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15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BDCB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29" autoAdjust="0"/>
    <p:restoredTop sz="94660"/>
  </p:normalViewPr>
  <p:slideViewPr>
    <p:cSldViewPr snapToGrid="0" showGuides="1">
      <p:cViewPr varScale="1">
        <p:scale>
          <a:sx n="87" d="100"/>
          <a:sy n="87" d="100"/>
        </p:scale>
        <p:origin x="306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101088-13D1-4402-9BE1-53974FA7162F}" type="datetimeFigureOut">
              <a:rPr lang="zh-CN" altLang="en-US" smtClean="0"/>
              <a:t>2016/5/10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9001C1-7FE0-4C23-9F9A-D486CB554D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8840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875230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CDEE1-1205-4234-94EF-E7A4C3E55371}" type="datetimeFigureOut">
              <a:rPr lang="zh-CN" altLang="en-US" smtClean="0"/>
              <a:t>2016/5/10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A8FB2-CD11-4DE5-B266-7CEED77365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8981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CDEE1-1205-4234-94EF-E7A4C3E55371}" type="datetimeFigureOut">
              <a:rPr lang="zh-CN" altLang="en-US" smtClean="0"/>
              <a:t>2016/5/10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A8FB2-CD11-4DE5-B266-7CEED77365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41001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CDEE1-1205-4234-94EF-E7A4C3E55371}" type="datetimeFigureOut">
              <a:rPr lang="zh-CN" altLang="en-US" smtClean="0"/>
              <a:t>2016/5/10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A8FB2-CD11-4DE5-B266-7CEED77365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60752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9C1DDE98-6DCF-4F25-B572-83A1D1E50699}" type="datetimeFigureOut">
              <a:rPr lang="zh-CN" altLang="en-US"/>
              <a:pPr>
                <a:defRPr/>
              </a:pPr>
              <a:t>2016/5/10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2764689-2EF3-484B-A73D-33E35062B7B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15669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C04115E-FCCC-4D15-9D26-679CDBC50503}" type="datetimeFigureOut">
              <a:rPr lang="zh-CN" altLang="en-US"/>
              <a:pPr>
                <a:defRPr/>
              </a:pPr>
              <a:t>2016/5/10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9FF17E26-ADFF-49C6-8BA2-57822673C3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63230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366DBAD-6EBB-474B-A96B-51799D7C15F8}" type="datetimeFigureOut">
              <a:rPr lang="zh-CN" altLang="en-US"/>
              <a:pPr>
                <a:defRPr/>
              </a:pPr>
              <a:t>2016/5/10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49FF9613-BB53-43F8-92E9-C1705768BD1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98430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2C68AF4-FEA4-46BF-81DA-B080C87EDE16}" type="datetimeFigureOut">
              <a:rPr lang="zh-CN" altLang="en-US"/>
              <a:pPr>
                <a:defRPr/>
              </a:pPr>
              <a:t>2016/5/10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03F5BAD9-55A3-4F99-A5F9-BDE8E3E689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25995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DCBE41A6-04B7-4ED1-B36F-8EC9B548790A}" type="datetimeFigureOut">
              <a:rPr lang="zh-CN" altLang="en-US"/>
              <a:pPr>
                <a:defRPr/>
              </a:pPr>
              <a:t>2016/5/10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5966B654-DD5A-4E4D-A107-80D93EA8B8C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3926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C820D2D2-89A5-4E3C-8DFD-57CF25BD2061}" type="datetimeFigureOut">
              <a:rPr lang="zh-CN" altLang="en-US"/>
              <a:pPr>
                <a:defRPr/>
              </a:pPr>
              <a:t>2016/5/10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C4A638EA-25FF-4A2A-A769-F227332B1C5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95315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785C58E-7432-4028-A798-BC03D8B21C01}" type="datetimeFigureOut">
              <a:rPr lang="zh-CN" altLang="en-US"/>
              <a:pPr>
                <a:defRPr/>
              </a:pPr>
              <a:t>2016/5/10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DDCA2BCE-E29C-4604-94FF-1221562EB2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20453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EAA6CCE-11AB-473A-89E4-7FF0901C4EEA}" type="datetimeFigureOut">
              <a:rPr lang="zh-CN" altLang="en-US"/>
              <a:pPr>
                <a:defRPr/>
              </a:pPr>
              <a:t>2016/5/10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F39B53E-3C25-4D47-B44E-37F68DE11C9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76550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CDEE1-1205-4234-94EF-E7A4C3E55371}" type="datetimeFigureOut">
              <a:rPr lang="zh-CN" altLang="en-US" smtClean="0"/>
              <a:t>2016/5/10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A8FB2-CD11-4DE5-B266-7CEED77365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919778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146F7FD-8895-4B32-A308-CC2FA06B397A}" type="datetimeFigureOut">
              <a:rPr lang="zh-CN" altLang="en-US"/>
              <a:pPr>
                <a:defRPr/>
              </a:pPr>
              <a:t>2016/5/10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2DFB8A36-6D7A-4CA5-A423-C3C8072FB82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99641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B60F4550-775C-46D8-8C4D-D14635FC2FBA}" type="datetimeFigureOut">
              <a:rPr lang="zh-CN" altLang="en-US"/>
              <a:pPr>
                <a:defRPr/>
              </a:pPr>
              <a:t>2016/5/10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6B3C9CFD-1192-4D4B-BC4E-A6AB4BFCD7D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585170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B2E4291-8773-4CA6-929F-B4A64AD6BE62}" type="datetimeFigureOut">
              <a:rPr lang="zh-CN" altLang="en-US"/>
              <a:pPr>
                <a:defRPr/>
              </a:pPr>
              <a:t>2016/5/10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C2C11150-7B0D-45EA-B223-9FA5E93254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594374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771520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33604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468762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298151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34903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512400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01919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CDEE1-1205-4234-94EF-E7A4C3E55371}" type="datetimeFigureOut">
              <a:rPr lang="zh-CN" altLang="en-US" smtClean="0"/>
              <a:t>2016/5/10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A8FB2-CD11-4DE5-B266-7CEED77365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93347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03313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87074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170879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61058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CDEE1-1205-4234-94EF-E7A4C3E55371}" type="datetimeFigureOut">
              <a:rPr lang="zh-CN" altLang="en-US" smtClean="0"/>
              <a:t>2016/5/10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A8FB2-CD11-4DE5-B266-7CEED77365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742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CDEE1-1205-4234-94EF-E7A4C3E55371}" type="datetimeFigureOut">
              <a:rPr lang="zh-CN" altLang="en-US" smtClean="0"/>
              <a:t>2016/5/10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A8FB2-CD11-4DE5-B266-7CEED77365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52814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CDEE1-1205-4234-94EF-E7A4C3E55371}" type="datetimeFigureOut">
              <a:rPr lang="zh-CN" altLang="en-US" smtClean="0"/>
              <a:t>2016/5/10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A8FB2-CD11-4DE5-B266-7CEED77365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2679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CDEE1-1205-4234-94EF-E7A4C3E55371}" type="datetimeFigureOut">
              <a:rPr lang="zh-CN" altLang="en-US" smtClean="0"/>
              <a:t>2016/5/10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A8FB2-CD11-4DE5-B266-7CEED77365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98274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CDEE1-1205-4234-94EF-E7A4C3E55371}" type="datetimeFigureOut">
              <a:rPr lang="zh-CN" altLang="en-US" smtClean="0"/>
              <a:t>2016/5/10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A8FB2-CD11-4DE5-B266-7CEED77365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1495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CDEE1-1205-4234-94EF-E7A4C3E55371}" type="datetimeFigureOut">
              <a:rPr lang="zh-CN" altLang="en-US" smtClean="0"/>
              <a:t>2016/5/10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A8FB2-CD11-4DE5-B266-7CEED77365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56665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CCDEE1-1205-4234-94EF-E7A4C3E55371}" type="datetimeFigureOut">
              <a:rPr lang="zh-CN" altLang="en-US" smtClean="0"/>
              <a:t>2016/5/10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5A8FB2-CD11-4DE5-B266-7CEED77365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05859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BFBFB"/>
            </a:gs>
            <a:gs pos="50999">
              <a:srgbClr val="F2F2F2"/>
            </a:gs>
            <a:gs pos="100000">
              <a:srgbClr val="ECECEC"/>
            </a:gs>
          </a:gsLst>
          <a:lin ang="36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fld id="{EBB76317-685E-4E28-81C8-08141102A3A7}" type="datetimeFigureOut">
              <a:rPr lang="zh-CN" altLang="en-US"/>
              <a:pPr>
                <a:defRPr/>
              </a:pPr>
              <a:t>2016/5/10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fld id="{7CEB6B7B-7739-4BF4-A409-0361C4071C1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6043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49801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组合 1"/>
          <p:cNvGrpSpPr>
            <a:grpSpLocks/>
          </p:cNvGrpSpPr>
          <p:nvPr/>
        </p:nvGrpSpPr>
        <p:grpSpPr bwMode="auto">
          <a:xfrm>
            <a:off x="-700088" y="-530225"/>
            <a:ext cx="1528763" cy="1317625"/>
            <a:chOff x="871211" y="892008"/>
            <a:chExt cx="1444856" cy="1245566"/>
          </a:xfrm>
        </p:grpSpPr>
        <p:sp>
          <p:nvSpPr>
            <p:cNvPr id="3" name="六边形 2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" name="六边形 3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39" name="组合 4"/>
          <p:cNvGrpSpPr>
            <a:grpSpLocks/>
          </p:cNvGrpSpPr>
          <p:nvPr/>
        </p:nvGrpSpPr>
        <p:grpSpPr bwMode="auto">
          <a:xfrm>
            <a:off x="-700088" y="790575"/>
            <a:ext cx="1528763" cy="1317625"/>
            <a:chOff x="871211" y="892008"/>
            <a:chExt cx="1444856" cy="1245566"/>
          </a:xfrm>
        </p:grpSpPr>
        <p:sp>
          <p:nvSpPr>
            <p:cNvPr id="6" name="六边形 5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六边形 6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40" name="组合 7"/>
          <p:cNvGrpSpPr>
            <a:grpSpLocks/>
          </p:cNvGrpSpPr>
          <p:nvPr/>
        </p:nvGrpSpPr>
        <p:grpSpPr bwMode="auto">
          <a:xfrm>
            <a:off x="-700088" y="2108200"/>
            <a:ext cx="1528763" cy="1316038"/>
            <a:chOff x="871211" y="892008"/>
            <a:chExt cx="1444856" cy="1245566"/>
          </a:xfrm>
        </p:grpSpPr>
        <p:sp>
          <p:nvSpPr>
            <p:cNvPr id="9" name="六边形 8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六边形 9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41" name="组合 10"/>
          <p:cNvGrpSpPr>
            <a:grpSpLocks/>
          </p:cNvGrpSpPr>
          <p:nvPr/>
        </p:nvGrpSpPr>
        <p:grpSpPr bwMode="auto">
          <a:xfrm>
            <a:off x="-700088" y="3422650"/>
            <a:ext cx="1528763" cy="1316038"/>
            <a:chOff x="871211" y="892008"/>
            <a:chExt cx="1444856" cy="1245566"/>
          </a:xfrm>
        </p:grpSpPr>
        <p:sp>
          <p:nvSpPr>
            <p:cNvPr id="12" name="六边形 11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六边形 12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42" name="组合 13"/>
          <p:cNvGrpSpPr>
            <a:grpSpLocks/>
          </p:cNvGrpSpPr>
          <p:nvPr/>
        </p:nvGrpSpPr>
        <p:grpSpPr bwMode="auto">
          <a:xfrm>
            <a:off x="-700088" y="4741863"/>
            <a:ext cx="1528763" cy="1317625"/>
            <a:chOff x="871211" y="892008"/>
            <a:chExt cx="1444856" cy="1245566"/>
          </a:xfrm>
        </p:grpSpPr>
        <p:sp>
          <p:nvSpPr>
            <p:cNvPr id="15" name="六边形 14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六边形 15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43" name="组合 16"/>
          <p:cNvGrpSpPr>
            <a:grpSpLocks/>
          </p:cNvGrpSpPr>
          <p:nvPr/>
        </p:nvGrpSpPr>
        <p:grpSpPr bwMode="auto">
          <a:xfrm>
            <a:off x="-700088" y="6053138"/>
            <a:ext cx="1528763" cy="1317625"/>
            <a:chOff x="871211" y="892008"/>
            <a:chExt cx="1444856" cy="1245566"/>
          </a:xfrm>
        </p:grpSpPr>
        <p:sp>
          <p:nvSpPr>
            <p:cNvPr id="18" name="六边形 17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六边形 18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44" name="组合 19"/>
          <p:cNvGrpSpPr>
            <a:grpSpLocks/>
          </p:cNvGrpSpPr>
          <p:nvPr/>
        </p:nvGrpSpPr>
        <p:grpSpPr bwMode="auto">
          <a:xfrm>
            <a:off x="500063" y="-1171575"/>
            <a:ext cx="1528762" cy="1317625"/>
            <a:chOff x="871211" y="892008"/>
            <a:chExt cx="1444856" cy="1245566"/>
          </a:xfrm>
        </p:grpSpPr>
        <p:sp>
          <p:nvSpPr>
            <p:cNvPr id="21" name="六边形 20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六边形 21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45" name="组合 37"/>
          <p:cNvGrpSpPr>
            <a:grpSpLocks/>
          </p:cNvGrpSpPr>
          <p:nvPr/>
        </p:nvGrpSpPr>
        <p:grpSpPr bwMode="auto">
          <a:xfrm>
            <a:off x="1700213" y="-512763"/>
            <a:ext cx="1528762" cy="1317626"/>
            <a:chOff x="871211" y="892008"/>
            <a:chExt cx="1444856" cy="1245566"/>
          </a:xfrm>
        </p:grpSpPr>
        <p:sp>
          <p:nvSpPr>
            <p:cNvPr id="39" name="六边形 38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六边形 39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46" name="组合 40"/>
          <p:cNvGrpSpPr>
            <a:grpSpLocks/>
          </p:cNvGrpSpPr>
          <p:nvPr/>
        </p:nvGrpSpPr>
        <p:grpSpPr bwMode="auto">
          <a:xfrm>
            <a:off x="2900363" y="-1171575"/>
            <a:ext cx="1527175" cy="1317625"/>
            <a:chOff x="871211" y="892008"/>
            <a:chExt cx="1444856" cy="1245566"/>
          </a:xfrm>
        </p:grpSpPr>
        <p:sp>
          <p:nvSpPr>
            <p:cNvPr id="42" name="六边形 41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3" name="六边形 42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47" name="组合 43"/>
          <p:cNvGrpSpPr>
            <a:grpSpLocks/>
          </p:cNvGrpSpPr>
          <p:nvPr/>
        </p:nvGrpSpPr>
        <p:grpSpPr bwMode="auto">
          <a:xfrm>
            <a:off x="4098925" y="-512763"/>
            <a:ext cx="1528763" cy="1317626"/>
            <a:chOff x="871211" y="892008"/>
            <a:chExt cx="1444856" cy="1245566"/>
          </a:xfrm>
        </p:grpSpPr>
        <p:sp>
          <p:nvSpPr>
            <p:cNvPr id="45" name="六边形 44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" name="六边形 45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48" name="组合 46"/>
          <p:cNvGrpSpPr>
            <a:grpSpLocks/>
          </p:cNvGrpSpPr>
          <p:nvPr/>
        </p:nvGrpSpPr>
        <p:grpSpPr bwMode="auto">
          <a:xfrm>
            <a:off x="5289550" y="-1171575"/>
            <a:ext cx="1528763" cy="1317625"/>
            <a:chOff x="871211" y="892008"/>
            <a:chExt cx="1444856" cy="1245566"/>
          </a:xfrm>
        </p:grpSpPr>
        <p:sp>
          <p:nvSpPr>
            <p:cNvPr id="48" name="六边形 47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" name="六边形 48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49" name="组合 49"/>
          <p:cNvGrpSpPr>
            <a:grpSpLocks/>
          </p:cNvGrpSpPr>
          <p:nvPr/>
        </p:nvGrpSpPr>
        <p:grpSpPr bwMode="auto">
          <a:xfrm>
            <a:off x="6502400" y="-534988"/>
            <a:ext cx="1527175" cy="1317626"/>
            <a:chOff x="871211" y="892008"/>
            <a:chExt cx="1444856" cy="1245566"/>
          </a:xfrm>
        </p:grpSpPr>
        <p:sp>
          <p:nvSpPr>
            <p:cNvPr id="51" name="六边形 50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" name="六边形 51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50" name="组合 52"/>
          <p:cNvGrpSpPr>
            <a:grpSpLocks/>
          </p:cNvGrpSpPr>
          <p:nvPr/>
        </p:nvGrpSpPr>
        <p:grpSpPr bwMode="auto">
          <a:xfrm>
            <a:off x="7715250" y="-1171575"/>
            <a:ext cx="1527175" cy="1317625"/>
            <a:chOff x="871211" y="892008"/>
            <a:chExt cx="1444856" cy="1245566"/>
          </a:xfrm>
        </p:grpSpPr>
        <p:sp>
          <p:nvSpPr>
            <p:cNvPr id="54" name="六边形 53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5" name="六边形 54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51" name="组合 55"/>
          <p:cNvGrpSpPr>
            <a:grpSpLocks/>
          </p:cNvGrpSpPr>
          <p:nvPr/>
        </p:nvGrpSpPr>
        <p:grpSpPr bwMode="auto">
          <a:xfrm>
            <a:off x="8926513" y="-512763"/>
            <a:ext cx="1528762" cy="1317626"/>
            <a:chOff x="871211" y="892008"/>
            <a:chExt cx="1444856" cy="1245566"/>
          </a:xfrm>
        </p:grpSpPr>
        <p:sp>
          <p:nvSpPr>
            <p:cNvPr id="57" name="六边形 56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8" name="六边形 57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52" name="组合 58"/>
          <p:cNvGrpSpPr>
            <a:grpSpLocks/>
          </p:cNvGrpSpPr>
          <p:nvPr/>
        </p:nvGrpSpPr>
        <p:grpSpPr bwMode="auto">
          <a:xfrm>
            <a:off x="10139363" y="-1171575"/>
            <a:ext cx="1528762" cy="1317625"/>
            <a:chOff x="871211" y="892008"/>
            <a:chExt cx="1444856" cy="1245566"/>
          </a:xfrm>
        </p:grpSpPr>
        <p:sp>
          <p:nvSpPr>
            <p:cNvPr id="60" name="六边形 59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1" name="六边形 60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53" name="组合 61"/>
          <p:cNvGrpSpPr>
            <a:grpSpLocks/>
          </p:cNvGrpSpPr>
          <p:nvPr/>
        </p:nvGrpSpPr>
        <p:grpSpPr bwMode="auto">
          <a:xfrm>
            <a:off x="11352213" y="-512763"/>
            <a:ext cx="1528762" cy="1317626"/>
            <a:chOff x="871211" y="892008"/>
            <a:chExt cx="1444856" cy="1245566"/>
          </a:xfrm>
        </p:grpSpPr>
        <p:sp>
          <p:nvSpPr>
            <p:cNvPr id="63" name="六边形 62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4" name="六边形 63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54" name="组合 64"/>
          <p:cNvGrpSpPr>
            <a:grpSpLocks/>
          </p:cNvGrpSpPr>
          <p:nvPr/>
        </p:nvGrpSpPr>
        <p:grpSpPr bwMode="auto">
          <a:xfrm>
            <a:off x="500063" y="6711950"/>
            <a:ext cx="1528762" cy="1317625"/>
            <a:chOff x="871211" y="892008"/>
            <a:chExt cx="1444856" cy="1245566"/>
          </a:xfrm>
        </p:grpSpPr>
        <p:sp>
          <p:nvSpPr>
            <p:cNvPr id="66" name="六边形 65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7" name="六边形 66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55" name="组合 67"/>
          <p:cNvGrpSpPr>
            <a:grpSpLocks/>
          </p:cNvGrpSpPr>
          <p:nvPr/>
        </p:nvGrpSpPr>
        <p:grpSpPr bwMode="auto">
          <a:xfrm>
            <a:off x="1700213" y="6072188"/>
            <a:ext cx="1528762" cy="1317625"/>
            <a:chOff x="871211" y="892008"/>
            <a:chExt cx="1444856" cy="1245566"/>
          </a:xfrm>
        </p:grpSpPr>
        <p:sp>
          <p:nvSpPr>
            <p:cNvPr id="69" name="六边形 68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0" name="六边形 69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56" name="组合 70"/>
          <p:cNvGrpSpPr>
            <a:grpSpLocks/>
          </p:cNvGrpSpPr>
          <p:nvPr/>
        </p:nvGrpSpPr>
        <p:grpSpPr bwMode="auto">
          <a:xfrm>
            <a:off x="2900363" y="6710363"/>
            <a:ext cx="1527175" cy="1317625"/>
            <a:chOff x="871211" y="892008"/>
            <a:chExt cx="1444856" cy="1245566"/>
          </a:xfrm>
        </p:grpSpPr>
        <p:sp>
          <p:nvSpPr>
            <p:cNvPr id="72" name="六边形 71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3" name="六边形 72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57" name="组合 73"/>
          <p:cNvGrpSpPr>
            <a:grpSpLocks/>
          </p:cNvGrpSpPr>
          <p:nvPr/>
        </p:nvGrpSpPr>
        <p:grpSpPr bwMode="auto">
          <a:xfrm>
            <a:off x="4098925" y="6072188"/>
            <a:ext cx="1528763" cy="1317625"/>
            <a:chOff x="871211" y="892008"/>
            <a:chExt cx="1444856" cy="1245566"/>
          </a:xfrm>
        </p:grpSpPr>
        <p:sp>
          <p:nvSpPr>
            <p:cNvPr id="75" name="六边形 74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6" name="六边形 75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58" name="组合 76"/>
          <p:cNvGrpSpPr>
            <a:grpSpLocks/>
          </p:cNvGrpSpPr>
          <p:nvPr/>
        </p:nvGrpSpPr>
        <p:grpSpPr bwMode="auto">
          <a:xfrm>
            <a:off x="5265738" y="6689725"/>
            <a:ext cx="1527175" cy="1317625"/>
            <a:chOff x="871211" y="892008"/>
            <a:chExt cx="1444856" cy="1245566"/>
          </a:xfrm>
        </p:grpSpPr>
        <p:sp>
          <p:nvSpPr>
            <p:cNvPr id="78" name="六边形 77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9" name="六边形 78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59" name="组合 79"/>
          <p:cNvGrpSpPr>
            <a:grpSpLocks/>
          </p:cNvGrpSpPr>
          <p:nvPr/>
        </p:nvGrpSpPr>
        <p:grpSpPr bwMode="auto">
          <a:xfrm>
            <a:off x="6502400" y="6051550"/>
            <a:ext cx="1527175" cy="1317625"/>
            <a:chOff x="871211" y="892008"/>
            <a:chExt cx="1444856" cy="1245566"/>
          </a:xfrm>
        </p:grpSpPr>
        <p:sp>
          <p:nvSpPr>
            <p:cNvPr id="81" name="六边形 80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2" name="六边形 81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60" name="组合 82"/>
          <p:cNvGrpSpPr>
            <a:grpSpLocks/>
          </p:cNvGrpSpPr>
          <p:nvPr/>
        </p:nvGrpSpPr>
        <p:grpSpPr bwMode="auto">
          <a:xfrm>
            <a:off x="7705725" y="6708775"/>
            <a:ext cx="1528763" cy="1317625"/>
            <a:chOff x="871211" y="892008"/>
            <a:chExt cx="1444856" cy="1245566"/>
          </a:xfrm>
        </p:grpSpPr>
        <p:sp>
          <p:nvSpPr>
            <p:cNvPr id="84" name="六边形 83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5" name="六边形 84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61" name="组合 85"/>
          <p:cNvGrpSpPr>
            <a:grpSpLocks/>
          </p:cNvGrpSpPr>
          <p:nvPr/>
        </p:nvGrpSpPr>
        <p:grpSpPr bwMode="auto">
          <a:xfrm>
            <a:off x="8926513" y="6072188"/>
            <a:ext cx="1528762" cy="1317625"/>
            <a:chOff x="871211" y="892008"/>
            <a:chExt cx="1444856" cy="1245566"/>
          </a:xfrm>
        </p:grpSpPr>
        <p:sp>
          <p:nvSpPr>
            <p:cNvPr id="87" name="六边形 86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8" name="六边形 87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62" name="组合 88"/>
          <p:cNvGrpSpPr>
            <a:grpSpLocks/>
          </p:cNvGrpSpPr>
          <p:nvPr/>
        </p:nvGrpSpPr>
        <p:grpSpPr bwMode="auto">
          <a:xfrm>
            <a:off x="10139363" y="6689725"/>
            <a:ext cx="1528762" cy="1317625"/>
            <a:chOff x="871211" y="892008"/>
            <a:chExt cx="1444856" cy="1245566"/>
          </a:xfrm>
        </p:grpSpPr>
        <p:sp>
          <p:nvSpPr>
            <p:cNvPr id="90" name="六边形 89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1" name="六边形 90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63" name="组合 94"/>
          <p:cNvGrpSpPr>
            <a:grpSpLocks/>
          </p:cNvGrpSpPr>
          <p:nvPr/>
        </p:nvGrpSpPr>
        <p:grpSpPr bwMode="auto">
          <a:xfrm>
            <a:off x="11363325" y="790575"/>
            <a:ext cx="1528763" cy="1317625"/>
            <a:chOff x="871211" y="892008"/>
            <a:chExt cx="1444856" cy="1245566"/>
          </a:xfrm>
        </p:grpSpPr>
        <p:sp>
          <p:nvSpPr>
            <p:cNvPr id="96" name="六边形 95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7" name="六边形 96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64" name="组合 97"/>
          <p:cNvGrpSpPr>
            <a:grpSpLocks/>
          </p:cNvGrpSpPr>
          <p:nvPr/>
        </p:nvGrpSpPr>
        <p:grpSpPr bwMode="auto">
          <a:xfrm>
            <a:off x="11363325" y="2108200"/>
            <a:ext cx="1528763" cy="1316038"/>
            <a:chOff x="871211" y="892008"/>
            <a:chExt cx="1444856" cy="1245566"/>
          </a:xfrm>
        </p:grpSpPr>
        <p:sp>
          <p:nvSpPr>
            <p:cNvPr id="99" name="六边形 98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0" name="六边形 99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65" name="组合 100"/>
          <p:cNvGrpSpPr>
            <a:grpSpLocks/>
          </p:cNvGrpSpPr>
          <p:nvPr/>
        </p:nvGrpSpPr>
        <p:grpSpPr bwMode="auto">
          <a:xfrm>
            <a:off x="11363325" y="3422650"/>
            <a:ext cx="1528763" cy="1316038"/>
            <a:chOff x="871211" y="892008"/>
            <a:chExt cx="1444856" cy="1245566"/>
          </a:xfrm>
        </p:grpSpPr>
        <p:sp>
          <p:nvSpPr>
            <p:cNvPr id="102" name="六边形 101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3" name="六边形 102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66" name="组合 103"/>
          <p:cNvGrpSpPr>
            <a:grpSpLocks/>
          </p:cNvGrpSpPr>
          <p:nvPr/>
        </p:nvGrpSpPr>
        <p:grpSpPr bwMode="auto">
          <a:xfrm>
            <a:off x="11363325" y="4741863"/>
            <a:ext cx="1528763" cy="1317625"/>
            <a:chOff x="871211" y="892008"/>
            <a:chExt cx="1444856" cy="1245566"/>
          </a:xfrm>
        </p:grpSpPr>
        <p:sp>
          <p:nvSpPr>
            <p:cNvPr id="105" name="六边形 104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6" name="六边形 105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67" name="组合 91"/>
          <p:cNvGrpSpPr>
            <a:grpSpLocks/>
          </p:cNvGrpSpPr>
          <p:nvPr/>
        </p:nvGrpSpPr>
        <p:grpSpPr bwMode="auto">
          <a:xfrm>
            <a:off x="11352213" y="6072188"/>
            <a:ext cx="1528762" cy="1317625"/>
            <a:chOff x="871211" y="892008"/>
            <a:chExt cx="1444856" cy="1245566"/>
          </a:xfrm>
        </p:grpSpPr>
        <p:sp>
          <p:nvSpPr>
            <p:cNvPr id="93" name="六边形 92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4" name="六边形 93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4368" name="文本框 112"/>
          <p:cNvSpPr txBox="1">
            <a:spLocks noChangeArrowheads="1"/>
          </p:cNvSpPr>
          <p:nvPr/>
        </p:nvSpPr>
        <p:spPr bwMode="auto">
          <a:xfrm>
            <a:off x="4276725" y="3019425"/>
            <a:ext cx="503214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5400" dirty="0">
                <a:solidFill>
                  <a:srgbClr val="01ACBE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小二教程</a:t>
            </a:r>
            <a:r>
              <a:rPr lang="zh-CN" altLang="en-US" sz="5400" dirty="0" smtClean="0">
                <a:solidFill>
                  <a:srgbClr val="01ACBE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第三发</a:t>
            </a:r>
            <a:endParaRPr lang="zh-CN" altLang="en-US" sz="5400" dirty="0">
              <a:solidFill>
                <a:srgbClr val="01ACBE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pic>
        <p:nvPicPr>
          <p:cNvPr id="14369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8375" y="1897063"/>
            <a:ext cx="1860550" cy="186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70" name="图片 106"/>
          <p:cNvPicPr>
            <a:picLocks noChangeAspect="1"/>
          </p:cNvPicPr>
          <p:nvPr/>
        </p:nvPicPr>
        <p:blipFill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279"/>
          <a:stretch>
            <a:fillRect/>
          </a:stretch>
        </p:blipFill>
        <p:spPr bwMode="auto">
          <a:xfrm>
            <a:off x="2195513" y="3632200"/>
            <a:ext cx="1946275" cy="12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81821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组合 1"/>
          <p:cNvGrpSpPr>
            <a:grpSpLocks/>
          </p:cNvGrpSpPr>
          <p:nvPr/>
        </p:nvGrpSpPr>
        <p:grpSpPr bwMode="auto">
          <a:xfrm>
            <a:off x="-700088" y="-530225"/>
            <a:ext cx="1528763" cy="1317625"/>
            <a:chOff x="871211" y="892008"/>
            <a:chExt cx="1444856" cy="1245566"/>
          </a:xfrm>
        </p:grpSpPr>
        <p:sp>
          <p:nvSpPr>
            <p:cNvPr id="3" name="六边形 2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" name="六边形 3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39" name="组合 4"/>
          <p:cNvGrpSpPr>
            <a:grpSpLocks/>
          </p:cNvGrpSpPr>
          <p:nvPr/>
        </p:nvGrpSpPr>
        <p:grpSpPr bwMode="auto">
          <a:xfrm>
            <a:off x="-700088" y="790575"/>
            <a:ext cx="1528763" cy="1317625"/>
            <a:chOff x="871211" y="892008"/>
            <a:chExt cx="1444856" cy="1245566"/>
          </a:xfrm>
        </p:grpSpPr>
        <p:sp>
          <p:nvSpPr>
            <p:cNvPr id="6" name="六边形 5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六边形 6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40" name="组合 7"/>
          <p:cNvGrpSpPr>
            <a:grpSpLocks/>
          </p:cNvGrpSpPr>
          <p:nvPr/>
        </p:nvGrpSpPr>
        <p:grpSpPr bwMode="auto">
          <a:xfrm>
            <a:off x="-700088" y="2108200"/>
            <a:ext cx="1528763" cy="1316038"/>
            <a:chOff x="871211" y="892008"/>
            <a:chExt cx="1444856" cy="1245566"/>
          </a:xfrm>
        </p:grpSpPr>
        <p:sp>
          <p:nvSpPr>
            <p:cNvPr id="9" name="六边形 8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六边形 9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41" name="组合 10"/>
          <p:cNvGrpSpPr>
            <a:grpSpLocks/>
          </p:cNvGrpSpPr>
          <p:nvPr/>
        </p:nvGrpSpPr>
        <p:grpSpPr bwMode="auto">
          <a:xfrm>
            <a:off x="-700088" y="3422650"/>
            <a:ext cx="1528763" cy="1316038"/>
            <a:chOff x="871211" y="892008"/>
            <a:chExt cx="1444856" cy="1245566"/>
          </a:xfrm>
        </p:grpSpPr>
        <p:sp>
          <p:nvSpPr>
            <p:cNvPr id="12" name="六边形 11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六边形 12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42" name="组合 13"/>
          <p:cNvGrpSpPr>
            <a:grpSpLocks/>
          </p:cNvGrpSpPr>
          <p:nvPr/>
        </p:nvGrpSpPr>
        <p:grpSpPr bwMode="auto">
          <a:xfrm>
            <a:off x="-700088" y="4741863"/>
            <a:ext cx="1528763" cy="1317625"/>
            <a:chOff x="871211" y="892008"/>
            <a:chExt cx="1444856" cy="1245566"/>
          </a:xfrm>
        </p:grpSpPr>
        <p:sp>
          <p:nvSpPr>
            <p:cNvPr id="15" name="六边形 14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六边形 15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43" name="组合 16"/>
          <p:cNvGrpSpPr>
            <a:grpSpLocks/>
          </p:cNvGrpSpPr>
          <p:nvPr/>
        </p:nvGrpSpPr>
        <p:grpSpPr bwMode="auto">
          <a:xfrm>
            <a:off x="-700088" y="6053138"/>
            <a:ext cx="1528763" cy="1317625"/>
            <a:chOff x="871211" y="892008"/>
            <a:chExt cx="1444856" cy="1245566"/>
          </a:xfrm>
        </p:grpSpPr>
        <p:sp>
          <p:nvSpPr>
            <p:cNvPr id="18" name="六边形 17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六边形 18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44" name="组合 19"/>
          <p:cNvGrpSpPr>
            <a:grpSpLocks/>
          </p:cNvGrpSpPr>
          <p:nvPr/>
        </p:nvGrpSpPr>
        <p:grpSpPr bwMode="auto">
          <a:xfrm>
            <a:off x="500063" y="-1171575"/>
            <a:ext cx="1528762" cy="1317625"/>
            <a:chOff x="871211" y="892008"/>
            <a:chExt cx="1444856" cy="1245566"/>
          </a:xfrm>
        </p:grpSpPr>
        <p:sp>
          <p:nvSpPr>
            <p:cNvPr id="21" name="六边形 20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六边形 21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45" name="组合 37"/>
          <p:cNvGrpSpPr>
            <a:grpSpLocks/>
          </p:cNvGrpSpPr>
          <p:nvPr/>
        </p:nvGrpSpPr>
        <p:grpSpPr bwMode="auto">
          <a:xfrm>
            <a:off x="1700213" y="-512763"/>
            <a:ext cx="1528762" cy="1317626"/>
            <a:chOff x="871211" y="892008"/>
            <a:chExt cx="1444856" cy="1245566"/>
          </a:xfrm>
        </p:grpSpPr>
        <p:sp>
          <p:nvSpPr>
            <p:cNvPr id="39" name="六边形 38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六边形 39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46" name="组合 40"/>
          <p:cNvGrpSpPr>
            <a:grpSpLocks/>
          </p:cNvGrpSpPr>
          <p:nvPr/>
        </p:nvGrpSpPr>
        <p:grpSpPr bwMode="auto">
          <a:xfrm>
            <a:off x="2900363" y="-1171575"/>
            <a:ext cx="1527175" cy="1317625"/>
            <a:chOff x="871211" y="892008"/>
            <a:chExt cx="1444856" cy="1245566"/>
          </a:xfrm>
        </p:grpSpPr>
        <p:sp>
          <p:nvSpPr>
            <p:cNvPr id="42" name="六边形 41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3" name="六边形 42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47" name="组合 43"/>
          <p:cNvGrpSpPr>
            <a:grpSpLocks/>
          </p:cNvGrpSpPr>
          <p:nvPr/>
        </p:nvGrpSpPr>
        <p:grpSpPr bwMode="auto">
          <a:xfrm>
            <a:off x="4098925" y="-512763"/>
            <a:ext cx="1528763" cy="1317626"/>
            <a:chOff x="871211" y="892008"/>
            <a:chExt cx="1444856" cy="1245566"/>
          </a:xfrm>
        </p:grpSpPr>
        <p:sp>
          <p:nvSpPr>
            <p:cNvPr id="45" name="六边形 44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" name="六边形 45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48" name="组合 46"/>
          <p:cNvGrpSpPr>
            <a:grpSpLocks/>
          </p:cNvGrpSpPr>
          <p:nvPr/>
        </p:nvGrpSpPr>
        <p:grpSpPr bwMode="auto">
          <a:xfrm>
            <a:off x="5289550" y="-1171575"/>
            <a:ext cx="1528763" cy="1317625"/>
            <a:chOff x="871211" y="892008"/>
            <a:chExt cx="1444856" cy="1245566"/>
          </a:xfrm>
        </p:grpSpPr>
        <p:sp>
          <p:nvSpPr>
            <p:cNvPr id="48" name="六边形 47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" name="六边形 48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49" name="组合 49"/>
          <p:cNvGrpSpPr>
            <a:grpSpLocks/>
          </p:cNvGrpSpPr>
          <p:nvPr/>
        </p:nvGrpSpPr>
        <p:grpSpPr bwMode="auto">
          <a:xfrm>
            <a:off x="6502400" y="-534988"/>
            <a:ext cx="1527175" cy="1317626"/>
            <a:chOff x="871211" y="892008"/>
            <a:chExt cx="1444856" cy="1245566"/>
          </a:xfrm>
        </p:grpSpPr>
        <p:sp>
          <p:nvSpPr>
            <p:cNvPr id="51" name="六边形 50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" name="六边形 51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50" name="组合 52"/>
          <p:cNvGrpSpPr>
            <a:grpSpLocks/>
          </p:cNvGrpSpPr>
          <p:nvPr/>
        </p:nvGrpSpPr>
        <p:grpSpPr bwMode="auto">
          <a:xfrm>
            <a:off x="7715250" y="-1171575"/>
            <a:ext cx="1527175" cy="1317625"/>
            <a:chOff x="871211" y="892008"/>
            <a:chExt cx="1444856" cy="1245566"/>
          </a:xfrm>
        </p:grpSpPr>
        <p:sp>
          <p:nvSpPr>
            <p:cNvPr id="54" name="六边形 53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5" name="六边形 54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51" name="组合 55"/>
          <p:cNvGrpSpPr>
            <a:grpSpLocks/>
          </p:cNvGrpSpPr>
          <p:nvPr/>
        </p:nvGrpSpPr>
        <p:grpSpPr bwMode="auto">
          <a:xfrm>
            <a:off x="8926513" y="-512763"/>
            <a:ext cx="1528762" cy="1317626"/>
            <a:chOff x="871211" y="892008"/>
            <a:chExt cx="1444856" cy="1245566"/>
          </a:xfrm>
        </p:grpSpPr>
        <p:sp>
          <p:nvSpPr>
            <p:cNvPr id="57" name="六边形 56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8" name="六边形 57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52" name="组合 58"/>
          <p:cNvGrpSpPr>
            <a:grpSpLocks/>
          </p:cNvGrpSpPr>
          <p:nvPr/>
        </p:nvGrpSpPr>
        <p:grpSpPr bwMode="auto">
          <a:xfrm>
            <a:off x="10139363" y="-1171575"/>
            <a:ext cx="1528762" cy="1317625"/>
            <a:chOff x="871211" y="892008"/>
            <a:chExt cx="1444856" cy="1245566"/>
          </a:xfrm>
        </p:grpSpPr>
        <p:sp>
          <p:nvSpPr>
            <p:cNvPr id="60" name="六边形 59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1" name="六边形 60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53" name="组合 61"/>
          <p:cNvGrpSpPr>
            <a:grpSpLocks/>
          </p:cNvGrpSpPr>
          <p:nvPr/>
        </p:nvGrpSpPr>
        <p:grpSpPr bwMode="auto">
          <a:xfrm>
            <a:off x="11352213" y="-512763"/>
            <a:ext cx="1528762" cy="1317626"/>
            <a:chOff x="871211" y="892008"/>
            <a:chExt cx="1444856" cy="1245566"/>
          </a:xfrm>
        </p:grpSpPr>
        <p:sp>
          <p:nvSpPr>
            <p:cNvPr id="63" name="六边形 62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4" name="六边形 63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54" name="组合 64"/>
          <p:cNvGrpSpPr>
            <a:grpSpLocks/>
          </p:cNvGrpSpPr>
          <p:nvPr/>
        </p:nvGrpSpPr>
        <p:grpSpPr bwMode="auto">
          <a:xfrm>
            <a:off x="500063" y="6711950"/>
            <a:ext cx="1528762" cy="1317625"/>
            <a:chOff x="871211" y="892008"/>
            <a:chExt cx="1444856" cy="1245566"/>
          </a:xfrm>
        </p:grpSpPr>
        <p:sp>
          <p:nvSpPr>
            <p:cNvPr id="66" name="六边形 65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7" name="六边形 66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55" name="组合 67"/>
          <p:cNvGrpSpPr>
            <a:grpSpLocks/>
          </p:cNvGrpSpPr>
          <p:nvPr/>
        </p:nvGrpSpPr>
        <p:grpSpPr bwMode="auto">
          <a:xfrm>
            <a:off x="1700213" y="6072188"/>
            <a:ext cx="1528762" cy="1317625"/>
            <a:chOff x="871211" y="892008"/>
            <a:chExt cx="1444856" cy="1245566"/>
          </a:xfrm>
        </p:grpSpPr>
        <p:sp>
          <p:nvSpPr>
            <p:cNvPr id="69" name="六边形 68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0" name="六边形 69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56" name="组合 70"/>
          <p:cNvGrpSpPr>
            <a:grpSpLocks/>
          </p:cNvGrpSpPr>
          <p:nvPr/>
        </p:nvGrpSpPr>
        <p:grpSpPr bwMode="auto">
          <a:xfrm>
            <a:off x="2900363" y="6710363"/>
            <a:ext cx="1527175" cy="1317625"/>
            <a:chOff x="871211" y="892008"/>
            <a:chExt cx="1444856" cy="1245566"/>
          </a:xfrm>
        </p:grpSpPr>
        <p:sp>
          <p:nvSpPr>
            <p:cNvPr id="72" name="六边形 71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3" name="六边形 72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57" name="组合 73"/>
          <p:cNvGrpSpPr>
            <a:grpSpLocks/>
          </p:cNvGrpSpPr>
          <p:nvPr/>
        </p:nvGrpSpPr>
        <p:grpSpPr bwMode="auto">
          <a:xfrm>
            <a:off x="4098925" y="6072188"/>
            <a:ext cx="1528763" cy="1317625"/>
            <a:chOff x="871211" y="892008"/>
            <a:chExt cx="1444856" cy="1245566"/>
          </a:xfrm>
        </p:grpSpPr>
        <p:sp>
          <p:nvSpPr>
            <p:cNvPr id="75" name="六边形 74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6" name="六边形 75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58" name="组合 76"/>
          <p:cNvGrpSpPr>
            <a:grpSpLocks/>
          </p:cNvGrpSpPr>
          <p:nvPr/>
        </p:nvGrpSpPr>
        <p:grpSpPr bwMode="auto">
          <a:xfrm>
            <a:off x="5265738" y="6689725"/>
            <a:ext cx="1527175" cy="1317625"/>
            <a:chOff x="871211" y="892008"/>
            <a:chExt cx="1444856" cy="1245566"/>
          </a:xfrm>
        </p:grpSpPr>
        <p:sp>
          <p:nvSpPr>
            <p:cNvPr id="78" name="六边形 77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9" name="六边形 78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59" name="组合 79"/>
          <p:cNvGrpSpPr>
            <a:grpSpLocks/>
          </p:cNvGrpSpPr>
          <p:nvPr/>
        </p:nvGrpSpPr>
        <p:grpSpPr bwMode="auto">
          <a:xfrm>
            <a:off x="6502400" y="6051550"/>
            <a:ext cx="1527175" cy="1317625"/>
            <a:chOff x="871211" y="892008"/>
            <a:chExt cx="1444856" cy="1245566"/>
          </a:xfrm>
        </p:grpSpPr>
        <p:sp>
          <p:nvSpPr>
            <p:cNvPr id="81" name="六边形 80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2" name="六边形 81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60" name="组合 82"/>
          <p:cNvGrpSpPr>
            <a:grpSpLocks/>
          </p:cNvGrpSpPr>
          <p:nvPr/>
        </p:nvGrpSpPr>
        <p:grpSpPr bwMode="auto">
          <a:xfrm>
            <a:off x="7705725" y="6708775"/>
            <a:ext cx="1528763" cy="1317625"/>
            <a:chOff x="871211" y="892008"/>
            <a:chExt cx="1444856" cy="1245566"/>
          </a:xfrm>
        </p:grpSpPr>
        <p:sp>
          <p:nvSpPr>
            <p:cNvPr id="84" name="六边形 83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5" name="六边形 84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61" name="组合 85"/>
          <p:cNvGrpSpPr>
            <a:grpSpLocks/>
          </p:cNvGrpSpPr>
          <p:nvPr/>
        </p:nvGrpSpPr>
        <p:grpSpPr bwMode="auto">
          <a:xfrm>
            <a:off x="8926513" y="6072188"/>
            <a:ext cx="1528762" cy="1317625"/>
            <a:chOff x="871211" y="892008"/>
            <a:chExt cx="1444856" cy="1245566"/>
          </a:xfrm>
        </p:grpSpPr>
        <p:sp>
          <p:nvSpPr>
            <p:cNvPr id="87" name="六边形 86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8" name="六边形 87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62" name="组合 88"/>
          <p:cNvGrpSpPr>
            <a:grpSpLocks/>
          </p:cNvGrpSpPr>
          <p:nvPr/>
        </p:nvGrpSpPr>
        <p:grpSpPr bwMode="auto">
          <a:xfrm>
            <a:off x="10139363" y="6689725"/>
            <a:ext cx="1528762" cy="1317625"/>
            <a:chOff x="871211" y="892008"/>
            <a:chExt cx="1444856" cy="1245566"/>
          </a:xfrm>
        </p:grpSpPr>
        <p:sp>
          <p:nvSpPr>
            <p:cNvPr id="90" name="六边形 89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1" name="六边形 90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63" name="组合 94"/>
          <p:cNvGrpSpPr>
            <a:grpSpLocks/>
          </p:cNvGrpSpPr>
          <p:nvPr/>
        </p:nvGrpSpPr>
        <p:grpSpPr bwMode="auto">
          <a:xfrm>
            <a:off x="11363325" y="790575"/>
            <a:ext cx="1528763" cy="1317625"/>
            <a:chOff x="871211" y="892008"/>
            <a:chExt cx="1444856" cy="1245566"/>
          </a:xfrm>
        </p:grpSpPr>
        <p:sp>
          <p:nvSpPr>
            <p:cNvPr id="96" name="六边形 95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7" name="六边形 96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64" name="组合 97"/>
          <p:cNvGrpSpPr>
            <a:grpSpLocks/>
          </p:cNvGrpSpPr>
          <p:nvPr/>
        </p:nvGrpSpPr>
        <p:grpSpPr bwMode="auto">
          <a:xfrm>
            <a:off x="11363325" y="2108200"/>
            <a:ext cx="1528763" cy="1316038"/>
            <a:chOff x="871211" y="892008"/>
            <a:chExt cx="1444856" cy="1245566"/>
          </a:xfrm>
        </p:grpSpPr>
        <p:sp>
          <p:nvSpPr>
            <p:cNvPr id="99" name="六边形 98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0" name="六边形 99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65" name="组合 100"/>
          <p:cNvGrpSpPr>
            <a:grpSpLocks/>
          </p:cNvGrpSpPr>
          <p:nvPr/>
        </p:nvGrpSpPr>
        <p:grpSpPr bwMode="auto">
          <a:xfrm>
            <a:off x="11363325" y="3422650"/>
            <a:ext cx="1528763" cy="1316038"/>
            <a:chOff x="871211" y="892008"/>
            <a:chExt cx="1444856" cy="1245566"/>
          </a:xfrm>
        </p:grpSpPr>
        <p:sp>
          <p:nvSpPr>
            <p:cNvPr id="102" name="六边形 101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3" name="六边形 102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66" name="组合 103"/>
          <p:cNvGrpSpPr>
            <a:grpSpLocks/>
          </p:cNvGrpSpPr>
          <p:nvPr/>
        </p:nvGrpSpPr>
        <p:grpSpPr bwMode="auto">
          <a:xfrm>
            <a:off x="11363325" y="4741863"/>
            <a:ext cx="1528763" cy="1317625"/>
            <a:chOff x="871211" y="892008"/>
            <a:chExt cx="1444856" cy="1245566"/>
          </a:xfrm>
        </p:grpSpPr>
        <p:sp>
          <p:nvSpPr>
            <p:cNvPr id="105" name="六边形 104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6" name="六边形 105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67" name="组合 91"/>
          <p:cNvGrpSpPr>
            <a:grpSpLocks/>
          </p:cNvGrpSpPr>
          <p:nvPr/>
        </p:nvGrpSpPr>
        <p:grpSpPr bwMode="auto">
          <a:xfrm>
            <a:off x="11352213" y="6072188"/>
            <a:ext cx="1528762" cy="1317625"/>
            <a:chOff x="871211" y="892008"/>
            <a:chExt cx="1444856" cy="1245566"/>
          </a:xfrm>
        </p:grpSpPr>
        <p:sp>
          <p:nvSpPr>
            <p:cNvPr id="93" name="六边形 92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4" name="六边形 93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5" name="文本框 94"/>
          <p:cNvSpPr txBox="1"/>
          <p:nvPr/>
        </p:nvSpPr>
        <p:spPr>
          <a:xfrm>
            <a:off x="3385343" y="1138238"/>
            <a:ext cx="52879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smtClean="0">
                <a:solidFill>
                  <a:srgbClr val="40BDCB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图表</a:t>
            </a:r>
            <a:endParaRPr lang="zh-CN" altLang="en-US" sz="4000" dirty="0">
              <a:solidFill>
                <a:srgbClr val="40BDCB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805510" y="2108200"/>
            <a:ext cx="6580980" cy="3656678"/>
            <a:chOff x="2137569" y="2234278"/>
            <a:chExt cx="8308182" cy="4616386"/>
          </a:xfrm>
          <a:effectLst>
            <a:outerShdw blurRad="88900" dist="635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137569" y="2234278"/>
              <a:ext cx="3867150" cy="217421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37569" y="4676454"/>
              <a:ext cx="3867150" cy="217421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578601" y="4635833"/>
              <a:ext cx="3867150" cy="217421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545262" y="2234278"/>
              <a:ext cx="3867150" cy="217421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93748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853922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组合 1"/>
          <p:cNvGrpSpPr>
            <a:grpSpLocks/>
          </p:cNvGrpSpPr>
          <p:nvPr/>
        </p:nvGrpSpPr>
        <p:grpSpPr bwMode="auto">
          <a:xfrm>
            <a:off x="-700088" y="-530225"/>
            <a:ext cx="1528763" cy="1317625"/>
            <a:chOff x="871211" y="892008"/>
            <a:chExt cx="1444856" cy="1245566"/>
          </a:xfrm>
        </p:grpSpPr>
        <p:sp>
          <p:nvSpPr>
            <p:cNvPr id="3" name="六边形 2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" name="六边形 3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39" name="组合 4"/>
          <p:cNvGrpSpPr>
            <a:grpSpLocks/>
          </p:cNvGrpSpPr>
          <p:nvPr/>
        </p:nvGrpSpPr>
        <p:grpSpPr bwMode="auto">
          <a:xfrm>
            <a:off x="-700088" y="790575"/>
            <a:ext cx="1528763" cy="1317625"/>
            <a:chOff x="871211" y="892008"/>
            <a:chExt cx="1444856" cy="1245566"/>
          </a:xfrm>
        </p:grpSpPr>
        <p:sp>
          <p:nvSpPr>
            <p:cNvPr id="6" name="六边形 5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六边形 6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40" name="组合 7"/>
          <p:cNvGrpSpPr>
            <a:grpSpLocks/>
          </p:cNvGrpSpPr>
          <p:nvPr/>
        </p:nvGrpSpPr>
        <p:grpSpPr bwMode="auto">
          <a:xfrm>
            <a:off x="-700088" y="2108200"/>
            <a:ext cx="1528763" cy="1316038"/>
            <a:chOff x="871211" y="892008"/>
            <a:chExt cx="1444856" cy="1245566"/>
          </a:xfrm>
        </p:grpSpPr>
        <p:sp>
          <p:nvSpPr>
            <p:cNvPr id="9" name="六边形 8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六边形 9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41" name="组合 10"/>
          <p:cNvGrpSpPr>
            <a:grpSpLocks/>
          </p:cNvGrpSpPr>
          <p:nvPr/>
        </p:nvGrpSpPr>
        <p:grpSpPr bwMode="auto">
          <a:xfrm>
            <a:off x="-700088" y="3422650"/>
            <a:ext cx="1528763" cy="1316038"/>
            <a:chOff x="871211" y="892008"/>
            <a:chExt cx="1444856" cy="1245566"/>
          </a:xfrm>
        </p:grpSpPr>
        <p:sp>
          <p:nvSpPr>
            <p:cNvPr id="12" name="六边形 11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六边形 12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42" name="组合 13"/>
          <p:cNvGrpSpPr>
            <a:grpSpLocks/>
          </p:cNvGrpSpPr>
          <p:nvPr/>
        </p:nvGrpSpPr>
        <p:grpSpPr bwMode="auto">
          <a:xfrm>
            <a:off x="-700088" y="4741863"/>
            <a:ext cx="1528763" cy="1317625"/>
            <a:chOff x="871211" y="892008"/>
            <a:chExt cx="1444856" cy="1245566"/>
          </a:xfrm>
        </p:grpSpPr>
        <p:sp>
          <p:nvSpPr>
            <p:cNvPr id="15" name="六边形 14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六边形 15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43" name="组合 16"/>
          <p:cNvGrpSpPr>
            <a:grpSpLocks/>
          </p:cNvGrpSpPr>
          <p:nvPr/>
        </p:nvGrpSpPr>
        <p:grpSpPr bwMode="auto">
          <a:xfrm>
            <a:off x="-700088" y="6053138"/>
            <a:ext cx="1528763" cy="1317625"/>
            <a:chOff x="871211" y="892008"/>
            <a:chExt cx="1444856" cy="1245566"/>
          </a:xfrm>
        </p:grpSpPr>
        <p:sp>
          <p:nvSpPr>
            <p:cNvPr id="18" name="六边形 17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六边形 18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44" name="组合 19"/>
          <p:cNvGrpSpPr>
            <a:grpSpLocks/>
          </p:cNvGrpSpPr>
          <p:nvPr/>
        </p:nvGrpSpPr>
        <p:grpSpPr bwMode="auto">
          <a:xfrm>
            <a:off x="500063" y="-1171575"/>
            <a:ext cx="1528762" cy="1317625"/>
            <a:chOff x="871211" y="892008"/>
            <a:chExt cx="1444856" cy="1245566"/>
          </a:xfrm>
        </p:grpSpPr>
        <p:sp>
          <p:nvSpPr>
            <p:cNvPr id="21" name="六边形 20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六边形 21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45" name="组合 37"/>
          <p:cNvGrpSpPr>
            <a:grpSpLocks/>
          </p:cNvGrpSpPr>
          <p:nvPr/>
        </p:nvGrpSpPr>
        <p:grpSpPr bwMode="auto">
          <a:xfrm>
            <a:off x="1700213" y="-512763"/>
            <a:ext cx="1528762" cy="1317626"/>
            <a:chOff x="871211" y="892008"/>
            <a:chExt cx="1444856" cy="1245566"/>
          </a:xfrm>
        </p:grpSpPr>
        <p:sp>
          <p:nvSpPr>
            <p:cNvPr id="39" name="六边形 38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六边形 39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46" name="组合 40"/>
          <p:cNvGrpSpPr>
            <a:grpSpLocks/>
          </p:cNvGrpSpPr>
          <p:nvPr/>
        </p:nvGrpSpPr>
        <p:grpSpPr bwMode="auto">
          <a:xfrm>
            <a:off x="2900363" y="-1171575"/>
            <a:ext cx="1527175" cy="1317625"/>
            <a:chOff x="871211" y="892008"/>
            <a:chExt cx="1444856" cy="1245566"/>
          </a:xfrm>
        </p:grpSpPr>
        <p:sp>
          <p:nvSpPr>
            <p:cNvPr id="42" name="六边形 41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3" name="六边形 42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47" name="组合 43"/>
          <p:cNvGrpSpPr>
            <a:grpSpLocks/>
          </p:cNvGrpSpPr>
          <p:nvPr/>
        </p:nvGrpSpPr>
        <p:grpSpPr bwMode="auto">
          <a:xfrm>
            <a:off x="4098925" y="-512763"/>
            <a:ext cx="1528763" cy="1317626"/>
            <a:chOff x="871211" y="892008"/>
            <a:chExt cx="1444856" cy="1245566"/>
          </a:xfrm>
        </p:grpSpPr>
        <p:sp>
          <p:nvSpPr>
            <p:cNvPr id="45" name="六边形 44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" name="六边形 45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48" name="组合 46"/>
          <p:cNvGrpSpPr>
            <a:grpSpLocks/>
          </p:cNvGrpSpPr>
          <p:nvPr/>
        </p:nvGrpSpPr>
        <p:grpSpPr bwMode="auto">
          <a:xfrm>
            <a:off x="5289550" y="-1171575"/>
            <a:ext cx="1528763" cy="1317625"/>
            <a:chOff x="871211" y="892008"/>
            <a:chExt cx="1444856" cy="1245566"/>
          </a:xfrm>
        </p:grpSpPr>
        <p:sp>
          <p:nvSpPr>
            <p:cNvPr id="48" name="六边形 47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" name="六边形 48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49" name="组合 49"/>
          <p:cNvGrpSpPr>
            <a:grpSpLocks/>
          </p:cNvGrpSpPr>
          <p:nvPr/>
        </p:nvGrpSpPr>
        <p:grpSpPr bwMode="auto">
          <a:xfrm>
            <a:off x="6502400" y="-534988"/>
            <a:ext cx="1527175" cy="1317626"/>
            <a:chOff x="871211" y="892008"/>
            <a:chExt cx="1444856" cy="1245566"/>
          </a:xfrm>
        </p:grpSpPr>
        <p:sp>
          <p:nvSpPr>
            <p:cNvPr id="51" name="六边形 50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" name="六边形 51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50" name="组合 52"/>
          <p:cNvGrpSpPr>
            <a:grpSpLocks/>
          </p:cNvGrpSpPr>
          <p:nvPr/>
        </p:nvGrpSpPr>
        <p:grpSpPr bwMode="auto">
          <a:xfrm>
            <a:off x="7715250" y="-1171575"/>
            <a:ext cx="1527175" cy="1317625"/>
            <a:chOff x="871211" y="892008"/>
            <a:chExt cx="1444856" cy="1245566"/>
          </a:xfrm>
        </p:grpSpPr>
        <p:sp>
          <p:nvSpPr>
            <p:cNvPr id="54" name="六边形 53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5" name="六边形 54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51" name="组合 55"/>
          <p:cNvGrpSpPr>
            <a:grpSpLocks/>
          </p:cNvGrpSpPr>
          <p:nvPr/>
        </p:nvGrpSpPr>
        <p:grpSpPr bwMode="auto">
          <a:xfrm>
            <a:off x="8926513" y="-512763"/>
            <a:ext cx="1528762" cy="1317626"/>
            <a:chOff x="871211" y="892008"/>
            <a:chExt cx="1444856" cy="1245566"/>
          </a:xfrm>
        </p:grpSpPr>
        <p:sp>
          <p:nvSpPr>
            <p:cNvPr id="57" name="六边形 56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8" name="六边形 57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52" name="组合 58"/>
          <p:cNvGrpSpPr>
            <a:grpSpLocks/>
          </p:cNvGrpSpPr>
          <p:nvPr/>
        </p:nvGrpSpPr>
        <p:grpSpPr bwMode="auto">
          <a:xfrm>
            <a:off x="10139363" y="-1171575"/>
            <a:ext cx="1528762" cy="1317625"/>
            <a:chOff x="871211" y="892008"/>
            <a:chExt cx="1444856" cy="1245566"/>
          </a:xfrm>
        </p:grpSpPr>
        <p:sp>
          <p:nvSpPr>
            <p:cNvPr id="60" name="六边形 59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1" name="六边形 60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53" name="组合 61"/>
          <p:cNvGrpSpPr>
            <a:grpSpLocks/>
          </p:cNvGrpSpPr>
          <p:nvPr/>
        </p:nvGrpSpPr>
        <p:grpSpPr bwMode="auto">
          <a:xfrm>
            <a:off x="11352213" y="-512763"/>
            <a:ext cx="1528762" cy="1317626"/>
            <a:chOff x="871211" y="892008"/>
            <a:chExt cx="1444856" cy="1245566"/>
          </a:xfrm>
        </p:grpSpPr>
        <p:sp>
          <p:nvSpPr>
            <p:cNvPr id="63" name="六边形 62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4" name="六边形 63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54" name="组合 64"/>
          <p:cNvGrpSpPr>
            <a:grpSpLocks/>
          </p:cNvGrpSpPr>
          <p:nvPr/>
        </p:nvGrpSpPr>
        <p:grpSpPr bwMode="auto">
          <a:xfrm>
            <a:off x="500063" y="6711950"/>
            <a:ext cx="1528762" cy="1317625"/>
            <a:chOff x="871211" y="892008"/>
            <a:chExt cx="1444856" cy="1245566"/>
          </a:xfrm>
        </p:grpSpPr>
        <p:sp>
          <p:nvSpPr>
            <p:cNvPr id="66" name="六边形 65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7" name="六边形 66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55" name="组合 67"/>
          <p:cNvGrpSpPr>
            <a:grpSpLocks/>
          </p:cNvGrpSpPr>
          <p:nvPr/>
        </p:nvGrpSpPr>
        <p:grpSpPr bwMode="auto">
          <a:xfrm>
            <a:off x="1700213" y="6072188"/>
            <a:ext cx="1528762" cy="1317625"/>
            <a:chOff x="871211" y="892008"/>
            <a:chExt cx="1444856" cy="1245566"/>
          </a:xfrm>
        </p:grpSpPr>
        <p:sp>
          <p:nvSpPr>
            <p:cNvPr id="69" name="六边形 68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0" name="六边形 69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56" name="组合 70"/>
          <p:cNvGrpSpPr>
            <a:grpSpLocks/>
          </p:cNvGrpSpPr>
          <p:nvPr/>
        </p:nvGrpSpPr>
        <p:grpSpPr bwMode="auto">
          <a:xfrm>
            <a:off x="2900363" y="6710363"/>
            <a:ext cx="1527175" cy="1317625"/>
            <a:chOff x="871211" y="892008"/>
            <a:chExt cx="1444856" cy="1245566"/>
          </a:xfrm>
        </p:grpSpPr>
        <p:sp>
          <p:nvSpPr>
            <p:cNvPr id="72" name="六边形 71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3" name="六边形 72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57" name="组合 73"/>
          <p:cNvGrpSpPr>
            <a:grpSpLocks/>
          </p:cNvGrpSpPr>
          <p:nvPr/>
        </p:nvGrpSpPr>
        <p:grpSpPr bwMode="auto">
          <a:xfrm>
            <a:off x="4098925" y="6072188"/>
            <a:ext cx="1528763" cy="1317625"/>
            <a:chOff x="871211" y="892008"/>
            <a:chExt cx="1444856" cy="1245566"/>
          </a:xfrm>
        </p:grpSpPr>
        <p:sp>
          <p:nvSpPr>
            <p:cNvPr id="75" name="六边形 74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6" name="六边形 75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58" name="组合 76"/>
          <p:cNvGrpSpPr>
            <a:grpSpLocks/>
          </p:cNvGrpSpPr>
          <p:nvPr/>
        </p:nvGrpSpPr>
        <p:grpSpPr bwMode="auto">
          <a:xfrm>
            <a:off x="5265738" y="6689725"/>
            <a:ext cx="1527175" cy="1317625"/>
            <a:chOff x="871211" y="892008"/>
            <a:chExt cx="1444856" cy="1245566"/>
          </a:xfrm>
        </p:grpSpPr>
        <p:sp>
          <p:nvSpPr>
            <p:cNvPr id="78" name="六边形 77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9" name="六边形 78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59" name="组合 79"/>
          <p:cNvGrpSpPr>
            <a:grpSpLocks/>
          </p:cNvGrpSpPr>
          <p:nvPr/>
        </p:nvGrpSpPr>
        <p:grpSpPr bwMode="auto">
          <a:xfrm>
            <a:off x="6502400" y="6051550"/>
            <a:ext cx="1527175" cy="1317625"/>
            <a:chOff x="871211" y="892008"/>
            <a:chExt cx="1444856" cy="1245566"/>
          </a:xfrm>
        </p:grpSpPr>
        <p:sp>
          <p:nvSpPr>
            <p:cNvPr id="81" name="六边形 80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2" name="六边形 81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60" name="组合 82"/>
          <p:cNvGrpSpPr>
            <a:grpSpLocks/>
          </p:cNvGrpSpPr>
          <p:nvPr/>
        </p:nvGrpSpPr>
        <p:grpSpPr bwMode="auto">
          <a:xfrm>
            <a:off x="7705725" y="6708775"/>
            <a:ext cx="1528763" cy="1317625"/>
            <a:chOff x="871211" y="892008"/>
            <a:chExt cx="1444856" cy="1245566"/>
          </a:xfrm>
        </p:grpSpPr>
        <p:sp>
          <p:nvSpPr>
            <p:cNvPr id="84" name="六边形 83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5" name="六边形 84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61" name="组合 85"/>
          <p:cNvGrpSpPr>
            <a:grpSpLocks/>
          </p:cNvGrpSpPr>
          <p:nvPr/>
        </p:nvGrpSpPr>
        <p:grpSpPr bwMode="auto">
          <a:xfrm>
            <a:off x="8926513" y="6072188"/>
            <a:ext cx="1528762" cy="1317625"/>
            <a:chOff x="871211" y="892008"/>
            <a:chExt cx="1444856" cy="1245566"/>
          </a:xfrm>
        </p:grpSpPr>
        <p:sp>
          <p:nvSpPr>
            <p:cNvPr id="87" name="六边形 86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8" name="六边形 87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62" name="组合 88"/>
          <p:cNvGrpSpPr>
            <a:grpSpLocks/>
          </p:cNvGrpSpPr>
          <p:nvPr/>
        </p:nvGrpSpPr>
        <p:grpSpPr bwMode="auto">
          <a:xfrm>
            <a:off x="10139363" y="6689725"/>
            <a:ext cx="1528762" cy="1317625"/>
            <a:chOff x="871211" y="892008"/>
            <a:chExt cx="1444856" cy="1245566"/>
          </a:xfrm>
        </p:grpSpPr>
        <p:sp>
          <p:nvSpPr>
            <p:cNvPr id="90" name="六边形 89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1" name="六边形 90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63" name="组合 94"/>
          <p:cNvGrpSpPr>
            <a:grpSpLocks/>
          </p:cNvGrpSpPr>
          <p:nvPr/>
        </p:nvGrpSpPr>
        <p:grpSpPr bwMode="auto">
          <a:xfrm>
            <a:off x="11363325" y="790575"/>
            <a:ext cx="1528763" cy="1317625"/>
            <a:chOff x="871211" y="892008"/>
            <a:chExt cx="1444856" cy="1245566"/>
          </a:xfrm>
        </p:grpSpPr>
        <p:sp>
          <p:nvSpPr>
            <p:cNvPr id="96" name="六边形 95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7" name="六边形 96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64" name="组合 97"/>
          <p:cNvGrpSpPr>
            <a:grpSpLocks/>
          </p:cNvGrpSpPr>
          <p:nvPr/>
        </p:nvGrpSpPr>
        <p:grpSpPr bwMode="auto">
          <a:xfrm>
            <a:off x="11363325" y="2108200"/>
            <a:ext cx="1528763" cy="1316038"/>
            <a:chOff x="871211" y="892008"/>
            <a:chExt cx="1444856" cy="1245566"/>
          </a:xfrm>
        </p:grpSpPr>
        <p:sp>
          <p:nvSpPr>
            <p:cNvPr id="99" name="六边形 98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0" name="六边形 99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65" name="组合 100"/>
          <p:cNvGrpSpPr>
            <a:grpSpLocks/>
          </p:cNvGrpSpPr>
          <p:nvPr/>
        </p:nvGrpSpPr>
        <p:grpSpPr bwMode="auto">
          <a:xfrm>
            <a:off x="11363325" y="3422650"/>
            <a:ext cx="1528763" cy="1316038"/>
            <a:chOff x="871211" y="892008"/>
            <a:chExt cx="1444856" cy="1245566"/>
          </a:xfrm>
        </p:grpSpPr>
        <p:sp>
          <p:nvSpPr>
            <p:cNvPr id="102" name="六边形 101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3" name="六边形 102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66" name="组合 103"/>
          <p:cNvGrpSpPr>
            <a:grpSpLocks/>
          </p:cNvGrpSpPr>
          <p:nvPr/>
        </p:nvGrpSpPr>
        <p:grpSpPr bwMode="auto">
          <a:xfrm>
            <a:off x="11363325" y="4741863"/>
            <a:ext cx="1528763" cy="1317625"/>
            <a:chOff x="871211" y="892008"/>
            <a:chExt cx="1444856" cy="1245566"/>
          </a:xfrm>
        </p:grpSpPr>
        <p:sp>
          <p:nvSpPr>
            <p:cNvPr id="105" name="六边形 104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6" name="六边形 105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67" name="组合 91"/>
          <p:cNvGrpSpPr>
            <a:grpSpLocks/>
          </p:cNvGrpSpPr>
          <p:nvPr/>
        </p:nvGrpSpPr>
        <p:grpSpPr bwMode="auto">
          <a:xfrm>
            <a:off x="11352213" y="6072188"/>
            <a:ext cx="1528762" cy="1317625"/>
            <a:chOff x="871211" y="892008"/>
            <a:chExt cx="1444856" cy="1245566"/>
          </a:xfrm>
        </p:grpSpPr>
        <p:sp>
          <p:nvSpPr>
            <p:cNvPr id="93" name="六边形 92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4" name="六边形 93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2730500" y="1684702"/>
            <a:ext cx="6731000" cy="1463740"/>
            <a:chOff x="6095999" y="2039788"/>
            <a:chExt cx="3246121" cy="705910"/>
          </a:xfrm>
        </p:grpSpPr>
        <p:sp>
          <p:nvSpPr>
            <p:cNvPr id="98" name="任意多边形 97"/>
            <p:cNvSpPr/>
            <p:nvPr/>
          </p:nvSpPr>
          <p:spPr>
            <a:xfrm>
              <a:off x="6096000" y="2039788"/>
              <a:ext cx="3246120" cy="705910"/>
            </a:xfrm>
            <a:custGeom>
              <a:avLst/>
              <a:gdLst>
                <a:gd name="connsiteX0" fmla="*/ 368297 w 3246120"/>
                <a:gd name="connsiteY0" fmla="*/ 88606 h 705910"/>
                <a:gd name="connsiteX1" fmla="*/ 103948 w 3246120"/>
                <a:gd name="connsiteY1" fmla="*/ 352955 h 705910"/>
                <a:gd name="connsiteX2" fmla="*/ 368297 w 3246120"/>
                <a:gd name="connsiteY2" fmla="*/ 617304 h 705910"/>
                <a:gd name="connsiteX3" fmla="*/ 2887968 w 3246120"/>
                <a:gd name="connsiteY3" fmla="*/ 617304 h 705910"/>
                <a:gd name="connsiteX4" fmla="*/ 3152317 w 3246120"/>
                <a:gd name="connsiteY4" fmla="*/ 352955 h 705910"/>
                <a:gd name="connsiteX5" fmla="*/ 2887968 w 3246120"/>
                <a:gd name="connsiteY5" fmla="*/ 88606 h 705910"/>
                <a:gd name="connsiteX6" fmla="*/ 352955 w 3246120"/>
                <a:gd name="connsiteY6" fmla="*/ 0 h 705910"/>
                <a:gd name="connsiteX7" fmla="*/ 2893165 w 3246120"/>
                <a:gd name="connsiteY7" fmla="*/ 0 h 705910"/>
                <a:gd name="connsiteX8" fmla="*/ 3246120 w 3246120"/>
                <a:gd name="connsiteY8" fmla="*/ 352955 h 705910"/>
                <a:gd name="connsiteX9" fmla="*/ 2893165 w 3246120"/>
                <a:gd name="connsiteY9" fmla="*/ 705910 h 705910"/>
                <a:gd name="connsiteX10" fmla="*/ 352955 w 3246120"/>
                <a:gd name="connsiteY10" fmla="*/ 705910 h 705910"/>
                <a:gd name="connsiteX11" fmla="*/ 0 w 3246120"/>
                <a:gd name="connsiteY11" fmla="*/ 352955 h 705910"/>
                <a:gd name="connsiteX12" fmla="*/ 352955 w 3246120"/>
                <a:gd name="connsiteY12" fmla="*/ 0 h 705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46120" h="705910">
                  <a:moveTo>
                    <a:pt x="368297" y="88606"/>
                  </a:moveTo>
                  <a:cubicBezTo>
                    <a:pt x="222301" y="88606"/>
                    <a:pt x="103948" y="206959"/>
                    <a:pt x="103948" y="352955"/>
                  </a:cubicBezTo>
                  <a:cubicBezTo>
                    <a:pt x="103948" y="498951"/>
                    <a:pt x="222301" y="617304"/>
                    <a:pt x="368297" y="617304"/>
                  </a:cubicBezTo>
                  <a:lnTo>
                    <a:pt x="2887968" y="617304"/>
                  </a:lnTo>
                  <a:cubicBezTo>
                    <a:pt x="3033964" y="617304"/>
                    <a:pt x="3152317" y="498951"/>
                    <a:pt x="3152317" y="352955"/>
                  </a:cubicBezTo>
                  <a:cubicBezTo>
                    <a:pt x="3152317" y="206959"/>
                    <a:pt x="3033964" y="88606"/>
                    <a:pt x="2887968" y="88606"/>
                  </a:cubicBezTo>
                  <a:close/>
                  <a:moveTo>
                    <a:pt x="352955" y="0"/>
                  </a:moveTo>
                  <a:lnTo>
                    <a:pt x="2893165" y="0"/>
                  </a:lnTo>
                  <a:cubicBezTo>
                    <a:pt x="3088097" y="0"/>
                    <a:pt x="3246120" y="158023"/>
                    <a:pt x="3246120" y="352955"/>
                  </a:cubicBezTo>
                  <a:cubicBezTo>
                    <a:pt x="3246120" y="547887"/>
                    <a:pt x="3088097" y="705910"/>
                    <a:pt x="2893165" y="705910"/>
                  </a:cubicBezTo>
                  <a:lnTo>
                    <a:pt x="352955" y="705910"/>
                  </a:lnTo>
                  <a:cubicBezTo>
                    <a:pt x="158023" y="705910"/>
                    <a:pt x="0" y="547887"/>
                    <a:pt x="0" y="352955"/>
                  </a:cubicBezTo>
                  <a:cubicBezTo>
                    <a:pt x="0" y="158023"/>
                    <a:pt x="158023" y="0"/>
                    <a:pt x="352955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651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圆角矩形 100"/>
            <p:cNvSpPr/>
            <p:nvPr/>
          </p:nvSpPr>
          <p:spPr>
            <a:xfrm>
              <a:off x="6194875" y="2128394"/>
              <a:ext cx="3048369" cy="528698"/>
            </a:xfrm>
            <a:prstGeom prst="roundRect">
              <a:avLst>
                <a:gd name="adj" fmla="val 50000"/>
              </a:avLst>
            </a:prstGeom>
            <a:noFill/>
            <a:ln w="3175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圆角矩形 103"/>
            <p:cNvSpPr/>
            <p:nvPr/>
          </p:nvSpPr>
          <p:spPr>
            <a:xfrm>
              <a:off x="6095999" y="2039788"/>
              <a:ext cx="3246120" cy="705910"/>
            </a:xfrm>
            <a:prstGeom prst="roundRect">
              <a:avLst>
                <a:gd name="adj" fmla="val 50000"/>
              </a:avLst>
            </a:prstGeom>
            <a:noFill/>
            <a:ln w="317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2730500" y="3709559"/>
            <a:ext cx="6731000" cy="1463740"/>
            <a:chOff x="6095999" y="2039788"/>
            <a:chExt cx="3246121" cy="705910"/>
          </a:xfrm>
        </p:grpSpPr>
        <p:sp>
          <p:nvSpPr>
            <p:cNvPr id="108" name="任意多边形 107"/>
            <p:cNvSpPr/>
            <p:nvPr/>
          </p:nvSpPr>
          <p:spPr>
            <a:xfrm>
              <a:off x="6096000" y="2039788"/>
              <a:ext cx="3246120" cy="705910"/>
            </a:xfrm>
            <a:custGeom>
              <a:avLst/>
              <a:gdLst>
                <a:gd name="connsiteX0" fmla="*/ 368297 w 3246120"/>
                <a:gd name="connsiteY0" fmla="*/ 88606 h 705910"/>
                <a:gd name="connsiteX1" fmla="*/ 103948 w 3246120"/>
                <a:gd name="connsiteY1" fmla="*/ 352955 h 705910"/>
                <a:gd name="connsiteX2" fmla="*/ 368297 w 3246120"/>
                <a:gd name="connsiteY2" fmla="*/ 617304 h 705910"/>
                <a:gd name="connsiteX3" fmla="*/ 2887968 w 3246120"/>
                <a:gd name="connsiteY3" fmla="*/ 617304 h 705910"/>
                <a:gd name="connsiteX4" fmla="*/ 3152317 w 3246120"/>
                <a:gd name="connsiteY4" fmla="*/ 352955 h 705910"/>
                <a:gd name="connsiteX5" fmla="*/ 2887968 w 3246120"/>
                <a:gd name="connsiteY5" fmla="*/ 88606 h 705910"/>
                <a:gd name="connsiteX6" fmla="*/ 352955 w 3246120"/>
                <a:gd name="connsiteY6" fmla="*/ 0 h 705910"/>
                <a:gd name="connsiteX7" fmla="*/ 2893165 w 3246120"/>
                <a:gd name="connsiteY7" fmla="*/ 0 h 705910"/>
                <a:gd name="connsiteX8" fmla="*/ 3246120 w 3246120"/>
                <a:gd name="connsiteY8" fmla="*/ 352955 h 705910"/>
                <a:gd name="connsiteX9" fmla="*/ 2893165 w 3246120"/>
                <a:gd name="connsiteY9" fmla="*/ 705910 h 705910"/>
                <a:gd name="connsiteX10" fmla="*/ 352955 w 3246120"/>
                <a:gd name="connsiteY10" fmla="*/ 705910 h 705910"/>
                <a:gd name="connsiteX11" fmla="*/ 0 w 3246120"/>
                <a:gd name="connsiteY11" fmla="*/ 352955 h 705910"/>
                <a:gd name="connsiteX12" fmla="*/ 352955 w 3246120"/>
                <a:gd name="connsiteY12" fmla="*/ 0 h 705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46120" h="705910">
                  <a:moveTo>
                    <a:pt x="368297" y="88606"/>
                  </a:moveTo>
                  <a:cubicBezTo>
                    <a:pt x="222301" y="88606"/>
                    <a:pt x="103948" y="206959"/>
                    <a:pt x="103948" y="352955"/>
                  </a:cubicBezTo>
                  <a:cubicBezTo>
                    <a:pt x="103948" y="498951"/>
                    <a:pt x="222301" y="617304"/>
                    <a:pt x="368297" y="617304"/>
                  </a:cubicBezTo>
                  <a:lnTo>
                    <a:pt x="2887968" y="617304"/>
                  </a:lnTo>
                  <a:cubicBezTo>
                    <a:pt x="3033964" y="617304"/>
                    <a:pt x="3152317" y="498951"/>
                    <a:pt x="3152317" y="352955"/>
                  </a:cubicBezTo>
                  <a:cubicBezTo>
                    <a:pt x="3152317" y="206959"/>
                    <a:pt x="3033964" y="88606"/>
                    <a:pt x="2887968" y="88606"/>
                  </a:cubicBezTo>
                  <a:close/>
                  <a:moveTo>
                    <a:pt x="352955" y="0"/>
                  </a:moveTo>
                  <a:lnTo>
                    <a:pt x="2893165" y="0"/>
                  </a:lnTo>
                  <a:cubicBezTo>
                    <a:pt x="3088097" y="0"/>
                    <a:pt x="3246120" y="158023"/>
                    <a:pt x="3246120" y="352955"/>
                  </a:cubicBezTo>
                  <a:cubicBezTo>
                    <a:pt x="3246120" y="547887"/>
                    <a:pt x="3088097" y="705910"/>
                    <a:pt x="2893165" y="705910"/>
                  </a:cubicBezTo>
                  <a:lnTo>
                    <a:pt x="352955" y="705910"/>
                  </a:lnTo>
                  <a:cubicBezTo>
                    <a:pt x="158023" y="705910"/>
                    <a:pt x="0" y="547887"/>
                    <a:pt x="0" y="352955"/>
                  </a:cubicBezTo>
                  <a:cubicBezTo>
                    <a:pt x="0" y="158023"/>
                    <a:pt x="158023" y="0"/>
                    <a:pt x="352955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889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圆角矩形 108"/>
            <p:cNvSpPr/>
            <p:nvPr/>
          </p:nvSpPr>
          <p:spPr>
            <a:xfrm>
              <a:off x="6194875" y="2128394"/>
              <a:ext cx="3048369" cy="528698"/>
            </a:xfrm>
            <a:prstGeom prst="roundRect">
              <a:avLst>
                <a:gd name="adj" fmla="val 50000"/>
              </a:avLst>
            </a:prstGeom>
            <a:noFill/>
            <a:ln w="31750">
              <a:gradFill flip="none" rotWithShape="1"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圆角矩形 109"/>
            <p:cNvSpPr/>
            <p:nvPr/>
          </p:nvSpPr>
          <p:spPr>
            <a:xfrm>
              <a:off x="6095999" y="2039788"/>
              <a:ext cx="3246120" cy="705910"/>
            </a:xfrm>
            <a:prstGeom prst="roundRect">
              <a:avLst>
                <a:gd name="adj" fmla="val 50000"/>
              </a:avLst>
            </a:prstGeom>
            <a:noFill/>
            <a:ln w="31750"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503502" y="2120957"/>
            <a:ext cx="31686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rgbClr val="40BDCB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立体环制作</a:t>
            </a:r>
            <a:endParaRPr lang="zh-CN" altLang="en-US" sz="4000" dirty="0">
              <a:solidFill>
                <a:srgbClr val="40BDCB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11" name="文本框 110"/>
          <p:cNvSpPr txBox="1"/>
          <p:nvPr/>
        </p:nvSpPr>
        <p:spPr>
          <a:xfrm>
            <a:off x="4503502" y="4080669"/>
            <a:ext cx="31686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rgbClr val="40BDCB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轨道</a:t>
            </a:r>
            <a:r>
              <a:rPr lang="zh-CN" altLang="en-US" sz="4000" dirty="0" smtClean="0">
                <a:solidFill>
                  <a:srgbClr val="40BDCB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环制作</a:t>
            </a:r>
            <a:endParaRPr lang="zh-CN" altLang="en-US" sz="4000" dirty="0">
              <a:solidFill>
                <a:srgbClr val="40BDCB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21698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组合 1"/>
          <p:cNvGrpSpPr>
            <a:grpSpLocks/>
          </p:cNvGrpSpPr>
          <p:nvPr/>
        </p:nvGrpSpPr>
        <p:grpSpPr bwMode="auto">
          <a:xfrm>
            <a:off x="-700088" y="-530225"/>
            <a:ext cx="1528763" cy="1317625"/>
            <a:chOff x="871211" y="892008"/>
            <a:chExt cx="1444856" cy="1245566"/>
          </a:xfrm>
        </p:grpSpPr>
        <p:sp>
          <p:nvSpPr>
            <p:cNvPr id="3" name="六边形 2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" name="六边形 3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39" name="组合 4"/>
          <p:cNvGrpSpPr>
            <a:grpSpLocks/>
          </p:cNvGrpSpPr>
          <p:nvPr/>
        </p:nvGrpSpPr>
        <p:grpSpPr bwMode="auto">
          <a:xfrm>
            <a:off x="-700088" y="790575"/>
            <a:ext cx="1528763" cy="1317625"/>
            <a:chOff x="871211" y="892008"/>
            <a:chExt cx="1444856" cy="1245566"/>
          </a:xfrm>
        </p:grpSpPr>
        <p:sp>
          <p:nvSpPr>
            <p:cNvPr id="6" name="六边形 5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六边形 6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40" name="组合 7"/>
          <p:cNvGrpSpPr>
            <a:grpSpLocks/>
          </p:cNvGrpSpPr>
          <p:nvPr/>
        </p:nvGrpSpPr>
        <p:grpSpPr bwMode="auto">
          <a:xfrm>
            <a:off x="-700088" y="2108200"/>
            <a:ext cx="1528763" cy="1316038"/>
            <a:chOff x="871211" y="892008"/>
            <a:chExt cx="1444856" cy="1245566"/>
          </a:xfrm>
        </p:grpSpPr>
        <p:sp>
          <p:nvSpPr>
            <p:cNvPr id="9" name="六边形 8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六边形 9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41" name="组合 10"/>
          <p:cNvGrpSpPr>
            <a:grpSpLocks/>
          </p:cNvGrpSpPr>
          <p:nvPr/>
        </p:nvGrpSpPr>
        <p:grpSpPr bwMode="auto">
          <a:xfrm>
            <a:off x="-700088" y="3422650"/>
            <a:ext cx="1528763" cy="1316038"/>
            <a:chOff x="871211" y="892008"/>
            <a:chExt cx="1444856" cy="1245566"/>
          </a:xfrm>
        </p:grpSpPr>
        <p:sp>
          <p:nvSpPr>
            <p:cNvPr id="12" name="六边形 11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六边形 12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42" name="组合 13"/>
          <p:cNvGrpSpPr>
            <a:grpSpLocks/>
          </p:cNvGrpSpPr>
          <p:nvPr/>
        </p:nvGrpSpPr>
        <p:grpSpPr bwMode="auto">
          <a:xfrm>
            <a:off x="-700088" y="4741863"/>
            <a:ext cx="1528763" cy="1317625"/>
            <a:chOff x="871211" y="892008"/>
            <a:chExt cx="1444856" cy="1245566"/>
          </a:xfrm>
        </p:grpSpPr>
        <p:sp>
          <p:nvSpPr>
            <p:cNvPr id="15" name="六边形 14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六边形 15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43" name="组合 16"/>
          <p:cNvGrpSpPr>
            <a:grpSpLocks/>
          </p:cNvGrpSpPr>
          <p:nvPr/>
        </p:nvGrpSpPr>
        <p:grpSpPr bwMode="auto">
          <a:xfrm>
            <a:off x="-700088" y="6053138"/>
            <a:ext cx="1528763" cy="1317625"/>
            <a:chOff x="871211" y="892008"/>
            <a:chExt cx="1444856" cy="1245566"/>
          </a:xfrm>
        </p:grpSpPr>
        <p:sp>
          <p:nvSpPr>
            <p:cNvPr id="18" name="六边形 17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六边形 18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44" name="组合 19"/>
          <p:cNvGrpSpPr>
            <a:grpSpLocks/>
          </p:cNvGrpSpPr>
          <p:nvPr/>
        </p:nvGrpSpPr>
        <p:grpSpPr bwMode="auto">
          <a:xfrm>
            <a:off x="500063" y="-1171575"/>
            <a:ext cx="1528762" cy="1317625"/>
            <a:chOff x="871211" y="892008"/>
            <a:chExt cx="1444856" cy="1245566"/>
          </a:xfrm>
        </p:grpSpPr>
        <p:sp>
          <p:nvSpPr>
            <p:cNvPr id="21" name="六边形 20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六边形 21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45" name="组合 37"/>
          <p:cNvGrpSpPr>
            <a:grpSpLocks/>
          </p:cNvGrpSpPr>
          <p:nvPr/>
        </p:nvGrpSpPr>
        <p:grpSpPr bwMode="auto">
          <a:xfrm>
            <a:off x="1700213" y="-512763"/>
            <a:ext cx="1528762" cy="1317626"/>
            <a:chOff x="871211" y="892008"/>
            <a:chExt cx="1444856" cy="1245566"/>
          </a:xfrm>
        </p:grpSpPr>
        <p:sp>
          <p:nvSpPr>
            <p:cNvPr id="39" name="六边形 38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六边形 39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46" name="组合 40"/>
          <p:cNvGrpSpPr>
            <a:grpSpLocks/>
          </p:cNvGrpSpPr>
          <p:nvPr/>
        </p:nvGrpSpPr>
        <p:grpSpPr bwMode="auto">
          <a:xfrm>
            <a:off x="2900363" y="-1171575"/>
            <a:ext cx="1527175" cy="1317625"/>
            <a:chOff x="871211" y="892008"/>
            <a:chExt cx="1444856" cy="1245566"/>
          </a:xfrm>
        </p:grpSpPr>
        <p:sp>
          <p:nvSpPr>
            <p:cNvPr id="42" name="六边形 41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3" name="六边形 42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47" name="组合 43"/>
          <p:cNvGrpSpPr>
            <a:grpSpLocks/>
          </p:cNvGrpSpPr>
          <p:nvPr/>
        </p:nvGrpSpPr>
        <p:grpSpPr bwMode="auto">
          <a:xfrm>
            <a:off x="4098925" y="-512763"/>
            <a:ext cx="1528763" cy="1317626"/>
            <a:chOff x="871211" y="892008"/>
            <a:chExt cx="1444856" cy="1245566"/>
          </a:xfrm>
        </p:grpSpPr>
        <p:sp>
          <p:nvSpPr>
            <p:cNvPr id="45" name="六边形 44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" name="六边形 45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48" name="组合 46"/>
          <p:cNvGrpSpPr>
            <a:grpSpLocks/>
          </p:cNvGrpSpPr>
          <p:nvPr/>
        </p:nvGrpSpPr>
        <p:grpSpPr bwMode="auto">
          <a:xfrm>
            <a:off x="5289550" y="-1171575"/>
            <a:ext cx="1528763" cy="1317625"/>
            <a:chOff x="871211" y="892008"/>
            <a:chExt cx="1444856" cy="1245566"/>
          </a:xfrm>
        </p:grpSpPr>
        <p:sp>
          <p:nvSpPr>
            <p:cNvPr id="48" name="六边形 47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" name="六边形 48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49" name="组合 49"/>
          <p:cNvGrpSpPr>
            <a:grpSpLocks/>
          </p:cNvGrpSpPr>
          <p:nvPr/>
        </p:nvGrpSpPr>
        <p:grpSpPr bwMode="auto">
          <a:xfrm>
            <a:off x="6502400" y="-534988"/>
            <a:ext cx="1527175" cy="1317626"/>
            <a:chOff x="871211" y="892008"/>
            <a:chExt cx="1444856" cy="1245566"/>
          </a:xfrm>
        </p:grpSpPr>
        <p:sp>
          <p:nvSpPr>
            <p:cNvPr id="51" name="六边形 50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" name="六边形 51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50" name="组合 52"/>
          <p:cNvGrpSpPr>
            <a:grpSpLocks/>
          </p:cNvGrpSpPr>
          <p:nvPr/>
        </p:nvGrpSpPr>
        <p:grpSpPr bwMode="auto">
          <a:xfrm>
            <a:off x="7715250" y="-1171575"/>
            <a:ext cx="1527175" cy="1317625"/>
            <a:chOff x="871211" y="892008"/>
            <a:chExt cx="1444856" cy="1245566"/>
          </a:xfrm>
        </p:grpSpPr>
        <p:sp>
          <p:nvSpPr>
            <p:cNvPr id="54" name="六边形 53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5" name="六边形 54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51" name="组合 55"/>
          <p:cNvGrpSpPr>
            <a:grpSpLocks/>
          </p:cNvGrpSpPr>
          <p:nvPr/>
        </p:nvGrpSpPr>
        <p:grpSpPr bwMode="auto">
          <a:xfrm>
            <a:off x="8926513" y="-512763"/>
            <a:ext cx="1528762" cy="1317626"/>
            <a:chOff x="871211" y="892008"/>
            <a:chExt cx="1444856" cy="1245566"/>
          </a:xfrm>
        </p:grpSpPr>
        <p:sp>
          <p:nvSpPr>
            <p:cNvPr id="57" name="六边形 56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8" name="六边形 57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52" name="组合 58"/>
          <p:cNvGrpSpPr>
            <a:grpSpLocks/>
          </p:cNvGrpSpPr>
          <p:nvPr/>
        </p:nvGrpSpPr>
        <p:grpSpPr bwMode="auto">
          <a:xfrm>
            <a:off x="10139363" y="-1171575"/>
            <a:ext cx="1528762" cy="1317625"/>
            <a:chOff x="871211" y="892008"/>
            <a:chExt cx="1444856" cy="1245566"/>
          </a:xfrm>
        </p:grpSpPr>
        <p:sp>
          <p:nvSpPr>
            <p:cNvPr id="60" name="六边形 59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1" name="六边形 60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53" name="组合 61"/>
          <p:cNvGrpSpPr>
            <a:grpSpLocks/>
          </p:cNvGrpSpPr>
          <p:nvPr/>
        </p:nvGrpSpPr>
        <p:grpSpPr bwMode="auto">
          <a:xfrm>
            <a:off x="11352213" y="-512763"/>
            <a:ext cx="1528762" cy="1317626"/>
            <a:chOff x="871211" y="892008"/>
            <a:chExt cx="1444856" cy="1245566"/>
          </a:xfrm>
        </p:grpSpPr>
        <p:sp>
          <p:nvSpPr>
            <p:cNvPr id="63" name="六边形 62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4" name="六边形 63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54" name="组合 64"/>
          <p:cNvGrpSpPr>
            <a:grpSpLocks/>
          </p:cNvGrpSpPr>
          <p:nvPr/>
        </p:nvGrpSpPr>
        <p:grpSpPr bwMode="auto">
          <a:xfrm>
            <a:off x="500063" y="6711950"/>
            <a:ext cx="1528762" cy="1317625"/>
            <a:chOff x="871211" y="892008"/>
            <a:chExt cx="1444856" cy="1245566"/>
          </a:xfrm>
        </p:grpSpPr>
        <p:sp>
          <p:nvSpPr>
            <p:cNvPr id="66" name="六边形 65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7" name="六边形 66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55" name="组合 67"/>
          <p:cNvGrpSpPr>
            <a:grpSpLocks/>
          </p:cNvGrpSpPr>
          <p:nvPr/>
        </p:nvGrpSpPr>
        <p:grpSpPr bwMode="auto">
          <a:xfrm>
            <a:off x="1700213" y="6072188"/>
            <a:ext cx="1528762" cy="1317625"/>
            <a:chOff x="871211" y="892008"/>
            <a:chExt cx="1444856" cy="1245566"/>
          </a:xfrm>
        </p:grpSpPr>
        <p:sp>
          <p:nvSpPr>
            <p:cNvPr id="69" name="六边形 68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0" name="六边形 69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56" name="组合 70"/>
          <p:cNvGrpSpPr>
            <a:grpSpLocks/>
          </p:cNvGrpSpPr>
          <p:nvPr/>
        </p:nvGrpSpPr>
        <p:grpSpPr bwMode="auto">
          <a:xfrm>
            <a:off x="2900363" y="6710363"/>
            <a:ext cx="1527175" cy="1317625"/>
            <a:chOff x="871211" y="892008"/>
            <a:chExt cx="1444856" cy="1245566"/>
          </a:xfrm>
        </p:grpSpPr>
        <p:sp>
          <p:nvSpPr>
            <p:cNvPr id="72" name="六边形 71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3" name="六边形 72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57" name="组合 73"/>
          <p:cNvGrpSpPr>
            <a:grpSpLocks/>
          </p:cNvGrpSpPr>
          <p:nvPr/>
        </p:nvGrpSpPr>
        <p:grpSpPr bwMode="auto">
          <a:xfrm>
            <a:off x="4098925" y="6072188"/>
            <a:ext cx="1528763" cy="1317625"/>
            <a:chOff x="871211" y="892008"/>
            <a:chExt cx="1444856" cy="1245566"/>
          </a:xfrm>
        </p:grpSpPr>
        <p:sp>
          <p:nvSpPr>
            <p:cNvPr id="75" name="六边形 74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6" name="六边形 75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58" name="组合 76"/>
          <p:cNvGrpSpPr>
            <a:grpSpLocks/>
          </p:cNvGrpSpPr>
          <p:nvPr/>
        </p:nvGrpSpPr>
        <p:grpSpPr bwMode="auto">
          <a:xfrm>
            <a:off x="5265738" y="6689725"/>
            <a:ext cx="1527175" cy="1317625"/>
            <a:chOff x="871211" y="892008"/>
            <a:chExt cx="1444856" cy="1245566"/>
          </a:xfrm>
        </p:grpSpPr>
        <p:sp>
          <p:nvSpPr>
            <p:cNvPr id="78" name="六边形 77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9" name="六边形 78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59" name="组合 79"/>
          <p:cNvGrpSpPr>
            <a:grpSpLocks/>
          </p:cNvGrpSpPr>
          <p:nvPr/>
        </p:nvGrpSpPr>
        <p:grpSpPr bwMode="auto">
          <a:xfrm>
            <a:off x="6502400" y="6051550"/>
            <a:ext cx="1527175" cy="1317625"/>
            <a:chOff x="871211" y="892008"/>
            <a:chExt cx="1444856" cy="1245566"/>
          </a:xfrm>
        </p:grpSpPr>
        <p:sp>
          <p:nvSpPr>
            <p:cNvPr id="81" name="六边形 80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2" name="六边形 81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60" name="组合 82"/>
          <p:cNvGrpSpPr>
            <a:grpSpLocks/>
          </p:cNvGrpSpPr>
          <p:nvPr/>
        </p:nvGrpSpPr>
        <p:grpSpPr bwMode="auto">
          <a:xfrm>
            <a:off x="7705725" y="6708775"/>
            <a:ext cx="1528763" cy="1317625"/>
            <a:chOff x="871211" y="892008"/>
            <a:chExt cx="1444856" cy="1245566"/>
          </a:xfrm>
        </p:grpSpPr>
        <p:sp>
          <p:nvSpPr>
            <p:cNvPr id="84" name="六边形 83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5" name="六边形 84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61" name="组合 85"/>
          <p:cNvGrpSpPr>
            <a:grpSpLocks/>
          </p:cNvGrpSpPr>
          <p:nvPr/>
        </p:nvGrpSpPr>
        <p:grpSpPr bwMode="auto">
          <a:xfrm>
            <a:off x="8926513" y="6072188"/>
            <a:ext cx="1528762" cy="1317625"/>
            <a:chOff x="871211" y="892008"/>
            <a:chExt cx="1444856" cy="1245566"/>
          </a:xfrm>
        </p:grpSpPr>
        <p:sp>
          <p:nvSpPr>
            <p:cNvPr id="87" name="六边形 86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8" name="六边形 87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62" name="组合 88"/>
          <p:cNvGrpSpPr>
            <a:grpSpLocks/>
          </p:cNvGrpSpPr>
          <p:nvPr/>
        </p:nvGrpSpPr>
        <p:grpSpPr bwMode="auto">
          <a:xfrm>
            <a:off x="10139363" y="6689725"/>
            <a:ext cx="1528762" cy="1317625"/>
            <a:chOff x="871211" y="892008"/>
            <a:chExt cx="1444856" cy="1245566"/>
          </a:xfrm>
        </p:grpSpPr>
        <p:sp>
          <p:nvSpPr>
            <p:cNvPr id="90" name="六边形 89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1" name="六边形 90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63" name="组合 94"/>
          <p:cNvGrpSpPr>
            <a:grpSpLocks/>
          </p:cNvGrpSpPr>
          <p:nvPr/>
        </p:nvGrpSpPr>
        <p:grpSpPr bwMode="auto">
          <a:xfrm>
            <a:off x="11363325" y="790575"/>
            <a:ext cx="1528763" cy="1317625"/>
            <a:chOff x="871211" y="892008"/>
            <a:chExt cx="1444856" cy="1245566"/>
          </a:xfrm>
        </p:grpSpPr>
        <p:sp>
          <p:nvSpPr>
            <p:cNvPr id="96" name="六边形 95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7" name="六边形 96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64" name="组合 97"/>
          <p:cNvGrpSpPr>
            <a:grpSpLocks/>
          </p:cNvGrpSpPr>
          <p:nvPr/>
        </p:nvGrpSpPr>
        <p:grpSpPr bwMode="auto">
          <a:xfrm>
            <a:off x="11363325" y="2108200"/>
            <a:ext cx="1528763" cy="1316038"/>
            <a:chOff x="871211" y="892008"/>
            <a:chExt cx="1444856" cy="1245566"/>
          </a:xfrm>
        </p:grpSpPr>
        <p:sp>
          <p:nvSpPr>
            <p:cNvPr id="99" name="六边形 98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0" name="六边形 99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65" name="组合 100"/>
          <p:cNvGrpSpPr>
            <a:grpSpLocks/>
          </p:cNvGrpSpPr>
          <p:nvPr/>
        </p:nvGrpSpPr>
        <p:grpSpPr bwMode="auto">
          <a:xfrm>
            <a:off x="11363325" y="3422650"/>
            <a:ext cx="1528763" cy="1316038"/>
            <a:chOff x="871211" y="892008"/>
            <a:chExt cx="1444856" cy="1245566"/>
          </a:xfrm>
        </p:grpSpPr>
        <p:sp>
          <p:nvSpPr>
            <p:cNvPr id="102" name="六边形 101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3" name="六边形 102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66" name="组合 103"/>
          <p:cNvGrpSpPr>
            <a:grpSpLocks/>
          </p:cNvGrpSpPr>
          <p:nvPr/>
        </p:nvGrpSpPr>
        <p:grpSpPr bwMode="auto">
          <a:xfrm>
            <a:off x="11363325" y="4741863"/>
            <a:ext cx="1528763" cy="1317625"/>
            <a:chOff x="871211" y="892008"/>
            <a:chExt cx="1444856" cy="1245566"/>
          </a:xfrm>
        </p:grpSpPr>
        <p:sp>
          <p:nvSpPr>
            <p:cNvPr id="105" name="六边形 104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6" name="六边形 105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67" name="组合 91"/>
          <p:cNvGrpSpPr>
            <a:grpSpLocks/>
          </p:cNvGrpSpPr>
          <p:nvPr/>
        </p:nvGrpSpPr>
        <p:grpSpPr bwMode="auto">
          <a:xfrm>
            <a:off x="11352213" y="6072188"/>
            <a:ext cx="1528762" cy="1317625"/>
            <a:chOff x="871211" y="892008"/>
            <a:chExt cx="1444856" cy="1245566"/>
          </a:xfrm>
        </p:grpSpPr>
        <p:sp>
          <p:nvSpPr>
            <p:cNvPr id="93" name="六边形 92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4" name="六边形 93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385343" y="1462088"/>
            <a:ext cx="52879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rgbClr val="40BDCB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矢量图形准备</a:t>
            </a:r>
            <a:endParaRPr lang="zh-CN" altLang="en-US" sz="4000" dirty="0">
              <a:solidFill>
                <a:srgbClr val="40BDCB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2634058" y="2608520"/>
            <a:ext cx="6790531" cy="1204686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大圆角矩形</a:t>
            </a:r>
            <a:r>
              <a:rPr lang="en-US" altLang="zh-CN" dirty="0" smtClean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(</a:t>
            </a:r>
            <a:r>
              <a:rPr lang="zh-CN" altLang="en-US" dirty="0" smtClean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黄点拉到底）</a:t>
            </a:r>
            <a:endParaRPr lang="zh-CN" altLang="en-US" dirty="0"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08" name="圆角矩形 107"/>
          <p:cNvSpPr/>
          <p:nvPr/>
        </p:nvSpPr>
        <p:spPr>
          <a:xfrm>
            <a:off x="2924171" y="4073956"/>
            <a:ext cx="6210304" cy="7845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小圆角矩形</a:t>
            </a:r>
            <a:r>
              <a:rPr lang="en-US" altLang="zh-CN" dirty="0" smtClean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(</a:t>
            </a:r>
            <a:r>
              <a:rPr lang="zh-CN" altLang="en-US" dirty="0" smtClean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黄点拉到底）</a:t>
            </a:r>
          </a:p>
        </p:txBody>
      </p:sp>
    </p:spTree>
    <p:extLst>
      <p:ext uri="{BB962C8B-B14F-4D97-AF65-F5344CB8AC3E}">
        <p14:creationId xmlns:p14="http://schemas.microsoft.com/office/powerpoint/2010/main" val="528015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组合 1"/>
          <p:cNvGrpSpPr>
            <a:grpSpLocks/>
          </p:cNvGrpSpPr>
          <p:nvPr/>
        </p:nvGrpSpPr>
        <p:grpSpPr bwMode="auto">
          <a:xfrm>
            <a:off x="-700088" y="-530225"/>
            <a:ext cx="1528763" cy="1317625"/>
            <a:chOff x="871211" y="892008"/>
            <a:chExt cx="1444856" cy="1245566"/>
          </a:xfrm>
        </p:grpSpPr>
        <p:sp>
          <p:nvSpPr>
            <p:cNvPr id="3" name="六边形 2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" name="六边形 3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39" name="组合 4"/>
          <p:cNvGrpSpPr>
            <a:grpSpLocks/>
          </p:cNvGrpSpPr>
          <p:nvPr/>
        </p:nvGrpSpPr>
        <p:grpSpPr bwMode="auto">
          <a:xfrm>
            <a:off x="-700088" y="790575"/>
            <a:ext cx="1528763" cy="1317625"/>
            <a:chOff x="871211" y="892008"/>
            <a:chExt cx="1444856" cy="1245566"/>
          </a:xfrm>
        </p:grpSpPr>
        <p:sp>
          <p:nvSpPr>
            <p:cNvPr id="6" name="六边形 5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六边形 6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40" name="组合 7"/>
          <p:cNvGrpSpPr>
            <a:grpSpLocks/>
          </p:cNvGrpSpPr>
          <p:nvPr/>
        </p:nvGrpSpPr>
        <p:grpSpPr bwMode="auto">
          <a:xfrm>
            <a:off x="-700088" y="2108200"/>
            <a:ext cx="1528763" cy="1316038"/>
            <a:chOff x="871211" y="892008"/>
            <a:chExt cx="1444856" cy="1245566"/>
          </a:xfrm>
        </p:grpSpPr>
        <p:sp>
          <p:nvSpPr>
            <p:cNvPr id="9" name="六边形 8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六边形 9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41" name="组合 10"/>
          <p:cNvGrpSpPr>
            <a:grpSpLocks/>
          </p:cNvGrpSpPr>
          <p:nvPr/>
        </p:nvGrpSpPr>
        <p:grpSpPr bwMode="auto">
          <a:xfrm>
            <a:off x="-700088" y="3422650"/>
            <a:ext cx="1528763" cy="1316038"/>
            <a:chOff x="871211" y="892008"/>
            <a:chExt cx="1444856" cy="1245566"/>
          </a:xfrm>
        </p:grpSpPr>
        <p:sp>
          <p:nvSpPr>
            <p:cNvPr id="12" name="六边形 11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六边形 12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42" name="组合 13"/>
          <p:cNvGrpSpPr>
            <a:grpSpLocks/>
          </p:cNvGrpSpPr>
          <p:nvPr/>
        </p:nvGrpSpPr>
        <p:grpSpPr bwMode="auto">
          <a:xfrm>
            <a:off x="-700088" y="4741863"/>
            <a:ext cx="1528763" cy="1317625"/>
            <a:chOff x="871211" y="892008"/>
            <a:chExt cx="1444856" cy="1245566"/>
          </a:xfrm>
        </p:grpSpPr>
        <p:sp>
          <p:nvSpPr>
            <p:cNvPr id="15" name="六边形 14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六边形 15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43" name="组合 16"/>
          <p:cNvGrpSpPr>
            <a:grpSpLocks/>
          </p:cNvGrpSpPr>
          <p:nvPr/>
        </p:nvGrpSpPr>
        <p:grpSpPr bwMode="auto">
          <a:xfrm>
            <a:off x="-700088" y="6053138"/>
            <a:ext cx="1528763" cy="1317625"/>
            <a:chOff x="871211" y="892008"/>
            <a:chExt cx="1444856" cy="1245566"/>
          </a:xfrm>
        </p:grpSpPr>
        <p:sp>
          <p:nvSpPr>
            <p:cNvPr id="18" name="六边形 17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六边形 18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44" name="组合 19"/>
          <p:cNvGrpSpPr>
            <a:grpSpLocks/>
          </p:cNvGrpSpPr>
          <p:nvPr/>
        </p:nvGrpSpPr>
        <p:grpSpPr bwMode="auto">
          <a:xfrm>
            <a:off x="500063" y="-1171575"/>
            <a:ext cx="1528762" cy="1317625"/>
            <a:chOff x="871211" y="892008"/>
            <a:chExt cx="1444856" cy="1245566"/>
          </a:xfrm>
        </p:grpSpPr>
        <p:sp>
          <p:nvSpPr>
            <p:cNvPr id="21" name="六边形 20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六边形 21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45" name="组合 37"/>
          <p:cNvGrpSpPr>
            <a:grpSpLocks/>
          </p:cNvGrpSpPr>
          <p:nvPr/>
        </p:nvGrpSpPr>
        <p:grpSpPr bwMode="auto">
          <a:xfrm>
            <a:off x="1700213" y="-512763"/>
            <a:ext cx="1528762" cy="1317626"/>
            <a:chOff x="871211" y="892008"/>
            <a:chExt cx="1444856" cy="1245566"/>
          </a:xfrm>
        </p:grpSpPr>
        <p:sp>
          <p:nvSpPr>
            <p:cNvPr id="39" name="六边形 38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六边形 39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46" name="组合 40"/>
          <p:cNvGrpSpPr>
            <a:grpSpLocks/>
          </p:cNvGrpSpPr>
          <p:nvPr/>
        </p:nvGrpSpPr>
        <p:grpSpPr bwMode="auto">
          <a:xfrm>
            <a:off x="2900363" y="-1171575"/>
            <a:ext cx="1527175" cy="1317625"/>
            <a:chOff x="871211" y="892008"/>
            <a:chExt cx="1444856" cy="1245566"/>
          </a:xfrm>
        </p:grpSpPr>
        <p:sp>
          <p:nvSpPr>
            <p:cNvPr id="42" name="六边形 41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3" name="六边形 42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47" name="组合 43"/>
          <p:cNvGrpSpPr>
            <a:grpSpLocks/>
          </p:cNvGrpSpPr>
          <p:nvPr/>
        </p:nvGrpSpPr>
        <p:grpSpPr bwMode="auto">
          <a:xfrm>
            <a:off x="4098925" y="-512763"/>
            <a:ext cx="1528763" cy="1317626"/>
            <a:chOff x="871211" y="892008"/>
            <a:chExt cx="1444856" cy="1245566"/>
          </a:xfrm>
        </p:grpSpPr>
        <p:sp>
          <p:nvSpPr>
            <p:cNvPr id="45" name="六边形 44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" name="六边形 45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48" name="组合 46"/>
          <p:cNvGrpSpPr>
            <a:grpSpLocks/>
          </p:cNvGrpSpPr>
          <p:nvPr/>
        </p:nvGrpSpPr>
        <p:grpSpPr bwMode="auto">
          <a:xfrm>
            <a:off x="5289550" y="-1171575"/>
            <a:ext cx="1528763" cy="1317625"/>
            <a:chOff x="871211" y="892008"/>
            <a:chExt cx="1444856" cy="1245566"/>
          </a:xfrm>
        </p:grpSpPr>
        <p:sp>
          <p:nvSpPr>
            <p:cNvPr id="48" name="六边形 47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" name="六边形 48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49" name="组合 49"/>
          <p:cNvGrpSpPr>
            <a:grpSpLocks/>
          </p:cNvGrpSpPr>
          <p:nvPr/>
        </p:nvGrpSpPr>
        <p:grpSpPr bwMode="auto">
          <a:xfrm>
            <a:off x="6502400" y="-534988"/>
            <a:ext cx="1527175" cy="1317626"/>
            <a:chOff x="871211" y="892008"/>
            <a:chExt cx="1444856" cy="1245566"/>
          </a:xfrm>
        </p:grpSpPr>
        <p:sp>
          <p:nvSpPr>
            <p:cNvPr id="51" name="六边形 50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" name="六边形 51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50" name="组合 52"/>
          <p:cNvGrpSpPr>
            <a:grpSpLocks/>
          </p:cNvGrpSpPr>
          <p:nvPr/>
        </p:nvGrpSpPr>
        <p:grpSpPr bwMode="auto">
          <a:xfrm>
            <a:off x="7715250" y="-1171575"/>
            <a:ext cx="1527175" cy="1317625"/>
            <a:chOff x="871211" y="892008"/>
            <a:chExt cx="1444856" cy="1245566"/>
          </a:xfrm>
        </p:grpSpPr>
        <p:sp>
          <p:nvSpPr>
            <p:cNvPr id="54" name="六边形 53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5" name="六边形 54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51" name="组合 55"/>
          <p:cNvGrpSpPr>
            <a:grpSpLocks/>
          </p:cNvGrpSpPr>
          <p:nvPr/>
        </p:nvGrpSpPr>
        <p:grpSpPr bwMode="auto">
          <a:xfrm>
            <a:off x="8926513" y="-512763"/>
            <a:ext cx="1528762" cy="1317626"/>
            <a:chOff x="871211" y="892008"/>
            <a:chExt cx="1444856" cy="1245566"/>
          </a:xfrm>
        </p:grpSpPr>
        <p:sp>
          <p:nvSpPr>
            <p:cNvPr id="57" name="六边形 56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8" name="六边形 57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52" name="组合 58"/>
          <p:cNvGrpSpPr>
            <a:grpSpLocks/>
          </p:cNvGrpSpPr>
          <p:nvPr/>
        </p:nvGrpSpPr>
        <p:grpSpPr bwMode="auto">
          <a:xfrm>
            <a:off x="10139363" y="-1171575"/>
            <a:ext cx="1528762" cy="1317625"/>
            <a:chOff x="871211" y="892008"/>
            <a:chExt cx="1444856" cy="1245566"/>
          </a:xfrm>
        </p:grpSpPr>
        <p:sp>
          <p:nvSpPr>
            <p:cNvPr id="60" name="六边形 59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1" name="六边形 60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53" name="组合 61"/>
          <p:cNvGrpSpPr>
            <a:grpSpLocks/>
          </p:cNvGrpSpPr>
          <p:nvPr/>
        </p:nvGrpSpPr>
        <p:grpSpPr bwMode="auto">
          <a:xfrm>
            <a:off x="11352213" y="-512763"/>
            <a:ext cx="1528762" cy="1317626"/>
            <a:chOff x="871211" y="892008"/>
            <a:chExt cx="1444856" cy="1245566"/>
          </a:xfrm>
        </p:grpSpPr>
        <p:sp>
          <p:nvSpPr>
            <p:cNvPr id="63" name="六边形 62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4" name="六边形 63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54" name="组合 64"/>
          <p:cNvGrpSpPr>
            <a:grpSpLocks/>
          </p:cNvGrpSpPr>
          <p:nvPr/>
        </p:nvGrpSpPr>
        <p:grpSpPr bwMode="auto">
          <a:xfrm>
            <a:off x="500063" y="6711950"/>
            <a:ext cx="1528762" cy="1317625"/>
            <a:chOff x="871211" y="892008"/>
            <a:chExt cx="1444856" cy="1245566"/>
          </a:xfrm>
        </p:grpSpPr>
        <p:sp>
          <p:nvSpPr>
            <p:cNvPr id="66" name="六边形 65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7" name="六边形 66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55" name="组合 67"/>
          <p:cNvGrpSpPr>
            <a:grpSpLocks/>
          </p:cNvGrpSpPr>
          <p:nvPr/>
        </p:nvGrpSpPr>
        <p:grpSpPr bwMode="auto">
          <a:xfrm>
            <a:off x="1700213" y="6072188"/>
            <a:ext cx="1528762" cy="1317625"/>
            <a:chOff x="871211" y="892008"/>
            <a:chExt cx="1444856" cy="1245566"/>
          </a:xfrm>
        </p:grpSpPr>
        <p:sp>
          <p:nvSpPr>
            <p:cNvPr id="69" name="六边形 68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0" name="六边形 69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56" name="组合 70"/>
          <p:cNvGrpSpPr>
            <a:grpSpLocks/>
          </p:cNvGrpSpPr>
          <p:nvPr/>
        </p:nvGrpSpPr>
        <p:grpSpPr bwMode="auto">
          <a:xfrm>
            <a:off x="2900363" y="6710363"/>
            <a:ext cx="1527175" cy="1317625"/>
            <a:chOff x="871211" y="892008"/>
            <a:chExt cx="1444856" cy="1245566"/>
          </a:xfrm>
        </p:grpSpPr>
        <p:sp>
          <p:nvSpPr>
            <p:cNvPr id="72" name="六边形 71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3" name="六边形 72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57" name="组合 73"/>
          <p:cNvGrpSpPr>
            <a:grpSpLocks/>
          </p:cNvGrpSpPr>
          <p:nvPr/>
        </p:nvGrpSpPr>
        <p:grpSpPr bwMode="auto">
          <a:xfrm>
            <a:off x="4098925" y="6072188"/>
            <a:ext cx="1528763" cy="1317625"/>
            <a:chOff x="871211" y="892008"/>
            <a:chExt cx="1444856" cy="1245566"/>
          </a:xfrm>
        </p:grpSpPr>
        <p:sp>
          <p:nvSpPr>
            <p:cNvPr id="75" name="六边形 74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6" name="六边形 75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58" name="组合 76"/>
          <p:cNvGrpSpPr>
            <a:grpSpLocks/>
          </p:cNvGrpSpPr>
          <p:nvPr/>
        </p:nvGrpSpPr>
        <p:grpSpPr bwMode="auto">
          <a:xfrm>
            <a:off x="5265738" y="6689725"/>
            <a:ext cx="1527175" cy="1317625"/>
            <a:chOff x="871211" y="892008"/>
            <a:chExt cx="1444856" cy="1245566"/>
          </a:xfrm>
        </p:grpSpPr>
        <p:sp>
          <p:nvSpPr>
            <p:cNvPr id="78" name="六边形 77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9" name="六边形 78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59" name="组合 79"/>
          <p:cNvGrpSpPr>
            <a:grpSpLocks/>
          </p:cNvGrpSpPr>
          <p:nvPr/>
        </p:nvGrpSpPr>
        <p:grpSpPr bwMode="auto">
          <a:xfrm>
            <a:off x="6502400" y="6051550"/>
            <a:ext cx="1527175" cy="1317625"/>
            <a:chOff x="871211" y="892008"/>
            <a:chExt cx="1444856" cy="1245566"/>
          </a:xfrm>
        </p:grpSpPr>
        <p:sp>
          <p:nvSpPr>
            <p:cNvPr id="81" name="六边形 80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2" name="六边形 81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60" name="组合 82"/>
          <p:cNvGrpSpPr>
            <a:grpSpLocks/>
          </p:cNvGrpSpPr>
          <p:nvPr/>
        </p:nvGrpSpPr>
        <p:grpSpPr bwMode="auto">
          <a:xfrm>
            <a:off x="7705725" y="6708775"/>
            <a:ext cx="1528763" cy="1317625"/>
            <a:chOff x="871211" y="892008"/>
            <a:chExt cx="1444856" cy="1245566"/>
          </a:xfrm>
        </p:grpSpPr>
        <p:sp>
          <p:nvSpPr>
            <p:cNvPr id="84" name="六边形 83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5" name="六边形 84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61" name="组合 85"/>
          <p:cNvGrpSpPr>
            <a:grpSpLocks/>
          </p:cNvGrpSpPr>
          <p:nvPr/>
        </p:nvGrpSpPr>
        <p:grpSpPr bwMode="auto">
          <a:xfrm>
            <a:off x="8926513" y="6072188"/>
            <a:ext cx="1528762" cy="1317625"/>
            <a:chOff x="871211" y="892008"/>
            <a:chExt cx="1444856" cy="1245566"/>
          </a:xfrm>
        </p:grpSpPr>
        <p:sp>
          <p:nvSpPr>
            <p:cNvPr id="87" name="六边形 86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8" name="六边形 87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62" name="组合 88"/>
          <p:cNvGrpSpPr>
            <a:grpSpLocks/>
          </p:cNvGrpSpPr>
          <p:nvPr/>
        </p:nvGrpSpPr>
        <p:grpSpPr bwMode="auto">
          <a:xfrm>
            <a:off x="10139363" y="6689725"/>
            <a:ext cx="1528762" cy="1317625"/>
            <a:chOff x="871211" y="892008"/>
            <a:chExt cx="1444856" cy="1245566"/>
          </a:xfrm>
        </p:grpSpPr>
        <p:sp>
          <p:nvSpPr>
            <p:cNvPr id="90" name="六边形 89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1" name="六边形 90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63" name="组合 94"/>
          <p:cNvGrpSpPr>
            <a:grpSpLocks/>
          </p:cNvGrpSpPr>
          <p:nvPr/>
        </p:nvGrpSpPr>
        <p:grpSpPr bwMode="auto">
          <a:xfrm>
            <a:off x="11363325" y="790575"/>
            <a:ext cx="1528763" cy="1317625"/>
            <a:chOff x="871211" y="892008"/>
            <a:chExt cx="1444856" cy="1245566"/>
          </a:xfrm>
        </p:grpSpPr>
        <p:sp>
          <p:nvSpPr>
            <p:cNvPr id="96" name="六边形 95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7" name="六边形 96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64" name="组合 97"/>
          <p:cNvGrpSpPr>
            <a:grpSpLocks/>
          </p:cNvGrpSpPr>
          <p:nvPr/>
        </p:nvGrpSpPr>
        <p:grpSpPr bwMode="auto">
          <a:xfrm>
            <a:off x="11363325" y="2108200"/>
            <a:ext cx="1528763" cy="1316038"/>
            <a:chOff x="871211" y="892008"/>
            <a:chExt cx="1444856" cy="1245566"/>
          </a:xfrm>
        </p:grpSpPr>
        <p:sp>
          <p:nvSpPr>
            <p:cNvPr id="99" name="六边形 98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0" name="六边形 99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65" name="组合 100"/>
          <p:cNvGrpSpPr>
            <a:grpSpLocks/>
          </p:cNvGrpSpPr>
          <p:nvPr/>
        </p:nvGrpSpPr>
        <p:grpSpPr bwMode="auto">
          <a:xfrm>
            <a:off x="11363325" y="3422650"/>
            <a:ext cx="1528763" cy="1316038"/>
            <a:chOff x="871211" y="892008"/>
            <a:chExt cx="1444856" cy="1245566"/>
          </a:xfrm>
        </p:grpSpPr>
        <p:sp>
          <p:nvSpPr>
            <p:cNvPr id="102" name="六边形 101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3" name="六边形 102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66" name="组合 103"/>
          <p:cNvGrpSpPr>
            <a:grpSpLocks/>
          </p:cNvGrpSpPr>
          <p:nvPr/>
        </p:nvGrpSpPr>
        <p:grpSpPr bwMode="auto">
          <a:xfrm>
            <a:off x="11363325" y="4741863"/>
            <a:ext cx="1528763" cy="1317625"/>
            <a:chOff x="871211" y="892008"/>
            <a:chExt cx="1444856" cy="1245566"/>
          </a:xfrm>
        </p:grpSpPr>
        <p:sp>
          <p:nvSpPr>
            <p:cNvPr id="105" name="六边形 104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6" name="六边形 105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67" name="组合 91"/>
          <p:cNvGrpSpPr>
            <a:grpSpLocks/>
          </p:cNvGrpSpPr>
          <p:nvPr/>
        </p:nvGrpSpPr>
        <p:grpSpPr bwMode="auto">
          <a:xfrm>
            <a:off x="11352213" y="6072188"/>
            <a:ext cx="1528762" cy="1317625"/>
            <a:chOff x="871211" y="892008"/>
            <a:chExt cx="1444856" cy="1245566"/>
          </a:xfrm>
        </p:grpSpPr>
        <p:sp>
          <p:nvSpPr>
            <p:cNvPr id="93" name="六边形 92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4" name="六边形 93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5" name="文本框 94"/>
          <p:cNvSpPr txBox="1"/>
          <p:nvPr/>
        </p:nvSpPr>
        <p:spPr>
          <a:xfrm>
            <a:off x="3385343" y="1462088"/>
            <a:ext cx="52879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rgbClr val="40BDCB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环形</a:t>
            </a:r>
            <a:r>
              <a:rPr lang="zh-CN" altLang="en-US" sz="4000" dirty="0">
                <a:solidFill>
                  <a:srgbClr val="40BDCB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制作</a:t>
            </a:r>
          </a:p>
        </p:txBody>
      </p:sp>
      <p:sp>
        <p:nvSpPr>
          <p:cNvPr id="98" name="圆角矩形 97"/>
          <p:cNvSpPr/>
          <p:nvPr/>
        </p:nvSpPr>
        <p:spPr>
          <a:xfrm>
            <a:off x="2842306" y="2511288"/>
            <a:ext cx="6790531" cy="1204686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01" name="圆角矩形 100"/>
          <p:cNvSpPr/>
          <p:nvPr/>
        </p:nvSpPr>
        <p:spPr>
          <a:xfrm>
            <a:off x="3157027" y="2721361"/>
            <a:ext cx="6210304" cy="7845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大矩形剪去小矩形（合并形状</a:t>
            </a:r>
            <a:r>
              <a:rPr lang="en-US" altLang="zh-CN" dirty="0" smtClean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——</a:t>
            </a:r>
            <a:r>
              <a:rPr lang="zh-CN" altLang="en-US" dirty="0" smtClean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减除）</a:t>
            </a:r>
          </a:p>
        </p:txBody>
      </p:sp>
      <p:sp>
        <p:nvSpPr>
          <p:cNvPr id="2" name="下箭头 1"/>
          <p:cNvSpPr/>
          <p:nvPr/>
        </p:nvSpPr>
        <p:spPr>
          <a:xfrm>
            <a:off x="5858359" y="3890074"/>
            <a:ext cx="340963" cy="492152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任意多边形 107"/>
          <p:cNvSpPr/>
          <p:nvPr/>
        </p:nvSpPr>
        <p:spPr>
          <a:xfrm>
            <a:off x="2842306" y="4435520"/>
            <a:ext cx="6790531" cy="1204686"/>
          </a:xfrm>
          <a:custGeom>
            <a:avLst/>
            <a:gdLst>
              <a:gd name="connsiteX0" fmla="*/ 706991 w 6790531"/>
              <a:gd name="connsiteY0" fmla="*/ 210073 h 1204686"/>
              <a:gd name="connsiteX1" fmla="*/ 314721 w 6790531"/>
              <a:gd name="connsiteY1" fmla="*/ 602343 h 1204686"/>
              <a:gd name="connsiteX2" fmla="*/ 706991 w 6790531"/>
              <a:gd name="connsiteY2" fmla="*/ 994613 h 1204686"/>
              <a:gd name="connsiteX3" fmla="*/ 6132755 w 6790531"/>
              <a:gd name="connsiteY3" fmla="*/ 994613 h 1204686"/>
              <a:gd name="connsiteX4" fmla="*/ 6525025 w 6790531"/>
              <a:gd name="connsiteY4" fmla="*/ 602343 h 1204686"/>
              <a:gd name="connsiteX5" fmla="*/ 6132755 w 6790531"/>
              <a:gd name="connsiteY5" fmla="*/ 210073 h 1204686"/>
              <a:gd name="connsiteX6" fmla="*/ 602343 w 6790531"/>
              <a:gd name="connsiteY6" fmla="*/ 0 h 1204686"/>
              <a:gd name="connsiteX7" fmla="*/ 6188188 w 6790531"/>
              <a:gd name="connsiteY7" fmla="*/ 0 h 1204686"/>
              <a:gd name="connsiteX8" fmla="*/ 6790531 w 6790531"/>
              <a:gd name="connsiteY8" fmla="*/ 602343 h 1204686"/>
              <a:gd name="connsiteX9" fmla="*/ 6188188 w 6790531"/>
              <a:gd name="connsiteY9" fmla="*/ 1204686 h 1204686"/>
              <a:gd name="connsiteX10" fmla="*/ 602343 w 6790531"/>
              <a:gd name="connsiteY10" fmla="*/ 1204686 h 1204686"/>
              <a:gd name="connsiteX11" fmla="*/ 0 w 6790531"/>
              <a:gd name="connsiteY11" fmla="*/ 602343 h 1204686"/>
              <a:gd name="connsiteX12" fmla="*/ 602343 w 6790531"/>
              <a:gd name="connsiteY12" fmla="*/ 0 h 1204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790531" h="1204686">
                <a:moveTo>
                  <a:pt x="706991" y="210073"/>
                </a:moveTo>
                <a:cubicBezTo>
                  <a:pt x="490346" y="210073"/>
                  <a:pt x="314721" y="385698"/>
                  <a:pt x="314721" y="602343"/>
                </a:cubicBezTo>
                <a:cubicBezTo>
                  <a:pt x="314721" y="818988"/>
                  <a:pt x="490346" y="994613"/>
                  <a:pt x="706991" y="994613"/>
                </a:cubicBezTo>
                <a:lnTo>
                  <a:pt x="6132755" y="994613"/>
                </a:lnTo>
                <a:cubicBezTo>
                  <a:pt x="6349400" y="994613"/>
                  <a:pt x="6525025" y="818988"/>
                  <a:pt x="6525025" y="602343"/>
                </a:cubicBezTo>
                <a:cubicBezTo>
                  <a:pt x="6525025" y="385698"/>
                  <a:pt x="6349400" y="210073"/>
                  <a:pt x="6132755" y="210073"/>
                </a:cubicBezTo>
                <a:close/>
                <a:moveTo>
                  <a:pt x="602343" y="0"/>
                </a:moveTo>
                <a:lnTo>
                  <a:pt x="6188188" y="0"/>
                </a:lnTo>
                <a:cubicBezTo>
                  <a:pt x="6520853" y="0"/>
                  <a:pt x="6790531" y="269678"/>
                  <a:pt x="6790531" y="602343"/>
                </a:cubicBezTo>
                <a:cubicBezTo>
                  <a:pt x="6790531" y="935008"/>
                  <a:pt x="6520853" y="1204686"/>
                  <a:pt x="6188188" y="1204686"/>
                </a:cubicBezTo>
                <a:lnTo>
                  <a:pt x="602343" y="1204686"/>
                </a:lnTo>
                <a:cubicBezTo>
                  <a:pt x="269678" y="1204686"/>
                  <a:pt x="0" y="935008"/>
                  <a:pt x="0" y="602343"/>
                </a:cubicBezTo>
                <a:cubicBezTo>
                  <a:pt x="0" y="269678"/>
                  <a:pt x="269678" y="0"/>
                  <a:pt x="602343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40BDCB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无边框，纯色填充（依需要而定）</a:t>
            </a:r>
            <a:endParaRPr lang="zh-CN" altLang="en-US" sz="2400" dirty="0">
              <a:solidFill>
                <a:srgbClr val="40BDCB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2770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组合 1"/>
          <p:cNvGrpSpPr>
            <a:grpSpLocks/>
          </p:cNvGrpSpPr>
          <p:nvPr/>
        </p:nvGrpSpPr>
        <p:grpSpPr bwMode="auto">
          <a:xfrm>
            <a:off x="-700088" y="-530225"/>
            <a:ext cx="1528763" cy="1317625"/>
            <a:chOff x="871211" y="892008"/>
            <a:chExt cx="1444856" cy="1245566"/>
          </a:xfrm>
        </p:grpSpPr>
        <p:sp>
          <p:nvSpPr>
            <p:cNvPr id="3" name="六边形 2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" name="六边形 3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39" name="组合 4"/>
          <p:cNvGrpSpPr>
            <a:grpSpLocks/>
          </p:cNvGrpSpPr>
          <p:nvPr/>
        </p:nvGrpSpPr>
        <p:grpSpPr bwMode="auto">
          <a:xfrm>
            <a:off x="-700088" y="790575"/>
            <a:ext cx="1528763" cy="1317625"/>
            <a:chOff x="871211" y="892008"/>
            <a:chExt cx="1444856" cy="1245566"/>
          </a:xfrm>
        </p:grpSpPr>
        <p:sp>
          <p:nvSpPr>
            <p:cNvPr id="6" name="六边形 5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六边形 6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40" name="组合 7"/>
          <p:cNvGrpSpPr>
            <a:grpSpLocks/>
          </p:cNvGrpSpPr>
          <p:nvPr/>
        </p:nvGrpSpPr>
        <p:grpSpPr bwMode="auto">
          <a:xfrm>
            <a:off x="-700088" y="2108200"/>
            <a:ext cx="1528763" cy="1316038"/>
            <a:chOff x="871211" y="892008"/>
            <a:chExt cx="1444856" cy="1245566"/>
          </a:xfrm>
        </p:grpSpPr>
        <p:sp>
          <p:nvSpPr>
            <p:cNvPr id="9" name="六边形 8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六边形 9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41" name="组合 10"/>
          <p:cNvGrpSpPr>
            <a:grpSpLocks/>
          </p:cNvGrpSpPr>
          <p:nvPr/>
        </p:nvGrpSpPr>
        <p:grpSpPr bwMode="auto">
          <a:xfrm>
            <a:off x="-700088" y="3422650"/>
            <a:ext cx="1528763" cy="1316038"/>
            <a:chOff x="871211" y="892008"/>
            <a:chExt cx="1444856" cy="1245566"/>
          </a:xfrm>
        </p:grpSpPr>
        <p:sp>
          <p:nvSpPr>
            <p:cNvPr id="12" name="六边形 11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六边形 12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42" name="组合 13"/>
          <p:cNvGrpSpPr>
            <a:grpSpLocks/>
          </p:cNvGrpSpPr>
          <p:nvPr/>
        </p:nvGrpSpPr>
        <p:grpSpPr bwMode="auto">
          <a:xfrm>
            <a:off x="-700088" y="4741863"/>
            <a:ext cx="1528763" cy="1317625"/>
            <a:chOff x="871211" y="892008"/>
            <a:chExt cx="1444856" cy="1245566"/>
          </a:xfrm>
        </p:grpSpPr>
        <p:sp>
          <p:nvSpPr>
            <p:cNvPr id="15" name="六边形 14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六边形 15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43" name="组合 16"/>
          <p:cNvGrpSpPr>
            <a:grpSpLocks/>
          </p:cNvGrpSpPr>
          <p:nvPr/>
        </p:nvGrpSpPr>
        <p:grpSpPr bwMode="auto">
          <a:xfrm>
            <a:off x="-700088" y="6053138"/>
            <a:ext cx="1528763" cy="1317625"/>
            <a:chOff x="871211" y="892008"/>
            <a:chExt cx="1444856" cy="1245566"/>
          </a:xfrm>
        </p:grpSpPr>
        <p:sp>
          <p:nvSpPr>
            <p:cNvPr id="18" name="六边形 17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六边形 18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44" name="组合 19"/>
          <p:cNvGrpSpPr>
            <a:grpSpLocks/>
          </p:cNvGrpSpPr>
          <p:nvPr/>
        </p:nvGrpSpPr>
        <p:grpSpPr bwMode="auto">
          <a:xfrm>
            <a:off x="500063" y="-1171575"/>
            <a:ext cx="1528762" cy="1317625"/>
            <a:chOff x="871211" y="892008"/>
            <a:chExt cx="1444856" cy="1245566"/>
          </a:xfrm>
        </p:grpSpPr>
        <p:sp>
          <p:nvSpPr>
            <p:cNvPr id="21" name="六边形 20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六边形 21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45" name="组合 37"/>
          <p:cNvGrpSpPr>
            <a:grpSpLocks/>
          </p:cNvGrpSpPr>
          <p:nvPr/>
        </p:nvGrpSpPr>
        <p:grpSpPr bwMode="auto">
          <a:xfrm>
            <a:off x="1700213" y="-512763"/>
            <a:ext cx="1528762" cy="1317626"/>
            <a:chOff x="871211" y="892008"/>
            <a:chExt cx="1444856" cy="1245566"/>
          </a:xfrm>
        </p:grpSpPr>
        <p:sp>
          <p:nvSpPr>
            <p:cNvPr id="39" name="六边形 38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六边形 39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46" name="组合 40"/>
          <p:cNvGrpSpPr>
            <a:grpSpLocks/>
          </p:cNvGrpSpPr>
          <p:nvPr/>
        </p:nvGrpSpPr>
        <p:grpSpPr bwMode="auto">
          <a:xfrm>
            <a:off x="2900363" y="-1171575"/>
            <a:ext cx="1527175" cy="1317625"/>
            <a:chOff x="871211" y="892008"/>
            <a:chExt cx="1444856" cy="1245566"/>
          </a:xfrm>
        </p:grpSpPr>
        <p:sp>
          <p:nvSpPr>
            <p:cNvPr id="42" name="六边形 41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3" name="六边形 42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47" name="组合 43"/>
          <p:cNvGrpSpPr>
            <a:grpSpLocks/>
          </p:cNvGrpSpPr>
          <p:nvPr/>
        </p:nvGrpSpPr>
        <p:grpSpPr bwMode="auto">
          <a:xfrm>
            <a:off x="4098925" y="-512763"/>
            <a:ext cx="1528763" cy="1317626"/>
            <a:chOff x="871211" y="892008"/>
            <a:chExt cx="1444856" cy="1245566"/>
          </a:xfrm>
        </p:grpSpPr>
        <p:sp>
          <p:nvSpPr>
            <p:cNvPr id="45" name="六边形 44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" name="六边形 45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48" name="组合 46"/>
          <p:cNvGrpSpPr>
            <a:grpSpLocks/>
          </p:cNvGrpSpPr>
          <p:nvPr/>
        </p:nvGrpSpPr>
        <p:grpSpPr bwMode="auto">
          <a:xfrm>
            <a:off x="5289550" y="-1171575"/>
            <a:ext cx="1528763" cy="1317625"/>
            <a:chOff x="871211" y="892008"/>
            <a:chExt cx="1444856" cy="1245566"/>
          </a:xfrm>
        </p:grpSpPr>
        <p:sp>
          <p:nvSpPr>
            <p:cNvPr id="48" name="六边形 47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" name="六边形 48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49" name="组合 49"/>
          <p:cNvGrpSpPr>
            <a:grpSpLocks/>
          </p:cNvGrpSpPr>
          <p:nvPr/>
        </p:nvGrpSpPr>
        <p:grpSpPr bwMode="auto">
          <a:xfrm>
            <a:off x="6502400" y="-534988"/>
            <a:ext cx="1527175" cy="1317626"/>
            <a:chOff x="871211" y="892008"/>
            <a:chExt cx="1444856" cy="1245566"/>
          </a:xfrm>
        </p:grpSpPr>
        <p:sp>
          <p:nvSpPr>
            <p:cNvPr id="51" name="六边形 50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" name="六边形 51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50" name="组合 52"/>
          <p:cNvGrpSpPr>
            <a:grpSpLocks/>
          </p:cNvGrpSpPr>
          <p:nvPr/>
        </p:nvGrpSpPr>
        <p:grpSpPr bwMode="auto">
          <a:xfrm>
            <a:off x="7715250" y="-1171575"/>
            <a:ext cx="1527175" cy="1317625"/>
            <a:chOff x="871211" y="892008"/>
            <a:chExt cx="1444856" cy="1245566"/>
          </a:xfrm>
        </p:grpSpPr>
        <p:sp>
          <p:nvSpPr>
            <p:cNvPr id="54" name="六边形 53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5" name="六边形 54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51" name="组合 55"/>
          <p:cNvGrpSpPr>
            <a:grpSpLocks/>
          </p:cNvGrpSpPr>
          <p:nvPr/>
        </p:nvGrpSpPr>
        <p:grpSpPr bwMode="auto">
          <a:xfrm>
            <a:off x="8926513" y="-512763"/>
            <a:ext cx="1528762" cy="1317626"/>
            <a:chOff x="871211" y="892008"/>
            <a:chExt cx="1444856" cy="1245566"/>
          </a:xfrm>
        </p:grpSpPr>
        <p:sp>
          <p:nvSpPr>
            <p:cNvPr id="57" name="六边形 56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8" name="六边形 57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52" name="组合 58"/>
          <p:cNvGrpSpPr>
            <a:grpSpLocks/>
          </p:cNvGrpSpPr>
          <p:nvPr/>
        </p:nvGrpSpPr>
        <p:grpSpPr bwMode="auto">
          <a:xfrm>
            <a:off x="10139363" y="-1171575"/>
            <a:ext cx="1528762" cy="1317625"/>
            <a:chOff x="871211" y="892008"/>
            <a:chExt cx="1444856" cy="1245566"/>
          </a:xfrm>
        </p:grpSpPr>
        <p:sp>
          <p:nvSpPr>
            <p:cNvPr id="60" name="六边形 59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1" name="六边形 60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53" name="组合 61"/>
          <p:cNvGrpSpPr>
            <a:grpSpLocks/>
          </p:cNvGrpSpPr>
          <p:nvPr/>
        </p:nvGrpSpPr>
        <p:grpSpPr bwMode="auto">
          <a:xfrm>
            <a:off x="11352213" y="-512763"/>
            <a:ext cx="1528762" cy="1317626"/>
            <a:chOff x="871211" y="892008"/>
            <a:chExt cx="1444856" cy="1245566"/>
          </a:xfrm>
        </p:grpSpPr>
        <p:sp>
          <p:nvSpPr>
            <p:cNvPr id="63" name="六边形 62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4" name="六边形 63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54" name="组合 64"/>
          <p:cNvGrpSpPr>
            <a:grpSpLocks/>
          </p:cNvGrpSpPr>
          <p:nvPr/>
        </p:nvGrpSpPr>
        <p:grpSpPr bwMode="auto">
          <a:xfrm>
            <a:off x="500063" y="6711950"/>
            <a:ext cx="1528762" cy="1317625"/>
            <a:chOff x="871211" y="892008"/>
            <a:chExt cx="1444856" cy="1245566"/>
          </a:xfrm>
        </p:grpSpPr>
        <p:sp>
          <p:nvSpPr>
            <p:cNvPr id="66" name="六边形 65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7" name="六边形 66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55" name="组合 67"/>
          <p:cNvGrpSpPr>
            <a:grpSpLocks/>
          </p:cNvGrpSpPr>
          <p:nvPr/>
        </p:nvGrpSpPr>
        <p:grpSpPr bwMode="auto">
          <a:xfrm>
            <a:off x="1700213" y="6072188"/>
            <a:ext cx="1528762" cy="1317625"/>
            <a:chOff x="871211" y="892008"/>
            <a:chExt cx="1444856" cy="1245566"/>
          </a:xfrm>
        </p:grpSpPr>
        <p:sp>
          <p:nvSpPr>
            <p:cNvPr id="69" name="六边形 68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0" name="六边形 69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56" name="组合 70"/>
          <p:cNvGrpSpPr>
            <a:grpSpLocks/>
          </p:cNvGrpSpPr>
          <p:nvPr/>
        </p:nvGrpSpPr>
        <p:grpSpPr bwMode="auto">
          <a:xfrm>
            <a:off x="2900363" y="6710363"/>
            <a:ext cx="1527175" cy="1317625"/>
            <a:chOff x="871211" y="892008"/>
            <a:chExt cx="1444856" cy="1245566"/>
          </a:xfrm>
        </p:grpSpPr>
        <p:sp>
          <p:nvSpPr>
            <p:cNvPr id="72" name="六边形 71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3" name="六边形 72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57" name="组合 73"/>
          <p:cNvGrpSpPr>
            <a:grpSpLocks/>
          </p:cNvGrpSpPr>
          <p:nvPr/>
        </p:nvGrpSpPr>
        <p:grpSpPr bwMode="auto">
          <a:xfrm>
            <a:off x="4098925" y="6072188"/>
            <a:ext cx="1528763" cy="1317625"/>
            <a:chOff x="871211" y="892008"/>
            <a:chExt cx="1444856" cy="1245566"/>
          </a:xfrm>
        </p:grpSpPr>
        <p:sp>
          <p:nvSpPr>
            <p:cNvPr id="75" name="六边形 74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6" name="六边形 75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58" name="组合 76"/>
          <p:cNvGrpSpPr>
            <a:grpSpLocks/>
          </p:cNvGrpSpPr>
          <p:nvPr/>
        </p:nvGrpSpPr>
        <p:grpSpPr bwMode="auto">
          <a:xfrm>
            <a:off x="5265738" y="6689725"/>
            <a:ext cx="1527175" cy="1317625"/>
            <a:chOff x="871211" y="892008"/>
            <a:chExt cx="1444856" cy="1245566"/>
          </a:xfrm>
        </p:grpSpPr>
        <p:sp>
          <p:nvSpPr>
            <p:cNvPr id="78" name="六边形 77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9" name="六边形 78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59" name="组合 79"/>
          <p:cNvGrpSpPr>
            <a:grpSpLocks/>
          </p:cNvGrpSpPr>
          <p:nvPr/>
        </p:nvGrpSpPr>
        <p:grpSpPr bwMode="auto">
          <a:xfrm>
            <a:off x="6502400" y="6051550"/>
            <a:ext cx="1527175" cy="1317625"/>
            <a:chOff x="871211" y="892008"/>
            <a:chExt cx="1444856" cy="1245566"/>
          </a:xfrm>
        </p:grpSpPr>
        <p:sp>
          <p:nvSpPr>
            <p:cNvPr id="81" name="六边形 80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2" name="六边形 81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60" name="组合 82"/>
          <p:cNvGrpSpPr>
            <a:grpSpLocks/>
          </p:cNvGrpSpPr>
          <p:nvPr/>
        </p:nvGrpSpPr>
        <p:grpSpPr bwMode="auto">
          <a:xfrm>
            <a:off x="7705725" y="6708775"/>
            <a:ext cx="1528763" cy="1317625"/>
            <a:chOff x="871211" y="892008"/>
            <a:chExt cx="1444856" cy="1245566"/>
          </a:xfrm>
        </p:grpSpPr>
        <p:sp>
          <p:nvSpPr>
            <p:cNvPr id="84" name="六边形 83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5" name="六边形 84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61" name="组合 85"/>
          <p:cNvGrpSpPr>
            <a:grpSpLocks/>
          </p:cNvGrpSpPr>
          <p:nvPr/>
        </p:nvGrpSpPr>
        <p:grpSpPr bwMode="auto">
          <a:xfrm>
            <a:off x="8926513" y="6072188"/>
            <a:ext cx="1528762" cy="1317625"/>
            <a:chOff x="871211" y="892008"/>
            <a:chExt cx="1444856" cy="1245566"/>
          </a:xfrm>
        </p:grpSpPr>
        <p:sp>
          <p:nvSpPr>
            <p:cNvPr id="87" name="六边形 86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8" name="六边形 87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62" name="组合 88"/>
          <p:cNvGrpSpPr>
            <a:grpSpLocks/>
          </p:cNvGrpSpPr>
          <p:nvPr/>
        </p:nvGrpSpPr>
        <p:grpSpPr bwMode="auto">
          <a:xfrm>
            <a:off x="10139363" y="6689725"/>
            <a:ext cx="1528762" cy="1317625"/>
            <a:chOff x="871211" y="892008"/>
            <a:chExt cx="1444856" cy="1245566"/>
          </a:xfrm>
        </p:grpSpPr>
        <p:sp>
          <p:nvSpPr>
            <p:cNvPr id="90" name="六边形 89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1" name="六边形 90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63" name="组合 94"/>
          <p:cNvGrpSpPr>
            <a:grpSpLocks/>
          </p:cNvGrpSpPr>
          <p:nvPr/>
        </p:nvGrpSpPr>
        <p:grpSpPr bwMode="auto">
          <a:xfrm>
            <a:off x="11363325" y="790575"/>
            <a:ext cx="1528763" cy="1317625"/>
            <a:chOff x="871211" y="892008"/>
            <a:chExt cx="1444856" cy="1245566"/>
          </a:xfrm>
        </p:grpSpPr>
        <p:sp>
          <p:nvSpPr>
            <p:cNvPr id="96" name="六边形 95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7" name="六边形 96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64" name="组合 97"/>
          <p:cNvGrpSpPr>
            <a:grpSpLocks/>
          </p:cNvGrpSpPr>
          <p:nvPr/>
        </p:nvGrpSpPr>
        <p:grpSpPr bwMode="auto">
          <a:xfrm>
            <a:off x="11363325" y="2108200"/>
            <a:ext cx="1528763" cy="1316038"/>
            <a:chOff x="871211" y="892008"/>
            <a:chExt cx="1444856" cy="1245566"/>
          </a:xfrm>
        </p:grpSpPr>
        <p:sp>
          <p:nvSpPr>
            <p:cNvPr id="99" name="六边形 98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0" name="六边形 99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65" name="组合 100"/>
          <p:cNvGrpSpPr>
            <a:grpSpLocks/>
          </p:cNvGrpSpPr>
          <p:nvPr/>
        </p:nvGrpSpPr>
        <p:grpSpPr bwMode="auto">
          <a:xfrm>
            <a:off x="11363325" y="3422650"/>
            <a:ext cx="1528763" cy="1316038"/>
            <a:chOff x="871211" y="892008"/>
            <a:chExt cx="1444856" cy="1245566"/>
          </a:xfrm>
        </p:grpSpPr>
        <p:sp>
          <p:nvSpPr>
            <p:cNvPr id="102" name="六边形 101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3" name="六边形 102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66" name="组合 103"/>
          <p:cNvGrpSpPr>
            <a:grpSpLocks/>
          </p:cNvGrpSpPr>
          <p:nvPr/>
        </p:nvGrpSpPr>
        <p:grpSpPr bwMode="auto">
          <a:xfrm>
            <a:off x="11363325" y="4741863"/>
            <a:ext cx="1528763" cy="1317625"/>
            <a:chOff x="871211" y="892008"/>
            <a:chExt cx="1444856" cy="1245566"/>
          </a:xfrm>
        </p:grpSpPr>
        <p:sp>
          <p:nvSpPr>
            <p:cNvPr id="105" name="六边形 104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6" name="六边形 105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67" name="组合 91"/>
          <p:cNvGrpSpPr>
            <a:grpSpLocks/>
          </p:cNvGrpSpPr>
          <p:nvPr/>
        </p:nvGrpSpPr>
        <p:grpSpPr bwMode="auto">
          <a:xfrm>
            <a:off x="11352213" y="6072188"/>
            <a:ext cx="1528762" cy="1317625"/>
            <a:chOff x="871211" y="892008"/>
            <a:chExt cx="1444856" cy="1245566"/>
          </a:xfrm>
        </p:grpSpPr>
        <p:sp>
          <p:nvSpPr>
            <p:cNvPr id="93" name="六边形 92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4" name="六边形 93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5" name="文本框 94"/>
          <p:cNvSpPr txBox="1"/>
          <p:nvPr/>
        </p:nvSpPr>
        <p:spPr>
          <a:xfrm>
            <a:off x="3385343" y="1462088"/>
            <a:ext cx="52879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rgbClr val="40BDCB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立体环双层边框制作</a:t>
            </a:r>
            <a:endParaRPr lang="zh-CN" altLang="en-US" sz="4000" dirty="0">
              <a:solidFill>
                <a:srgbClr val="40BDCB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98" name="圆角矩形 97"/>
          <p:cNvSpPr/>
          <p:nvPr/>
        </p:nvSpPr>
        <p:spPr>
          <a:xfrm>
            <a:off x="1419906" y="2511288"/>
            <a:ext cx="6790531" cy="1204686"/>
          </a:xfrm>
          <a:prstGeom prst="roundRect">
            <a:avLst>
              <a:gd name="adj" fmla="val 50000"/>
            </a:avLst>
          </a:prstGeom>
          <a:noFill/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40BDCB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大圆角矩形无填充，边框</a:t>
            </a:r>
            <a:r>
              <a:rPr lang="en-US" altLang="zh-CN" sz="2400" dirty="0" smtClean="0">
                <a:solidFill>
                  <a:srgbClr val="40BDCB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45</a:t>
            </a:r>
            <a:r>
              <a:rPr lang="zh-CN" altLang="en-US" sz="2400" dirty="0" smtClean="0">
                <a:solidFill>
                  <a:srgbClr val="40BDCB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度渐变，光圈</a:t>
            </a:r>
            <a:r>
              <a:rPr lang="en-US" altLang="zh-CN" sz="2400" dirty="0" smtClean="0">
                <a:solidFill>
                  <a:srgbClr val="40BDCB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1</a:t>
            </a:r>
            <a:r>
              <a:rPr lang="zh-CN" altLang="en-US" sz="2400" dirty="0" smtClean="0">
                <a:solidFill>
                  <a:srgbClr val="40BDCB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：白色，光圈</a:t>
            </a:r>
            <a:r>
              <a:rPr lang="en-US" altLang="zh-CN" sz="2400" dirty="0" smtClean="0">
                <a:solidFill>
                  <a:srgbClr val="40BDCB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2</a:t>
            </a:r>
            <a:r>
              <a:rPr lang="zh-CN" altLang="en-US" sz="2400" dirty="0" smtClean="0">
                <a:solidFill>
                  <a:srgbClr val="40BDCB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：</a:t>
            </a:r>
            <a:r>
              <a:rPr lang="zh-CN" altLang="en-US" sz="2400" dirty="0">
                <a:solidFill>
                  <a:srgbClr val="40BDCB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中</a:t>
            </a:r>
            <a:r>
              <a:rPr lang="zh-CN" altLang="en-US" sz="2400" dirty="0" smtClean="0">
                <a:solidFill>
                  <a:srgbClr val="40BDCB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灰色</a:t>
            </a:r>
            <a:endParaRPr lang="zh-CN" altLang="en-US" sz="2400" dirty="0">
              <a:solidFill>
                <a:srgbClr val="40BDCB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01" name="圆角矩形 100"/>
          <p:cNvSpPr/>
          <p:nvPr/>
        </p:nvSpPr>
        <p:spPr>
          <a:xfrm>
            <a:off x="1734627" y="4283461"/>
            <a:ext cx="6210304" cy="784540"/>
          </a:xfrm>
          <a:prstGeom prst="roundRect">
            <a:avLst>
              <a:gd name="adj" fmla="val 50000"/>
            </a:avLst>
          </a:prstGeom>
          <a:noFill/>
          <a:ln w="3175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40BDCB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小圆角矩形同上，将</a:t>
            </a:r>
            <a:r>
              <a:rPr lang="en-US" altLang="zh-CN" sz="2400" dirty="0" smtClean="0">
                <a:solidFill>
                  <a:srgbClr val="40BDCB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2</a:t>
            </a:r>
            <a:r>
              <a:rPr lang="zh-CN" altLang="en-US" sz="2400" dirty="0" smtClean="0">
                <a:solidFill>
                  <a:srgbClr val="40BDCB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个光圈调换位置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58842" y="1929551"/>
            <a:ext cx="2354562" cy="1559612"/>
          </a:xfrm>
          <a:prstGeom prst="rect">
            <a:avLst/>
          </a:prstGeom>
          <a:ln>
            <a:noFill/>
          </a:ln>
          <a:effectLst>
            <a:outerShdw blurRad="203200" dist="381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8560" y="4122390"/>
            <a:ext cx="2407558" cy="1529330"/>
          </a:xfrm>
          <a:prstGeom prst="rect">
            <a:avLst/>
          </a:prstGeom>
          <a:ln>
            <a:noFill/>
          </a:ln>
          <a:effectLst>
            <a:outerShdw blurRad="203200" dist="381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98648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组合 1"/>
          <p:cNvGrpSpPr>
            <a:grpSpLocks/>
          </p:cNvGrpSpPr>
          <p:nvPr/>
        </p:nvGrpSpPr>
        <p:grpSpPr bwMode="auto">
          <a:xfrm>
            <a:off x="-700088" y="-530225"/>
            <a:ext cx="1528763" cy="1317625"/>
            <a:chOff x="871211" y="892008"/>
            <a:chExt cx="1444856" cy="1245566"/>
          </a:xfrm>
        </p:grpSpPr>
        <p:sp>
          <p:nvSpPr>
            <p:cNvPr id="3" name="六边形 2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" name="六边形 3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39" name="组合 4"/>
          <p:cNvGrpSpPr>
            <a:grpSpLocks/>
          </p:cNvGrpSpPr>
          <p:nvPr/>
        </p:nvGrpSpPr>
        <p:grpSpPr bwMode="auto">
          <a:xfrm>
            <a:off x="-700088" y="790575"/>
            <a:ext cx="1528763" cy="1317625"/>
            <a:chOff x="871211" y="892008"/>
            <a:chExt cx="1444856" cy="1245566"/>
          </a:xfrm>
        </p:grpSpPr>
        <p:sp>
          <p:nvSpPr>
            <p:cNvPr id="6" name="六边形 5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六边形 6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40" name="组合 7"/>
          <p:cNvGrpSpPr>
            <a:grpSpLocks/>
          </p:cNvGrpSpPr>
          <p:nvPr/>
        </p:nvGrpSpPr>
        <p:grpSpPr bwMode="auto">
          <a:xfrm>
            <a:off x="-700088" y="2108200"/>
            <a:ext cx="1528763" cy="1316038"/>
            <a:chOff x="871211" y="892008"/>
            <a:chExt cx="1444856" cy="1245566"/>
          </a:xfrm>
        </p:grpSpPr>
        <p:sp>
          <p:nvSpPr>
            <p:cNvPr id="9" name="六边形 8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六边形 9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41" name="组合 10"/>
          <p:cNvGrpSpPr>
            <a:grpSpLocks/>
          </p:cNvGrpSpPr>
          <p:nvPr/>
        </p:nvGrpSpPr>
        <p:grpSpPr bwMode="auto">
          <a:xfrm>
            <a:off x="-700088" y="3422650"/>
            <a:ext cx="1528763" cy="1316038"/>
            <a:chOff x="871211" y="892008"/>
            <a:chExt cx="1444856" cy="1245566"/>
          </a:xfrm>
        </p:grpSpPr>
        <p:sp>
          <p:nvSpPr>
            <p:cNvPr id="12" name="六边形 11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六边形 12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42" name="组合 13"/>
          <p:cNvGrpSpPr>
            <a:grpSpLocks/>
          </p:cNvGrpSpPr>
          <p:nvPr/>
        </p:nvGrpSpPr>
        <p:grpSpPr bwMode="auto">
          <a:xfrm>
            <a:off x="-700088" y="4741863"/>
            <a:ext cx="1528763" cy="1317625"/>
            <a:chOff x="871211" y="892008"/>
            <a:chExt cx="1444856" cy="1245566"/>
          </a:xfrm>
        </p:grpSpPr>
        <p:sp>
          <p:nvSpPr>
            <p:cNvPr id="15" name="六边形 14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六边形 15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43" name="组合 16"/>
          <p:cNvGrpSpPr>
            <a:grpSpLocks/>
          </p:cNvGrpSpPr>
          <p:nvPr/>
        </p:nvGrpSpPr>
        <p:grpSpPr bwMode="auto">
          <a:xfrm>
            <a:off x="-700088" y="6053138"/>
            <a:ext cx="1528763" cy="1317625"/>
            <a:chOff x="871211" y="892008"/>
            <a:chExt cx="1444856" cy="1245566"/>
          </a:xfrm>
        </p:grpSpPr>
        <p:sp>
          <p:nvSpPr>
            <p:cNvPr id="18" name="六边形 17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六边形 18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44" name="组合 19"/>
          <p:cNvGrpSpPr>
            <a:grpSpLocks/>
          </p:cNvGrpSpPr>
          <p:nvPr/>
        </p:nvGrpSpPr>
        <p:grpSpPr bwMode="auto">
          <a:xfrm>
            <a:off x="500063" y="-1171575"/>
            <a:ext cx="1528762" cy="1317625"/>
            <a:chOff x="871211" y="892008"/>
            <a:chExt cx="1444856" cy="1245566"/>
          </a:xfrm>
        </p:grpSpPr>
        <p:sp>
          <p:nvSpPr>
            <p:cNvPr id="21" name="六边形 20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六边形 21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45" name="组合 37"/>
          <p:cNvGrpSpPr>
            <a:grpSpLocks/>
          </p:cNvGrpSpPr>
          <p:nvPr/>
        </p:nvGrpSpPr>
        <p:grpSpPr bwMode="auto">
          <a:xfrm>
            <a:off x="1700213" y="-512763"/>
            <a:ext cx="1528762" cy="1317626"/>
            <a:chOff x="871211" y="892008"/>
            <a:chExt cx="1444856" cy="1245566"/>
          </a:xfrm>
        </p:grpSpPr>
        <p:sp>
          <p:nvSpPr>
            <p:cNvPr id="39" name="六边形 38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六边形 39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46" name="组合 40"/>
          <p:cNvGrpSpPr>
            <a:grpSpLocks/>
          </p:cNvGrpSpPr>
          <p:nvPr/>
        </p:nvGrpSpPr>
        <p:grpSpPr bwMode="auto">
          <a:xfrm>
            <a:off x="2900363" y="-1171575"/>
            <a:ext cx="1527175" cy="1317625"/>
            <a:chOff x="871211" y="892008"/>
            <a:chExt cx="1444856" cy="1245566"/>
          </a:xfrm>
        </p:grpSpPr>
        <p:sp>
          <p:nvSpPr>
            <p:cNvPr id="42" name="六边形 41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3" name="六边形 42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47" name="组合 43"/>
          <p:cNvGrpSpPr>
            <a:grpSpLocks/>
          </p:cNvGrpSpPr>
          <p:nvPr/>
        </p:nvGrpSpPr>
        <p:grpSpPr bwMode="auto">
          <a:xfrm>
            <a:off x="4098925" y="-512763"/>
            <a:ext cx="1528763" cy="1317626"/>
            <a:chOff x="871211" y="892008"/>
            <a:chExt cx="1444856" cy="1245566"/>
          </a:xfrm>
        </p:grpSpPr>
        <p:sp>
          <p:nvSpPr>
            <p:cNvPr id="45" name="六边形 44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" name="六边形 45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48" name="组合 46"/>
          <p:cNvGrpSpPr>
            <a:grpSpLocks/>
          </p:cNvGrpSpPr>
          <p:nvPr/>
        </p:nvGrpSpPr>
        <p:grpSpPr bwMode="auto">
          <a:xfrm>
            <a:off x="5289550" y="-1171575"/>
            <a:ext cx="1528763" cy="1317625"/>
            <a:chOff x="871211" y="892008"/>
            <a:chExt cx="1444856" cy="1245566"/>
          </a:xfrm>
        </p:grpSpPr>
        <p:sp>
          <p:nvSpPr>
            <p:cNvPr id="48" name="六边形 47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" name="六边形 48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49" name="组合 49"/>
          <p:cNvGrpSpPr>
            <a:grpSpLocks/>
          </p:cNvGrpSpPr>
          <p:nvPr/>
        </p:nvGrpSpPr>
        <p:grpSpPr bwMode="auto">
          <a:xfrm>
            <a:off x="6502400" y="-534988"/>
            <a:ext cx="1527175" cy="1317626"/>
            <a:chOff x="871211" y="892008"/>
            <a:chExt cx="1444856" cy="1245566"/>
          </a:xfrm>
        </p:grpSpPr>
        <p:sp>
          <p:nvSpPr>
            <p:cNvPr id="51" name="六边形 50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" name="六边形 51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50" name="组合 52"/>
          <p:cNvGrpSpPr>
            <a:grpSpLocks/>
          </p:cNvGrpSpPr>
          <p:nvPr/>
        </p:nvGrpSpPr>
        <p:grpSpPr bwMode="auto">
          <a:xfrm>
            <a:off x="7715250" y="-1171575"/>
            <a:ext cx="1527175" cy="1317625"/>
            <a:chOff x="871211" y="892008"/>
            <a:chExt cx="1444856" cy="1245566"/>
          </a:xfrm>
        </p:grpSpPr>
        <p:sp>
          <p:nvSpPr>
            <p:cNvPr id="54" name="六边形 53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5" name="六边形 54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51" name="组合 55"/>
          <p:cNvGrpSpPr>
            <a:grpSpLocks/>
          </p:cNvGrpSpPr>
          <p:nvPr/>
        </p:nvGrpSpPr>
        <p:grpSpPr bwMode="auto">
          <a:xfrm>
            <a:off x="8926513" y="-512763"/>
            <a:ext cx="1528762" cy="1317626"/>
            <a:chOff x="871211" y="892008"/>
            <a:chExt cx="1444856" cy="1245566"/>
          </a:xfrm>
        </p:grpSpPr>
        <p:sp>
          <p:nvSpPr>
            <p:cNvPr id="57" name="六边形 56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8" name="六边形 57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52" name="组合 58"/>
          <p:cNvGrpSpPr>
            <a:grpSpLocks/>
          </p:cNvGrpSpPr>
          <p:nvPr/>
        </p:nvGrpSpPr>
        <p:grpSpPr bwMode="auto">
          <a:xfrm>
            <a:off x="10139363" y="-1171575"/>
            <a:ext cx="1528762" cy="1317625"/>
            <a:chOff x="871211" y="892008"/>
            <a:chExt cx="1444856" cy="1245566"/>
          </a:xfrm>
        </p:grpSpPr>
        <p:sp>
          <p:nvSpPr>
            <p:cNvPr id="60" name="六边形 59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1" name="六边形 60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53" name="组合 61"/>
          <p:cNvGrpSpPr>
            <a:grpSpLocks/>
          </p:cNvGrpSpPr>
          <p:nvPr/>
        </p:nvGrpSpPr>
        <p:grpSpPr bwMode="auto">
          <a:xfrm>
            <a:off x="11352213" y="-512763"/>
            <a:ext cx="1528762" cy="1317626"/>
            <a:chOff x="871211" y="892008"/>
            <a:chExt cx="1444856" cy="1245566"/>
          </a:xfrm>
        </p:grpSpPr>
        <p:sp>
          <p:nvSpPr>
            <p:cNvPr id="63" name="六边形 62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4" name="六边形 63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54" name="组合 64"/>
          <p:cNvGrpSpPr>
            <a:grpSpLocks/>
          </p:cNvGrpSpPr>
          <p:nvPr/>
        </p:nvGrpSpPr>
        <p:grpSpPr bwMode="auto">
          <a:xfrm>
            <a:off x="500063" y="6711950"/>
            <a:ext cx="1528762" cy="1317625"/>
            <a:chOff x="871211" y="892008"/>
            <a:chExt cx="1444856" cy="1245566"/>
          </a:xfrm>
        </p:grpSpPr>
        <p:sp>
          <p:nvSpPr>
            <p:cNvPr id="66" name="六边形 65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7" name="六边形 66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55" name="组合 67"/>
          <p:cNvGrpSpPr>
            <a:grpSpLocks/>
          </p:cNvGrpSpPr>
          <p:nvPr/>
        </p:nvGrpSpPr>
        <p:grpSpPr bwMode="auto">
          <a:xfrm>
            <a:off x="1700213" y="6072188"/>
            <a:ext cx="1528762" cy="1317625"/>
            <a:chOff x="871211" y="892008"/>
            <a:chExt cx="1444856" cy="1245566"/>
          </a:xfrm>
        </p:grpSpPr>
        <p:sp>
          <p:nvSpPr>
            <p:cNvPr id="69" name="六边形 68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0" name="六边形 69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56" name="组合 70"/>
          <p:cNvGrpSpPr>
            <a:grpSpLocks/>
          </p:cNvGrpSpPr>
          <p:nvPr/>
        </p:nvGrpSpPr>
        <p:grpSpPr bwMode="auto">
          <a:xfrm>
            <a:off x="2900363" y="6710363"/>
            <a:ext cx="1527175" cy="1317625"/>
            <a:chOff x="871211" y="892008"/>
            <a:chExt cx="1444856" cy="1245566"/>
          </a:xfrm>
        </p:grpSpPr>
        <p:sp>
          <p:nvSpPr>
            <p:cNvPr id="72" name="六边形 71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3" name="六边形 72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57" name="组合 73"/>
          <p:cNvGrpSpPr>
            <a:grpSpLocks/>
          </p:cNvGrpSpPr>
          <p:nvPr/>
        </p:nvGrpSpPr>
        <p:grpSpPr bwMode="auto">
          <a:xfrm>
            <a:off x="4098925" y="6072188"/>
            <a:ext cx="1528763" cy="1317625"/>
            <a:chOff x="871211" y="892008"/>
            <a:chExt cx="1444856" cy="1245566"/>
          </a:xfrm>
        </p:grpSpPr>
        <p:sp>
          <p:nvSpPr>
            <p:cNvPr id="75" name="六边形 74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6" name="六边形 75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58" name="组合 76"/>
          <p:cNvGrpSpPr>
            <a:grpSpLocks/>
          </p:cNvGrpSpPr>
          <p:nvPr/>
        </p:nvGrpSpPr>
        <p:grpSpPr bwMode="auto">
          <a:xfrm>
            <a:off x="5265738" y="6689725"/>
            <a:ext cx="1527175" cy="1317625"/>
            <a:chOff x="871211" y="892008"/>
            <a:chExt cx="1444856" cy="1245566"/>
          </a:xfrm>
        </p:grpSpPr>
        <p:sp>
          <p:nvSpPr>
            <p:cNvPr id="78" name="六边形 77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9" name="六边形 78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59" name="组合 79"/>
          <p:cNvGrpSpPr>
            <a:grpSpLocks/>
          </p:cNvGrpSpPr>
          <p:nvPr/>
        </p:nvGrpSpPr>
        <p:grpSpPr bwMode="auto">
          <a:xfrm>
            <a:off x="6502400" y="6051550"/>
            <a:ext cx="1527175" cy="1317625"/>
            <a:chOff x="871211" y="892008"/>
            <a:chExt cx="1444856" cy="1245566"/>
          </a:xfrm>
        </p:grpSpPr>
        <p:sp>
          <p:nvSpPr>
            <p:cNvPr id="81" name="六边形 80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2" name="六边形 81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60" name="组合 82"/>
          <p:cNvGrpSpPr>
            <a:grpSpLocks/>
          </p:cNvGrpSpPr>
          <p:nvPr/>
        </p:nvGrpSpPr>
        <p:grpSpPr bwMode="auto">
          <a:xfrm>
            <a:off x="7705725" y="6708775"/>
            <a:ext cx="1528763" cy="1317625"/>
            <a:chOff x="871211" y="892008"/>
            <a:chExt cx="1444856" cy="1245566"/>
          </a:xfrm>
        </p:grpSpPr>
        <p:sp>
          <p:nvSpPr>
            <p:cNvPr id="84" name="六边形 83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5" name="六边形 84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61" name="组合 85"/>
          <p:cNvGrpSpPr>
            <a:grpSpLocks/>
          </p:cNvGrpSpPr>
          <p:nvPr/>
        </p:nvGrpSpPr>
        <p:grpSpPr bwMode="auto">
          <a:xfrm>
            <a:off x="8926513" y="6072188"/>
            <a:ext cx="1528762" cy="1317625"/>
            <a:chOff x="871211" y="892008"/>
            <a:chExt cx="1444856" cy="1245566"/>
          </a:xfrm>
        </p:grpSpPr>
        <p:sp>
          <p:nvSpPr>
            <p:cNvPr id="87" name="六边形 86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8" name="六边形 87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62" name="组合 88"/>
          <p:cNvGrpSpPr>
            <a:grpSpLocks/>
          </p:cNvGrpSpPr>
          <p:nvPr/>
        </p:nvGrpSpPr>
        <p:grpSpPr bwMode="auto">
          <a:xfrm>
            <a:off x="10139363" y="6689725"/>
            <a:ext cx="1528762" cy="1317625"/>
            <a:chOff x="871211" y="892008"/>
            <a:chExt cx="1444856" cy="1245566"/>
          </a:xfrm>
        </p:grpSpPr>
        <p:sp>
          <p:nvSpPr>
            <p:cNvPr id="90" name="六边形 89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1" name="六边形 90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63" name="组合 94"/>
          <p:cNvGrpSpPr>
            <a:grpSpLocks/>
          </p:cNvGrpSpPr>
          <p:nvPr/>
        </p:nvGrpSpPr>
        <p:grpSpPr bwMode="auto">
          <a:xfrm>
            <a:off x="11363325" y="790575"/>
            <a:ext cx="1528763" cy="1317625"/>
            <a:chOff x="871211" y="892008"/>
            <a:chExt cx="1444856" cy="1245566"/>
          </a:xfrm>
        </p:grpSpPr>
        <p:sp>
          <p:nvSpPr>
            <p:cNvPr id="96" name="六边形 95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7" name="六边形 96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64" name="组合 97"/>
          <p:cNvGrpSpPr>
            <a:grpSpLocks/>
          </p:cNvGrpSpPr>
          <p:nvPr/>
        </p:nvGrpSpPr>
        <p:grpSpPr bwMode="auto">
          <a:xfrm>
            <a:off x="11363325" y="2108200"/>
            <a:ext cx="1528763" cy="1316038"/>
            <a:chOff x="871211" y="892008"/>
            <a:chExt cx="1444856" cy="1245566"/>
          </a:xfrm>
        </p:grpSpPr>
        <p:sp>
          <p:nvSpPr>
            <p:cNvPr id="99" name="六边形 98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0" name="六边形 99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65" name="组合 100"/>
          <p:cNvGrpSpPr>
            <a:grpSpLocks/>
          </p:cNvGrpSpPr>
          <p:nvPr/>
        </p:nvGrpSpPr>
        <p:grpSpPr bwMode="auto">
          <a:xfrm>
            <a:off x="11363325" y="3422650"/>
            <a:ext cx="1528763" cy="1316038"/>
            <a:chOff x="871211" y="892008"/>
            <a:chExt cx="1444856" cy="1245566"/>
          </a:xfrm>
        </p:grpSpPr>
        <p:sp>
          <p:nvSpPr>
            <p:cNvPr id="102" name="六边形 101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3" name="六边形 102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66" name="组合 103"/>
          <p:cNvGrpSpPr>
            <a:grpSpLocks/>
          </p:cNvGrpSpPr>
          <p:nvPr/>
        </p:nvGrpSpPr>
        <p:grpSpPr bwMode="auto">
          <a:xfrm>
            <a:off x="11363325" y="4741863"/>
            <a:ext cx="1528763" cy="1317625"/>
            <a:chOff x="871211" y="892008"/>
            <a:chExt cx="1444856" cy="1245566"/>
          </a:xfrm>
        </p:grpSpPr>
        <p:sp>
          <p:nvSpPr>
            <p:cNvPr id="105" name="六边形 104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6" name="六边形 105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67" name="组合 91"/>
          <p:cNvGrpSpPr>
            <a:grpSpLocks/>
          </p:cNvGrpSpPr>
          <p:nvPr/>
        </p:nvGrpSpPr>
        <p:grpSpPr bwMode="auto">
          <a:xfrm>
            <a:off x="11352213" y="6072188"/>
            <a:ext cx="1528762" cy="1317625"/>
            <a:chOff x="871211" y="892008"/>
            <a:chExt cx="1444856" cy="1245566"/>
          </a:xfrm>
        </p:grpSpPr>
        <p:sp>
          <p:nvSpPr>
            <p:cNvPr id="93" name="六边形 92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4" name="六边形 93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5" name="文本框 94"/>
          <p:cNvSpPr txBox="1"/>
          <p:nvPr/>
        </p:nvSpPr>
        <p:spPr>
          <a:xfrm>
            <a:off x="3385343" y="1462088"/>
            <a:ext cx="52879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rgbClr val="40BDCB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立体环完成</a:t>
            </a:r>
            <a:endParaRPr lang="zh-CN" altLang="en-US" sz="4000" dirty="0">
              <a:solidFill>
                <a:srgbClr val="40BDCB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98" name="任意多边形 97"/>
          <p:cNvSpPr/>
          <p:nvPr/>
        </p:nvSpPr>
        <p:spPr>
          <a:xfrm>
            <a:off x="2700735" y="2826657"/>
            <a:ext cx="6790531" cy="1204686"/>
          </a:xfrm>
          <a:custGeom>
            <a:avLst/>
            <a:gdLst>
              <a:gd name="connsiteX0" fmla="*/ 706991 w 6790531"/>
              <a:gd name="connsiteY0" fmla="*/ 210073 h 1204686"/>
              <a:gd name="connsiteX1" fmla="*/ 314721 w 6790531"/>
              <a:gd name="connsiteY1" fmla="*/ 602343 h 1204686"/>
              <a:gd name="connsiteX2" fmla="*/ 706991 w 6790531"/>
              <a:gd name="connsiteY2" fmla="*/ 994613 h 1204686"/>
              <a:gd name="connsiteX3" fmla="*/ 6132755 w 6790531"/>
              <a:gd name="connsiteY3" fmla="*/ 994613 h 1204686"/>
              <a:gd name="connsiteX4" fmla="*/ 6525025 w 6790531"/>
              <a:gd name="connsiteY4" fmla="*/ 602343 h 1204686"/>
              <a:gd name="connsiteX5" fmla="*/ 6132755 w 6790531"/>
              <a:gd name="connsiteY5" fmla="*/ 210073 h 1204686"/>
              <a:gd name="connsiteX6" fmla="*/ 602343 w 6790531"/>
              <a:gd name="connsiteY6" fmla="*/ 0 h 1204686"/>
              <a:gd name="connsiteX7" fmla="*/ 6188188 w 6790531"/>
              <a:gd name="connsiteY7" fmla="*/ 0 h 1204686"/>
              <a:gd name="connsiteX8" fmla="*/ 6790531 w 6790531"/>
              <a:gd name="connsiteY8" fmla="*/ 602343 h 1204686"/>
              <a:gd name="connsiteX9" fmla="*/ 6188188 w 6790531"/>
              <a:gd name="connsiteY9" fmla="*/ 1204686 h 1204686"/>
              <a:gd name="connsiteX10" fmla="*/ 602343 w 6790531"/>
              <a:gd name="connsiteY10" fmla="*/ 1204686 h 1204686"/>
              <a:gd name="connsiteX11" fmla="*/ 0 w 6790531"/>
              <a:gd name="connsiteY11" fmla="*/ 602343 h 1204686"/>
              <a:gd name="connsiteX12" fmla="*/ 602343 w 6790531"/>
              <a:gd name="connsiteY12" fmla="*/ 0 h 1204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790531" h="1204686">
                <a:moveTo>
                  <a:pt x="706991" y="210073"/>
                </a:moveTo>
                <a:cubicBezTo>
                  <a:pt x="490346" y="210073"/>
                  <a:pt x="314721" y="385698"/>
                  <a:pt x="314721" y="602343"/>
                </a:cubicBezTo>
                <a:cubicBezTo>
                  <a:pt x="314721" y="818988"/>
                  <a:pt x="490346" y="994613"/>
                  <a:pt x="706991" y="994613"/>
                </a:cubicBezTo>
                <a:lnTo>
                  <a:pt x="6132755" y="994613"/>
                </a:lnTo>
                <a:cubicBezTo>
                  <a:pt x="6349400" y="994613"/>
                  <a:pt x="6525025" y="818988"/>
                  <a:pt x="6525025" y="602343"/>
                </a:cubicBezTo>
                <a:cubicBezTo>
                  <a:pt x="6525025" y="385698"/>
                  <a:pt x="6349400" y="210073"/>
                  <a:pt x="6132755" y="210073"/>
                </a:cubicBezTo>
                <a:close/>
                <a:moveTo>
                  <a:pt x="602343" y="0"/>
                </a:moveTo>
                <a:lnTo>
                  <a:pt x="6188188" y="0"/>
                </a:lnTo>
                <a:cubicBezTo>
                  <a:pt x="6520853" y="0"/>
                  <a:pt x="6790531" y="269678"/>
                  <a:pt x="6790531" y="602343"/>
                </a:cubicBezTo>
                <a:cubicBezTo>
                  <a:pt x="6790531" y="935008"/>
                  <a:pt x="6520853" y="1204686"/>
                  <a:pt x="6188188" y="1204686"/>
                </a:cubicBezTo>
                <a:lnTo>
                  <a:pt x="602343" y="1204686"/>
                </a:lnTo>
                <a:cubicBezTo>
                  <a:pt x="269678" y="1204686"/>
                  <a:pt x="0" y="935008"/>
                  <a:pt x="0" y="602343"/>
                </a:cubicBezTo>
                <a:cubicBezTo>
                  <a:pt x="0" y="269678"/>
                  <a:pt x="269678" y="0"/>
                  <a:pt x="602343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rgbClr val="40BDCB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01" name="圆角矩形 100"/>
          <p:cNvSpPr/>
          <p:nvPr/>
        </p:nvSpPr>
        <p:spPr>
          <a:xfrm>
            <a:off x="2700735" y="2826657"/>
            <a:ext cx="6790531" cy="1204686"/>
          </a:xfrm>
          <a:prstGeom prst="roundRect">
            <a:avLst>
              <a:gd name="adj" fmla="val 50000"/>
            </a:avLst>
          </a:prstGeom>
          <a:noFill/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rgbClr val="40BDCB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04" name="圆角矩形 103"/>
          <p:cNvSpPr/>
          <p:nvPr/>
        </p:nvSpPr>
        <p:spPr>
          <a:xfrm>
            <a:off x="3000373" y="3036730"/>
            <a:ext cx="6210304" cy="784540"/>
          </a:xfrm>
          <a:prstGeom prst="roundRect">
            <a:avLst>
              <a:gd name="adj" fmla="val 50000"/>
            </a:avLst>
          </a:prstGeom>
          <a:noFill/>
          <a:ln w="3175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 smtClean="0">
              <a:solidFill>
                <a:srgbClr val="40BDCB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3452019" y="3270739"/>
            <a:ext cx="52879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40BDCB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将环形与边框组合，环形加</a:t>
            </a:r>
            <a:r>
              <a:rPr lang="en-US" altLang="zh-CN" sz="2000" dirty="0" smtClean="0">
                <a:solidFill>
                  <a:srgbClr val="40BDCB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45</a:t>
            </a:r>
            <a:r>
              <a:rPr lang="zh-CN" altLang="en-US" sz="2000" dirty="0" smtClean="0">
                <a:solidFill>
                  <a:srgbClr val="40BDCB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度外阴影</a:t>
            </a:r>
            <a:endParaRPr lang="zh-CN" altLang="en-US" sz="2000" dirty="0">
              <a:solidFill>
                <a:srgbClr val="40BDCB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36414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组合 1"/>
          <p:cNvGrpSpPr>
            <a:grpSpLocks/>
          </p:cNvGrpSpPr>
          <p:nvPr/>
        </p:nvGrpSpPr>
        <p:grpSpPr bwMode="auto">
          <a:xfrm>
            <a:off x="-700088" y="-530225"/>
            <a:ext cx="1528763" cy="1317625"/>
            <a:chOff x="871211" y="892008"/>
            <a:chExt cx="1444856" cy="1245566"/>
          </a:xfrm>
        </p:grpSpPr>
        <p:sp>
          <p:nvSpPr>
            <p:cNvPr id="3" name="六边形 2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" name="六边形 3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39" name="组合 4"/>
          <p:cNvGrpSpPr>
            <a:grpSpLocks/>
          </p:cNvGrpSpPr>
          <p:nvPr/>
        </p:nvGrpSpPr>
        <p:grpSpPr bwMode="auto">
          <a:xfrm>
            <a:off x="-700088" y="790575"/>
            <a:ext cx="1528763" cy="1317625"/>
            <a:chOff x="871211" y="892008"/>
            <a:chExt cx="1444856" cy="1245566"/>
          </a:xfrm>
        </p:grpSpPr>
        <p:sp>
          <p:nvSpPr>
            <p:cNvPr id="6" name="六边形 5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六边形 6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40" name="组合 7"/>
          <p:cNvGrpSpPr>
            <a:grpSpLocks/>
          </p:cNvGrpSpPr>
          <p:nvPr/>
        </p:nvGrpSpPr>
        <p:grpSpPr bwMode="auto">
          <a:xfrm>
            <a:off x="-700088" y="2108200"/>
            <a:ext cx="1528763" cy="1316038"/>
            <a:chOff x="871211" y="892008"/>
            <a:chExt cx="1444856" cy="1245566"/>
          </a:xfrm>
        </p:grpSpPr>
        <p:sp>
          <p:nvSpPr>
            <p:cNvPr id="9" name="六边形 8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六边形 9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41" name="组合 10"/>
          <p:cNvGrpSpPr>
            <a:grpSpLocks/>
          </p:cNvGrpSpPr>
          <p:nvPr/>
        </p:nvGrpSpPr>
        <p:grpSpPr bwMode="auto">
          <a:xfrm>
            <a:off x="-700088" y="3422650"/>
            <a:ext cx="1528763" cy="1316038"/>
            <a:chOff x="871211" y="892008"/>
            <a:chExt cx="1444856" cy="1245566"/>
          </a:xfrm>
        </p:grpSpPr>
        <p:sp>
          <p:nvSpPr>
            <p:cNvPr id="12" name="六边形 11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六边形 12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42" name="组合 13"/>
          <p:cNvGrpSpPr>
            <a:grpSpLocks/>
          </p:cNvGrpSpPr>
          <p:nvPr/>
        </p:nvGrpSpPr>
        <p:grpSpPr bwMode="auto">
          <a:xfrm>
            <a:off x="-700088" y="4741863"/>
            <a:ext cx="1528763" cy="1317625"/>
            <a:chOff x="871211" y="892008"/>
            <a:chExt cx="1444856" cy="1245566"/>
          </a:xfrm>
        </p:grpSpPr>
        <p:sp>
          <p:nvSpPr>
            <p:cNvPr id="15" name="六边形 14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六边形 15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43" name="组合 16"/>
          <p:cNvGrpSpPr>
            <a:grpSpLocks/>
          </p:cNvGrpSpPr>
          <p:nvPr/>
        </p:nvGrpSpPr>
        <p:grpSpPr bwMode="auto">
          <a:xfrm>
            <a:off x="-700088" y="6053138"/>
            <a:ext cx="1528763" cy="1317625"/>
            <a:chOff x="871211" y="892008"/>
            <a:chExt cx="1444856" cy="1245566"/>
          </a:xfrm>
        </p:grpSpPr>
        <p:sp>
          <p:nvSpPr>
            <p:cNvPr id="18" name="六边形 17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六边形 18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44" name="组合 19"/>
          <p:cNvGrpSpPr>
            <a:grpSpLocks/>
          </p:cNvGrpSpPr>
          <p:nvPr/>
        </p:nvGrpSpPr>
        <p:grpSpPr bwMode="auto">
          <a:xfrm>
            <a:off x="500063" y="-1171575"/>
            <a:ext cx="1528762" cy="1317625"/>
            <a:chOff x="871211" y="892008"/>
            <a:chExt cx="1444856" cy="1245566"/>
          </a:xfrm>
        </p:grpSpPr>
        <p:sp>
          <p:nvSpPr>
            <p:cNvPr id="21" name="六边形 20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六边形 21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45" name="组合 37"/>
          <p:cNvGrpSpPr>
            <a:grpSpLocks/>
          </p:cNvGrpSpPr>
          <p:nvPr/>
        </p:nvGrpSpPr>
        <p:grpSpPr bwMode="auto">
          <a:xfrm>
            <a:off x="1700213" y="-512763"/>
            <a:ext cx="1528762" cy="1317626"/>
            <a:chOff x="871211" y="892008"/>
            <a:chExt cx="1444856" cy="1245566"/>
          </a:xfrm>
        </p:grpSpPr>
        <p:sp>
          <p:nvSpPr>
            <p:cNvPr id="39" name="六边形 38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六边形 39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46" name="组合 40"/>
          <p:cNvGrpSpPr>
            <a:grpSpLocks/>
          </p:cNvGrpSpPr>
          <p:nvPr/>
        </p:nvGrpSpPr>
        <p:grpSpPr bwMode="auto">
          <a:xfrm>
            <a:off x="2900363" y="-1171575"/>
            <a:ext cx="1527175" cy="1317625"/>
            <a:chOff x="871211" y="892008"/>
            <a:chExt cx="1444856" cy="1245566"/>
          </a:xfrm>
        </p:grpSpPr>
        <p:sp>
          <p:nvSpPr>
            <p:cNvPr id="42" name="六边形 41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3" name="六边形 42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47" name="组合 43"/>
          <p:cNvGrpSpPr>
            <a:grpSpLocks/>
          </p:cNvGrpSpPr>
          <p:nvPr/>
        </p:nvGrpSpPr>
        <p:grpSpPr bwMode="auto">
          <a:xfrm>
            <a:off x="4098925" y="-512763"/>
            <a:ext cx="1528763" cy="1317626"/>
            <a:chOff x="871211" y="892008"/>
            <a:chExt cx="1444856" cy="1245566"/>
          </a:xfrm>
        </p:grpSpPr>
        <p:sp>
          <p:nvSpPr>
            <p:cNvPr id="45" name="六边形 44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" name="六边形 45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48" name="组合 46"/>
          <p:cNvGrpSpPr>
            <a:grpSpLocks/>
          </p:cNvGrpSpPr>
          <p:nvPr/>
        </p:nvGrpSpPr>
        <p:grpSpPr bwMode="auto">
          <a:xfrm>
            <a:off x="5289550" y="-1171575"/>
            <a:ext cx="1528763" cy="1317625"/>
            <a:chOff x="871211" y="892008"/>
            <a:chExt cx="1444856" cy="1245566"/>
          </a:xfrm>
        </p:grpSpPr>
        <p:sp>
          <p:nvSpPr>
            <p:cNvPr id="48" name="六边形 47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" name="六边形 48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49" name="组合 49"/>
          <p:cNvGrpSpPr>
            <a:grpSpLocks/>
          </p:cNvGrpSpPr>
          <p:nvPr/>
        </p:nvGrpSpPr>
        <p:grpSpPr bwMode="auto">
          <a:xfrm>
            <a:off x="6502400" y="-534988"/>
            <a:ext cx="1527175" cy="1317626"/>
            <a:chOff x="871211" y="892008"/>
            <a:chExt cx="1444856" cy="1245566"/>
          </a:xfrm>
        </p:grpSpPr>
        <p:sp>
          <p:nvSpPr>
            <p:cNvPr id="51" name="六边形 50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" name="六边形 51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50" name="组合 52"/>
          <p:cNvGrpSpPr>
            <a:grpSpLocks/>
          </p:cNvGrpSpPr>
          <p:nvPr/>
        </p:nvGrpSpPr>
        <p:grpSpPr bwMode="auto">
          <a:xfrm>
            <a:off x="7715250" y="-1171575"/>
            <a:ext cx="1527175" cy="1317625"/>
            <a:chOff x="871211" y="892008"/>
            <a:chExt cx="1444856" cy="1245566"/>
          </a:xfrm>
        </p:grpSpPr>
        <p:sp>
          <p:nvSpPr>
            <p:cNvPr id="54" name="六边形 53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5" name="六边形 54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51" name="组合 55"/>
          <p:cNvGrpSpPr>
            <a:grpSpLocks/>
          </p:cNvGrpSpPr>
          <p:nvPr/>
        </p:nvGrpSpPr>
        <p:grpSpPr bwMode="auto">
          <a:xfrm>
            <a:off x="8926513" y="-512763"/>
            <a:ext cx="1528762" cy="1317626"/>
            <a:chOff x="871211" y="892008"/>
            <a:chExt cx="1444856" cy="1245566"/>
          </a:xfrm>
        </p:grpSpPr>
        <p:sp>
          <p:nvSpPr>
            <p:cNvPr id="57" name="六边形 56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8" name="六边形 57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52" name="组合 58"/>
          <p:cNvGrpSpPr>
            <a:grpSpLocks/>
          </p:cNvGrpSpPr>
          <p:nvPr/>
        </p:nvGrpSpPr>
        <p:grpSpPr bwMode="auto">
          <a:xfrm>
            <a:off x="10139363" y="-1171575"/>
            <a:ext cx="1528762" cy="1317625"/>
            <a:chOff x="871211" y="892008"/>
            <a:chExt cx="1444856" cy="1245566"/>
          </a:xfrm>
        </p:grpSpPr>
        <p:sp>
          <p:nvSpPr>
            <p:cNvPr id="60" name="六边形 59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1" name="六边形 60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53" name="组合 61"/>
          <p:cNvGrpSpPr>
            <a:grpSpLocks/>
          </p:cNvGrpSpPr>
          <p:nvPr/>
        </p:nvGrpSpPr>
        <p:grpSpPr bwMode="auto">
          <a:xfrm>
            <a:off x="11352213" y="-512763"/>
            <a:ext cx="1528762" cy="1317626"/>
            <a:chOff x="871211" y="892008"/>
            <a:chExt cx="1444856" cy="1245566"/>
          </a:xfrm>
        </p:grpSpPr>
        <p:sp>
          <p:nvSpPr>
            <p:cNvPr id="63" name="六边形 62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4" name="六边形 63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54" name="组合 64"/>
          <p:cNvGrpSpPr>
            <a:grpSpLocks/>
          </p:cNvGrpSpPr>
          <p:nvPr/>
        </p:nvGrpSpPr>
        <p:grpSpPr bwMode="auto">
          <a:xfrm>
            <a:off x="500063" y="6711950"/>
            <a:ext cx="1528762" cy="1317625"/>
            <a:chOff x="871211" y="892008"/>
            <a:chExt cx="1444856" cy="1245566"/>
          </a:xfrm>
        </p:grpSpPr>
        <p:sp>
          <p:nvSpPr>
            <p:cNvPr id="66" name="六边形 65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7" name="六边形 66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55" name="组合 67"/>
          <p:cNvGrpSpPr>
            <a:grpSpLocks/>
          </p:cNvGrpSpPr>
          <p:nvPr/>
        </p:nvGrpSpPr>
        <p:grpSpPr bwMode="auto">
          <a:xfrm>
            <a:off x="1700213" y="6072188"/>
            <a:ext cx="1528762" cy="1317625"/>
            <a:chOff x="871211" y="892008"/>
            <a:chExt cx="1444856" cy="1245566"/>
          </a:xfrm>
        </p:grpSpPr>
        <p:sp>
          <p:nvSpPr>
            <p:cNvPr id="69" name="六边形 68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0" name="六边形 69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56" name="组合 70"/>
          <p:cNvGrpSpPr>
            <a:grpSpLocks/>
          </p:cNvGrpSpPr>
          <p:nvPr/>
        </p:nvGrpSpPr>
        <p:grpSpPr bwMode="auto">
          <a:xfrm>
            <a:off x="2900363" y="6710363"/>
            <a:ext cx="1527175" cy="1317625"/>
            <a:chOff x="871211" y="892008"/>
            <a:chExt cx="1444856" cy="1245566"/>
          </a:xfrm>
        </p:grpSpPr>
        <p:sp>
          <p:nvSpPr>
            <p:cNvPr id="72" name="六边形 71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3" name="六边形 72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57" name="组合 73"/>
          <p:cNvGrpSpPr>
            <a:grpSpLocks/>
          </p:cNvGrpSpPr>
          <p:nvPr/>
        </p:nvGrpSpPr>
        <p:grpSpPr bwMode="auto">
          <a:xfrm>
            <a:off x="4098925" y="6072188"/>
            <a:ext cx="1528763" cy="1317625"/>
            <a:chOff x="871211" y="892008"/>
            <a:chExt cx="1444856" cy="1245566"/>
          </a:xfrm>
        </p:grpSpPr>
        <p:sp>
          <p:nvSpPr>
            <p:cNvPr id="75" name="六边形 74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6" name="六边形 75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58" name="组合 76"/>
          <p:cNvGrpSpPr>
            <a:grpSpLocks/>
          </p:cNvGrpSpPr>
          <p:nvPr/>
        </p:nvGrpSpPr>
        <p:grpSpPr bwMode="auto">
          <a:xfrm>
            <a:off x="5265738" y="6689725"/>
            <a:ext cx="1527175" cy="1317625"/>
            <a:chOff x="871211" y="892008"/>
            <a:chExt cx="1444856" cy="1245566"/>
          </a:xfrm>
        </p:grpSpPr>
        <p:sp>
          <p:nvSpPr>
            <p:cNvPr id="78" name="六边形 77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9" name="六边形 78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59" name="组合 79"/>
          <p:cNvGrpSpPr>
            <a:grpSpLocks/>
          </p:cNvGrpSpPr>
          <p:nvPr/>
        </p:nvGrpSpPr>
        <p:grpSpPr bwMode="auto">
          <a:xfrm>
            <a:off x="6502400" y="6051550"/>
            <a:ext cx="1527175" cy="1317625"/>
            <a:chOff x="871211" y="892008"/>
            <a:chExt cx="1444856" cy="1245566"/>
          </a:xfrm>
        </p:grpSpPr>
        <p:sp>
          <p:nvSpPr>
            <p:cNvPr id="81" name="六边形 80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2" name="六边形 81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60" name="组合 82"/>
          <p:cNvGrpSpPr>
            <a:grpSpLocks/>
          </p:cNvGrpSpPr>
          <p:nvPr/>
        </p:nvGrpSpPr>
        <p:grpSpPr bwMode="auto">
          <a:xfrm>
            <a:off x="7705725" y="6708775"/>
            <a:ext cx="1528763" cy="1317625"/>
            <a:chOff x="871211" y="892008"/>
            <a:chExt cx="1444856" cy="1245566"/>
          </a:xfrm>
        </p:grpSpPr>
        <p:sp>
          <p:nvSpPr>
            <p:cNvPr id="84" name="六边形 83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5" name="六边形 84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61" name="组合 85"/>
          <p:cNvGrpSpPr>
            <a:grpSpLocks/>
          </p:cNvGrpSpPr>
          <p:nvPr/>
        </p:nvGrpSpPr>
        <p:grpSpPr bwMode="auto">
          <a:xfrm>
            <a:off x="8926513" y="6072188"/>
            <a:ext cx="1528762" cy="1317625"/>
            <a:chOff x="871211" y="892008"/>
            <a:chExt cx="1444856" cy="1245566"/>
          </a:xfrm>
        </p:grpSpPr>
        <p:sp>
          <p:nvSpPr>
            <p:cNvPr id="87" name="六边形 86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8" name="六边形 87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62" name="组合 88"/>
          <p:cNvGrpSpPr>
            <a:grpSpLocks/>
          </p:cNvGrpSpPr>
          <p:nvPr/>
        </p:nvGrpSpPr>
        <p:grpSpPr bwMode="auto">
          <a:xfrm>
            <a:off x="10139363" y="6689725"/>
            <a:ext cx="1528762" cy="1317625"/>
            <a:chOff x="871211" y="892008"/>
            <a:chExt cx="1444856" cy="1245566"/>
          </a:xfrm>
        </p:grpSpPr>
        <p:sp>
          <p:nvSpPr>
            <p:cNvPr id="90" name="六边形 89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1" name="六边形 90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63" name="组合 94"/>
          <p:cNvGrpSpPr>
            <a:grpSpLocks/>
          </p:cNvGrpSpPr>
          <p:nvPr/>
        </p:nvGrpSpPr>
        <p:grpSpPr bwMode="auto">
          <a:xfrm>
            <a:off x="11363325" y="790575"/>
            <a:ext cx="1528763" cy="1317625"/>
            <a:chOff x="871211" y="892008"/>
            <a:chExt cx="1444856" cy="1245566"/>
          </a:xfrm>
        </p:grpSpPr>
        <p:sp>
          <p:nvSpPr>
            <p:cNvPr id="96" name="六边形 95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7" name="六边形 96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64" name="组合 97"/>
          <p:cNvGrpSpPr>
            <a:grpSpLocks/>
          </p:cNvGrpSpPr>
          <p:nvPr/>
        </p:nvGrpSpPr>
        <p:grpSpPr bwMode="auto">
          <a:xfrm>
            <a:off x="11363325" y="2108200"/>
            <a:ext cx="1528763" cy="1316038"/>
            <a:chOff x="871211" y="892008"/>
            <a:chExt cx="1444856" cy="1245566"/>
          </a:xfrm>
        </p:grpSpPr>
        <p:sp>
          <p:nvSpPr>
            <p:cNvPr id="99" name="六边形 98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0" name="六边形 99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65" name="组合 100"/>
          <p:cNvGrpSpPr>
            <a:grpSpLocks/>
          </p:cNvGrpSpPr>
          <p:nvPr/>
        </p:nvGrpSpPr>
        <p:grpSpPr bwMode="auto">
          <a:xfrm>
            <a:off x="11363325" y="3422650"/>
            <a:ext cx="1528763" cy="1316038"/>
            <a:chOff x="871211" y="892008"/>
            <a:chExt cx="1444856" cy="1245566"/>
          </a:xfrm>
        </p:grpSpPr>
        <p:sp>
          <p:nvSpPr>
            <p:cNvPr id="102" name="六边形 101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3" name="六边形 102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66" name="组合 103"/>
          <p:cNvGrpSpPr>
            <a:grpSpLocks/>
          </p:cNvGrpSpPr>
          <p:nvPr/>
        </p:nvGrpSpPr>
        <p:grpSpPr bwMode="auto">
          <a:xfrm>
            <a:off x="11363325" y="4741863"/>
            <a:ext cx="1528763" cy="1317625"/>
            <a:chOff x="871211" y="892008"/>
            <a:chExt cx="1444856" cy="1245566"/>
          </a:xfrm>
        </p:grpSpPr>
        <p:sp>
          <p:nvSpPr>
            <p:cNvPr id="105" name="六边形 104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6" name="六边形 105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67" name="组合 91"/>
          <p:cNvGrpSpPr>
            <a:grpSpLocks/>
          </p:cNvGrpSpPr>
          <p:nvPr/>
        </p:nvGrpSpPr>
        <p:grpSpPr bwMode="auto">
          <a:xfrm>
            <a:off x="11352213" y="6072188"/>
            <a:ext cx="1528762" cy="1317625"/>
            <a:chOff x="871211" y="892008"/>
            <a:chExt cx="1444856" cy="1245566"/>
          </a:xfrm>
        </p:grpSpPr>
        <p:sp>
          <p:nvSpPr>
            <p:cNvPr id="93" name="六边形 92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4" name="六边形 93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5" name="文本框 94"/>
          <p:cNvSpPr txBox="1"/>
          <p:nvPr/>
        </p:nvSpPr>
        <p:spPr>
          <a:xfrm>
            <a:off x="3385343" y="1462088"/>
            <a:ext cx="52879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rgbClr val="40BDCB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轨道</a:t>
            </a:r>
            <a:r>
              <a:rPr lang="zh-CN" altLang="en-US" sz="4000" dirty="0" smtClean="0">
                <a:solidFill>
                  <a:srgbClr val="40BDCB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环</a:t>
            </a:r>
            <a:r>
              <a:rPr lang="zh-CN" altLang="en-US" sz="4000" dirty="0">
                <a:solidFill>
                  <a:srgbClr val="40BDCB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双层边框制作</a:t>
            </a:r>
          </a:p>
        </p:txBody>
      </p:sp>
      <p:sp>
        <p:nvSpPr>
          <p:cNvPr id="98" name="圆角矩形 97"/>
          <p:cNvSpPr/>
          <p:nvPr/>
        </p:nvSpPr>
        <p:spPr>
          <a:xfrm>
            <a:off x="1419906" y="2511288"/>
            <a:ext cx="6790531" cy="1204686"/>
          </a:xfrm>
          <a:prstGeom prst="roundRect">
            <a:avLst>
              <a:gd name="adj" fmla="val 50000"/>
            </a:avLst>
          </a:prstGeom>
          <a:noFill/>
          <a:ln w="31750">
            <a:gradFill flip="none" rotWithShape="1">
              <a:gsLst>
                <a:gs pos="100000">
                  <a:schemeClr val="bg1"/>
                </a:gs>
                <a:gs pos="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40BDCB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大圆角矩形无填充，边框</a:t>
            </a:r>
            <a:r>
              <a:rPr lang="en-US" altLang="zh-CN" sz="2400" dirty="0">
                <a:solidFill>
                  <a:srgbClr val="40BDCB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45</a:t>
            </a:r>
            <a:r>
              <a:rPr lang="zh-CN" altLang="en-US" sz="2400" dirty="0">
                <a:solidFill>
                  <a:srgbClr val="40BDCB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度</a:t>
            </a:r>
            <a:r>
              <a:rPr lang="zh-CN" altLang="en-US" sz="2400" dirty="0" smtClean="0">
                <a:solidFill>
                  <a:srgbClr val="40BDCB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渐变，将立体环边框的光圈调换位置即可</a:t>
            </a:r>
            <a:endParaRPr lang="zh-CN" altLang="en-US" sz="2400" dirty="0">
              <a:solidFill>
                <a:srgbClr val="40BDCB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01" name="圆角矩形 100"/>
          <p:cNvSpPr/>
          <p:nvPr/>
        </p:nvSpPr>
        <p:spPr>
          <a:xfrm>
            <a:off x="1734627" y="4283461"/>
            <a:ext cx="6210304" cy="784540"/>
          </a:xfrm>
          <a:prstGeom prst="roundRect">
            <a:avLst>
              <a:gd name="adj" fmla="val 50000"/>
            </a:avLst>
          </a:prstGeom>
          <a:noFill/>
          <a:ln w="31750">
            <a:gradFill flip="none" rotWithShape="1"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40BDCB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小圆角矩形同上，将</a:t>
            </a:r>
            <a:r>
              <a:rPr lang="en-US" altLang="zh-CN" sz="2400" dirty="0">
                <a:solidFill>
                  <a:srgbClr val="40BDCB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2</a:t>
            </a:r>
            <a:r>
              <a:rPr lang="zh-CN" altLang="en-US" sz="2400" dirty="0">
                <a:solidFill>
                  <a:srgbClr val="40BDCB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个光圈调换位置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92898" y="3881392"/>
            <a:ext cx="2354562" cy="1559612"/>
          </a:xfrm>
          <a:prstGeom prst="rect">
            <a:avLst/>
          </a:prstGeom>
          <a:ln>
            <a:noFill/>
          </a:ln>
          <a:effectLst>
            <a:outerShdw blurRad="203200" dist="381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92898" y="2217916"/>
            <a:ext cx="2407558" cy="1529330"/>
          </a:xfrm>
          <a:prstGeom prst="rect">
            <a:avLst/>
          </a:prstGeom>
          <a:ln>
            <a:noFill/>
          </a:ln>
          <a:effectLst>
            <a:outerShdw blurRad="203200" dist="381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5263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组合 1"/>
          <p:cNvGrpSpPr>
            <a:grpSpLocks/>
          </p:cNvGrpSpPr>
          <p:nvPr/>
        </p:nvGrpSpPr>
        <p:grpSpPr bwMode="auto">
          <a:xfrm>
            <a:off x="-700088" y="-530225"/>
            <a:ext cx="1528763" cy="1317625"/>
            <a:chOff x="871211" y="892008"/>
            <a:chExt cx="1444856" cy="1245566"/>
          </a:xfrm>
        </p:grpSpPr>
        <p:sp>
          <p:nvSpPr>
            <p:cNvPr id="3" name="六边形 2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" name="六边形 3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39" name="组合 4"/>
          <p:cNvGrpSpPr>
            <a:grpSpLocks/>
          </p:cNvGrpSpPr>
          <p:nvPr/>
        </p:nvGrpSpPr>
        <p:grpSpPr bwMode="auto">
          <a:xfrm>
            <a:off x="-700088" y="790575"/>
            <a:ext cx="1528763" cy="1317625"/>
            <a:chOff x="871211" y="892008"/>
            <a:chExt cx="1444856" cy="1245566"/>
          </a:xfrm>
        </p:grpSpPr>
        <p:sp>
          <p:nvSpPr>
            <p:cNvPr id="6" name="六边形 5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六边形 6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40" name="组合 7"/>
          <p:cNvGrpSpPr>
            <a:grpSpLocks/>
          </p:cNvGrpSpPr>
          <p:nvPr/>
        </p:nvGrpSpPr>
        <p:grpSpPr bwMode="auto">
          <a:xfrm>
            <a:off x="-700088" y="2108200"/>
            <a:ext cx="1528763" cy="1316038"/>
            <a:chOff x="871211" y="892008"/>
            <a:chExt cx="1444856" cy="1245566"/>
          </a:xfrm>
        </p:grpSpPr>
        <p:sp>
          <p:nvSpPr>
            <p:cNvPr id="9" name="六边形 8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六边形 9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41" name="组合 10"/>
          <p:cNvGrpSpPr>
            <a:grpSpLocks/>
          </p:cNvGrpSpPr>
          <p:nvPr/>
        </p:nvGrpSpPr>
        <p:grpSpPr bwMode="auto">
          <a:xfrm>
            <a:off x="-700088" y="3422650"/>
            <a:ext cx="1528763" cy="1316038"/>
            <a:chOff x="871211" y="892008"/>
            <a:chExt cx="1444856" cy="1245566"/>
          </a:xfrm>
        </p:grpSpPr>
        <p:sp>
          <p:nvSpPr>
            <p:cNvPr id="12" name="六边形 11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六边形 12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42" name="组合 13"/>
          <p:cNvGrpSpPr>
            <a:grpSpLocks/>
          </p:cNvGrpSpPr>
          <p:nvPr/>
        </p:nvGrpSpPr>
        <p:grpSpPr bwMode="auto">
          <a:xfrm>
            <a:off x="-700088" y="4741863"/>
            <a:ext cx="1528763" cy="1317625"/>
            <a:chOff x="871211" y="892008"/>
            <a:chExt cx="1444856" cy="1245566"/>
          </a:xfrm>
        </p:grpSpPr>
        <p:sp>
          <p:nvSpPr>
            <p:cNvPr id="15" name="六边形 14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六边形 15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43" name="组合 16"/>
          <p:cNvGrpSpPr>
            <a:grpSpLocks/>
          </p:cNvGrpSpPr>
          <p:nvPr/>
        </p:nvGrpSpPr>
        <p:grpSpPr bwMode="auto">
          <a:xfrm>
            <a:off x="-700088" y="6053138"/>
            <a:ext cx="1528763" cy="1317625"/>
            <a:chOff x="871211" y="892008"/>
            <a:chExt cx="1444856" cy="1245566"/>
          </a:xfrm>
        </p:grpSpPr>
        <p:sp>
          <p:nvSpPr>
            <p:cNvPr id="18" name="六边形 17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六边形 18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44" name="组合 19"/>
          <p:cNvGrpSpPr>
            <a:grpSpLocks/>
          </p:cNvGrpSpPr>
          <p:nvPr/>
        </p:nvGrpSpPr>
        <p:grpSpPr bwMode="auto">
          <a:xfrm>
            <a:off x="500063" y="-1171575"/>
            <a:ext cx="1528762" cy="1317625"/>
            <a:chOff x="871211" y="892008"/>
            <a:chExt cx="1444856" cy="1245566"/>
          </a:xfrm>
        </p:grpSpPr>
        <p:sp>
          <p:nvSpPr>
            <p:cNvPr id="21" name="六边形 20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六边形 21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45" name="组合 37"/>
          <p:cNvGrpSpPr>
            <a:grpSpLocks/>
          </p:cNvGrpSpPr>
          <p:nvPr/>
        </p:nvGrpSpPr>
        <p:grpSpPr bwMode="auto">
          <a:xfrm>
            <a:off x="1700213" y="-512763"/>
            <a:ext cx="1528762" cy="1317626"/>
            <a:chOff x="871211" y="892008"/>
            <a:chExt cx="1444856" cy="1245566"/>
          </a:xfrm>
        </p:grpSpPr>
        <p:sp>
          <p:nvSpPr>
            <p:cNvPr id="39" name="六边形 38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六边形 39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46" name="组合 40"/>
          <p:cNvGrpSpPr>
            <a:grpSpLocks/>
          </p:cNvGrpSpPr>
          <p:nvPr/>
        </p:nvGrpSpPr>
        <p:grpSpPr bwMode="auto">
          <a:xfrm>
            <a:off x="2900363" y="-1171575"/>
            <a:ext cx="1527175" cy="1317625"/>
            <a:chOff x="871211" y="892008"/>
            <a:chExt cx="1444856" cy="1245566"/>
          </a:xfrm>
        </p:grpSpPr>
        <p:sp>
          <p:nvSpPr>
            <p:cNvPr id="42" name="六边形 41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3" name="六边形 42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47" name="组合 43"/>
          <p:cNvGrpSpPr>
            <a:grpSpLocks/>
          </p:cNvGrpSpPr>
          <p:nvPr/>
        </p:nvGrpSpPr>
        <p:grpSpPr bwMode="auto">
          <a:xfrm>
            <a:off x="4098925" y="-512763"/>
            <a:ext cx="1528763" cy="1317626"/>
            <a:chOff x="871211" y="892008"/>
            <a:chExt cx="1444856" cy="1245566"/>
          </a:xfrm>
        </p:grpSpPr>
        <p:sp>
          <p:nvSpPr>
            <p:cNvPr id="45" name="六边形 44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" name="六边形 45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48" name="组合 46"/>
          <p:cNvGrpSpPr>
            <a:grpSpLocks/>
          </p:cNvGrpSpPr>
          <p:nvPr/>
        </p:nvGrpSpPr>
        <p:grpSpPr bwMode="auto">
          <a:xfrm>
            <a:off x="5289550" y="-1171575"/>
            <a:ext cx="1528763" cy="1317625"/>
            <a:chOff x="871211" y="892008"/>
            <a:chExt cx="1444856" cy="1245566"/>
          </a:xfrm>
        </p:grpSpPr>
        <p:sp>
          <p:nvSpPr>
            <p:cNvPr id="48" name="六边形 47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" name="六边形 48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49" name="组合 49"/>
          <p:cNvGrpSpPr>
            <a:grpSpLocks/>
          </p:cNvGrpSpPr>
          <p:nvPr/>
        </p:nvGrpSpPr>
        <p:grpSpPr bwMode="auto">
          <a:xfrm>
            <a:off x="6502400" y="-534988"/>
            <a:ext cx="1527175" cy="1317626"/>
            <a:chOff x="871211" y="892008"/>
            <a:chExt cx="1444856" cy="1245566"/>
          </a:xfrm>
        </p:grpSpPr>
        <p:sp>
          <p:nvSpPr>
            <p:cNvPr id="51" name="六边形 50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" name="六边形 51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50" name="组合 52"/>
          <p:cNvGrpSpPr>
            <a:grpSpLocks/>
          </p:cNvGrpSpPr>
          <p:nvPr/>
        </p:nvGrpSpPr>
        <p:grpSpPr bwMode="auto">
          <a:xfrm>
            <a:off x="7715250" y="-1171575"/>
            <a:ext cx="1527175" cy="1317625"/>
            <a:chOff x="871211" y="892008"/>
            <a:chExt cx="1444856" cy="1245566"/>
          </a:xfrm>
        </p:grpSpPr>
        <p:sp>
          <p:nvSpPr>
            <p:cNvPr id="54" name="六边形 53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5" name="六边形 54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51" name="组合 55"/>
          <p:cNvGrpSpPr>
            <a:grpSpLocks/>
          </p:cNvGrpSpPr>
          <p:nvPr/>
        </p:nvGrpSpPr>
        <p:grpSpPr bwMode="auto">
          <a:xfrm>
            <a:off x="8926513" y="-512763"/>
            <a:ext cx="1528762" cy="1317626"/>
            <a:chOff x="871211" y="892008"/>
            <a:chExt cx="1444856" cy="1245566"/>
          </a:xfrm>
        </p:grpSpPr>
        <p:sp>
          <p:nvSpPr>
            <p:cNvPr id="57" name="六边形 56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8" name="六边形 57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52" name="组合 58"/>
          <p:cNvGrpSpPr>
            <a:grpSpLocks/>
          </p:cNvGrpSpPr>
          <p:nvPr/>
        </p:nvGrpSpPr>
        <p:grpSpPr bwMode="auto">
          <a:xfrm>
            <a:off x="10139363" y="-1171575"/>
            <a:ext cx="1528762" cy="1317625"/>
            <a:chOff x="871211" y="892008"/>
            <a:chExt cx="1444856" cy="1245566"/>
          </a:xfrm>
        </p:grpSpPr>
        <p:sp>
          <p:nvSpPr>
            <p:cNvPr id="60" name="六边形 59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1" name="六边形 60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53" name="组合 61"/>
          <p:cNvGrpSpPr>
            <a:grpSpLocks/>
          </p:cNvGrpSpPr>
          <p:nvPr/>
        </p:nvGrpSpPr>
        <p:grpSpPr bwMode="auto">
          <a:xfrm>
            <a:off x="11352213" y="-512763"/>
            <a:ext cx="1528762" cy="1317626"/>
            <a:chOff x="871211" y="892008"/>
            <a:chExt cx="1444856" cy="1245566"/>
          </a:xfrm>
        </p:grpSpPr>
        <p:sp>
          <p:nvSpPr>
            <p:cNvPr id="63" name="六边形 62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4" name="六边形 63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54" name="组合 64"/>
          <p:cNvGrpSpPr>
            <a:grpSpLocks/>
          </p:cNvGrpSpPr>
          <p:nvPr/>
        </p:nvGrpSpPr>
        <p:grpSpPr bwMode="auto">
          <a:xfrm>
            <a:off x="500063" y="6711950"/>
            <a:ext cx="1528762" cy="1317625"/>
            <a:chOff x="871211" y="892008"/>
            <a:chExt cx="1444856" cy="1245566"/>
          </a:xfrm>
        </p:grpSpPr>
        <p:sp>
          <p:nvSpPr>
            <p:cNvPr id="66" name="六边形 65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7" name="六边形 66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55" name="组合 67"/>
          <p:cNvGrpSpPr>
            <a:grpSpLocks/>
          </p:cNvGrpSpPr>
          <p:nvPr/>
        </p:nvGrpSpPr>
        <p:grpSpPr bwMode="auto">
          <a:xfrm>
            <a:off x="1700213" y="6072188"/>
            <a:ext cx="1528762" cy="1317625"/>
            <a:chOff x="871211" y="892008"/>
            <a:chExt cx="1444856" cy="1245566"/>
          </a:xfrm>
        </p:grpSpPr>
        <p:sp>
          <p:nvSpPr>
            <p:cNvPr id="69" name="六边形 68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0" name="六边形 69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56" name="组合 70"/>
          <p:cNvGrpSpPr>
            <a:grpSpLocks/>
          </p:cNvGrpSpPr>
          <p:nvPr/>
        </p:nvGrpSpPr>
        <p:grpSpPr bwMode="auto">
          <a:xfrm>
            <a:off x="2900363" y="6710363"/>
            <a:ext cx="1527175" cy="1317625"/>
            <a:chOff x="871211" y="892008"/>
            <a:chExt cx="1444856" cy="1245566"/>
          </a:xfrm>
        </p:grpSpPr>
        <p:sp>
          <p:nvSpPr>
            <p:cNvPr id="72" name="六边形 71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3" name="六边形 72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57" name="组合 73"/>
          <p:cNvGrpSpPr>
            <a:grpSpLocks/>
          </p:cNvGrpSpPr>
          <p:nvPr/>
        </p:nvGrpSpPr>
        <p:grpSpPr bwMode="auto">
          <a:xfrm>
            <a:off x="4098925" y="6072188"/>
            <a:ext cx="1528763" cy="1317625"/>
            <a:chOff x="871211" y="892008"/>
            <a:chExt cx="1444856" cy="1245566"/>
          </a:xfrm>
        </p:grpSpPr>
        <p:sp>
          <p:nvSpPr>
            <p:cNvPr id="75" name="六边形 74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6" name="六边形 75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58" name="组合 76"/>
          <p:cNvGrpSpPr>
            <a:grpSpLocks/>
          </p:cNvGrpSpPr>
          <p:nvPr/>
        </p:nvGrpSpPr>
        <p:grpSpPr bwMode="auto">
          <a:xfrm>
            <a:off x="5265738" y="6689725"/>
            <a:ext cx="1527175" cy="1317625"/>
            <a:chOff x="871211" y="892008"/>
            <a:chExt cx="1444856" cy="1245566"/>
          </a:xfrm>
        </p:grpSpPr>
        <p:sp>
          <p:nvSpPr>
            <p:cNvPr id="78" name="六边形 77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9" name="六边形 78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59" name="组合 79"/>
          <p:cNvGrpSpPr>
            <a:grpSpLocks/>
          </p:cNvGrpSpPr>
          <p:nvPr/>
        </p:nvGrpSpPr>
        <p:grpSpPr bwMode="auto">
          <a:xfrm>
            <a:off x="6502400" y="6051550"/>
            <a:ext cx="1527175" cy="1317625"/>
            <a:chOff x="871211" y="892008"/>
            <a:chExt cx="1444856" cy="1245566"/>
          </a:xfrm>
        </p:grpSpPr>
        <p:sp>
          <p:nvSpPr>
            <p:cNvPr id="81" name="六边形 80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2" name="六边形 81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60" name="组合 82"/>
          <p:cNvGrpSpPr>
            <a:grpSpLocks/>
          </p:cNvGrpSpPr>
          <p:nvPr/>
        </p:nvGrpSpPr>
        <p:grpSpPr bwMode="auto">
          <a:xfrm>
            <a:off x="7705725" y="6708775"/>
            <a:ext cx="1528763" cy="1317625"/>
            <a:chOff x="871211" y="892008"/>
            <a:chExt cx="1444856" cy="1245566"/>
          </a:xfrm>
        </p:grpSpPr>
        <p:sp>
          <p:nvSpPr>
            <p:cNvPr id="84" name="六边形 83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5" name="六边形 84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61" name="组合 85"/>
          <p:cNvGrpSpPr>
            <a:grpSpLocks/>
          </p:cNvGrpSpPr>
          <p:nvPr/>
        </p:nvGrpSpPr>
        <p:grpSpPr bwMode="auto">
          <a:xfrm>
            <a:off x="8926513" y="6072188"/>
            <a:ext cx="1528762" cy="1317625"/>
            <a:chOff x="871211" y="892008"/>
            <a:chExt cx="1444856" cy="1245566"/>
          </a:xfrm>
        </p:grpSpPr>
        <p:sp>
          <p:nvSpPr>
            <p:cNvPr id="87" name="六边形 86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8" name="六边形 87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62" name="组合 88"/>
          <p:cNvGrpSpPr>
            <a:grpSpLocks/>
          </p:cNvGrpSpPr>
          <p:nvPr/>
        </p:nvGrpSpPr>
        <p:grpSpPr bwMode="auto">
          <a:xfrm>
            <a:off x="10139363" y="6689725"/>
            <a:ext cx="1528762" cy="1317625"/>
            <a:chOff x="871211" y="892008"/>
            <a:chExt cx="1444856" cy="1245566"/>
          </a:xfrm>
        </p:grpSpPr>
        <p:sp>
          <p:nvSpPr>
            <p:cNvPr id="90" name="六边形 89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1" name="六边形 90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63" name="组合 94"/>
          <p:cNvGrpSpPr>
            <a:grpSpLocks/>
          </p:cNvGrpSpPr>
          <p:nvPr/>
        </p:nvGrpSpPr>
        <p:grpSpPr bwMode="auto">
          <a:xfrm>
            <a:off x="11363325" y="790575"/>
            <a:ext cx="1528763" cy="1317625"/>
            <a:chOff x="871211" y="892008"/>
            <a:chExt cx="1444856" cy="1245566"/>
          </a:xfrm>
        </p:grpSpPr>
        <p:sp>
          <p:nvSpPr>
            <p:cNvPr id="96" name="六边形 95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7" name="六边形 96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64" name="组合 97"/>
          <p:cNvGrpSpPr>
            <a:grpSpLocks/>
          </p:cNvGrpSpPr>
          <p:nvPr/>
        </p:nvGrpSpPr>
        <p:grpSpPr bwMode="auto">
          <a:xfrm>
            <a:off x="11363325" y="2108200"/>
            <a:ext cx="1528763" cy="1316038"/>
            <a:chOff x="871211" y="892008"/>
            <a:chExt cx="1444856" cy="1245566"/>
          </a:xfrm>
        </p:grpSpPr>
        <p:sp>
          <p:nvSpPr>
            <p:cNvPr id="99" name="六边形 98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0" name="六边形 99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65" name="组合 100"/>
          <p:cNvGrpSpPr>
            <a:grpSpLocks/>
          </p:cNvGrpSpPr>
          <p:nvPr/>
        </p:nvGrpSpPr>
        <p:grpSpPr bwMode="auto">
          <a:xfrm>
            <a:off x="11363325" y="3422650"/>
            <a:ext cx="1528763" cy="1316038"/>
            <a:chOff x="871211" y="892008"/>
            <a:chExt cx="1444856" cy="1245566"/>
          </a:xfrm>
        </p:grpSpPr>
        <p:sp>
          <p:nvSpPr>
            <p:cNvPr id="102" name="六边形 101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3" name="六边形 102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66" name="组合 103"/>
          <p:cNvGrpSpPr>
            <a:grpSpLocks/>
          </p:cNvGrpSpPr>
          <p:nvPr/>
        </p:nvGrpSpPr>
        <p:grpSpPr bwMode="auto">
          <a:xfrm>
            <a:off x="11363325" y="4741863"/>
            <a:ext cx="1528763" cy="1317625"/>
            <a:chOff x="871211" y="892008"/>
            <a:chExt cx="1444856" cy="1245566"/>
          </a:xfrm>
        </p:grpSpPr>
        <p:sp>
          <p:nvSpPr>
            <p:cNvPr id="105" name="六边形 104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6" name="六边形 105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67" name="组合 91"/>
          <p:cNvGrpSpPr>
            <a:grpSpLocks/>
          </p:cNvGrpSpPr>
          <p:nvPr/>
        </p:nvGrpSpPr>
        <p:grpSpPr bwMode="auto">
          <a:xfrm>
            <a:off x="11352213" y="6072188"/>
            <a:ext cx="1528762" cy="1317625"/>
            <a:chOff x="871211" y="892008"/>
            <a:chExt cx="1444856" cy="1245566"/>
          </a:xfrm>
        </p:grpSpPr>
        <p:sp>
          <p:nvSpPr>
            <p:cNvPr id="93" name="六边形 92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4" name="六边形 93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5" name="文本框 94"/>
          <p:cNvSpPr txBox="1"/>
          <p:nvPr/>
        </p:nvSpPr>
        <p:spPr>
          <a:xfrm>
            <a:off x="3385343" y="1462088"/>
            <a:ext cx="52879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rgbClr val="40BDCB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轨道</a:t>
            </a:r>
            <a:r>
              <a:rPr lang="zh-CN" altLang="en-US" sz="4000" dirty="0" smtClean="0">
                <a:solidFill>
                  <a:srgbClr val="40BDCB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环</a:t>
            </a:r>
            <a:r>
              <a:rPr lang="zh-CN" altLang="en-US" sz="4000" dirty="0">
                <a:solidFill>
                  <a:srgbClr val="40BDCB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完成</a:t>
            </a:r>
          </a:p>
        </p:txBody>
      </p:sp>
      <p:sp>
        <p:nvSpPr>
          <p:cNvPr id="98" name="任意多边形 97"/>
          <p:cNvSpPr/>
          <p:nvPr/>
        </p:nvSpPr>
        <p:spPr>
          <a:xfrm>
            <a:off x="2700735" y="2826657"/>
            <a:ext cx="6790531" cy="1204686"/>
          </a:xfrm>
          <a:custGeom>
            <a:avLst/>
            <a:gdLst>
              <a:gd name="connsiteX0" fmla="*/ 706991 w 6790531"/>
              <a:gd name="connsiteY0" fmla="*/ 210073 h 1204686"/>
              <a:gd name="connsiteX1" fmla="*/ 314721 w 6790531"/>
              <a:gd name="connsiteY1" fmla="*/ 602343 h 1204686"/>
              <a:gd name="connsiteX2" fmla="*/ 706991 w 6790531"/>
              <a:gd name="connsiteY2" fmla="*/ 994613 h 1204686"/>
              <a:gd name="connsiteX3" fmla="*/ 6132755 w 6790531"/>
              <a:gd name="connsiteY3" fmla="*/ 994613 h 1204686"/>
              <a:gd name="connsiteX4" fmla="*/ 6525025 w 6790531"/>
              <a:gd name="connsiteY4" fmla="*/ 602343 h 1204686"/>
              <a:gd name="connsiteX5" fmla="*/ 6132755 w 6790531"/>
              <a:gd name="connsiteY5" fmla="*/ 210073 h 1204686"/>
              <a:gd name="connsiteX6" fmla="*/ 602343 w 6790531"/>
              <a:gd name="connsiteY6" fmla="*/ 0 h 1204686"/>
              <a:gd name="connsiteX7" fmla="*/ 6188188 w 6790531"/>
              <a:gd name="connsiteY7" fmla="*/ 0 h 1204686"/>
              <a:gd name="connsiteX8" fmla="*/ 6790531 w 6790531"/>
              <a:gd name="connsiteY8" fmla="*/ 602343 h 1204686"/>
              <a:gd name="connsiteX9" fmla="*/ 6188188 w 6790531"/>
              <a:gd name="connsiteY9" fmla="*/ 1204686 h 1204686"/>
              <a:gd name="connsiteX10" fmla="*/ 602343 w 6790531"/>
              <a:gd name="connsiteY10" fmla="*/ 1204686 h 1204686"/>
              <a:gd name="connsiteX11" fmla="*/ 0 w 6790531"/>
              <a:gd name="connsiteY11" fmla="*/ 602343 h 1204686"/>
              <a:gd name="connsiteX12" fmla="*/ 602343 w 6790531"/>
              <a:gd name="connsiteY12" fmla="*/ 0 h 1204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790531" h="1204686">
                <a:moveTo>
                  <a:pt x="706991" y="210073"/>
                </a:moveTo>
                <a:cubicBezTo>
                  <a:pt x="490346" y="210073"/>
                  <a:pt x="314721" y="385698"/>
                  <a:pt x="314721" y="602343"/>
                </a:cubicBezTo>
                <a:cubicBezTo>
                  <a:pt x="314721" y="818988"/>
                  <a:pt x="490346" y="994613"/>
                  <a:pt x="706991" y="994613"/>
                </a:cubicBezTo>
                <a:lnTo>
                  <a:pt x="6132755" y="994613"/>
                </a:lnTo>
                <a:cubicBezTo>
                  <a:pt x="6349400" y="994613"/>
                  <a:pt x="6525025" y="818988"/>
                  <a:pt x="6525025" y="602343"/>
                </a:cubicBezTo>
                <a:cubicBezTo>
                  <a:pt x="6525025" y="385698"/>
                  <a:pt x="6349400" y="210073"/>
                  <a:pt x="6132755" y="210073"/>
                </a:cubicBezTo>
                <a:close/>
                <a:moveTo>
                  <a:pt x="602343" y="0"/>
                </a:moveTo>
                <a:lnTo>
                  <a:pt x="6188188" y="0"/>
                </a:lnTo>
                <a:cubicBezTo>
                  <a:pt x="6520853" y="0"/>
                  <a:pt x="6790531" y="269678"/>
                  <a:pt x="6790531" y="602343"/>
                </a:cubicBezTo>
                <a:cubicBezTo>
                  <a:pt x="6790531" y="935008"/>
                  <a:pt x="6520853" y="1204686"/>
                  <a:pt x="6188188" y="1204686"/>
                </a:cubicBezTo>
                <a:lnTo>
                  <a:pt x="602343" y="1204686"/>
                </a:lnTo>
                <a:cubicBezTo>
                  <a:pt x="269678" y="1204686"/>
                  <a:pt x="0" y="935008"/>
                  <a:pt x="0" y="602343"/>
                </a:cubicBezTo>
                <a:cubicBezTo>
                  <a:pt x="0" y="269678"/>
                  <a:pt x="269678" y="0"/>
                  <a:pt x="602343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innerShdw blurRad="88900" dist="38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rgbClr val="40BDCB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3452019" y="3270739"/>
            <a:ext cx="52879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40BDCB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将环形与边框组合，环形</a:t>
            </a:r>
            <a:r>
              <a:rPr lang="zh-CN" altLang="en-US" sz="2000" dirty="0" smtClean="0">
                <a:solidFill>
                  <a:srgbClr val="40BDCB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加</a:t>
            </a:r>
            <a:r>
              <a:rPr lang="en-US" altLang="zh-CN" sz="2000" dirty="0" smtClean="0">
                <a:solidFill>
                  <a:srgbClr val="40BDCB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225</a:t>
            </a:r>
            <a:r>
              <a:rPr lang="zh-CN" altLang="en-US" sz="2000" dirty="0" smtClean="0">
                <a:solidFill>
                  <a:srgbClr val="40BDCB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度内阴影</a:t>
            </a:r>
            <a:endParaRPr lang="zh-CN" altLang="en-US" sz="2000" dirty="0">
              <a:solidFill>
                <a:srgbClr val="40BDCB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08" name="圆角矩形 107"/>
          <p:cNvSpPr/>
          <p:nvPr/>
        </p:nvSpPr>
        <p:spPr>
          <a:xfrm>
            <a:off x="2700735" y="2826657"/>
            <a:ext cx="6790531" cy="1204686"/>
          </a:xfrm>
          <a:prstGeom prst="roundRect">
            <a:avLst>
              <a:gd name="adj" fmla="val 50000"/>
            </a:avLst>
          </a:prstGeom>
          <a:noFill/>
          <a:ln w="31750">
            <a:gradFill flip="none" rotWithShape="1">
              <a:gsLst>
                <a:gs pos="100000">
                  <a:schemeClr val="bg1"/>
                </a:gs>
                <a:gs pos="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rgbClr val="40BDCB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09" name="圆角矩形 108"/>
          <p:cNvSpPr/>
          <p:nvPr/>
        </p:nvSpPr>
        <p:spPr>
          <a:xfrm>
            <a:off x="2990848" y="3036730"/>
            <a:ext cx="6210304" cy="784540"/>
          </a:xfrm>
          <a:prstGeom prst="roundRect">
            <a:avLst>
              <a:gd name="adj" fmla="val 50000"/>
            </a:avLst>
          </a:prstGeom>
          <a:noFill/>
          <a:ln w="31750">
            <a:gradFill flip="none" rotWithShape="1"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rgbClr val="40BDCB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59011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组合 1"/>
          <p:cNvGrpSpPr>
            <a:grpSpLocks/>
          </p:cNvGrpSpPr>
          <p:nvPr/>
        </p:nvGrpSpPr>
        <p:grpSpPr bwMode="auto">
          <a:xfrm>
            <a:off x="-700088" y="-530225"/>
            <a:ext cx="1528763" cy="1317625"/>
            <a:chOff x="871211" y="892008"/>
            <a:chExt cx="1444856" cy="1245566"/>
          </a:xfrm>
        </p:grpSpPr>
        <p:sp>
          <p:nvSpPr>
            <p:cNvPr id="3" name="六边形 2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" name="六边形 3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39" name="组合 4"/>
          <p:cNvGrpSpPr>
            <a:grpSpLocks/>
          </p:cNvGrpSpPr>
          <p:nvPr/>
        </p:nvGrpSpPr>
        <p:grpSpPr bwMode="auto">
          <a:xfrm>
            <a:off x="-700088" y="790575"/>
            <a:ext cx="1528763" cy="1317625"/>
            <a:chOff x="871211" y="892008"/>
            <a:chExt cx="1444856" cy="1245566"/>
          </a:xfrm>
        </p:grpSpPr>
        <p:sp>
          <p:nvSpPr>
            <p:cNvPr id="6" name="六边形 5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六边形 6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40" name="组合 7"/>
          <p:cNvGrpSpPr>
            <a:grpSpLocks/>
          </p:cNvGrpSpPr>
          <p:nvPr/>
        </p:nvGrpSpPr>
        <p:grpSpPr bwMode="auto">
          <a:xfrm>
            <a:off x="-700088" y="2108200"/>
            <a:ext cx="1528763" cy="1316038"/>
            <a:chOff x="871211" y="892008"/>
            <a:chExt cx="1444856" cy="1245566"/>
          </a:xfrm>
        </p:grpSpPr>
        <p:sp>
          <p:nvSpPr>
            <p:cNvPr id="9" name="六边形 8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六边形 9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41" name="组合 10"/>
          <p:cNvGrpSpPr>
            <a:grpSpLocks/>
          </p:cNvGrpSpPr>
          <p:nvPr/>
        </p:nvGrpSpPr>
        <p:grpSpPr bwMode="auto">
          <a:xfrm>
            <a:off x="-700088" y="3422650"/>
            <a:ext cx="1528763" cy="1316038"/>
            <a:chOff x="871211" y="892008"/>
            <a:chExt cx="1444856" cy="1245566"/>
          </a:xfrm>
        </p:grpSpPr>
        <p:sp>
          <p:nvSpPr>
            <p:cNvPr id="12" name="六边形 11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六边形 12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42" name="组合 13"/>
          <p:cNvGrpSpPr>
            <a:grpSpLocks/>
          </p:cNvGrpSpPr>
          <p:nvPr/>
        </p:nvGrpSpPr>
        <p:grpSpPr bwMode="auto">
          <a:xfrm>
            <a:off x="-700088" y="4741863"/>
            <a:ext cx="1528763" cy="1317625"/>
            <a:chOff x="871211" y="892008"/>
            <a:chExt cx="1444856" cy="1245566"/>
          </a:xfrm>
        </p:grpSpPr>
        <p:sp>
          <p:nvSpPr>
            <p:cNvPr id="15" name="六边形 14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六边形 15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43" name="组合 16"/>
          <p:cNvGrpSpPr>
            <a:grpSpLocks/>
          </p:cNvGrpSpPr>
          <p:nvPr/>
        </p:nvGrpSpPr>
        <p:grpSpPr bwMode="auto">
          <a:xfrm>
            <a:off x="-700088" y="6053138"/>
            <a:ext cx="1528763" cy="1317625"/>
            <a:chOff x="871211" y="892008"/>
            <a:chExt cx="1444856" cy="1245566"/>
          </a:xfrm>
        </p:grpSpPr>
        <p:sp>
          <p:nvSpPr>
            <p:cNvPr id="18" name="六边形 17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六边形 18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44" name="组合 19"/>
          <p:cNvGrpSpPr>
            <a:grpSpLocks/>
          </p:cNvGrpSpPr>
          <p:nvPr/>
        </p:nvGrpSpPr>
        <p:grpSpPr bwMode="auto">
          <a:xfrm>
            <a:off x="500063" y="-1171575"/>
            <a:ext cx="1528762" cy="1317625"/>
            <a:chOff x="871211" y="892008"/>
            <a:chExt cx="1444856" cy="1245566"/>
          </a:xfrm>
        </p:grpSpPr>
        <p:sp>
          <p:nvSpPr>
            <p:cNvPr id="21" name="六边形 20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六边形 21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45" name="组合 37"/>
          <p:cNvGrpSpPr>
            <a:grpSpLocks/>
          </p:cNvGrpSpPr>
          <p:nvPr/>
        </p:nvGrpSpPr>
        <p:grpSpPr bwMode="auto">
          <a:xfrm>
            <a:off x="1700213" y="-512763"/>
            <a:ext cx="1528762" cy="1317626"/>
            <a:chOff x="871211" y="892008"/>
            <a:chExt cx="1444856" cy="1245566"/>
          </a:xfrm>
        </p:grpSpPr>
        <p:sp>
          <p:nvSpPr>
            <p:cNvPr id="39" name="六边形 38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六边形 39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46" name="组合 40"/>
          <p:cNvGrpSpPr>
            <a:grpSpLocks/>
          </p:cNvGrpSpPr>
          <p:nvPr/>
        </p:nvGrpSpPr>
        <p:grpSpPr bwMode="auto">
          <a:xfrm>
            <a:off x="2900363" y="-1171575"/>
            <a:ext cx="1527175" cy="1317625"/>
            <a:chOff x="871211" y="892008"/>
            <a:chExt cx="1444856" cy="1245566"/>
          </a:xfrm>
        </p:grpSpPr>
        <p:sp>
          <p:nvSpPr>
            <p:cNvPr id="42" name="六边形 41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3" name="六边形 42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47" name="组合 43"/>
          <p:cNvGrpSpPr>
            <a:grpSpLocks/>
          </p:cNvGrpSpPr>
          <p:nvPr/>
        </p:nvGrpSpPr>
        <p:grpSpPr bwMode="auto">
          <a:xfrm>
            <a:off x="4098925" y="-512763"/>
            <a:ext cx="1528763" cy="1317626"/>
            <a:chOff x="871211" y="892008"/>
            <a:chExt cx="1444856" cy="1245566"/>
          </a:xfrm>
        </p:grpSpPr>
        <p:sp>
          <p:nvSpPr>
            <p:cNvPr id="45" name="六边形 44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" name="六边形 45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48" name="组合 46"/>
          <p:cNvGrpSpPr>
            <a:grpSpLocks/>
          </p:cNvGrpSpPr>
          <p:nvPr/>
        </p:nvGrpSpPr>
        <p:grpSpPr bwMode="auto">
          <a:xfrm>
            <a:off x="5289550" y="-1171575"/>
            <a:ext cx="1528763" cy="1317625"/>
            <a:chOff x="871211" y="892008"/>
            <a:chExt cx="1444856" cy="1245566"/>
          </a:xfrm>
        </p:grpSpPr>
        <p:sp>
          <p:nvSpPr>
            <p:cNvPr id="48" name="六边形 47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" name="六边形 48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49" name="组合 49"/>
          <p:cNvGrpSpPr>
            <a:grpSpLocks/>
          </p:cNvGrpSpPr>
          <p:nvPr/>
        </p:nvGrpSpPr>
        <p:grpSpPr bwMode="auto">
          <a:xfrm>
            <a:off x="6502400" y="-534988"/>
            <a:ext cx="1527175" cy="1317626"/>
            <a:chOff x="871211" y="892008"/>
            <a:chExt cx="1444856" cy="1245566"/>
          </a:xfrm>
        </p:grpSpPr>
        <p:sp>
          <p:nvSpPr>
            <p:cNvPr id="51" name="六边形 50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" name="六边形 51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50" name="组合 52"/>
          <p:cNvGrpSpPr>
            <a:grpSpLocks/>
          </p:cNvGrpSpPr>
          <p:nvPr/>
        </p:nvGrpSpPr>
        <p:grpSpPr bwMode="auto">
          <a:xfrm>
            <a:off x="7715250" y="-1171575"/>
            <a:ext cx="1527175" cy="1317625"/>
            <a:chOff x="871211" y="892008"/>
            <a:chExt cx="1444856" cy="1245566"/>
          </a:xfrm>
        </p:grpSpPr>
        <p:sp>
          <p:nvSpPr>
            <p:cNvPr id="54" name="六边形 53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5" name="六边形 54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51" name="组合 55"/>
          <p:cNvGrpSpPr>
            <a:grpSpLocks/>
          </p:cNvGrpSpPr>
          <p:nvPr/>
        </p:nvGrpSpPr>
        <p:grpSpPr bwMode="auto">
          <a:xfrm>
            <a:off x="8926513" y="-512763"/>
            <a:ext cx="1528762" cy="1317626"/>
            <a:chOff x="871211" y="892008"/>
            <a:chExt cx="1444856" cy="1245566"/>
          </a:xfrm>
        </p:grpSpPr>
        <p:sp>
          <p:nvSpPr>
            <p:cNvPr id="57" name="六边形 56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8" name="六边形 57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52" name="组合 58"/>
          <p:cNvGrpSpPr>
            <a:grpSpLocks/>
          </p:cNvGrpSpPr>
          <p:nvPr/>
        </p:nvGrpSpPr>
        <p:grpSpPr bwMode="auto">
          <a:xfrm>
            <a:off x="10139363" y="-1171575"/>
            <a:ext cx="1528762" cy="1317625"/>
            <a:chOff x="871211" y="892008"/>
            <a:chExt cx="1444856" cy="1245566"/>
          </a:xfrm>
        </p:grpSpPr>
        <p:sp>
          <p:nvSpPr>
            <p:cNvPr id="60" name="六边形 59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1" name="六边形 60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53" name="组合 61"/>
          <p:cNvGrpSpPr>
            <a:grpSpLocks/>
          </p:cNvGrpSpPr>
          <p:nvPr/>
        </p:nvGrpSpPr>
        <p:grpSpPr bwMode="auto">
          <a:xfrm>
            <a:off x="11352213" y="-512763"/>
            <a:ext cx="1528762" cy="1317626"/>
            <a:chOff x="871211" y="892008"/>
            <a:chExt cx="1444856" cy="1245566"/>
          </a:xfrm>
        </p:grpSpPr>
        <p:sp>
          <p:nvSpPr>
            <p:cNvPr id="63" name="六边形 62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4" name="六边形 63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54" name="组合 64"/>
          <p:cNvGrpSpPr>
            <a:grpSpLocks/>
          </p:cNvGrpSpPr>
          <p:nvPr/>
        </p:nvGrpSpPr>
        <p:grpSpPr bwMode="auto">
          <a:xfrm>
            <a:off x="500063" y="6711950"/>
            <a:ext cx="1528762" cy="1317625"/>
            <a:chOff x="871211" y="892008"/>
            <a:chExt cx="1444856" cy="1245566"/>
          </a:xfrm>
        </p:grpSpPr>
        <p:sp>
          <p:nvSpPr>
            <p:cNvPr id="66" name="六边形 65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7" name="六边形 66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55" name="组合 67"/>
          <p:cNvGrpSpPr>
            <a:grpSpLocks/>
          </p:cNvGrpSpPr>
          <p:nvPr/>
        </p:nvGrpSpPr>
        <p:grpSpPr bwMode="auto">
          <a:xfrm>
            <a:off x="1700213" y="6072188"/>
            <a:ext cx="1528762" cy="1317625"/>
            <a:chOff x="871211" y="892008"/>
            <a:chExt cx="1444856" cy="1245566"/>
          </a:xfrm>
        </p:grpSpPr>
        <p:sp>
          <p:nvSpPr>
            <p:cNvPr id="69" name="六边形 68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0" name="六边形 69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56" name="组合 70"/>
          <p:cNvGrpSpPr>
            <a:grpSpLocks/>
          </p:cNvGrpSpPr>
          <p:nvPr/>
        </p:nvGrpSpPr>
        <p:grpSpPr bwMode="auto">
          <a:xfrm>
            <a:off x="2900363" y="6710363"/>
            <a:ext cx="1527175" cy="1317625"/>
            <a:chOff x="871211" y="892008"/>
            <a:chExt cx="1444856" cy="1245566"/>
          </a:xfrm>
        </p:grpSpPr>
        <p:sp>
          <p:nvSpPr>
            <p:cNvPr id="72" name="六边形 71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3" name="六边形 72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57" name="组合 73"/>
          <p:cNvGrpSpPr>
            <a:grpSpLocks/>
          </p:cNvGrpSpPr>
          <p:nvPr/>
        </p:nvGrpSpPr>
        <p:grpSpPr bwMode="auto">
          <a:xfrm>
            <a:off x="4098925" y="6072188"/>
            <a:ext cx="1528763" cy="1317625"/>
            <a:chOff x="871211" y="892008"/>
            <a:chExt cx="1444856" cy="1245566"/>
          </a:xfrm>
        </p:grpSpPr>
        <p:sp>
          <p:nvSpPr>
            <p:cNvPr id="75" name="六边形 74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6" name="六边形 75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58" name="组合 76"/>
          <p:cNvGrpSpPr>
            <a:grpSpLocks/>
          </p:cNvGrpSpPr>
          <p:nvPr/>
        </p:nvGrpSpPr>
        <p:grpSpPr bwMode="auto">
          <a:xfrm>
            <a:off x="5265738" y="6689725"/>
            <a:ext cx="1527175" cy="1317625"/>
            <a:chOff x="871211" y="892008"/>
            <a:chExt cx="1444856" cy="1245566"/>
          </a:xfrm>
        </p:grpSpPr>
        <p:sp>
          <p:nvSpPr>
            <p:cNvPr id="78" name="六边形 77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9" name="六边形 78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59" name="组合 79"/>
          <p:cNvGrpSpPr>
            <a:grpSpLocks/>
          </p:cNvGrpSpPr>
          <p:nvPr/>
        </p:nvGrpSpPr>
        <p:grpSpPr bwMode="auto">
          <a:xfrm>
            <a:off x="6502400" y="6051550"/>
            <a:ext cx="1527175" cy="1317625"/>
            <a:chOff x="871211" y="892008"/>
            <a:chExt cx="1444856" cy="1245566"/>
          </a:xfrm>
        </p:grpSpPr>
        <p:sp>
          <p:nvSpPr>
            <p:cNvPr id="81" name="六边形 80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2" name="六边形 81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60" name="组合 82"/>
          <p:cNvGrpSpPr>
            <a:grpSpLocks/>
          </p:cNvGrpSpPr>
          <p:nvPr/>
        </p:nvGrpSpPr>
        <p:grpSpPr bwMode="auto">
          <a:xfrm>
            <a:off x="7705725" y="6708775"/>
            <a:ext cx="1528763" cy="1317625"/>
            <a:chOff x="871211" y="892008"/>
            <a:chExt cx="1444856" cy="1245566"/>
          </a:xfrm>
        </p:grpSpPr>
        <p:sp>
          <p:nvSpPr>
            <p:cNvPr id="84" name="六边形 83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5" name="六边形 84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61" name="组合 85"/>
          <p:cNvGrpSpPr>
            <a:grpSpLocks/>
          </p:cNvGrpSpPr>
          <p:nvPr/>
        </p:nvGrpSpPr>
        <p:grpSpPr bwMode="auto">
          <a:xfrm>
            <a:off x="8926513" y="6072188"/>
            <a:ext cx="1528762" cy="1317625"/>
            <a:chOff x="871211" y="892008"/>
            <a:chExt cx="1444856" cy="1245566"/>
          </a:xfrm>
        </p:grpSpPr>
        <p:sp>
          <p:nvSpPr>
            <p:cNvPr id="87" name="六边形 86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8" name="六边形 87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62" name="组合 88"/>
          <p:cNvGrpSpPr>
            <a:grpSpLocks/>
          </p:cNvGrpSpPr>
          <p:nvPr/>
        </p:nvGrpSpPr>
        <p:grpSpPr bwMode="auto">
          <a:xfrm>
            <a:off x="10139363" y="6689725"/>
            <a:ext cx="1528762" cy="1317625"/>
            <a:chOff x="871211" y="892008"/>
            <a:chExt cx="1444856" cy="1245566"/>
          </a:xfrm>
        </p:grpSpPr>
        <p:sp>
          <p:nvSpPr>
            <p:cNvPr id="90" name="六边形 89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1" name="六边形 90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63" name="组合 94"/>
          <p:cNvGrpSpPr>
            <a:grpSpLocks/>
          </p:cNvGrpSpPr>
          <p:nvPr/>
        </p:nvGrpSpPr>
        <p:grpSpPr bwMode="auto">
          <a:xfrm>
            <a:off x="11363325" y="790575"/>
            <a:ext cx="1528763" cy="1317625"/>
            <a:chOff x="871211" y="892008"/>
            <a:chExt cx="1444856" cy="1245566"/>
          </a:xfrm>
        </p:grpSpPr>
        <p:sp>
          <p:nvSpPr>
            <p:cNvPr id="96" name="六边形 95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7" name="六边形 96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64" name="组合 97"/>
          <p:cNvGrpSpPr>
            <a:grpSpLocks/>
          </p:cNvGrpSpPr>
          <p:nvPr/>
        </p:nvGrpSpPr>
        <p:grpSpPr bwMode="auto">
          <a:xfrm>
            <a:off x="11363325" y="2108200"/>
            <a:ext cx="1528763" cy="1316038"/>
            <a:chOff x="871211" y="892008"/>
            <a:chExt cx="1444856" cy="1245566"/>
          </a:xfrm>
        </p:grpSpPr>
        <p:sp>
          <p:nvSpPr>
            <p:cNvPr id="99" name="六边形 98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0" name="六边形 99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65" name="组合 100"/>
          <p:cNvGrpSpPr>
            <a:grpSpLocks/>
          </p:cNvGrpSpPr>
          <p:nvPr/>
        </p:nvGrpSpPr>
        <p:grpSpPr bwMode="auto">
          <a:xfrm>
            <a:off x="11363325" y="3422650"/>
            <a:ext cx="1528763" cy="1316038"/>
            <a:chOff x="871211" y="892008"/>
            <a:chExt cx="1444856" cy="1245566"/>
          </a:xfrm>
        </p:grpSpPr>
        <p:sp>
          <p:nvSpPr>
            <p:cNvPr id="102" name="六边形 101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3" name="六边形 102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66" name="组合 103"/>
          <p:cNvGrpSpPr>
            <a:grpSpLocks/>
          </p:cNvGrpSpPr>
          <p:nvPr/>
        </p:nvGrpSpPr>
        <p:grpSpPr bwMode="auto">
          <a:xfrm>
            <a:off x="11363325" y="4741863"/>
            <a:ext cx="1528763" cy="1317625"/>
            <a:chOff x="871211" y="892008"/>
            <a:chExt cx="1444856" cy="1245566"/>
          </a:xfrm>
        </p:grpSpPr>
        <p:sp>
          <p:nvSpPr>
            <p:cNvPr id="105" name="六边形 104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6" name="六边形 105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67" name="组合 91"/>
          <p:cNvGrpSpPr>
            <a:grpSpLocks/>
          </p:cNvGrpSpPr>
          <p:nvPr/>
        </p:nvGrpSpPr>
        <p:grpSpPr bwMode="auto">
          <a:xfrm>
            <a:off x="11352213" y="6072188"/>
            <a:ext cx="1528762" cy="1317625"/>
            <a:chOff x="871211" y="892008"/>
            <a:chExt cx="1444856" cy="1245566"/>
          </a:xfrm>
        </p:grpSpPr>
        <p:sp>
          <p:nvSpPr>
            <p:cNvPr id="93" name="六边形 92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4" name="六边形 93"/>
            <p:cNvSpPr/>
            <p:nvPr/>
          </p:nvSpPr>
          <p:spPr>
            <a:xfrm>
              <a:off x="871211" y="892008"/>
              <a:ext cx="1444856" cy="1245566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5" name="文本框 94"/>
          <p:cNvSpPr txBox="1"/>
          <p:nvPr/>
        </p:nvSpPr>
        <p:spPr>
          <a:xfrm>
            <a:off x="3385343" y="1462088"/>
            <a:ext cx="52879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rgbClr val="40BDCB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举一反三</a:t>
            </a:r>
          </a:p>
        </p:txBody>
      </p:sp>
      <p:grpSp>
        <p:nvGrpSpPr>
          <p:cNvPr id="101" name="组合 100"/>
          <p:cNvGrpSpPr/>
          <p:nvPr/>
        </p:nvGrpSpPr>
        <p:grpSpPr>
          <a:xfrm>
            <a:off x="1887550" y="3003799"/>
            <a:ext cx="4705609" cy="1617028"/>
            <a:chOff x="2339422" y="1012876"/>
            <a:chExt cx="3147691" cy="1081668"/>
          </a:xfrm>
        </p:grpSpPr>
        <p:sp>
          <p:nvSpPr>
            <p:cNvPr id="104" name="任意多边形 103"/>
            <p:cNvSpPr>
              <a:spLocks/>
            </p:cNvSpPr>
            <p:nvPr/>
          </p:nvSpPr>
          <p:spPr bwMode="auto">
            <a:xfrm rot="10800000">
              <a:off x="2339422" y="1012876"/>
              <a:ext cx="3147690" cy="1074074"/>
            </a:xfrm>
            <a:custGeom>
              <a:avLst/>
              <a:gdLst>
                <a:gd name="connsiteX0" fmla="*/ 3494407 w 4138458"/>
                <a:gd name="connsiteY0" fmla="*/ 1121227 h 1412149"/>
                <a:gd name="connsiteX1" fmla="*/ 3567991 w 4138458"/>
                <a:gd name="connsiteY1" fmla="*/ 1078962 h 1412149"/>
                <a:gd name="connsiteX2" fmla="*/ 3758764 w 4138458"/>
                <a:gd name="connsiteY2" fmla="*/ 748339 h 1412149"/>
                <a:gd name="connsiteX3" fmla="*/ 3758764 w 4138458"/>
                <a:gd name="connsiteY3" fmla="*/ 663809 h 1412149"/>
                <a:gd name="connsiteX4" fmla="*/ 3567991 w 4138458"/>
                <a:gd name="connsiteY4" fmla="*/ 333186 h 1412149"/>
                <a:gd name="connsiteX5" fmla="*/ 3494407 w 4138458"/>
                <a:gd name="connsiteY5" fmla="*/ 290921 h 1412149"/>
                <a:gd name="connsiteX6" fmla="*/ 3333442 w 4138458"/>
                <a:gd name="connsiteY6" fmla="*/ 290921 h 1412149"/>
                <a:gd name="connsiteX7" fmla="*/ 3295129 w 4138458"/>
                <a:gd name="connsiteY7" fmla="*/ 290921 h 1412149"/>
                <a:gd name="connsiteX8" fmla="*/ 3289167 w 4138458"/>
                <a:gd name="connsiteY8" fmla="*/ 290921 h 1412149"/>
                <a:gd name="connsiteX9" fmla="*/ 3247435 w 4138458"/>
                <a:gd name="connsiteY9" fmla="*/ 290921 h 1412149"/>
                <a:gd name="connsiteX10" fmla="*/ 3238801 w 4138458"/>
                <a:gd name="connsiteY10" fmla="*/ 290921 h 1412149"/>
                <a:gd name="connsiteX11" fmla="*/ 3134164 w 4138458"/>
                <a:gd name="connsiteY11" fmla="*/ 290921 h 1412149"/>
                <a:gd name="connsiteX12" fmla="*/ 3112861 w 4138458"/>
                <a:gd name="connsiteY12" fmla="*/ 290921 h 1412149"/>
                <a:gd name="connsiteX13" fmla="*/ 3095851 w 4138458"/>
                <a:gd name="connsiteY13" fmla="*/ 290921 h 1412149"/>
                <a:gd name="connsiteX14" fmla="*/ 3089889 w 4138458"/>
                <a:gd name="connsiteY14" fmla="*/ 290921 h 1412149"/>
                <a:gd name="connsiteX15" fmla="*/ 3048157 w 4138458"/>
                <a:gd name="connsiteY15" fmla="*/ 290921 h 1412149"/>
                <a:gd name="connsiteX16" fmla="*/ 3039523 w 4138458"/>
                <a:gd name="connsiteY16" fmla="*/ 290921 h 1412149"/>
                <a:gd name="connsiteX17" fmla="*/ 2934886 w 4138458"/>
                <a:gd name="connsiteY17" fmla="*/ 290921 h 1412149"/>
                <a:gd name="connsiteX18" fmla="*/ 2913583 w 4138458"/>
                <a:gd name="connsiteY18" fmla="*/ 290921 h 1412149"/>
                <a:gd name="connsiteX19" fmla="*/ 2840245 w 4138458"/>
                <a:gd name="connsiteY19" fmla="*/ 290921 h 1412149"/>
                <a:gd name="connsiteX20" fmla="*/ 2714305 w 4138458"/>
                <a:gd name="connsiteY20" fmla="*/ 290921 h 1412149"/>
                <a:gd name="connsiteX21" fmla="*/ 2709913 w 4138458"/>
                <a:gd name="connsiteY21" fmla="*/ 292233 h 1412149"/>
                <a:gd name="connsiteX22" fmla="*/ 2705494 w 4138458"/>
                <a:gd name="connsiteY22" fmla="*/ 290921 h 1412149"/>
                <a:gd name="connsiteX23" fmla="*/ 2323948 w 4138458"/>
                <a:gd name="connsiteY23" fmla="*/ 290921 h 1412149"/>
                <a:gd name="connsiteX24" fmla="*/ 2319556 w 4138458"/>
                <a:gd name="connsiteY24" fmla="*/ 292233 h 1412149"/>
                <a:gd name="connsiteX25" fmla="*/ 2315137 w 4138458"/>
                <a:gd name="connsiteY25" fmla="*/ 290921 h 1412149"/>
                <a:gd name="connsiteX26" fmla="*/ 2059531 w 4138458"/>
                <a:gd name="connsiteY26" fmla="*/ 290921 h 1412149"/>
                <a:gd name="connsiteX27" fmla="*/ 1955409 w 4138458"/>
                <a:gd name="connsiteY27" fmla="*/ 290921 h 1412149"/>
                <a:gd name="connsiteX28" fmla="*/ 1949447 w 4138458"/>
                <a:gd name="connsiteY28" fmla="*/ 290921 h 1412149"/>
                <a:gd name="connsiteX29" fmla="*/ 1933591 w 4138458"/>
                <a:gd name="connsiteY29" fmla="*/ 290921 h 1412149"/>
                <a:gd name="connsiteX30" fmla="*/ 1907716 w 4138458"/>
                <a:gd name="connsiteY30" fmla="*/ 290921 h 1412149"/>
                <a:gd name="connsiteX31" fmla="*/ 1699803 w 4138458"/>
                <a:gd name="connsiteY31" fmla="*/ 290921 h 1412149"/>
                <a:gd name="connsiteX32" fmla="*/ 1666857 w 4138458"/>
                <a:gd name="connsiteY32" fmla="*/ 290921 h 1412149"/>
                <a:gd name="connsiteX33" fmla="*/ 1660895 w 4138458"/>
                <a:gd name="connsiteY33" fmla="*/ 290921 h 1412149"/>
                <a:gd name="connsiteX34" fmla="*/ 1619163 w 4138458"/>
                <a:gd name="connsiteY34" fmla="*/ 290921 h 1412149"/>
                <a:gd name="connsiteX35" fmla="*/ 1573863 w 4138458"/>
                <a:gd name="connsiteY35" fmla="*/ 290921 h 1412149"/>
                <a:gd name="connsiteX36" fmla="*/ 1508939 w 4138458"/>
                <a:gd name="connsiteY36" fmla="*/ 290921 h 1412149"/>
                <a:gd name="connsiteX37" fmla="*/ 1505892 w 4138458"/>
                <a:gd name="connsiteY37" fmla="*/ 290921 h 1412149"/>
                <a:gd name="connsiteX38" fmla="*/ 1502977 w 4138458"/>
                <a:gd name="connsiteY38" fmla="*/ 290921 h 1412149"/>
                <a:gd name="connsiteX39" fmla="*/ 1461246 w 4138458"/>
                <a:gd name="connsiteY39" fmla="*/ 290921 h 1412149"/>
                <a:gd name="connsiteX40" fmla="*/ 1411251 w 4138458"/>
                <a:gd name="connsiteY40" fmla="*/ 290921 h 1412149"/>
                <a:gd name="connsiteX41" fmla="*/ 1347974 w 4138458"/>
                <a:gd name="connsiteY41" fmla="*/ 290921 h 1412149"/>
                <a:gd name="connsiteX42" fmla="*/ 1285311 w 4138458"/>
                <a:gd name="connsiteY42" fmla="*/ 290921 h 1412149"/>
                <a:gd name="connsiteX43" fmla="*/ 1253333 w 4138458"/>
                <a:gd name="connsiteY43" fmla="*/ 290921 h 1412149"/>
                <a:gd name="connsiteX44" fmla="*/ 1173474 w 4138458"/>
                <a:gd name="connsiteY44" fmla="*/ 290921 h 1412149"/>
                <a:gd name="connsiteX45" fmla="*/ 1167512 w 4138458"/>
                <a:gd name="connsiteY45" fmla="*/ 290921 h 1412149"/>
                <a:gd name="connsiteX46" fmla="*/ 1127393 w 4138458"/>
                <a:gd name="connsiteY46" fmla="*/ 290921 h 1412149"/>
                <a:gd name="connsiteX47" fmla="*/ 1125780 w 4138458"/>
                <a:gd name="connsiteY47" fmla="*/ 290921 h 1412149"/>
                <a:gd name="connsiteX48" fmla="*/ 1030708 w 4138458"/>
                <a:gd name="connsiteY48" fmla="*/ 290921 h 1412149"/>
                <a:gd name="connsiteX49" fmla="*/ 1024746 w 4138458"/>
                <a:gd name="connsiteY49" fmla="*/ 290921 h 1412149"/>
                <a:gd name="connsiteX50" fmla="*/ 1012509 w 4138458"/>
                <a:gd name="connsiteY50" fmla="*/ 290921 h 1412149"/>
                <a:gd name="connsiteX51" fmla="*/ 983015 w 4138458"/>
                <a:gd name="connsiteY51" fmla="*/ 290921 h 1412149"/>
                <a:gd name="connsiteX52" fmla="*/ 917868 w 4138458"/>
                <a:gd name="connsiteY52" fmla="*/ 290921 h 1412149"/>
                <a:gd name="connsiteX53" fmla="*/ 869743 w 4138458"/>
                <a:gd name="connsiteY53" fmla="*/ 290921 h 1412149"/>
                <a:gd name="connsiteX54" fmla="*/ 791928 w 4138458"/>
                <a:gd name="connsiteY54" fmla="*/ 290921 h 1412149"/>
                <a:gd name="connsiteX55" fmla="*/ 775102 w 4138458"/>
                <a:gd name="connsiteY55" fmla="*/ 290921 h 1412149"/>
                <a:gd name="connsiteX56" fmla="*/ 649162 w 4138458"/>
                <a:gd name="connsiteY56" fmla="*/ 290921 h 1412149"/>
                <a:gd name="connsiteX57" fmla="*/ 575578 w 4138458"/>
                <a:gd name="connsiteY57" fmla="*/ 333186 h 1412149"/>
                <a:gd name="connsiteX58" fmla="*/ 384805 w 4138458"/>
                <a:gd name="connsiteY58" fmla="*/ 663809 h 1412149"/>
                <a:gd name="connsiteX59" fmla="*/ 384805 w 4138458"/>
                <a:gd name="connsiteY59" fmla="*/ 748339 h 1412149"/>
                <a:gd name="connsiteX60" fmla="*/ 575578 w 4138458"/>
                <a:gd name="connsiteY60" fmla="*/ 1078962 h 1412149"/>
                <a:gd name="connsiteX61" fmla="*/ 649162 w 4138458"/>
                <a:gd name="connsiteY61" fmla="*/ 1121227 h 1412149"/>
                <a:gd name="connsiteX62" fmla="*/ 791928 w 4138458"/>
                <a:gd name="connsiteY62" fmla="*/ 1121227 h 1412149"/>
                <a:gd name="connsiteX63" fmla="*/ 1030708 w 4138458"/>
                <a:gd name="connsiteY63" fmla="*/ 1121227 h 1412149"/>
                <a:gd name="connsiteX64" fmla="*/ 1127393 w 4138458"/>
                <a:gd name="connsiteY64" fmla="*/ 1121227 h 1412149"/>
                <a:gd name="connsiteX65" fmla="*/ 1173474 w 4138458"/>
                <a:gd name="connsiteY65" fmla="*/ 1121227 h 1412149"/>
                <a:gd name="connsiteX66" fmla="*/ 1285311 w 4138458"/>
                <a:gd name="connsiteY66" fmla="*/ 1121227 h 1412149"/>
                <a:gd name="connsiteX67" fmla="*/ 1508939 w 4138458"/>
                <a:gd name="connsiteY67" fmla="*/ 1121227 h 1412149"/>
                <a:gd name="connsiteX68" fmla="*/ 1573863 w 4138458"/>
                <a:gd name="connsiteY68" fmla="*/ 1121227 h 1412149"/>
                <a:gd name="connsiteX69" fmla="*/ 1666857 w 4138458"/>
                <a:gd name="connsiteY69" fmla="*/ 1121227 h 1412149"/>
                <a:gd name="connsiteX70" fmla="*/ 1933591 w 4138458"/>
                <a:gd name="connsiteY70" fmla="*/ 1121227 h 1412149"/>
                <a:gd name="connsiteX71" fmla="*/ 1955409 w 4138458"/>
                <a:gd name="connsiteY71" fmla="*/ 1121227 h 1412149"/>
                <a:gd name="connsiteX72" fmla="*/ 2315137 w 4138458"/>
                <a:gd name="connsiteY72" fmla="*/ 1121227 h 1412149"/>
                <a:gd name="connsiteX73" fmla="*/ 2319556 w 4138458"/>
                <a:gd name="connsiteY73" fmla="*/ 1119915 h 1412149"/>
                <a:gd name="connsiteX74" fmla="*/ 2323948 w 4138458"/>
                <a:gd name="connsiteY74" fmla="*/ 1121227 h 1412149"/>
                <a:gd name="connsiteX75" fmla="*/ 2705494 w 4138458"/>
                <a:gd name="connsiteY75" fmla="*/ 1121227 h 1412149"/>
                <a:gd name="connsiteX76" fmla="*/ 2709913 w 4138458"/>
                <a:gd name="connsiteY76" fmla="*/ 1119915 h 1412149"/>
                <a:gd name="connsiteX77" fmla="*/ 2714305 w 4138458"/>
                <a:gd name="connsiteY77" fmla="*/ 1121227 h 1412149"/>
                <a:gd name="connsiteX78" fmla="*/ 2913583 w 4138458"/>
                <a:gd name="connsiteY78" fmla="*/ 1121227 h 1412149"/>
                <a:gd name="connsiteX79" fmla="*/ 3095851 w 4138458"/>
                <a:gd name="connsiteY79" fmla="*/ 1121227 h 1412149"/>
                <a:gd name="connsiteX80" fmla="*/ 3112861 w 4138458"/>
                <a:gd name="connsiteY80" fmla="*/ 1121227 h 1412149"/>
                <a:gd name="connsiteX81" fmla="*/ 3295129 w 4138458"/>
                <a:gd name="connsiteY81" fmla="*/ 1121227 h 1412149"/>
                <a:gd name="connsiteX82" fmla="*/ 3671470 w 4138458"/>
                <a:gd name="connsiteY82" fmla="*/ 1412149 h 1412149"/>
                <a:gd name="connsiteX83" fmla="*/ 3163470 w 4138458"/>
                <a:gd name="connsiteY83" fmla="*/ 1412149 h 1412149"/>
                <a:gd name="connsiteX84" fmla="*/ 3022552 w 4138458"/>
                <a:gd name="connsiteY84" fmla="*/ 1412149 h 1412149"/>
                <a:gd name="connsiteX85" fmla="*/ 2554799 w 4138458"/>
                <a:gd name="connsiteY85" fmla="*/ 1412149 h 1412149"/>
                <a:gd name="connsiteX86" fmla="*/ 2514552 w 4138458"/>
                <a:gd name="connsiteY86" fmla="*/ 1412149 h 1412149"/>
                <a:gd name="connsiteX87" fmla="*/ 2266137 w 4138458"/>
                <a:gd name="connsiteY87" fmla="*/ 1412149 h 1412149"/>
                <a:gd name="connsiteX88" fmla="*/ 1905881 w 4138458"/>
                <a:gd name="connsiteY88" fmla="*/ 1412149 h 1412149"/>
                <a:gd name="connsiteX89" fmla="*/ 1809866 w 4138458"/>
                <a:gd name="connsiteY89" fmla="*/ 1412149 h 1412149"/>
                <a:gd name="connsiteX90" fmla="*/ 1617219 w 4138458"/>
                <a:gd name="connsiteY90" fmla="*/ 1412149 h 1412149"/>
                <a:gd name="connsiteX91" fmla="*/ 1489857 w 4138458"/>
                <a:gd name="connsiteY91" fmla="*/ 1412149 h 1412149"/>
                <a:gd name="connsiteX92" fmla="*/ 1301866 w 4138458"/>
                <a:gd name="connsiteY92" fmla="*/ 1412149 h 1412149"/>
                <a:gd name="connsiteX93" fmla="*/ 1160948 w 4138458"/>
                <a:gd name="connsiteY93" fmla="*/ 1412149 h 1412149"/>
                <a:gd name="connsiteX94" fmla="*/ 1115038 w 4138458"/>
                <a:gd name="connsiteY94" fmla="*/ 1412149 h 1412149"/>
                <a:gd name="connsiteX95" fmla="*/ 840939 w 4138458"/>
                <a:gd name="connsiteY95" fmla="*/ 1412149 h 1412149"/>
                <a:gd name="connsiteX96" fmla="*/ 652948 w 4138458"/>
                <a:gd name="connsiteY96" fmla="*/ 1412149 h 1412149"/>
                <a:gd name="connsiteX97" fmla="*/ 466120 w 4138458"/>
                <a:gd name="connsiteY97" fmla="*/ 1412149 h 1412149"/>
                <a:gd name="connsiteX98" fmla="*/ 340972 w 4138458"/>
                <a:gd name="connsiteY98" fmla="*/ 1340266 h 1412149"/>
                <a:gd name="connsiteX99" fmla="*/ 16513 w 4138458"/>
                <a:gd name="connsiteY99" fmla="*/ 777957 h 1412149"/>
                <a:gd name="connsiteX100" fmla="*/ 16513 w 4138458"/>
                <a:gd name="connsiteY100" fmla="*/ 634192 h 1412149"/>
                <a:gd name="connsiteX101" fmla="*/ 340972 w 4138458"/>
                <a:gd name="connsiteY101" fmla="*/ 71883 h 1412149"/>
                <a:gd name="connsiteX102" fmla="*/ 466120 w 4138458"/>
                <a:gd name="connsiteY102" fmla="*/ 0 h 1412149"/>
                <a:gd name="connsiteX103" fmla="*/ 652948 w 4138458"/>
                <a:gd name="connsiteY103" fmla="*/ 0 h 1412149"/>
                <a:gd name="connsiteX104" fmla="*/ 680314 w 4138458"/>
                <a:gd name="connsiteY104" fmla="*/ 0 h 1412149"/>
                <a:gd name="connsiteX105" fmla="*/ 840939 w 4138458"/>
                <a:gd name="connsiteY105" fmla="*/ 0 h 1412149"/>
                <a:gd name="connsiteX106" fmla="*/ 841276 w 4138458"/>
                <a:gd name="connsiteY106" fmla="*/ 0 h 1412149"/>
                <a:gd name="connsiteX107" fmla="*/ 867142 w 4138458"/>
                <a:gd name="connsiteY107" fmla="*/ 0 h 1412149"/>
                <a:gd name="connsiteX108" fmla="*/ 956611 w 4138458"/>
                <a:gd name="connsiteY108" fmla="*/ 0 h 1412149"/>
                <a:gd name="connsiteX109" fmla="*/ 1028104 w 4138458"/>
                <a:gd name="connsiteY109" fmla="*/ 0 h 1412149"/>
                <a:gd name="connsiteX110" fmla="*/ 1033923 w 4138458"/>
                <a:gd name="connsiteY110" fmla="*/ 0 h 1412149"/>
                <a:gd name="connsiteX111" fmla="*/ 1055133 w 4138458"/>
                <a:gd name="connsiteY111" fmla="*/ 0 h 1412149"/>
                <a:gd name="connsiteX112" fmla="*/ 1080817 w 4138458"/>
                <a:gd name="connsiteY112" fmla="*/ 0 h 1412149"/>
                <a:gd name="connsiteX113" fmla="*/ 1115038 w 4138458"/>
                <a:gd name="connsiteY113" fmla="*/ 0 h 1412149"/>
                <a:gd name="connsiteX114" fmla="*/ 1143439 w 4138458"/>
                <a:gd name="connsiteY114" fmla="*/ 0 h 1412149"/>
                <a:gd name="connsiteX115" fmla="*/ 1160948 w 4138458"/>
                <a:gd name="connsiteY115" fmla="*/ 0 h 1412149"/>
                <a:gd name="connsiteX116" fmla="*/ 1216095 w 4138458"/>
                <a:gd name="connsiteY116" fmla="*/ 0 h 1412149"/>
                <a:gd name="connsiteX117" fmla="*/ 1220751 w 4138458"/>
                <a:gd name="connsiteY117" fmla="*/ 0 h 1412149"/>
                <a:gd name="connsiteX118" fmla="*/ 1267645 w 4138458"/>
                <a:gd name="connsiteY118" fmla="*/ 0 h 1412149"/>
                <a:gd name="connsiteX119" fmla="*/ 1291726 w 4138458"/>
                <a:gd name="connsiteY119" fmla="*/ 0 h 1412149"/>
                <a:gd name="connsiteX120" fmla="*/ 1301866 w 4138458"/>
                <a:gd name="connsiteY120" fmla="*/ 0 h 1412149"/>
                <a:gd name="connsiteX121" fmla="*/ 1331430 w 4138458"/>
                <a:gd name="connsiteY121" fmla="*/ 0 h 1412149"/>
                <a:gd name="connsiteX122" fmla="*/ 1375142 w 4138458"/>
                <a:gd name="connsiteY122" fmla="*/ 0 h 1412149"/>
                <a:gd name="connsiteX123" fmla="*/ 1408742 w 4138458"/>
                <a:gd name="connsiteY123" fmla="*/ 0 h 1412149"/>
                <a:gd name="connsiteX124" fmla="*/ 1455636 w 4138458"/>
                <a:gd name="connsiteY124" fmla="*/ 0 h 1412149"/>
                <a:gd name="connsiteX125" fmla="*/ 1479717 w 4138458"/>
                <a:gd name="connsiteY125" fmla="*/ 0 h 1412149"/>
                <a:gd name="connsiteX126" fmla="*/ 1489857 w 4138458"/>
                <a:gd name="connsiteY126" fmla="*/ 0 h 1412149"/>
                <a:gd name="connsiteX127" fmla="*/ 1536104 w 4138458"/>
                <a:gd name="connsiteY127" fmla="*/ 0 h 1412149"/>
                <a:gd name="connsiteX128" fmla="*/ 1617219 w 4138458"/>
                <a:gd name="connsiteY128" fmla="*/ 0 h 1412149"/>
                <a:gd name="connsiteX129" fmla="*/ 1651439 w 4138458"/>
                <a:gd name="connsiteY129" fmla="*/ 0 h 1412149"/>
                <a:gd name="connsiteX130" fmla="*/ 1728751 w 4138458"/>
                <a:gd name="connsiteY130" fmla="*/ 0 h 1412149"/>
                <a:gd name="connsiteX131" fmla="*/ 1775645 w 4138458"/>
                <a:gd name="connsiteY131" fmla="*/ 0 h 1412149"/>
                <a:gd name="connsiteX132" fmla="*/ 1799726 w 4138458"/>
                <a:gd name="connsiteY132" fmla="*/ 0 h 1412149"/>
                <a:gd name="connsiteX133" fmla="*/ 1809866 w 4138458"/>
                <a:gd name="connsiteY133" fmla="*/ 0 h 1412149"/>
                <a:gd name="connsiteX134" fmla="*/ 1831413 w 4138458"/>
                <a:gd name="connsiteY134" fmla="*/ 0 h 1412149"/>
                <a:gd name="connsiteX135" fmla="*/ 1905881 w 4138458"/>
                <a:gd name="connsiteY135" fmla="*/ 0 h 1412149"/>
                <a:gd name="connsiteX136" fmla="*/ 1992375 w 4138458"/>
                <a:gd name="connsiteY136" fmla="*/ 0 h 1412149"/>
                <a:gd name="connsiteX137" fmla="*/ 2107709 w 4138458"/>
                <a:gd name="connsiteY137" fmla="*/ 0 h 1412149"/>
                <a:gd name="connsiteX138" fmla="*/ 2120075 w 4138458"/>
                <a:gd name="connsiteY138" fmla="*/ 0 h 1412149"/>
                <a:gd name="connsiteX139" fmla="*/ 2185022 w 4138458"/>
                <a:gd name="connsiteY139" fmla="*/ 0 h 1412149"/>
                <a:gd name="connsiteX140" fmla="*/ 2231916 w 4138458"/>
                <a:gd name="connsiteY140" fmla="*/ 0 h 1412149"/>
                <a:gd name="connsiteX141" fmla="*/ 2255997 w 4138458"/>
                <a:gd name="connsiteY141" fmla="*/ 0 h 1412149"/>
                <a:gd name="connsiteX142" fmla="*/ 2266137 w 4138458"/>
                <a:gd name="connsiteY142" fmla="*/ 0 h 1412149"/>
                <a:gd name="connsiteX143" fmla="*/ 2281036 w 4138458"/>
                <a:gd name="connsiteY143" fmla="*/ 0 h 1412149"/>
                <a:gd name="connsiteX144" fmla="*/ 2473684 w 4138458"/>
                <a:gd name="connsiteY144" fmla="*/ 0 h 1412149"/>
                <a:gd name="connsiteX145" fmla="*/ 2514552 w 4138458"/>
                <a:gd name="connsiteY145" fmla="*/ 0 h 1412149"/>
                <a:gd name="connsiteX146" fmla="*/ 2520578 w 4138458"/>
                <a:gd name="connsiteY146" fmla="*/ 0 h 1412149"/>
                <a:gd name="connsiteX147" fmla="*/ 2544659 w 4138458"/>
                <a:gd name="connsiteY147" fmla="*/ 0 h 1412149"/>
                <a:gd name="connsiteX148" fmla="*/ 2554799 w 4138458"/>
                <a:gd name="connsiteY148" fmla="*/ 0 h 1412149"/>
                <a:gd name="connsiteX149" fmla="*/ 2680485 w 4138458"/>
                <a:gd name="connsiteY149" fmla="*/ 0 h 1412149"/>
                <a:gd name="connsiteX150" fmla="*/ 3005042 w 4138458"/>
                <a:gd name="connsiteY150" fmla="*/ 0 h 1412149"/>
                <a:gd name="connsiteX151" fmla="*/ 3022552 w 4138458"/>
                <a:gd name="connsiteY151" fmla="*/ 0 h 1412149"/>
                <a:gd name="connsiteX152" fmla="*/ 3082355 w 4138458"/>
                <a:gd name="connsiteY152" fmla="*/ 0 h 1412149"/>
                <a:gd name="connsiteX153" fmla="*/ 3129249 w 4138458"/>
                <a:gd name="connsiteY153" fmla="*/ 0 h 1412149"/>
                <a:gd name="connsiteX154" fmla="*/ 3153330 w 4138458"/>
                <a:gd name="connsiteY154" fmla="*/ 0 h 1412149"/>
                <a:gd name="connsiteX155" fmla="*/ 3163470 w 4138458"/>
                <a:gd name="connsiteY155" fmla="*/ 0 h 1412149"/>
                <a:gd name="connsiteX156" fmla="*/ 3236746 w 4138458"/>
                <a:gd name="connsiteY156" fmla="*/ 0 h 1412149"/>
                <a:gd name="connsiteX157" fmla="*/ 3671470 w 4138458"/>
                <a:gd name="connsiteY157" fmla="*/ 0 h 1412149"/>
                <a:gd name="connsiteX158" fmla="*/ 3796617 w 4138458"/>
                <a:gd name="connsiteY158" fmla="*/ 71883 h 1412149"/>
                <a:gd name="connsiteX159" fmla="*/ 4121076 w 4138458"/>
                <a:gd name="connsiteY159" fmla="*/ 634192 h 1412149"/>
                <a:gd name="connsiteX160" fmla="*/ 4121076 w 4138458"/>
                <a:gd name="connsiteY160" fmla="*/ 777957 h 1412149"/>
                <a:gd name="connsiteX161" fmla="*/ 3796617 w 4138458"/>
                <a:gd name="connsiteY161" fmla="*/ 1340266 h 1412149"/>
                <a:gd name="connsiteX162" fmla="*/ 3671470 w 4138458"/>
                <a:gd name="connsiteY162" fmla="*/ 1412149 h 1412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</a:cxnLst>
              <a:rect l="l" t="t" r="r" b="b"/>
              <a:pathLst>
                <a:path w="4138458" h="1412149">
                  <a:moveTo>
                    <a:pt x="3494407" y="1121227"/>
                  </a:moveTo>
                  <a:cubicBezTo>
                    <a:pt x="3521660" y="1121227"/>
                    <a:pt x="3554364" y="1102140"/>
                    <a:pt x="3567991" y="1078962"/>
                  </a:cubicBezTo>
                  <a:cubicBezTo>
                    <a:pt x="3567991" y="1078962"/>
                    <a:pt x="3567991" y="1078962"/>
                    <a:pt x="3758764" y="748339"/>
                  </a:cubicBezTo>
                  <a:cubicBezTo>
                    <a:pt x="3772390" y="725162"/>
                    <a:pt x="3772390" y="686987"/>
                    <a:pt x="3758764" y="663809"/>
                  </a:cubicBezTo>
                  <a:cubicBezTo>
                    <a:pt x="3758764" y="663809"/>
                    <a:pt x="3758764" y="663809"/>
                    <a:pt x="3567991" y="333186"/>
                  </a:cubicBezTo>
                  <a:cubicBezTo>
                    <a:pt x="3554364" y="310009"/>
                    <a:pt x="3521660" y="290921"/>
                    <a:pt x="3494407" y="290921"/>
                  </a:cubicBezTo>
                  <a:cubicBezTo>
                    <a:pt x="3494407" y="290921"/>
                    <a:pt x="3494407" y="290921"/>
                    <a:pt x="3333442" y="290921"/>
                  </a:cubicBezTo>
                  <a:lnTo>
                    <a:pt x="3295129" y="290921"/>
                  </a:lnTo>
                  <a:lnTo>
                    <a:pt x="3289167" y="290921"/>
                  </a:lnTo>
                  <a:lnTo>
                    <a:pt x="3247435" y="290921"/>
                  </a:lnTo>
                  <a:lnTo>
                    <a:pt x="3238801" y="290921"/>
                  </a:lnTo>
                  <a:lnTo>
                    <a:pt x="3134164" y="290921"/>
                  </a:lnTo>
                  <a:lnTo>
                    <a:pt x="3112861" y="290921"/>
                  </a:lnTo>
                  <a:lnTo>
                    <a:pt x="3095851" y="290921"/>
                  </a:lnTo>
                  <a:lnTo>
                    <a:pt x="3089889" y="290921"/>
                  </a:lnTo>
                  <a:lnTo>
                    <a:pt x="3048157" y="290921"/>
                  </a:lnTo>
                  <a:lnTo>
                    <a:pt x="3039523" y="290921"/>
                  </a:lnTo>
                  <a:lnTo>
                    <a:pt x="2934886" y="290921"/>
                  </a:lnTo>
                  <a:lnTo>
                    <a:pt x="2913583" y="290921"/>
                  </a:lnTo>
                  <a:lnTo>
                    <a:pt x="2840245" y="290921"/>
                  </a:lnTo>
                  <a:cubicBezTo>
                    <a:pt x="2803730" y="290921"/>
                    <a:pt x="2761998" y="290921"/>
                    <a:pt x="2714305" y="290921"/>
                  </a:cubicBezTo>
                  <a:lnTo>
                    <a:pt x="2709913" y="292233"/>
                  </a:lnTo>
                  <a:lnTo>
                    <a:pt x="2705494" y="290921"/>
                  </a:lnTo>
                  <a:cubicBezTo>
                    <a:pt x="2705494" y="290921"/>
                    <a:pt x="2705494" y="290921"/>
                    <a:pt x="2323948" y="290921"/>
                  </a:cubicBezTo>
                  <a:lnTo>
                    <a:pt x="2319556" y="292233"/>
                  </a:lnTo>
                  <a:lnTo>
                    <a:pt x="2315137" y="290921"/>
                  </a:lnTo>
                  <a:cubicBezTo>
                    <a:pt x="2315137" y="290921"/>
                    <a:pt x="2315137" y="290921"/>
                    <a:pt x="2059531" y="290921"/>
                  </a:cubicBezTo>
                  <a:lnTo>
                    <a:pt x="1955409" y="290921"/>
                  </a:lnTo>
                  <a:lnTo>
                    <a:pt x="1949447" y="290921"/>
                  </a:lnTo>
                  <a:lnTo>
                    <a:pt x="1933591" y="290921"/>
                  </a:lnTo>
                  <a:lnTo>
                    <a:pt x="1907716" y="290921"/>
                  </a:lnTo>
                  <a:cubicBezTo>
                    <a:pt x="1871946" y="290921"/>
                    <a:pt x="1809348" y="290921"/>
                    <a:pt x="1699803" y="290921"/>
                  </a:cubicBezTo>
                  <a:lnTo>
                    <a:pt x="1666857" y="290921"/>
                  </a:lnTo>
                  <a:lnTo>
                    <a:pt x="1660895" y="290921"/>
                  </a:lnTo>
                  <a:lnTo>
                    <a:pt x="1619163" y="290921"/>
                  </a:lnTo>
                  <a:lnTo>
                    <a:pt x="1573863" y="290921"/>
                  </a:lnTo>
                  <a:lnTo>
                    <a:pt x="1508939" y="290921"/>
                  </a:lnTo>
                  <a:lnTo>
                    <a:pt x="1505892" y="290921"/>
                  </a:lnTo>
                  <a:lnTo>
                    <a:pt x="1502977" y="290921"/>
                  </a:lnTo>
                  <a:lnTo>
                    <a:pt x="1461246" y="290921"/>
                  </a:lnTo>
                  <a:lnTo>
                    <a:pt x="1411251" y="290921"/>
                  </a:lnTo>
                  <a:lnTo>
                    <a:pt x="1347974" y="290921"/>
                  </a:lnTo>
                  <a:lnTo>
                    <a:pt x="1285311" y="290921"/>
                  </a:lnTo>
                  <a:lnTo>
                    <a:pt x="1253333" y="290921"/>
                  </a:lnTo>
                  <a:lnTo>
                    <a:pt x="1173474" y="290921"/>
                  </a:lnTo>
                  <a:lnTo>
                    <a:pt x="1167512" y="290921"/>
                  </a:lnTo>
                  <a:lnTo>
                    <a:pt x="1127393" y="290921"/>
                  </a:lnTo>
                  <a:lnTo>
                    <a:pt x="1125780" y="290921"/>
                  </a:lnTo>
                  <a:lnTo>
                    <a:pt x="1030708" y="290921"/>
                  </a:lnTo>
                  <a:cubicBezTo>
                    <a:pt x="1030708" y="290921"/>
                    <a:pt x="1030708" y="290921"/>
                    <a:pt x="1024746" y="290921"/>
                  </a:cubicBezTo>
                  <a:lnTo>
                    <a:pt x="1012509" y="290921"/>
                  </a:lnTo>
                  <a:lnTo>
                    <a:pt x="983015" y="290921"/>
                  </a:lnTo>
                  <a:lnTo>
                    <a:pt x="917868" y="290921"/>
                  </a:lnTo>
                  <a:lnTo>
                    <a:pt x="869743" y="290921"/>
                  </a:lnTo>
                  <a:lnTo>
                    <a:pt x="791928" y="290921"/>
                  </a:lnTo>
                  <a:lnTo>
                    <a:pt x="775102" y="290921"/>
                  </a:lnTo>
                  <a:cubicBezTo>
                    <a:pt x="738587" y="290921"/>
                    <a:pt x="696855" y="290921"/>
                    <a:pt x="649162" y="290921"/>
                  </a:cubicBezTo>
                  <a:cubicBezTo>
                    <a:pt x="622590" y="290921"/>
                    <a:pt x="589204" y="310009"/>
                    <a:pt x="575578" y="333186"/>
                  </a:cubicBezTo>
                  <a:cubicBezTo>
                    <a:pt x="575578" y="333186"/>
                    <a:pt x="575578" y="333186"/>
                    <a:pt x="384805" y="663809"/>
                  </a:cubicBezTo>
                  <a:cubicBezTo>
                    <a:pt x="371859" y="686987"/>
                    <a:pt x="371859" y="725162"/>
                    <a:pt x="384805" y="748339"/>
                  </a:cubicBezTo>
                  <a:cubicBezTo>
                    <a:pt x="384805" y="748339"/>
                    <a:pt x="384805" y="748339"/>
                    <a:pt x="575578" y="1078962"/>
                  </a:cubicBezTo>
                  <a:cubicBezTo>
                    <a:pt x="589204" y="1102140"/>
                    <a:pt x="622590" y="1121227"/>
                    <a:pt x="649162" y="1121227"/>
                  </a:cubicBezTo>
                  <a:lnTo>
                    <a:pt x="791928" y="1121227"/>
                  </a:lnTo>
                  <a:lnTo>
                    <a:pt x="1030708" y="1121227"/>
                  </a:lnTo>
                  <a:lnTo>
                    <a:pt x="1127393" y="1121227"/>
                  </a:lnTo>
                  <a:lnTo>
                    <a:pt x="1173474" y="1121227"/>
                  </a:lnTo>
                  <a:lnTo>
                    <a:pt x="1285311" y="1121227"/>
                  </a:lnTo>
                  <a:lnTo>
                    <a:pt x="1508939" y="1121227"/>
                  </a:lnTo>
                  <a:lnTo>
                    <a:pt x="1573863" y="1121227"/>
                  </a:lnTo>
                  <a:lnTo>
                    <a:pt x="1666857" y="1121227"/>
                  </a:lnTo>
                  <a:lnTo>
                    <a:pt x="1933591" y="1121227"/>
                  </a:lnTo>
                  <a:lnTo>
                    <a:pt x="1955409" y="1121227"/>
                  </a:lnTo>
                  <a:lnTo>
                    <a:pt x="2315137" y="1121227"/>
                  </a:lnTo>
                  <a:lnTo>
                    <a:pt x="2319556" y="1119915"/>
                  </a:lnTo>
                  <a:lnTo>
                    <a:pt x="2323948" y="1121227"/>
                  </a:lnTo>
                  <a:lnTo>
                    <a:pt x="2705494" y="1121227"/>
                  </a:lnTo>
                  <a:lnTo>
                    <a:pt x="2709913" y="1119915"/>
                  </a:lnTo>
                  <a:lnTo>
                    <a:pt x="2714305" y="1121227"/>
                  </a:lnTo>
                  <a:lnTo>
                    <a:pt x="2913583" y="1121227"/>
                  </a:lnTo>
                  <a:lnTo>
                    <a:pt x="3095851" y="1121227"/>
                  </a:lnTo>
                  <a:lnTo>
                    <a:pt x="3112861" y="1121227"/>
                  </a:lnTo>
                  <a:lnTo>
                    <a:pt x="3295129" y="1121227"/>
                  </a:lnTo>
                  <a:close/>
                  <a:moveTo>
                    <a:pt x="3671470" y="1412149"/>
                  </a:moveTo>
                  <a:lnTo>
                    <a:pt x="3163470" y="1412149"/>
                  </a:lnTo>
                  <a:lnTo>
                    <a:pt x="3022552" y="1412149"/>
                  </a:lnTo>
                  <a:lnTo>
                    <a:pt x="2554799" y="1412149"/>
                  </a:lnTo>
                  <a:lnTo>
                    <a:pt x="2514552" y="1412149"/>
                  </a:lnTo>
                  <a:lnTo>
                    <a:pt x="2266137" y="1412149"/>
                  </a:lnTo>
                  <a:lnTo>
                    <a:pt x="1905881" y="1412149"/>
                  </a:lnTo>
                  <a:lnTo>
                    <a:pt x="1809866" y="1412149"/>
                  </a:lnTo>
                  <a:lnTo>
                    <a:pt x="1617219" y="1412149"/>
                  </a:lnTo>
                  <a:lnTo>
                    <a:pt x="1489857" y="1412149"/>
                  </a:lnTo>
                  <a:lnTo>
                    <a:pt x="1301866" y="1412149"/>
                  </a:lnTo>
                  <a:lnTo>
                    <a:pt x="1160948" y="1412149"/>
                  </a:lnTo>
                  <a:lnTo>
                    <a:pt x="1115038" y="1412149"/>
                  </a:lnTo>
                  <a:lnTo>
                    <a:pt x="840939" y="1412149"/>
                  </a:lnTo>
                  <a:lnTo>
                    <a:pt x="652948" y="1412149"/>
                  </a:lnTo>
                  <a:lnTo>
                    <a:pt x="466120" y="1412149"/>
                  </a:lnTo>
                  <a:cubicBezTo>
                    <a:pt x="420928" y="1412149"/>
                    <a:pt x="364147" y="1379686"/>
                    <a:pt x="340972" y="1340266"/>
                  </a:cubicBezTo>
                  <a:cubicBezTo>
                    <a:pt x="16513" y="777957"/>
                    <a:pt x="16513" y="777957"/>
                    <a:pt x="16513" y="777957"/>
                  </a:cubicBezTo>
                  <a:cubicBezTo>
                    <a:pt x="-5504" y="738538"/>
                    <a:pt x="-5504" y="673611"/>
                    <a:pt x="16513" y="634192"/>
                  </a:cubicBezTo>
                  <a:cubicBezTo>
                    <a:pt x="340972" y="71883"/>
                    <a:pt x="340972" y="71883"/>
                    <a:pt x="340972" y="71883"/>
                  </a:cubicBezTo>
                  <a:cubicBezTo>
                    <a:pt x="364147" y="32463"/>
                    <a:pt x="420928" y="0"/>
                    <a:pt x="466120" y="0"/>
                  </a:cubicBezTo>
                  <a:lnTo>
                    <a:pt x="652948" y="0"/>
                  </a:lnTo>
                  <a:lnTo>
                    <a:pt x="680314" y="0"/>
                  </a:lnTo>
                  <a:lnTo>
                    <a:pt x="840939" y="0"/>
                  </a:lnTo>
                  <a:lnTo>
                    <a:pt x="841276" y="0"/>
                  </a:lnTo>
                  <a:lnTo>
                    <a:pt x="867142" y="0"/>
                  </a:lnTo>
                  <a:lnTo>
                    <a:pt x="956611" y="0"/>
                  </a:lnTo>
                  <a:lnTo>
                    <a:pt x="1028104" y="0"/>
                  </a:lnTo>
                  <a:lnTo>
                    <a:pt x="1033923" y="0"/>
                  </a:lnTo>
                  <a:lnTo>
                    <a:pt x="1055133" y="0"/>
                  </a:lnTo>
                  <a:lnTo>
                    <a:pt x="1080817" y="0"/>
                  </a:lnTo>
                  <a:cubicBezTo>
                    <a:pt x="1115038" y="0"/>
                    <a:pt x="1115038" y="0"/>
                    <a:pt x="1115038" y="0"/>
                  </a:cubicBezTo>
                  <a:lnTo>
                    <a:pt x="1143439" y="0"/>
                  </a:lnTo>
                  <a:lnTo>
                    <a:pt x="1160948" y="0"/>
                  </a:lnTo>
                  <a:lnTo>
                    <a:pt x="1216095" y="0"/>
                  </a:lnTo>
                  <a:lnTo>
                    <a:pt x="1220751" y="0"/>
                  </a:lnTo>
                  <a:lnTo>
                    <a:pt x="1267645" y="0"/>
                  </a:lnTo>
                  <a:lnTo>
                    <a:pt x="1291726" y="0"/>
                  </a:lnTo>
                  <a:lnTo>
                    <a:pt x="1301866" y="0"/>
                  </a:lnTo>
                  <a:lnTo>
                    <a:pt x="1331430" y="0"/>
                  </a:lnTo>
                  <a:lnTo>
                    <a:pt x="1375142" y="0"/>
                  </a:lnTo>
                  <a:lnTo>
                    <a:pt x="1408742" y="0"/>
                  </a:lnTo>
                  <a:lnTo>
                    <a:pt x="1455636" y="0"/>
                  </a:lnTo>
                  <a:lnTo>
                    <a:pt x="1479717" y="0"/>
                  </a:lnTo>
                  <a:lnTo>
                    <a:pt x="1489857" y="0"/>
                  </a:lnTo>
                  <a:lnTo>
                    <a:pt x="1536104" y="0"/>
                  </a:lnTo>
                  <a:lnTo>
                    <a:pt x="1617219" y="0"/>
                  </a:lnTo>
                  <a:lnTo>
                    <a:pt x="1651439" y="0"/>
                  </a:lnTo>
                  <a:lnTo>
                    <a:pt x="1728751" y="0"/>
                  </a:lnTo>
                  <a:lnTo>
                    <a:pt x="1775645" y="0"/>
                  </a:lnTo>
                  <a:lnTo>
                    <a:pt x="1799726" y="0"/>
                  </a:lnTo>
                  <a:lnTo>
                    <a:pt x="1809866" y="0"/>
                  </a:lnTo>
                  <a:lnTo>
                    <a:pt x="1831413" y="0"/>
                  </a:lnTo>
                  <a:lnTo>
                    <a:pt x="1905881" y="0"/>
                  </a:lnTo>
                  <a:lnTo>
                    <a:pt x="1992375" y="0"/>
                  </a:lnTo>
                  <a:lnTo>
                    <a:pt x="2107709" y="0"/>
                  </a:lnTo>
                  <a:lnTo>
                    <a:pt x="2120075" y="0"/>
                  </a:lnTo>
                  <a:lnTo>
                    <a:pt x="2185022" y="0"/>
                  </a:lnTo>
                  <a:lnTo>
                    <a:pt x="2231916" y="0"/>
                  </a:lnTo>
                  <a:lnTo>
                    <a:pt x="2255997" y="0"/>
                  </a:lnTo>
                  <a:lnTo>
                    <a:pt x="2266137" y="0"/>
                  </a:lnTo>
                  <a:lnTo>
                    <a:pt x="2281036" y="0"/>
                  </a:lnTo>
                  <a:cubicBezTo>
                    <a:pt x="2372290" y="0"/>
                    <a:pt x="2433126" y="0"/>
                    <a:pt x="2473684" y="0"/>
                  </a:cubicBezTo>
                  <a:lnTo>
                    <a:pt x="2514552" y="0"/>
                  </a:lnTo>
                  <a:lnTo>
                    <a:pt x="2520578" y="0"/>
                  </a:lnTo>
                  <a:lnTo>
                    <a:pt x="2544659" y="0"/>
                  </a:lnTo>
                  <a:lnTo>
                    <a:pt x="2554799" y="0"/>
                  </a:lnTo>
                  <a:lnTo>
                    <a:pt x="2680485" y="0"/>
                  </a:lnTo>
                  <a:cubicBezTo>
                    <a:pt x="2830376" y="0"/>
                    <a:pt x="2933750" y="0"/>
                    <a:pt x="3005042" y="0"/>
                  </a:cubicBezTo>
                  <a:lnTo>
                    <a:pt x="3022552" y="0"/>
                  </a:lnTo>
                  <a:lnTo>
                    <a:pt x="3082355" y="0"/>
                  </a:lnTo>
                  <a:lnTo>
                    <a:pt x="3129249" y="0"/>
                  </a:lnTo>
                  <a:lnTo>
                    <a:pt x="3153330" y="0"/>
                  </a:lnTo>
                  <a:lnTo>
                    <a:pt x="3163470" y="0"/>
                  </a:lnTo>
                  <a:lnTo>
                    <a:pt x="3236746" y="0"/>
                  </a:lnTo>
                  <a:cubicBezTo>
                    <a:pt x="3671470" y="0"/>
                    <a:pt x="3671470" y="0"/>
                    <a:pt x="3671470" y="0"/>
                  </a:cubicBezTo>
                  <a:cubicBezTo>
                    <a:pt x="3717821" y="0"/>
                    <a:pt x="3773442" y="32463"/>
                    <a:pt x="3796617" y="71883"/>
                  </a:cubicBezTo>
                  <a:cubicBezTo>
                    <a:pt x="4121076" y="634192"/>
                    <a:pt x="4121076" y="634192"/>
                    <a:pt x="4121076" y="634192"/>
                  </a:cubicBezTo>
                  <a:cubicBezTo>
                    <a:pt x="4144252" y="673611"/>
                    <a:pt x="4144252" y="738538"/>
                    <a:pt x="4121076" y="777957"/>
                  </a:cubicBezTo>
                  <a:cubicBezTo>
                    <a:pt x="3796617" y="1340266"/>
                    <a:pt x="3796617" y="1340266"/>
                    <a:pt x="3796617" y="1340266"/>
                  </a:cubicBezTo>
                  <a:cubicBezTo>
                    <a:pt x="3773442" y="1379686"/>
                    <a:pt x="3717821" y="1412149"/>
                    <a:pt x="3671470" y="1412149"/>
                  </a:cubicBezTo>
                  <a:close/>
                </a:path>
              </a:pathLst>
            </a:custGeom>
            <a:solidFill>
              <a:srgbClr val="FFB850"/>
            </a:solidFill>
            <a:ln w="19050">
              <a:noFill/>
            </a:ln>
            <a:effectLst>
              <a:innerShdw blurRad="101600" dist="635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0" name="任意多边形 109"/>
            <p:cNvSpPr>
              <a:spLocks/>
            </p:cNvSpPr>
            <p:nvPr/>
          </p:nvSpPr>
          <p:spPr bwMode="auto">
            <a:xfrm rot="10800000">
              <a:off x="2339422" y="1020470"/>
              <a:ext cx="3147691" cy="1074074"/>
            </a:xfrm>
            <a:custGeom>
              <a:avLst/>
              <a:gdLst>
                <a:gd name="connsiteX0" fmla="*/ 3671470 w 4138458"/>
                <a:gd name="connsiteY0" fmla="*/ 1412149 h 1412149"/>
                <a:gd name="connsiteX1" fmla="*/ 3163470 w 4138458"/>
                <a:gd name="connsiteY1" fmla="*/ 1412149 h 1412149"/>
                <a:gd name="connsiteX2" fmla="*/ 3022552 w 4138458"/>
                <a:gd name="connsiteY2" fmla="*/ 1412149 h 1412149"/>
                <a:gd name="connsiteX3" fmla="*/ 2554799 w 4138458"/>
                <a:gd name="connsiteY3" fmla="*/ 1412149 h 1412149"/>
                <a:gd name="connsiteX4" fmla="*/ 2514552 w 4138458"/>
                <a:gd name="connsiteY4" fmla="*/ 1412149 h 1412149"/>
                <a:gd name="connsiteX5" fmla="*/ 2266137 w 4138458"/>
                <a:gd name="connsiteY5" fmla="*/ 1412149 h 1412149"/>
                <a:gd name="connsiteX6" fmla="*/ 1905881 w 4138458"/>
                <a:gd name="connsiteY6" fmla="*/ 1412149 h 1412149"/>
                <a:gd name="connsiteX7" fmla="*/ 1809866 w 4138458"/>
                <a:gd name="connsiteY7" fmla="*/ 1412149 h 1412149"/>
                <a:gd name="connsiteX8" fmla="*/ 1617219 w 4138458"/>
                <a:gd name="connsiteY8" fmla="*/ 1412149 h 1412149"/>
                <a:gd name="connsiteX9" fmla="*/ 1489857 w 4138458"/>
                <a:gd name="connsiteY9" fmla="*/ 1412149 h 1412149"/>
                <a:gd name="connsiteX10" fmla="*/ 1301866 w 4138458"/>
                <a:gd name="connsiteY10" fmla="*/ 1412149 h 1412149"/>
                <a:gd name="connsiteX11" fmla="*/ 1160948 w 4138458"/>
                <a:gd name="connsiteY11" fmla="*/ 1412149 h 1412149"/>
                <a:gd name="connsiteX12" fmla="*/ 1115038 w 4138458"/>
                <a:gd name="connsiteY12" fmla="*/ 1412149 h 1412149"/>
                <a:gd name="connsiteX13" fmla="*/ 840939 w 4138458"/>
                <a:gd name="connsiteY13" fmla="*/ 1412149 h 1412149"/>
                <a:gd name="connsiteX14" fmla="*/ 652948 w 4138458"/>
                <a:gd name="connsiteY14" fmla="*/ 1412149 h 1412149"/>
                <a:gd name="connsiteX15" fmla="*/ 466120 w 4138458"/>
                <a:gd name="connsiteY15" fmla="*/ 1412149 h 1412149"/>
                <a:gd name="connsiteX16" fmla="*/ 340972 w 4138458"/>
                <a:gd name="connsiteY16" fmla="*/ 1340266 h 1412149"/>
                <a:gd name="connsiteX17" fmla="*/ 16513 w 4138458"/>
                <a:gd name="connsiteY17" fmla="*/ 777957 h 1412149"/>
                <a:gd name="connsiteX18" fmla="*/ 16513 w 4138458"/>
                <a:gd name="connsiteY18" fmla="*/ 634192 h 1412149"/>
                <a:gd name="connsiteX19" fmla="*/ 340972 w 4138458"/>
                <a:gd name="connsiteY19" fmla="*/ 71883 h 1412149"/>
                <a:gd name="connsiteX20" fmla="*/ 466120 w 4138458"/>
                <a:gd name="connsiteY20" fmla="*/ 0 h 1412149"/>
                <a:gd name="connsiteX21" fmla="*/ 652948 w 4138458"/>
                <a:gd name="connsiteY21" fmla="*/ 0 h 1412149"/>
                <a:gd name="connsiteX22" fmla="*/ 680314 w 4138458"/>
                <a:gd name="connsiteY22" fmla="*/ 0 h 1412149"/>
                <a:gd name="connsiteX23" fmla="*/ 840939 w 4138458"/>
                <a:gd name="connsiteY23" fmla="*/ 0 h 1412149"/>
                <a:gd name="connsiteX24" fmla="*/ 841276 w 4138458"/>
                <a:gd name="connsiteY24" fmla="*/ 0 h 1412149"/>
                <a:gd name="connsiteX25" fmla="*/ 867142 w 4138458"/>
                <a:gd name="connsiteY25" fmla="*/ 0 h 1412149"/>
                <a:gd name="connsiteX26" fmla="*/ 956611 w 4138458"/>
                <a:gd name="connsiteY26" fmla="*/ 0 h 1412149"/>
                <a:gd name="connsiteX27" fmla="*/ 1028104 w 4138458"/>
                <a:gd name="connsiteY27" fmla="*/ 0 h 1412149"/>
                <a:gd name="connsiteX28" fmla="*/ 1033923 w 4138458"/>
                <a:gd name="connsiteY28" fmla="*/ 0 h 1412149"/>
                <a:gd name="connsiteX29" fmla="*/ 1055133 w 4138458"/>
                <a:gd name="connsiteY29" fmla="*/ 0 h 1412149"/>
                <a:gd name="connsiteX30" fmla="*/ 1080817 w 4138458"/>
                <a:gd name="connsiteY30" fmla="*/ 0 h 1412149"/>
                <a:gd name="connsiteX31" fmla="*/ 1115038 w 4138458"/>
                <a:gd name="connsiteY31" fmla="*/ 0 h 1412149"/>
                <a:gd name="connsiteX32" fmla="*/ 1143439 w 4138458"/>
                <a:gd name="connsiteY32" fmla="*/ 0 h 1412149"/>
                <a:gd name="connsiteX33" fmla="*/ 1160948 w 4138458"/>
                <a:gd name="connsiteY33" fmla="*/ 0 h 1412149"/>
                <a:gd name="connsiteX34" fmla="*/ 1216095 w 4138458"/>
                <a:gd name="connsiteY34" fmla="*/ 0 h 1412149"/>
                <a:gd name="connsiteX35" fmla="*/ 1220751 w 4138458"/>
                <a:gd name="connsiteY35" fmla="*/ 0 h 1412149"/>
                <a:gd name="connsiteX36" fmla="*/ 1267645 w 4138458"/>
                <a:gd name="connsiteY36" fmla="*/ 0 h 1412149"/>
                <a:gd name="connsiteX37" fmla="*/ 1291726 w 4138458"/>
                <a:gd name="connsiteY37" fmla="*/ 0 h 1412149"/>
                <a:gd name="connsiteX38" fmla="*/ 1301866 w 4138458"/>
                <a:gd name="connsiteY38" fmla="*/ 0 h 1412149"/>
                <a:gd name="connsiteX39" fmla="*/ 1331430 w 4138458"/>
                <a:gd name="connsiteY39" fmla="*/ 0 h 1412149"/>
                <a:gd name="connsiteX40" fmla="*/ 1375142 w 4138458"/>
                <a:gd name="connsiteY40" fmla="*/ 0 h 1412149"/>
                <a:gd name="connsiteX41" fmla="*/ 1408742 w 4138458"/>
                <a:gd name="connsiteY41" fmla="*/ 0 h 1412149"/>
                <a:gd name="connsiteX42" fmla="*/ 1455636 w 4138458"/>
                <a:gd name="connsiteY42" fmla="*/ 0 h 1412149"/>
                <a:gd name="connsiteX43" fmla="*/ 1479717 w 4138458"/>
                <a:gd name="connsiteY43" fmla="*/ 0 h 1412149"/>
                <a:gd name="connsiteX44" fmla="*/ 1489857 w 4138458"/>
                <a:gd name="connsiteY44" fmla="*/ 0 h 1412149"/>
                <a:gd name="connsiteX45" fmla="*/ 1536104 w 4138458"/>
                <a:gd name="connsiteY45" fmla="*/ 0 h 1412149"/>
                <a:gd name="connsiteX46" fmla="*/ 1617219 w 4138458"/>
                <a:gd name="connsiteY46" fmla="*/ 0 h 1412149"/>
                <a:gd name="connsiteX47" fmla="*/ 1651439 w 4138458"/>
                <a:gd name="connsiteY47" fmla="*/ 0 h 1412149"/>
                <a:gd name="connsiteX48" fmla="*/ 1728751 w 4138458"/>
                <a:gd name="connsiteY48" fmla="*/ 0 h 1412149"/>
                <a:gd name="connsiteX49" fmla="*/ 1775645 w 4138458"/>
                <a:gd name="connsiteY49" fmla="*/ 0 h 1412149"/>
                <a:gd name="connsiteX50" fmla="*/ 1799726 w 4138458"/>
                <a:gd name="connsiteY50" fmla="*/ 0 h 1412149"/>
                <a:gd name="connsiteX51" fmla="*/ 1809866 w 4138458"/>
                <a:gd name="connsiteY51" fmla="*/ 0 h 1412149"/>
                <a:gd name="connsiteX52" fmla="*/ 1831413 w 4138458"/>
                <a:gd name="connsiteY52" fmla="*/ 0 h 1412149"/>
                <a:gd name="connsiteX53" fmla="*/ 1905881 w 4138458"/>
                <a:gd name="connsiteY53" fmla="*/ 0 h 1412149"/>
                <a:gd name="connsiteX54" fmla="*/ 1992375 w 4138458"/>
                <a:gd name="connsiteY54" fmla="*/ 0 h 1412149"/>
                <a:gd name="connsiteX55" fmla="*/ 2107709 w 4138458"/>
                <a:gd name="connsiteY55" fmla="*/ 0 h 1412149"/>
                <a:gd name="connsiteX56" fmla="*/ 2120075 w 4138458"/>
                <a:gd name="connsiteY56" fmla="*/ 0 h 1412149"/>
                <a:gd name="connsiteX57" fmla="*/ 2185022 w 4138458"/>
                <a:gd name="connsiteY57" fmla="*/ 0 h 1412149"/>
                <a:gd name="connsiteX58" fmla="*/ 2231916 w 4138458"/>
                <a:gd name="connsiteY58" fmla="*/ 0 h 1412149"/>
                <a:gd name="connsiteX59" fmla="*/ 2255997 w 4138458"/>
                <a:gd name="connsiteY59" fmla="*/ 0 h 1412149"/>
                <a:gd name="connsiteX60" fmla="*/ 2266137 w 4138458"/>
                <a:gd name="connsiteY60" fmla="*/ 0 h 1412149"/>
                <a:gd name="connsiteX61" fmla="*/ 2281036 w 4138458"/>
                <a:gd name="connsiteY61" fmla="*/ 0 h 1412149"/>
                <a:gd name="connsiteX62" fmla="*/ 2473684 w 4138458"/>
                <a:gd name="connsiteY62" fmla="*/ 0 h 1412149"/>
                <a:gd name="connsiteX63" fmla="*/ 2514552 w 4138458"/>
                <a:gd name="connsiteY63" fmla="*/ 0 h 1412149"/>
                <a:gd name="connsiteX64" fmla="*/ 2520578 w 4138458"/>
                <a:gd name="connsiteY64" fmla="*/ 0 h 1412149"/>
                <a:gd name="connsiteX65" fmla="*/ 2544659 w 4138458"/>
                <a:gd name="connsiteY65" fmla="*/ 0 h 1412149"/>
                <a:gd name="connsiteX66" fmla="*/ 2554799 w 4138458"/>
                <a:gd name="connsiteY66" fmla="*/ 0 h 1412149"/>
                <a:gd name="connsiteX67" fmla="*/ 2680485 w 4138458"/>
                <a:gd name="connsiteY67" fmla="*/ 0 h 1412149"/>
                <a:gd name="connsiteX68" fmla="*/ 3005042 w 4138458"/>
                <a:gd name="connsiteY68" fmla="*/ 0 h 1412149"/>
                <a:gd name="connsiteX69" fmla="*/ 3022552 w 4138458"/>
                <a:gd name="connsiteY69" fmla="*/ 0 h 1412149"/>
                <a:gd name="connsiteX70" fmla="*/ 3082355 w 4138458"/>
                <a:gd name="connsiteY70" fmla="*/ 0 h 1412149"/>
                <a:gd name="connsiteX71" fmla="*/ 3129249 w 4138458"/>
                <a:gd name="connsiteY71" fmla="*/ 0 h 1412149"/>
                <a:gd name="connsiteX72" fmla="*/ 3153330 w 4138458"/>
                <a:gd name="connsiteY72" fmla="*/ 0 h 1412149"/>
                <a:gd name="connsiteX73" fmla="*/ 3163470 w 4138458"/>
                <a:gd name="connsiteY73" fmla="*/ 0 h 1412149"/>
                <a:gd name="connsiteX74" fmla="*/ 3236746 w 4138458"/>
                <a:gd name="connsiteY74" fmla="*/ 0 h 1412149"/>
                <a:gd name="connsiteX75" fmla="*/ 3671470 w 4138458"/>
                <a:gd name="connsiteY75" fmla="*/ 0 h 1412149"/>
                <a:gd name="connsiteX76" fmla="*/ 3796617 w 4138458"/>
                <a:gd name="connsiteY76" fmla="*/ 71883 h 1412149"/>
                <a:gd name="connsiteX77" fmla="*/ 4121076 w 4138458"/>
                <a:gd name="connsiteY77" fmla="*/ 634192 h 1412149"/>
                <a:gd name="connsiteX78" fmla="*/ 4121076 w 4138458"/>
                <a:gd name="connsiteY78" fmla="*/ 777957 h 1412149"/>
                <a:gd name="connsiteX79" fmla="*/ 3796617 w 4138458"/>
                <a:gd name="connsiteY79" fmla="*/ 1340266 h 1412149"/>
                <a:gd name="connsiteX80" fmla="*/ 3671470 w 4138458"/>
                <a:gd name="connsiteY80" fmla="*/ 1412149 h 1412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4138458" h="1412149">
                  <a:moveTo>
                    <a:pt x="3671470" y="1412149"/>
                  </a:moveTo>
                  <a:lnTo>
                    <a:pt x="3163470" y="1412149"/>
                  </a:lnTo>
                  <a:lnTo>
                    <a:pt x="3022552" y="1412149"/>
                  </a:lnTo>
                  <a:lnTo>
                    <a:pt x="2554799" y="1412149"/>
                  </a:lnTo>
                  <a:lnTo>
                    <a:pt x="2514552" y="1412149"/>
                  </a:lnTo>
                  <a:lnTo>
                    <a:pt x="2266137" y="1412149"/>
                  </a:lnTo>
                  <a:lnTo>
                    <a:pt x="1905881" y="1412149"/>
                  </a:lnTo>
                  <a:lnTo>
                    <a:pt x="1809866" y="1412149"/>
                  </a:lnTo>
                  <a:lnTo>
                    <a:pt x="1617219" y="1412149"/>
                  </a:lnTo>
                  <a:lnTo>
                    <a:pt x="1489857" y="1412149"/>
                  </a:lnTo>
                  <a:lnTo>
                    <a:pt x="1301866" y="1412149"/>
                  </a:lnTo>
                  <a:lnTo>
                    <a:pt x="1160948" y="1412149"/>
                  </a:lnTo>
                  <a:lnTo>
                    <a:pt x="1115038" y="1412149"/>
                  </a:lnTo>
                  <a:lnTo>
                    <a:pt x="840939" y="1412149"/>
                  </a:lnTo>
                  <a:lnTo>
                    <a:pt x="652948" y="1412149"/>
                  </a:lnTo>
                  <a:lnTo>
                    <a:pt x="466120" y="1412149"/>
                  </a:lnTo>
                  <a:cubicBezTo>
                    <a:pt x="420928" y="1412149"/>
                    <a:pt x="364147" y="1379686"/>
                    <a:pt x="340972" y="1340266"/>
                  </a:cubicBezTo>
                  <a:cubicBezTo>
                    <a:pt x="16513" y="777957"/>
                    <a:pt x="16513" y="777957"/>
                    <a:pt x="16513" y="777957"/>
                  </a:cubicBezTo>
                  <a:cubicBezTo>
                    <a:pt x="-5504" y="738538"/>
                    <a:pt x="-5504" y="673611"/>
                    <a:pt x="16513" y="634192"/>
                  </a:cubicBezTo>
                  <a:cubicBezTo>
                    <a:pt x="340972" y="71883"/>
                    <a:pt x="340972" y="71883"/>
                    <a:pt x="340972" y="71883"/>
                  </a:cubicBezTo>
                  <a:cubicBezTo>
                    <a:pt x="364147" y="32463"/>
                    <a:pt x="420928" y="0"/>
                    <a:pt x="466120" y="0"/>
                  </a:cubicBezTo>
                  <a:lnTo>
                    <a:pt x="652948" y="0"/>
                  </a:lnTo>
                  <a:lnTo>
                    <a:pt x="680314" y="0"/>
                  </a:lnTo>
                  <a:lnTo>
                    <a:pt x="840939" y="0"/>
                  </a:lnTo>
                  <a:lnTo>
                    <a:pt x="841276" y="0"/>
                  </a:lnTo>
                  <a:lnTo>
                    <a:pt x="867142" y="0"/>
                  </a:lnTo>
                  <a:lnTo>
                    <a:pt x="956611" y="0"/>
                  </a:lnTo>
                  <a:lnTo>
                    <a:pt x="1028104" y="0"/>
                  </a:lnTo>
                  <a:lnTo>
                    <a:pt x="1033923" y="0"/>
                  </a:lnTo>
                  <a:lnTo>
                    <a:pt x="1055133" y="0"/>
                  </a:lnTo>
                  <a:lnTo>
                    <a:pt x="1080817" y="0"/>
                  </a:lnTo>
                  <a:cubicBezTo>
                    <a:pt x="1115038" y="0"/>
                    <a:pt x="1115038" y="0"/>
                    <a:pt x="1115038" y="0"/>
                  </a:cubicBezTo>
                  <a:lnTo>
                    <a:pt x="1143439" y="0"/>
                  </a:lnTo>
                  <a:lnTo>
                    <a:pt x="1160948" y="0"/>
                  </a:lnTo>
                  <a:lnTo>
                    <a:pt x="1216095" y="0"/>
                  </a:lnTo>
                  <a:lnTo>
                    <a:pt x="1220751" y="0"/>
                  </a:lnTo>
                  <a:lnTo>
                    <a:pt x="1267645" y="0"/>
                  </a:lnTo>
                  <a:lnTo>
                    <a:pt x="1291726" y="0"/>
                  </a:lnTo>
                  <a:lnTo>
                    <a:pt x="1301866" y="0"/>
                  </a:lnTo>
                  <a:lnTo>
                    <a:pt x="1331430" y="0"/>
                  </a:lnTo>
                  <a:lnTo>
                    <a:pt x="1375142" y="0"/>
                  </a:lnTo>
                  <a:lnTo>
                    <a:pt x="1408742" y="0"/>
                  </a:lnTo>
                  <a:lnTo>
                    <a:pt x="1455636" y="0"/>
                  </a:lnTo>
                  <a:lnTo>
                    <a:pt x="1479717" y="0"/>
                  </a:lnTo>
                  <a:lnTo>
                    <a:pt x="1489857" y="0"/>
                  </a:lnTo>
                  <a:lnTo>
                    <a:pt x="1536104" y="0"/>
                  </a:lnTo>
                  <a:lnTo>
                    <a:pt x="1617219" y="0"/>
                  </a:lnTo>
                  <a:lnTo>
                    <a:pt x="1651439" y="0"/>
                  </a:lnTo>
                  <a:lnTo>
                    <a:pt x="1728751" y="0"/>
                  </a:lnTo>
                  <a:lnTo>
                    <a:pt x="1775645" y="0"/>
                  </a:lnTo>
                  <a:lnTo>
                    <a:pt x="1799726" y="0"/>
                  </a:lnTo>
                  <a:lnTo>
                    <a:pt x="1809866" y="0"/>
                  </a:lnTo>
                  <a:lnTo>
                    <a:pt x="1831413" y="0"/>
                  </a:lnTo>
                  <a:lnTo>
                    <a:pt x="1905881" y="0"/>
                  </a:lnTo>
                  <a:lnTo>
                    <a:pt x="1992375" y="0"/>
                  </a:lnTo>
                  <a:lnTo>
                    <a:pt x="2107709" y="0"/>
                  </a:lnTo>
                  <a:lnTo>
                    <a:pt x="2120075" y="0"/>
                  </a:lnTo>
                  <a:lnTo>
                    <a:pt x="2185022" y="0"/>
                  </a:lnTo>
                  <a:lnTo>
                    <a:pt x="2231916" y="0"/>
                  </a:lnTo>
                  <a:lnTo>
                    <a:pt x="2255997" y="0"/>
                  </a:lnTo>
                  <a:lnTo>
                    <a:pt x="2266137" y="0"/>
                  </a:lnTo>
                  <a:lnTo>
                    <a:pt x="2281036" y="0"/>
                  </a:lnTo>
                  <a:cubicBezTo>
                    <a:pt x="2372290" y="0"/>
                    <a:pt x="2433126" y="0"/>
                    <a:pt x="2473684" y="0"/>
                  </a:cubicBezTo>
                  <a:lnTo>
                    <a:pt x="2514552" y="0"/>
                  </a:lnTo>
                  <a:lnTo>
                    <a:pt x="2520578" y="0"/>
                  </a:lnTo>
                  <a:lnTo>
                    <a:pt x="2544659" y="0"/>
                  </a:lnTo>
                  <a:lnTo>
                    <a:pt x="2554799" y="0"/>
                  </a:lnTo>
                  <a:lnTo>
                    <a:pt x="2680485" y="0"/>
                  </a:lnTo>
                  <a:cubicBezTo>
                    <a:pt x="2830376" y="0"/>
                    <a:pt x="2933750" y="0"/>
                    <a:pt x="3005042" y="0"/>
                  </a:cubicBezTo>
                  <a:lnTo>
                    <a:pt x="3022552" y="0"/>
                  </a:lnTo>
                  <a:lnTo>
                    <a:pt x="3082355" y="0"/>
                  </a:lnTo>
                  <a:lnTo>
                    <a:pt x="3129249" y="0"/>
                  </a:lnTo>
                  <a:lnTo>
                    <a:pt x="3153330" y="0"/>
                  </a:lnTo>
                  <a:lnTo>
                    <a:pt x="3163470" y="0"/>
                  </a:lnTo>
                  <a:lnTo>
                    <a:pt x="3236746" y="0"/>
                  </a:lnTo>
                  <a:cubicBezTo>
                    <a:pt x="3671470" y="0"/>
                    <a:pt x="3671470" y="0"/>
                    <a:pt x="3671470" y="0"/>
                  </a:cubicBezTo>
                  <a:cubicBezTo>
                    <a:pt x="3717821" y="0"/>
                    <a:pt x="3773442" y="32463"/>
                    <a:pt x="3796617" y="71883"/>
                  </a:cubicBezTo>
                  <a:cubicBezTo>
                    <a:pt x="4121076" y="634192"/>
                    <a:pt x="4121076" y="634192"/>
                    <a:pt x="4121076" y="634192"/>
                  </a:cubicBezTo>
                  <a:cubicBezTo>
                    <a:pt x="4144252" y="673611"/>
                    <a:pt x="4144252" y="738538"/>
                    <a:pt x="4121076" y="777957"/>
                  </a:cubicBezTo>
                  <a:cubicBezTo>
                    <a:pt x="3796617" y="1340266"/>
                    <a:pt x="3796617" y="1340266"/>
                    <a:pt x="3796617" y="1340266"/>
                  </a:cubicBezTo>
                  <a:cubicBezTo>
                    <a:pt x="3773442" y="1379686"/>
                    <a:pt x="3717821" y="1412149"/>
                    <a:pt x="3671470" y="1412149"/>
                  </a:cubicBezTo>
                  <a:close/>
                </a:path>
              </a:pathLst>
            </a:custGeom>
            <a:solidFill>
              <a:srgbClr val="FFB850">
                <a:alpha val="0"/>
              </a:srgbClr>
            </a:solidFill>
            <a:ln w="38100">
              <a:gradFill flip="none" rotWithShape="1">
                <a:gsLst>
                  <a:gs pos="0">
                    <a:srgbClr val="F9F9F9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1" name="任意多边形 110"/>
            <p:cNvSpPr>
              <a:spLocks/>
            </p:cNvSpPr>
            <p:nvPr/>
          </p:nvSpPr>
          <p:spPr bwMode="auto">
            <a:xfrm rot="10800000">
              <a:off x="2622579" y="1241744"/>
              <a:ext cx="2581375" cy="631527"/>
            </a:xfrm>
            <a:custGeom>
              <a:avLst/>
              <a:gdLst>
                <a:gd name="connsiteX0" fmla="*/ 3119312 w 3393888"/>
                <a:gd name="connsiteY0" fmla="*/ 830306 h 830306"/>
                <a:gd name="connsiteX1" fmla="*/ 2920034 w 3393888"/>
                <a:gd name="connsiteY1" fmla="*/ 830306 h 830306"/>
                <a:gd name="connsiteX2" fmla="*/ 2737766 w 3393888"/>
                <a:gd name="connsiteY2" fmla="*/ 830306 h 830306"/>
                <a:gd name="connsiteX3" fmla="*/ 2720756 w 3393888"/>
                <a:gd name="connsiteY3" fmla="*/ 830306 h 830306"/>
                <a:gd name="connsiteX4" fmla="*/ 2538488 w 3393888"/>
                <a:gd name="connsiteY4" fmla="*/ 830306 h 830306"/>
                <a:gd name="connsiteX5" fmla="*/ 2339210 w 3393888"/>
                <a:gd name="connsiteY5" fmla="*/ 830306 h 830306"/>
                <a:gd name="connsiteX6" fmla="*/ 2334818 w 3393888"/>
                <a:gd name="connsiteY6" fmla="*/ 828994 h 830306"/>
                <a:gd name="connsiteX7" fmla="*/ 2330399 w 3393888"/>
                <a:gd name="connsiteY7" fmla="*/ 830306 h 830306"/>
                <a:gd name="connsiteX8" fmla="*/ 1948853 w 3393888"/>
                <a:gd name="connsiteY8" fmla="*/ 830306 h 830306"/>
                <a:gd name="connsiteX9" fmla="*/ 1944461 w 3393888"/>
                <a:gd name="connsiteY9" fmla="*/ 828994 h 830306"/>
                <a:gd name="connsiteX10" fmla="*/ 1940042 w 3393888"/>
                <a:gd name="connsiteY10" fmla="*/ 830306 h 830306"/>
                <a:gd name="connsiteX11" fmla="*/ 1580314 w 3393888"/>
                <a:gd name="connsiteY11" fmla="*/ 830306 h 830306"/>
                <a:gd name="connsiteX12" fmla="*/ 1558496 w 3393888"/>
                <a:gd name="connsiteY12" fmla="*/ 830306 h 830306"/>
                <a:gd name="connsiteX13" fmla="*/ 1291762 w 3393888"/>
                <a:gd name="connsiteY13" fmla="*/ 830306 h 830306"/>
                <a:gd name="connsiteX14" fmla="*/ 1198768 w 3393888"/>
                <a:gd name="connsiteY14" fmla="*/ 830306 h 830306"/>
                <a:gd name="connsiteX15" fmla="*/ 1133844 w 3393888"/>
                <a:gd name="connsiteY15" fmla="*/ 830306 h 830306"/>
                <a:gd name="connsiteX16" fmla="*/ 910216 w 3393888"/>
                <a:gd name="connsiteY16" fmla="*/ 830306 h 830306"/>
                <a:gd name="connsiteX17" fmla="*/ 798379 w 3393888"/>
                <a:gd name="connsiteY17" fmla="*/ 830306 h 830306"/>
                <a:gd name="connsiteX18" fmla="*/ 752298 w 3393888"/>
                <a:gd name="connsiteY18" fmla="*/ 830306 h 830306"/>
                <a:gd name="connsiteX19" fmla="*/ 655613 w 3393888"/>
                <a:gd name="connsiteY19" fmla="*/ 830306 h 830306"/>
                <a:gd name="connsiteX20" fmla="*/ 416833 w 3393888"/>
                <a:gd name="connsiteY20" fmla="*/ 830306 h 830306"/>
                <a:gd name="connsiteX21" fmla="*/ 274067 w 3393888"/>
                <a:gd name="connsiteY21" fmla="*/ 830306 h 830306"/>
                <a:gd name="connsiteX22" fmla="*/ 200483 w 3393888"/>
                <a:gd name="connsiteY22" fmla="*/ 788041 h 830306"/>
                <a:gd name="connsiteX23" fmla="*/ 9710 w 3393888"/>
                <a:gd name="connsiteY23" fmla="*/ 457418 h 830306"/>
                <a:gd name="connsiteX24" fmla="*/ 9710 w 3393888"/>
                <a:gd name="connsiteY24" fmla="*/ 372888 h 830306"/>
                <a:gd name="connsiteX25" fmla="*/ 200483 w 3393888"/>
                <a:gd name="connsiteY25" fmla="*/ 42265 h 830306"/>
                <a:gd name="connsiteX26" fmla="*/ 274067 w 3393888"/>
                <a:gd name="connsiteY26" fmla="*/ 0 h 830306"/>
                <a:gd name="connsiteX27" fmla="*/ 400007 w 3393888"/>
                <a:gd name="connsiteY27" fmla="*/ 0 h 830306"/>
                <a:gd name="connsiteX28" fmla="*/ 416833 w 3393888"/>
                <a:gd name="connsiteY28" fmla="*/ 0 h 830306"/>
                <a:gd name="connsiteX29" fmla="*/ 494648 w 3393888"/>
                <a:gd name="connsiteY29" fmla="*/ 0 h 830306"/>
                <a:gd name="connsiteX30" fmla="*/ 542773 w 3393888"/>
                <a:gd name="connsiteY30" fmla="*/ 0 h 830306"/>
                <a:gd name="connsiteX31" fmla="*/ 607920 w 3393888"/>
                <a:gd name="connsiteY31" fmla="*/ 0 h 830306"/>
                <a:gd name="connsiteX32" fmla="*/ 637414 w 3393888"/>
                <a:gd name="connsiteY32" fmla="*/ 0 h 830306"/>
                <a:gd name="connsiteX33" fmla="*/ 649651 w 3393888"/>
                <a:gd name="connsiteY33" fmla="*/ 0 h 830306"/>
                <a:gd name="connsiteX34" fmla="*/ 655613 w 3393888"/>
                <a:gd name="connsiteY34" fmla="*/ 0 h 830306"/>
                <a:gd name="connsiteX35" fmla="*/ 750685 w 3393888"/>
                <a:gd name="connsiteY35" fmla="*/ 0 h 830306"/>
                <a:gd name="connsiteX36" fmla="*/ 752298 w 3393888"/>
                <a:gd name="connsiteY36" fmla="*/ 0 h 830306"/>
                <a:gd name="connsiteX37" fmla="*/ 792417 w 3393888"/>
                <a:gd name="connsiteY37" fmla="*/ 0 h 830306"/>
                <a:gd name="connsiteX38" fmla="*/ 798379 w 3393888"/>
                <a:gd name="connsiteY38" fmla="*/ 0 h 830306"/>
                <a:gd name="connsiteX39" fmla="*/ 878238 w 3393888"/>
                <a:gd name="connsiteY39" fmla="*/ 0 h 830306"/>
                <a:gd name="connsiteX40" fmla="*/ 910216 w 3393888"/>
                <a:gd name="connsiteY40" fmla="*/ 0 h 830306"/>
                <a:gd name="connsiteX41" fmla="*/ 972879 w 3393888"/>
                <a:gd name="connsiteY41" fmla="*/ 0 h 830306"/>
                <a:gd name="connsiteX42" fmla="*/ 1036156 w 3393888"/>
                <a:gd name="connsiteY42" fmla="*/ 0 h 830306"/>
                <a:gd name="connsiteX43" fmla="*/ 1086151 w 3393888"/>
                <a:gd name="connsiteY43" fmla="*/ 0 h 830306"/>
                <a:gd name="connsiteX44" fmla="*/ 1127882 w 3393888"/>
                <a:gd name="connsiteY44" fmla="*/ 0 h 830306"/>
                <a:gd name="connsiteX45" fmla="*/ 1130797 w 3393888"/>
                <a:gd name="connsiteY45" fmla="*/ 0 h 830306"/>
                <a:gd name="connsiteX46" fmla="*/ 1133844 w 3393888"/>
                <a:gd name="connsiteY46" fmla="*/ 0 h 830306"/>
                <a:gd name="connsiteX47" fmla="*/ 1198768 w 3393888"/>
                <a:gd name="connsiteY47" fmla="*/ 0 h 830306"/>
                <a:gd name="connsiteX48" fmla="*/ 1244068 w 3393888"/>
                <a:gd name="connsiteY48" fmla="*/ 0 h 830306"/>
                <a:gd name="connsiteX49" fmla="*/ 1285800 w 3393888"/>
                <a:gd name="connsiteY49" fmla="*/ 0 h 830306"/>
                <a:gd name="connsiteX50" fmla="*/ 1291762 w 3393888"/>
                <a:gd name="connsiteY50" fmla="*/ 0 h 830306"/>
                <a:gd name="connsiteX51" fmla="*/ 1324708 w 3393888"/>
                <a:gd name="connsiteY51" fmla="*/ 0 h 830306"/>
                <a:gd name="connsiteX52" fmla="*/ 1532621 w 3393888"/>
                <a:gd name="connsiteY52" fmla="*/ 0 h 830306"/>
                <a:gd name="connsiteX53" fmla="*/ 1558496 w 3393888"/>
                <a:gd name="connsiteY53" fmla="*/ 0 h 830306"/>
                <a:gd name="connsiteX54" fmla="*/ 1574352 w 3393888"/>
                <a:gd name="connsiteY54" fmla="*/ 0 h 830306"/>
                <a:gd name="connsiteX55" fmla="*/ 1580314 w 3393888"/>
                <a:gd name="connsiteY55" fmla="*/ 0 h 830306"/>
                <a:gd name="connsiteX56" fmla="*/ 1684436 w 3393888"/>
                <a:gd name="connsiteY56" fmla="*/ 0 h 830306"/>
                <a:gd name="connsiteX57" fmla="*/ 1940042 w 3393888"/>
                <a:gd name="connsiteY57" fmla="*/ 0 h 830306"/>
                <a:gd name="connsiteX58" fmla="*/ 1944461 w 3393888"/>
                <a:gd name="connsiteY58" fmla="*/ 1312 h 830306"/>
                <a:gd name="connsiteX59" fmla="*/ 1948853 w 3393888"/>
                <a:gd name="connsiteY59" fmla="*/ 0 h 830306"/>
                <a:gd name="connsiteX60" fmla="*/ 2330399 w 3393888"/>
                <a:gd name="connsiteY60" fmla="*/ 0 h 830306"/>
                <a:gd name="connsiteX61" fmla="*/ 2334818 w 3393888"/>
                <a:gd name="connsiteY61" fmla="*/ 1312 h 830306"/>
                <a:gd name="connsiteX62" fmla="*/ 2339210 w 3393888"/>
                <a:gd name="connsiteY62" fmla="*/ 0 h 830306"/>
                <a:gd name="connsiteX63" fmla="*/ 2465150 w 3393888"/>
                <a:gd name="connsiteY63" fmla="*/ 0 h 830306"/>
                <a:gd name="connsiteX64" fmla="*/ 2538488 w 3393888"/>
                <a:gd name="connsiteY64" fmla="*/ 0 h 830306"/>
                <a:gd name="connsiteX65" fmla="*/ 2559791 w 3393888"/>
                <a:gd name="connsiteY65" fmla="*/ 0 h 830306"/>
                <a:gd name="connsiteX66" fmla="*/ 2664428 w 3393888"/>
                <a:gd name="connsiteY66" fmla="*/ 0 h 830306"/>
                <a:gd name="connsiteX67" fmla="*/ 2673062 w 3393888"/>
                <a:gd name="connsiteY67" fmla="*/ 0 h 830306"/>
                <a:gd name="connsiteX68" fmla="*/ 2714794 w 3393888"/>
                <a:gd name="connsiteY68" fmla="*/ 0 h 830306"/>
                <a:gd name="connsiteX69" fmla="*/ 2720756 w 3393888"/>
                <a:gd name="connsiteY69" fmla="*/ 0 h 830306"/>
                <a:gd name="connsiteX70" fmla="*/ 2737766 w 3393888"/>
                <a:gd name="connsiteY70" fmla="*/ 0 h 830306"/>
                <a:gd name="connsiteX71" fmla="*/ 2759069 w 3393888"/>
                <a:gd name="connsiteY71" fmla="*/ 0 h 830306"/>
                <a:gd name="connsiteX72" fmla="*/ 2863706 w 3393888"/>
                <a:gd name="connsiteY72" fmla="*/ 0 h 830306"/>
                <a:gd name="connsiteX73" fmla="*/ 2872340 w 3393888"/>
                <a:gd name="connsiteY73" fmla="*/ 0 h 830306"/>
                <a:gd name="connsiteX74" fmla="*/ 2914072 w 3393888"/>
                <a:gd name="connsiteY74" fmla="*/ 0 h 830306"/>
                <a:gd name="connsiteX75" fmla="*/ 2920034 w 3393888"/>
                <a:gd name="connsiteY75" fmla="*/ 0 h 830306"/>
                <a:gd name="connsiteX76" fmla="*/ 2958347 w 3393888"/>
                <a:gd name="connsiteY76" fmla="*/ 0 h 830306"/>
                <a:gd name="connsiteX77" fmla="*/ 3119312 w 3393888"/>
                <a:gd name="connsiteY77" fmla="*/ 0 h 830306"/>
                <a:gd name="connsiteX78" fmla="*/ 3192896 w 3393888"/>
                <a:gd name="connsiteY78" fmla="*/ 42265 h 830306"/>
                <a:gd name="connsiteX79" fmla="*/ 3383669 w 3393888"/>
                <a:gd name="connsiteY79" fmla="*/ 372888 h 830306"/>
                <a:gd name="connsiteX80" fmla="*/ 3383669 w 3393888"/>
                <a:gd name="connsiteY80" fmla="*/ 457418 h 830306"/>
                <a:gd name="connsiteX81" fmla="*/ 3192896 w 3393888"/>
                <a:gd name="connsiteY81" fmla="*/ 788041 h 830306"/>
                <a:gd name="connsiteX82" fmla="*/ 3119312 w 3393888"/>
                <a:gd name="connsiteY82" fmla="*/ 830306 h 830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3393888" h="830306">
                  <a:moveTo>
                    <a:pt x="3119312" y="830306"/>
                  </a:moveTo>
                  <a:lnTo>
                    <a:pt x="2920034" y="830306"/>
                  </a:lnTo>
                  <a:lnTo>
                    <a:pt x="2737766" y="830306"/>
                  </a:lnTo>
                  <a:lnTo>
                    <a:pt x="2720756" y="830306"/>
                  </a:lnTo>
                  <a:lnTo>
                    <a:pt x="2538488" y="830306"/>
                  </a:lnTo>
                  <a:lnTo>
                    <a:pt x="2339210" y="830306"/>
                  </a:lnTo>
                  <a:lnTo>
                    <a:pt x="2334818" y="828994"/>
                  </a:lnTo>
                  <a:lnTo>
                    <a:pt x="2330399" y="830306"/>
                  </a:lnTo>
                  <a:lnTo>
                    <a:pt x="1948853" y="830306"/>
                  </a:lnTo>
                  <a:lnTo>
                    <a:pt x="1944461" y="828994"/>
                  </a:lnTo>
                  <a:lnTo>
                    <a:pt x="1940042" y="830306"/>
                  </a:lnTo>
                  <a:lnTo>
                    <a:pt x="1580314" y="830306"/>
                  </a:lnTo>
                  <a:lnTo>
                    <a:pt x="1558496" y="830306"/>
                  </a:lnTo>
                  <a:lnTo>
                    <a:pt x="1291762" y="830306"/>
                  </a:lnTo>
                  <a:lnTo>
                    <a:pt x="1198768" y="830306"/>
                  </a:lnTo>
                  <a:lnTo>
                    <a:pt x="1133844" y="830306"/>
                  </a:lnTo>
                  <a:lnTo>
                    <a:pt x="910216" y="830306"/>
                  </a:lnTo>
                  <a:lnTo>
                    <a:pt x="798379" y="830306"/>
                  </a:lnTo>
                  <a:lnTo>
                    <a:pt x="752298" y="830306"/>
                  </a:lnTo>
                  <a:lnTo>
                    <a:pt x="655613" y="830306"/>
                  </a:lnTo>
                  <a:lnTo>
                    <a:pt x="416833" y="830306"/>
                  </a:lnTo>
                  <a:lnTo>
                    <a:pt x="274067" y="830306"/>
                  </a:lnTo>
                  <a:cubicBezTo>
                    <a:pt x="247495" y="830306"/>
                    <a:pt x="214109" y="811219"/>
                    <a:pt x="200483" y="788041"/>
                  </a:cubicBezTo>
                  <a:cubicBezTo>
                    <a:pt x="9710" y="457418"/>
                    <a:pt x="9710" y="457418"/>
                    <a:pt x="9710" y="457418"/>
                  </a:cubicBezTo>
                  <a:cubicBezTo>
                    <a:pt x="-3236" y="434241"/>
                    <a:pt x="-3236" y="396066"/>
                    <a:pt x="9710" y="372888"/>
                  </a:cubicBezTo>
                  <a:cubicBezTo>
                    <a:pt x="200483" y="42265"/>
                    <a:pt x="200483" y="42265"/>
                    <a:pt x="200483" y="42265"/>
                  </a:cubicBezTo>
                  <a:cubicBezTo>
                    <a:pt x="214109" y="19088"/>
                    <a:pt x="247495" y="0"/>
                    <a:pt x="274067" y="0"/>
                  </a:cubicBezTo>
                  <a:cubicBezTo>
                    <a:pt x="321760" y="0"/>
                    <a:pt x="363492" y="0"/>
                    <a:pt x="400007" y="0"/>
                  </a:cubicBezTo>
                  <a:lnTo>
                    <a:pt x="416833" y="0"/>
                  </a:lnTo>
                  <a:lnTo>
                    <a:pt x="494648" y="0"/>
                  </a:lnTo>
                  <a:lnTo>
                    <a:pt x="542773" y="0"/>
                  </a:lnTo>
                  <a:lnTo>
                    <a:pt x="607920" y="0"/>
                  </a:lnTo>
                  <a:lnTo>
                    <a:pt x="637414" y="0"/>
                  </a:lnTo>
                  <a:lnTo>
                    <a:pt x="649651" y="0"/>
                  </a:lnTo>
                  <a:cubicBezTo>
                    <a:pt x="655613" y="0"/>
                    <a:pt x="655613" y="0"/>
                    <a:pt x="655613" y="0"/>
                  </a:cubicBezTo>
                  <a:lnTo>
                    <a:pt x="750685" y="0"/>
                  </a:lnTo>
                  <a:lnTo>
                    <a:pt x="752298" y="0"/>
                  </a:lnTo>
                  <a:lnTo>
                    <a:pt x="792417" y="0"/>
                  </a:lnTo>
                  <a:lnTo>
                    <a:pt x="798379" y="0"/>
                  </a:lnTo>
                  <a:lnTo>
                    <a:pt x="878238" y="0"/>
                  </a:lnTo>
                  <a:lnTo>
                    <a:pt x="910216" y="0"/>
                  </a:lnTo>
                  <a:lnTo>
                    <a:pt x="972879" y="0"/>
                  </a:lnTo>
                  <a:lnTo>
                    <a:pt x="1036156" y="0"/>
                  </a:lnTo>
                  <a:lnTo>
                    <a:pt x="1086151" y="0"/>
                  </a:lnTo>
                  <a:lnTo>
                    <a:pt x="1127882" y="0"/>
                  </a:lnTo>
                  <a:lnTo>
                    <a:pt x="1130797" y="0"/>
                  </a:lnTo>
                  <a:lnTo>
                    <a:pt x="1133844" y="0"/>
                  </a:lnTo>
                  <a:lnTo>
                    <a:pt x="1198768" y="0"/>
                  </a:lnTo>
                  <a:lnTo>
                    <a:pt x="1244068" y="0"/>
                  </a:lnTo>
                  <a:lnTo>
                    <a:pt x="1285800" y="0"/>
                  </a:lnTo>
                  <a:lnTo>
                    <a:pt x="1291762" y="0"/>
                  </a:lnTo>
                  <a:lnTo>
                    <a:pt x="1324708" y="0"/>
                  </a:lnTo>
                  <a:cubicBezTo>
                    <a:pt x="1434253" y="0"/>
                    <a:pt x="1496851" y="0"/>
                    <a:pt x="1532621" y="0"/>
                  </a:cubicBezTo>
                  <a:lnTo>
                    <a:pt x="1558496" y="0"/>
                  </a:lnTo>
                  <a:lnTo>
                    <a:pt x="1574352" y="0"/>
                  </a:lnTo>
                  <a:lnTo>
                    <a:pt x="1580314" y="0"/>
                  </a:lnTo>
                  <a:lnTo>
                    <a:pt x="1684436" y="0"/>
                  </a:lnTo>
                  <a:cubicBezTo>
                    <a:pt x="1940042" y="0"/>
                    <a:pt x="1940042" y="0"/>
                    <a:pt x="1940042" y="0"/>
                  </a:cubicBezTo>
                  <a:lnTo>
                    <a:pt x="1944461" y="1312"/>
                  </a:lnTo>
                  <a:lnTo>
                    <a:pt x="1948853" y="0"/>
                  </a:lnTo>
                  <a:cubicBezTo>
                    <a:pt x="2330399" y="0"/>
                    <a:pt x="2330399" y="0"/>
                    <a:pt x="2330399" y="0"/>
                  </a:cubicBezTo>
                  <a:lnTo>
                    <a:pt x="2334818" y="1312"/>
                  </a:lnTo>
                  <a:lnTo>
                    <a:pt x="2339210" y="0"/>
                  </a:lnTo>
                  <a:cubicBezTo>
                    <a:pt x="2386903" y="0"/>
                    <a:pt x="2428635" y="0"/>
                    <a:pt x="2465150" y="0"/>
                  </a:cubicBezTo>
                  <a:lnTo>
                    <a:pt x="2538488" y="0"/>
                  </a:lnTo>
                  <a:lnTo>
                    <a:pt x="2559791" y="0"/>
                  </a:lnTo>
                  <a:lnTo>
                    <a:pt x="2664428" y="0"/>
                  </a:lnTo>
                  <a:lnTo>
                    <a:pt x="2673062" y="0"/>
                  </a:lnTo>
                  <a:lnTo>
                    <a:pt x="2714794" y="0"/>
                  </a:lnTo>
                  <a:lnTo>
                    <a:pt x="2720756" y="0"/>
                  </a:lnTo>
                  <a:lnTo>
                    <a:pt x="2737766" y="0"/>
                  </a:lnTo>
                  <a:lnTo>
                    <a:pt x="2759069" y="0"/>
                  </a:lnTo>
                  <a:lnTo>
                    <a:pt x="2863706" y="0"/>
                  </a:lnTo>
                  <a:lnTo>
                    <a:pt x="2872340" y="0"/>
                  </a:lnTo>
                  <a:lnTo>
                    <a:pt x="2914072" y="0"/>
                  </a:lnTo>
                  <a:lnTo>
                    <a:pt x="2920034" y="0"/>
                  </a:lnTo>
                  <a:lnTo>
                    <a:pt x="2958347" y="0"/>
                  </a:lnTo>
                  <a:cubicBezTo>
                    <a:pt x="3119312" y="0"/>
                    <a:pt x="3119312" y="0"/>
                    <a:pt x="3119312" y="0"/>
                  </a:cubicBezTo>
                  <a:cubicBezTo>
                    <a:pt x="3146565" y="0"/>
                    <a:pt x="3179269" y="19088"/>
                    <a:pt x="3192896" y="42265"/>
                  </a:cubicBezTo>
                  <a:cubicBezTo>
                    <a:pt x="3383669" y="372888"/>
                    <a:pt x="3383669" y="372888"/>
                    <a:pt x="3383669" y="372888"/>
                  </a:cubicBezTo>
                  <a:cubicBezTo>
                    <a:pt x="3397295" y="396066"/>
                    <a:pt x="3397295" y="434241"/>
                    <a:pt x="3383669" y="457418"/>
                  </a:cubicBezTo>
                  <a:cubicBezTo>
                    <a:pt x="3192896" y="788041"/>
                    <a:pt x="3192896" y="788041"/>
                    <a:pt x="3192896" y="788041"/>
                  </a:cubicBezTo>
                  <a:cubicBezTo>
                    <a:pt x="3179269" y="811219"/>
                    <a:pt x="3146565" y="830306"/>
                    <a:pt x="3119312" y="830306"/>
                  </a:cubicBez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38100">
              <a:gradFill flip="none" rotWithShape="1">
                <a:gsLst>
                  <a:gs pos="100000">
                    <a:schemeClr val="bg1"/>
                  </a:gs>
                  <a:gs pos="0">
                    <a:srgbClr val="B6B6B6"/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652032" y="2817172"/>
            <a:ext cx="2138277" cy="1907040"/>
            <a:chOff x="3351781" y="602345"/>
            <a:chExt cx="2138277" cy="1907040"/>
          </a:xfrm>
        </p:grpSpPr>
        <p:sp>
          <p:nvSpPr>
            <p:cNvPr id="112" name="任意多边形 111"/>
            <p:cNvSpPr>
              <a:spLocks/>
            </p:cNvSpPr>
            <p:nvPr/>
          </p:nvSpPr>
          <p:spPr bwMode="auto">
            <a:xfrm rot="10800000">
              <a:off x="3356611" y="602345"/>
              <a:ext cx="2123116" cy="1895135"/>
            </a:xfrm>
            <a:custGeom>
              <a:avLst/>
              <a:gdLst>
                <a:gd name="connsiteX0" fmla="*/ 1795626 w 2791387"/>
                <a:gd name="connsiteY0" fmla="*/ 2117139 h 2491648"/>
                <a:gd name="connsiteX1" fmla="*/ 1950063 w 2791387"/>
                <a:gd name="connsiteY1" fmla="*/ 2028434 h 2491648"/>
                <a:gd name="connsiteX2" fmla="*/ 2350454 w 2791387"/>
                <a:gd name="connsiteY2" fmla="*/ 1334530 h 2491648"/>
                <a:gd name="connsiteX3" fmla="*/ 2350454 w 2791387"/>
                <a:gd name="connsiteY3" fmla="*/ 1157119 h 2491648"/>
                <a:gd name="connsiteX4" fmla="*/ 1950063 w 2791387"/>
                <a:gd name="connsiteY4" fmla="*/ 463215 h 2491648"/>
                <a:gd name="connsiteX5" fmla="*/ 1795626 w 2791387"/>
                <a:gd name="connsiteY5" fmla="*/ 374509 h 2491648"/>
                <a:gd name="connsiteX6" fmla="*/ 994844 w 2791387"/>
                <a:gd name="connsiteY6" fmla="*/ 374509 h 2491648"/>
                <a:gd name="connsiteX7" fmla="*/ 840408 w 2791387"/>
                <a:gd name="connsiteY7" fmla="*/ 463215 h 2491648"/>
                <a:gd name="connsiteX8" fmla="*/ 440017 w 2791387"/>
                <a:gd name="connsiteY8" fmla="*/ 1157119 h 2491648"/>
                <a:gd name="connsiteX9" fmla="*/ 440017 w 2791387"/>
                <a:gd name="connsiteY9" fmla="*/ 1334530 h 2491648"/>
                <a:gd name="connsiteX10" fmla="*/ 840408 w 2791387"/>
                <a:gd name="connsiteY10" fmla="*/ 2028434 h 2491648"/>
                <a:gd name="connsiteX11" fmla="*/ 994844 w 2791387"/>
                <a:gd name="connsiteY11" fmla="*/ 2117139 h 2491648"/>
                <a:gd name="connsiteX12" fmla="*/ 1967414 w 2791387"/>
                <a:gd name="connsiteY12" fmla="*/ 2491648 h 2491648"/>
                <a:gd name="connsiteX13" fmla="*/ 822440 w 2791387"/>
                <a:gd name="connsiteY13" fmla="*/ 2491648 h 2491648"/>
                <a:gd name="connsiteX14" fmla="*/ 601623 w 2791387"/>
                <a:gd name="connsiteY14" fmla="*/ 2364815 h 2491648"/>
                <a:gd name="connsiteX15" fmla="*/ 29136 w 2791387"/>
                <a:gd name="connsiteY15" fmla="*/ 1372657 h 2491648"/>
                <a:gd name="connsiteX16" fmla="*/ 29136 w 2791387"/>
                <a:gd name="connsiteY16" fmla="*/ 1118992 h 2491648"/>
                <a:gd name="connsiteX17" fmla="*/ 601623 w 2791387"/>
                <a:gd name="connsiteY17" fmla="*/ 126833 h 2491648"/>
                <a:gd name="connsiteX18" fmla="*/ 822440 w 2791387"/>
                <a:gd name="connsiteY18" fmla="*/ 0 h 2491648"/>
                <a:gd name="connsiteX19" fmla="*/ 1967414 w 2791387"/>
                <a:gd name="connsiteY19" fmla="*/ 0 h 2491648"/>
                <a:gd name="connsiteX20" fmla="*/ 2188231 w 2791387"/>
                <a:gd name="connsiteY20" fmla="*/ 126833 h 2491648"/>
                <a:gd name="connsiteX21" fmla="*/ 2760718 w 2791387"/>
                <a:gd name="connsiteY21" fmla="*/ 1118992 h 2491648"/>
                <a:gd name="connsiteX22" fmla="*/ 2760718 w 2791387"/>
                <a:gd name="connsiteY22" fmla="*/ 1372657 h 2491648"/>
                <a:gd name="connsiteX23" fmla="*/ 2188231 w 2791387"/>
                <a:gd name="connsiteY23" fmla="*/ 2364815 h 2491648"/>
                <a:gd name="connsiteX24" fmla="*/ 1967414 w 2791387"/>
                <a:gd name="connsiteY24" fmla="*/ 2491648 h 2491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91387" h="2491648">
                  <a:moveTo>
                    <a:pt x="1795626" y="2117139"/>
                  </a:moveTo>
                  <a:cubicBezTo>
                    <a:pt x="1852825" y="2117139"/>
                    <a:pt x="1921463" y="2077079"/>
                    <a:pt x="1950063" y="2028434"/>
                  </a:cubicBezTo>
                  <a:cubicBezTo>
                    <a:pt x="1950063" y="2028434"/>
                    <a:pt x="1950063" y="2028434"/>
                    <a:pt x="2350454" y="1334530"/>
                  </a:cubicBezTo>
                  <a:cubicBezTo>
                    <a:pt x="2379053" y="1285885"/>
                    <a:pt x="2379053" y="1205764"/>
                    <a:pt x="2350454" y="1157119"/>
                  </a:cubicBezTo>
                  <a:cubicBezTo>
                    <a:pt x="2350454" y="1157119"/>
                    <a:pt x="2350454" y="1157119"/>
                    <a:pt x="1950063" y="463215"/>
                  </a:cubicBezTo>
                  <a:cubicBezTo>
                    <a:pt x="1921463" y="414570"/>
                    <a:pt x="1852825" y="374509"/>
                    <a:pt x="1795626" y="374509"/>
                  </a:cubicBezTo>
                  <a:cubicBezTo>
                    <a:pt x="1795626" y="374509"/>
                    <a:pt x="1795626" y="374509"/>
                    <a:pt x="994844" y="374509"/>
                  </a:cubicBezTo>
                  <a:cubicBezTo>
                    <a:pt x="939075" y="374509"/>
                    <a:pt x="869007" y="414570"/>
                    <a:pt x="840408" y="463215"/>
                  </a:cubicBezTo>
                  <a:cubicBezTo>
                    <a:pt x="840408" y="463215"/>
                    <a:pt x="840408" y="463215"/>
                    <a:pt x="440017" y="1157119"/>
                  </a:cubicBezTo>
                  <a:cubicBezTo>
                    <a:pt x="412847" y="1205764"/>
                    <a:pt x="412847" y="1285885"/>
                    <a:pt x="440017" y="1334530"/>
                  </a:cubicBezTo>
                  <a:cubicBezTo>
                    <a:pt x="440017" y="1334530"/>
                    <a:pt x="440017" y="1334530"/>
                    <a:pt x="840408" y="2028434"/>
                  </a:cubicBezTo>
                  <a:cubicBezTo>
                    <a:pt x="869007" y="2077079"/>
                    <a:pt x="939075" y="2117139"/>
                    <a:pt x="994844" y="2117139"/>
                  </a:cubicBezTo>
                  <a:close/>
                  <a:moveTo>
                    <a:pt x="1967414" y="2491648"/>
                  </a:moveTo>
                  <a:lnTo>
                    <a:pt x="822440" y="2491648"/>
                  </a:lnTo>
                  <a:cubicBezTo>
                    <a:pt x="742700" y="2491648"/>
                    <a:pt x="642515" y="2434369"/>
                    <a:pt x="601623" y="2364815"/>
                  </a:cubicBezTo>
                  <a:cubicBezTo>
                    <a:pt x="29136" y="1372657"/>
                    <a:pt x="29136" y="1372657"/>
                    <a:pt x="29136" y="1372657"/>
                  </a:cubicBezTo>
                  <a:cubicBezTo>
                    <a:pt x="-9712" y="1303103"/>
                    <a:pt x="-9712" y="1188545"/>
                    <a:pt x="29136" y="1118992"/>
                  </a:cubicBezTo>
                  <a:cubicBezTo>
                    <a:pt x="601623" y="126833"/>
                    <a:pt x="601623" y="126833"/>
                    <a:pt x="601623" y="126833"/>
                  </a:cubicBezTo>
                  <a:cubicBezTo>
                    <a:pt x="642515" y="57280"/>
                    <a:pt x="742700" y="0"/>
                    <a:pt x="822440" y="0"/>
                  </a:cubicBezTo>
                  <a:cubicBezTo>
                    <a:pt x="1967414" y="0"/>
                    <a:pt x="1967414" y="0"/>
                    <a:pt x="1967414" y="0"/>
                  </a:cubicBezTo>
                  <a:cubicBezTo>
                    <a:pt x="2049198" y="0"/>
                    <a:pt x="2147339" y="57280"/>
                    <a:pt x="2188231" y="126833"/>
                  </a:cubicBezTo>
                  <a:cubicBezTo>
                    <a:pt x="2760718" y="1118992"/>
                    <a:pt x="2760718" y="1118992"/>
                    <a:pt x="2760718" y="1118992"/>
                  </a:cubicBezTo>
                  <a:cubicBezTo>
                    <a:pt x="2801610" y="1188545"/>
                    <a:pt x="2801610" y="1303103"/>
                    <a:pt x="2760718" y="1372657"/>
                  </a:cubicBezTo>
                  <a:cubicBezTo>
                    <a:pt x="2188231" y="2364815"/>
                    <a:pt x="2188231" y="2364815"/>
                    <a:pt x="2188231" y="2364815"/>
                  </a:cubicBezTo>
                  <a:cubicBezTo>
                    <a:pt x="2147339" y="2434369"/>
                    <a:pt x="2049198" y="2491648"/>
                    <a:pt x="1967414" y="2491648"/>
                  </a:cubicBezTo>
                  <a:close/>
                </a:path>
              </a:pathLst>
            </a:custGeom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85000"/>
                  </a:schemeClr>
                </a:gs>
              </a:gsLst>
              <a:lin ang="2700000" scaled="1"/>
            </a:gradFill>
            <a:ln w="19050">
              <a:noFill/>
            </a:ln>
            <a:effectLst>
              <a:outerShdw blurRad="152400" dist="889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3" name="Freeform 5"/>
            <p:cNvSpPr>
              <a:spLocks/>
            </p:cNvSpPr>
            <p:nvPr/>
          </p:nvSpPr>
          <p:spPr bwMode="auto">
            <a:xfrm rot="10800000">
              <a:off x="3351781" y="614251"/>
              <a:ext cx="2138277" cy="189513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38100"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6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5"/>
            <p:cNvSpPr>
              <a:spLocks/>
            </p:cNvSpPr>
            <p:nvPr/>
          </p:nvSpPr>
          <p:spPr bwMode="auto">
            <a:xfrm rot="10800000">
              <a:off x="3670424" y="896953"/>
              <a:ext cx="1495486" cy="132543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38100">
              <a:gradFill flip="none" rotWithShape="1">
                <a:gsLst>
                  <a:gs pos="0">
                    <a:srgbClr val="F7F7F7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433087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319</Words>
  <Application>Microsoft Office PowerPoint</Application>
  <PresentationFormat>宽屏</PresentationFormat>
  <Paragraphs>28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11</vt:i4>
      </vt:variant>
    </vt:vector>
  </HeadingPairs>
  <TitlesOfParts>
    <vt:vector size="23" baseType="lpstr">
      <vt:lpstr>Meiryo</vt:lpstr>
      <vt:lpstr>方正正大黑简体</vt:lpstr>
      <vt:lpstr>方正正中黑简体</vt:lpstr>
      <vt:lpstr>时尚中黑简体</vt:lpstr>
      <vt:lpstr>宋体</vt:lpstr>
      <vt:lpstr>微软雅黑</vt:lpstr>
      <vt:lpstr>Arial</vt:lpstr>
      <vt:lpstr>Calibri</vt:lpstr>
      <vt:lpstr>Calibri Light</vt:lpstr>
      <vt:lpstr>Office 主题</vt:lpstr>
      <vt:lpstr>2_Office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Administrator</cp:lastModifiedBy>
  <cp:revision>9</cp:revision>
  <dcterms:created xsi:type="dcterms:W3CDTF">2014-09-30T12:34:38Z</dcterms:created>
  <dcterms:modified xsi:type="dcterms:W3CDTF">2016-05-10T02:21:55Z</dcterms:modified>
</cp:coreProperties>
</file>