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5" r:id="rId10"/>
    <p:sldId id="263" r:id="rId11"/>
    <p:sldId id="264" r:id="rId12"/>
    <p:sldId id="266" r:id="rId13"/>
    <p:sldId id="267" r:id="rId14"/>
    <p:sldId id="268" r:id="rId15"/>
    <p:sldId id="269" r:id="rId16"/>
    <p:sldId id="272" r:id="rId17"/>
    <p:sldId id="270" r:id="rId18"/>
    <p:sldId id="271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C100"/>
    <a:srgbClr val="1250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276" y="108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tockChart>
        <c:ser>
          <c:idx val="0"/>
          <c:order val="0"/>
          <c:tx>
            <c:strRef>
              <c:f>Sheet1!$B$1</c:f>
              <c:strCache>
                <c:ptCount val="1"/>
                <c:pt idx="0">
                  <c:v>盘高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16</c:v>
                </c:pt>
                <c:pt idx="1">
                  <c:v>45</c:v>
                </c:pt>
                <c:pt idx="2">
                  <c:v>35</c:v>
                </c:pt>
                <c:pt idx="3">
                  <c:v>10</c:v>
                </c:pt>
                <c:pt idx="4">
                  <c:v>16</c:v>
                </c:pt>
                <c:pt idx="5">
                  <c:v>16</c:v>
                </c:pt>
                <c:pt idx="6">
                  <c:v>16</c:v>
                </c:pt>
                <c:pt idx="7">
                  <c:v>25</c:v>
                </c:pt>
                <c:pt idx="8">
                  <c:v>16</c:v>
                </c:pt>
                <c:pt idx="9">
                  <c:v>16</c:v>
                </c:pt>
                <c:pt idx="10">
                  <c:v>16</c:v>
                </c:pt>
                <c:pt idx="11">
                  <c:v>16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盘低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3</c:v>
                </c:pt>
                <c:pt idx="1">
                  <c:v>3</c:v>
                </c:pt>
                <c:pt idx="2">
                  <c:v>3</c:v>
                </c:pt>
                <c:pt idx="3">
                  <c:v>3</c:v>
                </c:pt>
                <c:pt idx="4">
                  <c:v>3</c:v>
                </c:pt>
                <c:pt idx="5">
                  <c:v>3</c:v>
                </c:pt>
                <c:pt idx="6">
                  <c:v>3</c:v>
                </c:pt>
                <c:pt idx="7">
                  <c:v>3</c:v>
                </c:pt>
                <c:pt idx="8">
                  <c:v>3</c:v>
                </c:pt>
                <c:pt idx="9">
                  <c:v>3</c:v>
                </c:pt>
                <c:pt idx="10">
                  <c:v>3</c:v>
                </c:pt>
                <c:pt idx="11">
                  <c:v>3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Sheet1!$B$1:$D$1</c:f>
              <c:strCache>
                <c:ptCount val="1"/>
                <c:pt idx="0">
                  <c:v>盘高 盘低 收盘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16</c:v>
                </c:pt>
                <c:pt idx="1">
                  <c:v>45</c:v>
                </c:pt>
                <c:pt idx="2">
                  <c:v>35</c:v>
                </c:pt>
                <c:pt idx="3">
                  <c:v>10</c:v>
                </c:pt>
                <c:pt idx="4">
                  <c:v>16</c:v>
                </c:pt>
                <c:pt idx="5">
                  <c:v>16</c:v>
                </c:pt>
                <c:pt idx="6">
                  <c:v>16</c:v>
                </c:pt>
                <c:pt idx="7">
                  <c:v>25</c:v>
                </c:pt>
                <c:pt idx="8">
                  <c:v>16</c:v>
                </c:pt>
                <c:pt idx="9">
                  <c:v>16</c:v>
                </c:pt>
                <c:pt idx="10">
                  <c:v>16</c:v>
                </c:pt>
                <c:pt idx="11">
                  <c:v>16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19050" cap="flat" cmpd="sng" algn="ctr">
              <a:solidFill>
                <a:schemeClr val="bg1">
                  <a:alpha val="80000"/>
                </a:schemeClr>
              </a:solidFill>
              <a:round/>
            </a:ln>
            <a:effectLst/>
          </c:spPr>
        </c:hiLowLines>
        <c:axId val="369418296"/>
        <c:axId val="422593352"/>
      </c:stockChart>
      <c:catAx>
        <c:axId val="369418296"/>
        <c:scaling>
          <c:orientation val="minMax"/>
        </c:scaling>
        <c:delete val="0"/>
        <c:axPos val="t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F3D932"/>
                </a:solidFill>
                <a:latin typeface="Roboto Th" pitchFamily="2" charset="0"/>
                <a:ea typeface="+mn-ea"/>
                <a:cs typeface="+mn-cs"/>
              </a:defRPr>
            </a:pPr>
            <a:endParaRPr lang="zh-CN"/>
          </a:p>
        </c:txPr>
        <c:crossAx val="422593352"/>
        <c:crosses val="autoZero"/>
        <c:auto val="1"/>
        <c:lblAlgn val="ctr"/>
        <c:lblOffset val="100"/>
        <c:noMultiLvlLbl val="0"/>
      </c:catAx>
      <c:valAx>
        <c:axId val="42259335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369418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B36C6-98ED-4EFA-808A-2C4010EC6EFF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6EA0AD-D114-4AEB-892F-F4612220A8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293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3203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93600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1980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2180B-47A9-45AB-B5F2-80AB8A82694A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405A7-2B0F-4A99-9C10-9A5980C2D6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032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2180B-47A9-45AB-B5F2-80AB8A82694A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405A7-2B0F-4A99-9C10-9A5980C2D6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4230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6848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5297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2836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511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8694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7702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9308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971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838462" y="1"/>
            <a:ext cx="17868923" cy="10333317"/>
          </a:xfrm>
          <a:custGeom>
            <a:avLst/>
            <a:gdLst>
              <a:gd name="connsiteX0" fmla="*/ 0 w 17868923"/>
              <a:gd name="connsiteY0" fmla="*/ 8751651 h 10333317"/>
              <a:gd name="connsiteX1" fmla="*/ 1924063 w 17868923"/>
              <a:gd name="connsiteY1" fmla="*/ 8751651 h 10333317"/>
              <a:gd name="connsiteX2" fmla="*/ 1924063 w 17868923"/>
              <a:gd name="connsiteY2" fmla="*/ 10333317 h 10333317"/>
              <a:gd name="connsiteX3" fmla="*/ 0 w 17868923"/>
              <a:gd name="connsiteY3" fmla="*/ 10333317 h 10333317"/>
              <a:gd name="connsiteX4" fmla="*/ 15484420 w 17868923"/>
              <a:gd name="connsiteY4" fmla="*/ 7918316 h 10333317"/>
              <a:gd name="connsiteX5" fmla="*/ 17868923 w 17868923"/>
              <a:gd name="connsiteY5" fmla="*/ 7918316 h 10333317"/>
              <a:gd name="connsiteX6" fmla="*/ 17868923 w 17868923"/>
              <a:gd name="connsiteY6" fmla="*/ 10333317 h 10333317"/>
              <a:gd name="connsiteX7" fmla="*/ 15484420 w 17868923"/>
              <a:gd name="connsiteY7" fmla="*/ 10333317 h 10333317"/>
              <a:gd name="connsiteX8" fmla="*/ 2838462 w 17868923"/>
              <a:gd name="connsiteY8" fmla="*/ 0 h 10333317"/>
              <a:gd name="connsiteX9" fmla="*/ 15030463 w 17868923"/>
              <a:gd name="connsiteY9" fmla="*/ 0 h 10333317"/>
              <a:gd name="connsiteX10" fmla="*/ 15030463 w 17868923"/>
              <a:gd name="connsiteY10" fmla="*/ 6857999 h 10333317"/>
              <a:gd name="connsiteX11" fmla="*/ 2838462 w 17868923"/>
              <a:gd name="connsiteY11" fmla="*/ 6857999 h 10333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868923" h="10333317">
                <a:moveTo>
                  <a:pt x="0" y="8751651"/>
                </a:moveTo>
                <a:lnTo>
                  <a:pt x="1924063" y="8751651"/>
                </a:lnTo>
                <a:lnTo>
                  <a:pt x="1924063" y="10333317"/>
                </a:lnTo>
                <a:lnTo>
                  <a:pt x="0" y="10333317"/>
                </a:lnTo>
                <a:close/>
                <a:moveTo>
                  <a:pt x="15484420" y="7918316"/>
                </a:moveTo>
                <a:lnTo>
                  <a:pt x="17868923" y="7918316"/>
                </a:lnTo>
                <a:lnTo>
                  <a:pt x="17868923" y="10333317"/>
                </a:lnTo>
                <a:lnTo>
                  <a:pt x="15484420" y="10333317"/>
                </a:lnTo>
                <a:close/>
                <a:moveTo>
                  <a:pt x="2838462" y="0"/>
                </a:moveTo>
                <a:lnTo>
                  <a:pt x="15030463" y="0"/>
                </a:lnTo>
                <a:lnTo>
                  <a:pt x="15030463" y="6857999"/>
                </a:lnTo>
                <a:lnTo>
                  <a:pt x="2838462" y="6857999"/>
                </a:lnTo>
                <a:close/>
              </a:path>
            </a:pathLst>
          </a:custGeom>
        </p:spPr>
      </p:pic>
      <p:sp>
        <p:nvSpPr>
          <p:cNvPr id="16" name="矩形 1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940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9870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8884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658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2180B-47A9-45AB-B5F2-80AB8A82694A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405A7-2B0F-4A99-9C10-9A5980C2D6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852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2180B-47A9-45AB-B5F2-80AB8A82694A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405A7-2B0F-4A99-9C10-9A5980C2D6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356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2180B-47A9-45AB-B5F2-80AB8A82694A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405A7-2B0F-4A99-9C10-9A5980C2D6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526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2180B-47A9-45AB-B5F2-80AB8A82694A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405A7-2B0F-4A99-9C10-9A5980C2D6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283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2180B-47A9-45AB-B5F2-80AB8A82694A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405A7-2B0F-4A99-9C10-9A5980C2D6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937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2180B-47A9-45AB-B5F2-80AB8A82694A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405A7-2B0F-4A99-9C10-9A5980C2D6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495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2180B-47A9-45AB-B5F2-80AB8A82694A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405A7-2B0F-4A99-9C10-9A5980C2D6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87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12180B-47A9-45AB-B5F2-80AB8A82694A}" type="datetimeFigureOut">
              <a:rPr lang="zh-CN" altLang="en-US" smtClean="0"/>
              <a:t>2016/4/24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9405A7-2B0F-4A99-9C10-9A5980C2D6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352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965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byshenxian.yanj.cn/goods-37967.html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byshenxian.yanj.cn/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eibo.com/5621575559/profile?topnav=1&amp;wvr=6" TargetMode="External"/><Relationship Id="rId4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79848" y="542971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模板研究院</a:t>
            </a:r>
            <a:r>
              <a:rPr lang="en-US" altLang="zh-CN" sz="24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iOS</a:t>
            </a:r>
            <a:r>
              <a:rPr lang="zh-CN" altLang="en-US" sz="24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风</a:t>
            </a:r>
            <a:endParaRPr lang="zh-CN" altLang="en-US" sz="2400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985" y="452012"/>
            <a:ext cx="643582" cy="64358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481733" y="6155267"/>
            <a:ext cx="1388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By  </a:t>
            </a:r>
            <a:r>
              <a:rPr lang="zh-CN" altLang="en-US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玛丽</a:t>
            </a:r>
            <a:endParaRPr lang="zh-CN" altLang="en-US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332523" y="2993176"/>
            <a:ext cx="7526954" cy="871648"/>
            <a:chOff x="2569946" y="2978457"/>
            <a:chExt cx="7526954" cy="871648"/>
          </a:xfrm>
        </p:grpSpPr>
        <p:sp>
          <p:nvSpPr>
            <p:cNvPr id="11" name="圆角矩形 10"/>
            <p:cNvSpPr/>
            <p:nvPr/>
          </p:nvSpPr>
          <p:spPr>
            <a:xfrm>
              <a:off x="2569946" y="2978457"/>
              <a:ext cx="7526954" cy="871648"/>
            </a:xfrm>
            <a:prstGeom prst="round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969395" y="3029561"/>
              <a:ext cx="672805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spc="300" dirty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聊聊</a:t>
              </a:r>
              <a:r>
                <a:rPr lang="en-US" altLang="zh-CN" sz="4400" spc="300" dirty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iOS</a:t>
              </a:r>
              <a:r>
                <a:rPr lang="zh-CN" altLang="en-US" sz="4400" spc="300" dirty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风可编辑图表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77866" y="4360242"/>
            <a:ext cx="1036269" cy="1036269"/>
          </a:xfrm>
          <a:custGeom>
            <a:avLst/>
            <a:gdLst>
              <a:gd name="connsiteX0" fmla="*/ 1255632 w 2511264"/>
              <a:gd name="connsiteY0" fmla="*/ 0 h 2511263"/>
              <a:gd name="connsiteX1" fmla="*/ 2511264 w 2511264"/>
              <a:gd name="connsiteY1" fmla="*/ 1255632 h 2511263"/>
              <a:gd name="connsiteX2" fmla="*/ 1384013 w 2511264"/>
              <a:gd name="connsiteY2" fmla="*/ 2504782 h 2511263"/>
              <a:gd name="connsiteX3" fmla="*/ 1255652 w 2511264"/>
              <a:gd name="connsiteY3" fmla="*/ 2511263 h 2511263"/>
              <a:gd name="connsiteX4" fmla="*/ 1255612 w 2511264"/>
              <a:gd name="connsiteY4" fmla="*/ 2511263 h 2511263"/>
              <a:gd name="connsiteX5" fmla="*/ 1127251 w 2511264"/>
              <a:gd name="connsiteY5" fmla="*/ 2504782 h 2511263"/>
              <a:gd name="connsiteX6" fmla="*/ 0 w 2511264"/>
              <a:gd name="connsiteY6" fmla="*/ 1255632 h 2511263"/>
              <a:gd name="connsiteX7" fmla="*/ 1255632 w 2511264"/>
              <a:gd name="connsiteY7" fmla="*/ 0 h 2511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11264" h="2511263">
                <a:moveTo>
                  <a:pt x="1255632" y="0"/>
                </a:moveTo>
                <a:cubicBezTo>
                  <a:pt x="1949098" y="0"/>
                  <a:pt x="2511264" y="562166"/>
                  <a:pt x="2511264" y="1255632"/>
                </a:cubicBezTo>
                <a:cubicBezTo>
                  <a:pt x="2511264" y="1905757"/>
                  <a:pt x="2017173" y="2440481"/>
                  <a:pt x="1384013" y="2504782"/>
                </a:cubicBezTo>
                <a:lnTo>
                  <a:pt x="1255652" y="2511263"/>
                </a:lnTo>
                <a:lnTo>
                  <a:pt x="1255612" y="2511263"/>
                </a:lnTo>
                <a:lnTo>
                  <a:pt x="1127251" y="2504782"/>
                </a:lnTo>
                <a:cubicBezTo>
                  <a:pt x="494091" y="2440481"/>
                  <a:pt x="0" y="1905757"/>
                  <a:pt x="0" y="1255632"/>
                </a:cubicBezTo>
                <a:cubicBezTo>
                  <a:pt x="0" y="562166"/>
                  <a:pt x="562166" y="0"/>
                  <a:pt x="1255632" y="0"/>
                </a:cubicBezTo>
                <a:close/>
              </a:path>
            </a:pathLst>
          </a:cu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5583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70790" y="433522"/>
            <a:ext cx="1278049" cy="1278049"/>
          </a:xfrm>
          <a:custGeom>
            <a:avLst/>
            <a:gdLst>
              <a:gd name="connsiteX0" fmla="*/ 1255632 w 2511264"/>
              <a:gd name="connsiteY0" fmla="*/ 0 h 2511263"/>
              <a:gd name="connsiteX1" fmla="*/ 2511264 w 2511264"/>
              <a:gd name="connsiteY1" fmla="*/ 1255632 h 2511263"/>
              <a:gd name="connsiteX2" fmla="*/ 1384013 w 2511264"/>
              <a:gd name="connsiteY2" fmla="*/ 2504782 h 2511263"/>
              <a:gd name="connsiteX3" fmla="*/ 1255652 w 2511264"/>
              <a:gd name="connsiteY3" fmla="*/ 2511263 h 2511263"/>
              <a:gd name="connsiteX4" fmla="*/ 1255612 w 2511264"/>
              <a:gd name="connsiteY4" fmla="*/ 2511263 h 2511263"/>
              <a:gd name="connsiteX5" fmla="*/ 1127251 w 2511264"/>
              <a:gd name="connsiteY5" fmla="*/ 2504782 h 2511263"/>
              <a:gd name="connsiteX6" fmla="*/ 0 w 2511264"/>
              <a:gd name="connsiteY6" fmla="*/ 1255632 h 2511263"/>
              <a:gd name="connsiteX7" fmla="*/ 1255632 w 2511264"/>
              <a:gd name="connsiteY7" fmla="*/ 0 h 2511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11264" h="2511263">
                <a:moveTo>
                  <a:pt x="1255632" y="0"/>
                </a:moveTo>
                <a:cubicBezTo>
                  <a:pt x="1949098" y="0"/>
                  <a:pt x="2511264" y="562166"/>
                  <a:pt x="2511264" y="1255632"/>
                </a:cubicBezTo>
                <a:cubicBezTo>
                  <a:pt x="2511264" y="1905757"/>
                  <a:pt x="2017173" y="2440481"/>
                  <a:pt x="1384013" y="2504782"/>
                </a:cubicBezTo>
                <a:lnTo>
                  <a:pt x="1255652" y="2511263"/>
                </a:lnTo>
                <a:lnTo>
                  <a:pt x="1255612" y="2511263"/>
                </a:lnTo>
                <a:lnTo>
                  <a:pt x="1127251" y="2504782"/>
                </a:lnTo>
                <a:cubicBezTo>
                  <a:pt x="494091" y="2440481"/>
                  <a:pt x="0" y="1905757"/>
                  <a:pt x="0" y="1255632"/>
                </a:cubicBezTo>
                <a:cubicBezTo>
                  <a:pt x="0" y="562166"/>
                  <a:pt x="562166" y="0"/>
                  <a:pt x="1255632" y="0"/>
                </a:cubicBezTo>
                <a:close/>
              </a:path>
            </a:pathLst>
          </a:custGeom>
          <a:ln w="28575">
            <a:solidFill>
              <a:schemeClr val="tx1"/>
            </a:solidFill>
          </a:ln>
        </p:spPr>
      </p:pic>
      <p:grpSp>
        <p:nvGrpSpPr>
          <p:cNvPr id="7" name="组合 6"/>
          <p:cNvGrpSpPr/>
          <p:nvPr/>
        </p:nvGrpSpPr>
        <p:grpSpPr>
          <a:xfrm>
            <a:off x="2795619" y="539145"/>
            <a:ext cx="7314390" cy="1066800"/>
            <a:chOff x="3354419" y="1003685"/>
            <a:chExt cx="7314390" cy="1436697"/>
          </a:xfrm>
        </p:grpSpPr>
        <p:sp>
          <p:nvSpPr>
            <p:cNvPr id="8" name="任意多边形 7"/>
            <p:cNvSpPr/>
            <p:nvPr/>
          </p:nvSpPr>
          <p:spPr>
            <a:xfrm rot="5400000" flipV="1">
              <a:off x="5270513" y="-912409"/>
              <a:ext cx="1436697" cy="5268886"/>
            </a:xfrm>
            <a:custGeom>
              <a:avLst/>
              <a:gdLst>
                <a:gd name="connsiteX0" fmla="*/ 0 w 666634"/>
                <a:gd name="connsiteY0" fmla="*/ 4014187 h 4105696"/>
                <a:gd name="connsiteX1" fmla="*/ 0 w 666634"/>
                <a:gd name="connsiteY1" fmla="*/ 308773 h 4105696"/>
                <a:gd name="connsiteX2" fmla="*/ 91509 w 666634"/>
                <a:gd name="connsiteY2" fmla="*/ 217264 h 4105696"/>
                <a:gd name="connsiteX3" fmla="*/ 234836 w 666634"/>
                <a:gd name="connsiteY3" fmla="*/ 217264 h 4105696"/>
                <a:gd name="connsiteX4" fmla="*/ 343468 w 666634"/>
                <a:gd name="connsiteY4" fmla="*/ 0 h 4105696"/>
                <a:gd name="connsiteX5" fmla="*/ 452100 w 666634"/>
                <a:gd name="connsiteY5" fmla="*/ 217264 h 4105696"/>
                <a:gd name="connsiteX6" fmla="*/ 575125 w 666634"/>
                <a:gd name="connsiteY6" fmla="*/ 217264 h 4105696"/>
                <a:gd name="connsiteX7" fmla="*/ 666634 w 666634"/>
                <a:gd name="connsiteY7" fmla="*/ 308773 h 4105696"/>
                <a:gd name="connsiteX8" fmla="*/ 666634 w 666634"/>
                <a:gd name="connsiteY8" fmla="*/ 4014187 h 4105696"/>
                <a:gd name="connsiteX9" fmla="*/ 575125 w 666634"/>
                <a:gd name="connsiteY9" fmla="*/ 4105696 h 4105696"/>
                <a:gd name="connsiteX10" fmla="*/ 91509 w 666634"/>
                <a:gd name="connsiteY10" fmla="*/ 4105696 h 4105696"/>
                <a:gd name="connsiteX11" fmla="*/ 0 w 666634"/>
                <a:gd name="connsiteY11" fmla="*/ 4014187 h 4105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66634" h="4105696">
                  <a:moveTo>
                    <a:pt x="0" y="4014187"/>
                  </a:moveTo>
                  <a:lnTo>
                    <a:pt x="0" y="308773"/>
                  </a:lnTo>
                  <a:cubicBezTo>
                    <a:pt x="0" y="258234"/>
                    <a:pt x="40970" y="217264"/>
                    <a:pt x="91509" y="217264"/>
                  </a:cubicBezTo>
                  <a:lnTo>
                    <a:pt x="234836" y="217264"/>
                  </a:lnTo>
                  <a:lnTo>
                    <a:pt x="343468" y="0"/>
                  </a:lnTo>
                  <a:lnTo>
                    <a:pt x="452100" y="217264"/>
                  </a:lnTo>
                  <a:lnTo>
                    <a:pt x="575125" y="217264"/>
                  </a:lnTo>
                  <a:cubicBezTo>
                    <a:pt x="625664" y="217264"/>
                    <a:pt x="666634" y="258234"/>
                    <a:pt x="666634" y="308773"/>
                  </a:cubicBezTo>
                  <a:lnTo>
                    <a:pt x="666634" y="4014187"/>
                  </a:lnTo>
                  <a:cubicBezTo>
                    <a:pt x="666634" y="4064726"/>
                    <a:pt x="625664" y="4105696"/>
                    <a:pt x="575125" y="4105696"/>
                  </a:cubicBezTo>
                  <a:lnTo>
                    <a:pt x="91509" y="4105696"/>
                  </a:lnTo>
                  <a:cubicBezTo>
                    <a:pt x="40970" y="4105696"/>
                    <a:pt x="0" y="4064726"/>
                    <a:pt x="0" y="4014187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925109" y="1306534"/>
              <a:ext cx="6743700" cy="621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400" spc="3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366309" y="603575"/>
            <a:ext cx="45771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spc="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第二种</a:t>
            </a:r>
            <a:endParaRPr lang="zh-CN" altLang="en-US" sz="6600" spc="300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594673" y="3429000"/>
            <a:ext cx="5181600" cy="1403461"/>
            <a:chOff x="6350000" y="2195821"/>
            <a:chExt cx="5181600" cy="1403461"/>
          </a:xfrm>
        </p:grpSpPr>
        <p:sp>
          <p:nvSpPr>
            <p:cNvPr id="13" name="圆角矩形 12"/>
            <p:cNvSpPr/>
            <p:nvPr/>
          </p:nvSpPr>
          <p:spPr>
            <a:xfrm>
              <a:off x="6350000" y="2195821"/>
              <a:ext cx="5092701" cy="1403461"/>
            </a:xfrm>
            <a:prstGeom prst="roundRect">
              <a:avLst>
                <a:gd name="adj" fmla="val 11238"/>
              </a:avLst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6350000" y="2195821"/>
              <a:ext cx="5181600" cy="140346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2400" spc="300" dirty="0" smtClean="0">
                  <a:latin typeface="造字工房悦圆演示版常规体" pitchFamily="50" charset="-122"/>
                  <a:ea typeface="造字工房悦圆演示版常规体" pitchFamily="50" charset="-122"/>
                </a:rPr>
                <a:t>深色背景或白色背景搭配渐变彩色的图表，对比明显，效果也很好。</a:t>
              </a:r>
              <a:endParaRPr lang="en-US" altLang="zh-CN" sz="2400" spc="300" dirty="0" smtClean="0"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5273" y="1936447"/>
            <a:ext cx="5079592" cy="4437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60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53378" y="2704196"/>
            <a:ext cx="9085244" cy="1927735"/>
            <a:chOff x="1264596" y="2704196"/>
            <a:chExt cx="9085244" cy="192773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22105" y="2704196"/>
              <a:ext cx="1927735" cy="1927735"/>
            </a:xfrm>
            <a:custGeom>
              <a:avLst/>
              <a:gdLst>
                <a:gd name="connsiteX0" fmla="*/ 552189 w 1104378"/>
                <a:gd name="connsiteY0" fmla="*/ 0 h 1104378"/>
                <a:gd name="connsiteX1" fmla="*/ 1104378 w 1104378"/>
                <a:gd name="connsiteY1" fmla="*/ 552189 h 1104378"/>
                <a:gd name="connsiteX2" fmla="*/ 552189 w 1104378"/>
                <a:gd name="connsiteY2" fmla="*/ 1104378 h 1104378"/>
                <a:gd name="connsiteX3" fmla="*/ 0 w 1104378"/>
                <a:gd name="connsiteY3" fmla="*/ 552189 h 1104378"/>
                <a:gd name="connsiteX4" fmla="*/ 552189 w 1104378"/>
                <a:gd name="connsiteY4" fmla="*/ 0 h 1104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4378" h="1104378">
                  <a:moveTo>
                    <a:pt x="552189" y="0"/>
                  </a:moveTo>
                  <a:cubicBezTo>
                    <a:pt x="857155" y="0"/>
                    <a:pt x="1104378" y="247223"/>
                    <a:pt x="1104378" y="552189"/>
                  </a:cubicBezTo>
                  <a:cubicBezTo>
                    <a:pt x="1104378" y="857155"/>
                    <a:pt x="857155" y="1104378"/>
                    <a:pt x="552189" y="1104378"/>
                  </a:cubicBezTo>
                  <a:cubicBezTo>
                    <a:pt x="247223" y="1104378"/>
                    <a:pt x="0" y="857155"/>
                    <a:pt x="0" y="552189"/>
                  </a:cubicBezTo>
                  <a:cubicBezTo>
                    <a:pt x="0" y="247223"/>
                    <a:pt x="247223" y="0"/>
                    <a:pt x="552189" y="0"/>
                  </a:cubicBezTo>
                  <a:close/>
                </a:path>
              </a:pathLst>
            </a:custGeom>
            <a:ln w="28575">
              <a:solidFill>
                <a:schemeClr val="tx1"/>
              </a:solidFill>
            </a:ln>
          </p:spPr>
        </p:pic>
        <p:grpSp>
          <p:nvGrpSpPr>
            <p:cNvPr id="4" name="组合 3"/>
            <p:cNvGrpSpPr/>
            <p:nvPr/>
          </p:nvGrpSpPr>
          <p:grpSpPr>
            <a:xfrm>
              <a:off x="1264596" y="2825641"/>
              <a:ext cx="6691745" cy="1707159"/>
              <a:chOff x="1264596" y="2947086"/>
              <a:chExt cx="6691745" cy="1707159"/>
            </a:xfrm>
          </p:grpSpPr>
          <p:sp>
            <p:nvSpPr>
              <p:cNvPr id="5" name="任意多边形 4"/>
              <p:cNvSpPr/>
              <p:nvPr/>
            </p:nvSpPr>
            <p:spPr>
              <a:xfrm rot="16200000" flipH="1" flipV="1">
                <a:off x="3768046" y="443636"/>
                <a:ext cx="1684845" cy="6691745"/>
              </a:xfrm>
              <a:custGeom>
                <a:avLst/>
                <a:gdLst>
                  <a:gd name="connsiteX0" fmla="*/ 0 w 666634"/>
                  <a:gd name="connsiteY0" fmla="*/ 4014187 h 4105696"/>
                  <a:gd name="connsiteX1" fmla="*/ 0 w 666634"/>
                  <a:gd name="connsiteY1" fmla="*/ 308773 h 4105696"/>
                  <a:gd name="connsiteX2" fmla="*/ 91509 w 666634"/>
                  <a:gd name="connsiteY2" fmla="*/ 217264 h 4105696"/>
                  <a:gd name="connsiteX3" fmla="*/ 234836 w 666634"/>
                  <a:gd name="connsiteY3" fmla="*/ 217264 h 4105696"/>
                  <a:gd name="connsiteX4" fmla="*/ 343468 w 666634"/>
                  <a:gd name="connsiteY4" fmla="*/ 0 h 4105696"/>
                  <a:gd name="connsiteX5" fmla="*/ 452100 w 666634"/>
                  <a:gd name="connsiteY5" fmla="*/ 217264 h 4105696"/>
                  <a:gd name="connsiteX6" fmla="*/ 575125 w 666634"/>
                  <a:gd name="connsiteY6" fmla="*/ 217264 h 4105696"/>
                  <a:gd name="connsiteX7" fmla="*/ 666634 w 666634"/>
                  <a:gd name="connsiteY7" fmla="*/ 308773 h 4105696"/>
                  <a:gd name="connsiteX8" fmla="*/ 666634 w 666634"/>
                  <a:gd name="connsiteY8" fmla="*/ 4014187 h 4105696"/>
                  <a:gd name="connsiteX9" fmla="*/ 575125 w 666634"/>
                  <a:gd name="connsiteY9" fmla="*/ 4105696 h 4105696"/>
                  <a:gd name="connsiteX10" fmla="*/ 91509 w 666634"/>
                  <a:gd name="connsiteY10" fmla="*/ 4105696 h 4105696"/>
                  <a:gd name="connsiteX11" fmla="*/ 0 w 666634"/>
                  <a:gd name="connsiteY11" fmla="*/ 4014187 h 4105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6634" h="4105696">
                    <a:moveTo>
                      <a:pt x="0" y="4014187"/>
                    </a:moveTo>
                    <a:lnTo>
                      <a:pt x="0" y="308773"/>
                    </a:lnTo>
                    <a:cubicBezTo>
                      <a:pt x="0" y="258234"/>
                      <a:pt x="40970" y="217264"/>
                      <a:pt x="91509" y="217264"/>
                    </a:cubicBezTo>
                    <a:lnTo>
                      <a:pt x="234836" y="217264"/>
                    </a:lnTo>
                    <a:lnTo>
                      <a:pt x="343468" y="0"/>
                    </a:lnTo>
                    <a:lnTo>
                      <a:pt x="452100" y="217264"/>
                    </a:lnTo>
                    <a:lnTo>
                      <a:pt x="575125" y="217264"/>
                    </a:lnTo>
                    <a:cubicBezTo>
                      <a:pt x="625664" y="217264"/>
                      <a:pt x="666634" y="258234"/>
                      <a:pt x="666634" y="308773"/>
                    </a:cubicBezTo>
                    <a:lnTo>
                      <a:pt x="666634" y="4014187"/>
                    </a:lnTo>
                    <a:cubicBezTo>
                      <a:pt x="666634" y="4064726"/>
                      <a:pt x="625664" y="4105696"/>
                      <a:pt x="575125" y="4105696"/>
                    </a:cubicBezTo>
                    <a:lnTo>
                      <a:pt x="91509" y="4105696"/>
                    </a:lnTo>
                    <a:cubicBezTo>
                      <a:pt x="40970" y="4105696"/>
                      <a:pt x="0" y="4064726"/>
                      <a:pt x="0" y="4014187"/>
                    </a:cubicBezTo>
                    <a:close/>
                  </a:path>
                </a:pathLst>
              </a:cu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1264596" y="3010718"/>
                <a:ext cx="6423566" cy="16435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800" spc="300" dirty="0" smtClean="0">
                    <a:solidFill>
                      <a:schemeClr val="bg1"/>
                    </a:solidFill>
                    <a:latin typeface="造字工房悦圆演示版常规体" pitchFamily="50" charset="-122"/>
                    <a:ea typeface="造字工房悦圆演示版常规体" pitchFamily="50" charset="-122"/>
                  </a:rPr>
                  <a:t>第一种是大家最爱做的</a:t>
                </a:r>
                <a:r>
                  <a:rPr lang="en-US" altLang="zh-CN" sz="2800" spc="300" dirty="0" err="1" smtClean="0">
                    <a:solidFill>
                      <a:schemeClr val="bg1"/>
                    </a:solidFill>
                    <a:latin typeface="造字工房悦圆演示版常规体" pitchFamily="50" charset="-122"/>
                    <a:ea typeface="造字工房悦圆演示版常规体" pitchFamily="50" charset="-122"/>
                  </a:rPr>
                  <a:t>ios</a:t>
                </a:r>
                <a:r>
                  <a:rPr lang="zh-CN" altLang="en-US" sz="2800" spc="300" dirty="0" smtClean="0">
                    <a:solidFill>
                      <a:schemeClr val="bg1"/>
                    </a:solidFill>
                    <a:latin typeface="造字工房悦圆演示版常规体" pitchFamily="50" charset="-122"/>
                    <a:ea typeface="造字工房悦圆演示版常规体" pitchFamily="50" charset="-122"/>
                  </a:rPr>
                  <a:t>一中呈现方式，那么今天要跟大家来讲讲</a:t>
                </a:r>
                <a:r>
                  <a:rPr lang="zh-CN" altLang="en-US" sz="2800" spc="300" dirty="0" smtClean="0">
                    <a:solidFill>
                      <a:srgbClr val="FAC100"/>
                    </a:solidFill>
                    <a:latin typeface="造字工房悦圆演示版常规体" pitchFamily="50" charset="-122"/>
                    <a:ea typeface="造字工房悦圆演示版常规体" pitchFamily="50" charset="-122"/>
                  </a:rPr>
                  <a:t>第二种</a:t>
                </a:r>
                <a:r>
                  <a:rPr lang="en-US" altLang="zh-CN" sz="2800" spc="300" dirty="0" err="1" smtClean="0">
                    <a:solidFill>
                      <a:srgbClr val="FAC100"/>
                    </a:solidFill>
                    <a:latin typeface="造字工房悦圆演示版常规体" pitchFamily="50" charset="-122"/>
                    <a:ea typeface="造字工房悦圆演示版常规体" pitchFamily="50" charset="-122"/>
                  </a:rPr>
                  <a:t>ios</a:t>
                </a:r>
                <a:r>
                  <a:rPr lang="zh-CN" altLang="en-US" sz="2800" spc="300" dirty="0" smtClean="0">
                    <a:solidFill>
                      <a:srgbClr val="FAC100"/>
                    </a:solidFill>
                    <a:latin typeface="造字工房悦圆演示版常规体" pitchFamily="50" charset="-122"/>
                    <a:ea typeface="造字工房悦圆演示版常规体" pitchFamily="50" charset="-122"/>
                  </a:rPr>
                  <a:t>风格</a:t>
                </a:r>
                <a:r>
                  <a:rPr lang="zh-CN" altLang="en-US" sz="2800" spc="300" dirty="0" smtClean="0">
                    <a:solidFill>
                      <a:schemeClr val="bg1"/>
                    </a:solidFill>
                    <a:latin typeface="造字工房悦圆演示版常规体" pitchFamily="50" charset="-122"/>
                    <a:ea typeface="造字工房悦圆演示版常规体" pitchFamily="50" charset="-122"/>
                  </a:rPr>
                  <a:t>的可编辑图表的美化。</a:t>
                </a:r>
                <a:endParaRPr lang="zh-CN" altLang="en-US" sz="2800" spc="300" dirty="0">
                  <a:solidFill>
                    <a:srgbClr val="FAC100"/>
                  </a:solidFill>
                  <a:latin typeface="造字工房悦圆演示版常规体" pitchFamily="50" charset="-122"/>
                  <a:ea typeface="造字工房悦圆演示版常规体" pitchFamily="50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5473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hlinkClick r:id="rId3"/>
          </p:cNvPr>
          <p:cNvSpPr txBox="1"/>
          <p:nvPr/>
        </p:nvSpPr>
        <p:spPr>
          <a:xfrm>
            <a:off x="1366080" y="2875002"/>
            <a:ext cx="99932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spc="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以我的作品为例！</a:t>
            </a:r>
            <a:endParaRPr lang="zh-CN" altLang="en-US" sz="6600" spc="300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22843" y="5436170"/>
            <a:ext cx="8963032" cy="825500"/>
            <a:chOff x="1651000" y="5093270"/>
            <a:chExt cx="8963032" cy="8255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651000" y="5093270"/>
              <a:ext cx="825500" cy="825500"/>
            </a:xfrm>
            <a:custGeom>
              <a:avLst/>
              <a:gdLst>
                <a:gd name="connsiteX0" fmla="*/ 1255632 w 2511264"/>
                <a:gd name="connsiteY0" fmla="*/ 0 h 2511263"/>
                <a:gd name="connsiteX1" fmla="*/ 2511264 w 2511264"/>
                <a:gd name="connsiteY1" fmla="*/ 1255632 h 2511263"/>
                <a:gd name="connsiteX2" fmla="*/ 1384013 w 2511264"/>
                <a:gd name="connsiteY2" fmla="*/ 2504782 h 2511263"/>
                <a:gd name="connsiteX3" fmla="*/ 1255652 w 2511264"/>
                <a:gd name="connsiteY3" fmla="*/ 2511263 h 2511263"/>
                <a:gd name="connsiteX4" fmla="*/ 1255612 w 2511264"/>
                <a:gd name="connsiteY4" fmla="*/ 2511263 h 2511263"/>
                <a:gd name="connsiteX5" fmla="*/ 1127251 w 2511264"/>
                <a:gd name="connsiteY5" fmla="*/ 2504782 h 2511263"/>
                <a:gd name="connsiteX6" fmla="*/ 0 w 2511264"/>
                <a:gd name="connsiteY6" fmla="*/ 1255632 h 2511263"/>
                <a:gd name="connsiteX7" fmla="*/ 1255632 w 2511264"/>
                <a:gd name="connsiteY7" fmla="*/ 0 h 2511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1264" h="2511263">
                  <a:moveTo>
                    <a:pt x="1255632" y="0"/>
                  </a:moveTo>
                  <a:cubicBezTo>
                    <a:pt x="1949098" y="0"/>
                    <a:pt x="2511264" y="562166"/>
                    <a:pt x="2511264" y="1255632"/>
                  </a:cubicBezTo>
                  <a:cubicBezTo>
                    <a:pt x="2511264" y="1905757"/>
                    <a:pt x="2017173" y="2440481"/>
                    <a:pt x="1384013" y="2504782"/>
                  </a:cubicBezTo>
                  <a:lnTo>
                    <a:pt x="1255652" y="2511263"/>
                  </a:lnTo>
                  <a:lnTo>
                    <a:pt x="1255612" y="2511263"/>
                  </a:lnTo>
                  <a:lnTo>
                    <a:pt x="1127251" y="2504782"/>
                  </a:lnTo>
                  <a:cubicBezTo>
                    <a:pt x="494091" y="2440481"/>
                    <a:pt x="0" y="1905757"/>
                    <a:pt x="0" y="1255632"/>
                  </a:cubicBezTo>
                  <a:cubicBezTo>
                    <a:pt x="0" y="562166"/>
                    <a:pt x="562166" y="0"/>
                    <a:pt x="1255632" y="0"/>
                  </a:cubicBezTo>
                  <a:close/>
                </a:path>
              </a:pathLst>
            </a:custGeom>
            <a:ln w="28575">
              <a:solidFill>
                <a:schemeClr val="tx1"/>
              </a:solidFill>
            </a:ln>
          </p:spPr>
        </p:pic>
        <p:grpSp>
          <p:nvGrpSpPr>
            <p:cNvPr id="6" name="组合 5"/>
            <p:cNvGrpSpPr/>
            <p:nvPr/>
          </p:nvGrpSpPr>
          <p:grpSpPr>
            <a:xfrm>
              <a:off x="2714638" y="5200227"/>
              <a:ext cx="7899394" cy="611586"/>
              <a:chOff x="3354414" y="1828800"/>
              <a:chExt cx="7899394" cy="611586"/>
            </a:xfrm>
          </p:grpSpPr>
          <p:sp>
            <p:nvSpPr>
              <p:cNvPr id="7" name="任意多边形 6"/>
              <p:cNvSpPr/>
              <p:nvPr/>
            </p:nvSpPr>
            <p:spPr>
              <a:xfrm rot="5400000" flipV="1">
                <a:off x="6879249" y="-1696035"/>
                <a:ext cx="611586" cy="7661255"/>
              </a:xfrm>
              <a:custGeom>
                <a:avLst/>
                <a:gdLst>
                  <a:gd name="connsiteX0" fmla="*/ 0 w 666634"/>
                  <a:gd name="connsiteY0" fmla="*/ 4014187 h 4105696"/>
                  <a:gd name="connsiteX1" fmla="*/ 0 w 666634"/>
                  <a:gd name="connsiteY1" fmla="*/ 308773 h 4105696"/>
                  <a:gd name="connsiteX2" fmla="*/ 91509 w 666634"/>
                  <a:gd name="connsiteY2" fmla="*/ 217264 h 4105696"/>
                  <a:gd name="connsiteX3" fmla="*/ 234836 w 666634"/>
                  <a:gd name="connsiteY3" fmla="*/ 217264 h 4105696"/>
                  <a:gd name="connsiteX4" fmla="*/ 343468 w 666634"/>
                  <a:gd name="connsiteY4" fmla="*/ 0 h 4105696"/>
                  <a:gd name="connsiteX5" fmla="*/ 452100 w 666634"/>
                  <a:gd name="connsiteY5" fmla="*/ 217264 h 4105696"/>
                  <a:gd name="connsiteX6" fmla="*/ 575125 w 666634"/>
                  <a:gd name="connsiteY6" fmla="*/ 217264 h 4105696"/>
                  <a:gd name="connsiteX7" fmla="*/ 666634 w 666634"/>
                  <a:gd name="connsiteY7" fmla="*/ 308773 h 4105696"/>
                  <a:gd name="connsiteX8" fmla="*/ 666634 w 666634"/>
                  <a:gd name="connsiteY8" fmla="*/ 4014187 h 4105696"/>
                  <a:gd name="connsiteX9" fmla="*/ 575125 w 666634"/>
                  <a:gd name="connsiteY9" fmla="*/ 4105696 h 4105696"/>
                  <a:gd name="connsiteX10" fmla="*/ 91509 w 666634"/>
                  <a:gd name="connsiteY10" fmla="*/ 4105696 h 4105696"/>
                  <a:gd name="connsiteX11" fmla="*/ 0 w 666634"/>
                  <a:gd name="connsiteY11" fmla="*/ 4014187 h 4105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6634" h="4105696">
                    <a:moveTo>
                      <a:pt x="0" y="4014187"/>
                    </a:moveTo>
                    <a:lnTo>
                      <a:pt x="0" y="308773"/>
                    </a:lnTo>
                    <a:cubicBezTo>
                      <a:pt x="0" y="258234"/>
                      <a:pt x="40970" y="217264"/>
                      <a:pt x="91509" y="217264"/>
                    </a:cubicBezTo>
                    <a:lnTo>
                      <a:pt x="234836" y="217264"/>
                    </a:lnTo>
                    <a:lnTo>
                      <a:pt x="343468" y="0"/>
                    </a:lnTo>
                    <a:lnTo>
                      <a:pt x="452100" y="217264"/>
                    </a:lnTo>
                    <a:lnTo>
                      <a:pt x="575125" y="217264"/>
                    </a:lnTo>
                    <a:cubicBezTo>
                      <a:pt x="625664" y="217264"/>
                      <a:pt x="666634" y="258234"/>
                      <a:pt x="666634" y="308773"/>
                    </a:cubicBezTo>
                    <a:lnTo>
                      <a:pt x="666634" y="4014187"/>
                    </a:lnTo>
                    <a:cubicBezTo>
                      <a:pt x="666634" y="4064726"/>
                      <a:pt x="625664" y="4105696"/>
                      <a:pt x="575125" y="4105696"/>
                    </a:cubicBezTo>
                    <a:lnTo>
                      <a:pt x="91509" y="4105696"/>
                    </a:lnTo>
                    <a:cubicBezTo>
                      <a:pt x="40970" y="4105696"/>
                      <a:pt x="0" y="4064726"/>
                      <a:pt x="0" y="4014187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3710001" y="1934537"/>
                <a:ext cx="75438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spc="300" dirty="0" smtClean="0">
                    <a:latin typeface="造字工房悦圆演示版常规体" pitchFamily="50" charset="-122"/>
                    <a:ea typeface="造字工房悦圆演示版常规体" pitchFamily="50" charset="-122"/>
                  </a:rPr>
                  <a:t>放映点击本页面可以直达作品地址哟！欢迎大家去看看！</a:t>
                </a:r>
                <a:endParaRPr lang="zh-CN" altLang="en-US" sz="2000" spc="300" dirty="0">
                  <a:latin typeface="造字工房悦圆演示版常规体" pitchFamily="50" charset="-122"/>
                  <a:ea typeface="造字工房悦圆演示版常规体" pitchFamily="50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0503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70790" y="433522"/>
            <a:ext cx="1278049" cy="1278049"/>
          </a:xfrm>
          <a:custGeom>
            <a:avLst/>
            <a:gdLst>
              <a:gd name="connsiteX0" fmla="*/ 1255632 w 2511264"/>
              <a:gd name="connsiteY0" fmla="*/ 0 h 2511263"/>
              <a:gd name="connsiteX1" fmla="*/ 2511264 w 2511264"/>
              <a:gd name="connsiteY1" fmla="*/ 1255632 h 2511263"/>
              <a:gd name="connsiteX2" fmla="*/ 1384013 w 2511264"/>
              <a:gd name="connsiteY2" fmla="*/ 2504782 h 2511263"/>
              <a:gd name="connsiteX3" fmla="*/ 1255652 w 2511264"/>
              <a:gd name="connsiteY3" fmla="*/ 2511263 h 2511263"/>
              <a:gd name="connsiteX4" fmla="*/ 1255612 w 2511264"/>
              <a:gd name="connsiteY4" fmla="*/ 2511263 h 2511263"/>
              <a:gd name="connsiteX5" fmla="*/ 1127251 w 2511264"/>
              <a:gd name="connsiteY5" fmla="*/ 2504782 h 2511263"/>
              <a:gd name="connsiteX6" fmla="*/ 0 w 2511264"/>
              <a:gd name="connsiteY6" fmla="*/ 1255632 h 2511263"/>
              <a:gd name="connsiteX7" fmla="*/ 1255632 w 2511264"/>
              <a:gd name="connsiteY7" fmla="*/ 0 h 2511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11264" h="2511263">
                <a:moveTo>
                  <a:pt x="1255632" y="0"/>
                </a:moveTo>
                <a:cubicBezTo>
                  <a:pt x="1949098" y="0"/>
                  <a:pt x="2511264" y="562166"/>
                  <a:pt x="2511264" y="1255632"/>
                </a:cubicBezTo>
                <a:cubicBezTo>
                  <a:pt x="2511264" y="1905757"/>
                  <a:pt x="2017173" y="2440481"/>
                  <a:pt x="1384013" y="2504782"/>
                </a:cubicBezTo>
                <a:lnTo>
                  <a:pt x="1255652" y="2511263"/>
                </a:lnTo>
                <a:lnTo>
                  <a:pt x="1255612" y="2511263"/>
                </a:lnTo>
                <a:lnTo>
                  <a:pt x="1127251" y="2504782"/>
                </a:lnTo>
                <a:cubicBezTo>
                  <a:pt x="494091" y="2440481"/>
                  <a:pt x="0" y="1905757"/>
                  <a:pt x="0" y="1255632"/>
                </a:cubicBezTo>
                <a:cubicBezTo>
                  <a:pt x="0" y="562166"/>
                  <a:pt x="562166" y="0"/>
                  <a:pt x="1255632" y="0"/>
                </a:cubicBezTo>
                <a:close/>
              </a:path>
            </a:pathLst>
          </a:custGeom>
          <a:ln w="28575">
            <a:solidFill>
              <a:schemeClr val="tx1"/>
            </a:solidFill>
          </a:ln>
        </p:spPr>
      </p:pic>
      <p:grpSp>
        <p:nvGrpSpPr>
          <p:cNvPr id="3" name="组合 2"/>
          <p:cNvGrpSpPr/>
          <p:nvPr/>
        </p:nvGrpSpPr>
        <p:grpSpPr>
          <a:xfrm>
            <a:off x="2795620" y="539144"/>
            <a:ext cx="8164480" cy="1066800"/>
            <a:chOff x="3354420" y="1003684"/>
            <a:chExt cx="8164480" cy="1436697"/>
          </a:xfrm>
        </p:grpSpPr>
        <p:sp>
          <p:nvSpPr>
            <p:cNvPr id="4" name="任意多边形 3"/>
            <p:cNvSpPr/>
            <p:nvPr/>
          </p:nvSpPr>
          <p:spPr>
            <a:xfrm rot="5400000" flipV="1">
              <a:off x="6718311" y="-2360207"/>
              <a:ext cx="1436697" cy="8164480"/>
            </a:xfrm>
            <a:custGeom>
              <a:avLst/>
              <a:gdLst>
                <a:gd name="connsiteX0" fmla="*/ 0 w 666634"/>
                <a:gd name="connsiteY0" fmla="*/ 4014187 h 4105696"/>
                <a:gd name="connsiteX1" fmla="*/ 0 w 666634"/>
                <a:gd name="connsiteY1" fmla="*/ 308773 h 4105696"/>
                <a:gd name="connsiteX2" fmla="*/ 91509 w 666634"/>
                <a:gd name="connsiteY2" fmla="*/ 217264 h 4105696"/>
                <a:gd name="connsiteX3" fmla="*/ 234836 w 666634"/>
                <a:gd name="connsiteY3" fmla="*/ 217264 h 4105696"/>
                <a:gd name="connsiteX4" fmla="*/ 343468 w 666634"/>
                <a:gd name="connsiteY4" fmla="*/ 0 h 4105696"/>
                <a:gd name="connsiteX5" fmla="*/ 452100 w 666634"/>
                <a:gd name="connsiteY5" fmla="*/ 217264 h 4105696"/>
                <a:gd name="connsiteX6" fmla="*/ 575125 w 666634"/>
                <a:gd name="connsiteY6" fmla="*/ 217264 h 4105696"/>
                <a:gd name="connsiteX7" fmla="*/ 666634 w 666634"/>
                <a:gd name="connsiteY7" fmla="*/ 308773 h 4105696"/>
                <a:gd name="connsiteX8" fmla="*/ 666634 w 666634"/>
                <a:gd name="connsiteY8" fmla="*/ 4014187 h 4105696"/>
                <a:gd name="connsiteX9" fmla="*/ 575125 w 666634"/>
                <a:gd name="connsiteY9" fmla="*/ 4105696 h 4105696"/>
                <a:gd name="connsiteX10" fmla="*/ 91509 w 666634"/>
                <a:gd name="connsiteY10" fmla="*/ 4105696 h 4105696"/>
                <a:gd name="connsiteX11" fmla="*/ 0 w 666634"/>
                <a:gd name="connsiteY11" fmla="*/ 4014187 h 4105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66634" h="4105696">
                  <a:moveTo>
                    <a:pt x="0" y="4014187"/>
                  </a:moveTo>
                  <a:lnTo>
                    <a:pt x="0" y="308773"/>
                  </a:lnTo>
                  <a:cubicBezTo>
                    <a:pt x="0" y="258234"/>
                    <a:pt x="40970" y="217264"/>
                    <a:pt x="91509" y="217264"/>
                  </a:cubicBezTo>
                  <a:lnTo>
                    <a:pt x="234836" y="217264"/>
                  </a:lnTo>
                  <a:lnTo>
                    <a:pt x="343468" y="0"/>
                  </a:lnTo>
                  <a:lnTo>
                    <a:pt x="452100" y="217264"/>
                  </a:lnTo>
                  <a:lnTo>
                    <a:pt x="575125" y="217264"/>
                  </a:lnTo>
                  <a:cubicBezTo>
                    <a:pt x="625664" y="217264"/>
                    <a:pt x="666634" y="258234"/>
                    <a:pt x="666634" y="308773"/>
                  </a:cubicBezTo>
                  <a:lnTo>
                    <a:pt x="666634" y="4014187"/>
                  </a:lnTo>
                  <a:cubicBezTo>
                    <a:pt x="666634" y="4064726"/>
                    <a:pt x="625664" y="4105696"/>
                    <a:pt x="575125" y="4105696"/>
                  </a:cubicBezTo>
                  <a:lnTo>
                    <a:pt x="91509" y="4105696"/>
                  </a:lnTo>
                  <a:cubicBezTo>
                    <a:pt x="40970" y="4105696"/>
                    <a:pt x="0" y="4064726"/>
                    <a:pt x="0" y="4014187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925109" y="1306534"/>
              <a:ext cx="6743700" cy="621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400" spc="3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366309" y="764021"/>
            <a:ext cx="78858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选一张稍稍特别一点的图表来讲：</a:t>
            </a:r>
            <a:endParaRPr lang="zh-CN" altLang="en-US" sz="3600" spc="300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90" y="2100617"/>
            <a:ext cx="7757659" cy="436368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9007058" y="3571494"/>
            <a:ext cx="2918243" cy="1421928"/>
            <a:chOff x="6350000" y="2195821"/>
            <a:chExt cx="2918243" cy="1421928"/>
          </a:xfrm>
        </p:grpSpPr>
        <p:sp>
          <p:nvSpPr>
            <p:cNvPr id="9" name="圆角矩形 8"/>
            <p:cNvSpPr/>
            <p:nvPr/>
          </p:nvSpPr>
          <p:spPr>
            <a:xfrm>
              <a:off x="6350001" y="2195821"/>
              <a:ext cx="2918242" cy="1403461"/>
            </a:xfrm>
            <a:prstGeom prst="roundRect">
              <a:avLst>
                <a:gd name="adj" fmla="val 11238"/>
              </a:avLst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6350000" y="2195821"/>
              <a:ext cx="2918242" cy="14219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2400" spc="300" dirty="0" smtClean="0">
                  <a:latin typeface="造字工房悦圆演示版常规体" pitchFamily="50" charset="-122"/>
                  <a:ea typeface="造字工房悦圆演示版常规体" pitchFamily="50" charset="-122"/>
                </a:rPr>
                <a:t>这是表达每月产值关系的可编辑图表。</a:t>
              </a:r>
              <a:endParaRPr lang="en-US" altLang="zh-CN" sz="2400" spc="300" dirty="0" smtClean="0"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352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80741" y="2465133"/>
            <a:ext cx="9030519" cy="1927735"/>
            <a:chOff x="992604" y="2547998"/>
            <a:chExt cx="9030519" cy="1927735"/>
          </a:xfrm>
        </p:grpSpPr>
        <p:grpSp>
          <p:nvGrpSpPr>
            <p:cNvPr id="3" name="组合 2"/>
            <p:cNvGrpSpPr/>
            <p:nvPr/>
          </p:nvGrpSpPr>
          <p:grpSpPr>
            <a:xfrm flipH="1">
              <a:off x="3331378" y="3035303"/>
              <a:ext cx="6691745" cy="1028698"/>
              <a:chOff x="1264594" y="3221269"/>
              <a:chExt cx="6691745" cy="1028698"/>
            </a:xfrm>
          </p:grpSpPr>
          <p:sp>
            <p:nvSpPr>
              <p:cNvPr id="5" name="任意多边形 4"/>
              <p:cNvSpPr/>
              <p:nvPr/>
            </p:nvSpPr>
            <p:spPr>
              <a:xfrm rot="16200000" flipH="1" flipV="1">
                <a:off x="4096118" y="389745"/>
                <a:ext cx="1028698" cy="6691745"/>
              </a:xfrm>
              <a:custGeom>
                <a:avLst/>
                <a:gdLst>
                  <a:gd name="connsiteX0" fmla="*/ 0 w 666634"/>
                  <a:gd name="connsiteY0" fmla="*/ 4014187 h 4105696"/>
                  <a:gd name="connsiteX1" fmla="*/ 0 w 666634"/>
                  <a:gd name="connsiteY1" fmla="*/ 308773 h 4105696"/>
                  <a:gd name="connsiteX2" fmla="*/ 91509 w 666634"/>
                  <a:gd name="connsiteY2" fmla="*/ 217264 h 4105696"/>
                  <a:gd name="connsiteX3" fmla="*/ 234836 w 666634"/>
                  <a:gd name="connsiteY3" fmla="*/ 217264 h 4105696"/>
                  <a:gd name="connsiteX4" fmla="*/ 343468 w 666634"/>
                  <a:gd name="connsiteY4" fmla="*/ 0 h 4105696"/>
                  <a:gd name="connsiteX5" fmla="*/ 452100 w 666634"/>
                  <a:gd name="connsiteY5" fmla="*/ 217264 h 4105696"/>
                  <a:gd name="connsiteX6" fmla="*/ 575125 w 666634"/>
                  <a:gd name="connsiteY6" fmla="*/ 217264 h 4105696"/>
                  <a:gd name="connsiteX7" fmla="*/ 666634 w 666634"/>
                  <a:gd name="connsiteY7" fmla="*/ 308773 h 4105696"/>
                  <a:gd name="connsiteX8" fmla="*/ 666634 w 666634"/>
                  <a:gd name="connsiteY8" fmla="*/ 4014187 h 4105696"/>
                  <a:gd name="connsiteX9" fmla="*/ 575125 w 666634"/>
                  <a:gd name="connsiteY9" fmla="*/ 4105696 h 4105696"/>
                  <a:gd name="connsiteX10" fmla="*/ 91509 w 666634"/>
                  <a:gd name="connsiteY10" fmla="*/ 4105696 h 4105696"/>
                  <a:gd name="connsiteX11" fmla="*/ 0 w 666634"/>
                  <a:gd name="connsiteY11" fmla="*/ 4014187 h 4105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6634" h="4105696">
                    <a:moveTo>
                      <a:pt x="0" y="4014187"/>
                    </a:moveTo>
                    <a:lnTo>
                      <a:pt x="0" y="308773"/>
                    </a:lnTo>
                    <a:cubicBezTo>
                      <a:pt x="0" y="258234"/>
                      <a:pt x="40970" y="217264"/>
                      <a:pt x="91509" y="217264"/>
                    </a:cubicBezTo>
                    <a:lnTo>
                      <a:pt x="234836" y="217264"/>
                    </a:lnTo>
                    <a:lnTo>
                      <a:pt x="343468" y="0"/>
                    </a:lnTo>
                    <a:lnTo>
                      <a:pt x="452100" y="217264"/>
                    </a:lnTo>
                    <a:lnTo>
                      <a:pt x="575125" y="217264"/>
                    </a:lnTo>
                    <a:cubicBezTo>
                      <a:pt x="625664" y="217264"/>
                      <a:pt x="666634" y="258234"/>
                      <a:pt x="666634" y="308773"/>
                    </a:cubicBezTo>
                    <a:lnTo>
                      <a:pt x="666634" y="4014187"/>
                    </a:lnTo>
                    <a:cubicBezTo>
                      <a:pt x="666634" y="4064726"/>
                      <a:pt x="625664" y="4105696"/>
                      <a:pt x="575125" y="4105696"/>
                    </a:cubicBezTo>
                    <a:lnTo>
                      <a:pt x="91509" y="4105696"/>
                    </a:lnTo>
                    <a:cubicBezTo>
                      <a:pt x="40970" y="4105696"/>
                      <a:pt x="0" y="4064726"/>
                      <a:pt x="0" y="4014187"/>
                    </a:cubicBezTo>
                    <a:close/>
                  </a:path>
                </a:pathLst>
              </a:cu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1395260" y="3425464"/>
                <a:ext cx="589701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600" spc="300" dirty="0" smtClean="0">
                    <a:solidFill>
                      <a:schemeClr val="bg1"/>
                    </a:solidFill>
                    <a:latin typeface="造字工房悦圆演示版常规体" pitchFamily="50" charset="-122"/>
                    <a:ea typeface="造字工房悦圆演示版常规体" pitchFamily="50" charset="-122"/>
                  </a:rPr>
                  <a:t>他是来自哪一类图表呢？</a:t>
                </a:r>
                <a:endParaRPr lang="zh-CN" altLang="en-US" sz="3600" spc="300" dirty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endParaRPr>
              </a:p>
            </p:txBody>
          </p:sp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92604" y="2547998"/>
              <a:ext cx="1927735" cy="1927735"/>
            </a:xfrm>
            <a:custGeom>
              <a:avLst/>
              <a:gdLst>
                <a:gd name="connsiteX0" fmla="*/ 1255632 w 2511264"/>
                <a:gd name="connsiteY0" fmla="*/ 0 h 2511263"/>
                <a:gd name="connsiteX1" fmla="*/ 2511264 w 2511264"/>
                <a:gd name="connsiteY1" fmla="*/ 1255632 h 2511263"/>
                <a:gd name="connsiteX2" fmla="*/ 1384013 w 2511264"/>
                <a:gd name="connsiteY2" fmla="*/ 2504782 h 2511263"/>
                <a:gd name="connsiteX3" fmla="*/ 1255652 w 2511264"/>
                <a:gd name="connsiteY3" fmla="*/ 2511263 h 2511263"/>
                <a:gd name="connsiteX4" fmla="*/ 1255612 w 2511264"/>
                <a:gd name="connsiteY4" fmla="*/ 2511263 h 2511263"/>
                <a:gd name="connsiteX5" fmla="*/ 1127251 w 2511264"/>
                <a:gd name="connsiteY5" fmla="*/ 2504782 h 2511263"/>
                <a:gd name="connsiteX6" fmla="*/ 0 w 2511264"/>
                <a:gd name="connsiteY6" fmla="*/ 1255632 h 2511263"/>
                <a:gd name="connsiteX7" fmla="*/ 1255632 w 2511264"/>
                <a:gd name="connsiteY7" fmla="*/ 0 h 2511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1264" h="2511263">
                  <a:moveTo>
                    <a:pt x="1255632" y="0"/>
                  </a:moveTo>
                  <a:cubicBezTo>
                    <a:pt x="1949098" y="0"/>
                    <a:pt x="2511264" y="562166"/>
                    <a:pt x="2511264" y="1255632"/>
                  </a:cubicBezTo>
                  <a:cubicBezTo>
                    <a:pt x="2511264" y="1905757"/>
                    <a:pt x="2017173" y="2440481"/>
                    <a:pt x="1384013" y="2504782"/>
                  </a:cubicBezTo>
                  <a:lnTo>
                    <a:pt x="1255652" y="2511263"/>
                  </a:lnTo>
                  <a:lnTo>
                    <a:pt x="1255612" y="2511263"/>
                  </a:lnTo>
                  <a:lnTo>
                    <a:pt x="1127251" y="2504782"/>
                  </a:lnTo>
                  <a:cubicBezTo>
                    <a:pt x="494091" y="2440481"/>
                    <a:pt x="0" y="1905757"/>
                    <a:pt x="0" y="1255632"/>
                  </a:cubicBezTo>
                  <a:cubicBezTo>
                    <a:pt x="0" y="562166"/>
                    <a:pt x="562166" y="0"/>
                    <a:pt x="1255632" y="0"/>
                  </a:cubicBezTo>
                  <a:close/>
                </a:path>
              </a:pathLst>
            </a:custGeom>
            <a:ln w="28575"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249965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70790" y="433522"/>
            <a:ext cx="1278049" cy="1278049"/>
          </a:xfrm>
          <a:custGeom>
            <a:avLst/>
            <a:gdLst>
              <a:gd name="connsiteX0" fmla="*/ 1255632 w 2511264"/>
              <a:gd name="connsiteY0" fmla="*/ 0 h 2511263"/>
              <a:gd name="connsiteX1" fmla="*/ 2511264 w 2511264"/>
              <a:gd name="connsiteY1" fmla="*/ 1255632 h 2511263"/>
              <a:gd name="connsiteX2" fmla="*/ 1384013 w 2511264"/>
              <a:gd name="connsiteY2" fmla="*/ 2504782 h 2511263"/>
              <a:gd name="connsiteX3" fmla="*/ 1255652 w 2511264"/>
              <a:gd name="connsiteY3" fmla="*/ 2511263 h 2511263"/>
              <a:gd name="connsiteX4" fmla="*/ 1255612 w 2511264"/>
              <a:gd name="connsiteY4" fmla="*/ 2511263 h 2511263"/>
              <a:gd name="connsiteX5" fmla="*/ 1127251 w 2511264"/>
              <a:gd name="connsiteY5" fmla="*/ 2504782 h 2511263"/>
              <a:gd name="connsiteX6" fmla="*/ 0 w 2511264"/>
              <a:gd name="connsiteY6" fmla="*/ 1255632 h 2511263"/>
              <a:gd name="connsiteX7" fmla="*/ 1255632 w 2511264"/>
              <a:gd name="connsiteY7" fmla="*/ 0 h 2511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11264" h="2511263">
                <a:moveTo>
                  <a:pt x="1255632" y="0"/>
                </a:moveTo>
                <a:cubicBezTo>
                  <a:pt x="1949098" y="0"/>
                  <a:pt x="2511264" y="562166"/>
                  <a:pt x="2511264" y="1255632"/>
                </a:cubicBezTo>
                <a:cubicBezTo>
                  <a:pt x="2511264" y="1905757"/>
                  <a:pt x="2017173" y="2440481"/>
                  <a:pt x="1384013" y="2504782"/>
                </a:cubicBezTo>
                <a:lnTo>
                  <a:pt x="1255652" y="2511263"/>
                </a:lnTo>
                <a:lnTo>
                  <a:pt x="1255612" y="2511263"/>
                </a:lnTo>
                <a:lnTo>
                  <a:pt x="1127251" y="2504782"/>
                </a:lnTo>
                <a:cubicBezTo>
                  <a:pt x="494091" y="2440481"/>
                  <a:pt x="0" y="1905757"/>
                  <a:pt x="0" y="1255632"/>
                </a:cubicBezTo>
                <a:cubicBezTo>
                  <a:pt x="0" y="562166"/>
                  <a:pt x="562166" y="0"/>
                  <a:pt x="1255632" y="0"/>
                </a:cubicBezTo>
                <a:close/>
              </a:path>
            </a:pathLst>
          </a:custGeom>
          <a:ln w="28575">
            <a:solidFill>
              <a:schemeClr val="tx1"/>
            </a:solidFill>
          </a:ln>
        </p:spPr>
      </p:pic>
      <p:grpSp>
        <p:nvGrpSpPr>
          <p:cNvPr id="3" name="组合 2"/>
          <p:cNvGrpSpPr/>
          <p:nvPr/>
        </p:nvGrpSpPr>
        <p:grpSpPr>
          <a:xfrm>
            <a:off x="2795620" y="539144"/>
            <a:ext cx="8164480" cy="1066800"/>
            <a:chOff x="3354420" y="1003684"/>
            <a:chExt cx="8164480" cy="1436697"/>
          </a:xfrm>
        </p:grpSpPr>
        <p:sp>
          <p:nvSpPr>
            <p:cNvPr id="4" name="任意多边形 3"/>
            <p:cNvSpPr/>
            <p:nvPr/>
          </p:nvSpPr>
          <p:spPr>
            <a:xfrm rot="5400000" flipV="1">
              <a:off x="6718311" y="-2360207"/>
              <a:ext cx="1436697" cy="8164480"/>
            </a:xfrm>
            <a:custGeom>
              <a:avLst/>
              <a:gdLst>
                <a:gd name="connsiteX0" fmla="*/ 0 w 666634"/>
                <a:gd name="connsiteY0" fmla="*/ 4014187 h 4105696"/>
                <a:gd name="connsiteX1" fmla="*/ 0 w 666634"/>
                <a:gd name="connsiteY1" fmla="*/ 308773 h 4105696"/>
                <a:gd name="connsiteX2" fmla="*/ 91509 w 666634"/>
                <a:gd name="connsiteY2" fmla="*/ 217264 h 4105696"/>
                <a:gd name="connsiteX3" fmla="*/ 234836 w 666634"/>
                <a:gd name="connsiteY3" fmla="*/ 217264 h 4105696"/>
                <a:gd name="connsiteX4" fmla="*/ 343468 w 666634"/>
                <a:gd name="connsiteY4" fmla="*/ 0 h 4105696"/>
                <a:gd name="connsiteX5" fmla="*/ 452100 w 666634"/>
                <a:gd name="connsiteY5" fmla="*/ 217264 h 4105696"/>
                <a:gd name="connsiteX6" fmla="*/ 575125 w 666634"/>
                <a:gd name="connsiteY6" fmla="*/ 217264 h 4105696"/>
                <a:gd name="connsiteX7" fmla="*/ 666634 w 666634"/>
                <a:gd name="connsiteY7" fmla="*/ 308773 h 4105696"/>
                <a:gd name="connsiteX8" fmla="*/ 666634 w 666634"/>
                <a:gd name="connsiteY8" fmla="*/ 4014187 h 4105696"/>
                <a:gd name="connsiteX9" fmla="*/ 575125 w 666634"/>
                <a:gd name="connsiteY9" fmla="*/ 4105696 h 4105696"/>
                <a:gd name="connsiteX10" fmla="*/ 91509 w 666634"/>
                <a:gd name="connsiteY10" fmla="*/ 4105696 h 4105696"/>
                <a:gd name="connsiteX11" fmla="*/ 0 w 666634"/>
                <a:gd name="connsiteY11" fmla="*/ 4014187 h 4105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66634" h="4105696">
                  <a:moveTo>
                    <a:pt x="0" y="4014187"/>
                  </a:moveTo>
                  <a:lnTo>
                    <a:pt x="0" y="308773"/>
                  </a:lnTo>
                  <a:cubicBezTo>
                    <a:pt x="0" y="258234"/>
                    <a:pt x="40970" y="217264"/>
                    <a:pt x="91509" y="217264"/>
                  </a:cubicBezTo>
                  <a:lnTo>
                    <a:pt x="234836" y="217264"/>
                  </a:lnTo>
                  <a:lnTo>
                    <a:pt x="343468" y="0"/>
                  </a:lnTo>
                  <a:lnTo>
                    <a:pt x="452100" y="217264"/>
                  </a:lnTo>
                  <a:lnTo>
                    <a:pt x="575125" y="217264"/>
                  </a:lnTo>
                  <a:cubicBezTo>
                    <a:pt x="625664" y="217264"/>
                    <a:pt x="666634" y="258234"/>
                    <a:pt x="666634" y="308773"/>
                  </a:cubicBezTo>
                  <a:lnTo>
                    <a:pt x="666634" y="4014187"/>
                  </a:lnTo>
                  <a:cubicBezTo>
                    <a:pt x="666634" y="4064726"/>
                    <a:pt x="625664" y="4105696"/>
                    <a:pt x="575125" y="4105696"/>
                  </a:cubicBezTo>
                  <a:lnTo>
                    <a:pt x="91509" y="4105696"/>
                  </a:lnTo>
                  <a:cubicBezTo>
                    <a:pt x="40970" y="4105696"/>
                    <a:pt x="0" y="4064726"/>
                    <a:pt x="0" y="4014187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925109" y="1306534"/>
              <a:ext cx="6743700" cy="621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400" spc="3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791355" y="690001"/>
            <a:ext cx="6743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首先把图表装饰先做好，这些是直接在</a:t>
            </a:r>
            <a:r>
              <a:rPr lang="en-US" altLang="zh-CN" sz="2400" spc="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PPT</a:t>
            </a:r>
            <a:r>
              <a:rPr lang="zh-CN" altLang="en-US" sz="2400" spc="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里做的，就不介绍了</a:t>
            </a:r>
            <a:endParaRPr lang="zh-CN" altLang="en-US" sz="2400" spc="300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7008" y="2228548"/>
            <a:ext cx="9771009" cy="3918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553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070790" y="433522"/>
            <a:ext cx="9889310" cy="1278049"/>
            <a:chOff x="1070790" y="433522"/>
            <a:chExt cx="9889310" cy="127804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0790" y="433522"/>
              <a:ext cx="1278049" cy="1278049"/>
            </a:xfrm>
            <a:custGeom>
              <a:avLst/>
              <a:gdLst>
                <a:gd name="connsiteX0" fmla="*/ 1255632 w 2511264"/>
                <a:gd name="connsiteY0" fmla="*/ 0 h 2511263"/>
                <a:gd name="connsiteX1" fmla="*/ 2511264 w 2511264"/>
                <a:gd name="connsiteY1" fmla="*/ 1255632 h 2511263"/>
                <a:gd name="connsiteX2" fmla="*/ 1384013 w 2511264"/>
                <a:gd name="connsiteY2" fmla="*/ 2504782 h 2511263"/>
                <a:gd name="connsiteX3" fmla="*/ 1255652 w 2511264"/>
                <a:gd name="connsiteY3" fmla="*/ 2511263 h 2511263"/>
                <a:gd name="connsiteX4" fmla="*/ 1255612 w 2511264"/>
                <a:gd name="connsiteY4" fmla="*/ 2511263 h 2511263"/>
                <a:gd name="connsiteX5" fmla="*/ 1127251 w 2511264"/>
                <a:gd name="connsiteY5" fmla="*/ 2504782 h 2511263"/>
                <a:gd name="connsiteX6" fmla="*/ 0 w 2511264"/>
                <a:gd name="connsiteY6" fmla="*/ 1255632 h 2511263"/>
                <a:gd name="connsiteX7" fmla="*/ 1255632 w 2511264"/>
                <a:gd name="connsiteY7" fmla="*/ 0 h 2511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1264" h="2511263">
                  <a:moveTo>
                    <a:pt x="1255632" y="0"/>
                  </a:moveTo>
                  <a:cubicBezTo>
                    <a:pt x="1949098" y="0"/>
                    <a:pt x="2511264" y="562166"/>
                    <a:pt x="2511264" y="1255632"/>
                  </a:cubicBezTo>
                  <a:cubicBezTo>
                    <a:pt x="2511264" y="1905757"/>
                    <a:pt x="2017173" y="2440481"/>
                    <a:pt x="1384013" y="2504782"/>
                  </a:cubicBezTo>
                  <a:lnTo>
                    <a:pt x="1255652" y="2511263"/>
                  </a:lnTo>
                  <a:lnTo>
                    <a:pt x="1255612" y="2511263"/>
                  </a:lnTo>
                  <a:lnTo>
                    <a:pt x="1127251" y="2504782"/>
                  </a:lnTo>
                  <a:cubicBezTo>
                    <a:pt x="494091" y="2440481"/>
                    <a:pt x="0" y="1905757"/>
                    <a:pt x="0" y="1255632"/>
                  </a:cubicBezTo>
                  <a:cubicBezTo>
                    <a:pt x="0" y="562166"/>
                    <a:pt x="562166" y="0"/>
                    <a:pt x="1255632" y="0"/>
                  </a:cubicBezTo>
                  <a:close/>
                </a:path>
              </a:pathLst>
            </a:custGeom>
            <a:ln w="28575">
              <a:solidFill>
                <a:schemeClr val="tx1"/>
              </a:solidFill>
            </a:ln>
          </p:spPr>
        </p:pic>
        <p:sp>
          <p:nvSpPr>
            <p:cNvPr id="6" name="任意多边形 5"/>
            <p:cNvSpPr/>
            <p:nvPr/>
          </p:nvSpPr>
          <p:spPr>
            <a:xfrm rot="5400000" flipV="1">
              <a:off x="6344460" y="-3009696"/>
              <a:ext cx="1066800" cy="8164480"/>
            </a:xfrm>
            <a:custGeom>
              <a:avLst/>
              <a:gdLst>
                <a:gd name="connsiteX0" fmla="*/ 0 w 666634"/>
                <a:gd name="connsiteY0" fmla="*/ 4014187 h 4105696"/>
                <a:gd name="connsiteX1" fmla="*/ 0 w 666634"/>
                <a:gd name="connsiteY1" fmla="*/ 308773 h 4105696"/>
                <a:gd name="connsiteX2" fmla="*/ 91509 w 666634"/>
                <a:gd name="connsiteY2" fmla="*/ 217264 h 4105696"/>
                <a:gd name="connsiteX3" fmla="*/ 234836 w 666634"/>
                <a:gd name="connsiteY3" fmla="*/ 217264 h 4105696"/>
                <a:gd name="connsiteX4" fmla="*/ 343468 w 666634"/>
                <a:gd name="connsiteY4" fmla="*/ 0 h 4105696"/>
                <a:gd name="connsiteX5" fmla="*/ 452100 w 666634"/>
                <a:gd name="connsiteY5" fmla="*/ 217264 h 4105696"/>
                <a:gd name="connsiteX6" fmla="*/ 575125 w 666634"/>
                <a:gd name="connsiteY6" fmla="*/ 217264 h 4105696"/>
                <a:gd name="connsiteX7" fmla="*/ 666634 w 666634"/>
                <a:gd name="connsiteY7" fmla="*/ 308773 h 4105696"/>
                <a:gd name="connsiteX8" fmla="*/ 666634 w 666634"/>
                <a:gd name="connsiteY8" fmla="*/ 4014187 h 4105696"/>
                <a:gd name="connsiteX9" fmla="*/ 575125 w 666634"/>
                <a:gd name="connsiteY9" fmla="*/ 4105696 h 4105696"/>
                <a:gd name="connsiteX10" fmla="*/ 91509 w 666634"/>
                <a:gd name="connsiteY10" fmla="*/ 4105696 h 4105696"/>
                <a:gd name="connsiteX11" fmla="*/ 0 w 666634"/>
                <a:gd name="connsiteY11" fmla="*/ 4014187 h 4105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66634" h="4105696">
                  <a:moveTo>
                    <a:pt x="0" y="4014187"/>
                  </a:moveTo>
                  <a:lnTo>
                    <a:pt x="0" y="308773"/>
                  </a:lnTo>
                  <a:cubicBezTo>
                    <a:pt x="0" y="258234"/>
                    <a:pt x="40970" y="217264"/>
                    <a:pt x="91509" y="217264"/>
                  </a:cubicBezTo>
                  <a:lnTo>
                    <a:pt x="234836" y="217264"/>
                  </a:lnTo>
                  <a:lnTo>
                    <a:pt x="343468" y="0"/>
                  </a:lnTo>
                  <a:lnTo>
                    <a:pt x="452100" y="217264"/>
                  </a:lnTo>
                  <a:lnTo>
                    <a:pt x="575125" y="217264"/>
                  </a:lnTo>
                  <a:cubicBezTo>
                    <a:pt x="625664" y="217264"/>
                    <a:pt x="666634" y="258234"/>
                    <a:pt x="666634" y="308773"/>
                  </a:cubicBezTo>
                  <a:lnTo>
                    <a:pt x="666634" y="4014187"/>
                  </a:lnTo>
                  <a:cubicBezTo>
                    <a:pt x="666634" y="4064726"/>
                    <a:pt x="625664" y="4105696"/>
                    <a:pt x="575125" y="4105696"/>
                  </a:cubicBezTo>
                  <a:lnTo>
                    <a:pt x="91509" y="4105696"/>
                  </a:lnTo>
                  <a:cubicBezTo>
                    <a:pt x="40970" y="4105696"/>
                    <a:pt x="0" y="4064726"/>
                    <a:pt x="0" y="4014187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506010" y="841712"/>
              <a:ext cx="6743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400" spc="3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06010" y="657046"/>
              <a:ext cx="725089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在插入图表里选择第一类</a:t>
              </a:r>
              <a:r>
                <a:rPr lang="zh-CN" altLang="en-US" sz="2400" spc="300" dirty="0" smtClean="0">
                  <a:solidFill>
                    <a:srgbClr val="FAC100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股价图</a:t>
              </a:r>
              <a:r>
                <a:rPr lang="zh-CN" altLang="en-US" sz="2400" spc="3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，将第一列里改成</a:t>
              </a:r>
              <a:r>
                <a:rPr lang="en-US" altLang="zh-CN" sz="2400" spc="3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12</a:t>
              </a:r>
              <a:r>
                <a:rPr lang="zh-CN" altLang="en-US" sz="2400" spc="3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月份的英文，并把后面的数据补上。</a:t>
              </a:r>
              <a:endParaRPr lang="zh-CN" altLang="en-US" sz="2400" spc="3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91" y="2095499"/>
            <a:ext cx="4551668" cy="430436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36595" y="2095499"/>
            <a:ext cx="5375550" cy="430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16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0790" y="433522"/>
            <a:ext cx="9889310" cy="1278049"/>
            <a:chOff x="1070790" y="433522"/>
            <a:chExt cx="9889310" cy="127804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0790" y="433522"/>
              <a:ext cx="1278049" cy="1278049"/>
            </a:xfrm>
            <a:custGeom>
              <a:avLst/>
              <a:gdLst>
                <a:gd name="connsiteX0" fmla="*/ 1255632 w 2511264"/>
                <a:gd name="connsiteY0" fmla="*/ 0 h 2511263"/>
                <a:gd name="connsiteX1" fmla="*/ 2511264 w 2511264"/>
                <a:gd name="connsiteY1" fmla="*/ 1255632 h 2511263"/>
                <a:gd name="connsiteX2" fmla="*/ 1384013 w 2511264"/>
                <a:gd name="connsiteY2" fmla="*/ 2504782 h 2511263"/>
                <a:gd name="connsiteX3" fmla="*/ 1255652 w 2511264"/>
                <a:gd name="connsiteY3" fmla="*/ 2511263 h 2511263"/>
                <a:gd name="connsiteX4" fmla="*/ 1255612 w 2511264"/>
                <a:gd name="connsiteY4" fmla="*/ 2511263 h 2511263"/>
                <a:gd name="connsiteX5" fmla="*/ 1127251 w 2511264"/>
                <a:gd name="connsiteY5" fmla="*/ 2504782 h 2511263"/>
                <a:gd name="connsiteX6" fmla="*/ 0 w 2511264"/>
                <a:gd name="connsiteY6" fmla="*/ 1255632 h 2511263"/>
                <a:gd name="connsiteX7" fmla="*/ 1255632 w 2511264"/>
                <a:gd name="connsiteY7" fmla="*/ 0 h 2511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1264" h="2511263">
                  <a:moveTo>
                    <a:pt x="1255632" y="0"/>
                  </a:moveTo>
                  <a:cubicBezTo>
                    <a:pt x="1949098" y="0"/>
                    <a:pt x="2511264" y="562166"/>
                    <a:pt x="2511264" y="1255632"/>
                  </a:cubicBezTo>
                  <a:cubicBezTo>
                    <a:pt x="2511264" y="1905757"/>
                    <a:pt x="2017173" y="2440481"/>
                    <a:pt x="1384013" y="2504782"/>
                  </a:cubicBezTo>
                  <a:lnTo>
                    <a:pt x="1255652" y="2511263"/>
                  </a:lnTo>
                  <a:lnTo>
                    <a:pt x="1255612" y="2511263"/>
                  </a:lnTo>
                  <a:lnTo>
                    <a:pt x="1127251" y="2504782"/>
                  </a:lnTo>
                  <a:cubicBezTo>
                    <a:pt x="494091" y="2440481"/>
                    <a:pt x="0" y="1905757"/>
                    <a:pt x="0" y="1255632"/>
                  </a:cubicBezTo>
                  <a:cubicBezTo>
                    <a:pt x="0" y="562166"/>
                    <a:pt x="562166" y="0"/>
                    <a:pt x="1255632" y="0"/>
                  </a:cubicBezTo>
                  <a:close/>
                </a:path>
              </a:pathLst>
            </a:custGeom>
            <a:ln w="28575">
              <a:solidFill>
                <a:schemeClr val="tx1"/>
              </a:solidFill>
            </a:ln>
          </p:spPr>
        </p:pic>
        <p:sp>
          <p:nvSpPr>
            <p:cNvPr id="4" name="任意多边形 3"/>
            <p:cNvSpPr/>
            <p:nvPr/>
          </p:nvSpPr>
          <p:spPr>
            <a:xfrm rot="5400000" flipV="1">
              <a:off x="6344460" y="-3009696"/>
              <a:ext cx="1066800" cy="8164480"/>
            </a:xfrm>
            <a:custGeom>
              <a:avLst/>
              <a:gdLst>
                <a:gd name="connsiteX0" fmla="*/ 0 w 666634"/>
                <a:gd name="connsiteY0" fmla="*/ 4014187 h 4105696"/>
                <a:gd name="connsiteX1" fmla="*/ 0 w 666634"/>
                <a:gd name="connsiteY1" fmla="*/ 308773 h 4105696"/>
                <a:gd name="connsiteX2" fmla="*/ 91509 w 666634"/>
                <a:gd name="connsiteY2" fmla="*/ 217264 h 4105696"/>
                <a:gd name="connsiteX3" fmla="*/ 234836 w 666634"/>
                <a:gd name="connsiteY3" fmla="*/ 217264 h 4105696"/>
                <a:gd name="connsiteX4" fmla="*/ 343468 w 666634"/>
                <a:gd name="connsiteY4" fmla="*/ 0 h 4105696"/>
                <a:gd name="connsiteX5" fmla="*/ 452100 w 666634"/>
                <a:gd name="connsiteY5" fmla="*/ 217264 h 4105696"/>
                <a:gd name="connsiteX6" fmla="*/ 575125 w 666634"/>
                <a:gd name="connsiteY6" fmla="*/ 217264 h 4105696"/>
                <a:gd name="connsiteX7" fmla="*/ 666634 w 666634"/>
                <a:gd name="connsiteY7" fmla="*/ 308773 h 4105696"/>
                <a:gd name="connsiteX8" fmla="*/ 666634 w 666634"/>
                <a:gd name="connsiteY8" fmla="*/ 4014187 h 4105696"/>
                <a:gd name="connsiteX9" fmla="*/ 575125 w 666634"/>
                <a:gd name="connsiteY9" fmla="*/ 4105696 h 4105696"/>
                <a:gd name="connsiteX10" fmla="*/ 91509 w 666634"/>
                <a:gd name="connsiteY10" fmla="*/ 4105696 h 4105696"/>
                <a:gd name="connsiteX11" fmla="*/ 0 w 666634"/>
                <a:gd name="connsiteY11" fmla="*/ 4014187 h 4105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66634" h="4105696">
                  <a:moveTo>
                    <a:pt x="0" y="4014187"/>
                  </a:moveTo>
                  <a:lnTo>
                    <a:pt x="0" y="308773"/>
                  </a:lnTo>
                  <a:cubicBezTo>
                    <a:pt x="0" y="258234"/>
                    <a:pt x="40970" y="217264"/>
                    <a:pt x="91509" y="217264"/>
                  </a:cubicBezTo>
                  <a:lnTo>
                    <a:pt x="234836" y="217264"/>
                  </a:lnTo>
                  <a:lnTo>
                    <a:pt x="343468" y="0"/>
                  </a:lnTo>
                  <a:lnTo>
                    <a:pt x="452100" y="217264"/>
                  </a:lnTo>
                  <a:lnTo>
                    <a:pt x="575125" y="217264"/>
                  </a:lnTo>
                  <a:cubicBezTo>
                    <a:pt x="625664" y="217264"/>
                    <a:pt x="666634" y="258234"/>
                    <a:pt x="666634" y="308773"/>
                  </a:cubicBezTo>
                  <a:lnTo>
                    <a:pt x="666634" y="4014187"/>
                  </a:lnTo>
                  <a:cubicBezTo>
                    <a:pt x="666634" y="4064726"/>
                    <a:pt x="625664" y="4105696"/>
                    <a:pt x="575125" y="4105696"/>
                  </a:cubicBezTo>
                  <a:lnTo>
                    <a:pt x="91509" y="4105696"/>
                  </a:lnTo>
                  <a:cubicBezTo>
                    <a:pt x="40970" y="4105696"/>
                    <a:pt x="0" y="4064726"/>
                    <a:pt x="0" y="4014187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506010" y="841712"/>
              <a:ext cx="6743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400" spc="3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506010" y="718601"/>
              <a:ext cx="725089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3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将不要的元素删除</a:t>
              </a:r>
              <a:r>
                <a:rPr lang="en-US" altLang="zh-CN" sz="2000" spc="3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, </a:t>
              </a:r>
              <a:r>
                <a:rPr lang="zh-CN" altLang="en-US" sz="2000" spc="3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将截图一黄色块的数据右键设置坐标轴格式，</a:t>
              </a:r>
              <a:r>
                <a:rPr lang="zh-CN" altLang="en-US" sz="2000" spc="300" dirty="0" smtClean="0">
                  <a:solidFill>
                    <a:srgbClr val="FAC100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勾选逆序刻度值</a:t>
              </a:r>
              <a:r>
                <a:rPr lang="zh-CN" altLang="en-US" sz="2000" spc="3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，然后再删除</a:t>
              </a:r>
              <a:r>
                <a:rPr lang="en-US" altLang="zh-CN" sz="2000" spc="3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;</a:t>
              </a:r>
              <a:endParaRPr lang="zh-CN" altLang="en-US" sz="2000" spc="3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95917" y="2020399"/>
            <a:ext cx="8891357" cy="4168285"/>
            <a:chOff x="1070790" y="2381386"/>
            <a:chExt cx="8121336" cy="380729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70790" y="2381386"/>
              <a:ext cx="5839637" cy="3807298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1193533" y="2733575"/>
              <a:ext cx="413886" cy="3205212"/>
            </a:xfrm>
            <a:prstGeom prst="rect">
              <a:avLst/>
            </a:prstGeom>
            <a:solidFill>
              <a:srgbClr val="FAC100">
                <a:alpha val="1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AC100"/>
                </a:solidFill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22071" y="2382210"/>
              <a:ext cx="1970055" cy="38064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669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70790" y="433522"/>
            <a:ext cx="9889310" cy="1278049"/>
            <a:chOff x="1070790" y="433522"/>
            <a:chExt cx="9889310" cy="127804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0790" y="433522"/>
              <a:ext cx="1278049" cy="1278049"/>
            </a:xfrm>
            <a:custGeom>
              <a:avLst/>
              <a:gdLst>
                <a:gd name="connsiteX0" fmla="*/ 1255632 w 2511264"/>
                <a:gd name="connsiteY0" fmla="*/ 0 h 2511263"/>
                <a:gd name="connsiteX1" fmla="*/ 2511264 w 2511264"/>
                <a:gd name="connsiteY1" fmla="*/ 1255632 h 2511263"/>
                <a:gd name="connsiteX2" fmla="*/ 1384013 w 2511264"/>
                <a:gd name="connsiteY2" fmla="*/ 2504782 h 2511263"/>
                <a:gd name="connsiteX3" fmla="*/ 1255652 w 2511264"/>
                <a:gd name="connsiteY3" fmla="*/ 2511263 h 2511263"/>
                <a:gd name="connsiteX4" fmla="*/ 1255612 w 2511264"/>
                <a:gd name="connsiteY4" fmla="*/ 2511263 h 2511263"/>
                <a:gd name="connsiteX5" fmla="*/ 1127251 w 2511264"/>
                <a:gd name="connsiteY5" fmla="*/ 2504782 h 2511263"/>
                <a:gd name="connsiteX6" fmla="*/ 0 w 2511264"/>
                <a:gd name="connsiteY6" fmla="*/ 1255632 h 2511263"/>
                <a:gd name="connsiteX7" fmla="*/ 1255632 w 2511264"/>
                <a:gd name="connsiteY7" fmla="*/ 0 h 2511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1264" h="2511263">
                  <a:moveTo>
                    <a:pt x="1255632" y="0"/>
                  </a:moveTo>
                  <a:cubicBezTo>
                    <a:pt x="1949098" y="0"/>
                    <a:pt x="2511264" y="562166"/>
                    <a:pt x="2511264" y="1255632"/>
                  </a:cubicBezTo>
                  <a:cubicBezTo>
                    <a:pt x="2511264" y="1905757"/>
                    <a:pt x="2017173" y="2440481"/>
                    <a:pt x="1384013" y="2504782"/>
                  </a:cubicBezTo>
                  <a:lnTo>
                    <a:pt x="1255652" y="2511263"/>
                  </a:lnTo>
                  <a:lnTo>
                    <a:pt x="1255612" y="2511263"/>
                  </a:lnTo>
                  <a:lnTo>
                    <a:pt x="1127251" y="2504782"/>
                  </a:lnTo>
                  <a:cubicBezTo>
                    <a:pt x="494091" y="2440481"/>
                    <a:pt x="0" y="1905757"/>
                    <a:pt x="0" y="1255632"/>
                  </a:cubicBezTo>
                  <a:cubicBezTo>
                    <a:pt x="0" y="562166"/>
                    <a:pt x="562166" y="0"/>
                    <a:pt x="1255632" y="0"/>
                  </a:cubicBezTo>
                  <a:close/>
                </a:path>
              </a:pathLst>
            </a:custGeom>
            <a:ln w="28575">
              <a:solidFill>
                <a:schemeClr val="tx1"/>
              </a:solidFill>
            </a:ln>
          </p:spPr>
        </p:pic>
        <p:sp>
          <p:nvSpPr>
            <p:cNvPr id="6" name="任意多边形 5"/>
            <p:cNvSpPr/>
            <p:nvPr/>
          </p:nvSpPr>
          <p:spPr>
            <a:xfrm rot="5400000" flipV="1">
              <a:off x="6344460" y="-3009696"/>
              <a:ext cx="1066800" cy="8164480"/>
            </a:xfrm>
            <a:custGeom>
              <a:avLst/>
              <a:gdLst>
                <a:gd name="connsiteX0" fmla="*/ 0 w 666634"/>
                <a:gd name="connsiteY0" fmla="*/ 4014187 h 4105696"/>
                <a:gd name="connsiteX1" fmla="*/ 0 w 666634"/>
                <a:gd name="connsiteY1" fmla="*/ 308773 h 4105696"/>
                <a:gd name="connsiteX2" fmla="*/ 91509 w 666634"/>
                <a:gd name="connsiteY2" fmla="*/ 217264 h 4105696"/>
                <a:gd name="connsiteX3" fmla="*/ 234836 w 666634"/>
                <a:gd name="connsiteY3" fmla="*/ 217264 h 4105696"/>
                <a:gd name="connsiteX4" fmla="*/ 343468 w 666634"/>
                <a:gd name="connsiteY4" fmla="*/ 0 h 4105696"/>
                <a:gd name="connsiteX5" fmla="*/ 452100 w 666634"/>
                <a:gd name="connsiteY5" fmla="*/ 217264 h 4105696"/>
                <a:gd name="connsiteX6" fmla="*/ 575125 w 666634"/>
                <a:gd name="connsiteY6" fmla="*/ 217264 h 4105696"/>
                <a:gd name="connsiteX7" fmla="*/ 666634 w 666634"/>
                <a:gd name="connsiteY7" fmla="*/ 308773 h 4105696"/>
                <a:gd name="connsiteX8" fmla="*/ 666634 w 666634"/>
                <a:gd name="connsiteY8" fmla="*/ 4014187 h 4105696"/>
                <a:gd name="connsiteX9" fmla="*/ 575125 w 666634"/>
                <a:gd name="connsiteY9" fmla="*/ 4105696 h 4105696"/>
                <a:gd name="connsiteX10" fmla="*/ 91509 w 666634"/>
                <a:gd name="connsiteY10" fmla="*/ 4105696 h 4105696"/>
                <a:gd name="connsiteX11" fmla="*/ 0 w 666634"/>
                <a:gd name="connsiteY11" fmla="*/ 4014187 h 4105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66634" h="4105696">
                  <a:moveTo>
                    <a:pt x="0" y="4014187"/>
                  </a:moveTo>
                  <a:lnTo>
                    <a:pt x="0" y="308773"/>
                  </a:lnTo>
                  <a:cubicBezTo>
                    <a:pt x="0" y="258234"/>
                    <a:pt x="40970" y="217264"/>
                    <a:pt x="91509" y="217264"/>
                  </a:cubicBezTo>
                  <a:lnTo>
                    <a:pt x="234836" y="217264"/>
                  </a:lnTo>
                  <a:lnTo>
                    <a:pt x="343468" y="0"/>
                  </a:lnTo>
                  <a:lnTo>
                    <a:pt x="452100" y="217264"/>
                  </a:lnTo>
                  <a:lnTo>
                    <a:pt x="575125" y="217264"/>
                  </a:lnTo>
                  <a:cubicBezTo>
                    <a:pt x="625664" y="217264"/>
                    <a:pt x="666634" y="258234"/>
                    <a:pt x="666634" y="308773"/>
                  </a:cubicBezTo>
                  <a:lnTo>
                    <a:pt x="666634" y="4014187"/>
                  </a:lnTo>
                  <a:cubicBezTo>
                    <a:pt x="666634" y="4064726"/>
                    <a:pt x="625664" y="4105696"/>
                    <a:pt x="575125" y="4105696"/>
                  </a:cubicBezTo>
                  <a:lnTo>
                    <a:pt x="91509" y="4105696"/>
                  </a:lnTo>
                  <a:cubicBezTo>
                    <a:pt x="40970" y="4105696"/>
                    <a:pt x="0" y="4064726"/>
                    <a:pt x="0" y="4014187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506010" y="841712"/>
              <a:ext cx="6743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400" spc="3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06010" y="724423"/>
              <a:ext cx="725089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3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为了做出我们想要的图表效果，将后面两列的数据都调整为</a:t>
              </a:r>
              <a:r>
                <a:rPr lang="en-US" altLang="zh-CN" sz="2000" spc="3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3</a:t>
              </a:r>
              <a:r>
                <a:rPr lang="zh-CN" altLang="en-US" sz="2000" spc="3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，将第一列的数据调整为下面第二张截图：</a:t>
              </a:r>
              <a:endParaRPr lang="zh-CN" altLang="en-US" sz="2000" spc="3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2150" y="2513305"/>
            <a:ext cx="5447900" cy="349285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0733" y="2513305"/>
            <a:ext cx="5139341" cy="3492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80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8205" y="2290810"/>
            <a:ext cx="2131895" cy="3869657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070790" y="433522"/>
            <a:ext cx="9889310" cy="1347152"/>
            <a:chOff x="1070790" y="433522"/>
            <a:chExt cx="9889310" cy="134715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0790" y="433522"/>
              <a:ext cx="1278049" cy="1278049"/>
            </a:xfrm>
            <a:custGeom>
              <a:avLst/>
              <a:gdLst>
                <a:gd name="connsiteX0" fmla="*/ 1255632 w 2511264"/>
                <a:gd name="connsiteY0" fmla="*/ 0 h 2511263"/>
                <a:gd name="connsiteX1" fmla="*/ 2511264 w 2511264"/>
                <a:gd name="connsiteY1" fmla="*/ 1255632 h 2511263"/>
                <a:gd name="connsiteX2" fmla="*/ 1384013 w 2511264"/>
                <a:gd name="connsiteY2" fmla="*/ 2504782 h 2511263"/>
                <a:gd name="connsiteX3" fmla="*/ 1255652 w 2511264"/>
                <a:gd name="connsiteY3" fmla="*/ 2511263 h 2511263"/>
                <a:gd name="connsiteX4" fmla="*/ 1255612 w 2511264"/>
                <a:gd name="connsiteY4" fmla="*/ 2511263 h 2511263"/>
                <a:gd name="connsiteX5" fmla="*/ 1127251 w 2511264"/>
                <a:gd name="connsiteY5" fmla="*/ 2504782 h 2511263"/>
                <a:gd name="connsiteX6" fmla="*/ 0 w 2511264"/>
                <a:gd name="connsiteY6" fmla="*/ 1255632 h 2511263"/>
                <a:gd name="connsiteX7" fmla="*/ 1255632 w 2511264"/>
                <a:gd name="connsiteY7" fmla="*/ 0 h 2511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1264" h="2511263">
                  <a:moveTo>
                    <a:pt x="1255632" y="0"/>
                  </a:moveTo>
                  <a:cubicBezTo>
                    <a:pt x="1949098" y="0"/>
                    <a:pt x="2511264" y="562166"/>
                    <a:pt x="2511264" y="1255632"/>
                  </a:cubicBezTo>
                  <a:cubicBezTo>
                    <a:pt x="2511264" y="1905757"/>
                    <a:pt x="2017173" y="2440481"/>
                    <a:pt x="1384013" y="2504782"/>
                  </a:cubicBezTo>
                  <a:lnTo>
                    <a:pt x="1255652" y="2511263"/>
                  </a:lnTo>
                  <a:lnTo>
                    <a:pt x="1255612" y="2511263"/>
                  </a:lnTo>
                  <a:lnTo>
                    <a:pt x="1127251" y="2504782"/>
                  </a:lnTo>
                  <a:cubicBezTo>
                    <a:pt x="494091" y="2440481"/>
                    <a:pt x="0" y="1905757"/>
                    <a:pt x="0" y="1255632"/>
                  </a:cubicBezTo>
                  <a:cubicBezTo>
                    <a:pt x="0" y="562166"/>
                    <a:pt x="562166" y="0"/>
                    <a:pt x="1255632" y="0"/>
                  </a:cubicBezTo>
                  <a:close/>
                </a:path>
              </a:pathLst>
            </a:custGeom>
            <a:ln w="28575">
              <a:solidFill>
                <a:schemeClr val="tx1"/>
              </a:solidFill>
            </a:ln>
          </p:spPr>
        </p:pic>
        <p:sp>
          <p:nvSpPr>
            <p:cNvPr id="7" name="任意多边形 6"/>
            <p:cNvSpPr/>
            <p:nvPr/>
          </p:nvSpPr>
          <p:spPr>
            <a:xfrm rot="5400000" flipV="1">
              <a:off x="6257095" y="-2922331"/>
              <a:ext cx="1241530" cy="8164480"/>
            </a:xfrm>
            <a:custGeom>
              <a:avLst/>
              <a:gdLst>
                <a:gd name="connsiteX0" fmla="*/ 0 w 666634"/>
                <a:gd name="connsiteY0" fmla="*/ 4014187 h 4105696"/>
                <a:gd name="connsiteX1" fmla="*/ 0 w 666634"/>
                <a:gd name="connsiteY1" fmla="*/ 308773 h 4105696"/>
                <a:gd name="connsiteX2" fmla="*/ 91509 w 666634"/>
                <a:gd name="connsiteY2" fmla="*/ 217264 h 4105696"/>
                <a:gd name="connsiteX3" fmla="*/ 234836 w 666634"/>
                <a:gd name="connsiteY3" fmla="*/ 217264 h 4105696"/>
                <a:gd name="connsiteX4" fmla="*/ 343468 w 666634"/>
                <a:gd name="connsiteY4" fmla="*/ 0 h 4105696"/>
                <a:gd name="connsiteX5" fmla="*/ 452100 w 666634"/>
                <a:gd name="connsiteY5" fmla="*/ 217264 h 4105696"/>
                <a:gd name="connsiteX6" fmla="*/ 575125 w 666634"/>
                <a:gd name="connsiteY6" fmla="*/ 217264 h 4105696"/>
                <a:gd name="connsiteX7" fmla="*/ 666634 w 666634"/>
                <a:gd name="connsiteY7" fmla="*/ 308773 h 4105696"/>
                <a:gd name="connsiteX8" fmla="*/ 666634 w 666634"/>
                <a:gd name="connsiteY8" fmla="*/ 4014187 h 4105696"/>
                <a:gd name="connsiteX9" fmla="*/ 575125 w 666634"/>
                <a:gd name="connsiteY9" fmla="*/ 4105696 h 4105696"/>
                <a:gd name="connsiteX10" fmla="*/ 91509 w 666634"/>
                <a:gd name="connsiteY10" fmla="*/ 4105696 h 4105696"/>
                <a:gd name="connsiteX11" fmla="*/ 0 w 666634"/>
                <a:gd name="connsiteY11" fmla="*/ 4014187 h 4105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66634" h="4105696">
                  <a:moveTo>
                    <a:pt x="0" y="4014187"/>
                  </a:moveTo>
                  <a:lnTo>
                    <a:pt x="0" y="308773"/>
                  </a:lnTo>
                  <a:cubicBezTo>
                    <a:pt x="0" y="258234"/>
                    <a:pt x="40970" y="217264"/>
                    <a:pt x="91509" y="217264"/>
                  </a:cubicBezTo>
                  <a:lnTo>
                    <a:pt x="234836" y="217264"/>
                  </a:lnTo>
                  <a:lnTo>
                    <a:pt x="343468" y="0"/>
                  </a:lnTo>
                  <a:lnTo>
                    <a:pt x="452100" y="217264"/>
                  </a:lnTo>
                  <a:lnTo>
                    <a:pt x="575125" y="217264"/>
                  </a:lnTo>
                  <a:cubicBezTo>
                    <a:pt x="625664" y="217264"/>
                    <a:pt x="666634" y="258234"/>
                    <a:pt x="666634" y="308773"/>
                  </a:cubicBezTo>
                  <a:lnTo>
                    <a:pt x="666634" y="4014187"/>
                  </a:lnTo>
                  <a:cubicBezTo>
                    <a:pt x="666634" y="4064726"/>
                    <a:pt x="625664" y="4105696"/>
                    <a:pt x="575125" y="4105696"/>
                  </a:cubicBezTo>
                  <a:lnTo>
                    <a:pt x="91509" y="4105696"/>
                  </a:lnTo>
                  <a:cubicBezTo>
                    <a:pt x="40970" y="4105696"/>
                    <a:pt x="0" y="4064726"/>
                    <a:pt x="0" y="4014187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506010" y="841712"/>
              <a:ext cx="6743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400" spc="3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506010" y="695908"/>
              <a:ext cx="725089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3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接下来开始美化图表，先选中图表中的月份，右键选择字体，将字体设置如截图</a:t>
              </a:r>
              <a:r>
                <a:rPr lang="en-US" altLang="zh-CN" sz="2000" spc="3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2</a:t>
              </a:r>
              <a:r>
                <a:rPr lang="zh-CN" altLang="en-US" sz="2000" spc="3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，再选中图表中的竖线，右键设置高低点连线格式，将线条设置如截图</a:t>
              </a:r>
              <a:r>
                <a:rPr lang="en-US" altLang="zh-CN" sz="2000" spc="3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3</a:t>
              </a:r>
              <a:r>
                <a:rPr lang="zh-CN" altLang="en-US" sz="2000" spc="3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：</a:t>
              </a:r>
              <a:endParaRPr lang="zh-CN" altLang="en-US" sz="2000" spc="3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26260" y="2290809"/>
            <a:ext cx="5137556" cy="386965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90" y="2290809"/>
            <a:ext cx="2311674" cy="1260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39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22105" y="2704195"/>
            <a:ext cx="1927735" cy="1927735"/>
          </a:xfrm>
          <a:custGeom>
            <a:avLst/>
            <a:gdLst>
              <a:gd name="connsiteX0" fmla="*/ 552189 w 1104378"/>
              <a:gd name="connsiteY0" fmla="*/ 0 h 1104378"/>
              <a:gd name="connsiteX1" fmla="*/ 1104378 w 1104378"/>
              <a:gd name="connsiteY1" fmla="*/ 552189 h 1104378"/>
              <a:gd name="connsiteX2" fmla="*/ 552189 w 1104378"/>
              <a:gd name="connsiteY2" fmla="*/ 1104378 h 1104378"/>
              <a:gd name="connsiteX3" fmla="*/ 0 w 1104378"/>
              <a:gd name="connsiteY3" fmla="*/ 552189 h 1104378"/>
              <a:gd name="connsiteX4" fmla="*/ 552189 w 1104378"/>
              <a:gd name="connsiteY4" fmla="*/ 0 h 1104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4378" h="1104378">
                <a:moveTo>
                  <a:pt x="552189" y="0"/>
                </a:moveTo>
                <a:cubicBezTo>
                  <a:pt x="857155" y="0"/>
                  <a:pt x="1104378" y="247223"/>
                  <a:pt x="1104378" y="552189"/>
                </a:cubicBezTo>
                <a:cubicBezTo>
                  <a:pt x="1104378" y="857155"/>
                  <a:pt x="857155" y="1104378"/>
                  <a:pt x="552189" y="1104378"/>
                </a:cubicBezTo>
                <a:cubicBezTo>
                  <a:pt x="247223" y="1104378"/>
                  <a:pt x="0" y="857155"/>
                  <a:pt x="0" y="552189"/>
                </a:cubicBezTo>
                <a:cubicBezTo>
                  <a:pt x="0" y="247223"/>
                  <a:pt x="247223" y="0"/>
                  <a:pt x="552189" y="0"/>
                </a:cubicBezTo>
                <a:close/>
              </a:path>
            </a:pathLst>
          </a:custGeom>
          <a:ln w="28575">
            <a:solidFill>
              <a:schemeClr val="tx1"/>
            </a:solidFill>
          </a:ln>
        </p:spPr>
      </p:pic>
      <p:grpSp>
        <p:nvGrpSpPr>
          <p:cNvPr id="7" name="组合 6"/>
          <p:cNvGrpSpPr/>
          <p:nvPr/>
        </p:nvGrpSpPr>
        <p:grpSpPr>
          <a:xfrm>
            <a:off x="1952326" y="2947084"/>
            <a:ext cx="6728057" cy="1684845"/>
            <a:chOff x="1952326" y="2947084"/>
            <a:chExt cx="6728057" cy="1684845"/>
          </a:xfrm>
        </p:grpSpPr>
        <p:sp>
          <p:nvSpPr>
            <p:cNvPr id="5" name="任意多边形 4"/>
            <p:cNvSpPr/>
            <p:nvPr/>
          </p:nvSpPr>
          <p:spPr>
            <a:xfrm rot="16200000" flipH="1" flipV="1">
              <a:off x="4473932" y="1149521"/>
              <a:ext cx="1684845" cy="5279972"/>
            </a:xfrm>
            <a:custGeom>
              <a:avLst/>
              <a:gdLst>
                <a:gd name="connsiteX0" fmla="*/ 0 w 666634"/>
                <a:gd name="connsiteY0" fmla="*/ 4014187 h 4105696"/>
                <a:gd name="connsiteX1" fmla="*/ 0 w 666634"/>
                <a:gd name="connsiteY1" fmla="*/ 308773 h 4105696"/>
                <a:gd name="connsiteX2" fmla="*/ 91509 w 666634"/>
                <a:gd name="connsiteY2" fmla="*/ 217264 h 4105696"/>
                <a:gd name="connsiteX3" fmla="*/ 234836 w 666634"/>
                <a:gd name="connsiteY3" fmla="*/ 217264 h 4105696"/>
                <a:gd name="connsiteX4" fmla="*/ 343468 w 666634"/>
                <a:gd name="connsiteY4" fmla="*/ 0 h 4105696"/>
                <a:gd name="connsiteX5" fmla="*/ 452100 w 666634"/>
                <a:gd name="connsiteY5" fmla="*/ 217264 h 4105696"/>
                <a:gd name="connsiteX6" fmla="*/ 575125 w 666634"/>
                <a:gd name="connsiteY6" fmla="*/ 217264 h 4105696"/>
                <a:gd name="connsiteX7" fmla="*/ 666634 w 666634"/>
                <a:gd name="connsiteY7" fmla="*/ 308773 h 4105696"/>
                <a:gd name="connsiteX8" fmla="*/ 666634 w 666634"/>
                <a:gd name="connsiteY8" fmla="*/ 4014187 h 4105696"/>
                <a:gd name="connsiteX9" fmla="*/ 575125 w 666634"/>
                <a:gd name="connsiteY9" fmla="*/ 4105696 h 4105696"/>
                <a:gd name="connsiteX10" fmla="*/ 91509 w 666634"/>
                <a:gd name="connsiteY10" fmla="*/ 4105696 h 4105696"/>
                <a:gd name="connsiteX11" fmla="*/ 0 w 666634"/>
                <a:gd name="connsiteY11" fmla="*/ 4014187 h 4105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66634" h="4105696">
                  <a:moveTo>
                    <a:pt x="0" y="4014187"/>
                  </a:moveTo>
                  <a:lnTo>
                    <a:pt x="0" y="308773"/>
                  </a:lnTo>
                  <a:cubicBezTo>
                    <a:pt x="0" y="258234"/>
                    <a:pt x="40970" y="217264"/>
                    <a:pt x="91509" y="217264"/>
                  </a:cubicBezTo>
                  <a:lnTo>
                    <a:pt x="234836" y="217264"/>
                  </a:lnTo>
                  <a:lnTo>
                    <a:pt x="343468" y="0"/>
                  </a:lnTo>
                  <a:lnTo>
                    <a:pt x="452100" y="217264"/>
                  </a:lnTo>
                  <a:lnTo>
                    <a:pt x="575125" y="217264"/>
                  </a:lnTo>
                  <a:cubicBezTo>
                    <a:pt x="625664" y="217264"/>
                    <a:pt x="666634" y="258234"/>
                    <a:pt x="666634" y="308773"/>
                  </a:cubicBezTo>
                  <a:lnTo>
                    <a:pt x="666634" y="4014187"/>
                  </a:lnTo>
                  <a:cubicBezTo>
                    <a:pt x="666634" y="4064726"/>
                    <a:pt x="625664" y="4105696"/>
                    <a:pt x="575125" y="4105696"/>
                  </a:cubicBezTo>
                  <a:lnTo>
                    <a:pt x="91509" y="4105696"/>
                  </a:lnTo>
                  <a:cubicBezTo>
                    <a:pt x="40970" y="4105696"/>
                    <a:pt x="0" y="4064726"/>
                    <a:pt x="0" y="4014187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952326" y="3189343"/>
              <a:ext cx="672805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spc="300" dirty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 </a:t>
              </a:r>
              <a:r>
                <a:rPr lang="zh-CN" altLang="en-US" sz="7200" spc="3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最近</a:t>
              </a:r>
              <a:r>
                <a:rPr lang="en-US" altLang="zh-CN" sz="7200" spc="3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……</a:t>
              </a:r>
              <a:endParaRPr lang="zh-CN" altLang="en-US" sz="7200" spc="3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38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8266" y="2070856"/>
            <a:ext cx="8796830" cy="4355637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070790" y="433522"/>
            <a:ext cx="9889310" cy="1347152"/>
            <a:chOff x="1070790" y="433522"/>
            <a:chExt cx="9889310" cy="134715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0790" y="433522"/>
              <a:ext cx="1278049" cy="1278049"/>
            </a:xfrm>
            <a:custGeom>
              <a:avLst/>
              <a:gdLst>
                <a:gd name="connsiteX0" fmla="*/ 1255632 w 2511264"/>
                <a:gd name="connsiteY0" fmla="*/ 0 h 2511263"/>
                <a:gd name="connsiteX1" fmla="*/ 2511264 w 2511264"/>
                <a:gd name="connsiteY1" fmla="*/ 1255632 h 2511263"/>
                <a:gd name="connsiteX2" fmla="*/ 1384013 w 2511264"/>
                <a:gd name="connsiteY2" fmla="*/ 2504782 h 2511263"/>
                <a:gd name="connsiteX3" fmla="*/ 1255652 w 2511264"/>
                <a:gd name="connsiteY3" fmla="*/ 2511263 h 2511263"/>
                <a:gd name="connsiteX4" fmla="*/ 1255612 w 2511264"/>
                <a:gd name="connsiteY4" fmla="*/ 2511263 h 2511263"/>
                <a:gd name="connsiteX5" fmla="*/ 1127251 w 2511264"/>
                <a:gd name="connsiteY5" fmla="*/ 2504782 h 2511263"/>
                <a:gd name="connsiteX6" fmla="*/ 0 w 2511264"/>
                <a:gd name="connsiteY6" fmla="*/ 1255632 h 2511263"/>
                <a:gd name="connsiteX7" fmla="*/ 1255632 w 2511264"/>
                <a:gd name="connsiteY7" fmla="*/ 0 h 2511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1264" h="2511263">
                  <a:moveTo>
                    <a:pt x="1255632" y="0"/>
                  </a:moveTo>
                  <a:cubicBezTo>
                    <a:pt x="1949098" y="0"/>
                    <a:pt x="2511264" y="562166"/>
                    <a:pt x="2511264" y="1255632"/>
                  </a:cubicBezTo>
                  <a:cubicBezTo>
                    <a:pt x="2511264" y="1905757"/>
                    <a:pt x="2017173" y="2440481"/>
                    <a:pt x="1384013" y="2504782"/>
                  </a:cubicBezTo>
                  <a:lnTo>
                    <a:pt x="1255652" y="2511263"/>
                  </a:lnTo>
                  <a:lnTo>
                    <a:pt x="1255612" y="2511263"/>
                  </a:lnTo>
                  <a:lnTo>
                    <a:pt x="1127251" y="2504782"/>
                  </a:lnTo>
                  <a:cubicBezTo>
                    <a:pt x="494091" y="2440481"/>
                    <a:pt x="0" y="1905757"/>
                    <a:pt x="0" y="1255632"/>
                  </a:cubicBezTo>
                  <a:cubicBezTo>
                    <a:pt x="0" y="562166"/>
                    <a:pt x="562166" y="0"/>
                    <a:pt x="1255632" y="0"/>
                  </a:cubicBezTo>
                  <a:close/>
                </a:path>
              </a:pathLst>
            </a:custGeom>
            <a:ln w="28575">
              <a:solidFill>
                <a:schemeClr val="tx1"/>
              </a:solidFill>
            </a:ln>
          </p:spPr>
        </p:pic>
        <p:sp>
          <p:nvSpPr>
            <p:cNvPr id="7" name="任意多边形 6"/>
            <p:cNvSpPr/>
            <p:nvPr/>
          </p:nvSpPr>
          <p:spPr>
            <a:xfrm rot="5400000" flipV="1">
              <a:off x="6257095" y="-2922331"/>
              <a:ext cx="1241530" cy="8164480"/>
            </a:xfrm>
            <a:custGeom>
              <a:avLst/>
              <a:gdLst>
                <a:gd name="connsiteX0" fmla="*/ 0 w 666634"/>
                <a:gd name="connsiteY0" fmla="*/ 4014187 h 4105696"/>
                <a:gd name="connsiteX1" fmla="*/ 0 w 666634"/>
                <a:gd name="connsiteY1" fmla="*/ 308773 h 4105696"/>
                <a:gd name="connsiteX2" fmla="*/ 91509 w 666634"/>
                <a:gd name="connsiteY2" fmla="*/ 217264 h 4105696"/>
                <a:gd name="connsiteX3" fmla="*/ 234836 w 666634"/>
                <a:gd name="connsiteY3" fmla="*/ 217264 h 4105696"/>
                <a:gd name="connsiteX4" fmla="*/ 343468 w 666634"/>
                <a:gd name="connsiteY4" fmla="*/ 0 h 4105696"/>
                <a:gd name="connsiteX5" fmla="*/ 452100 w 666634"/>
                <a:gd name="connsiteY5" fmla="*/ 217264 h 4105696"/>
                <a:gd name="connsiteX6" fmla="*/ 575125 w 666634"/>
                <a:gd name="connsiteY6" fmla="*/ 217264 h 4105696"/>
                <a:gd name="connsiteX7" fmla="*/ 666634 w 666634"/>
                <a:gd name="connsiteY7" fmla="*/ 308773 h 4105696"/>
                <a:gd name="connsiteX8" fmla="*/ 666634 w 666634"/>
                <a:gd name="connsiteY8" fmla="*/ 4014187 h 4105696"/>
                <a:gd name="connsiteX9" fmla="*/ 575125 w 666634"/>
                <a:gd name="connsiteY9" fmla="*/ 4105696 h 4105696"/>
                <a:gd name="connsiteX10" fmla="*/ 91509 w 666634"/>
                <a:gd name="connsiteY10" fmla="*/ 4105696 h 4105696"/>
                <a:gd name="connsiteX11" fmla="*/ 0 w 666634"/>
                <a:gd name="connsiteY11" fmla="*/ 4014187 h 4105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66634" h="4105696">
                  <a:moveTo>
                    <a:pt x="0" y="4014187"/>
                  </a:moveTo>
                  <a:lnTo>
                    <a:pt x="0" y="308773"/>
                  </a:lnTo>
                  <a:cubicBezTo>
                    <a:pt x="0" y="258234"/>
                    <a:pt x="40970" y="217264"/>
                    <a:pt x="91509" y="217264"/>
                  </a:cubicBezTo>
                  <a:lnTo>
                    <a:pt x="234836" y="217264"/>
                  </a:lnTo>
                  <a:lnTo>
                    <a:pt x="343468" y="0"/>
                  </a:lnTo>
                  <a:lnTo>
                    <a:pt x="452100" y="217264"/>
                  </a:lnTo>
                  <a:lnTo>
                    <a:pt x="575125" y="217264"/>
                  </a:lnTo>
                  <a:cubicBezTo>
                    <a:pt x="625664" y="217264"/>
                    <a:pt x="666634" y="258234"/>
                    <a:pt x="666634" y="308773"/>
                  </a:cubicBezTo>
                  <a:lnTo>
                    <a:pt x="666634" y="4014187"/>
                  </a:lnTo>
                  <a:cubicBezTo>
                    <a:pt x="666634" y="4064726"/>
                    <a:pt x="625664" y="4105696"/>
                    <a:pt x="575125" y="4105696"/>
                  </a:cubicBezTo>
                  <a:lnTo>
                    <a:pt x="91509" y="4105696"/>
                  </a:lnTo>
                  <a:cubicBezTo>
                    <a:pt x="40970" y="4105696"/>
                    <a:pt x="0" y="4064726"/>
                    <a:pt x="0" y="4014187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506010" y="841712"/>
              <a:ext cx="67437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400" spc="3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506010" y="695908"/>
              <a:ext cx="725089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3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这样我们的图表基本就完成了，将之前我们先做的装饰套上我们的图表，把数据不同的地方自己再标记上，如此我们</a:t>
              </a:r>
              <a:r>
                <a:rPr lang="en-US" altLang="zh-CN" sz="2000" spc="300" dirty="0" err="1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ios</a:t>
              </a:r>
              <a:r>
                <a:rPr lang="zh-CN" altLang="en-US" sz="2000" spc="3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风图表就初现啦！！！</a:t>
              </a:r>
              <a:endParaRPr lang="zh-CN" altLang="en-US" sz="2000" spc="3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391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53378" y="2704196"/>
            <a:ext cx="9085244" cy="1927735"/>
            <a:chOff x="1264596" y="2704196"/>
            <a:chExt cx="9085244" cy="192773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22105" y="2704196"/>
              <a:ext cx="1927735" cy="1927735"/>
            </a:xfrm>
            <a:custGeom>
              <a:avLst/>
              <a:gdLst>
                <a:gd name="connsiteX0" fmla="*/ 552189 w 1104378"/>
                <a:gd name="connsiteY0" fmla="*/ 0 h 1104378"/>
                <a:gd name="connsiteX1" fmla="*/ 1104378 w 1104378"/>
                <a:gd name="connsiteY1" fmla="*/ 552189 h 1104378"/>
                <a:gd name="connsiteX2" fmla="*/ 552189 w 1104378"/>
                <a:gd name="connsiteY2" fmla="*/ 1104378 h 1104378"/>
                <a:gd name="connsiteX3" fmla="*/ 0 w 1104378"/>
                <a:gd name="connsiteY3" fmla="*/ 552189 h 1104378"/>
                <a:gd name="connsiteX4" fmla="*/ 552189 w 1104378"/>
                <a:gd name="connsiteY4" fmla="*/ 0 h 1104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4378" h="1104378">
                  <a:moveTo>
                    <a:pt x="552189" y="0"/>
                  </a:moveTo>
                  <a:cubicBezTo>
                    <a:pt x="857155" y="0"/>
                    <a:pt x="1104378" y="247223"/>
                    <a:pt x="1104378" y="552189"/>
                  </a:cubicBezTo>
                  <a:cubicBezTo>
                    <a:pt x="1104378" y="857155"/>
                    <a:pt x="857155" y="1104378"/>
                    <a:pt x="552189" y="1104378"/>
                  </a:cubicBezTo>
                  <a:cubicBezTo>
                    <a:pt x="247223" y="1104378"/>
                    <a:pt x="0" y="857155"/>
                    <a:pt x="0" y="552189"/>
                  </a:cubicBezTo>
                  <a:cubicBezTo>
                    <a:pt x="0" y="247223"/>
                    <a:pt x="247223" y="0"/>
                    <a:pt x="552189" y="0"/>
                  </a:cubicBezTo>
                  <a:close/>
                </a:path>
              </a:pathLst>
            </a:custGeom>
            <a:ln w="28575">
              <a:solidFill>
                <a:schemeClr val="tx1"/>
              </a:solidFill>
            </a:ln>
          </p:spPr>
        </p:pic>
        <p:grpSp>
          <p:nvGrpSpPr>
            <p:cNvPr id="4" name="组合 3"/>
            <p:cNvGrpSpPr/>
            <p:nvPr/>
          </p:nvGrpSpPr>
          <p:grpSpPr>
            <a:xfrm>
              <a:off x="1264596" y="2825641"/>
              <a:ext cx="6691745" cy="1684845"/>
              <a:chOff x="1264596" y="2947086"/>
              <a:chExt cx="6691745" cy="1684845"/>
            </a:xfrm>
          </p:grpSpPr>
          <p:sp>
            <p:nvSpPr>
              <p:cNvPr id="5" name="任意多边形 4"/>
              <p:cNvSpPr/>
              <p:nvPr/>
            </p:nvSpPr>
            <p:spPr>
              <a:xfrm rot="16200000" flipH="1" flipV="1">
                <a:off x="3768046" y="443636"/>
                <a:ext cx="1684845" cy="6691745"/>
              </a:xfrm>
              <a:custGeom>
                <a:avLst/>
                <a:gdLst>
                  <a:gd name="connsiteX0" fmla="*/ 0 w 666634"/>
                  <a:gd name="connsiteY0" fmla="*/ 4014187 h 4105696"/>
                  <a:gd name="connsiteX1" fmla="*/ 0 w 666634"/>
                  <a:gd name="connsiteY1" fmla="*/ 308773 h 4105696"/>
                  <a:gd name="connsiteX2" fmla="*/ 91509 w 666634"/>
                  <a:gd name="connsiteY2" fmla="*/ 217264 h 4105696"/>
                  <a:gd name="connsiteX3" fmla="*/ 234836 w 666634"/>
                  <a:gd name="connsiteY3" fmla="*/ 217264 h 4105696"/>
                  <a:gd name="connsiteX4" fmla="*/ 343468 w 666634"/>
                  <a:gd name="connsiteY4" fmla="*/ 0 h 4105696"/>
                  <a:gd name="connsiteX5" fmla="*/ 452100 w 666634"/>
                  <a:gd name="connsiteY5" fmla="*/ 217264 h 4105696"/>
                  <a:gd name="connsiteX6" fmla="*/ 575125 w 666634"/>
                  <a:gd name="connsiteY6" fmla="*/ 217264 h 4105696"/>
                  <a:gd name="connsiteX7" fmla="*/ 666634 w 666634"/>
                  <a:gd name="connsiteY7" fmla="*/ 308773 h 4105696"/>
                  <a:gd name="connsiteX8" fmla="*/ 666634 w 666634"/>
                  <a:gd name="connsiteY8" fmla="*/ 4014187 h 4105696"/>
                  <a:gd name="connsiteX9" fmla="*/ 575125 w 666634"/>
                  <a:gd name="connsiteY9" fmla="*/ 4105696 h 4105696"/>
                  <a:gd name="connsiteX10" fmla="*/ 91509 w 666634"/>
                  <a:gd name="connsiteY10" fmla="*/ 4105696 h 4105696"/>
                  <a:gd name="connsiteX11" fmla="*/ 0 w 666634"/>
                  <a:gd name="connsiteY11" fmla="*/ 4014187 h 4105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6634" h="4105696">
                    <a:moveTo>
                      <a:pt x="0" y="4014187"/>
                    </a:moveTo>
                    <a:lnTo>
                      <a:pt x="0" y="308773"/>
                    </a:lnTo>
                    <a:cubicBezTo>
                      <a:pt x="0" y="258234"/>
                      <a:pt x="40970" y="217264"/>
                      <a:pt x="91509" y="217264"/>
                    </a:cubicBezTo>
                    <a:lnTo>
                      <a:pt x="234836" y="217264"/>
                    </a:lnTo>
                    <a:lnTo>
                      <a:pt x="343468" y="0"/>
                    </a:lnTo>
                    <a:lnTo>
                      <a:pt x="452100" y="217264"/>
                    </a:lnTo>
                    <a:lnTo>
                      <a:pt x="575125" y="217264"/>
                    </a:lnTo>
                    <a:cubicBezTo>
                      <a:pt x="625664" y="217264"/>
                      <a:pt x="666634" y="258234"/>
                      <a:pt x="666634" y="308773"/>
                    </a:cubicBezTo>
                    <a:lnTo>
                      <a:pt x="666634" y="4014187"/>
                    </a:lnTo>
                    <a:cubicBezTo>
                      <a:pt x="666634" y="4064726"/>
                      <a:pt x="625664" y="4105696"/>
                      <a:pt x="575125" y="4105696"/>
                    </a:cubicBezTo>
                    <a:lnTo>
                      <a:pt x="91509" y="4105696"/>
                    </a:lnTo>
                    <a:cubicBezTo>
                      <a:pt x="40970" y="4105696"/>
                      <a:pt x="0" y="4064726"/>
                      <a:pt x="0" y="4014187"/>
                    </a:cubicBezTo>
                    <a:close/>
                  </a:path>
                </a:pathLst>
              </a:cu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1398685" y="3318610"/>
                <a:ext cx="6423566" cy="9417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4800" spc="300" dirty="0" smtClean="0">
                    <a:solidFill>
                      <a:schemeClr val="bg1"/>
                    </a:solidFill>
                    <a:latin typeface="造字工房悦圆演示版常规体" pitchFamily="50" charset="-122"/>
                    <a:ea typeface="造字工房悦圆演示版常规体" pitchFamily="50" charset="-122"/>
                  </a:rPr>
                  <a:t>最后，福利放送</a:t>
                </a:r>
                <a:r>
                  <a:rPr lang="en-US" altLang="zh-CN" sz="4800" spc="300" dirty="0" smtClean="0">
                    <a:solidFill>
                      <a:schemeClr val="bg1"/>
                    </a:solidFill>
                    <a:latin typeface="造字工房悦圆演示版常规体" pitchFamily="50" charset="-122"/>
                    <a:ea typeface="造字工房悦圆演示版常规体" pitchFamily="50" charset="-122"/>
                  </a:rPr>
                  <a:t>……</a:t>
                </a:r>
                <a:endParaRPr lang="zh-CN" altLang="en-US" sz="4800" spc="300" dirty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4049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80741" y="2465133"/>
            <a:ext cx="9030519" cy="1927735"/>
            <a:chOff x="992604" y="2547998"/>
            <a:chExt cx="9030519" cy="1927735"/>
          </a:xfrm>
        </p:grpSpPr>
        <p:grpSp>
          <p:nvGrpSpPr>
            <p:cNvPr id="3" name="组合 2"/>
            <p:cNvGrpSpPr/>
            <p:nvPr/>
          </p:nvGrpSpPr>
          <p:grpSpPr>
            <a:xfrm flipH="1">
              <a:off x="3331378" y="3035303"/>
              <a:ext cx="6691745" cy="1028698"/>
              <a:chOff x="1264594" y="3221269"/>
              <a:chExt cx="6691745" cy="1028698"/>
            </a:xfrm>
          </p:grpSpPr>
          <p:sp>
            <p:nvSpPr>
              <p:cNvPr id="5" name="任意多边形 4"/>
              <p:cNvSpPr/>
              <p:nvPr/>
            </p:nvSpPr>
            <p:spPr>
              <a:xfrm rot="16200000" flipH="1" flipV="1">
                <a:off x="4096118" y="389745"/>
                <a:ext cx="1028698" cy="6691745"/>
              </a:xfrm>
              <a:custGeom>
                <a:avLst/>
                <a:gdLst>
                  <a:gd name="connsiteX0" fmla="*/ 0 w 666634"/>
                  <a:gd name="connsiteY0" fmla="*/ 4014187 h 4105696"/>
                  <a:gd name="connsiteX1" fmla="*/ 0 w 666634"/>
                  <a:gd name="connsiteY1" fmla="*/ 308773 h 4105696"/>
                  <a:gd name="connsiteX2" fmla="*/ 91509 w 666634"/>
                  <a:gd name="connsiteY2" fmla="*/ 217264 h 4105696"/>
                  <a:gd name="connsiteX3" fmla="*/ 234836 w 666634"/>
                  <a:gd name="connsiteY3" fmla="*/ 217264 h 4105696"/>
                  <a:gd name="connsiteX4" fmla="*/ 343468 w 666634"/>
                  <a:gd name="connsiteY4" fmla="*/ 0 h 4105696"/>
                  <a:gd name="connsiteX5" fmla="*/ 452100 w 666634"/>
                  <a:gd name="connsiteY5" fmla="*/ 217264 h 4105696"/>
                  <a:gd name="connsiteX6" fmla="*/ 575125 w 666634"/>
                  <a:gd name="connsiteY6" fmla="*/ 217264 h 4105696"/>
                  <a:gd name="connsiteX7" fmla="*/ 666634 w 666634"/>
                  <a:gd name="connsiteY7" fmla="*/ 308773 h 4105696"/>
                  <a:gd name="connsiteX8" fmla="*/ 666634 w 666634"/>
                  <a:gd name="connsiteY8" fmla="*/ 4014187 h 4105696"/>
                  <a:gd name="connsiteX9" fmla="*/ 575125 w 666634"/>
                  <a:gd name="connsiteY9" fmla="*/ 4105696 h 4105696"/>
                  <a:gd name="connsiteX10" fmla="*/ 91509 w 666634"/>
                  <a:gd name="connsiteY10" fmla="*/ 4105696 h 4105696"/>
                  <a:gd name="connsiteX11" fmla="*/ 0 w 666634"/>
                  <a:gd name="connsiteY11" fmla="*/ 4014187 h 4105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6634" h="4105696">
                    <a:moveTo>
                      <a:pt x="0" y="4014187"/>
                    </a:moveTo>
                    <a:lnTo>
                      <a:pt x="0" y="308773"/>
                    </a:lnTo>
                    <a:cubicBezTo>
                      <a:pt x="0" y="258234"/>
                      <a:pt x="40970" y="217264"/>
                      <a:pt x="91509" y="217264"/>
                    </a:cubicBezTo>
                    <a:lnTo>
                      <a:pt x="234836" y="217264"/>
                    </a:lnTo>
                    <a:lnTo>
                      <a:pt x="343468" y="0"/>
                    </a:lnTo>
                    <a:lnTo>
                      <a:pt x="452100" y="217264"/>
                    </a:lnTo>
                    <a:lnTo>
                      <a:pt x="575125" y="217264"/>
                    </a:lnTo>
                    <a:cubicBezTo>
                      <a:pt x="625664" y="217264"/>
                      <a:pt x="666634" y="258234"/>
                      <a:pt x="666634" y="308773"/>
                    </a:cubicBezTo>
                    <a:lnTo>
                      <a:pt x="666634" y="4014187"/>
                    </a:lnTo>
                    <a:cubicBezTo>
                      <a:pt x="666634" y="4064726"/>
                      <a:pt x="625664" y="4105696"/>
                      <a:pt x="575125" y="4105696"/>
                    </a:cubicBezTo>
                    <a:lnTo>
                      <a:pt x="91509" y="4105696"/>
                    </a:lnTo>
                    <a:cubicBezTo>
                      <a:pt x="40970" y="4105696"/>
                      <a:pt x="0" y="4064726"/>
                      <a:pt x="0" y="4014187"/>
                    </a:cubicBezTo>
                    <a:close/>
                  </a:path>
                </a:pathLst>
              </a:cu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1395260" y="3425464"/>
                <a:ext cx="589701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600" spc="300" dirty="0" smtClean="0">
                    <a:solidFill>
                      <a:schemeClr val="bg1"/>
                    </a:solidFill>
                    <a:latin typeface="造字工房悦圆演示版常规体" pitchFamily="50" charset="-122"/>
                    <a:ea typeface="造字工房悦圆演示版常规体" pitchFamily="50" charset="-122"/>
                  </a:rPr>
                  <a:t>图表原文件送给大家！</a:t>
                </a:r>
                <a:endParaRPr lang="zh-CN" altLang="en-US" sz="3600" spc="300" dirty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endParaRPr>
              </a:p>
            </p:txBody>
          </p:sp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92604" y="2547998"/>
              <a:ext cx="1927735" cy="1927735"/>
            </a:xfrm>
            <a:custGeom>
              <a:avLst/>
              <a:gdLst>
                <a:gd name="connsiteX0" fmla="*/ 1255632 w 2511264"/>
                <a:gd name="connsiteY0" fmla="*/ 0 h 2511263"/>
                <a:gd name="connsiteX1" fmla="*/ 2511264 w 2511264"/>
                <a:gd name="connsiteY1" fmla="*/ 1255632 h 2511263"/>
                <a:gd name="connsiteX2" fmla="*/ 1384013 w 2511264"/>
                <a:gd name="connsiteY2" fmla="*/ 2504782 h 2511263"/>
                <a:gd name="connsiteX3" fmla="*/ 1255652 w 2511264"/>
                <a:gd name="connsiteY3" fmla="*/ 2511263 h 2511263"/>
                <a:gd name="connsiteX4" fmla="*/ 1255612 w 2511264"/>
                <a:gd name="connsiteY4" fmla="*/ 2511263 h 2511263"/>
                <a:gd name="connsiteX5" fmla="*/ 1127251 w 2511264"/>
                <a:gd name="connsiteY5" fmla="*/ 2504782 h 2511263"/>
                <a:gd name="connsiteX6" fmla="*/ 0 w 2511264"/>
                <a:gd name="connsiteY6" fmla="*/ 1255632 h 2511263"/>
                <a:gd name="connsiteX7" fmla="*/ 1255632 w 2511264"/>
                <a:gd name="connsiteY7" fmla="*/ 0 h 2511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1264" h="2511263">
                  <a:moveTo>
                    <a:pt x="1255632" y="0"/>
                  </a:moveTo>
                  <a:cubicBezTo>
                    <a:pt x="1949098" y="0"/>
                    <a:pt x="2511264" y="562166"/>
                    <a:pt x="2511264" y="1255632"/>
                  </a:cubicBezTo>
                  <a:cubicBezTo>
                    <a:pt x="2511264" y="1905757"/>
                    <a:pt x="2017173" y="2440481"/>
                    <a:pt x="1384013" y="2504782"/>
                  </a:cubicBezTo>
                  <a:lnTo>
                    <a:pt x="1255652" y="2511263"/>
                  </a:lnTo>
                  <a:lnTo>
                    <a:pt x="1255612" y="2511263"/>
                  </a:lnTo>
                  <a:lnTo>
                    <a:pt x="1127251" y="2504782"/>
                  </a:lnTo>
                  <a:cubicBezTo>
                    <a:pt x="494091" y="2440481"/>
                    <a:pt x="0" y="1905757"/>
                    <a:pt x="0" y="1255632"/>
                  </a:cubicBezTo>
                  <a:cubicBezTo>
                    <a:pt x="0" y="562166"/>
                    <a:pt x="562166" y="0"/>
                    <a:pt x="1255632" y="0"/>
                  </a:cubicBezTo>
                  <a:close/>
                </a:path>
              </a:pathLst>
            </a:custGeom>
            <a:ln w="28575"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464014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33224" y="462012"/>
            <a:ext cx="4446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36B6D2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每月产值关系可编辑数据图表</a:t>
            </a:r>
            <a:endParaRPr lang="zh-CN" altLang="en-US" sz="2400" dirty="0">
              <a:solidFill>
                <a:srgbClr val="36B6D2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3224" y="923677"/>
            <a:ext cx="55146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36B6D2"/>
                </a:solidFill>
                <a:latin typeface="Roboto Th" pitchFamily="2" charset="0"/>
              </a:rPr>
              <a:t>CIRCULAR PARALLEL RELATIONSHIP CAN BE EDITED DATA CHART</a:t>
            </a:r>
            <a:endParaRPr lang="zh-CN" altLang="en-US" sz="1400" dirty="0">
              <a:solidFill>
                <a:srgbClr val="36B6D2"/>
              </a:solidFill>
              <a:latin typeface="Roboto Th" pitchFamily="2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23888" y="1367122"/>
            <a:ext cx="5319712" cy="0"/>
          </a:xfrm>
          <a:prstGeom prst="line">
            <a:avLst/>
          </a:prstGeom>
          <a:ln w="19050">
            <a:solidFill>
              <a:srgbClr val="36B6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048453223"/>
              </p:ext>
            </p:extLst>
          </p:nvPr>
        </p:nvGraphicFramePr>
        <p:xfrm>
          <a:off x="2300816" y="2451385"/>
          <a:ext cx="8128000" cy="35221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1011766" y="1747869"/>
            <a:ext cx="9657079" cy="1422400"/>
            <a:chOff x="1011766" y="1747869"/>
            <a:chExt cx="9657079" cy="1422400"/>
          </a:xfrm>
        </p:grpSpPr>
        <p:sp>
          <p:nvSpPr>
            <p:cNvPr id="8" name="矩形 7"/>
            <p:cNvSpPr/>
            <p:nvPr/>
          </p:nvSpPr>
          <p:spPr>
            <a:xfrm>
              <a:off x="1121833" y="2459069"/>
              <a:ext cx="9547012" cy="246243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087966" y="1824069"/>
              <a:ext cx="1270000" cy="1270000"/>
            </a:xfrm>
            <a:prstGeom prst="ellipse">
              <a:avLst/>
            </a:prstGeom>
            <a:noFill/>
            <a:ln w="38100">
              <a:solidFill>
                <a:srgbClr val="F3D9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011766" y="1747869"/>
              <a:ext cx="1422400" cy="1422400"/>
            </a:xfrm>
            <a:prstGeom prst="ellipse">
              <a:avLst/>
            </a:prstGeom>
            <a:noFill/>
            <a:ln w="12700">
              <a:solidFill>
                <a:schemeClr val="bg1">
                  <a:alpha val="5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37955" y="2058959"/>
              <a:ext cx="7700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3D932"/>
                  </a:solidFill>
                  <a:latin typeface="Busorama Md BT" panose="04030405020B02020C04" pitchFamily="82" charset="0"/>
                </a:rPr>
                <a:t>2015</a:t>
              </a:r>
              <a:endParaRPr lang="zh-CN" altLang="en-US" sz="2000" dirty="0">
                <a:solidFill>
                  <a:srgbClr val="F3D932"/>
                </a:solidFill>
                <a:latin typeface="Busorama Md BT" panose="04030405020B02020C04" pitchFamily="82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218637" y="2451385"/>
              <a:ext cx="108217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b="1" dirty="0" smtClean="0">
                  <a:solidFill>
                    <a:srgbClr val="F3D932"/>
                  </a:solidFill>
                  <a:latin typeface="Roboto Th" pitchFamily="2" charset="0"/>
                  <a:ea typeface="Roboto Th" pitchFamily="2" charset="0"/>
                </a:rPr>
                <a:t>MILESTONES</a:t>
              </a:r>
              <a:endParaRPr lang="zh-CN" altLang="en-US" sz="1100" b="1" dirty="0">
                <a:solidFill>
                  <a:srgbClr val="F3D932"/>
                </a:solidFill>
                <a:latin typeface="Roboto Th" pitchFamily="2" charset="0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3360036" y="5686833"/>
            <a:ext cx="103187" cy="103187"/>
          </a:xfrm>
          <a:prstGeom prst="ellipse">
            <a:avLst/>
          </a:prstGeom>
          <a:solidFill>
            <a:srgbClr val="F3D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514023" y="5599926"/>
            <a:ext cx="22234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3D932"/>
                </a:solidFill>
                <a:latin typeface="Roboto Th" pitchFamily="2" charset="0"/>
                <a:ea typeface="Roboto Th" pitchFamily="2" charset="0"/>
              </a:rPr>
              <a:t>Here is milestone number one</a:t>
            </a:r>
            <a:endParaRPr lang="zh-CN" altLang="en-US" sz="1200" dirty="0">
              <a:solidFill>
                <a:srgbClr val="F3D932"/>
              </a:solidFill>
              <a:latin typeface="Roboto Th" pitchFamily="2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005196" y="5162807"/>
            <a:ext cx="103187" cy="103187"/>
          </a:xfrm>
          <a:prstGeom prst="ellipse">
            <a:avLst/>
          </a:prstGeom>
          <a:solidFill>
            <a:srgbClr val="36B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6B6D2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59183" y="5075900"/>
            <a:ext cx="22234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36B6D2"/>
                </a:solidFill>
                <a:latin typeface="Roboto Th" pitchFamily="2" charset="0"/>
                <a:ea typeface="Roboto Th" pitchFamily="2" charset="0"/>
              </a:rPr>
              <a:t>Here is milestone number one</a:t>
            </a:r>
            <a:endParaRPr lang="zh-CN" altLang="en-US" sz="1200" dirty="0">
              <a:solidFill>
                <a:srgbClr val="36B6D2"/>
              </a:solidFill>
              <a:latin typeface="Roboto Th" pitchFamily="2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300512" y="4472728"/>
            <a:ext cx="103187" cy="103187"/>
          </a:xfrm>
          <a:prstGeom prst="ellipse">
            <a:avLst/>
          </a:prstGeom>
          <a:solidFill>
            <a:srgbClr val="7FC9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6B6D2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54499" y="4385821"/>
            <a:ext cx="22234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7FC9AA"/>
                </a:solidFill>
                <a:latin typeface="Roboto Th" pitchFamily="2" charset="0"/>
                <a:ea typeface="Roboto Th" pitchFamily="2" charset="0"/>
              </a:rPr>
              <a:t>Nothing happens here</a:t>
            </a:r>
            <a:endParaRPr lang="zh-CN" altLang="en-US" sz="1200" dirty="0">
              <a:solidFill>
                <a:srgbClr val="7FC9AA"/>
              </a:solidFill>
              <a:latin typeface="Roboto Th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700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9848" y="542971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模板研究院</a:t>
            </a:r>
            <a:r>
              <a:rPr lang="en-US" altLang="zh-CN" sz="24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iOS</a:t>
            </a:r>
            <a:r>
              <a:rPr lang="zh-CN" altLang="en-US" sz="24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风</a:t>
            </a:r>
            <a:endParaRPr lang="zh-CN" altLang="en-US" sz="2400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81733" y="6155267"/>
            <a:ext cx="1388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By  </a:t>
            </a:r>
            <a:r>
              <a:rPr lang="zh-CN" altLang="en-US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玛丽</a:t>
            </a:r>
            <a:endParaRPr lang="zh-CN" altLang="en-US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21678" y="2321004"/>
            <a:ext cx="44154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下</a:t>
            </a:r>
            <a:r>
              <a:rPr lang="zh-CN" altLang="en-US" sz="66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期再见！</a:t>
            </a:r>
            <a:endParaRPr lang="zh-CN" altLang="en-US" sz="6600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913201" y="3521657"/>
            <a:ext cx="4536504" cy="493826"/>
            <a:chOff x="4098061" y="4206124"/>
            <a:chExt cx="4536504" cy="493826"/>
          </a:xfrm>
        </p:grpSpPr>
        <p:sp>
          <p:nvSpPr>
            <p:cNvPr id="6" name="圆角矩形 5"/>
            <p:cNvSpPr/>
            <p:nvPr/>
          </p:nvSpPr>
          <p:spPr>
            <a:xfrm>
              <a:off x="4098061" y="4206124"/>
              <a:ext cx="4536504" cy="493826"/>
            </a:xfrm>
            <a:prstGeom prst="round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hlinkClick r:id="rId2"/>
            </p:cNvPr>
            <p:cNvSpPr txBox="1"/>
            <p:nvPr/>
          </p:nvSpPr>
          <p:spPr>
            <a:xfrm>
              <a:off x="5057427" y="4291372"/>
              <a:ext cx="2446867" cy="408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byshenxian.yanj.cn</a:t>
              </a:r>
              <a:endParaRPr lang="zh-CN" altLang="en-US" sz="20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63319" y="4200798"/>
            <a:ext cx="1036269" cy="1036269"/>
          </a:xfrm>
          <a:custGeom>
            <a:avLst/>
            <a:gdLst>
              <a:gd name="connsiteX0" fmla="*/ 1255632 w 2511264"/>
              <a:gd name="connsiteY0" fmla="*/ 0 h 2511263"/>
              <a:gd name="connsiteX1" fmla="*/ 2511264 w 2511264"/>
              <a:gd name="connsiteY1" fmla="*/ 1255632 h 2511263"/>
              <a:gd name="connsiteX2" fmla="*/ 1384013 w 2511264"/>
              <a:gd name="connsiteY2" fmla="*/ 2504782 h 2511263"/>
              <a:gd name="connsiteX3" fmla="*/ 1255652 w 2511264"/>
              <a:gd name="connsiteY3" fmla="*/ 2511263 h 2511263"/>
              <a:gd name="connsiteX4" fmla="*/ 1255612 w 2511264"/>
              <a:gd name="connsiteY4" fmla="*/ 2511263 h 2511263"/>
              <a:gd name="connsiteX5" fmla="*/ 1127251 w 2511264"/>
              <a:gd name="connsiteY5" fmla="*/ 2504782 h 2511263"/>
              <a:gd name="connsiteX6" fmla="*/ 0 w 2511264"/>
              <a:gd name="connsiteY6" fmla="*/ 1255632 h 2511263"/>
              <a:gd name="connsiteX7" fmla="*/ 1255632 w 2511264"/>
              <a:gd name="connsiteY7" fmla="*/ 0 h 2511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11264" h="2511263">
                <a:moveTo>
                  <a:pt x="1255632" y="0"/>
                </a:moveTo>
                <a:cubicBezTo>
                  <a:pt x="1949098" y="0"/>
                  <a:pt x="2511264" y="562166"/>
                  <a:pt x="2511264" y="1255632"/>
                </a:cubicBezTo>
                <a:cubicBezTo>
                  <a:pt x="2511264" y="1905757"/>
                  <a:pt x="2017173" y="2440481"/>
                  <a:pt x="1384013" y="2504782"/>
                </a:cubicBezTo>
                <a:lnTo>
                  <a:pt x="1255652" y="2511263"/>
                </a:lnTo>
                <a:lnTo>
                  <a:pt x="1255612" y="2511263"/>
                </a:lnTo>
                <a:lnTo>
                  <a:pt x="1127251" y="2504782"/>
                </a:lnTo>
                <a:cubicBezTo>
                  <a:pt x="494091" y="2440481"/>
                  <a:pt x="0" y="1905757"/>
                  <a:pt x="0" y="1255632"/>
                </a:cubicBezTo>
                <a:cubicBezTo>
                  <a:pt x="0" y="562166"/>
                  <a:pt x="562166" y="0"/>
                  <a:pt x="1255632" y="0"/>
                </a:cubicBezTo>
                <a:close/>
              </a:path>
            </a:pathLst>
          </a:custGeom>
          <a:ln w="28575">
            <a:solidFill>
              <a:schemeClr val="tx1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985" y="452012"/>
            <a:ext cx="643582" cy="643582"/>
          </a:xfrm>
          <a:prstGeom prst="rect">
            <a:avLst/>
          </a:prstGeom>
        </p:spPr>
      </p:pic>
      <p:sp>
        <p:nvSpPr>
          <p:cNvPr id="10" name="文本框 9">
            <a:hlinkClick r:id="rId5"/>
          </p:cNvPr>
          <p:cNvSpPr txBox="1"/>
          <p:nvPr/>
        </p:nvSpPr>
        <p:spPr>
          <a:xfrm>
            <a:off x="4641411" y="5336580"/>
            <a:ext cx="30800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微博：</a:t>
            </a:r>
            <a:r>
              <a:rPr lang="en-US" altLang="zh-CN" sz="14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BYSHENXIAN_PPT</a:t>
            </a:r>
            <a:endParaRPr lang="zh-CN" altLang="en-US" sz="1400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91985" y="5644357"/>
            <a:ext cx="4008031" cy="246221"/>
          </a:xfrm>
          <a:prstGeom prst="rect">
            <a:avLst/>
          </a:prstGeom>
          <a:solidFill>
            <a:schemeClr val="tx1">
              <a:alpha val="36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关注并转发私信留下邮箱，即可再获得一份另一种类图表原文件哟！</a:t>
            </a:r>
            <a:endParaRPr lang="zh-CN" altLang="en-US" sz="1000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085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9977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099380" y="2367171"/>
            <a:ext cx="999324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spc="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可编辑图表在</a:t>
            </a:r>
            <a:r>
              <a:rPr lang="en-US" altLang="zh-CN" sz="6600" spc="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p</a:t>
            </a:r>
            <a:r>
              <a:rPr lang="zh-CN" altLang="en-US" sz="6600" spc="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圈刮起一阵狂热的龙卷风！</a:t>
            </a:r>
            <a:endParaRPr lang="zh-CN" altLang="en-US" sz="6600" spc="300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09042" y="5228776"/>
            <a:ext cx="8173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各式各样风格的图表让您目不接暇</a:t>
            </a:r>
            <a:r>
              <a:rPr lang="en-US" altLang="zh-CN" sz="3200" spc="3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~</a:t>
            </a:r>
            <a:endParaRPr lang="zh-CN" altLang="en-US" sz="3200" spc="300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345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22105" y="2704195"/>
            <a:ext cx="1927735" cy="1927735"/>
          </a:xfrm>
          <a:custGeom>
            <a:avLst/>
            <a:gdLst>
              <a:gd name="connsiteX0" fmla="*/ 552189 w 1104378"/>
              <a:gd name="connsiteY0" fmla="*/ 0 h 1104378"/>
              <a:gd name="connsiteX1" fmla="*/ 1104378 w 1104378"/>
              <a:gd name="connsiteY1" fmla="*/ 552189 h 1104378"/>
              <a:gd name="connsiteX2" fmla="*/ 552189 w 1104378"/>
              <a:gd name="connsiteY2" fmla="*/ 1104378 h 1104378"/>
              <a:gd name="connsiteX3" fmla="*/ 0 w 1104378"/>
              <a:gd name="connsiteY3" fmla="*/ 552189 h 1104378"/>
              <a:gd name="connsiteX4" fmla="*/ 552189 w 1104378"/>
              <a:gd name="connsiteY4" fmla="*/ 0 h 1104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4378" h="1104378">
                <a:moveTo>
                  <a:pt x="552189" y="0"/>
                </a:moveTo>
                <a:cubicBezTo>
                  <a:pt x="857155" y="0"/>
                  <a:pt x="1104378" y="247223"/>
                  <a:pt x="1104378" y="552189"/>
                </a:cubicBezTo>
                <a:cubicBezTo>
                  <a:pt x="1104378" y="857155"/>
                  <a:pt x="857155" y="1104378"/>
                  <a:pt x="552189" y="1104378"/>
                </a:cubicBezTo>
                <a:cubicBezTo>
                  <a:pt x="247223" y="1104378"/>
                  <a:pt x="0" y="857155"/>
                  <a:pt x="0" y="552189"/>
                </a:cubicBezTo>
                <a:cubicBezTo>
                  <a:pt x="0" y="247223"/>
                  <a:pt x="247223" y="0"/>
                  <a:pt x="552189" y="0"/>
                </a:cubicBezTo>
                <a:close/>
              </a:path>
            </a:pathLst>
          </a:custGeom>
          <a:ln w="28575">
            <a:solidFill>
              <a:schemeClr val="tx1"/>
            </a:solidFill>
          </a:ln>
        </p:spPr>
      </p:pic>
      <p:grpSp>
        <p:nvGrpSpPr>
          <p:cNvPr id="3" name="组合 2"/>
          <p:cNvGrpSpPr/>
          <p:nvPr/>
        </p:nvGrpSpPr>
        <p:grpSpPr>
          <a:xfrm>
            <a:off x="1264596" y="2947086"/>
            <a:ext cx="6691745" cy="1684845"/>
            <a:chOff x="1264596" y="2947086"/>
            <a:chExt cx="6691745" cy="1684845"/>
          </a:xfrm>
        </p:grpSpPr>
        <p:sp>
          <p:nvSpPr>
            <p:cNvPr id="4" name="任意多边形 3"/>
            <p:cNvSpPr/>
            <p:nvPr/>
          </p:nvSpPr>
          <p:spPr>
            <a:xfrm rot="16200000" flipH="1" flipV="1">
              <a:off x="3768046" y="443636"/>
              <a:ext cx="1684845" cy="6691745"/>
            </a:xfrm>
            <a:custGeom>
              <a:avLst/>
              <a:gdLst>
                <a:gd name="connsiteX0" fmla="*/ 0 w 666634"/>
                <a:gd name="connsiteY0" fmla="*/ 4014187 h 4105696"/>
                <a:gd name="connsiteX1" fmla="*/ 0 w 666634"/>
                <a:gd name="connsiteY1" fmla="*/ 308773 h 4105696"/>
                <a:gd name="connsiteX2" fmla="*/ 91509 w 666634"/>
                <a:gd name="connsiteY2" fmla="*/ 217264 h 4105696"/>
                <a:gd name="connsiteX3" fmla="*/ 234836 w 666634"/>
                <a:gd name="connsiteY3" fmla="*/ 217264 h 4105696"/>
                <a:gd name="connsiteX4" fmla="*/ 343468 w 666634"/>
                <a:gd name="connsiteY4" fmla="*/ 0 h 4105696"/>
                <a:gd name="connsiteX5" fmla="*/ 452100 w 666634"/>
                <a:gd name="connsiteY5" fmla="*/ 217264 h 4105696"/>
                <a:gd name="connsiteX6" fmla="*/ 575125 w 666634"/>
                <a:gd name="connsiteY6" fmla="*/ 217264 h 4105696"/>
                <a:gd name="connsiteX7" fmla="*/ 666634 w 666634"/>
                <a:gd name="connsiteY7" fmla="*/ 308773 h 4105696"/>
                <a:gd name="connsiteX8" fmla="*/ 666634 w 666634"/>
                <a:gd name="connsiteY8" fmla="*/ 4014187 h 4105696"/>
                <a:gd name="connsiteX9" fmla="*/ 575125 w 666634"/>
                <a:gd name="connsiteY9" fmla="*/ 4105696 h 4105696"/>
                <a:gd name="connsiteX10" fmla="*/ 91509 w 666634"/>
                <a:gd name="connsiteY10" fmla="*/ 4105696 h 4105696"/>
                <a:gd name="connsiteX11" fmla="*/ 0 w 666634"/>
                <a:gd name="connsiteY11" fmla="*/ 4014187 h 4105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66634" h="4105696">
                  <a:moveTo>
                    <a:pt x="0" y="4014187"/>
                  </a:moveTo>
                  <a:lnTo>
                    <a:pt x="0" y="308773"/>
                  </a:lnTo>
                  <a:cubicBezTo>
                    <a:pt x="0" y="258234"/>
                    <a:pt x="40970" y="217264"/>
                    <a:pt x="91509" y="217264"/>
                  </a:cubicBezTo>
                  <a:lnTo>
                    <a:pt x="234836" y="217264"/>
                  </a:lnTo>
                  <a:lnTo>
                    <a:pt x="343468" y="0"/>
                  </a:lnTo>
                  <a:lnTo>
                    <a:pt x="452100" y="217264"/>
                  </a:lnTo>
                  <a:lnTo>
                    <a:pt x="575125" y="217264"/>
                  </a:lnTo>
                  <a:cubicBezTo>
                    <a:pt x="625664" y="217264"/>
                    <a:pt x="666634" y="258234"/>
                    <a:pt x="666634" y="308773"/>
                  </a:cubicBezTo>
                  <a:lnTo>
                    <a:pt x="666634" y="4014187"/>
                  </a:lnTo>
                  <a:cubicBezTo>
                    <a:pt x="666634" y="4064726"/>
                    <a:pt x="625664" y="4105696"/>
                    <a:pt x="575125" y="4105696"/>
                  </a:cubicBezTo>
                  <a:lnTo>
                    <a:pt x="91509" y="4105696"/>
                  </a:lnTo>
                  <a:cubicBezTo>
                    <a:pt x="40970" y="4105696"/>
                    <a:pt x="0" y="4064726"/>
                    <a:pt x="0" y="4014187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32775" y="3235510"/>
              <a:ext cx="642356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spc="3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这是为什么呢？</a:t>
              </a:r>
              <a:endParaRPr lang="zh-CN" altLang="en-US" sz="6600" spc="3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274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92604" y="512651"/>
            <a:ext cx="1927735" cy="1927735"/>
          </a:xfrm>
          <a:custGeom>
            <a:avLst/>
            <a:gdLst>
              <a:gd name="connsiteX0" fmla="*/ 1255632 w 2511264"/>
              <a:gd name="connsiteY0" fmla="*/ 0 h 2511263"/>
              <a:gd name="connsiteX1" fmla="*/ 2511264 w 2511264"/>
              <a:gd name="connsiteY1" fmla="*/ 1255632 h 2511263"/>
              <a:gd name="connsiteX2" fmla="*/ 1384013 w 2511264"/>
              <a:gd name="connsiteY2" fmla="*/ 2504782 h 2511263"/>
              <a:gd name="connsiteX3" fmla="*/ 1255652 w 2511264"/>
              <a:gd name="connsiteY3" fmla="*/ 2511263 h 2511263"/>
              <a:gd name="connsiteX4" fmla="*/ 1255612 w 2511264"/>
              <a:gd name="connsiteY4" fmla="*/ 2511263 h 2511263"/>
              <a:gd name="connsiteX5" fmla="*/ 1127251 w 2511264"/>
              <a:gd name="connsiteY5" fmla="*/ 2504782 h 2511263"/>
              <a:gd name="connsiteX6" fmla="*/ 0 w 2511264"/>
              <a:gd name="connsiteY6" fmla="*/ 1255632 h 2511263"/>
              <a:gd name="connsiteX7" fmla="*/ 1255632 w 2511264"/>
              <a:gd name="connsiteY7" fmla="*/ 0 h 2511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11264" h="2511263">
                <a:moveTo>
                  <a:pt x="1255632" y="0"/>
                </a:moveTo>
                <a:cubicBezTo>
                  <a:pt x="1949098" y="0"/>
                  <a:pt x="2511264" y="562166"/>
                  <a:pt x="2511264" y="1255632"/>
                </a:cubicBezTo>
                <a:cubicBezTo>
                  <a:pt x="2511264" y="1905757"/>
                  <a:pt x="2017173" y="2440481"/>
                  <a:pt x="1384013" y="2504782"/>
                </a:cubicBezTo>
                <a:lnTo>
                  <a:pt x="1255652" y="2511263"/>
                </a:lnTo>
                <a:lnTo>
                  <a:pt x="1255612" y="2511263"/>
                </a:lnTo>
                <a:lnTo>
                  <a:pt x="1127251" y="2504782"/>
                </a:lnTo>
                <a:cubicBezTo>
                  <a:pt x="494091" y="2440481"/>
                  <a:pt x="0" y="1905757"/>
                  <a:pt x="0" y="1255632"/>
                </a:cubicBezTo>
                <a:cubicBezTo>
                  <a:pt x="0" y="562166"/>
                  <a:pt x="562166" y="0"/>
                  <a:pt x="1255632" y="0"/>
                </a:cubicBezTo>
                <a:close/>
              </a:path>
            </a:pathLst>
          </a:custGeom>
          <a:ln w="28575">
            <a:solidFill>
              <a:schemeClr val="tx1"/>
            </a:solidFill>
          </a:ln>
        </p:spPr>
      </p:pic>
      <p:grpSp>
        <p:nvGrpSpPr>
          <p:cNvPr id="5" name="组合 4"/>
          <p:cNvGrpSpPr/>
          <p:nvPr/>
        </p:nvGrpSpPr>
        <p:grpSpPr>
          <a:xfrm>
            <a:off x="1277022" y="3162300"/>
            <a:ext cx="1358900" cy="2755900"/>
            <a:chOff x="1117600" y="3162300"/>
            <a:chExt cx="1358900" cy="2755900"/>
          </a:xfrm>
        </p:grpSpPr>
        <p:sp>
          <p:nvSpPr>
            <p:cNvPr id="4" name="圆角矩形 3"/>
            <p:cNvSpPr/>
            <p:nvPr/>
          </p:nvSpPr>
          <p:spPr>
            <a:xfrm>
              <a:off x="1117600" y="3162300"/>
              <a:ext cx="1358900" cy="2755900"/>
            </a:xfrm>
            <a:prstGeom prst="round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268038" y="3478421"/>
              <a:ext cx="1058025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spc="300" dirty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因为</a:t>
              </a: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0038" y="2657840"/>
            <a:ext cx="6697662" cy="376482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3354413" y="755541"/>
            <a:ext cx="7885089" cy="1684845"/>
            <a:chOff x="3354413" y="755541"/>
            <a:chExt cx="7885089" cy="1684845"/>
          </a:xfrm>
        </p:grpSpPr>
        <p:sp>
          <p:nvSpPr>
            <p:cNvPr id="7" name="任意多边形 6"/>
            <p:cNvSpPr/>
            <p:nvPr/>
          </p:nvSpPr>
          <p:spPr>
            <a:xfrm rot="5400000" flipV="1">
              <a:off x="6454535" y="-2344581"/>
              <a:ext cx="1684845" cy="7885089"/>
            </a:xfrm>
            <a:custGeom>
              <a:avLst/>
              <a:gdLst>
                <a:gd name="connsiteX0" fmla="*/ 0 w 666634"/>
                <a:gd name="connsiteY0" fmla="*/ 4014187 h 4105696"/>
                <a:gd name="connsiteX1" fmla="*/ 0 w 666634"/>
                <a:gd name="connsiteY1" fmla="*/ 308773 h 4105696"/>
                <a:gd name="connsiteX2" fmla="*/ 91509 w 666634"/>
                <a:gd name="connsiteY2" fmla="*/ 217264 h 4105696"/>
                <a:gd name="connsiteX3" fmla="*/ 234836 w 666634"/>
                <a:gd name="connsiteY3" fmla="*/ 217264 h 4105696"/>
                <a:gd name="connsiteX4" fmla="*/ 343468 w 666634"/>
                <a:gd name="connsiteY4" fmla="*/ 0 h 4105696"/>
                <a:gd name="connsiteX5" fmla="*/ 452100 w 666634"/>
                <a:gd name="connsiteY5" fmla="*/ 217264 h 4105696"/>
                <a:gd name="connsiteX6" fmla="*/ 575125 w 666634"/>
                <a:gd name="connsiteY6" fmla="*/ 217264 h 4105696"/>
                <a:gd name="connsiteX7" fmla="*/ 666634 w 666634"/>
                <a:gd name="connsiteY7" fmla="*/ 308773 h 4105696"/>
                <a:gd name="connsiteX8" fmla="*/ 666634 w 666634"/>
                <a:gd name="connsiteY8" fmla="*/ 4014187 h 4105696"/>
                <a:gd name="connsiteX9" fmla="*/ 575125 w 666634"/>
                <a:gd name="connsiteY9" fmla="*/ 4105696 h 4105696"/>
                <a:gd name="connsiteX10" fmla="*/ 91509 w 666634"/>
                <a:gd name="connsiteY10" fmla="*/ 4105696 h 4105696"/>
                <a:gd name="connsiteX11" fmla="*/ 0 w 666634"/>
                <a:gd name="connsiteY11" fmla="*/ 4014187 h 4105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66634" h="4105696">
                  <a:moveTo>
                    <a:pt x="0" y="4014187"/>
                  </a:moveTo>
                  <a:lnTo>
                    <a:pt x="0" y="308773"/>
                  </a:lnTo>
                  <a:cubicBezTo>
                    <a:pt x="0" y="258234"/>
                    <a:pt x="40970" y="217264"/>
                    <a:pt x="91509" y="217264"/>
                  </a:cubicBezTo>
                  <a:lnTo>
                    <a:pt x="234836" y="217264"/>
                  </a:lnTo>
                  <a:lnTo>
                    <a:pt x="343468" y="0"/>
                  </a:lnTo>
                  <a:lnTo>
                    <a:pt x="452100" y="217264"/>
                  </a:lnTo>
                  <a:lnTo>
                    <a:pt x="575125" y="217264"/>
                  </a:lnTo>
                  <a:cubicBezTo>
                    <a:pt x="625664" y="217264"/>
                    <a:pt x="666634" y="258234"/>
                    <a:pt x="666634" y="308773"/>
                  </a:cubicBezTo>
                  <a:lnTo>
                    <a:pt x="666634" y="4014187"/>
                  </a:lnTo>
                  <a:cubicBezTo>
                    <a:pt x="666634" y="4064726"/>
                    <a:pt x="625664" y="4105696"/>
                    <a:pt x="575125" y="4105696"/>
                  </a:cubicBezTo>
                  <a:lnTo>
                    <a:pt x="91509" y="4105696"/>
                  </a:lnTo>
                  <a:cubicBezTo>
                    <a:pt x="40970" y="4105696"/>
                    <a:pt x="0" y="4064726"/>
                    <a:pt x="0" y="4014187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064000" y="813133"/>
              <a:ext cx="67437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spc="300" dirty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可编辑图表对于客户来说，是非常简单直观的修改方式，因为他可以直接在</a:t>
              </a:r>
              <a:r>
                <a:rPr lang="en-US" altLang="zh-CN" sz="2400" spc="300" dirty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excel</a:t>
              </a:r>
              <a:r>
                <a:rPr lang="zh-CN" altLang="en-US" sz="2400" spc="300" dirty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图表里修改数据，即可在我们做好的图表里发生变化。方便且智能。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625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92604" y="2481151"/>
            <a:ext cx="1927735" cy="1927735"/>
          </a:xfrm>
          <a:custGeom>
            <a:avLst/>
            <a:gdLst>
              <a:gd name="connsiteX0" fmla="*/ 1255632 w 2511264"/>
              <a:gd name="connsiteY0" fmla="*/ 0 h 2511263"/>
              <a:gd name="connsiteX1" fmla="*/ 2511264 w 2511264"/>
              <a:gd name="connsiteY1" fmla="*/ 1255632 h 2511263"/>
              <a:gd name="connsiteX2" fmla="*/ 1384013 w 2511264"/>
              <a:gd name="connsiteY2" fmla="*/ 2504782 h 2511263"/>
              <a:gd name="connsiteX3" fmla="*/ 1255652 w 2511264"/>
              <a:gd name="connsiteY3" fmla="*/ 2511263 h 2511263"/>
              <a:gd name="connsiteX4" fmla="*/ 1255612 w 2511264"/>
              <a:gd name="connsiteY4" fmla="*/ 2511263 h 2511263"/>
              <a:gd name="connsiteX5" fmla="*/ 1127251 w 2511264"/>
              <a:gd name="connsiteY5" fmla="*/ 2504782 h 2511263"/>
              <a:gd name="connsiteX6" fmla="*/ 0 w 2511264"/>
              <a:gd name="connsiteY6" fmla="*/ 1255632 h 2511263"/>
              <a:gd name="connsiteX7" fmla="*/ 1255632 w 2511264"/>
              <a:gd name="connsiteY7" fmla="*/ 0 h 2511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11264" h="2511263">
                <a:moveTo>
                  <a:pt x="1255632" y="0"/>
                </a:moveTo>
                <a:cubicBezTo>
                  <a:pt x="1949098" y="0"/>
                  <a:pt x="2511264" y="562166"/>
                  <a:pt x="2511264" y="1255632"/>
                </a:cubicBezTo>
                <a:cubicBezTo>
                  <a:pt x="2511264" y="1905757"/>
                  <a:pt x="2017173" y="2440481"/>
                  <a:pt x="1384013" y="2504782"/>
                </a:cubicBezTo>
                <a:lnTo>
                  <a:pt x="1255652" y="2511263"/>
                </a:lnTo>
                <a:lnTo>
                  <a:pt x="1255612" y="2511263"/>
                </a:lnTo>
                <a:lnTo>
                  <a:pt x="1127251" y="2504782"/>
                </a:lnTo>
                <a:cubicBezTo>
                  <a:pt x="494091" y="2440481"/>
                  <a:pt x="0" y="1905757"/>
                  <a:pt x="0" y="1255632"/>
                </a:cubicBezTo>
                <a:cubicBezTo>
                  <a:pt x="0" y="562166"/>
                  <a:pt x="562166" y="0"/>
                  <a:pt x="1255632" y="0"/>
                </a:cubicBezTo>
                <a:close/>
              </a:path>
            </a:pathLst>
          </a:custGeom>
          <a:ln w="28575">
            <a:solidFill>
              <a:schemeClr val="tx1"/>
            </a:solidFill>
          </a:ln>
        </p:spPr>
      </p:pic>
      <p:grpSp>
        <p:nvGrpSpPr>
          <p:cNvPr id="3" name="组合 2"/>
          <p:cNvGrpSpPr/>
          <p:nvPr/>
        </p:nvGrpSpPr>
        <p:grpSpPr>
          <a:xfrm>
            <a:off x="3354413" y="2724041"/>
            <a:ext cx="7885089" cy="1684845"/>
            <a:chOff x="3354413" y="755541"/>
            <a:chExt cx="7885089" cy="1684845"/>
          </a:xfrm>
        </p:grpSpPr>
        <p:sp>
          <p:nvSpPr>
            <p:cNvPr id="4" name="任意多边形 3"/>
            <p:cNvSpPr/>
            <p:nvPr/>
          </p:nvSpPr>
          <p:spPr>
            <a:xfrm rot="5400000" flipV="1">
              <a:off x="6454535" y="-2344581"/>
              <a:ext cx="1684845" cy="7885089"/>
            </a:xfrm>
            <a:custGeom>
              <a:avLst/>
              <a:gdLst>
                <a:gd name="connsiteX0" fmla="*/ 0 w 666634"/>
                <a:gd name="connsiteY0" fmla="*/ 4014187 h 4105696"/>
                <a:gd name="connsiteX1" fmla="*/ 0 w 666634"/>
                <a:gd name="connsiteY1" fmla="*/ 308773 h 4105696"/>
                <a:gd name="connsiteX2" fmla="*/ 91509 w 666634"/>
                <a:gd name="connsiteY2" fmla="*/ 217264 h 4105696"/>
                <a:gd name="connsiteX3" fmla="*/ 234836 w 666634"/>
                <a:gd name="connsiteY3" fmla="*/ 217264 h 4105696"/>
                <a:gd name="connsiteX4" fmla="*/ 343468 w 666634"/>
                <a:gd name="connsiteY4" fmla="*/ 0 h 4105696"/>
                <a:gd name="connsiteX5" fmla="*/ 452100 w 666634"/>
                <a:gd name="connsiteY5" fmla="*/ 217264 h 4105696"/>
                <a:gd name="connsiteX6" fmla="*/ 575125 w 666634"/>
                <a:gd name="connsiteY6" fmla="*/ 217264 h 4105696"/>
                <a:gd name="connsiteX7" fmla="*/ 666634 w 666634"/>
                <a:gd name="connsiteY7" fmla="*/ 308773 h 4105696"/>
                <a:gd name="connsiteX8" fmla="*/ 666634 w 666634"/>
                <a:gd name="connsiteY8" fmla="*/ 4014187 h 4105696"/>
                <a:gd name="connsiteX9" fmla="*/ 575125 w 666634"/>
                <a:gd name="connsiteY9" fmla="*/ 4105696 h 4105696"/>
                <a:gd name="connsiteX10" fmla="*/ 91509 w 666634"/>
                <a:gd name="connsiteY10" fmla="*/ 4105696 h 4105696"/>
                <a:gd name="connsiteX11" fmla="*/ 0 w 666634"/>
                <a:gd name="connsiteY11" fmla="*/ 4014187 h 4105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66634" h="4105696">
                  <a:moveTo>
                    <a:pt x="0" y="4014187"/>
                  </a:moveTo>
                  <a:lnTo>
                    <a:pt x="0" y="308773"/>
                  </a:lnTo>
                  <a:cubicBezTo>
                    <a:pt x="0" y="258234"/>
                    <a:pt x="40970" y="217264"/>
                    <a:pt x="91509" y="217264"/>
                  </a:cubicBezTo>
                  <a:lnTo>
                    <a:pt x="234836" y="217264"/>
                  </a:lnTo>
                  <a:lnTo>
                    <a:pt x="343468" y="0"/>
                  </a:lnTo>
                  <a:lnTo>
                    <a:pt x="452100" y="217264"/>
                  </a:lnTo>
                  <a:lnTo>
                    <a:pt x="575125" y="217264"/>
                  </a:lnTo>
                  <a:cubicBezTo>
                    <a:pt x="625664" y="217264"/>
                    <a:pt x="666634" y="258234"/>
                    <a:pt x="666634" y="308773"/>
                  </a:cubicBezTo>
                  <a:lnTo>
                    <a:pt x="666634" y="4014187"/>
                  </a:lnTo>
                  <a:cubicBezTo>
                    <a:pt x="666634" y="4064726"/>
                    <a:pt x="625664" y="4105696"/>
                    <a:pt x="575125" y="4105696"/>
                  </a:cubicBezTo>
                  <a:lnTo>
                    <a:pt x="91509" y="4105696"/>
                  </a:lnTo>
                  <a:cubicBezTo>
                    <a:pt x="40970" y="4105696"/>
                    <a:pt x="0" y="4064726"/>
                    <a:pt x="0" y="4014187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/>
            </a:p>
          </p:txBody>
        </p:sp>
        <p:sp>
          <p:nvSpPr>
            <p:cNvPr id="5" name="矩形 4"/>
            <p:cNvSpPr/>
            <p:nvPr/>
          </p:nvSpPr>
          <p:spPr>
            <a:xfrm>
              <a:off x="4064000" y="1059354"/>
              <a:ext cx="67437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spc="3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这次，我们要聊聊</a:t>
              </a:r>
              <a:r>
                <a:rPr lang="en-US" altLang="zh-CN" sz="3200" spc="3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iOS</a:t>
              </a:r>
              <a:r>
                <a:rPr lang="zh-CN" altLang="en-US" sz="3200" spc="3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风里的可</a:t>
              </a:r>
              <a:r>
                <a:rPr lang="zh-CN" altLang="en-US" sz="3200" spc="300" dirty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编辑</a:t>
              </a:r>
              <a:r>
                <a:rPr lang="zh-CN" altLang="en-US" sz="3200" spc="3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图表应该怎么做？</a:t>
              </a:r>
              <a:endParaRPr lang="zh-CN" altLang="en-US" sz="3200" spc="3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674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553378" y="2704196"/>
            <a:ext cx="9085244" cy="1927735"/>
            <a:chOff x="1264596" y="2704196"/>
            <a:chExt cx="9085244" cy="192773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22105" y="2704196"/>
              <a:ext cx="1927735" cy="1927735"/>
            </a:xfrm>
            <a:custGeom>
              <a:avLst/>
              <a:gdLst>
                <a:gd name="connsiteX0" fmla="*/ 552189 w 1104378"/>
                <a:gd name="connsiteY0" fmla="*/ 0 h 1104378"/>
                <a:gd name="connsiteX1" fmla="*/ 1104378 w 1104378"/>
                <a:gd name="connsiteY1" fmla="*/ 552189 h 1104378"/>
                <a:gd name="connsiteX2" fmla="*/ 552189 w 1104378"/>
                <a:gd name="connsiteY2" fmla="*/ 1104378 h 1104378"/>
                <a:gd name="connsiteX3" fmla="*/ 0 w 1104378"/>
                <a:gd name="connsiteY3" fmla="*/ 552189 h 1104378"/>
                <a:gd name="connsiteX4" fmla="*/ 552189 w 1104378"/>
                <a:gd name="connsiteY4" fmla="*/ 0 h 1104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4378" h="1104378">
                  <a:moveTo>
                    <a:pt x="552189" y="0"/>
                  </a:moveTo>
                  <a:cubicBezTo>
                    <a:pt x="857155" y="0"/>
                    <a:pt x="1104378" y="247223"/>
                    <a:pt x="1104378" y="552189"/>
                  </a:cubicBezTo>
                  <a:cubicBezTo>
                    <a:pt x="1104378" y="857155"/>
                    <a:pt x="857155" y="1104378"/>
                    <a:pt x="552189" y="1104378"/>
                  </a:cubicBezTo>
                  <a:cubicBezTo>
                    <a:pt x="247223" y="1104378"/>
                    <a:pt x="0" y="857155"/>
                    <a:pt x="0" y="552189"/>
                  </a:cubicBezTo>
                  <a:cubicBezTo>
                    <a:pt x="0" y="247223"/>
                    <a:pt x="247223" y="0"/>
                    <a:pt x="552189" y="0"/>
                  </a:cubicBezTo>
                  <a:close/>
                </a:path>
              </a:pathLst>
            </a:custGeom>
            <a:ln w="28575">
              <a:solidFill>
                <a:schemeClr val="tx1"/>
              </a:solidFill>
            </a:ln>
          </p:spPr>
        </p:pic>
        <p:grpSp>
          <p:nvGrpSpPr>
            <p:cNvPr id="3" name="组合 2"/>
            <p:cNvGrpSpPr/>
            <p:nvPr/>
          </p:nvGrpSpPr>
          <p:grpSpPr>
            <a:xfrm>
              <a:off x="1264596" y="2825641"/>
              <a:ext cx="6691745" cy="1684845"/>
              <a:chOff x="1264596" y="2947086"/>
              <a:chExt cx="6691745" cy="1684845"/>
            </a:xfrm>
          </p:grpSpPr>
          <p:sp>
            <p:nvSpPr>
              <p:cNvPr id="4" name="任意多边形 3"/>
              <p:cNvSpPr/>
              <p:nvPr/>
            </p:nvSpPr>
            <p:spPr>
              <a:xfrm rot="16200000" flipH="1" flipV="1">
                <a:off x="3768046" y="443636"/>
                <a:ext cx="1684845" cy="6691745"/>
              </a:xfrm>
              <a:custGeom>
                <a:avLst/>
                <a:gdLst>
                  <a:gd name="connsiteX0" fmla="*/ 0 w 666634"/>
                  <a:gd name="connsiteY0" fmla="*/ 4014187 h 4105696"/>
                  <a:gd name="connsiteX1" fmla="*/ 0 w 666634"/>
                  <a:gd name="connsiteY1" fmla="*/ 308773 h 4105696"/>
                  <a:gd name="connsiteX2" fmla="*/ 91509 w 666634"/>
                  <a:gd name="connsiteY2" fmla="*/ 217264 h 4105696"/>
                  <a:gd name="connsiteX3" fmla="*/ 234836 w 666634"/>
                  <a:gd name="connsiteY3" fmla="*/ 217264 h 4105696"/>
                  <a:gd name="connsiteX4" fmla="*/ 343468 w 666634"/>
                  <a:gd name="connsiteY4" fmla="*/ 0 h 4105696"/>
                  <a:gd name="connsiteX5" fmla="*/ 452100 w 666634"/>
                  <a:gd name="connsiteY5" fmla="*/ 217264 h 4105696"/>
                  <a:gd name="connsiteX6" fmla="*/ 575125 w 666634"/>
                  <a:gd name="connsiteY6" fmla="*/ 217264 h 4105696"/>
                  <a:gd name="connsiteX7" fmla="*/ 666634 w 666634"/>
                  <a:gd name="connsiteY7" fmla="*/ 308773 h 4105696"/>
                  <a:gd name="connsiteX8" fmla="*/ 666634 w 666634"/>
                  <a:gd name="connsiteY8" fmla="*/ 4014187 h 4105696"/>
                  <a:gd name="connsiteX9" fmla="*/ 575125 w 666634"/>
                  <a:gd name="connsiteY9" fmla="*/ 4105696 h 4105696"/>
                  <a:gd name="connsiteX10" fmla="*/ 91509 w 666634"/>
                  <a:gd name="connsiteY10" fmla="*/ 4105696 h 4105696"/>
                  <a:gd name="connsiteX11" fmla="*/ 0 w 666634"/>
                  <a:gd name="connsiteY11" fmla="*/ 4014187 h 4105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6634" h="4105696">
                    <a:moveTo>
                      <a:pt x="0" y="4014187"/>
                    </a:moveTo>
                    <a:lnTo>
                      <a:pt x="0" y="308773"/>
                    </a:lnTo>
                    <a:cubicBezTo>
                      <a:pt x="0" y="258234"/>
                      <a:pt x="40970" y="217264"/>
                      <a:pt x="91509" y="217264"/>
                    </a:cubicBezTo>
                    <a:lnTo>
                      <a:pt x="234836" y="217264"/>
                    </a:lnTo>
                    <a:lnTo>
                      <a:pt x="343468" y="0"/>
                    </a:lnTo>
                    <a:lnTo>
                      <a:pt x="452100" y="217264"/>
                    </a:lnTo>
                    <a:lnTo>
                      <a:pt x="575125" y="217264"/>
                    </a:lnTo>
                    <a:cubicBezTo>
                      <a:pt x="625664" y="217264"/>
                      <a:pt x="666634" y="258234"/>
                      <a:pt x="666634" y="308773"/>
                    </a:cubicBezTo>
                    <a:lnTo>
                      <a:pt x="666634" y="4014187"/>
                    </a:lnTo>
                    <a:cubicBezTo>
                      <a:pt x="666634" y="4064726"/>
                      <a:pt x="625664" y="4105696"/>
                      <a:pt x="575125" y="4105696"/>
                    </a:cubicBezTo>
                    <a:lnTo>
                      <a:pt x="91509" y="4105696"/>
                    </a:lnTo>
                    <a:cubicBezTo>
                      <a:pt x="40970" y="4105696"/>
                      <a:pt x="0" y="4064726"/>
                      <a:pt x="0" y="4014187"/>
                    </a:cubicBezTo>
                    <a:close/>
                  </a:path>
                </a:pathLst>
              </a:cu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1398685" y="3062270"/>
                <a:ext cx="6423566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800" spc="300" dirty="0" smtClean="0">
                    <a:solidFill>
                      <a:schemeClr val="bg1"/>
                    </a:solidFill>
                    <a:latin typeface="造字工房悦圆演示版常规体" pitchFamily="50" charset="-122"/>
                    <a:ea typeface="造字工房悦圆演示版常规体" pitchFamily="50" charset="-122"/>
                  </a:rPr>
                  <a:t>听玛丽跟大家</a:t>
                </a:r>
                <a:endParaRPr lang="en-US" altLang="zh-CN" sz="4800" spc="300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endParaRPr>
              </a:p>
              <a:p>
                <a:pPr algn="ctr"/>
                <a:r>
                  <a:rPr lang="zh-CN" altLang="en-US" sz="4800" spc="300" dirty="0" smtClean="0">
                    <a:solidFill>
                      <a:srgbClr val="FAC100"/>
                    </a:solidFill>
                    <a:latin typeface="造字工房悦圆演示版常规体" pitchFamily="50" charset="-122"/>
                    <a:ea typeface="造字工房悦圆演示版常规体" pitchFamily="50" charset="-122"/>
                  </a:rPr>
                  <a:t>娓娓道来</a:t>
                </a:r>
                <a:r>
                  <a:rPr lang="en-US" altLang="zh-CN" sz="4800" spc="300" dirty="0" smtClean="0">
                    <a:solidFill>
                      <a:srgbClr val="FAC100"/>
                    </a:solidFill>
                    <a:latin typeface="造字工房悦圆演示版常规体" pitchFamily="50" charset="-122"/>
                    <a:ea typeface="造字工房悦圆演示版常规体" pitchFamily="50" charset="-122"/>
                  </a:rPr>
                  <a:t>~</a:t>
                </a:r>
                <a:endParaRPr lang="zh-CN" altLang="en-US" sz="4800" spc="300" dirty="0">
                  <a:solidFill>
                    <a:srgbClr val="FAC100"/>
                  </a:solidFill>
                  <a:latin typeface="造字工房悦圆演示版常规体" pitchFamily="50" charset="-122"/>
                  <a:ea typeface="造字工房悦圆演示版常规体" pitchFamily="50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6177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80741" y="2545672"/>
            <a:ext cx="9030518" cy="1932386"/>
            <a:chOff x="992604" y="2545672"/>
            <a:chExt cx="9030518" cy="1932386"/>
          </a:xfrm>
        </p:grpSpPr>
        <p:grpSp>
          <p:nvGrpSpPr>
            <p:cNvPr id="4" name="组合 3"/>
            <p:cNvGrpSpPr/>
            <p:nvPr/>
          </p:nvGrpSpPr>
          <p:grpSpPr>
            <a:xfrm flipH="1">
              <a:off x="3331377" y="2545672"/>
              <a:ext cx="6691745" cy="1932386"/>
              <a:chOff x="1264595" y="2731638"/>
              <a:chExt cx="6691745" cy="1932386"/>
            </a:xfrm>
          </p:grpSpPr>
          <p:sp>
            <p:nvSpPr>
              <p:cNvPr id="5" name="任意多边形 4"/>
              <p:cNvSpPr/>
              <p:nvPr/>
            </p:nvSpPr>
            <p:spPr>
              <a:xfrm rot="16200000" flipH="1" flipV="1">
                <a:off x="3644275" y="351958"/>
                <a:ext cx="1932386" cy="6691745"/>
              </a:xfrm>
              <a:custGeom>
                <a:avLst/>
                <a:gdLst>
                  <a:gd name="connsiteX0" fmla="*/ 0 w 666634"/>
                  <a:gd name="connsiteY0" fmla="*/ 4014187 h 4105696"/>
                  <a:gd name="connsiteX1" fmla="*/ 0 w 666634"/>
                  <a:gd name="connsiteY1" fmla="*/ 308773 h 4105696"/>
                  <a:gd name="connsiteX2" fmla="*/ 91509 w 666634"/>
                  <a:gd name="connsiteY2" fmla="*/ 217264 h 4105696"/>
                  <a:gd name="connsiteX3" fmla="*/ 234836 w 666634"/>
                  <a:gd name="connsiteY3" fmla="*/ 217264 h 4105696"/>
                  <a:gd name="connsiteX4" fmla="*/ 343468 w 666634"/>
                  <a:gd name="connsiteY4" fmla="*/ 0 h 4105696"/>
                  <a:gd name="connsiteX5" fmla="*/ 452100 w 666634"/>
                  <a:gd name="connsiteY5" fmla="*/ 217264 h 4105696"/>
                  <a:gd name="connsiteX6" fmla="*/ 575125 w 666634"/>
                  <a:gd name="connsiteY6" fmla="*/ 217264 h 4105696"/>
                  <a:gd name="connsiteX7" fmla="*/ 666634 w 666634"/>
                  <a:gd name="connsiteY7" fmla="*/ 308773 h 4105696"/>
                  <a:gd name="connsiteX8" fmla="*/ 666634 w 666634"/>
                  <a:gd name="connsiteY8" fmla="*/ 4014187 h 4105696"/>
                  <a:gd name="connsiteX9" fmla="*/ 575125 w 666634"/>
                  <a:gd name="connsiteY9" fmla="*/ 4105696 h 4105696"/>
                  <a:gd name="connsiteX10" fmla="*/ 91509 w 666634"/>
                  <a:gd name="connsiteY10" fmla="*/ 4105696 h 4105696"/>
                  <a:gd name="connsiteX11" fmla="*/ 0 w 666634"/>
                  <a:gd name="connsiteY11" fmla="*/ 4014187 h 4105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6634" h="4105696">
                    <a:moveTo>
                      <a:pt x="0" y="4014187"/>
                    </a:moveTo>
                    <a:lnTo>
                      <a:pt x="0" y="308773"/>
                    </a:lnTo>
                    <a:cubicBezTo>
                      <a:pt x="0" y="258234"/>
                      <a:pt x="40970" y="217264"/>
                      <a:pt x="91509" y="217264"/>
                    </a:cubicBezTo>
                    <a:lnTo>
                      <a:pt x="234836" y="217264"/>
                    </a:lnTo>
                    <a:lnTo>
                      <a:pt x="343468" y="0"/>
                    </a:lnTo>
                    <a:lnTo>
                      <a:pt x="452100" y="217264"/>
                    </a:lnTo>
                    <a:lnTo>
                      <a:pt x="575125" y="217264"/>
                    </a:lnTo>
                    <a:cubicBezTo>
                      <a:pt x="625664" y="217264"/>
                      <a:pt x="666634" y="258234"/>
                      <a:pt x="666634" y="308773"/>
                    </a:cubicBezTo>
                    <a:lnTo>
                      <a:pt x="666634" y="4014187"/>
                    </a:lnTo>
                    <a:cubicBezTo>
                      <a:pt x="666634" y="4064726"/>
                      <a:pt x="625664" y="4105696"/>
                      <a:pt x="575125" y="4105696"/>
                    </a:cubicBezTo>
                    <a:lnTo>
                      <a:pt x="91509" y="4105696"/>
                    </a:lnTo>
                    <a:cubicBezTo>
                      <a:pt x="40970" y="4105696"/>
                      <a:pt x="0" y="4064726"/>
                      <a:pt x="0" y="4014187"/>
                    </a:cubicBezTo>
                    <a:close/>
                  </a:path>
                </a:pathLst>
              </a:cu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1514618" y="2820667"/>
                <a:ext cx="5897017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600" spc="300" dirty="0" smtClean="0">
                    <a:solidFill>
                      <a:schemeClr val="bg1"/>
                    </a:solidFill>
                    <a:latin typeface="造字工房悦圆演示版常规体" pitchFamily="50" charset="-122"/>
                    <a:ea typeface="造字工房悦圆演示版常规体" pitchFamily="50" charset="-122"/>
                  </a:rPr>
                  <a:t>按照</a:t>
                </a:r>
                <a:r>
                  <a:rPr lang="zh-CN" altLang="en-US" sz="3600" spc="300" dirty="0" smtClean="0">
                    <a:solidFill>
                      <a:srgbClr val="FAC100"/>
                    </a:solidFill>
                    <a:latin typeface="造字工房悦圆演示版常规体" pitchFamily="50" charset="-122"/>
                    <a:ea typeface="造字工房悦圆演示版常规体" pitchFamily="50" charset="-122"/>
                  </a:rPr>
                  <a:t>玛丽惯例</a:t>
                </a:r>
                <a:r>
                  <a:rPr lang="zh-CN" altLang="en-US" sz="3600" spc="300" dirty="0" smtClean="0">
                    <a:solidFill>
                      <a:schemeClr val="bg1"/>
                    </a:solidFill>
                    <a:latin typeface="造字工房悦圆演示版常规体" pitchFamily="50" charset="-122"/>
                    <a:ea typeface="造字工房悦圆演示版常规体" pitchFamily="50" charset="-122"/>
                  </a:rPr>
                  <a:t>，我们还是先来看看，常用的几种</a:t>
                </a:r>
                <a:r>
                  <a:rPr lang="en-US" altLang="zh-CN" sz="3600" spc="300" dirty="0" err="1" smtClean="0">
                    <a:solidFill>
                      <a:schemeClr val="bg1"/>
                    </a:solidFill>
                    <a:latin typeface="造字工房悦圆演示版常规体" pitchFamily="50" charset="-122"/>
                    <a:ea typeface="造字工房悦圆演示版常规体" pitchFamily="50" charset="-122"/>
                  </a:rPr>
                  <a:t>ios</a:t>
                </a:r>
                <a:r>
                  <a:rPr lang="zh-CN" altLang="en-US" sz="3600" spc="300" dirty="0" smtClean="0">
                    <a:solidFill>
                      <a:schemeClr val="bg1"/>
                    </a:solidFill>
                    <a:latin typeface="造字工房悦圆演示版常规体" pitchFamily="50" charset="-122"/>
                    <a:ea typeface="造字工房悦圆演示版常规体" pitchFamily="50" charset="-122"/>
                  </a:rPr>
                  <a:t>图表的表现方式：</a:t>
                </a:r>
                <a:endParaRPr lang="zh-CN" altLang="en-US" sz="3600" spc="300" dirty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endParaRPr>
              </a:p>
            </p:txBody>
          </p:sp>
        </p:grp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92604" y="2547998"/>
              <a:ext cx="1927735" cy="1927735"/>
            </a:xfrm>
            <a:custGeom>
              <a:avLst/>
              <a:gdLst>
                <a:gd name="connsiteX0" fmla="*/ 1255632 w 2511264"/>
                <a:gd name="connsiteY0" fmla="*/ 0 h 2511263"/>
                <a:gd name="connsiteX1" fmla="*/ 2511264 w 2511264"/>
                <a:gd name="connsiteY1" fmla="*/ 1255632 h 2511263"/>
                <a:gd name="connsiteX2" fmla="*/ 1384013 w 2511264"/>
                <a:gd name="connsiteY2" fmla="*/ 2504782 h 2511263"/>
                <a:gd name="connsiteX3" fmla="*/ 1255652 w 2511264"/>
                <a:gd name="connsiteY3" fmla="*/ 2511263 h 2511263"/>
                <a:gd name="connsiteX4" fmla="*/ 1255612 w 2511264"/>
                <a:gd name="connsiteY4" fmla="*/ 2511263 h 2511263"/>
                <a:gd name="connsiteX5" fmla="*/ 1127251 w 2511264"/>
                <a:gd name="connsiteY5" fmla="*/ 2504782 h 2511263"/>
                <a:gd name="connsiteX6" fmla="*/ 0 w 2511264"/>
                <a:gd name="connsiteY6" fmla="*/ 1255632 h 2511263"/>
                <a:gd name="connsiteX7" fmla="*/ 1255632 w 2511264"/>
                <a:gd name="connsiteY7" fmla="*/ 0 h 2511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1264" h="2511263">
                  <a:moveTo>
                    <a:pt x="1255632" y="0"/>
                  </a:moveTo>
                  <a:cubicBezTo>
                    <a:pt x="1949098" y="0"/>
                    <a:pt x="2511264" y="562166"/>
                    <a:pt x="2511264" y="1255632"/>
                  </a:cubicBezTo>
                  <a:cubicBezTo>
                    <a:pt x="2511264" y="1905757"/>
                    <a:pt x="2017173" y="2440481"/>
                    <a:pt x="1384013" y="2504782"/>
                  </a:cubicBezTo>
                  <a:lnTo>
                    <a:pt x="1255652" y="2511263"/>
                  </a:lnTo>
                  <a:lnTo>
                    <a:pt x="1255612" y="2511263"/>
                  </a:lnTo>
                  <a:lnTo>
                    <a:pt x="1127251" y="2504782"/>
                  </a:lnTo>
                  <a:cubicBezTo>
                    <a:pt x="494091" y="2440481"/>
                    <a:pt x="0" y="1905757"/>
                    <a:pt x="0" y="1255632"/>
                  </a:cubicBezTo>
                  <a:cubicBezTo>
                    <a:pt x="0" y="562166"/>
                    <a:pt x="562166" y="0"/>
                    <a:pt x="1255632" y="0"/>
                  </a:cubicBezTo>
                  <a:close/>
                </a:path>
              </a:pathLst>
            </a:custGeom>
            <a:ln w="28575"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2888334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70790" y="433522"/>
            <a:ext cx="1278049" cy="1278049"/>
          </a:xfrm>
          <a:custGeom>
            <a:avLst/>
            <a:gdLst>
              <a:gd name="connsiteX0" fmla="*/ 1255632 w 2511264"/>
              <a:gd name="connsiteY0" fmla="*/ 0 h 2511263"/>
              <a:gd name="connsiteX1" fmla="*/ 2511264 w 2511264"/>
              <a:gd name="connsiteY1" fmla="*/ 1255632 h 2511263"/>
              <a:gd name="connsiteX2" fmla="*/ 1384013 w 2511264"/>
              <a:gd name="connsiteY2" fmla="*/ 2504782 h 2511263"/>
              <a:gd name="connsiteX3" fmla="*/ 1255652 w 2511264"/>
              <a:gd name="connsiteY3" fmla="*/ 2511263 h 2511263"/>
              <a:gd name="connsiteX4" fmla="*/ 1255612 w 2511264"/>
              <a:gd name="connsiteY4" fmla="*/ 2511263 h 2511263"/>
              <a:gd name="connsiteX5" fmla="*/ 1127251 w 2511264"/>
              <a:gd name="connsiteY5" fmla="*/ 2504782 h 2511263"/>
              <a:gd name="connsiteX6" fmla="*/ 0 w 2511264"/>
              <a:gd name="connsiteY6" fmla="*/ 1255632 h 2511263"/>
              <a:gd name="connsiteX7" fmla="*/ 1255632 w 2511264"/>
              <a:gd name="connsiteY7" fmla="*/ 0 h 2511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11264" h="2511263">
                <a:moveTo>
                  <a:pt x="1255632" y="0"/>
                </a:moveTo>
                <a:cubicBezTo>
                  <a:pt x="1949098" y="0"/>
                  <a:pt x="2511264" y="562166"/>
                  <a:pt x="2511264" y="1255632"/>
                </a:cubicBezTo>
                <a:cubicBezTo>
                  <a:pt x="2511264" y="1905757"/>
                  <a:pt x="2017173" y="2440481"/>
                  <a:pt x="1384013" y="2504782"/>
                </a:cubicBezTo>
                <a:lnTo>
                  <a:pt x="1255652" y="2511263"/>
                </a:lnTo>
                <a:lnTo>
                  <a:pt x="1255612" y="2511263"/>
                </a:lnTo>
                <a:lnTo>
                  <a:pt x="1127251" y="2504782"/>
                </a:lnTo>
                <a:cubicBezTo>
                  <a:pt x="494091" y="2440481"/>
                  <a:pt x="0" y="1905757"/>
                  <a:pt x="0" y="1255632"/>
                </a:cubicBezTo>
                <a:cubicBezTo>
                  <a:pt x="0" y="562166"/>
                  <a:pt x="562166" y="0"/>
                  <a:pt x="1255632" y="0"/>
                </a:cubicBezTo>
                <a:close/>
              </a:path>
            </a:pathLst>
          </a:custGeom>
          <a:ln w="28575">
            <a:solidFill>
              <a:schemeClr val="tx1"/>
            </a:solidFill>
          </a:ln>
        </p:spPr>
      </p:pic>
      <p:grpSp>
        <p:nvGrpSpPr>
          <p:cNvPr id="3" name="组合 2"/>
          <p:cNvGrpSpPr/>
          <p:nvPr/>
        </p:nvGrpSpPr>
        <p:grpSpPr>
          <a:xfrm>
            <a:off x="2795619" y="539145"/>
            <a:ext cx="7314390" cy="1066800"/>
            <a:chOff x="3354419" y="1003685"/>
            <a:chExt cx="7314390" cy="1436697"/>
          </a:xfrm>
        </p:grpSpPr>
        <p:sp>
          <p:nvSpPr>
            <p:cNvPr id="4" name="任意多边形 3"/>
            <p:cNvSpPr/>
            <p:nvPr/>
          </p:nvSpPr>
          <p:spPr>
            <a:xfrm rot="5400000" flipV="1">
              <a:off x="5270513" y="-912409"/>
              <a:ext cx="1436697" cy="5268886"/>
            </a:xfrm>
            <a:custGeom>
              <a:avLst/>
              <a:gdLst>
                <a:gd name="connsiteX0" fmla="*/ 0 w 666634"/>
                <a:gd name="connsiteY0" fmla="*/ 4014187 h 4105696"/>
                <a:gd name="connsiteX1" fmla="*/ 0 w 666634"/>
                <a:gd name="connsiteY1" fmla="*/ 308773 h 4105696"/>
                <a:gd name="connsiteX2" fmla="*/ 91509 w 666634"/>
                <a:gd name="connsiteY2" fmla="*/ 217264 h 4105696"/>
                <a:gd name="connsiteX3" fmla="*/ 234836 w 666634"/>
                <a:gd name="connsiteY3" fmla="*/ 217264 h 4105696"/>
                <a:gd name="connsiteX4" fmla="*/ 343468 w 666634"/>
                <a:gd name="connsiteY4" fmla="*/ 0 h 4105696"/>
                <a:gd name="connsiteX5" fmla="*/ 452100 w 666634"/>
                <a:gd name="connsiteY5" fmla="*/ 217264 h 4105696"/>
                <a:gd name="connsiteX6" fmla="*/ 575125 w 666634"/>
                <a:gd name="connsiteY6" fmla="*/ 217264 h 4105696"/>
                <a:gd name="connsiteX7" fmla="*/ 666634 w 666634"/>
                <a:gd name="connsiteY7" fmla="*/ 308773 h 4105696"/>
                <a:gd name="connsiteX8" fmla="*/ 666634 w 666634"/>
                <a:gd name="connsiteY8" fmla="*/ 4014187 h 4105696"/>
                <a:gd name="connsiteX9" fmla="*/ 575125 w 666634"/>
                <a:gd name="connsiteY9" fmla="*/ 4105696 h 4105696"/>
                <a:gd name="connsiteX10" fmla="*/ 91509 w 666634"/>
                <a:gd name="connsiteY10" fmla="*/ 4105696 h 4105696"/>
                <a:gd name="connsiteX11" fmla="*/ 0 w 666634"/>
                <a:gd name="connsiteY11" fmla="*/ 4014187 h 4105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66634" h="4105696">
                  <a:moveTo>
                    <a:pt x="0" y="4014187"/>
                  </a:moveTo>
                  <a:lnTo>
                    <a:pt x="0" y="308773"/>
                  </a:lnTo>
                  <a:cubicBezTo>
                    <a:pt x="0" y="258234"/>
                    <a:pt x="40970" y="217264"/>
                    <a:pt x="91509" y="217264"/>
                  </a:cubicBezTo>
                  <a:lnTo>
                    <a:pt x="234836" y="217264"/>
                  </a:lnTo>
                  <a:lnTo>
                    <a:pt x="343468" y="0"/>
                  </a:lnTo>
                  <a:lnTo>
                    <a:pt x="452100" y="217264"/>
                  </a:lnTo>
                  <a:lnTo>
                    <a:pt x="575125" y="217264"/>
                  </a:lnTo>
                  <a:cubicBezTo>
                    <a:pt x="625664" y="217264"/>
                    <a:pt x="666634" y="258234"/>
                    <a:pt x="666634" y="308773"/>
                  </a:cubicBezTo>
                  <a:lnTo>
                    <a:pt x="666634" y="4014187"/>
                  </a:lnTo>
                  <a:cubicBezTo>
                    <a:pt x="666634" y="4064726"/>
                    <a:pt x="625664" y="4105696"/>
                    <a:pt x="575125" y="4105696"/>
                  </a:cubicBezTo>
                  <a:lnTo>
                    <a:pt x="91509" y="4105696"/>
                  </a:lnTo>
                  <a:cubicBezTo>
                    <a:pt x="40970" y="4105696"/>
                    <a:pt x="0" y="4064726"/>
                    <a:pt x="0" y="4014187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925109" y="1306534"/>
              <a:ext cx="6743700" cy="621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400" spc="300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90" y="2055935"/>
            <a:ext cx="2470100" cy="438442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4003873" y="2435423"/>
            <a:ext cx="7478228" cy="978729"/>
            <a:chOff x="6350000" y="2195821"/>
            <a:chExt cx="7478228" cy="978729"/>
          </a:xfrm>
        </p:grpSpPr>
        <p:sp>
          <p:nvSpPr>
            <p:cNvPr id="14" name="圆角矩形 13"/>
            <p:cNvSpPr/>
            <p:nvPr/>
          </p:nvSpPr>
          <p:spPr>
            <a:xfrm>
              <a:off x="6350000" y="2195821"/>
              <a:ext cx="7349927" cy="978729"/>
            </a:xfrm>
            <a:prstGeom prst="roundRect">
              <a:avLst>
                <a:gd name="adj" fmla="val 11238"/>
              </a:avLst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350000" y="2195821"/>
              <a:ext cx="7478228" cy="9787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2400" spc="300" dirty="0" smtClean="0">
                  <a:latin typeface="造字工房悦圆演示版常规体" pitchFamily="50" charset="-122"/>
                  <a:ea typeface="造字工房悦圆演示版常规体" pitchFamily="50" charset="-122"/>
                </a:rPr>
                <a:t>渐变</a:t>
              </a:r>
              <a:r>
                <a:rPr lang="zh-CN" altLang="en-US" sz="2400" spc="300" dirty="0">
                  <a:latin typeface="造字工房悦圆演示版常规体" pitchFamily="50" charset="-122"/>
                  <a:ea typeface="造字工房悦圆演示版常规体" pitchFamily="50" charset="-122"/>
                </a:rPr>
                <a:t>磨砂背景配上整体都是白色字体以及白色不同透明度的</a:t>
              </a:r>
              <a:r>
                <a:rPr lang="zh-CN" altLang="en-US" sz="2400" spc="300" dirty="0" smtClean="0">
                  <a:latin typeface="造字工房悦圆演示版常规体" pitchFamily="50" charset="-122"/>
                  <a:ea typeface="造字工房悦圆演示版常规体" pitchFamily="50" charset="-122"/>
                </a:rPr>
                <a:t>图表</a:t>
              </a:r>
              <a:r>
                <a:rPr lang="zh-CN" altLang="en-US" sz="2400" spc="300" dirty="0">
                  <a:latin typeface="造字工房悦圆演示版常规体" pitchFamily="50" charset="-122"/>
                  <a:ea typeface="造字工房悦圆演示版常规体" pitchFamily="50" charset="-122"/>
                </a:rPr>
                <a:t>。</a:t>
              </a:r>
              <a:endParaRPr lang="en-US" altLang="zh-CN" sz="2400" spc="300" dirty="0" smtClean="0"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003873" y="3807821"/>
            <a:ext cx="7478228" cy="1403461"/>
            <a:chOff x="6349999" y="3742827"/>
            <a:chExt cx="5181601" cy="1403461"/>
          </a:xfrm>
        </p:grpSpPr>
        <p:sp>
          <p:nvSpPr>
            <p:cNvPr id="15" name="圆角矩形 14"/>
            <p:cNvSpPr/>
            <p:nvPr/>
          </p:nvSpPr>
          <p:spPr>
            <a:xfrm>
              <a:off x="6349999" y="3742828"/>
              <a:ext cx="5092701" cy="1025582"/>
            </a:xfrm>
            <a:prstGeom prst="roundRect">
              <a:avLst>
                <a:gd name="adj" fmla="val 11238"/>
              </a:avLst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350000" y="3742827"/>
              <a:ext cx="5181600" cy="1403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2400" spc="300" dirty="0" smtClean="0">
                  <a:latin typeface="造字工房悦圆演示版常规体" pitchFamily="50" charset="-122"/>
                  <a:ea typeface="造字工房悦圆演示版常规体" pitchFamily="50" charset="-122"/>
                </a:rPr>
                <a:t>这种表现方式也是</a:t>
              </a:r>
              <a:r>
                <a:rPr lang="en-US" altLang="zh-CN" sz="2400" spc="300" dirty="0" err="1" smtClean="0">
                  <a:latin typeface="造字工房悦圆演示版常规体" pitchFamily="50" charset="-122"/>
                  <a:ea typeface="造字工房悦圆演示版常规体" pitchFamily="50" charset="-122"/>
                </a:rPr>
                <a:t>ios</a:t>
              </a:r>
              <a:r>
                <a:rPr lang="zh-CN" altLang="en-US" sz="2400" spc="300" dirty="0" smtClean="0">
                  <a:latin typeface="造字工房悦圆演示版常规体" pitchFamily="50" charset="-122"/>
                  <a:ea typeface="造字工房悦圆演示版常规体" pitchFamily="50" charset="-122"/>
                </a:rPr>
                <a:t>中最主要大家最爱呈现的一种</a:t>
              </a:r>
              <a:r>
                <a:rPr lang="en-US" altLang="zh-CN" sz="2400" spc="300" dirty="0" err="1" smtClean="0">
                  <a:latin typeface="造字工房悦圆演示版常规体" pitchFamily="50" charset="-122"/>
                  <a:ea typeface="造字工房悦圆演示版常规体" pitchFamily="50" charset="-122"/>
                </a:rPr>
                <a:t>ios</a:t>
              </a:r>
              <a:r>
                <a:rPr lang="zh-CN" altLang="en-US" sz="2400" spc="300" dirty="0" smtClean="0">
                  <a:latin typeface="造字工房悦圆演示版常规体" pitchFamily="50" charset="-122"/>
                  <a:ea typeface="造字工房悦圆演示版常规体" pitchFamily="50" charset="-122"/>
                </a:rPr>
                <a:t>表现方式。</a:t>
              </a:r>
              <a:endParaRPr lang="en-US" altLang="zh-CN" sz="2400" spc="300" dirty="0" smtClean="0"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003876" y="5351074"/>
            <a:ext cx="7349923" cy="1075125"/>
            <a:chOff x="6349999" y="5414449"/>
            <a:chExt cx="5092701" cy="1075125"/>
          </a:xfrm>
        </p:grpSpPr>
        <p:sp>
          <p:nvSpPr>
            <p:cNvPr id="16" name="圆角矩形 15"/>
            <p:cNvSpPr/>
            <p:nvPr/>
          </p:nvSpPr>
          <p:spPr>
            <a:xfrm>
              <a:off x="6349999" y="5414449"/>
              <a:ext cx="5092701" cy="714321"/>
            </a:xfrm>
            <a:prstGeom prst="roundRect">
              <a:avLst>
                <a:gd name="adj" fmla="val 11238"/>
              </a:avLst>
            </a:prstGeom>
            <a:solidFill>
              <a:schemeClr val="bg1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349999" y="5510845"/>
              <a:ext cx="5092700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2400" spc="300" dirty="0">
                  <a:latin typeface="造字工房悦圆演示版常规体" pitchFamily="50" charset="-122"/>
                  <a:ea typeface="造字工房悦圆演示版常规体" pitchFamily="50" charset="-122"/>
                </a:rPr>
                <a:t>让人们一看就知道这就是</a:t>
              </a:r>
              <a:r>
                <a:rPr lang="en-US" altLang="zh-CN" sz="2400" spc="300" dirty="0" err="1">
                  <a:latin typeface="造字工房悦圆演示版常规体" pitchFamily="50" charset="-122"/>
                  <a:ea typeface="造字工房悦圆演示版常规体" pitchFamily="50" charset="-122"/>
                </a:rPr>
                <a:t>ios</a:t>
              </a:r>
              <a:r>
                <a:rPr lang="zh-CN" altLang="en-US" sz="2400" spc="300" dirty="0">
                  <a:latin typeface="造字工房悦圆演示版常规体" pitchFamily="50" charset="-122"/>
                  <a:ea typeface="造字工房悦圆演示版常规体" pitchFamily="50" charset="-122"/>
                </a:rPr>
                <a:t>风格的即视感。</a:t>
              </a:r>
              <a:endParaRPr lang="en-US" altLang="zh-CN" sz="2400" spc="300" dirty="0">
                <a:latin typeface="造字工房悦圆演示版常规体" pitchFamily="50" charset="-122"/>
                <a:ea typeface="造字工房悦圆演示版常规体" pitchFamily="50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366309" y="603575"/>
            <a:ext cx="45771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spc="300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第一种</a:t>
            </a:r>
            <a:endParaRPr lang="zh-CN" altLang="en-US" sz="6600" spc="300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413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</TotalTime>
  <Words>891</Words>
  <Application>Microsoft Office PowerPoint</Application>
  <PresentationFormat>宽屏</PresentationFormat>
  <Paragraphs>53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Busorama Md BT</vt:lpstr>
      <vt:lpstr>Meiryo</vt:lpstr>
      <vt:lpstr>宋体</vt:lpstr>
      <vt:lpstr>微软雅黑</vt:lpstr>
      <vt:lpstr>造字工房悦黑体验版常规体</vt:lpstr>
      <vt:lpstr>造字工房悦圆演示版常规体</vt:lpstr>
      <vt:lpstr>Arial</vt:lpstr>
      <vt:lpstr>Calibri</vt:lpstr>
      <vt:lpstr>Calibri Light</vt:lpstr>
      <vt:lpstr>Roboto Th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apple</dc:creator>
  <cp:lastModifiedBy>kan</cp:lastModifiedBy>
  <cp:revision>32</cp:revision>
  <dcterms:created xsi:type="dcterms:W3CDTF">2015-08-30T09:25:55Z</dcterms:created>
  <dcterms:modified xsi:type="dcterms:W3CDTF">2016-04-24T05:31:40Z</dcterms:modified>
</cp:coreProperties>
</file>