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64" r:id="rId3"/>
    <p:sldId id="258" r:id="rId4"/>
    <p:sldId id="260" r:id="rId5"/>
    <p:sldId id="265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D191BE-0EF8-4A3A-B91B-E8981213E17A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D23C10-BA15-429B-8F21-9A05CAD98A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528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23C10-BA15-429B-8F21-9A05CAD98A7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544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23C10-BA15-429B-8F21-9A05CAD98A7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544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23C10-BA15-429B-8F21-9A05CAD98A7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544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23C10-BA15-429B-8F21-9A05CAD98A7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544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23C10-BA15-429B-8F21-9A05CAD98A7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544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23C10-BA15-429B-8F21-9A05CAD98A7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544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23C10-BA15-429B-8F21-9A05CAD98A7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544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D23C10-BA15-429B-8F21-9A05CAD98A7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544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6949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5E57-7049-4DC6-9C72-2FC919AB4D4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537F8-3CB0-4EF2-9C31-B9F217D1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860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5E57-7049-4DC6-9C72-2FC919AB4D4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537F8-3CB0-4EF2-9C31-B9F217D1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57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5E57-7049-4DC6-9C72-2FC919AB4D4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537F8-3CB0-4EF2-9C31-B9F217D1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52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782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50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6601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038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3693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1510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9787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64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5E57-7049-4DC6-9C72-2FC919AB4D4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537F8-3CB0-4EF2-9C31-B9F217D1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552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2514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3441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607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5E57-7049-4DC6-9C72-2FC919AB4D4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537F8-3CB0-4EF2-9C31-B9F217D1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019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5E57-7049-4DC6-9C72-2FC919AB4D4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537F8-3CB0-4EF2-9C31-B9F217D1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883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5E57-7049-4DC6-9C72-2FC919AB4D4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537F8-3CB0-4EF2-9C31-B9F217D1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337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5E57-7049-4DC6-9C72-2FC919AB4D4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537F8-3CB0-4EF2-9C31-B9F217D1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070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5E57-7049-4DC6-9C72-2FC919AB4D4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537F8-3CB0-4EF2-9C31-B9F217D1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97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5E57-7049-4DC6-9C72-2FC919AB4D4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537F8-3CB0-4EF2-9C31-B9F217D1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958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E5E57-7049-4DC6-9C72-2FC919AB4D4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537F8-3CB0-4EF2-9C31-B9F217D1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326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E5E57-7049-4DC6-9C72-2FC919AB4D4F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537F8-3CB0-4EF2-9C31-B9F217D167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488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17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3.png"/><Relationship Id="rId4" Type="http://schemas.openxmlformats.org/officeDocument/2006/relationships/image" Target="../media/image19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29.png"/><Relationship Id="rId5" Type="http://schemas.microsoft.com/office/2007/relationships/hdphoto" Target="../media/hdphoto7.wdp"/><Relationship Id="rId10" Type="http://schemas.openxmlformats.org/officeDocument/2006/relationships/image" Target="../media/image28.png"/><Relationship Id="rId4" Type="http://schemas.openxmlformats.org/officeDocument/2006/relationships/image" Target="../media/image26.png"/><Relationship Id="rId9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9.jpe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32594" y="182834"/>
            <a:ext cx="8278813" cy="6486526"/>
            <a:chOff x="432594" y="182834"/>
            <a:chExt cx="8278813" cy="6486526"/>
          </a:xfrm>
        </p:grpSpPr>
        <p:grpSp>
          <p:nvGrpSpPr>
            <p:cNvPr id="25" name="组合 24"/>
            <p:cNvGrpSpPr/>
            <p:nvPr/>
          </p:nvGrpSpPr>
          <p:grpSpPr>
            <a:xfrm>
              <a:off x="432594" y="182834"/>
              <a:ext cx="8278813" cy="6486526"/>
              <a:chOff x="467544" y="260648"/>
              <a:chExt cx="8278813" cy="648652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467544" y="260648"/>
                <a:ext cx="8278813" cy="6486526"/>
                <a:chOff x="467544" y="260648"/>
                <a:chExt cx="8278813" cy="6486526"/>
              </a:xfrm>
            </p:grpSpPr>
            <p:pic>
              <p:nvPicPr>
                <p:cNvPr id="18" name="图片 17"/>
                <p:cNvPicPr>
                  <a:picLocks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7544" y="260648"/>
                  <a:ext cx="8278813" cy="6486526"/>
                </a:xfrm>
                <a:prstGeom prst="rect">
                  <a:avLst/>
                </a:prstGeom>
              </p:spPr>
            </p:pic>
            <p:pic>
              <p:nvPicPr>
                <p:cNvPr id="2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colorTemperature colorTemp="5000"/>
                          </a14:imgEffect>
                          <a14:imgEffect>
                            <a14:brightnessContrast bright="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23234"/>
                <a:stretch/>
              </p:blipFill>
              <p:spPr bwMode="auto">
                <a:xfrm>
                  <a:off x="4774774" y="1926163"/>
                  <a:ext cx="3209491" cy="246379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495300" dist="38100" dir="16200000" rotWithShape="0">
                    <a:schemeClr val="bg1">
                      <a:alpha val="63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29" name="Picture 13"/>
                <p:cNvPicPr>
                  <a:picLocks noChangeAspect="1" noChangeArrowheads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saturation sat="5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989" b="19933"/>
                <a:stretch/>
              </p:blipFill>
              <p:spPr bwMode="auto">
                <a:xfrm>
                  <a:off x="3918249" y="4401393"/>
                  <a:ext cx="4676776" cy="22252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9220" name="Picture 4"/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924" t="8008" b="5969"/>
              <a:stretch/>
            </p:blipFill>
            <p:spPr bwMode="auto">
              <a:xfrm>
                <a:off x="1331641" y="644931"/>
                <a:ext cx="1888438" cy="35766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7" name="矩形 26"/>
            <p:cNvSpPr/>
            <p:nvPr/>
          </p:nvSpPr>
          <p:spPr>
            <a:xfrm>
              <a:off x="5431121" y="3795139"/>
              <a:ext cx="1733167" cy="497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dirty="0">
                  <a:latin typeface="微软雅黑" pitchFamily="34" charset="-122"/>
                  <a:ea typeface="微软雅黑" pitchFamily="34" charset="-122"/>
                </a:rPr>
                <a:t>@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只为设计</a:t>
              </a: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1683605" y="4683766"/>
            <a:ext cx="6112438" cy="1504862"/>
          </a:xfrm>
          <a:prstGeom prst="roundRect">
            <a:avLst/>
          </a:prstGeom>
          <a:solidFill>
            <a:schemeClr val="tx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海上生明月</a:t>
            </a:r>
            <a:endParaRPr lang="en-US" altLang="zh-CN" sz="40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图片混合综合实战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35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82" y="1450538"/>
            <a:ext cx="3524250" cy="2768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11560" y="531833"/>
            <a:ext cx="27975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6. </a:t>
            </a:r>
            <a:r>
              <a:rPr lang="zh-CN" altLang="en-US" sz="4000" dirty="0">
                <a:latin typeface="微软雅黑 Light" pitchFamily="34" charset="-122"/>
                <a:ea typeface="微软雅黑 Light" pitchFamily="34" charset="-122"/>
              </a:rPr>
              <a:t>调</a:t>
            </a:r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整细节</a:t>
            </a:r>
            <a:endParaRPr lang="zh-CN" altLang="en-US" sz="4000" dirty="0"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6"/>
          <a:stretch/>
        </p:blipFill>
        <p:spPr bwMode="auto">
          <a:xfrm>
            <a:off x="2946378" y="2335027"/>
            <a:ext cx="1116012" cy="87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470" y="1433797"/>
            <a:ext cx="3524250" cy="276860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00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1166"/>
          <a:stretch/>
        </p:blipFill>
        <p:spPr bwMode="auto">
          <a:xfrm>
            <a:off x="6754866" y="2318286"/>
            <a:ext cx="1116012" cy="87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右箭头 13"/>
          <p:cNvSpPr/>
          <p:nvPr/>
        </p:nvSpPr>
        <p:spPr>
          <a:xfrm>
            <a:off x="4283968" y="2496306"/>
            <a:ext cx="1440160" cy="6435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208" y="3007525"/>
            <a:ext cx="1530350" cy="1206500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5" name="图片 4"/>
          <p:cNvPicPr>
            <a:picLocks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56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696" y="3007525"/>
            <a:ext cx="1530350" cy="1206500"/>
          </a:xfrm>
          <a:prstGeom prst="rect">
            <a:avLst/>
          </a:prstGeom>
          <a:effectLst>
            <a:softEdge rad="254000"/>
          </a:effectLst>
        </p:spPr>
      </p:pic>
      <p:sp>
        <p:nvSpPr>
          <p:cNvPr id="19" name="矩形 18"/>
          <p:cNvSpPr/>
          <p:nvPr/>
        </p:nvSpPr>
        <p:spPr>
          <a:xfrm>
            <a:off x="3113892" y="2650172"/>
            <a:ext cx="780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月亮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181218" y="315790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光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547664" y="4519580"/>
            <a:ext cx="1112804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月亮</a:t>
            </a:r>
            <a:r>
              <a:rPr lang="en-US" altLang="zh-CN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113892" y="4293096"/>
            <a:ext cx="4615366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图片颜色→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色调温度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5000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113892" y="4814540"/>
            <a:ext cx="3586238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图片更正→</a:t>
            </a:r>
            <a:r>
              <a:rPr lang="zh-CN" altLang="en-US" sz="2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亮度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6%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45464" y="5692994"/>
            <a:ext cx="902811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2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光</a:t>
            </a:r>
            <a:endParaRPr lang="en-US" altLang="zh-CN" sz="28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06698" y="5466510"/>
            <a:ext cx="4155305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图片颜色→</a:t>
            </a:r>
            <a:r>
              <a:rPr lang="zh-CN" altLang="en-US" sz="2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饱和度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56%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106698" y="5987954"/>
            <a:ext cx="3796232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图片更正→</a:t>
            </a:r>
            <a:r>
              <a:rPr lang="zh-CN" altLang="en-US" sz="2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亮度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10%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905631" y="5423938"/>
            <a:ext cx="733273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72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433419" y="496269"/>
            <a:ext cx="5099021" cy="3995130"/>
            <a:chOff x="467544" y="260648"/>
            <a:chExt cx="8278813" cy="6486526"/>
          </a:xfrm>
        </p:grpSpPr>
        <p:grpSp>
          <p:nvGrpSpPr>
            <p:cNvPr id="18" name="组合 17"/>
            <p:cNvGrpSpPr/>
            <p:nvPr/>
          </p:nvGrpSpPr>
          <p:grpSpPr>
            <a:xfrm>
              <a:off x="467544" y="260648"/>
              <a:ext cx="8278813" cy="6486526"/>
              <a:chOff x="467544" y="260648"/>
              <a:chExt cx="8278813" cy="6486526"/>
            </a:xfrm>
          </p:grpSpPr>
          <p:pic>
            <p:nvPicPr>
              <p:cNvPr id="20" name="图片 19"/>
              <p:cNvPicPr>
                <a:picLocks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9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260648"/>
                <a:ext cx="8278813" cy="6486526"/>
              </a:xfrm>
              <a:prstGeom prst="rect">
                <a:avLst/>
              </a:prstGeom>
            </p:spPr>
          </p:pic>
          <p:pic>
            <p:nvPicPr>
              <p:cNvPr id="21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5200"/>
                        </a14:imgEffect>
                        <a14:imgEffect>
                          <a14:brightnessContrast bright="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3234"/>
              <a:stretch/>
            </p:blipFill>
            <p:spPr bwMode="auto">
              <a:xfrm>
                <a:off x="4774774" y="1926163"/>
                <a:ext cx="3209491" cy="24637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95300" dist="38100" dir="16200000" rotWithShape="0">
                  <a:schemeClr val="bg1">
                    <a:alpha val="63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Picture 13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colorTemperature colorTemp="8100"/>
                        </a14:imgEffect>
                        <a14:imgEffect>
                          <a14:saturation sat="5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989" b="19933"/>
              <a:stretch/>
            </p:blipFill>
            <p:spPr bwMode="auto">
              <a:xfrm>
                <a:off x="3918249" y="4401393"/>
                <a:ext cx="4676776" cy="22252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9" name="Picture 4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24" t="8008" b="5969"/>
            <a:stretch/>
          </p:blipFill>
          <p:spPr bwMode="auto">
            <a:xfrm>
              <a:off x="1115616" y="620688"/>
              <a:ext cx="1888438" cy="35766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566921" y="2170174"/>
            <a:ext cx="5099021" cy="3995130"/>
            <a:chOff x="467544" y="260648"/>
            <a:chExt cx="8278813" cy="6486526"/>
          </a:xfrm>
        </p:grpSpPr>
        <p:grpSp>
          <p:nvGrpSpPr>
            <p:cNvPr id="11" name="组合 10"/>
            <p:cNvGrpSpPr/>
            <p:nvPr/>
          </p:nvGrpSpPr>
          <p:grpSpPr>
            <a:xfrm>
              <a:off x="467544" y="260648"/>
              <a:ext cx="8278813" cy="6486526"/>
              <a:chOff x="467544" y="260648"/>
              <a:chExt cx="8278813" cy="6486526"/>
            </a:xfrm>
          </p:grpSpPr>
          <p:pic>
            <p:nvPicPr>
              <p:cNvPr id="13" name="图片 12"/>
              <p:cNvPicPr>
                <a:picLocks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260648"/>
                <a:ext cx="8278813" cy="6486526"/>
              </a:xfrm>
              <a:prstGeom prst="rect">
                <a:avLst/>
              </a:prstGeom>
            </p:spPr>
          </p:pic>
          <p:pic>
            <p:nvPicPr>
              <p:cNvPr id="14" name="Picture 3"/>
              <p:cNvPicPr>
                <a:picLocks noChangeAspect="1" noChangeArrowheads="1"/>
              </p:cNvPicPr>
              <p:nvPr/>
            </p:nvPicPr>
            <p:blipFill rotWithShape="1"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5000"/>
                        </a14:imgEffect>
                        <a14:imgEffect>
                          <a14:brightnessContrast bright="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3234"/>
              <a:stretch/>
            </p:blipFill>
            <p:spPr bwMode="auto">
              <a:xfrm>
                <a:off x="4774774" y="1926163"/>
                <a:ext cx="3209491" cy="246379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95300" dist="38100" dir="16200000" rotWithShape="0">
                  <a:schemeClr val="bg1">
                    <a:alpha val="63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Picture 13"/>
              <p:cNvPicPr>
                <a:picLocks noChangeAspect="1" noChangeArrowheads="1"/>
              </p:cNvPicPr>
              <p:nvPr/>
            </p:nvPicPr>
            <p:blipFill rotWithShape="1"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5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989" b="19933"/>
              <a:stretch/>
            </p:blipFill>
            <p:spPr bwMode="auto">
              <a:xfrm>
                <a:off x="3918249" y="4401393"/>
                <a:ext cx="4676776" cy="22252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2" name="Picture 4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24" t="8008" b="5969"/>
            <a:stretch/>
          </p:blipFill>
          <p:spPr bwMode="auto">
            <a:xfrm>
              <a:off x="1115616" y="620688"/>
              <a:ext cx="1888438" cy="35766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TextBox 15"/>
          <p:cNvSpPr txBox="1"/>
          <p:nvPr/>
        </p:nvSpPr>
        <p:spPr>
          <a:xfrm>
            <a:off x="1187624" y="92091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完成</a:t>
            </a:r>
            <a:endParaRPr lang="zh-CN" altLang="en-US" sz="4000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293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25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21.nipic.com/20120524/2786001_094130464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4"/>
          <a:stretch/>
        </p:blipFill>
        <p:spPr bwMode="auto">
          <a:xfrm>
            <a:off x="728711" y="1396295"/>
            <a:ext cx="4198192" cy="329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38844" y="1547359"/>
            <a:ext cx="1452218" cy="519351"/>
          </a:xfrm>
          <a:prstGeom prst="roundRect">
            <a:avLst>
              <a:gd name="adj" fmla="val 50000"/>
            </a:avLst>
          </a:prstGeom>
          <a:solidFill>
            <a:srgbClr val="010C5B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海洋</a:t>
            </a:r>
            <a:r>
              <a:rPr lang="zh-CN" altLang="en-US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图</a:t>
            </a:r>
          </a:p>
        </p:txBody>
      </p:sp>
      <p:pic>
        <p:nvPicPr>
          <p:cNvPr id="4" name="Picture 2" descr="http://pic17.nipic.com/20111027/8693101_104732213112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2"/>
          <a:stretch/>
        </p:blipFill>
        <p:spPr bwMode="auto">
          <a:xfrm>
            <a:off x="4073998" y="2104576"/>
            <a:ext cx="4324135" cy="267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mg.juimg.com/tuku/yulantu/130106/235082-1301061426259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7" y="3139269"/>
            <a:ext cx="4409188" cy="330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601005" y="2381054"/>
            <a:ext cx="1452218" cy="519351"/>
          </a:xfrm>
          <a:prstGeom prst="roundRect">
            <a:avLst>
              <a:gd name="adj" fmla="val 50000"/>
            </a:avLst>
          </a:prstGeom>
          <a:solidFill>
            <a:srgbClr val="010C5B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月</a:t>
            </a:r>
            <a:r>
              <a:rPr lang="zh-CN" altLang="en-US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亮图</a:t>
            </a:r>
            <a:endParaRPr lang="zh-CN" altLang="en-US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39522" y="3495185"/>
            <a:ext cx="1452218" cy="519351"/>
          </a:xfrm>
          <a:prstGeom prst="roundRect">
            <a:avLst>
              <a:gd name="adj" fmla="val 50000"/>
            </a:avLst>
          </a:prstGeom>
          <a:solidFill>
            <a:srgbClr val="010C5B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星空图</a:t>
            </a:r>
            <a:endParaRPr lang="zh-CN" altLang="en-US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531833"/>
            <a:ext cx="27975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0. </a:t>
            </a:r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网络素材</a:t>
            </a:r>
            <a:endParaRPr lang="zh-CN" altLang="en-US" sz="4000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1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11560" y="531833"/>
            <a:ext cx="32223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1. </a:t>
            </a:r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星空图裁剪</a:t>
            </a:r>
            <a:endParaRPr lang="zh-CN" altLang="en-US" sz="4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529982" y="4581128"/>
            <a:ext cx="6084038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选中星空图→“格式”选项卡→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裁剪</a:t>
            </a:r>
            <a:endParaRPr lang="en-US" altLang="zh-CN" sz="28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→星空图底部与海洋图海平面持平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39719"/>
            <a:ext cx="4248472" cy="3269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2" descr="http://pic21.nipic.com/20120524/2786001_094130464000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4"/>
          <a:stretch/>
        </p:blipFill>
        <p:spPr bwMode="auto">
          <a:xfrm>
            <a:off x="4896036" y="1453079"/>
            <a:ext cx="3524200" cy="276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539553" y="1453080"/>
            <a:ext cx="8037952" cy="178248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305" y="2005428"/>
            <a:ext cx="1584176" cy="1737981"/>
          </a:xfrm>
          <a:prstGeom prst="rect">
            <a:avLst/>
          </a:prstGeom>
          <a:noFill/>
          <a:ln w="476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066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http://pic21.nipic.com/20120524/2786001_094130464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5000" contras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74"/>
          <a:stretch/>
        </p:blipFill>
        <p:spPr bwMode="auto">
          <a:xfrm>
            <a:off x="4896036" y="1453079"/>
            <a:ext cx="3524200" cy="276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11560" y="531833"/>
            <a:ext cx="43364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2. </a:t>
            </a:r>
            <a:r>
              <a:rPr lang="zh-CN" altLang="en-US" sz="4000" dirty="0">
                <a:latin typeface="微软雅黑 Light" pitchFamily="34" charset="-122"/>
                <a:ea typeface="微软雅黑 Light" pitchFamily="34" charset="-122"/>
              </a:rPr>
              <a:t>调整海洋星空图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68491" y="4581128"/>
            <a:ext cx="7007046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选中海洋图右键→设置图片格式→图片更正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2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亮度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-35%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28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对比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度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35%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http://pic21.nipic.com/20120524/2786001_094130464000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4"/>
          <a:stretch/>
        </p:blipFill>
        <p:spPr bwMode="auto">
          <a:xfrm>
            <a:off x="909518" y="1453079"/>
            <a:ext cx="3524200" cy="276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624" y="1628800"/>
            <a:ext cx="3976616" cy="1715403"/>
          </a:xfrm>
          <a:prstGeom prst="rect">
            <a:avLst/>
          </a:prstGeom>
          <a:noFill/>
          <a:ln w="476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右箭头 13"/>
          <p:cNvSpPr/>
          <p:nvPr/>
        </p:nvSpPr>
        <p:spPr>
          <a:xfrm>
            <a:off x="3923928" y="3429000"/>
            <a:ext cx="1440160" cy="6435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img.juimg.com/tuku/yulantu/130106/235082-1301061426259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22"/>
          <a:stretch/>
        </p:blipFill>
        <p:spPr bwMode="auto">
          <a:xfrm>
            <a:off x="801506" y="1453079"/>
            <a:ext cx="3740224" cy="180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http://img.juimg.com/tuku/yulantu/130106/235082-1301061426259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22"/>
          <a:stretch/>
        </p:blipFill>
        <p:spPr bwMode="auto">
          <a:xfrm>
            <a:off x="4788024" y="1453079"/>
            <a:ext cx="3740224" cy="180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pic21.nipic.com/20120524/2786001_094130464000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5000" contras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74"/>
          <a:stretch/>
        </p:blipFill>
        <p:spPr bwMode="auto">
          <a:xfrm>
            <a:off x="909518" y="1453079"/>
            <a:ext cx="3524200" cy="276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http://pic21.nipic.com/20120524/2786001_094130464000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5000" contras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974"/>
          <a:stretch/>
        </p:blipFill>
        <p:spPr bwMode="auto">
          <a:xfrm>
            <a:off x="4896036" y="1453079"/>
            <a:ext cx="3524200" cy="276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11560" y="531833"/>
            <a:ext cx="74142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3. </a:t>
            </a:r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星空图与海洋图进行图片混合</a:t>
            </a:r>
            <a:endParaRPr lang="zh-CN" altLang="en-US" sz="4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29868" y="4581128"/>
            <a:ext cx="8084265" cy="1643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先选星空图→再同时选海洋图→“格式”选项卡→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对齐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→左右居中→顶端对齐→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OneKey5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→图片混合→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滤色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→得到海洋星空图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011" y="1450538"/>
            <a:ext cx="3524250" cy="2768600"/>
          </a:xfrm>
          <a:prstGeom prst="rect">
            <a:avLst/>
          </a:prstGeom>
        </p:spPr>
      </p:pic>
      <p:sp>
        <p:nvSpPr>
          <p:cNvPr id="14" name="右箭头 13"/>
          <p:cNvSpPr/>
          <p:nvPr/>
        </p:nvSpPr>
        <p:spPr>
          <a:xfrm>
            <a:off x="3923928" y="3429000"/>
            <a:ext cx="1440160" cy="6435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67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11560" y="531833"/>
            <a:ext cx="45416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4. </a:t>
            </a:r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月亮图裁剪（</a:t>
            </a:r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1</a:t>
            </a:r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）</a:t>
            </a:r>
            <a:endParaRPr lang="zh-CN" altLang="en-US" sz="4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66173" y="4581128"/>
            <a:ext cx="5211683" cy="1643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选中月亮图→“格式”选项卡→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裁剪→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裁剪为形状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→椭圆→</a:t>
            </a: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裁剪→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纵横比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2" descr="http://pic17.nipic.com/20111027/8693101_104732213112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2"/>
          <a:stretch/>
        </p:blipFill>
        <p:spPr bwMode="auto">
          <a:xfrm>
            <a:off x="611560" y="1680629"/>
            <a:ext cx="3737433" cy="230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993" y="1521396"/>
            <a:ext cx="3804693" cy="2593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61" t="7180" r="10983" b="59248"/>
          <a:stretch/>
        </p:blipFill>
        <p:spPr bwMode="auto">
          <a:xfrm>
            <a:off x="6444208" y="1005118"/>
            <a:ext cx="2051442" cy="2660145"/>
          </a:xfrm>
          <a:prstGeom prst="rect">
            <a:avLst/>
          </a:prstGeom>
          <a:noFill/>
          <a:ln w="476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右箭头 13"/>
          <p:cNvSpPr/>
          <p:nvPr/>
        </p:nvSpPr>
        <p:spPr>
          <a:xfrm>
            <a:off x="3707904" y="3335501"/>
            <a:ext cx="1440160" cy="6435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604001" y="2276872"/>
            <a:ext cx="1651076" cy="661762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8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61" y="1521396"/>
            <a:ext cx="3804693" cy="2593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11560" y="531833"/>
            <a:ext cx="4629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4. </a:t>
            </a:r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月亮图裁剪（</a:t>
            </a:r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2</a:t>
            </a:r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）</a:t>
            </a:r>
            <a:endParaRPr lang="zh-CN" altLang="en-US" sz="4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322553" y="4581128"/>
            <a:ext cx="6498894" cy="1643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通过圆圈处的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控制柄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调整→得到右图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选中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右图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OneKey5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一键转图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裁剪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→得到右图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14" name="右箭头 13"/>
          <p:cNvSpPr/>
          <p:nvPr/>
        </p:nvSpPr>
        <p:spPr>
          <a:xfrm>
            <a:off x="4062390" y="2496306"/>
            <a:ext cx="1440160" cy="6435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http://pic17.nipic.com/20111027/8693101_104732213112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7" t="19995" r="44985" b="35174"/>
          <a:stretch/>
        </p:blipFill>
        <p:spPr bwMode="auto">
          <a:xfrm>
            <a:off x="5682086" y="2260131"/>
            <a:ext cx="1115934" cy="111593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3289292" y="1467992"/>
            <a:ext cx="738735" cy="73873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6"/>
          <a:stretch/>
        </p:blipFill>
        <p:spPr bwMode="auto">
          <a:xfrm>
            <a:off x="7182346" y="2260091"/>
            <a:ext cx="1116012" cy="87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849561" y="3472934"/>
            <a:ext cx="780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右图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349860" y="3472934"/>
            <a:ext cx="780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66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82" y="1450538"/>
            <a:ext cx="3524250" cy="2768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11560" y="531833"/>
            <a:ext cx="41088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5. </a:t>
            </a:r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制作月光（</a:t>
            </a:r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1</a:t>
            </a:r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）</a:t>
            </a:r>
            <a:endParaRPr lang="zh-CN" altLang="en-US" sz="4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5338" y="4581128"/>
            <a:ext cx="8653331" cy="1643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把月亮与海洋星空图海平面持平→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复制并粘贴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月亮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选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中月亮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→“格式”选项卡→旋转→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垂直翻转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将月亮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与月亮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对接→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放大</a:t>
            </a:r>
            <a:endParaRPr lang="en-US" altLang="zh-CN" sz="28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6"/>
          <a:stretch/>
        </p:blipFill>
        <p:spPr bwMode="auto">
          <a:xfrm>
            <a:off x="2946378" y="2335027"/>
            <a:ext cx="1116012" cy="87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470" y="1433797"/>
            <a:ext cx="3524250" cy="276860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6"/>
          <a:stretch/>
        </p:blipFill>
        <p:spPr bwMode="auto">
          <a:xfrm>
            <a:off x="6754866" y="2318286"/>
            <a:ext cx="1116012" cy="87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右箭头 13"/>
          <p:cNvSpPr/>
          <p:nvPr/>
        </p:nvSpPr>
        <p:spPr>
          <a:xfrm>
            <a:off x="4283968" y="2496306"/>
            <a:ext cx="1440160" cy="6435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6"/>
          <a:stretch/>
        </p:blipFill>
        <p:spPr bwMode="auto">
          <a:xfrm flipV="1">
            <a:off x="6548544" y="3008225"/>
            <a:ext cx="1528656" cy="12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113892" y="2650172"/>
            <a:ext cx="780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月亮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922380" y="2573518"/>
            <a:ext cx="780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月亮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940967" y="3284984"/>
            <a:ext cx="780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113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82" y="1450538"/>
            <a:ext cx="3524250" cy="2768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11560" y="531833"/>
            <a:ext cx="41088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5. </a:t>
            </a:r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制作月光（</a:t>
            </a:r>
            <a:r>
              <a:rPr lang="en-US" altLang="zh-CN" sz="4000" dirty="0" smtClean="0">
                <a:latin typeface="微软雅黑 Light" pitchFamily="34" charset="-122"/>
                <a:ea typeface="微软雅黑 Light" pitchFamily="34" charset="-122"/>
              </a:rPr>
              <a:t>2</a:t>
            </a:r>
            <a:r>
              <a:rPr lang="zh-CN" altLang="en-US" sz="4000" dirty="0" smtClean="0">
                <a:latin typeface="微软雅黑 Light" pitchFamily="34" charset="-122"/>
                <a:ea typeface="微软雅黑 Light" pitchFamily="34" charset="-122"/>
              </a:rPr>
              <a:t>）</a:t>
            </a:r>
            <a:endParaRPr lang="zh-CN" altLang="en-US" sz="4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0033" y="4437112"/>
            <a:ext cx="8043933" cy="2160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先选海洋星空图→再同时选中月亮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OneKey5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片混合→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叠加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→得到月光图→选中月光右键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→设置图片格式→发光和柔化边缘→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柔化边缘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20</a:t>
            </a: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→记得把月亮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删除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6"/>
          <a:stretch/>
        </p:blipFill>
        <p:spPr bwMode="auto">
          <a:xfrm>
            <a:off x="2946378" y="2335027"/>
            <a:ext cx="1116012" cy="87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470" y="1433797"/>
            <a:ext cx="3524250" cy="276860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6"/>
          <a:stretch/>
        </p:blipFill>
        <p:spPr bwMode="auto">
          <a:xfrm>
            <a:off x="6754866" y="2318286"/>
            <a:ext cx="1116012" cy="87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右箭头 13"/>
          <p:cNvSpPr/>
          <p:nvPr/>
        </p:nvSpPr>
        <p:spPr>
          <a:xfrm>
            <a:off x="4283968" y="2496306"/>
            <a:ext cx="1440160" cy="6435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6"/>
          <a:stretch/>
        </p:blipFill>
        <p:spPr bwMode="auto">
          <a:xfrm flipV="1">
            <a:off x="6548544" y="3008225"/>
            <a:ext cx="1528656" cy="12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113892" y="2650172"/>
            <a:ext cx="780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月亮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922380" y="2573518"/>
            <a:ext cx="7809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月亮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6"/>
          <a:stretch/>
        </p:blipFill>
        <p:spPr bwMode="auto">
          <a:xfrm flipV="1">
            <a:off x="2740055" y="3008225"/>
            <a:ext cx="1528656" cy="12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208" y="3007525"/>
            <a:ext cx="1530350" cy="1206500"/>
          </a:xfrm>
          <a:prstGeom prst="rect">
            <a:avLst/>
          </a:prstGeom>
        </p:spPr>
      </p:pic>
      <p:pic>
        <p:nvPicPr>
          <p:cNvPr id="5" name="图片 4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696" y="3007525"/>
            <a:ext cx="1530350" cy="1206500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938" y="1557994"/>
            <a:ext cx="3076575" cy="914400"/>
          </a:xfrm>
          <a:prstGeom prst="rect">
            <a:avLst/>
          </a:prstGeom>
          <a:noFill/>
          <a:ln w="476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矩形 25"/>
          <p:cNvSpPr/>
          <p:nvPr/>
        </p:nvSpPr>
        <p:spPr>
          <a:xfrm>
            <a:off x="3137857" y="315790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467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578</Words>
  <Application>Microsoft Office PowerPoint</Application>
  <PresentationFormat>全屏显示(4:3)</PresentationFormat>
  <Paragraphs>66</Paragraphs>
  <Slides>12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kan</cp:lastModifiedBy>
  <cp:revision>35</cp:revision>
  <dcterms:created xsi:type="dcterms:W3CDTF">2015-08-19T13:01:05Z</dcterms:created>
  <dcterms:modified xsi:type="dcterms:W3CDTF">2016-04-23T04:15:46Z</dcterms:modified>
</cp:coreProperties>
</file>