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10"/>
  </p:notesMasterIdLst>
  <p:sldIdLst>
    <p:sldId id="257" r:id="rId3"/>
    <p:sldId id="258" r:id="rId4"/>
    <p:sldId id="263" r:id="rId5"/>
    <p:sldId id="259" r:id="rId6"/>
    <p:sldId id="260" r:id="rId7"/>
    <p:sldId id="261" r:id="rId8"/>
    <p:sldId id="264" r:id="rId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5D15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258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300BCBA-B588-453E-A4A5-7659E2D625B6}" type="datetimeFigureOut">
              <a:rPr lang="zh-CN" altLang="en-US" smtClean="0"/>
              <a:t>2016/4/20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EC66FC-3A0D-45E4-A675-F9D1961AACC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40713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200446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09600" y="322671"/>
            <a:ext cx="725487" cy="8596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06714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09575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486546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905396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371762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068339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44375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366779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987044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4723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64173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15040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200052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010734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19304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99368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17160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87833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64126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18608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44060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24605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 txBox="1">
            <a:spLocks/>
          </p:cNvSpPr>
          <p:nvPr userDrawn="1"/>
        </p:nvSpPr>
        <p:spPr>
          <a:xfrm>
            <a:off x="9072960" y="5972744"/>
            <a:ext cx="3119040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>
                <a:solidFill>
                  <a:prstClr val="black">
                    <a:lumMod val="85000"/>
                    <a:lumOff val="15000"/>
                  </a:prstClr>
                </a:solidFill>
              </a:rPr>
              <a:t>@</a:t>
            </a:r>
            <a:r>
              <a:rPr lang="zh-CN" altLang="en-US" dirty="0" smtClean="0">
                <a:solidFill>
                  <a:prstClr val="black">
                    <a:lumMod val="85000"/>
                    <a:lumOff val="15000"/>
                  </a:prstClr>
                </a:solidFill>
              </a:rPr>
              <a:t>浅语出品</a:t>
            </a:r>
            <a:endParaRPr lang="en-US" altLang="zh-CN" dirty="0" smtClean="0">
              <a:solidFill>
                <a:prstClr val="black">
                  <a:lumMod val="85000"/>
                  <a:lumOff val="15000"/>
                </a:prstClr>
              </a:solidFill>
            </a:endParaRPr>
          </a:p>
          <a:p>
            <a:r>
              <a:rPr lang="en-US" altLang="zh-CN" sz="2400" dirty="0" smtClean="0">
                <a:solidFill>
                  <a:prstClr val="black">
                    <a:lumMod val="85000"/>
                    <a:lumOff val="15000"/>
                  </a:prstClr>
                </a:solidFill>
              </a:rPr>
              <a:t>http://qianyu.yanj.cn/</a:t>
            </a:r>
            <a:endParaRPr lang="zh-CN" altLang="en-US" sz="2400" dirty="0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8167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39908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1340768"/>
            <a:ext cx="12192000" cy="172819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558ED5"/>
              </a:clrFrom>
              <a:clrTo>
                <a:srgbClr val="558ED5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5123" y="1613988"/>
            <a:ext cx="1181753" cy="118175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9" name="文本框 8"/>
          <p:cNvSpPr txBox="1"/>
          <p:nvPr/>
        </p:nvSpPr>
        <p:spPr>
          <a:xfrm>
            <a:off x="5156706" y="3299793"/>
            <a:ext cx="18753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prstClr val="white">
                    <a:lumMod val="50000"/>
                  </a:prst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 手绘教程之</a:t>
            </a:r>
            <a:endParaRPr lang="zh-CN" altLang="en-US" sz="2400" dirty="0">
              <a:solidFill>
                <a:prstClr val="white">
                  <a:lumMod val="50000"/>
                </a:prst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215680" y="3803845"/>
            <a:ext cx="576064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 smtClean="0">
                <a:solidFill>
                  <a:prstClr val="black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呆萌方形卡通头像</a:t>
            </a:r>
            <a:endParaRPr lang="zh-CN" altLang="en-US" sz="5400" dirty="0">
              <a:solidFill>
                <a:prstClr val="black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04008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695400" y="2176279"/>
            <a:ext cx="2230906" cy="2230906"/>
          </a:xfrm>
          <a:prstGeom prst="rect">
            <a:avLst/>
          </a:prstGeom>
          <a:noFill/>
          <a:ln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等腰三角形 8"/>
          <p:cNvSpPr/>
          <p:nvPr/>
        </p:nvSpPr>
        <p:spPr>
          <a:xfrm>
            <a:off x="3694855" y="2651302"/>
            <a:ext cx="744178" cy="1097219"/>
          </a:xfrm>
          <a:prstGeom prst="triangl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" name="直角三角形 9"/>
          <p:cNvSpPr/>
          <p:nvPr/>
        </p:nvSpPr>
        <p:spPr>
          <a:xfrm rot="1007058">
            <a:off x="3972620" y="2672702"/>
            <a:ext cx="404845" cy="559340"/>
          </a:xfrm>
          <a:prstGeom prst="rtTriangle">
            <a:avLst/>
          </a:pr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等腰三角形 11"/>
          <p:cNvSpPr/>
          <p:nvPr/>
        </p:nvSpPr>
        <p:spPr>
          <a:xfrm flipH="1">
            <a:off x="4704135" y="2638095"/>
            <a:ext cx="744178" cy="1097219"/>
          </a:xfrm>
          <a:prstGeom prst="triangl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" name="直角三角形 12"/>
          <p:cNvSpPr/>
          <p:nvPr/>
        </p:nvSpPr>
        <p:spPr>
          <a:xfrm rot="20592942" flipH="1">
            <a:off x="4765703" y="2659495"/>
            <a:ext cx="404845" cy="559340"/>
          </a:xfrm>
          <a:prstGeom prst="rtTriangle">
            <a:avLst/>
          </a:pr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307609" y="3259540"/>
            <a:ext cx="1622477" cy="64383"/>
          </a:xfrm>
          <a:prstGeom prst="rect">
            <a:avLst/>
          </a:pr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8701314" y="2954828"/>
            <a:ext cx="528624" cy="528624"/>
          </a:xfrm>
          <a:prstGeom prst="ellipse">
            <a:avLst/>
          </a:pr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9549258" y="2935599"/>
            <a:ext cx="528624" cy="528624"/>
          </a:xfrm>
          <a:prstGeom prst="ellipse">
            <a:avLst/>
          </a:pr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11132384" y="3113870"/>
            <a:ext cx="101405" cy="145670"/>
          </a:xfrm>
          <a:prstGeom prst="ellipse">
            <a:avLst/>
          </a:pr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431924" y="4767531"/>
            <a:ext cx="8640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方脸</a:t>
            </a:r>
            <a:endParaRPr lang="zh-CN" altLang="en-US" sz="2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272087" y="4767532"/>
            <a:ext cx="8640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耳朵</a:t>
            </a:r>
            <a:endParaRPr lang="zh-CN" altLang="en-US" sz="2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686799" y="4767532"/>
            <a:ext cx="8640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眼睛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9088317" y="4767531"/>
            <a:ext cx="8640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脸颊</a:t>
            </a:r>
            <a:endParaRPr lang="zh-CN" altLang="en-US" sz="2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0801741" y="4767531"/>
            <a:ext cx="8640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鼻子</a:t>
            </a:r>
            <a:endParaRPr lang="zh-CN" altLang="en-US" sz="2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401044" y="410761"/>
            <a:ext cx="22322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绘制形状</a:t>
            </a:r>
            <a:endParaRPr lang="zh-CN" altLang="en-US" sz="40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70409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695400" y="2176279"/>
            <a:ext cx="2230906" cy="2230906"/>
          </a:xfrm>
          <a:prstGeom prst="rect">
            <a:avLst/>
          </a:prstGeom>
          <a:solidFill>
            <a:srgbClr val="FFF5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等腰三角形 8"/>
          <p:cNvSpPr/>
          <p:nvPr/>
        </p:nvSpPr>
        <p:spPr>
          <a:xfrm>
            <a:off x="3694855" y="2651302"/>
            <a:ext cx="744178" cy="1097219"/>
          </a:xfrm>
          <a:prstGeom prst="triangle">
            <a:avLst/>
          </a:prstGeom>
          <a:solidFill>
            <a:srgbClr val="FFF5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" name="直角三角形 9"/>
          <p:cNvSpPr/>
          <p:nvPr/>
        </p:nvSpPr>
        <p:spPr>
          <a:xfrm rot="1007058">
            <a:off x="3972620" y="2672702"/>
            <a:ext cx="404845" cy="559340"/>
          </a:xfrm>
          <a:prstGeom prst="rtTriangl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等腰三角形 11"/>
          <p:cNvSpPr/>
          <p:nvPr/>
        </p:nvSpPr>
        <p:spPr>
          <a:xfrm flipH="1">
            <a:off x="4704135" y="2638095"/>
            <a:ext cx="744178" cy="1097219"/>
          </a:xfrm>
          <a:prstGeom prst="triangle">
            <a:avLst/>
          </a:prstGeom>
          <a:solidFill>
            <a:srgbClr val="FFF5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" name="直角三角形 12"/>
          <p:cNvSpPr/>
          <p:nvPr/>
        </p:nvSpPr>
        <p:spPr>
          <a:xfrm rot="20592942" flipH="1">
            <a:off x="4765703" y="2659495"/>
            <a:ext cx="404845" cy="559340"/>
          </a:xfrm>
          <a:prstGeom prst="rtTriangl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307609" y="3259540"/>
            <a:ext cx="1622477" cy="64383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8701314" y="2954828"/>
            <a:ext cx="528624" cy="528624"/>
          </a:xfrm>
          <a:prstGeom prst="ellipse">
            <a:avLst/>
          </a:prstGeom>
          <a:solidFill>
            <a:srgbClr val="D924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9549258" y="2935599"/>
            <a:ext cx="528624" cy="528624"/>
          </a:xfrm>
          <a:prstGeom prst="ellipse">
            <a:avLst/>
          </a:prstGeom>
          <a:solidFill>
            <a:srgbClr val="D924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11132384" y="3113870"/>
            <a:ext cx="101405" cy="14567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431924" y="4767531"/>
            <a:ext cx="8640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方脸</a:t>
            </a:r>
            <a:endParaRPr lang="zh-CN" altLang="en-US" sz="2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272087" y="4767532"/>
            <a:ext cx="8640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耳朵</a:t>
            </a:r>
            <a:endParaRPr lang="zh-CN" altLang="en-US" sz="2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686799" y="4767532"/>
            <a:ext cx="8640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眼睛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9088317" y="4767531"/>
            <a:ext cx="8640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脸颊</a:t>
            </a:r>
            <a:endParaRPr lang="zh-CN" altLang="en-US" sz="2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0801741" y="4767531"/>
            <a:ext cx="8640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鼻子</a:t>
            </a:r>
            <a:endParaRPr lang="zh-CN" altLang="en-US" sz="2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401044" y="410761"/>
            <a:ext cx="22322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美化上色</a:t>
            </a:r>
            <a:endParaRPr lang="zh-CN" altLang="en-US" sz="40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74844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401044" y="410761"/>
            <a:ext cx="22322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华丽组合</a:t>
            </a:r>
            <a:endParaRPr lang="zh-CN" altLang="en-US" sz="40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064894" y="2797913"/>
            <a:ext cx="2230906" cy="2230906"/>
          </a:xfrm>
          <a:prstGeom prst="rect">
            <a:avLst/>
          </a:prstGeom>
          <a:solidFill>
            <a:srgbClr val="FFF500"/>
          </a:solidFill>
          <a:ln>
            <a:noFill/>
          </a:ln>
          <a:effectLst>
            <a:outerShdw blurRad="50800" dist="215900" dir="81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2063552" y="1702706"/>
            <a:ext cx="744178" cy="1097219"/>
            <a:chOff x="2518460" y="2778636"/>
            <a:chExt cx="528444" cy="779140"/>
          </a:xfrm>
        </p:grpSpPr>
        <p:sp>
          <p:nvSpPr>
            <p:cNvPr id="15" name="等腰三角形 14"/>
            <p:cNvSpPr/>
            <p:nvPr/>
          </p:nvSpPr>
          <p:spPr>
            <a:xfrm>
              <a:off x="2518460" y="2778636"/>
              <a:ext cx="528444" cy="779140"/>
            </a:xfrm>
            <a:prstGeom prst="triangle">
              <a:avLst/>
            </a:prstGeom>
            <a:solidFill>
              <a:srgbClr val="FFF5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6" name="直角三角形 15"/>
            <p:cNvSpPr/>
            <p:nvPr/>
          </p:nvSpPr>
          <p:spPr>
            <a:xfrm rot="1007058">
              <a:off x="2715702" y="2793832"/>
              <a:ext cx="287482" cy="397190"/>
            </a:xfrm>
            <a:prstGeom prst="rtTriangl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551622" y="1700808"/>
            <a:ext cx="744178" cy="1097219"/>
            <a:chOff x="3551332" y="2767764"/>
            <a:chExt cx="528444" cy="779140"/>
          </a:xfrm>
        </p:grpSpPr>
        <p:sp>
          <p:nvSpPr>
            <p:cNvPr id="13" name="等腰三角形 12"/>
            <p:cNvSpPr/>
            <p:nvPr/>
          </p:nvSpPr>
          <p:spPr>
            <a:xfrm flipH="1">
              <a:off x="3551332" y="2767764"/>
              <a:ext cx="528444" cy="779140"/>
            </a:xfrm>
            <a:prstGeom prst="triangle">
              <a:avLst/>
            </a:prstGeom>
            <a:solidFill>
              <a:srgbClr val="FFF5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" name="直角三角形 13"/>
            <p:cNvSpPr/>
            <p:nvPr/>
          </p:nvSpPr>
          <p:spPr>
            <a:xfrm rot="20592942" flipH="1">
              <a:off x="3595052" y="2782960"/>
              <a:ext cx="287482" cy="397190"/>
            </a:xfrm>
            <a:prstGeom prst="rtTriangl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2401301" y="3442691"/>
            <a:ext cx="1622477" cy="64383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10" name="椭圆 9"/>
          <p:cNvSpPr/>
          <p:nvPr/>
        </p:nvSpPr>
        <p:spPr>
          <a:xfrm>
            <a:off x="2261529" y="3890023"/>
            <a:ext cx="528624" cy="528624"/>
          </a:xfrm>
          <a:prstGeom prst="ellipse">
            <a:avLst/>
          </a:prstGeom>
          <a:solidFill>
            <a:srgbClr val="D924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3618159" y="3890023"/>
            <a:ext cx="528624" cy="528624"/>
          </a:xfrm>
          <a:prstGeom prst="ellipse">
            <a:avLst/>
          </a:prstGeom>
          <a:solidFill>
            <a:srgbClr val="D924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3161837" y="4151853"/>
            <a:ext cx="101405" cy="14567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5145088" y="1118647"/>
            <a:ext cx="5645782" cy="3532819"/>
            <a:chOff x="5577794" y="1122470"/>
            <a:chExt cx="5645782" cy="3532819"/>
          </a:xfrm>
        </p:grpSpPr>
        <p:sp>
          <p:nvSpPr>
            <p:cNvPr id="18" name="云形标注 17"/>
            <p:cNvSpPr/>
            <p:nvPr/>
          </p:nvSpPr>
          <p:spPr>
            <a:xfrm>
              <a:off x="5577794" y="1122470"/>
              <a:ext cx="5645782" cy="3532819"/>
            </a:xfrm>
            <a:prstGeom prst="cloudCallout">
              <a:avLst>
                <a:gd name="adj1" fmla="val -44006"/>
                <a:gd name="adj2" fmla="val 51555"/>
              </a:avLst>
            </a:prstGeom>
            <a:solidFill>
              <a:srgbClr val="95D1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6481766" y="2249417"/>
              <a:ext cx="3816424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最后加上阴影效果，让头像看起来更有立体感，一个呆萌的方形头像就大功告成了，是不是很简单呢，赶快去试一试吧！</a:t>
              </a:r>
              <a:endParaRPr lang="zh-CN" altLang="en-US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73558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401044" y="410761"/>
            <a:ext cx="22322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小试牛刀</a:t>
            </a:r>
            <a:endParaRPr lang="zh-CN" altLang="en-US" sz="40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657120" y="2756308"/>
            <a:ext cx="1536922" cy="1588666"/>
          </a:xfrm>
          <a:prstGeom prst="rect">
            <a:avLst/>
          </a:prstGeom>
          <a:solidFill>
            <a:srgbClr val="1F1A17"/>
          </a:solidFill>
          <a:ln>
            <a:noFill/>
          </a:ln>
          <a:effectLst>
            <a:outerShdw blurRad="50800" dist="215900" dir="81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2657567" y="2108236"/>
            <a:ext cx="288032" cy="648072"/>
            <a:chOff x="601651" y="3933056"/>
            <a:chExt cx="288032" cy="648072"/>
          </a:xfrm>
        </p:grpSpPr>
        <p:sp>
          <p:nvSpPr>
            <p:cNvPr id="17" name="等腰三角形 16"/>
            <p:cNvSpPr/>
            <p:nvPr/>
          </p:nvSpPr>
          <p:spPr>
            <a:xfrm>
              <a:off x="601651" y="3933056"/>
              <a:ext cx="288032" cy="648072"/>
            </a:xfrm>
            <a:prstGeom prst="triangle">
              <a:avLst/>
            </a:prstGeom>
            <a:solidFill>
              <a:srgbClr val="1F1A1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8" name="直角三角形 17"/>
            <p:cNvSpPr/>
            <p:nvPr/>
          </p:nvSpPr>
          <p:spPr>
            <a:xfrm flipH="1">
              <a:off x="601651" y="3982219"/>
              <a:ext cx="142650" cy="598909"/>
            </a:xfrm>
            <a:prstGeom prst="rtTriangl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2830159" y="3111585"/>
            <a:ext cx="1137394" cy="457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" name="梯形 9"/>
          <p:cNvSpPr/>
          <p:nvPr/>
        </p:nvSpPr>
        <p:spPr>
          <a:xfrm>
            <a:off x="2728891" y="3362312"/>
            <a:ext cx="1352438" cy="982662"/>
          </a:xfrm>
          <a:prstGeom prst="trapezoid">
            <a:avLst/>
          </a:prstGeom>
          <a:solidFill>
            <a:srgbClr val="FBD7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等腰三角形 10"/>
          <p:cNvSpPr/>
          <p:nvPr/>
        </p:nvSpPr>
        <p:spPr>
          <a:xfrm flipV="1">
            <a:off x="2993224" y="3359932"/>
            <a:ext cx="830312" cy="349150"/>
          </a:xfrm>
          <a:prstGeom prst="triangle">
            <a:avLst/>
          </a:prstGeom>
          <a:solidFill>
            <a:srgbClr val="1F1A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cxnSp>
        <p:nvCxnSpPr>
          <p:cNvPr id="12" name="直接连接符 11"/>
          <p:cNvCxnSpPr/>
          <p:nvPr/>
        </p:nvCxnSpPr>
        <p:spPr>
          <a:xfrm flipV="1">
            <a:off x="3233184" y="3958591"/>
            <a:ext cx="432048" cy="72008"/>
          </a:xfrm>
          <a:prstGeom prst="line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空心弧 12"/>
          <p:cNvSpPr/>
          <p:nvPr/>
        </p:nvSpPr>
        <p:spPr>
          <a:xfrm rot="3975696">
            <a:off x="3598989" y="3856285"/>
            <a:ext cx="297135" cy="144016"/>
          </a:xfrm>
          <a:prstGeom prst="blockArc">
            <a:avLst>
              <a:gd name="adj1" fmla="val 13263484"/>
              <a:gd name="adj2" fmla="val 21420079"/>
              <a:gd name="adj3" fmla="val 8336"/>
            </a:avLst>
          </a:prstGeom>
          <a:solidFill>
            <a:srgbClr val="1F1A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3906306" y="2111387"/>
            <a:ext cx="288032" cy="648072"/>
            <a:chOff x="1781335" y="3943350"/>
            <a:chExt cx="288032" cy="648072"/>
          </a:xfrm>
        </p:grpSpPr>
        <p:sp>
          <p:nvSpPr>
            <p:cNvPr id="15" name="等腰三角形 14"/>
            <p:cNvSpPr/>
            <p:nvPr/>
          </p:nvSpPr>
          <p:spPr>
            <a:xfrm>
              <a:off x="1781335" y="3943350"/>
              <a:ext cx="288032" cy="648072"/>
            </a:xfrm>
            <a:prstGeom prst="triangle">
              <a:avLst/>
            </a:prstGeom>
            <a:solidFill>
              <a:srgbClr val="1F1A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6" name="直角三角形 15"/>
            <p:cNvSpPr/>
            <p:nvPr/>
          </p:nvSpPr>
          <p:spPr>
            <a:xfrm flipH="1">
              <a:off x="1781335" y="3992513"/>
              <a:ext cx="142650" cy="598909"/>
            </a:xfrm>
            <a:prstGeom prst="rtTriangl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0" name="矩形 19"/>
          <p:cNvSpPr/>
          <p:nvPr/>
        </p:nvSpPr>
        <p:spPr>
          <a:xfrm>
            <a:off x="6124337" y="2547926"/>
            <a:ext cx="45719" cy="216024"/>
          </a:xfrm>
          <a:prstGeom prst="rect">
            <a:avLst/>
          </a:prstGeom>
          <a:solidFill>
            <a:srgbClr val="FDF20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5678368" y="2373674"/>
            <a:ext cx="969691" cy="188118"/>
          </a:xfrm>
          <a:prstGeom prst="ellipse">
            <a:avLst/>
          </a:prstGeom>
          <a:solidFill>
            <a:srgbClr val="DDDE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5351915" y="2763950"/>
            <a:ext cx="1524222" cy="1548061"/>
          </a:xfrm>
          <a:prstGeom prst="rect">
            <a:avLst/>
          </a:prstGeom>
          <a:solidFill>
            <a:srgbClr val="22B2D5"/>
          </a:solidFill>
          <a:ln>
            <a:solidFill>
              <a:srgbClr val="22B2D5"/>
            </a:solidFill>
          </a:ln>
          <a:effectLst>
            <a:outerShdw blurRad="50800" dist="215900" dir="81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5529839" y="3225144"/>
            <a:ext cx="1152128" cy="457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5351915" y="3537980"/>
            <a:ext cx="1524222" cy="774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6053515" y="3484029"/>
            <a:ext cx="182687" cy="490613"/>
            <a:chOff x="-4651672" y="8325543"/>
            <a:chExt cx="182687" cy="490613"/>
          </a:xfrm>
        </p:grpSpPr>
        <p:sp>
          <p:nvSpPr>
            <p:cNvPr id="33" name="矩形 32"/>
            <p:cNvSpPr/>
            <p:nvPr/>
          </p:nvSpPr>
          <p:spPr>
            <a:xfrm>
              <a:off x="-4580850" y="8492156"/>
              <a:ext cx="45719" cy="32400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>
              <a:off x="-4651672" y="8325543"/>
              <a:ext cx="182687" cy="182687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6" name="矩形 25"/>
          <p:cNvSpPr/>
          <p:nvPr/>
        </p:nvSpPr>
        <p:spPr>
          <a:xfrm>
            <a:off x="5594110" y="3732057"/>
            <a:ext cx="288032" cy="36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5593991" y="3832661"/>
            <a:ext cx="288032" cy="36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5593872" y="3933265"/>
            <a:ext cx="288032" cy="36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6092892" y="2474495"/>
            <a:ext cx="103931" cy="103931"/>
          </a:xfrm>
          <a:prstGeom prst="ellipse">
            <a:avLst/>
          </a:prstGeom>
          <a:solidFill>
            <a:srgbClr val="FDF20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6412489" y="3730838"/>
            <a:ext cx="288032" cy="36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6412370" y="3831442"/>
            <a:ext cx="288032" cy="36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6412251" y="3932046"/>
            <a:ext cx="288032" cy="36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6" name="剪去对角的矩形 35"/>
          <p:cNvSpPr/>
          <p:nvPr/>
        </p:nvSpPr>
        <p:spPr>
          <a:xfrm rot="20075631" flipH="1">
            <a:off x="9016787" y="2471342"/>
            <a:ext cx="309689" cy="217215"/>
          </a:xfrm>
          <a:prstGeom prst="snip2DiagRect">
            <a:avLst>
              <a:gd name="adj1" fmla="val 0"/>
              <a:gd name="adj2" fmla="val 38306"/>
            </a:avLst>
          </a:prstGeom>
          <a:solidFill>
            <a:srgbClr val="44AB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7" name="剪去对角的矩形 36"/>
          <p:cNvSpPr/>
          <p:nvPr/>
        </p:nvSpPr>
        <p:spPr>
          <a:xfrm>
            <a:off x="8581120" y="2509060"/>
            <a:ext cx="299947" cy="172634"/>
          </a:xfrm>
          <a:prstGeom prst="snip2DiagRect">
            <a:avLst>
              <a:gd name="adj1" fmla="val 0"/>
              <a:gd name="adj2" fmla="val 50000"/>
            </a:avLst>
          </a:prstGeom>
          <a:solidFill>
            <a:srgbClr val="44AB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8180758" y="2690936"/>
            <a:ext cx="1515642" cy="1584176"/>
          </a:xfrm>
          <a:prstGeom prst="rect">
            <a:avLst/>
          </a:prstGeom>
          <a:solidFill>
            <a:srgbClr val="FEC88A"/>
          </a:solidFill>
          <a:ln>
            <a:noFill/>
          </a:ln>
          <a:effectLst>
            <a:outerShdw blurRad="50800" dist="215900" dir="81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9" name="直角三角形 38"/>
          <p:cNvSpPr/>
          <p:nvPr/>
        </p:nvSpPr>
        <p:spPr>
          <a:xfrm flipV="1">
            <a:off x="8187108" y="2690936"/>
            <a:ext cx="107950" cy="658614"/>
          </a:xfrm>
          <a:prstGeom prst="rtTriangle">
            <a:avLst/>
          </a:prstGeom>
          <a:solidFill>
            <a:schemeClr val="tx1">
              <a:lumMod val="85000"/>
              <a:lumOff val="15000"/>
            </a:schemeClr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0" name="直角三角形 39"/>
          <p:cNvSpPr/>
          <p:nvPr/>
        </p:nvSpPr>
        <p:spPr>
          <a:xfrm flipH="1" flipV="1">
            <a:off x="9572995" y="2694110"/>
            <a:ext cx="107950" cy="658614"/>
          </a:xfrm>
          <a:prstGeom prst="rtTriangle">
            <a:avLst/>
          </a:prstGeom>
          <a:solidFill>
            <a:schemeClr val="tx1">
              <a:lumMod val="85000"/>
              <a:lumOff val="15000"/>
            </a:schemeClr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1" name="等腰三角形 40"/>
          <p:cNvSpPr/>
          <p:nvPr/>
        </p:nvSpPr>
        <p:spPr>
          <a:xfrm flipV="1">
            <a:off x="8907622" y="2909339"/>
            <a:ext cx="103397" cy="231453"/>
          </a:xfrm>
          <a:prstGeom prst="triangle">
            <a:avLst/>
          </a:prstGeom>
          <a:solidFill>
            <a:schemeClr val="tx1">
              <a:lumMod val="85000"/>
              <a:lumOff val="15000"/>
            </a:schemeClr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2" name="直角三角形 56"/>
          <p:cNvSpPr/>
          <p:nvPr/>
        </p:nvSpPr>
        <p:spPr>
          <a:xfrm rot="13543250" flipH="1">
            <a:off x="8625272" y="3177511"/>
            <a:ext cx="294599" cy="111766"/>
          </a:xfrm>
          <a:custGeom>
            <a:avLst/>
            <a:gdLst>
              <a:gd name="connsiteX0" fmla="*/ 0 w 250291"/>
              <a:gd name="connsiteY0" fmla="*/ 72008 h 72008"/>
              <a:gd name="connsiteX1" fmla="*/ 0 w 250291"/>
              <a:gd name="connsiteY1" fmla="*/ 0 h 72008"/>
              <a:gd name="connsiteX2" fmla="*/ 250291 w 250291"/>
              <a:gd name="connsiteY2" fmla="*/ 72008 h 72008"/>
              <a:gd name="connsiteX3" fmla="*/ 0 w 250291"/>
              <a:gd name="connsiteY3" fmla="*/ 72008 h 72008"/>
              <a:gd name="connsiteX0" fmla="*/ 44308 w 294599"/>
              <a:gd name="connsiteY0" fmla="*/ 111766 h 111766"/>
              <a:gd name="connsiteX1" fmla="*/ 0 w 294599"/>
              <a:gd name="connsiteY1" fmla="*/ 0 h 111766"/>
              <a:gd name="connsiteX2" fmla="*/ 294599 w 294599"/>
              <a:gd name="connsiteY2" fmla="*/ 111766 h 111766"/>
              <a:gd name="connsiteX3" fmla="*/ 44308 w 294599"/>
              <a:gd name="connsiteY3" fmla="*/ 111766 h 111766"/>
              <a:gd name="connsiteX0" fmla="*/ 65710 w 294599"/>
              <a:gd name="connsiteY0" fmla="*/ 102177 h 111766"/>
              <a:gd name="connsiteX1" fmla="*/ 0 w 294599"/>
              <a:gd name="connsiteY1" fmla="*/ 0 h 111766"/>
              <a:gd name="connsiteX2" fmla="*/ 294599 w 294599"/>
              <a:gd name="connsiteY2" fmla="*/ 111766 h 111766"/>
              <a:gd name="connsiteX3" fmla="*/ 65710 w 294599"/>
              <a:gd name="connsiteY3" fmla="*/ 102177 h 1117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4599" h="111766">
                <a:moveTo>
                  <a:pt x="65710" y="102177"/>
                </a:moveTo>
                <a:lnTo>
                  <a:pt x="0" y="0"/>
                </a:lnTo>
                <a:lnTo>
                  <a:pt x="294599" y="111766"/>
                </a:lnTo>
                <a:lnTo>
                  <a:pt x="65710" y="102177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3" name="直角三角形 56"/>
          <p:cNvSpPr/>
          <p:nvPr/>
        </p:nvSpPr>
        <p:spPr>
          <a:xfrm rot="8056750">
            <a:off x="9020561" y="3175128"/>
            <a:ext cx="294599" cy="111766"/>
          </a:xfrm>
          <a:custGeom>
            <a:avLst/>
            <a:gdLst>
              <a:gd name="connsiteX0" fmla="*/ 0 w 250291"/>
              <a:gd name="connsiteY0" fmla="*/ 72008 h 72008"/>
              <a:gd name="connsiteX1" fmla="*/ 0 w 250291"/>
              <a:gd name="connsiteY1" fmla="*/ 0 h 72008"/>
              <a:gd name="connsiteX2" fmla="*/ 250291 w 250291"/>
              <a:gd name="connsiteY2" fmla="*/ 72008 h 72008"/>
              <a:gd name="connsiteX3" fmla="*/ 0 w 250291"/>
              <a:gd name="connsiteY3" fmla="*/ 72008 h 72008"/>
              <a:gd name="connsiteX0" fmla="*/ 44308 w 294599"/>
              <a:gd name="connsiteY0" fmla="*/ 111766 h 111766"/>
              <a:gd name="connsiteX1" fmla="*/ 0 w 294599"/>
              <a:gd name="connsiteY1" fmla="*/ 0 h 111766"/>
              <a:gd name="connsiteX2" fmla="*/ 294599 w 294599"/>
              <a:gd name="connsiteY2" fmla="*/ 111766 h 111766"/>
              <a:gd name="connsiteX3" fmla="*/ 44308 w 294599"/>
              <a:gd name="connsiteY3" fmla="*/ 111766 h 111766"/>
              <a:gd name="connsiteX0" fmla="*/ 65710 w 294599"/>
              <a:gd name="connsiteY0" fmla="*/ 102177 h 111766"/>
              <a:gd name="connsiteX1" fmla="*/ 0 w 294599"/>
              <a:gd name="connsiteY1" fmla="*/ 0 h 111766"/>
              <a:gd name="connsiteX2" fmla="*/ 294599 w 294599"/>
              <a:gd name="connsiteY2" fmla="*/ 111766 h 111766"/>
              <a:gd name="connsiteX3" fmla="*/ 65710 w 294599"/>
              <a:gd name="connsiteY3" fmla="*/ 102177 h 1117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4599" h="111766">
                <a:moveTo>
                  <a:pt x="65710" y="102177"/>
                </a:moveTo>
                <a:lnTo>
                  <a:pt x="0" y="0"/>
                </a:lnTo>
                <a:lnTo>
                  <a:pt x="294599" y="111766"/>
                </a:lnTo>
                <a:lnTo>
                  <a:pt x="65710" y="102177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8385969" y="3322339"/>
            <a:ext cx="1127727" cy="45719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5" name="椭圆 44"/>
          <p:cNvSpPr/>
          <p:nvPr/>
        </p:nvSpPr>
        <p:spPr>
          <a:xfrm>
            <a:off x="8852854" y="3657996"/>
            <a:ext cx="255576" cy="360040"/>
          </a:xfrm>
          <a:prstGeom prst="ellipse">
            <a:avLst/>
          </a:prstGeom>
          <a:solidFill>
            <a:srgbClr val="EE99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6" name="任意多边形 45"/>
          <p:cNvSpPr/>
          <p:nvPr/>
        </p:nvSpPr>
        <p:spPr>
          <a:xfrm>
            <a:off x="8745348" y="2256506"/>
            <a:ext cx="408896" cy="434430"/>
          </a:xfrm>
          <a:custGeom>
            <a:avLst/>
            <a:gdLst>
              <a:gd name="connsiteX0" fmla="*/ 161631 w 336888"/>
              <a:gd name="connsiteY0" fmla="*/ 0 h 434430"/>
              <a:gd name="connsiteX1" fmla="*/ 269643 w 336888"/>
              <a:gd name="connsiteY1" fmla="*/ 108012 h 434430"/>
              <a:gd name="connsiteX2" fmla="*/ 238007 w 336888"/>
              <a:gd name="connsiteY2" fmla="*/ 184388 h 434430"/>
              <a:gd name="connsiteX3" fmla="*/ 225578 w 336888"/>
              <a:gd name="connsiteY3" fmla="*/ 192768 h 434430"/>
              <a:gd name="connsiteX4" fmla="*/ 234010 w 336888"/>
              <a:gd name="connsiteY4" fmla="*/ 194032 h 434430"/>
              <a:gd name="connsiteX5" fmla="*/ 336888 w 336888"/>
              <a:gd name="connsiteY5" fmla="*/ 309315 h 434430"/>
              <a:gd name="connsiteX6" fmla="*/ 168444 w 336888"/>
              <a:gd name="connsiteY6" fmla="*/ 434430 h 434430"/>
              <a:gd name="connsiteX7" fmla="*/ 0 w 336888"/>
              <a:gd name="connsiteY7" fmla="*/ 309315 h 434430"/>
              <a:gd name="connsiteX8" fmla="*/ 49336 w 336888"/>
              <a:gd name="connsiteY8" fmla="*/ 220845 h 434430"/>
              <a:gd name="connsiteX9" fmla="*/ 100974 w 336888"/>
              <a:gd name="connsiteY9" fmla="*/ 194986 h 434430"/>
              <a:gd name="connsiteX10" fmla="*/ 85255 w 336888"/>
              <a:gd name="connsiteY10" fmla="*/ 184388 h 434430"/>
              <a:gd name="connsiteX11" fmla="*/ 53619 w 336888"/>
              <a:gd name="connsiteY11" fmla="*/ 108012 h 434430"/>
              <a:gd name="connsiteX12" fmla="*/ 161631 w 336888"/>
              <a:gd name="connsiteY12" fmla="*/ 0 h 434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36888" h="434430">
                <a:moveTo>
                  <a:pt x="161631" y="0"/>
                </a:moveTo>
                <a:cubicBezTo>
                  <a:pt x="221284" y="0"/>
                  <a:pt x="269643" y="48359"/>
                  <a:pt x="269643" y="108012"/>
                </a:cubicBezTo>
                <a:cubicBezTo>
                  <a:pt x="269643" y="137839"/>
                  <a:pt x="257554" y="164842"/>
                  <a:pt x="238007" y="184388"/>
                </a:cubicBezTo>
                <a:lnTo>
                  <a:pt x="225578" y="192768"/>
                </a:lnTo>
                <a:lnTo>
                  <a:pt x="234010" y="194032"/>
                </a:lnTo>
                <a:cubicBezTo>
                  <a:pt x="294467" y="213026"/>
                  <a:pt x="336888" y="257491"/>
                  <a:pt x="336888" y="309315"/>
                </a:cubicBezTo>
                <a:cubicBezTo>
                  <a:pt x="336888" y="378414"/>
                  <a:pt x="261473" y="434430"/>
                  <a:pt x="168444" y="434430"/>
                </a:cubicBezTo>
                <a:cubicBezTo>
                  <a:pt x="75415" y="434430"/>
                  <a:pt x="0" y="378414"/>
                  <a:pt x="0" y="309315"/>
                </a:cubicBezTo>
                <a:cubicBezTo>
                  <a:pt x="0" y="274766"/>
                  <a:pt x="18854" y="243487"/>
                  <a:pt x="49336" y="220845"/>
                </a:cubicBezTo>
                <a:lnTo>
                  <a:pt x="100974" y="194986"/>
                </a:lnTo>
                <a:lnTo>
                  <a:pt x="85255" y="184388"/>
                </a:lnTo>
                <a:cubicBezTo>
                  <a:pt x="65709" y="164842"/>
                  <a:pt x="53619" y="137839"/>
                  <a:pt x="53619" y="108012"/>
                </a:cubicBezTo>
                <a:cubicBezTo>
                  <a:pt x="53619" y="48359"/>
                  <a:pt x="101978" y="0"/>
                  <a:pt x="161631" y="0"/>
                </a:cubicBezTo>
                <a:close/>
              </a:path>
            </a:pathLst>
          </a:custGeom>
          <a:solidFill>
            <a:srgbClr val="D924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7" name="圆角矩形 46"/>
          <p:cNvSpPr/>
          <p:nvPr/>
        </p:nvSpPr>
        <p:spPr>
          <a:xfrm>
            <a:off x="8919345" y="2209830"/>
            <a:ext cx="60901" cy="61808"/>
          </a:xfrm>
          <a:prstGeom prst="roundRect">
            <a:avLst/>
          </a:prstGeom>
          <a:solidFill>
            <a:srgbClr val="D924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8" name="剪去对角的矩形 47"/>
          <p:cNvSpPr/>
          <p:nvPr/>
        </p:nvSpPr>
        <p:spPr>
          <a:xfrm flipH="1">
            <a:off x="9167770" y="2461499"/>
            <a:ext cx="309689" cy="217215"/>
          </a:xfrm>
          <a:prstGeom prst="snip2DiagRect">
            <a:avLst>
              <a:gd name="adj1" fmla="val 0"/>
              <a:gd name="adj2" fmla="val 38306"/>
            </a:avLst>
          </a:prstGeom>
          <a:solidFill>
            <a:srgbClr val="44AB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8190058" y="2690936"/>
            <a:ext cx="1492250" cy="216024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9724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401044" y="410761"/>
            <a:ext cx="18146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广告页</a:t>
            </a:r>
            <a:endParaRPr lang="zh-CN" altLang="en-US" sz="40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911424" y="2140942"/>
            <a:ext cx="1857300" cy="2478599"/>
            <a:chOff x="2251026" y="3849216"/>
            <a:chExt cx="1857300" cy="2478599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502" t="3715" r="15772" b="20129"/>
            <a:stretch/>
          </p:blipFill>
          <p:spPr>
            <a:xfrm>
              <a:off x="2423592" y="3849216"/>
              <a:ext cx="1512168" cy="1549972"/>
            </a:xfrm>
            <a:prstGeom prst="rect">
              <a:avLst/>
            </a:prstGeom>
          </p:spPr>
        </p:pic>
        <p:sp>
          <p:nvSpPr>
            <p:cNvPr id="8" name="文本框 7"/>
            <p:cNvSpPr txBox="1"/>
            <p:nvPr/>
          </p:nvSpPr>
          <p:spPr>
            <a:xfrm>
              <a:off x="2251026" y="5743040"/>
              <a:ext cx="185730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rPr>
                <a:t>新</a:t>
              </a:r>
              <a:r>
                <a:rPr lang="zh-CN" altLang="en-US" sz="3200" dirty="0" smtClean="0">
                  <a:solidFill>
                    <a:prstClr val="black">
                      <a:lumMod val="85000"/>
                      <a:lumOff val="15000"/>
                    </a:prstClr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rPr>
                <a:t>浪微博</a:t>
              </a:r>
              <a:endParaRPr lang="zh-CN" altLang="en-US" sz="3200" dirty="0">
                <a:solidFill>
                  <a:prstClr val="black">
                    <a:lumMod val="85000"/>
                    <a:lumOff val="15000"/>
                  </a:prst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309156" y="2140942"/>
            <a:ext cx="1857300" cy="2478599"/>
            <a:chOff x="8248224" y="3861048"/>
            <a:chExt cx="1857300" cy="2478599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 rotWithShape="1">
            <a:blip r:embed="rId3"/>
            <a:srcRect l="5778" r="4669" b="3431"/>
            <a:stretch/>
          </p:blipFill>
          <p:spPr>
            <a:xfrm>
              <a:off x="8407980" y="3861048"/>
              <a:ext cx="1550424" cy="1538140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8248224" y="5754872"/>
              <a:ext cx="185730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 smtClean="0">
                  <a:solidFill>
                    <a:prstClr val="black">
                      <a:lumMod val="85000"/>
                      <a:lumOff val="15000"/>
                    </a:prstClr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rPr>
                <a:t>演界店铺</a:t>
              </a:r>
              <a:endParaRPr lang="zh-CN" altLang="en-US" sz="3200" dirty="0">
                <a:solidFill>
                  <a:prstClr val="black">
                    <a:lumMod val="85000"/>
                    <a:lumOff val="15000"/>
                  </a:prst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8328248" y="3658322"/>
            <a:ext cx="1616075" cy="1922437"/>
            <a:chOff x="669925" y="3810819"/>
            <a:chExt cx="1616075" cy="1922437"/>
          </a:xfrm>
        </p:grpSpPr>
        <p:sp>
          <p:nvSpPr>
            <p:cNvPr id="13" name="矩形 12"/>
            <p:cNvSpPr/>
            <p:nvPr/>
          </p:nvSpPr>
          <p:spPr>
            <a:xfrm>
              <a:off x="669925" y="4149080"/>
              <a:ext cx="1616075" cy="1584176"/>
            </a:xfrm>
            <a:prstGeom prst="rect">
              <a:avLst/>
            </a:prstGeom>
            <a:solidFill>
              <a:srgbClr val="FEC492"/>
            </a:solidFill>
            <a:ln>
              <a:noFill/>
            </a:ln>
            <a:effectLst>
              <a:outerShdw blurRad="50800" dist="215900" dir="81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689697" y="4158754"/>
              <a:ext cx="1580744" cy="103111"/>
            </a:xfrm>
            <a:prstGeom prst="rect">
              <a:avLst/>
            </a:prstGeom>
            <a:solidFill>
              <a:srgbClr val="211D17"/>
            </a:solidFill>
            <a:ln>
              <a:solidFill>
                <a:srgbClr val="1C171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直角三角形 14"/>
            <p:cNvSpPr/>
            <p:nvPr/>
          </p:nvSpPr>
          <p:spPr>
            <a:xfrm flipV="1">
              <a:off x="682871" y="4165104"/>
              <a:ext cx="216500" cy="462368"/>
            </a:xfrm>
            <a:prstGeom prst="rtTriangle">
              <a:avLst/>
            </a:prstGeom>
            <a:solidFill>
              <a:srgbClr val="211D17"/>
            </a:solidFill>
            <a:ln>
              <a:solidFill>
                <a:srgbClr val="1C171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6" name="直角三角形 15"/>
            <p:cNvSpPr/>
            <p:nvPr/>
          </p:nvSpPr>
          <p:spPr>
            <a:xfrm flipH="1" flipV="1">
              <a:off x="2057849" y="4161929"/>
              <a:ext cx="212592" cy="462368"/>
            </a:xfrm>
            <a:prstGeom prst="rtTriangle">
              <a:avLst/>
            </a:prstGeom>
            <a:solidFill>
              <a:srgbClr val="211D17"/>
            </a:solidFill>
            <a:ln>
              <a:solidFill>
                <a:srgbClr val="1C171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7" name="任意多边形 16"/>
            <p:cNvSpPr/>
            <p:nvPr/>
          </p:nvSpPr>
          <p:spPr>
            <a:xfrm rot="1055565">
              <a:off x="1678002" y="4398407"/>
              <a:ext cx="534694" cy="251280"/>
            </a:xfrm>
            <a:custGeom>
              <a:avLst/>
              <a:gdLst>
                <a:gd name="connsiteX0" fmla="*/ 307174 w 582576"/>
                <a:gd name="connsiteY0" fmla="*/ 0 h 296837"/>
                <a:gd name="connsiteX1" fmla="*/ 527177 w 582576"/>
                <a:gd name="connsiteY1" fmla="*/ 93532 h 296837"/>
                <a:gd name="connsiteX2" fmla="*/ 578215 w 582576"/>
                <a:gd name="connsiteY2" fmla="*/ 158383 h 296837"/>
                <a:gd name="connsiteX3" fmla="*/ 581416 w 582576"/>
                <a:gd name="connsiteY3" fmla="*/ 176512 h 296837"/>
                <a:gd name="connsiteX4" fmla="*/ 582576 w 582576"/>
                <a:gd name="connsiteY4" fmla="*/ 178479 h 296837"/>
                <a:gd name="connsiteX5" fmla="*/ 582075 w 582576"/>
                <a:gd name="connsiteY5" fmla="*/ 180399 h 296837"/>
                <a:gd name="connsiteX6" fmla="*/ 563690 w 582576"/>
                <a:gd name="connsiteY6" fmla="*/ 210586 h 296837"/>
                <a:gd name="connsiteX7" fmla="*/ 502437 w 582576"/>
                <a:gd name="connsiteY7" fmla="*/ 248441 h 296837"/>
                <a:gd name="connsiteX8" fmla="*/ 478648 w 582576"/>
                <a:gd name="connsiteY8" fmla="*/ 250614 h 296837"/>
                <a:gd name="connsiteX9" fmla="*/ 447401 w 582576"/>
                <a:gd name="connsiteY9" fmla="*/ 196593 h 296837"/>
                <a:gd name="connsiteX10" fmla="*/ 307174 w 582576"/>
                <a:gd name="connsiteY10" fmla="*/ 128891 h 296837"/>
                <a:gd name="connsiteX11" fmla="*/ 124448 w 582576"/>
                <a:gd name="connsiteY11" fmla="*/ 270067 h 296837"/>
                <a:gd name="connsiteX12" fmla="*/ 119411 w 582576"/>
                <a:gd name="connsiteY12" fmla="*/ 288982 h 296837"/>
                <a:gd name="connsiteX13" fmla="*/ 119287 w 582576"/>
                <a:gd name="connsiteY13" fmla="*/ 289062 h 296837"/>
                <a:gd name="connsiteX14" fmla="*/ 40779 w 582576"/>
                <a:gd name="connsiteY14" fmla="*/ 287335 h 296837"/>
                <a:gd name="connsiteX15" fmla="*/ 10123 w 582576"/>
                <a:gd name="connsiteY15" fmla="*/ 261594 h 296837"/>
                <a:gd name="connsiteX16" fmla="*/ 0 w 582576"/>
                <a:gd name="connsiteY16" fmla="*/ 240052 h 296837"/>
                <a:gd name="connsiteX17" fmla="*/ 5686 w 582576"/>
                <a:gd name="connsiteY17" fmla="*/ 219896 h 296837"/>
                <a:gd name="connsiteX18" fmla="*/ 307174 w 582576"/>
                <a:gd name="connsiteY18" fmla="*/ 0 h 296837"/>
                <a:gd name="connsiteX0" fmla="*/ 307174 w 582576"/>
                <a:gd name="connsiteY0" fmla="*/ 0 h 296837"/>
                <a:gd name="connsiteX1" fmla="*/ 527177 w 582576"/>
                <a:gd name="connsiteY1" fmla="*/ 93532 h 296837"/>
                <a:gd name="connsiteX2" fmla="*/ 578215 w 582576"/>
                <a:gd name="connsiteY2" fmla="*/ 158383 h 296837"/>
                <a:gd name="connsiteX3" fmla="*/ 581416 w 582576"/>
                <a:gd name="connsiteY3" fmla="*/ 176512 h 296837"/>
                <a:gd name="connsiteX4" fmla="*/ 582576 w 582576"/>
                <a:gd name="connsiteY4" fmla="*/ 178479 h 296837"/>
                <a:gd name="connsiteX5" fmla="*/ 582075 w 582576"/>
                <a:gd name="connsiteY5" fmla="*/ 180399 h 296837"/>
                <a:gd name="connsiteX6" fmla="*/ 563690 w 582576"/>
                <a:gd name="connsiteY6" fmla="*/ 210586 h 296837"/>
                <a:gd name="connsiteX7" fmla="*/ 502437 w 582576"/>
                <a:gd name="connsiteY7" fmla="*/ 248441 h 296837"/>
                <a:gd name="connsiteX8" fmla="*/ 478648 w 582576"/>
                <a:gd name="connsiteY8" fmla="*/ 250614 h 296837"/>
                <a:gd name="connsiteX9" fmla="*/ 447401 w 582576"/>
                <a:gd name="connsiteY9" fmla="*/ 196593 h 296837"/>
                <a:gd name="connsiteX10" fmla="*/ 307174 w 582576"/>
                <a:gd name="connsiteY10" fmla="*/ 128891 h 296837"/>
                <a:gd name="connsiteX11" fmla="*/ 124448 w 582576"/>
                <a:gd name="connsiteY11" fmla="*/ 270067 h 296837"/>
                <a:gd name="connsiteX12" fmla="*/ 119411 w 582576"/>
                <a:gd name="connsiteY12" fmla="*/ 288982 h 296837"/>
                <a:gd name="connsiteX13" fmla="*/ 119287 w 582576"/>
                <a:gd name="connsiteY13" fmla="*/ 289062 h 296837"/>
                <a:gd name="connsiteX14" fmla="*/ 40779 w 582576"/>
                <a:gd name="connsiteY14" fmla="*/ 287335 h 296837"/>
                <a:gd name="connsiteX15" fmla="*/ 10123 w 582576"/>
                <a:gd name="connsiteY15" fmla="*/ 261594 h 296837"/>
                <a:gd name="connsiteX16" fmla="*/ 0 w 582576"/>
                <a:gd name="connsiteY16" fmla="*/ 240052 h 296837"/>
                <a:gd name="connsiteX17" fmla="*/ 48038 w 582576"/>
                <a:gd name="connsiteY17" fmla="*/ 156505 h 296837"/>
                <a:gd name="connsiteX18" fmla="*/ 307174 w 582576"/>
                <a:gd name="connsiteY18" fmla="*/ 0 h 296837"/>
                <a:gd name="connsiteX0" fmla="*/ 297051 w 572453"/>
                <a:gd name="connsiteY0" fmla="*/ 0 h 296837"/>
                <a:gd name="connsiteX1" fmla="*/ 517054 w 572453"/>
                <a:gd name="connsiteY1" fmla="*/ 93532 h 296837"/>
                <a:gd name="connsiteX2" fmla="*/ 568092 w 572453"/>
                <a:gd name="connsiteY2" fmla="*/ 158383 h 296837"/>
                <a:gd name="connsiteX3" fmla="*/ 571293 w 572453"/>
                <a:gd name="connsiteY3" fmla="*/ 176512 h 296837"/>
                <a:gd name="connsiteX4" fmla="*/ 572453 w 572453"/>
                <a:gd name="connsiteY4" fmla="*/ 178479 h 296837"/>
                <a:gd name="connsiteX5" fmla="*/ 571952 w 572453"/>
                <a:gd name="connsiteY5" fmla="*/ 180399 h 296837"/>
                <a:gd name="connsiteX6" fmla="*/ 553567 w 572453"/>
                <a:gd name="connsiteY6" fmla="*/ 210586 h 296837"/>
                <a:gd name="connsiteX7" fmla="*/ 492314 w 572453"/>
                <a:gd name="connsiteY7" fmla="*/ 248441 h 296837"/>
                <a:gd name="connsiteX8" fmla="*/ 468525 w 572453"/>
                <a:gd name="connsiteY8" fmla="*/ 250614 h 296837"/>
                <a:gd name="connsiteX9" fmla="*/ 437278 w 572453"/>
                <a:gd name="connsiteY9" fmla="*/ 196593 h 296837"/>
                <a:gd name="connsiteX10" fmla="*/ 297051 w 572453"/>
                <a:gd name="connsiteY10" fmla="*/ 128891 h 296837"/>
                <a:gd name="connsiteX11" fmla="*/ 114325 w 572453"/>
                <a:gd name="connsiteY11" fmla="*/ 270067 h 296837"/>
                <a:gd name="connsiteX12" fmla="*/ 109288 w 572453"/>
                <a:gd name="connsiteY12" fmla="*/ 288982 h 296837"/>
                <a:gd name="connsiteX13" fmla="*/ 109164 w 572453"/>
                <a:gd name="connsiteY13" fmla="*/ 289062 h 296837"/>
                <a:gd name="connsiteX14" fmla="*/ 30656 w 572453"/>
                <a:gd name="connsiteY14" fmla="*/ 287335 h 296837"/>
                <a:gd name="connsiteX15" fmla="*/ 0 w 572453"/>
                <a:gd name="connsiteY15" fmla="*/ 261594 h 296837"/>
                <a:gd name="connsiteX16" fmla="*/ 50222 w 572453"/>
                <a:gd name="connsiteY16" fmla="*/ 233409 h 296837"/>
                <a:gd name="connsiteX17" fmla="*/ 37915 w 572453"/>
                <a:gd name="connsiteY17" fmla="*/ 156505 h 296837"/>
                <a:gd name="connsiteX18" fmla="*/ 297051 w 572453"/>
                <a:gd name="connsiteY18" fmla="*/ 0 h 296837"/>
                <a:gd name="connsiteX0" fmla="*/ 267997 w 543399"/>
                <a:gd name="connsiteY0" fmla="*/ 0 h 295747"/>
                <a:gd name="connsiteX1" fmla="*/ 488000 w 543399"/>
                <a:gd name="connsiteY1" fmla="*/ 93532 h 295747"/>
                <a:gd name="connsiteX2" fmla="*/ 539038 w 543399"/>
                <a:gd name="connsiteY2" fmla="*/ 158383 h 295747"/>
                <a:gd name="connsiteX3" fmla="*/ 542239 w 543399"/>
                <a:gd name="connsiteY3" fmla="*/ 176512 h 295747"/>
                <a:gd name="connsiteX4" fmla="*/ 543399 w 543399"/>
                <a:gd name="connsiteY4" fmla="*/ 178479 h 295747"/>
                <a:gd name="connsiteX5" fmla="*/ 542898 w 543399"/>
                <a:gd name="connsiteY5" fmla="*/ 180399 h 295747"/>
                <a:gd name="connsiteX6" fmla="*/ 524513 w 543399"/>
                <a:gd name="connsiteY6" fmla="*/ 210586 h 295747"/>
                <a:gd name="connsiteX7" fmla="*/ 463260 w 543399"/>
                <a:gd name="connsiteY7" fmla="*/ 248441 h 295747"/>
                <a:gd name="connsiteX8" fmla="*/ 439471 w 543399"/>
                <a:gd name="connsiteY8" fmla="*/ 250614 h 295747"/>
                <a:gd name="connsiteX9" fmla="*/ 408224 w 543399"/>
                <a:gd name="connsiteY9" fmla="*/ 196593 h 295747"/>
                <a:gd name="connsiteX10" fmla="*/ 267997 w 543399"/>
                <a:gd name="connsiteY10" fmla="*/ 128891 h 295747"/>
                <a:gd name="connsiteX11" fmla="*/ 85271 w 543399"/>
                <a:gd name="connsiteY11" fmla="*/ 270067 h 295747"/>
                <a:gd name="connsiteX12" fmla="*/ 80234 w 543399"/>
                <a:gd name="connsiteY12" fmla="*/ 288982 h 295747"/>
                <a:gd name="connsiteX13" fmla="*/ 80110 w 543399"/>
                <a:gd name="connsiteY13" fmla="*/ 289062 h 295747"/>
                <a:gd name="connsiteX14" fmla="*/ 1602 w 543399"/>
                <a:gd name="connsiteY14" fmla="*/ 287335 h 295747"/>
                <a:gd name="connsiteX15" fmla="*/ 21824 w 543399"/>
                <a:gd name="connsiteY15" fmla="*/ 232970 h 295747"/>
                <a:gd name="connsiteX16" fmla="*/ 21168 w 543399"/>
                <a:gd name="connsiteY16" fmla="*/ 233409 h 295747"/>
                <a:gd name="connsiteX17" fmla="*/ 8861 w 543399"/>
                <a:gd name="connsiteY17" fmla="*/ 156505 h 295747"/>
                <a:gd name="connsiteX18" fmla="*/ 267997 w 543399"/>
                <a:gd name="connsiteY18" fmla="*/ 0 h 295747"/>
                <a:gd name="connsiteX0" fmla="*/ 259292 w 534694"/>
                <a:gd name="connsiteY0" fmla="*/ 0 h 290680"/>
                <a:gd name="connsiteX1" fmla="*/ 479295 w 534694"/>
                <a:gd name="connsiteY1" fmla="*/ 93532 h 290680"/>
                <a:gd name="connsiteX2" fmla="*/ 530333 w 534694"/>
                <a:gd name="connsiteY2" fmla="*/ 158383 h 290680"/>
                <a:gd name="connsiteX3" fmla="*/ 533534 w 534694"/>
                <a:gd name="connsiteY3" fmla="*/ 176512 h 290680"/>
                <a:gd name="connsiteX4" fmla="*/ 534694 w 534694"/>
                <a:gd name="connsiteY4" fmla="*/ 178479 h 290680"/>
                <a:gd name="connsiteX5" fmla="*/ 534193 w 534694"/>
                <a:gd name="connsiteY5" fmla="*/ 180399 h 290680"/>
                <a:gd name="connsiteX6" fmla="*/ 515808 w 534694"/>
                <a:gd name="connsiteY6" fmla="*/ 210586 h 290680"/>
                <a:gd name="connsiteX7" fmla="*/ 454555 w 534694"/>
                <a:gd name="connsiteY7" fmla="*/ 248441 h 290680"/>
                <a:gd name="connsiteX8" fmla="*/ 430766 w 534694"/>
                <a:gd name="connsiteY8" fmla="*/ 250614 h 290680"/>
                <a:gd name="connsiteX9" fmla="*/ 399519 w 534694"/>
                <a:gd name="connsiteY9" fmla="*/ 196593 h 290680"/>
                <a:gd name="connsiteX10" fmla="*/ 259292 w 534694"/>
                <a:gd name="connsiteY10" fmla="*/ 128891 h 290680"/>
                <a:gd name="connsiteX11" fmla="*/ 76566 w 534694"/>
                <a:gd name="connsiteY11" fmla="*/ 270067 h 290680"/>
                <a:gd name="connsiteX12" fmla="*/ 71529 w 534694"/>
                <a:gd name="connsiteY12" fmla="*/ 288982 h 290680"/>
                <a:gd name="connsiteX13" fmla="*/ 71405 w 534694"/>
                <a:gd name="connsiteY13" fmla="*/ 289062 h 290680"/>
                <a:gd name="connsiteX14" fmla="*/ 27388 w 534694"/>
                <a:gd name="connsiteY14" fmla="*/ 246422 h 290680"/>
                <a:gd name="connsiteX15" fmla="*/ 13119 w 534694"/>
                <a:gd name="connsiteY15" fmla="*/ 232970 h 290680"/>
                <a:gd name="connsiteX16" fmla="*/ 12463 w 534694"/>
                <a:gd name="connsiteY16" fmla="*/ 233409 h 290680"/>
                <a:gd name="connsiteX17" fmla="*/ 156 w 534694"/>
                <a:gd name="connsiteY17" fmla="*/ 156505 h 290680"/>
                <a:gd name="connsiteX18" fmla="*/ 259292 w 534694"/>
                <a:gd name="connsiteY18" fmla="*/ 0 h 290680"/>
                <a:gd name="connsiteX0" fmla="*/ 259292 w 534694"/>
                <a:gd name="connsiteY0" fmla="*/ 0 h 288982"/>
                <a:gd name="connsiteX1" fmla="*/ 479295 w 534694"/>
                <a:gd name="connsiteY1" fmla="*/ 93532 h 288982"/>
                <a:gd name="connsiteX2" fmla="*/ 530333 w 534694"/>
                <a:gd name="connsiteY2" fmla="*/ 158383 h 288982"/>
                <a:gd name="connsiteX3" fmla="*/ 533534 w 534694"/>
                <a:gd name="connsiteY3" fmla="*/ 176512 h 288982"/>
                <a:gd name="connsiteX4" fmla="*/ 534694 w 534694"/>
                <a:gd name="connsiteY4" fmla="*/ 178479 h 288982"/>
                <a:gd name="connsiteX5" fmla="*/ 534193 w 534694"/>
                <a:gd name="connsiteY5" fmla="*/ 180399 h 288982"/>
                <a:gd name="connsiteX6" fmla="*/ 515808 w 534694"/>
                <a:gd name="connsiteY6" fmla="*/ 210586 h 288982"/>
                <a:gd name="connsiteX7" fmla="*/ 454555 w 534694"/>
                <a:gd name="connsiteY7" fmla="*/ 248441 h 288982"/>
                <a:gd name="connsiteX8" fmla="*/ 430766 w 534694"/>
                <a:gd name="connsiteY8" fmla="*/ 250614 h 288982"/>
                <a:gd name="connsiteX9" fmla="*/ 399519 w 534694"/>
                <a:gd name="connsiteY9" fmla="*/ 196593 h 288982"/>
                <a:gd name="connsiteX10" fmla="*/ 259292 w 534694"/>
                <a:gd name="connsiteY10" fmla="*/ 128891 h 288982"/>
                <a:gd name="connsiteX11" fmla="*/ 76566 w 534694"/>
                <a:gd name="connsiteY11" fmla="*/ 270067 h 288982"/>
                <a:gd name="connsiteX12" fmla="*/ 71529 w 534694"/>
                <a:gd name="connsiteY12" fmla="*/ 288982 h 288982"/>
                <a:gd name="connsiteX13" fmla="*/ 57732 w 534694"/>
                <a:gd name="connsiteY13" fmla="*/ 245934 h 288982"/>
                <a:gd name="connsiteX14" fmla="*/ 27388 w 534694"/>
                <a:gd name="connsiteY14" fmla="*/ 246422 h 288982"/>
                <a:gd name="connsiteX15" fmla="*/ 13119 w 534694"/>
                <a:gd name="connsiteY15" fmla="*/ 232970 h 288982"/>
                <a:gd name="connsiteX16" fmla="*/ 12463 w 534694"/>
                <a:gd name="connsiteY16" fmla="*/ 233409 h 288982"/>
                <a:gd name="connsiteX17" fmla="*/ 156 w 534694"/>
                <a:gd name="connsiteY17" fmla="*/ 156505 h 288982"/>
                <a:gd name="connsiteX18" fmla="*/ 259292 w 534694"/>
                <a:gd name="connsiteY18" fmla="*/ 0 h 288982"/>
                <a:gd name="connsiteX0" fmla="*/ 259292 w 534694"/>
                <a:gd name="connsiteY0" fmla="*/ 0 h 270067"/>
                <a:gd name="connsiteX1" fmla="*/ 479295 w 534694"/>
                <a:gd name="connsiteY1" fmla="*/ 93532 h 270067"/>
                <a:gd name="connsiteX2" fmla="*/ 530333 w 534694"/>
                <a:gd name="connsiteY2" fmla="*/ 158383 h 270067"/>
                <a:gd name="connsiteX3" fmla="*/ 533534 w 534694"/>
                <a:gd name="connsiteY3" fmla="*/ 176512 h 270067"/>
                <a:gd name="connsiteX4" fmla="*/ 534694 w 534694"/>
                <a:gd name="connsiteY4" fmla="*/ 178479 h 270067"/>
                <a:gd name="connsiteX5" fmla="*/ 534193 w 534694"/>
                <a:gd name="connsiteY5" fmla="*/ 180399 h 270067"/>
                <a:gd name="connsiteX6" fmla="*/ 515808 w 534694"/>
                <a:gd name="connsiteY6" fmla="*/ 210586 h 270067"/>
                <a:gd name="connsiteX7" fmla="*/ 454555 w 534694"/>
                <a:gd name="connsiteY7" fmla="*/ 248441 h 270067"/>
                <a:gd name="connsiteX8" fmla="*/ 430766 w 534694"/>
                <a:gd name="connsiteY8" fmla="*/ 250614 h 270067"/>
                <a:gd name="connsiteX9" fmla="*/ 399519 w 534694"/>
                <a:gd name="connsiteY9" fmla="*/ 196593 h 270067"/>
                <a:gd name="connsiteX10" fmla="*/ 259292 w 534694"/>
                <a:gd name="connsiteY10" fmla="*/ 128891 h 270067"/>
                <a:gd name="connsiteX11" fmla="*/ 76566 w 534694"/>
                <a:gd name="connsiteY11" fmla="*/ 270067 h 270067"/>
                <a:gd name="connsiteX12" fmla="*/ 63224 w 534694"/>
                <a:gd name="connsiteY12" fmla="*/ 239156 h 270067"/>
                <a:gd name="connsiteX13" fmla="*/ 57732 w 534694"/>
                <a:gd name="connsiteY13" fmla="*/ 245934 h 270067"/>
                <a:gd name="connsiteX14" fmla="*/ 27388 w 534694"/>
                <a:gd name="connsiteY14" fmla="*/ 246422 h 270067"/>
                <a:gd name="connsiteX15" fmla="*/ 13119 w 534694"/>
                <a:gd name="connsiteY15" fmla="*/ 232970 h 270067"/>
                <a:gd name="connsiteX16" fmla="*/ 12463 w 534694"/>
                <a:gd name="connsiteY16" fmla="*/ 233409 h 270067"/>
                <a:gd name="connsiteX17" fmla="*/ 156 w 534694"/>
                <a:gd name="connsiteY17" fmla="*/ 156505 h 270067"/>
                <a:gd name="connsiteX18" fmla="*/ 259292 w 534694"/>
                <a:gd name="connsiteY18" fmla="*/ 0 h 270067"/>
                <a:gd name="connsiteX0" fmla="*/ 259292 w 534694"/>
                <a:gd name="connsiteY0" fmla="*/ 0 h 251280"/>
                <a:gd name="connsiteX1" fmla="*/ 479295 w 534694"/>
                <a:gd name="connsiteY1" fmla="*/ 93532 h 251280"/>
                <a:gd name="connsiteX2" fmla="*/ 530333 w 534694"/>
                <a:gd name="connsiteY2" fmla="*/ 158383 h 251280"/>
                <a:gd name="connsiteX3" fmla="*/ 533534 w 534694"/>
                <a:gd name="connsiteY3" fmla="*/ 176512 h 251280"/>
                <a:gd name="connsiteX4" fmla="*/ 534694 w 534694"/>
                <a:gd name="connsiteY4" fmla="*/ 178479 h 251280"/>
                <a:gd name="connsiteX5" fmla="*/ 534193 w 534694"/>
                <a:gd name="connsiteY5" fmla="*/ 180399 h 251280"/>
                <a:gd name="connsiteX6" fmla="*/ 515808 w 534694"/>
                <a:gd name="connsiteY6" fmla="*/ 210586 h 251280"/>
                <a:gd name="connsiteX7" fmla="*/ 454555 w 534694"/>
                <a:gd name="connsiteY7" fmla="*/ 248441 h 251280"/>
                <a:gd name="connsiteX8" fmla="*/ 430766 w 534694"/>
                <a:gd name="connsiteY8" fmla="*/ 250614 h 251280"/>
                <a:gd name="connsiteX9" fmla="*/ 399519 w 534694"/>
                <a:gd name="connsiteY9" fmla="*/ 196593 h 251280"/>
                <a:gd name="connsiteX10" fmla="*/ 259292 w 534694"/>
                <a:gd name="connsiteY10" fmla="*/ 128891 h 251280"/>
                <a:gd name="connsiteX11" fmla="*/ 70199 w 534694"/>
                <a:gd name="connsiteY11" fmla="*/ 242109 h 251280"/>
                <a:gd name="connsiteX12" fmla="*/ 63224 w 534694"/>
                <a:gd name="connsiteY12" fmla="*/ 239156 h 251280"/>
                <a:gd name="connsiteX13" fmla="*/ 57732 w 534694"/>
                <a:gd name="connsiteY13" fmla="*/ 245934 h 251280"/>
                <a:gd name="connsiteX14" fmla="*/ 27388 w 534694"/>
                <a:gd name="connsiteY14" fmla="*/ 246422 h 251280"/>
                <a:gd name="connsiteX15" fmla="*/ 13119 w 534694"/>
                <a:gd name="connsiteY15" fmla="*/ 232970 h 251280"/>
                <a:gd name="connsiteX16" fmla="*/ 12463 w 534694"/>
                <a:gd name="connsiteY16" fmla="*/ 233409 h 251280"/>
                <a:gd name="connsiteX17" fmla="*/ 156 w 534694"/>
                <a:gd name="connsiteY17" fmla="*/ 156505 h 251280"/>
                <a:gd name="connsiteX18" fmla="*/ 259292 w 534694"/>
                <a:gd name="connsiteY18" fmla="*/ 0 h 251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34694" h="251280">
                  <a:moveTo>
                    <a:pt x="259292" y="0"/>
                  </a:moveTo>
                  <a:cubicBezTo>
                    <a:pt x="343999" y="0"/>
                    <a:pt x="421188" y="35419"/>
                    <a:pt x="479295" y="93532"/>
                  </a:cubicBezTo>
                  <a:lnTo>
                    <a:pt x="530333" y="158383"/>
                  </a:lnTo>
                  <a:lnTo>
                    <a:pt x="533534" y="176512"/>
                  </a:lnTo>
                  <a:lnTo>
                    <a:pt x="534694" y="178479"/>
                  </a:lnTo>
                  <a:lnTo>
                    <a:pt x="534193" y="180399"/>
                  </a:lnTo>
                  <a:cubicBezTo>
                    <a:pt x="529615" y="191285"/>
                    <a:pt x="523474" y="201459"/>
                    <a:pt x="515808" y="210586"/>
                  </a:cubicBezTo>
                  <a:cubicBezTo>
                    <a:pt x="499708" y="229754"/>
                    <a:pt x="478318" y="242611"/>
                    <a:pt x="454555" y="248441"/>
                  </a:cubicBezTo>
                  <a:lnTo>
                    <a:pt x="430766" y="250614"/>
                  </a:lnTo>
                  <a:lnTo>
                    <a:pt x="399519" y="196593"/>
                  </a:lnTo>
                  <a:cubicBezTo>
                    <a:pt x="363632" y="154764"/>
                    <a:pt x="314179" y="121305"/>
                    <a:pt x="259292" y="128891"/>
                  </a:cubicBezTo>
                  <a:cubicBezTo>
                    <a:pt x="204405" y="136477"/>
                    <a:pt x="100304" y="159146"/>
                    <a:pt x="70199" y="242109"/>
                  </a:cubicBezTo>
                  <a:lnTo>
                    <a:pt x="63224" y="239156"/>
                  </a:lnTo>
                  <a:cubicBezTo>
                    <a:pt x="63183" y="239183"/>
                    <a:pt x="57773" y="245907"/>
                    <a:pt x="57732" y="245934"/>
                  </a:cubicBezTo>
                  <a:cubicBezTo>
                    <a:pt x="32088" y="256450"/>
                    <a:pt x="34823" y="248583"/>
                    <a:pt x="27388" y="246422"/>
                  </a:cubicBezTo>
                  <a:cubicBezTo>
                    <a:pt x="19953" y="244261"/>
                    <a:pt x="21156" y="243616"/>
                    <a:pt x="13119" y="232970"/>
                  </a:cubicBezTo>
                  <a:lnTo>
                    <a:pt x="12463" y="233409"/>
                  </a:lnTo>
                  <a:cubicBezTo>
                    <a:pt x="14358" y="226690"/>
                    <a:pt x="-1739" y="163224"/>
                    <a:pt x="156" y="156505"/>
                  </a:cubicBezTo>
                  <a:cubicBezTo>
                    <a:pt x="49828" y="27281"/>
                    <a:pt x="123761" y="0"/>
                    <a:pt x="259292" y="0"/>
                  </a:cubicBezTo>
                  <a:close/>
                </a:path>
              </a:pathLst>
            </a:custGeom>
            <a:solidFill>
              <a:srgbClr val="201B17"/>
            </a:solidFill>
            <a:ln>
              <a:solidFill>
                <a:srgbClr val="231E1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" name="任意多边形 17"/>
            <p:cNvSpPr/>
            <p:nvPr/>
          </p:nvSpPr>
          <p:spPr>
            <a:xfrm rot="20935158" flipH="1">
              <a:off x="771745" y="4397881"/>
              <a:ext cx="534694" cy="251280"/>
            </a:xfrm>
            <a:custGeom>
              <a:avLst/>
              <a:gdLst>
                <a:gd name="connsiteX0" fmla="*/ 307174 w 582576"/>
                <a:gd name="connsiteY0" fmla="*/ 0 h 296837"/>
                <a:gd name="connsiteX1" fmla="*/ 527177 w 582576"/>
                <a:gd name="connsiteY1" fmla="*/ 93532 h 296837"/>
                <a:gd name="connsiteX2" fmla="*/ 578215 w 582576"/>
                <a:gd name="connsiteY2" fmla="*/ 158383 h 296837"/>
                <a:gd name="connsiteX3" fmla="*/ 581416 w 582576"/>
                <a:gd name="connsiteY3" fmla="*/ 176512 h 296837"/>
                <a:gd name="connsiteX4" fmla="*/ 582576 w 582576"/>
                <a:gd name="connsiteY4" fmla="*/ 178479 h 296837"/>
                <a:gd name="connsiteX5" fmla="*/ 582075 w 582576"/>
                <a:gd name="connsiteY5" fmla="*/ 180399 h 296837"/>
                <a:gd name="connsiteX6" fmla="*/ 563690 w 582576"/>
                <a:gd name="connsiteY6" fmla="*/ 210586 h 296837"/>
                <a:gd name="connsiteX7" fmla="*/ 502437 w 582576"/>
                <a:gd name="connsiteY7" fmla="*/ 248441 h 296837"/>
                <a:gd name="connsiteX8" fmla="*/ 478648 w 582576"/>
                <a:gd name="connsiteY8" fmla="*/ 250614 h 296837"/>
                <a:gd name="connsiteX9" fmla="*/ 447401 w 582576"/>
                <a:gd name="connsiteY9" fmla="*/ 196593 h 296837"/>
                <a:gd name="connsiteX10" fmla="*/ 307174 w 582576"/>
                <a:gd name="connsiteY10" fmla="*/ 128891 h 296837"/>
                <a:gd name="connsiteX11" fmla="*/ 124448 w 582576"/>
                <a:gd name="connsiteY11" fmla="*/ 270067 h 296837"/>
                <a:gd name="connsiteX12" fmla="*/ 119411 w 582576"/>
                <a:gd name="connsiteY12" fmla="*/ 288982 h 296837"/>
                <a:gd name="connsiteX13" fmla="*/ 119287 w 582576"/>
                <a:gd name="connsiteY13" fmla="*/ 289062 h 296837"/>
                <a:gd name="connsiteX14" fmla="*/ 40779 w 582576"/>
                <a:gd name="connsiteY14" fmla="*/ 287335 h 296837"/>
                <a:gd name="connsiteX15" fmla="*/ 10123 w 582576"/>
                <a:gd name="connsiteY15" fmla="*/ 261594 h 296837"/>
                <a:gd name="connsiteX16" fmla="*/ 0 w 582576"/>
                <a:gd name="connsiteY16" fmla="*/ 240052 h 296837"/>
                <a:gd name="connsiteX17" fmla="*/ 5686 w 582576"/>
                <a:gd name="connsiteY17" fmla="*/ 219896 h 296837"/>
                <a:gd name="connsiteX18" fmla="*/ 307174 w 582576"/>
                <a:gd name="connsiteY18" fmla="*/ 0 h 296837"/>
                <a:gd name="connsiteX0" fmla="*/ 307174 w 582576"/>
                <a:gd name="connsiteY0" fmla="*/ 0 h 296837"/>
                <a:gd name="connsiteX1" fmla="*/ 527177 w 582576"/>
                <a:gd name="connsiteY1" fmla="*/ 93532 h 296837"/>
                <a:gd name="connsiteX2" fmla="*/ 578215 w 582576"/>
                <a:gd name="connsiteY2" fmla="*/ 158383 h 296837"/>
                <a:gd name="connsiteX3" fmla="*/ 581416 w 582576"/>
                <a:gd name="connsiteY3" fmla="*/ 176512 h 296837"/>
                <a:gd name="connsiteX4" fmla="*/ 582576 w 582576"/>
                <a:gd name="connsiteY4" fmla="*/ 178479 h 296837"/>
                <a:gd name="connsiteX5" fmla="*/ 582075 w 582576"/>
                <a:gd name="connsiteY5" fmla="*/ 180399 h 296837"/>
                <a:gd name="connsiteX6" fmla="*/ 563690 w 582576"/>
                <a:gd name="connsiteY6" fmla="*/ 210586 h 296837"/>
                <a:gd name="connsiteX7" fmla="*/ 502437 w 582576"/>
                <a:gd name="connsiteY7" fmla="*/ 248441 h 296837"/>
                <a:gd name="connsiteX8" fmla="*/ 478648 w 582576"/>
                <a:gd name="connsiteY8" fmla="*/ 250614 h 296837"/>
                <a:gd name="connsiteX9" fmla="*/ 447401 w 582576"/>
                <a:gd name="connsiteY9" fmla="*/ 196593 h 296837"/>
                <a:gd name="connsiteX10" fmla="*/ 307174 w 582576"/>
                <a:gd name="connsiteY10" fmla="*/ 128891 h 296837"/>
                <a:gd name="connsiteX11" fmla="*/ 124448 w 582576"/>
                <a:gd name="connsiteY11" fmla="*/ 270067 h 296837"/>
                <a:gd name="connsiteX12" fmla="*/ 119411 w 582576"/>
                <a:gd name="connsiteY12" fmla="*/ 288982 h 296837"/>
                <a:gd name="connsiteX13" fmla="*/ 119287 w 582576"/>
                <a:gd name="connsiteY13" fmla="*/ 289062 h 296837"/>
                <a:gd name="connsiteX14" fmla="*/ 40779 w 582576"/>
                <a:gd name="connsiteY14" fmla="*/ 287335 h 296837"/>
                <a:gd name="connsiteX15" fmla="*/ 10123 w 582576"/>
                <a:gd name="connsiteY15" fmla="*/ 261594 h 296837"/>
                <a:gd name="connsiteX16" fmla="*/ 0 w 582576"/>
                <a:gd name="connsiteY16" fmla="*/ 240052 h 296837"/>
                <a:gd name="connsiteX17" fmla="*/ 48038 w 582576"/>
                <a:gd name="connsiteY17" fmla="*/ 156505 h 296837"/>
                <a:gd name="connsiteX18" fmla="*/ 307174 w 582576"/>
                <a:gd name="connsiteY18" fmla="*/ 0 h 296837"/>
                <a:gd name="connsiteX0" fmla="*/ 297051 w 572453"/>
                <a:gd name="connsiteY0" fmla="*/ 0 h 296837"/>
                <a:gd name="connsiteX1" fmla="*/ 517054 w 572453"/>
                <a:gd name="connsiteY1" fmla="*/ 93532 h 296837"/>
                <a:gd name="connsiteX2" fmla="*/ 568092 w 572453"/>
                <a:gd name="connsiteY2" fmla="*/ 158383 h 296837"/>
                <a:gd name="connsiteX3" fmla="*/ 571293 w 572453"/>
                <a:gd name="connsiteY3" fmla="*/ 176512 h 296837"/>
                <a:gd name="connsiteX4" fmla="*/ 572453 w 572453"/>
                <a:gd name="connsiteY4" fmla="*/ 178479 h 296837"/>
                <a:gd name="connsiteX5" fmla="*/ 571952 w 572453"/>
                <a:gd name="connsiteY5" fmla="*/ 180399 h 296837"/>
                <a:gd name="connsiteX6" fmla="*/ 553567 w 572453"/>
                <a:gd name="connsiteY6" fmla="*/ 210586 h 296837"/>
                <a:gd name="connsiteX7" fmla="*/ 492314 w 572453"/>
                <a:gd name="connsiteY7" fmla="*/ 248441 h 296837"/>
                <a:gd name="connsiteX8" fmla="*/ 468525 w 572453"/>
                <a:gd name="connsiteY8" fmla="*/ 250614 h 296837"/>
                <a:gd name="connsiteX9" fmla="*/ 437278 w 572453"/>
                <a:gd name="connsiteY9" fmla="*/ 196593 h 296837"/>
                <a:gd name="connsiteX10" fmla="*/ 297051 w 572453"/>
                <a:gd name="connsiteY10" fmla="*/ 128891 h 296837"/>
                <a:gd name="connsiteX11" fmla="*/ 114325 w 572453"/>
                <a:gd name="connsiteY11" fmla="*/ 270067 h 296837"/>
                <a:gd name="connsiteX12" fmla="*/ 109288 w 572453"/>
                <a:gd name="connsiteY12" fmla="*/ 288982 h 296837"/>
                <a:gd name="connsiteX13" fmla="*/ 109164 w 572453"/>
                <a:gd name="connsiteY13" fmla="*/ 289062 h 296837"/>
                <a:gd name="connsiteX14" fmla="*/ 30656 w 572453"/>
                <a:gd name="connsiteY14" fmla="*/ 287335 h 296837"/>
                <a:gd name="connsiteX15" fmla="*/ 0 w 572453"/>
                <a:gd name="connsiteY15" fmla="*/ 261594 h 296837"/>
                <a:gd name="connsiteX16" fmla="*/ 50222 w 572453"/>
                <a:gd name="connsiteY16" fmla="*/ 233409 h 296837"/>
                <a:gd name="connsiteX17" fmla="*/ 37915 w 572453"/>
                <a:gd name="connsiteY17" fmla="*/ 156505 h 296837"/>
                <a:gd name="connsiteX18" fmla="*/ 297051 w 572453"/>
                <a:gd name="connsiteY18" fmla="*/ 0 h 296837"/>
                <a:gd name="connsiteX0" fmla="*/ 267997 w 543399"/>
                <a:gd name="connsiteY0" fmla="*/ 0 h 295747"/>
                <a:gd name="connsiteX1" fmla="*/ 488000 w 543399"/>
                <a:gd name="connsiteY1" fmla="*/ 93532 h 295747"/>
                <a:gd name="connsiteX2" fmla="*/ 539038 w 543399"/>
                <a:gd name="connsiteY2" fmla="*/ 158383 h 295747"/>
                <a:gd name="connsiteX3" fmla="*/ 542239 w 543399"/>
                <a:gd name="connsiteY3" fmla="*/ 176512 h 295747"/>
                <a:gd name="connsiteX4" fmla="*/ 543399 w 543399"/>
                <a:gd name="connsiteY4" fmla="*/ 178479 h 295747"/>
                <a:gd name="connsiteX5" fmla="*/ 542898 w 543399"/>
                <a:gd name="connsiteY5" fmla="*/ 180399 h 295747"/>
                <a:gd name="connsiteX6" fmla="*/ 524513 w 543399"/>
                <a:gd name="connsiteY6" fmla="*/ 210586 h 295747"/>
                <a:gd name="connsiteX7" fmla="*/ 463260 w 543399"/>
                <a:gd name="connsiteY7" fmla="*/ 248441 h 295747"/>
                <a:gd name="connsiteX8" fmla="*/ 439471 w 543399"/>
                <a:gd name="connsiteY8" fmla="*/ 250614 h 295747"/>
                <a:gd name="connsiteX9" fmla="*/ 408224 w 543399"/>
                <a:gd name="connsiteY9" fmla="*/ 196593 h 295747"/>
                <a:gd name="connsiteX10" fmla="*/ 267997 w 543399"/>
                <a:gd name="connsiteY10" fmla="*/ 128891 h 295747"/>
                <a:gd name="connsiteX11" fmla="*/ 85271 w 543399"/>
                <a:gd name="connsiteY11" fmla="*/ 270067 h 295747"/>
                <a:gd name="connsiteX12" fmla="*/ 80234 w 543399"/>
                <a:gd name="connsiteY12" fmla="*/ 288982 h 295747"/>
                <a:gd name="connsiteX13" fmla="*/ 80110 w 543399"/>
                <a:gd name="connsiteY13" fmla="*/ 289062 h 295747"/>
                <a:gd name="connsiteX14" fmla="*/ 1602 w 543399"/>
                <a:gd name="connsiteY14" fmla="*/ 287335 h 295747"/>
                <a:gd name="connsiteX15" fmla="*/ 21824 w 543399"/>
                <a:gd name="connsiteY15" fmla="*/ 232970 h 295747"/>
                <a:gd name="connsiteX16" fmla="*/ 21168 w 543399"/>
                <a:gd name="connsiteY16" fmla="*/ 233409 h 295747"/>
                <a:gd name="connsiteX17" fmla="*/ 8861 w 543399"/>
                <a:gd name="connsiteY17" fmla="*/ 156505 h 295747"/>
                <a:gd name="connsiteX18" fmla="*/ 267997 w 543399"/>
                <a:gd name="connsiteY18" fmla="*/ 0 h 295747"/>
                <a:gd name="connsiteX0" fmla="*/ 259292 w 534694"/>
                <a:gd name="connsiteY0" fmla="*/ 0 h 290680"/>
                <a:gd name="connsiteX1" fmla="*/ 479295 w 534694"/>
                <a:gd name="connsiteY1" fmla="*/ 93532 h 290680"/>
                <a:gd name="connsiteX2" fmla="*/ 530333 w 534694"/>
                <a:gd name="connsiteY2" fmla="*/ 158383 h 290680"/>
                <a:gd name="connsiteX3" fmla="*/ 533534 w 534694"/>
                <a:gd name="connsiteY3" fmla="*/ 176512 h 290680"/>
                <a:gd name="connsiteX4" fmla="*/ 534694 w 534694"/>
                <a:gd name="connsiteY4" fmla="*/ 178479 h 290680"/>
                <a:gd name="connsiteX5" fmla="*/ 534193 w 534694"/>
                <a:gd name="connsiteY5" fmla="*/ 180399 h 290680"/>
                <a:gd name="connsiteX6" fmla="*/ 515808 w 534694"/>
                <a:gd name="connsiteY6" fmla="*/ 210586 h 290680"/>
                <a:gd name="connsiteX7" fmla="*/ 454555 w 534694"/>
                <a:gd name="connsiteY7" fmla="*/ 248441 h 290680"/>
                <a:gd name="connsiteX8" fmla="*/ 430766 w 534694"/>
                <a:gd name="connsiteY8" fmla="*/ 250614 h 290680"/>
                <a:gd name="connsiteX9" fmla="*/ 399519 w 534694"/>
                <a:gd name="connsiteY9" fmla="*/ 196593 h 290680"/>
                <a:gd name="connsiteX10" fmla="*/ 259292 w 534694"/>
                <a:gd name="connsiteY10" fmla="*/ 128891 h 290680"/>
                <a:gd name="connsiteX11" fmla="*/ 76566 w 534694"/>
                <a:gd name="connsiteY11" fmla="*/ 270067 h 290680"/>
                <a:gd name="connsiteX12" fmla="*/ 71529 w 534694"/>
                <a:gd name="connsiteY12" fmla="*/ 288982 h 290680"/>
                <a:gd name="connsiteX13" fmla="*/ 71405 w 534694"/>
                <a:gd name="connsiteY13" fmla="*/ 289062 h 290680"/>
                <a:gd name="connsiteX14" fmla="*/ 27388 w 534694"/>
                <a:gd name="connsiteY14" fmla="*/ 246422 h 290680"/>
                <a:gd name="connsiteX15" fmla="*/ 13119 w 534694"/>
                <a:gd name="connsiteY15" fmla="*/ 232970 h 290680"/>
                <a:gd name="connsiteX16" fmla="*/ 12463 w 534694"/>
                <a:gd name="connsiteY16" fmla="*/ 233409 h 290680"/>
                <a:gd name="connsiteX17" fmla="*/ 156 w 534694"/>
                <a:gd name="connsiteY17" fmla="*/ 156505 h 290680"/>
                <a:gd name="connsiteX18" fmla="*/ 259292 w 534694"/>
                <a:gd name="connsiteY18" fmla="*/ 0 h 290680"/>
                <a:gd name="connsiteX0" fmla="*/ 259292 w 534694"/>
                <a:gd name="connsiteY0" fmla="*/ 0 h 288982"/>
                <a:gd name="connsiteX1" fmla="*/ 479295 w 534694"/>
                <a:gd name="connsiteY1" fmla="*/ 93532 h 288982"/>
                <a:gd name="connsiteX2" fmla="*/ 530333 w 534694"/>
                <a:gd name="connsiteY2" fmla="*/ 158383 h 288982"/>
                <a:gd name="connsiteX3" fmla="*/ 533534 w 534694"/>
                <a:gd name="connsiteY3" fmla="*/ 176512 h 288982"/>
                <a:gd name="connsiteX4" fmla="*/ 534694 w 534694"/>
                <a:gd name="connsiteY4" fmla="*/ 178479 h 288982"/>
                <a:gd name="connsiteX5" fmla="*/ 534193 w 534694"/>
                <a:gd name="connsiteY5" fmla="*/ 180399 h 288982"/>
                <a:gd name="connsiteX6" fmla="*/ 515808 w 534694"/>
                <a:gd name="connsiteY6" fmla="*/ 210586 h 288982"/>
                <a:gd name="connsiteX7" fmla="*/ 454555 w 534694"/>
                <a:gd name="connsiteY7" fmla="*/ 248441 h 288982"/>
                <a:gd name="connsiteX8" fmla="*/ 430766 w 534694"/>
                <a:gd name="connsiteY8" fmla="*/ 250614 h 288982"/>
                <a:gd name="connsiteX9" fmla="*/ 399519 w 534694"/>
                <a:gd name="connsiteY9" fmla="*/ 196593 h 288982"/>
                <a:gd name="connsiteX10" fmla="*/ 259292 w 534694"/>
                <a:gd name="connsiteY10" fmla="*/ 128891 h 288982"/>
                <a:gd name="connsiteX11" fmla="*/ 76566 w 534694"/>
                <a:gd name="connsiteY11" fmla="*/ 270067 h 288982"/>
                <a:gd name="connsiteX12" fmla="*/ 71529 w 534694"/>
                <a:gd name="connsiteY12" fmla="*/ 288982 h 288982"/>
                <a:gd name="connsiteX13" fmla="*/ 57732 w 534694"/>
                <a:gd name="connsiteY13" fmla="*/ 245934 h 288982"/>
                <a:gd name="connsiteX14" fmla="*/ 27388 w 534694"/>
                <a:gd name="connsiteY14" fmla="*/ 246422 h 288982"/>
                <a:gd name="connsiteX15" fmla="*/ 13119 w 534694"/>
                <a:gd name="connsiteY15" fmla="*/ 232970 h 288982"/>
                <a:gd name="connsiteX16" fmla="*/ 12463 w 534694"/>
                <a:gd name="connsiteY16" fmla="*/ 233409 h 288982"/>
                <a:gd name="connsiteX17" fmla="*/ 156 w 534694"/>
                <a:gd name="connsiteY17" fmla="*/ 156505 h 288982"/>
                <a:gd name="connsiteX18" fmla="*/ 259292 w 534694"/>
                <a:gd name="connsiteY18" fmla="*/ 0 h 288982"/>
                <a:gd name="connsiteX0" fmla="*/ 259292 w 534694"/>
                <a:gd name="connsiteY0" fmla="*/ 0 h 270067"/>
                <a:gd name="connsiteX1" fmla="*/ 479295 w 534694"/>
                <a:gd name="connsiteY1" fmla="*/ 93532 h 270067"/>
                <a:gd name="connsiteX2" fmla="*/ 530333 w 534694"/>
                <a:gd name="connsiteY2" fmla="*/ 158383 h 270067"/>
                <a:gd name="connsiteX3" fmla="*/ 533534 w 534694"/>
                <a:gd name="connsiteY3" fmla="*/ 176512 h 270067"/>
                <a:gd name="connsiteX4" fmla="*/ 534694 w 534694"/>
                <a:gd name="connsiteY4" fmla="*/ 178479 h 270067"/>
                <a:gd name="connsiteX5" fmla="*/ 534193 w 534694"/>
                <a:gd name="connsiteY5" fmla="*/ 180399 h 270067"/>
                <a:gd name="connsiteX6" fmla="*/ 515808 w 534694"/>
                <a:gd name="connsiteY6" fmla="*/ 210586 h 270067"/>
                <a:gd name="connsiteX7" fmla="*/ 454555 w 534694"/>
                <a:gd name="connsiteY7" fmla="*/ 248441 h 270067"/>
                <a:gd name="connsiteX8" fmla="*/ 430766 w 534694"/>
                <a:gd name="connsiteY8" fmla="*/ 250614 h 270067"/>
                <a:gd name="connsiteX9" fmla="*/ 399519 w 534694"/>
                <a:gd name="connsiteY9" fmla="*/ 196593 h 270067"/>
                <a:gd name="connsiteX10" fmla="*/ 259292 w 534694"/>
                <a:gd name="connsiteY10" fmla="*/ 128891 h 270067"/>
                <a:gd name="connsiteX11" fmla="*/ 76566 w 534694"/>
                <a:gd name="connsiteY11" fmla="*/ 270067 h 270067"/>
                <a:gd name="connsiteX12" fmla="*/ 63224 w 534694"/>
                <a:gd name="connsiteY12" fmla="*/ 239156 h 270067"/>
                <a:gd name="connsiteX13" fmla="*/ 57732 w 534694"/>
                <a:gd name="connsiteY13" fmla="*/ 245934 h 270067"/>
                <a:gd name="connsiteX14" fmla="*/ 27388 w 534694"/>
                <a:gd name="connsiteY14" fmla="*/ 246422 h 270067"/>
                <a:gd name="connsiteX15" fmla="*/ 13119 w 534694"/>
                <a:gd name="connsiteY15" fmla="*/ 232970 h 270067"/>
                <a:gd name="connsiteX16" fmla="*/ 12463 w 534694"/>
                <a:gd name="connsiteY16" fmla="*/ 233409 h 270067"/>
                <a:gd name="connsiteX17" fmla="*/ 156 w 534694"/>
                <a:gd name="connsiteY17" fmla="*/ 156505 h 270067"/>
                <a:gd name="connsiteX18" fmla="*/ 259292 w 534694"/>
                <a:gd name="connsiteY18" fmla="*/ 0 h 270067"/>
                <a:gd name="connsiteX0" fmla="*/ 259292 w 534694"/>
                <a:gd name="connsiteY0" fmla="*/ 0 h 251280"/>
                <a:gd name="connsiteX1" fmla="*/ 479295 w 534694"/>
                <a:gd name="connsiteY1" fmla="*/ 93532 h 251280"/>
                <a:gd name="connsiteX2" fmla="*/ 530333 w 534694"/>
                <a:gd name="connsiteY2" fmla="*/ 158383 h 251280"/>
                <a:gd name="connsiteX3" fmla="*/ 533534 w 534694"/>
                <a:gd name="connsiteY3" fmla="*/ 176512 h 251280"/>
                <a:gd name="connsiteX4" fmla="*/ 534694 w 534694"/>
                <a:gd name="connsiteY4" fmla="*/ 178479 h 251280"/>
                <a:gd name="connsiteX5" fmla="*/ 534193 w 534694"/>
                <a:gd name="connsiteY5" fmla="*/ 180399 h 251280"/>
                <a:gd name="connsiteX6" fmla="*/ 515808 w 534694"/>
                <a:gd name="connsiteY6" fmla="*/ 210586 h 251280"/>
                <a:gd name="connsiteX7" fmla="*/ 454555 w 534694"/>
                <a:gd name="connsiteY7" fmla="*/ 248441 h 251280"/>
                <a:gd name="connsiteX8" fmla="*/ 430766 w 534694"/>
                <a:gd name="connsiteY8" fmla="*/ 250614 h 251280"/>
                <a:gd name="connsiteX9" fmla="*/ 399519 w 534694"/>
                <a:gd name="connsiteY9" fmla="*/ 196593 h 251280"/>
                <a:gd name="connsiteX10" fmla="*/ 259292 w 534694"/>
                <a:gd name="connsiteY10" fmla="*/ 128891 h 251280"/>
                <a:gd name="connsiteX11" fmla="*/ 70199 w 534694"/>
                <a:gd name="connsiteY11" fmla="*/ 242109 h 251280"/>
                <a:gd name="connsiteX12" fmla="*/ 63224 w 534694"/>
                <a:gd name="connsiteY12" fmla="*/ 239156 h 251280"/>
                <a:gd name="connsiteX13" fmla="*/ 57732 w 534694"/>
                <a:gd name="connsiteY13" fmla="*/ 245934 h 251280"/>
                <a:gd name="connsiteX14" fmla="*/ 27388 w 534694"/>
                <a:gd name="connsiteY14" fmla="*/ 246422 h 251280"/>
                <a:gd name="connsiteX15" fmla="*/ 13119 w 534694"/>
                <a:gd name="connsiteY15" fmla="*/ 232970 h 251280"/>
                <a:gd name="connsiteX16" fmla="*/ 12463 w 534694"/>
                <a:gd name="connsiteY16" fmla="*/ 233409 h 251280"/>
                <a:gd name="connsiteX17" fmla="*/ 156 w 534694"/>
                <a:gd name="connsiteY17" fmla="*/ 156505 h 251280"/>
                <a:gd name="connsiteX18" fmla="*/ 259292 w 534694"/>
                <a:gd name="connsiteY18" fmla="*/ 0 h 251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34694" h="251280">
                  <a:moveTo>
                    <a:pt x="259292" y="0"/>
                  </a:moveTo>
                  <a:cubicBezTo>
                    <a:pt x="343999" y="0"/>
                    <a:pt x="421188" y="35419"/>
                    <a:pt x="479295" y="93532"/>
                  </a:cubicBezTo>
                  <a:lnTo>
                    <a:pt x="530333" y="158383"/>
                  </a:lnTo>
                  <a:lnTo>
                    <a:pt x="533534" y="176512"/>
                  </a:lnTo>
                  <a:lnTo>
                    <a:pt x="534694" y="178479"/>
                  </a:lnTo>
                  <a:lnTo>
                    <a:pt x="534193" y="180399"/>
                  </a:lnTo>
                  <a:cubicBezTo>
                    <a:pt x="529615" y="191285"/>
                    <a:pt x="523474" y="201459"/>
                    <a:pt x="515808" y="210586"/>
                  </a:cubicBezTo>
                  <a:cubicBezTo>
                    <a:pt x="499708" y="229754"/>
                    <a:pt x="478318" y="242611"/>
                    <a:pt x="454555" y="248441"/>
                  </a:cubicBezTo>
                  <a:lnTo>
                    <a:pt x="430766" y="250614"/>
                  </a:lnTo>
                  <a:lnTo>
                    <a:pt x="399519" y="196593"/>
                  </a:lnTo>
                  <a:cubicBezTo>
                    <a:pt x="363632" y="154764"/>
                    <a:pt x="314179" y="121305"/>
                    <a:pt x="259292" y="128891"/>
                  </a:cubicBezTo>
                  <a:cubicBezTo>
                    <a:pt x="204405" y="136477"/>
                    <a:pt x="100304" y="159146"/>
                    <a:pt x="70199" y="242109"/>
                  </a:cubicBezTo>
                  <a:lnTo>
                    <a:pt x="63224" y="239156"/>
                  </a:lnTo>
                  <a:cubicBezTo>
                    <a:pt x="63183" y="239183"/>
                    <a:pt x="57773" y="245907"/>
                    <a:pt x="57732" y="245934"/>
                  </a:cubicBezTo>
                  <a:cubicBezTo>
                    <a:pt x="32088" y="256450"/>
                    <a:pt x="34823" y="248583"/>
                    <a:pt x="27388" y="246422"/>
                  </a:cubicBezTo>
                  <a:cubicBezTo>
                    <a:pt x="19953" y="244261"/>
                    <a:pt x="21156" y="243616"/>
                    <a:pt x="13119" y="232970"/>
                  </a:cubicBezTo>
                  <a:lnTo>
                    <a:pt x="12463" y="233409"/>
                  </a:lnTo>
                  <a:cubicBezTo>
                    <a:pt x="14358" y="226690"/>
                    <a:pt x="-1739" y="163224"/>
                    <a:pt x="156" y="156505"/>
                  </a:cubicBezTo>
                  <a:cubicBezTo>
                    <a:pt x="49828" y="27281"/>
                    <a:pt x="123761" y="0"/>
                    <a:pt x="259292" y="0"/>
                  </a:cubicBezTo>
                  <a:close/>
                </a:path>
              </a:pathLst>
            </a:custGeom>
            <a:solidFill>
              <a:srgbClr val="201B17"/>
            </a:solidFill>
            <a:ln>
              <a:solidFill>
                <a:srgbClr val="231E1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971379" y="4717624"/>
              <a:ext cx="1103287" cy="45719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 rot="18639494" flipV="1">
              <a:off x="804506" y="4988028"/>
              <a:ext cx="156948" cy="0"/>
            </a:xfrm>
            <a:prstGeom prst="rect">
              <a:avLst/>
            </a:prstGeom>
            <a:solidFill>
              <a:srgbClr val="201B17"/>
            </a:solidFill>
            <a:ln>
              <a:solidFill>
                <a:srgbClr val="231E1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 rot="18639494" flipV="1">
              <a:off x="909489" y="5000698"/>
              <a:ext cx="156948" cy="0"/>
            </a:xfrm>
            <a:prstGeom prst="rect">
              <a:avLst/>
            </a:prstGeom>
            <a:solidFill>
              <a:srgbClr val="201B17"/>
            </a:solidFill>
            <a:ln>
              <a:solidFill>
                <a:srgbClr val="231E1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 rot="18639494" flipV="1">
              <a:off x="1014472" y="5013368"/>
              <a:ext cx="156948" cy="0"/>
            </a:xfrm>
            <a:prstGeom prst="rect">
              <a:avLst/>
            </a:prstGeom>
            <a:solidFill>
              <a:srgbClr val="201B17"/>
            </a:solidFill>
            <a:ln>
              <a:solidFill>
                <a:srgbClr val="231E1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 rot="18639494" flipV="1">
              <a:off x="1735574" y="5009459"/>
              <a:ext cx="156948" cy="0"/>
            </a:xfrm>
            <a:prstGeom prst="rect">
              <a:avLst/>
            </a:prstGeom>
            <a:solidFill>
              <a:srgbClr val="201B17"/>
            </a:solidFill>
            <a:ln>
              <a:solidFill>
                <a:srgbClr val="231E1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 rot="18639494" flipV="1">
              <a:off x="1840557" y="5022129"/>
              <a:ext cx="156948" cy="0"/>
            </a:xfrm>
            <a:prstGeom prst="rect">
              <a:avLst/>
            </a:prstGeom>
            <a:solidFill>
              <a:srgbClr val="201B17"/>
            </a:solidFill>
            <a:ln>
              <a:solidFill>
                <a:srgbClr val="231E1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 rot="18639494" flipV="1">
              <a:off x="1945540" y="5034799"/>
              <a:ext cx="156948" cy="0"/>
            </a:xfrm>
            <a:prstGeom prst="rect">
              <a:avLst/>
            </a:prstGeom>
            <a:solidFill>
              <a:srgbClr val="201B17"/>
            </a:solidFill>
            <a:ln>
              <a:solidFill>
                <a:srgbClr val="231E1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1472137">
              <a:off x="1178097" y="5244767"/>
              <a:ext cx="212429" cy="288032"/>
            </a:xfrm>
            <a:prstGeom prst="ellipse">
              <a:avLst/>
            </a:prstGeom>
            <a:solidFill>
              <a:srgbClr val="D923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>
              <a:off x="1538091" y="3810819"/>
              <a:ext cx="488156" cy="335880"/>
            </a:xfrm>
            <a:prstGeom prst="ellipse">
              <a:avLst/>
            </a:prstGeom>
            <a:solidFill>
              <a:srgbClr val="FDC39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>
              <a:off x="1740058" y="4076589"/>
              <a:ext cx="45719" cy="45719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>
              <a:off x="1842318" y="4003734"/>
              <a:ext cx="45719" cy="45719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>
              <a:off x="1942659" y="3958587"/>
              <a:ext cx="46800" cy="46800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1" name="椭圆 30"/>
            <p:cNvSpPr/>
            <p:nvPr/>
          </p:nvSpPr>
          <p:spPr>
            <a:xfrm>
              <a:off x="1819458" y="3875481"/>
              <a:ext cx="39600" cy="3960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2" name="椭圆 31"/>
            <p:cNvSpPr/>
            <p:nvPr/>
          </p:nvSpPr>
          <p:spPr>
            <a:xfrm>
              <a:off x="1629671" y="3879409"/>
              <a:ext cx="36000" cy="36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33" name="椭圆形标注 32"/>
          <p:cNvSpPr/>
          <p:nvPr/>
        </p:nvSpPr>
        <p:spPr>
          <a:xfrm>
            <a:off x="5539115" y="1434974"/>
            <a:ext cx="3263284" cy="2160240"/>
          </a:xfrm>
          <a:prstGeom prst="wedgeEllipseCallout">
            <a:avLst>
              <a:gd name="adj1" fmla="val 31382"/>
              <a:gd name="adj2" fmla="val 64264"/>
            </a:avLst>
          </a:prstGeom>
          <a:solidFill>
            <a:srgbClr val="95D15F"/>
          </a:solidFill>
          <a:ln>
            <a:solidFill>
              <a:srgbClr val="95D15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6292576" y="1694766"/>
            <a:ext cx="2118329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小伙伴快来扫一扫吧，有惊喜喔！！！</a:t>
            </a:r>
            <a:endParaRPr lang="zh-CN" altLang="en-US" sz="28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07800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430346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202</Words>
  <Application>Microsoft Office PowerPoint</Application>
  <PresentationFormat>宽屏</PresentationFormat>
  <Paragraphs>28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7</vt:i4>
      </vt:variant>
    </vt:vector>
  </HeadingPairs>
  <TitlesOfParts>
    <vt:vector size="16" baseType="lpstr">
      <vt:lpstr>Meiryo</vt:lpstr>
      <vt:lpstr>方正喵呜体</vt:lpstr>
      <vt:lpstr>宋体</vt:lpstr>
      <vt:lpstr>微软雅黑</vt:lpstr>
      <vt:lpstr>Arial</vt:lpstr>
      <vt:lpstr>Calibri</vt:lpstr>
      <vt:lpstr>Calibri Light</vt:lpstr>
      <vt:lpstr>1_Office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5</cp:revision>
  <dcterms:created xsi:type="dcterms:W3CDTF">2015-06-12T05:58:22Z</dcterms:created>
  <dcterms:modified xsi:type="dcterms:W3CDTF">2016-04-20T07:34:45Z</dcterms:modified>
</cp:coreProperties>
</file>