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9" r:id="rId2"/>
  </p:sldMasterIdLst>
  <p:notesMasterIdLst>
    <p:notesMasterId r:id="rId17"/>
  </p:notesMasterIdLst>
  <p:sldIdLst>
    <p:sldId id="279" r:id="rId3"/>
    <p:sldId id="258" r:id="rId4"/>
    <p:sldId id="280" r:id="rId5"/>
    <p:sldId id="282" r:id="rId6"/>
    <p:sldId id="281" r:id="rId7"/>
    <p:sldId id="283" r:id="rId8"/>
    <p:sldId id="284" r:id="rId9"/>
    <p:sldId id="285" r:id="rId10"/>
    <p:sldId id="287" r:id="rId11"/>
    <p:sldId id="288" r:id="rId12"/>
    <p:sldId id="289" r:id="rId13"/>
    <p:sldId id="297" r:id="rId14"/>
    <p:sldId id="303" r:id="rId15"/>
    <p:sldId id="304" r:id="rId1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7242" userDrawn="1">
          <p15:clr>
            <a:srgbClr val="A4A3A4"/>
          </p15:clr>
        </p15:guide>
        <p15:guide id="3" pos="438" userDrawn="1">
          <p15:clr>
            <a:srgbClr val="A4A3A4"/>
          </p15:clr>
        </p15:guide>
        <p15:guide id="4" orient="horz" pos="1298" userDrawn="1">
          <p15:clr>
            <a:srgbClr val="A4A3A4"/>
          </p15:clr>
        </p15:guide>
        <p15:guide id="5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70C0"/>
    <a:srgbClr val="BFBFBF"/>
    <a:srgbClr val="7030A0"/>
    <a:srgbClr val="92D050"/>
    <a:srgbClr val="548235"/>
    <a:srgbClr val="385723"/>
    <a:srgbClr val="804000"/>
    <a:srgbClr val="E7E9EF"/>
    <a:srgbClr val="BCC2C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howGuides="1">
      <p:cViewPr varScale="1">
        <p:scale>
          <a:sx n="92" d="100"/>
          <a:sy n="92" d="100"/>
        </p:scale>
        <p:origin x="90" y="84"/>
      </p:cViewPr>
      <p:guideLst>
        <p:guide pos="7242"/>
        <p:guide pos="438"/>
        <p:guide orient="horz" pos="1298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34A7C7-51BE-4B37-8F98-B7D6EA5B1DE4}" type="datetimeFigureOut">
              <a:rPr lang="zh-CN" altLang="en-US" smtClean="0"/>
              <a:t>2016/4/18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898771A-9A3C-412C-A210-838EE45142A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94653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14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479987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045B9F-546D-456D-B888-FF43E5699262}" type="datetimeFigureOut">
              <a:rPr lang="zh-CN" altLang="en-US" smtClean="0"/>
              <a:t>2016/4/18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4B0403-D4FB-4EA6-86EE-C2522B5CA63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70527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19797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415576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739372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39778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EA4AA9-50F6-42EC-AFE0-A2B202660605}" type="datetimeFigureOut">
              <a:rPr lang="zh-CN" altLang="en-US" smtClean="0"/>
              <a:t>2016/4/18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63473D-D604-446F-8048-D0C318A5065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02094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70140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27997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51167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41940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21597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57391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07016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045B9F-546D-456D-B888-FF43E5699262}" type="datetimeFigureOut">
              <a:rPr lang="zh-CN" altLang="en-US" smtClean="0"/>
              <a:t>2016/4/18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4B0403-D4FB-4EA6-86EE-C2522B5CA63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09251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89858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77" r:id="rId8"/>
    <p:sldLayoutId id="2147483678" r:id="rId9"/>
    <p:sldLayoutId id="2147483679" r:id="rId10"/>
    <p:sldLayoutId id="2147483680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4701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7932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8772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4719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95400" y="1196752"/>
            <a:ext cx="10801200" cy="4464496"/>
            <a:chOff x="1055440" y="1340768"/>
            <a:chExt cx="10801200" cy="4464496"/>
          </a:xfrm>
        </p:grpSpPr>
        <p:sp>
          <p:nvSpPr>
            <p:cNvPr id="5" name="圆角矩形 4"/>
            <p:cNvSpPr/>
            <p:nvPr/>
          </p:nvSpPr>
          <p:spPr>
            <a:xfrm>
              <a:off x="1055440" y="1340768"/>
              <a:ext cx="10801200" cy="4464496"/>
            </a:xfrm>
            <a:prstGeom prst="roundRect">
              <a:avLst>
                <a:gd name="adj" fmla="val 50000"/>
              </a:avLst>
            </a:prstGeom>
            <a:solidFill>
              <a:schemeClr val="tx1">
                <a:alpha val="6000"/>
              </a:schemeClr>
            </a:solidFill>
            <a:ln>
              <a:solidFill>
                <a:schemeClr val="bg1">
                  <a:alpha val="3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4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iHei Pro" panose="020B0500000000000000" pitchFamily="34" charset="-122"/>
                <a:ea typeface="LiHei Pro" panose="020B0500000000000000" pitchFamily="34" charset="-122"/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2948648" y="2194592"/>
              <a:ext cx="7014785" cy="2721428"/>
              <a:chOff x="1487488" y="2348880"/>
              <a:chExt cx="7014785" cy="2721428"/>
            </a:xfrm>
          </p:grpSpPr>
          <p:pic>
            <p:nvPicPr>
              <p:cNvPr id="7" name="图片 6"/>
              <p:cNvPicPr>
                <a:picLocks noChangeAspect="1"/>
              </p:cNvPicPr>
              <p:nvPr/>
            </p:nvPicPr>
            <p:blipFill>
              <a:blip r:embed="rId2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487488" y="2348880"/>
                <a:ext cx="2721428" cy="2721428"/>
              </a:xfrm>
              <a:prstGeom prst="rect">
                <a:avLst/>
              </a:prstGeom>
            </p:spPr>
          </p:pic>
          <p:sp>
            <p:nvSpPr>
              <p:cNvPr id="8" name="文本框 7"/>
              <p:cNvSpPr txBox="1"/>
              <p:nvPr/>
            </p:nvSpPr>
            <p:spPr>
              <a:xfrm>
                <a:off x="4367808" y="2348880"/>
                <a:ext cx="4031873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3600" dirty="0" smtClean="0">
                    <a:latin typeface="方正细黑一简体" panose="02010601030101010101" pitchFamily="2" charset="-122"/>
                    <a:ea typeface="方正细黑一简体" panose="02010601030101010101" pitchFamily="2" charset="-122"/>
                  </a:rPr>
                  <a:t>微信平台 </a:t>
                </a:r>
                <a:r>
                  <a:rPr lang="en-US" altLang="zh-CN" sz="3600" dirty="0" err="1" smtClean="0">
                    <a:latin typeface="方正细黑一简体" panose="02010601030101010101" pitchFamily="2" charset="-122"/>
                    <a:ea typeface="方正细黑一简体" panose="02010601030101010101" pitchFamily="2" charset="-122"/>
                  </a:rPr>
                  <a:t>yanseppt</a:t>
                </a:r>
                <a:endParaRPr lang="zh-CN" altLang="en-US" sz="3600" dirty="0">
                  <a:latin typeface="方正细黑一简体" panose="02010601030101010101" pitchFamily="2" charset="-122"/>
                  <a:ea typeface="方正细黑一简体" panose="02010601030101010101" pitchFamily="2" charset="-122"/>
                </a:endParaRPr>
              </a:p>
            </p:txBody>
          </p:sp>
          <p:sp>
            <p:nvSpPr>
              <p:cNvPr id="9" name="文本框 8"/>
              <p:cNvSpPr txBox="1"/>
              <p:nvPr/>
            </p:nvSpPr>
            <p:spPr>
              <a:xfrm>
                <a:off x="4367808" y="3055243"/>
                <a:ext cx="4134465" cy="95410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dist"/>
                <a:r>
                  <a:rPr lang="zh-CN" altLang="en-US" sz="2800" dirty="0">
                    <a:latin typeface="方正细黑一简体" panose="02010601030101010101" pitchFamily="2" charset="-122"/>
                    <a:ea typeface="方正细黑一简体" panose="02010601030101010101" pitchFamily="2" charset="-122"/>
                  </a:rPr>
                  <a:t>随时</a:t>
                </a:r>
                <a:r>
                  <a:rPr lang="zh-CN" altLang="en-US" sz="2800" dirty="0" smtClean="0">
                    <a:latin typeface="方正细黑一简体" panose="02010601030101010101" pitchFamily="2" charset="-122"/>
                    <a:ea typeface="方正细黑一简体" panose="02010601030101010101" pitchFamily="2" charset="-122"/>
                  </a:rPr>
                  <a:t>关注最新作品和教程</a:t>
                </a:r>
                <a:endParaRPr lang="en-US" altLang="zh-CN" sz="2800" dirty="0" smtClean="0">
                  <a:latin typeface="方正细黑一简体" panose="02010601030101010101" pitchFamily="2" charset="-122"/>
                  <a:ea typeface="方正细黑一简体" panose="02010601030101010101" pitchFamily="2" charset="-122"/>
                </a:endParaRPr>
              </a:p>
              <a:p>
                <a:pPr algn="dist"/>
                <a:r>
                  <a:rPr lang="zh-CN" altLang="en-US" sz="2800" dirty="0">
                    <a:latin typeface="方正细黑一简体" panose="02010601030101010101" pitchFamily="2" charset="-122"/>
                    <a:ea typeface="方正细黑一简体" panose="02010601030101010101" pitchFamily="2" charset="-122"/>
                  </a:rPr>
                  <a:t>爱</a:t>
                </a:r>
                <a:r>
                  <a:rPr lang="zh-CN" altLang="en-US" sz="2800" dirty="0" smtClean="0">
                    <a:latin typeface="方正细黑一简体" panose="02010601030101010101" pitchFamily="2" charset="-122"/>
                    <a:ea typeface="方正细黑一简体" panose="02010601030101010101" pitchFamily="2" charset="-122"/>
                  </a:rPr>
                  <a:t>生活，爱自己，爱设计</a:t>
                </a:r>
                <a:endParaRPr lang="zh-CN" altLang="en-US" sz="2800" dirty="0">
                  <a:latin typeface="方正细黑一简体" panose="02010601030101010101" pitchFamily="2" charset="-122"/>
                  <a:ea typeface="方正细黑一简体" panose="02010601030101010101" pitchFamily="2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84484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4186968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5548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1857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4770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6071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8491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122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3511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0122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Nordri Tools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463</TotalTime>
  <Words>100</Words>
  <Application>Microsoft Office PowerPoint</Application>
  <PresentationFormat>宽屏</PresentationFormat>
  <Paragraphs>10</Paragraphs>
  <Slides>14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4" baseType="lpstr">
      <vt:lpstr>LiHei Pro</vt:lpstr>
      <vt:lpstr>Meiryo</vt:lpstr>
      <vt:lpstr>方正细黑一简体</vt:lpstr>
      <vt:lpstr>宋体</vt:lpstr>
      <vt:lpstr>微软雅黑</vt:lpstr>
      <vt:lpstr>Arial</vt:lpstr>
      <vt:lpstr>Calibri</vt:lpstr>
      <vt:lpstr>Calibri Light</vt:lpstr>
      <vt:lpstr>Nordri ToolsTheme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个人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金彦辰</dc:creator>
  <cp:lastModifiedBy>Administrator</cp:lastModifiedBy>
  <cp:revision>65</cp:revision>
  <dcterms:created xsi:type="dcterms:W3CDTF">2015-06-13T00:39:26Z</dcterms:created>
  <dcterms:modified xsi:type="dcterms:W3CDTF">2016-04-18T05:43:57Z</dcterms:modified>
</cp:coreProperties>
</file>