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</p:sldMasterIdLst>
  <p:notesMasterIdLst>
    <p:notesMasterId r:id="rId21"/>
  </p:notesMasterIdLst>
  <p:sldIdLst>
    <p:sldId id="279" r:id="rId3"/>
    <p:sldId id="257" r:id="rId4"/>
    <p:sldId id="258" r:id="rId5"/>
    <p:sldId id="260" r:id="rId6"/>
    <p:sldId id="261" r:id="rId7"/>
    <p:sldId id="264" r:id="rId8"/>
    <p:sldId id="263" r:id="rId9"/>
    <p:sldId id="265" r:id="rId10"/>
    <p:sldId id="266" r:id="rId11"/>
    <p:sldId id="267" r:id="rId12"/>
    <p:sldId id="270" r:id="rId13"/>
    <p:sldId id="269" r:id="rId14"/>
    <p:sldId id="271" r:id="rId15"/>
    <p:sldId id="273" r:id="rId16"/>
    <p:sldId id="275" r:id="rId17"/>
    <p:sldId id="277" r:id="rId18"/>
    <p:sldId id="284" r:id="rId19"/>
    <p:sldId id="285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7242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9EF"/>
    <a:srgbClr val="BCC2CD"/>
    <a:srgbClr val="BAC0CC"/>
    <a:srgbClr val="E7E9EE"/>
    <a:srgbClr val="0099DF"/>
    <a:srgbClr val="F2F3F5"/>
    <a:srgbClr val="C0C4CE"/>
    <a:srgbClr val="D2D5D9"/>
    <a:srgbClr val="D9DBE2"/>
    <a:srgbClr val="BABA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390" y="108"/>
      </p:cViewPr>
      <p:guideLst>
        <p:guide pos="7242"/>
        <p:guide pos="438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ED5990-43BC-4F62-A20A-73177497D627}" type="datetimeFigureOut">
              <a:rPr lang="zh-CN" altLang="en-US" smtClean="0"/>
              <a:t>2016/4/17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D8691E-0EFE-4F27-B563-1CC79E8ED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998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6406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1F2B9-C70C-4A4D-915F-9819708A061E}" type="datetimeFigureOut">
              <a:rPr lang="zh-CN" altLang="en-US" smtClean="0"/>
              <a:t>2016/4/17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ECEB-C0CF-4AAC-826A-0CF9A5BEA5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65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949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1730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227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843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41FAD3-8283-4357-B030-0662F633F7D9}" type="datetimeFigureOut">
              <a:rPr lang="zh-CN" altLang="en-US" smtClean="0"/>
              <a:t>2016/4/17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787E25-1EBC-42D0-B431-0DB86CE961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591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16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682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514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189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523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374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876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1F2B9-C70C-4A4D-915F-9819708A061E}" type="datetimeFigureOut">
              <a:rPr lang="zh-CN" altLang="en-US" smtClean="0"/>
              <a:t>2016/4/17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1ECEB-C0CF-4AAC-826A-0CF9A5BEA5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154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386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70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83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41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7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88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66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90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3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196752"/>
            <a:ext cx="10801200" cy="4464496"/>
            <a:chOff x="1055440" y="1340768"/>
            <a:chExt cx="10801200" cy="4464496"/>
          </a:xfrm>
        </p:grpSpPr>
        <p:sp>
          <p:nvSpPr>
            <p:cNvPr id="5" name="圆角矩形 4"/>
            <p:cNvSpPr/>
            <p:nvPr/>
          </p:nvSpPr>
          <p:spPr>
            <a:xfrm>
              <a:off x="1055440" y="1340768"/>
              <a:ext cx="10801200" cy="4464496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6000"/>
              </a:schemeClr>
            </a:solidFill>
            <a:ln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948648" y="2194592"/>
              <a:ext cx="7014785" cy="2721428"/>
              <a:chOff x="1487488" y="2348880"/>
              <a:chExt cx="7014785" cy="2721428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87488" y="2348880"/>
                <a:ext cx="2721428" cy="2721428"/>
              </a:xfrm>
              <a:prstGeom prst="rect">
                <a:avLst/>
              </a:prstGeom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4367808" y="2348880"/>
                <a:ext cx="403187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 smtClean="0">
                    <a:latin typeface="方正细黑一简体" panose="02010601030101010101" pitchFamily="2" charset="-122"/>
                    <a:ea typeface="方正细黑一简体" panose="02010601030101010101" pitchFamily="2" charset="-122"/>
                  </a:rPr>
                  <a:t>微信平台 </a:t>
                </a:r>
                <a:r>
                  <a:rPr lang="en-US" altLang="zh-CN" sz="3600" dirty="0" err="1" smtClean="0">
                    <a:latin typeface="方正细黑一简体" panose="02010601030101010101" pitchFamily="2" charset="-122"/>
                    <a:ea typeface="方正细黑一简体" panose="02010601030101010101" pitchFamily="2" charset="-122"/>
                  </a:rPr>
                  <a:t>yanseppt</a:t>
                </a:r>
                <a:endParaRPr lang="zh-CN" altLang="en-US" sz="3600" dirty="0">
                  <a:latin typeface="方正细黑一简体" panose="02010601030101010101" pitchFamily="2" charset="-122"/>
                  <a:ea typeface="方正细黑一简体" panose="02010601030101010101" pitchFamily="2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367808" y="3055243"/>
                <a:ext cx="4134465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zh-CN" altLang="en-US" sz="2800" dirty="0">
                    <a:latin typeface="方正细黑一简体" panose="02010601030101010101" pitchFamily="2" charset="-122"/>
                    <a:ea typeface="方正细黑一简体" panose="02010601030101010101" pitchFamily="2" charset="-122"/>
                  </a:rPr>
                  <a:t>随时</a:t>
                </a:r>
                <a:r>
                  <a:rPr lang="zh-CN" altLang="en-US" sz="2800" dirty="0" smtClean="0">
                    <a:latin typeface="方正细黑一简体" panose="02010601030101010101" pitchFamily="2" charset="-122"/>
                    <a:ea typeface="方正细黑一简体" panose="02010601030101010101" pitchFamily="2" charset="-122"/>
                  </a:rPr>
                  <a:t>关注最新作品和教程</a:t>
                </a:r>
                <a:endParaRPr lang="en-US" altLang="zh-CN" sz="2800" dirty="0" smtClean="0">
                  <a:latin typeface="方正细黑一简体" panose="02010601030101010101" pitchFamily="2" charset="-122"/>
                  <a:ea typeface="方正细黑一简体" panose="02010601030101010101" pitchFamily="2" charset="-122"/>
                </a:endParaRPr>
              </a:p>
              <a:p>
                <a:pPr algn="dist"/>
                <a:r>
                  <a:rPr lang="zh-CN" altLang="en-US" sz="2800" dirty="0">
                    <a:latin typeface="方正细黑一简体" panose="02010601030101010101" pitchFamily="2" charset="-122"/>
                    <a:ea typeface="方正细黑一简体" panose="02010601030101010101" pitchFamily="2" charset="-122"/>
                  </a:rPr>
                  <a:t>爱</a:t>
                </a:r>
                <a:r>
                  <a:rPr lang="zh-CN" altLang="en-US" sz="2800" dirty="0" smtClean="0">
                    <a:latin typeface="方正细黑一简体" panose="02010601030101010101" pitchFamily="2" charset="-122"/>
                    <a:ea typeface="方正细黑一简体" panose="02010601030101010101" pitchFamily="2" charset="-122"/>
                  </a:rPr>
                  <a:t>生活，爱自己，爱设计</a:t>
                </a:r>
                <a:endParaRPr lang="zh-CN" altLang="en-US" sz="2800" dirty="0">
                  <a:latin typeface="方正细黑一简体" panose="02010601030101010101" pitchFamily="2" charset="-122"/>
                  <a:ea typeface="方正细黑一简体" panose="02010601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0881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3608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67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54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75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19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57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13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5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9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100</Words>
  <Application>Microsoft Office PowerPoint</Application>
  <PresentationFormat>宽屏</PresentationFormat>
  <Paragraphs>10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LiHei Pro</vt:lpstr>
      <vt:lpstr>Meiryo</vt:lpstr>
      <vt:lpstr>方正细黑一简体</vt:lpstr>
      <vt:lpstr>宋体</vt:lpstr>
      <vt:lpstr>微软雅黑</vt:lpstr>
      <vt:lpstr>Arial</vt:lpstr>
      <vt:lpstr>Calibri</vt:lpstr>
      <vt:lpstr>Calibri Light</vt:lpstr>
      <vt:lpstr>Nordri ToolsTheme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个人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47</cp:revision>
  <dcterms:created xsi:type="dcterms:W3CDTF">2015-06-13T00:39:26Z</dcterms:created>
  <dcterms:modified xsi:type="dcterms:W3CDTF">2016-04-17T08:20:58Z</dcterms:modified>
</cp:coreProperties>
</file>