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8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523" autoAdjust="0"/>
  </p:normalViewPr>
  <p:slideViewPr>
    <p:cSldViewPr snapToGrid="0" showGuides="1">
      <p:cViewPr varScale="1">
        <p:scale>
          <a:sx n="76" d="100"/>
          <a:sy n="76" d="100"/>
        </p:scale>
        <p:origin x="70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presProps" Target="presProps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BDAD13-64F9-4191-BCDC-98B3663B5198}" type="datetimeFigureOut">
              <a:rPr lang="zh-CN" altLang="en-US" smtClean="0"/>
              <a:t>2016/4/15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4C79D2-2E47-4061-B07D-B41C2D5CE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501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今天给大家带来的是领略排版之美。</a:t>
            </a:r>
            <a:endParaRPr lang="en-US" altLang="zh-CN" dirty="0" smtClean="0"/>
          </a:p>
          <a:p>
            <a:r>
              <a:rPr lang="zh-CN" altLang="en-US" dirty="0" smtClean="0"/>
              <a:t>分为四个板块，何为排版，怎样排版，欣赏排版，以及唠叨之言。</a:t>
            </a:r>
            <a:endParaRPr lang="en-US" altLang="zh-CN" dirty="0" smtClean="0"/>
          </a:p>
          <a:p>
            <a:r>
              <a:rPr lang="zh-CN" altLang="en-US" dirty="0" smtClean="0"/>
              <a:t>希望可以通过今天我的总结，能让大家系统性的掌握排版的相关知识。</a:t>
            </a:r>
            <a:endParaRPr lang="en-US" altLang="zh-CN" dirty="0" smtClean="0"/>
          </a:p>
          <a:p>
            <a:r>
              <a:rPr lang="zh-CN" altLang="en-US" dirty="0" smtClean="0"/>
              <a:t>水平有限，不足之处，望请谅解。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0578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按照元素特征分为立体和扁平两种。注意红字部分，每种具体的元素特征是什么。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9551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其次，来看第二部分。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4423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 smtClean="0"/>
              <a:t>按照布局方式，来进行划分，分为规则型和自由型</a:t>
            </a:r>
            <a:endParaRPr lang="en-US" altLang="zh-CN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 smtClean="0"/>
              <a:t>规则性是自由型的基础，就如同楷书和草书一样，楷书打好基础，草书才能有所成就。</a:t>
            </a:r>
            <a:r>
              <a:rPr lang="en-US" altLang="zh-CN" b="1" dirty="0" smtClean="0"/>
              <a:t> 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141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规则型的典范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2790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自由型  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强烈建议从规则型开始。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0179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然后是第三部分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9721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选取你排版中应该用到什么元素，</a:t>
            </a:r>
            <a:endParaRPr lang="en-US" altLang="zh-CN" dirty="0" smtClean="0"/>
          </a:p>
          <a:p>
            <a:r>
              <a:rPr lang="zh-CN" altLang="en-US" dirty="0" smtClean="0"/>
              <a:t>比如你要做报表，那么图表元素就是你的首选。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920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最后是第四部分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779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前四种是比较入门、基础的排版原则，大家必须掌握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9396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下面</a:t>
            </a:r>
            <a:r>
              <a:rPr lang="en-US" altLang="zh-CN" dirty="0" smtClean="0"/>
              <a:t>4</a:t>
            </a:r>
            <a:r>
              <a:rPr lang="zh-CN" altLang="en-US" dirty="0" smtClean="0"/>
              <a:t>种，是比较高深的玩法了。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685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首先是何为排版？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3195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注意看下面</a:t>
            </a:r>
            <a:r>
              <a:rPr lang="en-US" altLang="zh-CN" dirty="0" smtClean="0"/>
              <a:t>3</a:t>
            </a:r>
            <a:r>
              <a:rPr lang="zh-CN" altLang="en-US" dirty="0" smtClean="0"/>
              <a:t>张图。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1218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整体还运用了层次原则，和焦点原则。注意手的方向，这是引导焦点。层次，就是运用背景模糊，来拉大景深。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74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这是层次，结合图和文字，进行体会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8497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层次和焦点原则，有时候就是相辅相成的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9840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接下来进行欣赏排版。用刚才讲给大家的方法和下面的内容进行结合，体会。最后，一定会有所收益。</a:t>
            </a:r>
            <a:endParaRPr lang="en-US" altLang="zh-CN" dirty="0" smtClean="0"/>
          </a:p>
          <a:p>
            <a:r>
              <a:rPr lang="zh-CN" altLang="en-US" dirty="0" smtClean="0"/>
              <a:t>这里大家要尤为注意，宏观布置和细节把握。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9981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体会细节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4792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色块对比，凸显主要内容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9828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肌肉男，引导视觉焦点。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5376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注意色块透明度细节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2263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整个排版细腻度很高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944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知道什么是排版，首先要搞清楚排版的基本构成因素是什么？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3187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背景人的出现，增加了背景细腻度</a:t>
            </a:r>
            <a:br>
              <a:rPr lang="zh-CN" altLang="en-US" dirty="0" smtClean="0"/>
            </a:br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5400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图标</a:t>
            </a:r>
            <a:r>
              <a:rPr lang="en-US" altLang="zh-CN" dirty="0" smtClean="0"/>
              <a:t>+</a:t>
            </a:r>
            <a:r>
              <a:rPr lang="zh-CN" altLang="en-US" dirty="0" smtClean="0"/>
              <a:t>字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1058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对比原则十足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6770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注意方框层次</a:t>
            </a:r>
            <a:endParaRPr lang="en-US" altLang="zh-CN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5612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图片展示页</a:t>
            </a:r>
            <a:br>
              <a:rPr lang="zh-CN" altLang="en-US" dirty="0" smtClean="0"/>
            </a:br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8762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注意下面活动介绍的排版布置形式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79094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色块可以作为衬托文字的存在，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37219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注意黄色色块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9341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由此可见，清晰动感大图很关键，（光感很重要）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41211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时尚排版典范之一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348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搞清楚排版因素了，之后来看一下，具体排版是怎样定义的！</a:t>
            </a:r>
            <a:endParaRPr lang="en-US" altLang="zh-CN" dirty="0" smtClean="0"/>
          </a:p>
          <a:p>
            <a:r>
              <a:rPr lang="zh-CN" altLang="en-US" dirty="0" smtClean="0"/>
              <a:t>请看清楚关键词，布局合理化。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42492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注意焦点搭建和层次凸显。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56175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方形线框，凸显了人物在画面的层次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09046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黑色色块和粉色色块强烈对比。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15499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箭头引导视觉观看焦点，并且说明内在逻辑关系。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44546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19909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手机上的透明渐变色块，增加了手机的通透性。 图标和图标之间的虚线，用来划分组别。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93893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注意右边文字亲密度和对比关系的存在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46298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最后，和大家说两句，我在平时设计中的一些感悟和体会，希望大家能有所广益。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04120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今天的分享就到这里，再见。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75026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77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028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那么，我们应该如何排版呢</a:t>
            </a:r>
            <a:r>
              <a:rPr lang="en-US" altLang="zh-CN" dirty="0" smtClean="0"/>
              <a:t>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40041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801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小编认为，主要是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个方面，明确排版基本风格，确立排版主要类型，选定排版构成要素，以及依据排版原则布置。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这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个步骤，尤其适用于定制以及完成某种任务时，如</a:t>
            </a:r>
            <a:r>
              <a:rPr lang="en-US" altLang="zh-CN" dirty="0" smtClean="0"/>
              <a:t>BOSS</a:t>
            </a:r>
            <a:r>
              <a:rPr lang="zh-CN" altLang="en-US" dirty="0" smtClean="0"/>
              <a:t>的命令。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06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首先看第一部分。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520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小编认为，排版基本风格的划分有两个标准，表现效果和元素特征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7721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按照表现效果分为沉稳严谨型，灵动活跃型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C79D2-2E47-4061-B07D-B41C2D5CE6C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356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A4A7B-7184-42B8-A524-83E6B8D9E184}" type="datetimeFigureOut">
              <a:rPr lang="zh-CN" altLang="en-US" smtClean="0"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9D751-80A6-44AF-90E5-DE10C751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259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685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423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815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805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341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151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621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011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371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687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60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A4A7B-7184-42B8-A524-83E6B8D9E184}" type="datetimeFigureOut">
              <a:rPr lang="zh-CN" altLang="en-US" smtClean="0"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9D751-80A6-44AF-90E5-DE10C751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038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588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4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66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3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5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05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78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37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90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55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69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49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62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30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46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93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48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60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34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17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6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26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4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91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2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48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76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86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25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3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53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4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61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92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15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83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74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5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96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77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4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40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2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12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1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45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17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01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74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4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80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22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09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77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39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78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62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61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77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03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5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57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82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7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02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37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58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9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03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14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4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99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5676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36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1122</Words>
  <Application>Microsoft Office PowerPoint</Application>
  <PresentationFormat>宽屏</PresentationFormat>
  <Paragraphs>112</Paragraphs>
  <Slides>78</Slides>
  <Notes>50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78</vt:i4>
      </vt:variant>
    </vt:vector>
  </HeadingPairs>
  <TitlesOfParts>
    <vt:vector size="86" baseType="lpstr">
      <vt:lpstr>宋体</vt:lpstr>
      <vt:lpstr>Meiryo</vt:lpstr>
      <vt:lpstr>Calibri</vt:lpstr>
      <vt:lpstr>Arial</vt:lpstr>
      <vt:lpstr>Calibri Light</vt:lpstr>
      <vt:lpstr>微软雅黑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13</cp:revision>
  <dcterms:created xsi:type="dcterms:W3CDTF">2015-07-26T14:46:51Z</dcterms:created>
  <dcterms:modified xsi:type="dcterms:W3CDTF">2016-04-15T03:36:54Z</dcterms:modified>
</cp:coreProperties>
</file>