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sldIdLst>
    <p:sldId id="265" r:id="rId3"/>
    <p:sldId id="257" r:id="rId4"/>
    <p:sldId id="259" r:id="rId5"/>
    <p:sldId id="264" r:id="rId6"/>
    <p:sldId id="260" r:id="rId7"/>
    <p:sldId id="261" r:id="rId8"/>
    <p:sldId id="262" r:id="rId9"/>
    <p:sldId id="263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2D02"/>
    <a:srgbClr val="EE6230"/>
    <a:srgbClr val="FDAA30"/>
    <a:srgbClr val="E7C93E"/>
    <a:srgbClr val="F7FFC6"/>
    <a:srgbClr val="8D4F3B"/>
    <a:srgbClr val="A1675A"/>
    <a:srgbClr val="F0B9A2"/>
    <a:srgbClr val="FFDCC1"/>
    <a:srgbClr val="FFF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2" autoAdjust="0"/>
    <p:restoredTop sz="94660"/>
  </p:normalViewPr>
  <p:slideViewPr>
    <p:cSldViewPr snapToGrid="0">
      <p:cViewPr varScale="1">
        <p:scale>
          <a:sx n="91" d="100"/>
          <a:sy n="91" d="100"/>
        </p:scale>
        <p:origin x="1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5F33AE-1E3A-47A2-A917-4DB3E6C0BCC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0101CB-B52E-4796-B49E-5C26D188E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46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718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336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40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59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48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272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083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369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7227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714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4072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433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9657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718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7099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784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2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704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263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661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06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http://jiangsu.china.com.cn/uploadfile/2015/0704/1435966615353352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9"/>
                    </a14:imgEffect>
                    <a14:imgEffect>
                      <a14:brightnessContrast brigh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466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12193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1205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37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BD4E7-D187-46C9-815C-3DE7A405A820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6A581-45F1-4D9F-BE46-A442CFD9F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882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249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743869" y="2419625"/>
            <a:ext cx="4602528" cy="108156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4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盗墓记</a:t>
            </a:r>
            <a:endParaRPr lang="zh-CN" altLang="en-US" sz="4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78550" y="3707953"/>
            <a:ext cx="1733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只为设计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5699" y="1357973"/>
            <a:ext cx="5645150" cy="380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04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jiangsu.china.com.cn/uploadfile/2015/0704/14359666153533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522" y="1920986"/>
            <a:ext cx="4912498" cy="330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4507" y="1920985"/>
            <a:ext cx="4618374" cy="330821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22093" y="615462"/>
            <a:ext cx="31277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latin typeface="微软雅黑 Light" pitchFamily="34" charset="-122"/>
                <a:ea typeface="微软雅黑 Light" pitchFamily="34" charset="-122"/>
              </a:rPr>
              <a:t>0</a:t>
            </a:r>
            <a:r>
              <a:rPr lang="en-US" altLang="zh-CN" sz="4400" smtClean="0">
                <a:latin typeface="微软雅黑 Light" pitchFamily="34" charset="-122"/>
                <a:ea typeface="微软雅黑 Light" pitchFamily="34" charset="-122"/>
              </a:rPr>
              <a:t>. </a:t>
            </a:r>
            <a:r>
              <a:rPr lang="zh-CN" altLang="en-US" sz="4400" smtClean="0">
                <a:latin typeface="微软雅黑 Light" pitchFamily="34" charset="-122"/>
                <a:ea typeface="微软雅黑 Light" pitchFamily="34" charset="-122"/>
              </a:rPr>
              <a:t>素材准备</a:t>
            </a:r>
            <a:endParaRPr lang="zh-CN" altLang="en-US" sz="440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9515" y="5405825"/>
            <a:ext cx="4339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mtClean="0">
                <a:latin typeface="微软雅黑 Light" pitchFamily="34" charset="-122"/>
                <a:ea typeface="微软雅黑 Light" pitchFamily="34" charset="-122"/>
              </a:rPr>
              <a:t>盗墓笔记宣传海报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（无文字）</a:t>
            </a:r>
            <a:endParaRPr lang="zh-CN" altLang="en-US" sz="200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87" y="540582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latin typeface="微软雅黑 Light" pitchFamily="34" charset="-122"/>
                <a:ea typeface="微软雅黑 Light" pitchFamily="34" charset="-122"/>
              </a:rPr>
              <a:t>岩石</a:t>
            </a:r>
          </a:p>
        </p:txBody>
      </p:sp>
    </p:spTree>
    <p:extLst>
      <p:ext uri="{BB962C8B-B14F-4D97-AF65-F5344CB8AC3E}">
        <p14:creationId xmlns:p14="http://schemas.microsoft.com/office/powerpoint/2010/main" val="258036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6096000" y="3559975"/>
            <a:ext cx="5151120" cy="1146671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6000" y="1937656"/>
            <a:ext cx="5151120" cy="1146671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22093" y="615462"/>
            <a:ext cx="47724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latin typeface="微软雅黑 Light" pitchFamily="34" charset="-122"/>
                <a:ea typeface="微软雅黑 Light" pitchFamily="34" charset="-122"/>
              </a:rPr>
              <a:t>1. </a:t>
            </a:r>
            <a:r>
              <a:rPr lang="zh-CN" altLang="en-US" sz="4400">
                <a:latin typeface="微软雅黑 Light" pitchFamily="34" charset="-122"/>
                <a:ea typeface="微软雅黑 Light" pitchFamily="34" charset="-122"/>
              </a:rPr>
              <a:t>输入</a:t>
            </a:r>
            <a:r>
              <a:rPr lang="zh-CN" altLang="en-US" sz="4400" smtClean="0">
                <a:latin typeface="微软雅黑 Light" pitchFamily="34" charset="-122"/>
                <a:ea typeface="微软雅黑 Light" pitchFamily="34" charset="-122"/>
              </a:rPr>
              <a:t>文字并调整</a:t>
            </a:r>
            <a:endParaRPr lang="zh-CN" altLang="en-US" sz="440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3961" y="1699979"/>
            <a:ext cx="1467689" cy="47535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中文</a:t>
            </a:r>
            <a:endParaRPr lang="en-US" altLang="zh-CN" sz="2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84663" y="2382493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smtClean="0">
                <a:latin typeface="华文中宋" pitchFamily="2" charset="-122"/>
                <a:ea typeface="华文中宋" pitchFamily="2" charset="-122"/>
              </a:rPr>
              <a:t>盗</a:t>
            </a:r>
            <a:endParaRPr lang="zh-CN" altLang="en-US" sz="8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15339" y="2382493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smtClean="0">
                <a:latin typeface="华文中宋" pitchFamily="2" charset="-122"/>
                <a:ea typeface="华文中宋" pitchFamily="2" charset="-122"/>
              </a:rPr>
              <a:t>墓</a:t>
            </a:r>
            <a:endParaRPr lang="zh-CN" altLang="en-US" sz="8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22108" y="2382493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smtClean="0">
                <a:latin typeface="华文中宋" pitchFamily="2" charset="-122"/>
                <a:ea typeface="华文中宋" pitchFamily="2" charset="-122"/>
              </a:rPr>
              <a:t>笔</a:t>
            </a:r>
            <a:endParaRPr lang="zh-CN" altLang="en-US" sz="8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04418" y="2382493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smtClean="0">
                <a:latin typeface="华文中宋" pitchFamily="2" charset="-122"/>
                <a:ea typeface="华文中宋" pitchFamily="2" charset="-122"/>
              </a:rPr>
              <a:t>记</a:t>
            </a:r>
            <a:endParaRPr lang="zh-CN" altLang="en-US" sz="8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38079" y="3825533"/>
            <a:ext cx="1568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latin typeface="华文新魏" pitchFamily="2" charset="-122"/>
                <a:ea typeface="华文新魏" pitchFamily="2" charset="-122"/>
              </a:rPr>
              <a:t>THE LOST TOMB</a:t>
            </a:r>
            <a:endParaRPr lang="zh-CN" altLang="en-US" sz="1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95756" y="22818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华文中宋</a:t>
            </a:r>
            <a:endParaRPr lang="zh-CN" altLang="en-US" sz="3600"/>
          </a:p>
        </p:txBody>
      </p:sp>
      <p:sp>
        <p:nvSpPr>
          <p:cNvPr id="40" name="矩形 39"/>
          <p:cNvSpPr/>
          <p:nvPr/>
        </p:nvSpPr>
        <p:spPr>
          <a:xfrm>
            <a:off x="8817634" y="2281873"/>
            <a:ext cx="75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88</a:t>
            </a:r>
            <a:endParaRPr lang="zh-CN" altLang="en-US" sz="3600"/>
          </a:p>
        </p:txBody>
      </p:sp>
      <p:sp>
        <p:nvSpPr>
          <p:cNvPr id="41" name="TextBox 40"/>
          <p:cNvSpPr txBox="1"/>
          <p:nvPr/>
        </p:nvSpPr>
        <p:spPr>
          <a:xfrm>
            <a:off x="6243961" y="3320122"/>
            <a:ext cx="1467689" cy="475355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英文</a:t>
            </a:r>
            <a:endParaRPr lang="en-US" altLang="zh-CN" sz="2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95756" y="389730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华文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新魏</a:t>
            </a:r>
            <a:endParaRPr lang="zh-CN" altLang="en-US" sz="3600"/>
          </a:p>
        </p:txBody>
      </p:sp>
      <p:sp>
        <p:nvSpPr>
          <p:cNvPr id="43" name="矩形 42"/>
          <p:cNvSpPr/>
          <p:nvPr/>
        </p:nvSpPr>
        <p:spPr>
          <a:xfrm>
            <a:off x="8817634" y="3897302"/>
            <a:ext cx="75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endParaRPr lang="zh-CN" altLang="en-US" sz="3600"/>
          </a:p>
        </p:txBody>
      </p:sp>
      <p:sp>
        <p:nvSpPr>
          <p:cNvPr id="44" name="矩形 43"/>
          <p:cNvSpPr/>
          <p:nvPr/>
        </p:nvSpPr>
        <p:spPr>
          <a:xfrm>
            <a:off x="9808234" y="22818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加粗</a:t>
            </a:r>
          </a:p>
        </p:txBody>
      </p:sp>
      <p:sp>
        <p:nvSpPr>
          <p:cNvPr id="46" name="矩形 45"/>
          <p:cNvSpPr/>
          <p:nvPr/>
        </p:nvSpPr>
        <p:spPr>
          <a:xfrm>
            <a:off x="3166352" y="5193943"/>
            <a:ext cx="5859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个中文单字文本框，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个英文文本框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08234" y="38973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加粗</a:t>
            </a:r>
          </a:p>
        </p:txBody>
      </p:sp>
    </p:spTree>
    <p:extLst>
      <p:ext uri="{BB962C8B-B14F-4D97-AF65-F5344CB8AC3E}">
        <p14:creationId xmlns:p14="http://schemas.microsoft.com/office/powerpoint/2010/main" val="152977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2093" y="615462"/>
            <a:ext cx="65838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latin typeface="微软雅黑 Light" pitchFamily="34" charset="-122"/>
                <a:ea typeface="微软雅黑 Light" pitchFamily="34" charset="-122"/>
              </a:rPr>
              <a:t>2. </a:t>
            </a:r>
            <a:r>
              <a:rPr lang="zh-CN" altLang="en-US" sz="4400" smtClean="0">
                <a:latin typeface="微软雅黑 Light" pitchFamily="34" charset="-122"/>
                <a:ea typeface="微软雅黑 Light" pitchFamily="34" charset="-122"/>
              </a:rPr>
              <a:t>中文简</a:t>
            </a:r>
            <a:r>
              <a:rPr lang="zh-CN" altLang="en-US" sz="4400">
                <a:latin typeface="微软雅黑 Light" pitchFamily="34" charset="-122"/>
                <a:ea typeface="微软雅黑 Light" pitchFamily="34" charset="-122"/>
              </a:rPr>
              <a:t>转</a:t>
            </a:r>
            <a:r>
              <a:rPr lang="zh-CN" altLang="en-US" sz="4400" smtClean="0">
                <a:latin typeface="微软雅黑 Light" pitchFamily="34" charset="-122"/>
                <a:ea typeface="微软雅黑 Light" pitchFamily="34" charset="-122"/>
              </a:rPr>
              <a:t>繁并摆放文字</a:t>
            </a:r>
            <a:endParaRPr lang="zh-CN" altLang="en-US" sz="440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6143" y="2559172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smtClean="0">
                <a:latin typeface="华文中宋" pitchFamily="2" charset="-122"/>
                <a:ea typeface="华文中宋" pitchFamily="2" charset="-122"/>
              </a:rPr>
              <a:t>盜</a:t>
            </a:r>
            <a:endParaRPr lang="zh-CN" altLang="en-US" sz="8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26819" y="2264705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smtClean="0">
                <a:latin typeface="华文中宋" pitchFamily="2" charset="-122"/>
                <a:ea typeface="华文中宋" pitchFamily="2" charset="-122"/>
              </a:rPr>
              <a:t>墓</a:t>
            </a:r>
            <a:endParaRPr lang="zh-CN" altLang="en-US" sz="8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33588" y="2388694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smtClean="0">
                <a:latin typeface="华文中宋" pitchFamily="2" charset="-122"/>
                <a:ea typeface="华文中宋" pitchFamily="2" charset="-122"/>
              </a:rPr>
              <a:t>筆</a:t>
            </a:r>
            <a:endParaRPr lang="zh-CN" altLang="en-US" sz="8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15898" y="2543674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smtClean="0">
                <a:latin typeface="华文中宋" pitchFamily="2" charset="-122"/>
                <a:ea typeface="华文中宋" pitchFamily="2" charset="-122"/>
              </a:rPr>
              <a:t>記</a:t>
            </a:r>
            <a:endParaRPr lang="zh-CN" altLang="en-US" sz="8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46341" y="3523061"/>
            <a:ext cx="1568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latin typeface="华文新魏" pitchFamily="2" charset="-122"/>
                <a:ea typeface="华文新魏" pitchFamily="2" charset="-122"/>
              </a:rPr>
              <a:t>THE LOST TOMB</a:t>
            </a:r>
            <a:endParaRPr lang="zh-CN" altLang="en-US" sz="1400" b="1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7820" y="1704659"/>
            <a:ext cx="3514725" cy="298020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1250765" y="5091073"/>
            <a:ext cx="9690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全选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中文文本框→“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审阅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”选项卡→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简转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繁→将文字如图摆放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18332" y="3511055"/>
            <a:ext cx="505921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835895" y="3789367"/>
            <a:ext cx="40239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920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2093" y="615462"/>
            <a:ext cx="48910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latin typeface="微软雅黑 Light" pitchFamily="34" charset="-122"/>
                <a:ea typeface="微软雅黑 Light" pitchFamily="34" charset="-122"/>
              </a:rPr>
              <a:t>3. </a:t>
            </a:r>
            <a:r>
              <a:rPr lang="zh-CN" altLang="en-US" sz="4400" smtClean="0">
                <a:latin typeface="微软雅黑 Light" pitchFamily="34" charset="-122"/>
                <a:ea typeface="微软雅黑 Light" pitchFamily="34" charset="-122"/>
              </a:rPr>
              <a:t>文字背景图处理</a:t>
            </a:r>
            <a:endParaRPr lang="zh-CN" altLang="en-US" sz="4400"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0606" y="1790264"/>
            <a:ext cx="4012143" cy="2873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6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3586" y="1790265"/>
            <a:ext cx="4012143" cy="28739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下箭头 4"/>
          <p:cNvSpPr/>
          <p:nvPr/>
        </p:nvSpPr>
        <p:spPr>
          <a:xfrm rot="16200000">
            <a:off x="5801334" y="2988343"/>
            <a:ext cx="527541" cy="477806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938012" y="4905908"/>
            <a:ext cx="8281434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选中图片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右键→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设置图片格式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图片颜色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饱和度：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  <a:p>
            <a:pPr algn="ctr"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图片更正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亮度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66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对比度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Ctrl+C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该图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402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54912" y="1982274"/>
            <a:ext cx="4634539" cy="1741017"/>
            <a:chOff x="808466" y="1945882"/>
            <a:chExt cx="4634539" cy="1741017"/>
          </a:xfrm>
        </p:grpSpPr>
        <p:sp>
          <p:nvSpPr>
            <p:cNvPr id="2" name="TextBox 1"/>
            <p:cNvSpPr txBox="1"/>
            <p:nvPr/>
          </p:nvSpPr>
          <p:spPr>
            <a:xfrm>
              <a:off x="808466" y="2240349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盜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939142" y="1945882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墓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045911" y="2069871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筆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28221" y="2224851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記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58664" y="3204238"/>
              <a:ext cx="15680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smtClean="0">
                  <a:blipFill>
                    <a:blip r:embed="rId2"/>
                    <a:stretch>
                      <a:fillRect/>
                    </a:stretch>
                  </a:blipFill>
                  <a:latin typeface="华文新魏" pitchFamily="2" charset="-122"/>
                  <a:ea typeface="华文新魏" pitchFamily="2" charset="-122"/>
                </a:rPr>
                <a:t>THE LOST TOMB</a:t>
              </a:r>
              <a:endParaRPr lang="zh-CN" altLang="en-US" sz="1400" b="1">
                <a:blipFill>
                  <a:blip r:embed="rId2"/>
                  <a:stretch>
                    <a:fillRect/>
                  </a:stretch>
                </a:blip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22093" y="615462"/>
            <a:ext cx="49039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latin typeface="微软雅黑 Light" pitchFamily="34" charset="-122"/>
                <a:ea typeface="微软雅黑 Light" pitchFamily="34" charset="-122"/>
              </a:rPr>
              <a:t>4. </a:t>
            </a:r>
            <a:r>
              <a:rPr lang="zh-CN" altLang="en-US" sz="4400" smtClean="0">
                <a:latin typeface="微软雅黑 Light" pitchFamily="34" charset="-122"/>
                <a:ea typeface="微软雅黑 Light" pitchFamily="34" charset="-122"/>
              </a:rPr>
              <a:t>图片填充到文字</a:t>
            </a:r>
            <a:endParaRPr lang="zh-CN" altLang="en-US" sz="440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9265" y="4168090"/>
            <a:ext cx="973347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光标置于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文本框后右键→设置文字效果格式→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全选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中英文文字→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文本填充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图片或纹理填充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剪贴板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Ctrl+G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组合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起来</a:t>
            </a:r>
          </a:p>
        </p:txBody>
      </p:sp>
    </p:spTree>
    <p:extLst>
      <p:ext uri="{BB962C8B-B14F-4D97-AF65-F5344CB8AC3E}">
        <p14:creationId xmlns:p14="http://schemas.microsoft.com/office/powerpoint/2010/main" val="320637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40258" y="1924143"/>
            <a:ext cx="4634539" cy="1741017"/>
            <a:chOff x="808466" y="1945882"/>
            <a:chExt cx="4634539" cy="1741017"/>
          </a:xfrm>
          <a:scene3d>
            <a:camera prst="perspectiveFront" fov="7200000">
              <a:rot lat="20999999" lon="0" rev="0"/>
            </a:camera>
            <a:lightRig rig="threePt" dir="t"/>
          </a:scene3d>
        </p:grpSpPr>
        <p:sp>
          <p:nvSpPr>
            <p:cNvPr id="2" name="TextBox 1"/>
            <p:cNvSpPr txBox="1"/>
            <p:nvPr/>
          </p:nvSpPr>
          <p:spPr>
            <a:xfrm>
              <a:off x="808466" y="2240349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盜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939142" y="1945882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墓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045911" y="2069871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筆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28221" y="2224851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記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58664" y="3204238"/>
              <a:ext cx="15680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smtClean="0">
                  <a:blipFill>
                    <a:blip r:embed="rId2"/>
                    <a:stretch>
                      <a:fillRect/>
                    </a:stretch>
                  </a:blipFill>
                  <a:latin typeface="华文新魏" pitchFamily="2" charset="-122"/>
                  <a:ea typeface="华文新魏" pitchFamily="2" charset="-122"/>
                </a:rPr>
                <a:t>THE LOST TOMB</a:t>
              </a:r>
              <a:endParaRPr lang="zh-CN" altLang="en-US" sz="1400" b="1">
                <a:blipFill>
                  <a:blip r:embed="rId2"/>
                  <a:stretch>
                    <a:fillRect/>
                  </a:stretch>
                </a:blip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22093" y="615462"/>
            <a:ext cx="43268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latin typeface="微软雅黑 Light" pitchFamily="34" charset="-122"/>
                <a:ea typeface="微软雅黑 Light" pitchFamily="34" charset="-122"/>
              </a:rPr>
              <a:t>5. </a:t>
            </a:r>
            <a:r>
              <a:rPr lang="zh-CN" altLang="en-US" sz="4400" smtClean="0">
                <a:latin typeface="微软雅黑 Light" pitchFamily="34" charset="-122"/>
                <a:ea typeface="微软雅黑 Light" pitchFamily="34" charset="-122"/>
              </a:rPr>
              <a:t>文字三维设置</a:t>
            </a:r>
            <a:endParaRPr lang="zh-CN" altLang="en-US" sz="440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8116" y="4154598"/>
            <a:ext cx="406920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三维旋转→预设：前透视→透视：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en-US" altLang="zh-CN" sz="2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 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350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05171" y="1924143"/>
            <a:ext cx="4634539" cy="1741017"/>
            <a:chOff x="808466" y="1945882"/>
            <a:chExt cx="4634539" cy="1741017"/>
          </a:xfrm>
          <a:scene3d>
            <a:camera prst="perspectiveFront" fov="7200000">
              <a:rot lat="20999999" lon="0" rev="0"/>
            </a:camera>
            <a:lightRig rig="threePt" dir="t"/>
          </a:scene3d>
        </p:grpSpPr>
        <p:sp>
          <p:nvSpPr>
            <p:cNvPr id="12" name="TextBox 11"/>
            <p:cNvSpPr txBox="1"/>
            <p:nvPr/>
          </p:nvSpPr>
          <p:spPr>
            <a:xfrm>
              <a:off x="808466" y="2240349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  <a:sp3d extrusionH="254000">
                <a:extrusionClr>
                  <a:schemeClr val="tx1"/>
                </a:extrusionClr>
              </a:sp3d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盜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39142" y="1945882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  <a:sp3d extrusionH="254000">
                <a:extrusionClr>
                  <a:schemeClr val="tx1"/>
                </a:extrusionClr>
              </a:sp3d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墓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045911" y="2069871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  <a:sp3d extrusionH="254000">
                <a:extrusionClr>
                  <a:schemeClr val="tx1"/>
                </a:extrusionClr>
              </a:sp3d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筆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28221" y="2224851"/>
              <a:ext cx="131478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  <a:sp3d extrusionH="254000">
                <a:extrusionClr>
                  <a:schemeClr val="tx1"/>
                </a:extrusionClr>
              </a:sp3d>
            </a:bodyPr>
            <a:lstStyle/>
            <a:p>
              <a:r>
                <a:rPr lang="zh-CN" altLang="en-US" sz="8800" b="1" smtClean="0">
                  <a:blipFill>
                    <a:blip r:embed="rId2"/>
                    <a:stretch>
                      <a:fillRect/>
                    </a:stretch>
                  </a:blipFill>
                  <a:latin typeface="华文中宋" pitchFamily="2" charset="-122"/>
                  <a:ea typeface="华文中宋" pitchFamily="2" charset="-122"/>
                </a:rPr>
                <a:t>記</a:t>
              </a:r>
              <a:endParaRPr lang="zh-CN" altLang="en-US" sz="8800" b="1">
                <a:blipFill>
                  <a:blip r:embed="rId2"/>
                  <a:stretch>
                    <a:fillRect/>
                  </a:stretch>
                </a:blip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58664" y="3204238"/>
              <a:ext cx="15680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p3d extrusionH="254000">
                <a:extrusionClr>
                  <a:schemeClr val="tx1"/>
                </a:extrusionClr>
              </a:sp3d>
            </a:bodyPr>
            <a:lstStyle/>
            <a:p>
              <a:r>
                <a:rPr lang="en-US" altLang="zh-CN" sz="1400" b="1" smtClean="0">
                  <a:blipFill>
                    <a:blip r:embed="rId2"/>
                    <a:stretch>
                      <a:fillRect/>
                    </a:stretch>
                  </a:blipFill>
                  <a:latin typeface="华文新魏" pitchFamily="2" charset="-122"/>
                  <a:ea typeface="华文新魏" pitchFamily="2" charset="-122"/>
                </a:rPr>
                <a:t>THE LOST TOMB</a:t>
              </a:r>
              <a:endParaRPr lang="zh-CN" altLang="en-US" sz="1400" b="1">
                <a:blipFill>
                  <a:blip r:embed="rId2"/>
                  <a:stretch>
                    <a:fillRect/>
                  </a:stretch>
                </a:blip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17" name="下箭头 16"/>
          <p:cNvSpPr/>
          <p:nvPr/>
        </p:nvSpPr>
        <p:spPr>
          <a:xfrm rot="16200000">
            <a:off x="5917697" y="2555748"/>
            <a:ext cx="527541" cy="477806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083940" y="4106472"/>
            <a:ext cx="3717352" cy="1082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三维格式→深度：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en-US" altLang="zh-CN" sz="2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→颜色：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黑色</a:t>
            </a:r>
          </a:p>
        </p:txBody>
      </p:sp>
    </p:spTree>
    <p:extLst>
      <p:ext uri="{BB962C8B-B14F-4D97-AF65-F5344CB8AC3E}">
        <p14:creationId xmlns:p14="http://schemas.microsoft.com/office/powerpoint/2010/main" val="404524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39410" y="4775068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完成</a:t>
            </a:r>
            <a:endParaRPr lang="zh-CN" altLang="en-US" sz="4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5887" y="1260914"/>
            <a:ext cx="4425950" cy="2981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8584" y="1260914"/>
            <a:ext cx="5018088" cy="2981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98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8816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387</Words>
  <Application>Microsoft Office PowerPoint</Application>
  <PresentationFormat>宽屏</PresentationFormat>
  <Paragraphs>58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Meiryo</vt:lpstr>
      <vt:lpstr>华文新魏</vt:lpstr>
      <vt:lpstr>华文中宋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只为设计</dc:creator>
  <cp:lastModifiedBy>Administrator</cp:lastModifiedBy>
  <cp:revision>37</cp:revision>
  <dcterms:created xsi:type="dcterms:W3CDTF">2015-07-06T12:32:11Z</dcterms:created>
  <dcterms:modified xsi:type="dcterms:W3CDTF">2016-04-13T07:00:57Z</dcterms:modified>
</cp:coreProperties>
</file>