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62" r:id="rId5"/>
    <p:sldId id="258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969C"/>
    <a:srgbClr val="2E9BBA"/>
    <a:srgbClr val="196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133" autoAdjust="0"/>
  </p:normalViewPr>
  <p:slideViewPr>
    <p:cSldViewPr snapToGrid="0">
      <p:cViewPr varScale="1">
        <p:scale>
          <a:sx n="85" d="100"/>
          <a:sy n="85" d="100"/>
        </p:scale>
        <p:origin x="36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EE6CD-57D1-46B9-B240-18F72BCF6E5A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0E46B-1D46-4536-AB2D-8D84F5294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90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68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02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6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39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196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06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35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256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04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7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27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1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81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73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741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8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0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2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8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507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0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68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DF717-F11F-4528-934F-3222F5FC571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1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050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-54553"/>
            <a:ext cx="12193588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667439" y="2423991"/>
            <a:ext cx="5191494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图片墨迹的逆袭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7560" y="3392248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56486"/>
            <a:ext cx="5196920" cy="4558855"/>
          </a:xfrm>
          <a:prstGeom prst="rect">
            <a:avLst/>
          </a:prstGeom>
          <a:effectLst>
            <a:outerShdw blurRad="50800" dist="203200" dir="1320000" algn="t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26458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插入一张图片</a:t>
            </a:r>
            <a:endParaRPr lang="zh-CN" altLang="en-US" dirty="0"/>
          </a:p>
        </p:txBody>
      </p:sp>
      <p:pic>
        <p:nvPicPr>
          <p:cNvPr id="1026" name="Picture 2" descr="http://img.tvmao.com/stills/drama/32/435/b/600x32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192" y="1572500"/>
            <a:ext cx="8337616" cy="45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4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插入一个墨迹图片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155293" y="5812891"/>
            <a:ext cx="1011847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网上搜索“墨迹”→找一张自己喜欢的墨迹图片→复制粘贴到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98" y="1799603"/>
            <a:ext cx="7573390" cy="368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://img1.imgtn.bdimg.com/it/u=219931227,24889562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0667" y="4131733"/>
            <a:ext cx="1320800" cy="1356162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7108659" y="694267"/>
            <a:ext cx="4389074" cy="4426967"/>
          </a:xfrm>
          <a:prstGeom prst="wedgeRectCallout">
            <a:avLst>
              <a:gd name="adj1" fmla="val -114969"/>
              <a:gd name="adj2" fmla="val 40315"/>
            </a:avLst>
          </a:prstGeom>
          <a:solidFill>
            <a:schemeClr val="accent2">
              <a:lumMod val="75000"/>
              <a:alpha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906" y="808110"/>
            <a:ext cx="4046579" cy="419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21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裁剪、设置透明色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620701" y="5812891"/>
            <a:ext cx="111876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选中墨迹图片→“格式”选项卡→“裁剪”掉水印→“颜色”→设置透明色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 descr="http://img1.imgtn.bdimg.com/it/u=219931227,24889562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39" y="1349977"/>
            <a:ext cx="4046579" cy="419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4"/>
          <a:stretch/>
        </p:blipFill>
        <p:spPr bwMode="auto">
          <a:xfrm>
            <a:off x="6788839" y="1574799"/>
            <a:ext cx="4046579" cy="397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右箭头 6"/>
          <p:cNvSpPr/>
          <p:nvPr/>
        </p:nvSpPr>
        <p:spPr>
          <a:xfrm>
            <a:off x="5808854" y="2878667"/>
            <a:ext cx="811372" cy="82973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2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一键转图、设置亮度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096380" y="5554334"/>
            <a:ext cx="54249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选中墨迹图片→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→一键转图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 descr="http://img1.imgtn.bdimg.com/it/u=219931227,24889562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808854" y="2878667"/>
            <a:ext cx="811372" cy="82973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65" y="1574479"/>
            <a:ext cx="4048126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241" y="1574478"/>
            <a:ext cx="4041776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/>
          <a:stretch/>
        </p:blipFill>
        <p:spPr bwMode="auto">
          <a:xfrm>
            <a:off x="6994084" y="2682666"/>
            <a:ext cx="3995652" cy="175872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29"/>
          <p:cNvSpPr txBox="1"/>
          <p:nvPr/>
        </p:nvSpPr>
        <p:spPr>
          <a:xfrm>
            <a:off x="1846197" y="6078407"/>
            <a:ext cx="873668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→选中新图右键→设置图片格式→图片更正→亮度：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68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覆盖、正片叠底</a:t>
            </a:r>
            <a:endParaRPr lang="zh-CN" altLang="en-US" dirty="0"/>
          </a:p>
        </p:txBody>
      </p:sp>
      <p:sp>
        <p:nvSpPr>
          <p:cNvPr id="4" name="AutoShape 4" descr="http://img1.imgtn.bdimg.com/it/u=219931227,24889562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29"/>
          <p:cNvSpPr txBox="1"/>
          <p:nvPr/>
        </p:nvSpPr>
        <p:spPr>
          <a:xfrm>
            <a:off x="1400446" y="5207757"/>
            <a:ext cx="9492707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墨迹图片置于背景图之上→</a:t>
            </a:r>
            <a:r>
              <a:rPr lang="zh-CN" altLang="en-US" sz="2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先选背景图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再选墨迹→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图片混合→正片叠底→删除背景图和白色墨迹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http://img.tvmao.com/stills/drama/32/435/b/600x32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8" y="1699328"/>
            <a:ext cx="5832450" cy="318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477" y="1699328"/>
            <a:ext cx="3635141" cy="318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右箭头 21"/>
          <p:cNvSpPr/>
          <p:nvPr/>
        </p:nvSpPr>
        <p:spPr>
          <a:xfrm>
            <a:off x="6781497" y="2878665"/>
            <a:ext cx="811372" cy="82973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245" y="1690860"/>
            <a:ext cx="3640138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91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</a:t>
            </a:r>
            <a:r>
              <a:rPr lang="zh-CN" altLang="en-US" dirty="0" smtClean="0"/>
              <a:t>完成</a:t>
            </a:r>
            <a:endParaRPr lang="zh-CN" altLang="en-US" dirty="0"/>
          </a:p>
        </p:txBody>
      </p:sp>
      <p:sp>
        <p:nvSpPr>
          <p:cNvPr id="4" name="AutoShape 4" descr="http://img1.imgtn.bdimg.com/it/u=219931227,24889562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29"/>
          <p:cNvSpPr txBox="1"/>
          <p:nvPr/>
        </p:nvSpPr>
        <p:spPr>
          <a:xfrm>
            <a:off x="544843" y="5249914"/>
            <a:ext cx="1110231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设置透明色后一定要进行复制粘贴为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图片（一键转图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）再调亮度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1" y="1893887"/>
            <a:ext cx="3640138" cy="31877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2704131"/>
            <a:ext cx="4746354" cy="2455931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764" y="1104265"/>
            <a:ext cx="3379240" cy="2733411"/>
          </a:xfrm>
          <a:prstGeom prst="rect">
            <a:avLst/>
          </a:prstGeom>
        </p:spPr>
      </p:pic>
      <p:sp>
        <p:nvSpPr>
          <p:cNvPr id="8" name="文本框 29"/>
          <p:cNvSpPr txBox="1"/>
          <p:nvPr/>
        </p:nvSpPr>
        <p:spPr>
          <a:xfrm>
            <a:off x="544843" y="5780036"/>
            <a:ext cx="11102314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 smtClean="0"/>
              <a:t>OK</a:t>
            </a:r>
            <a:r>
              <a:rPr lang="zh-CN" altLang="en-US" sz="2800" dirty="0" smtClean="0"/>
              <a:t>插件下载</a:t>
            </a:r>
            <a:r>
              <a:rPr lang="zh-CN" altLang="en-US" sz="2800" dirty="0"/>
              <a:t>：</a:t>
            </a:r>
            <a:r>
              <a:rPr lang="en-US" altLang="zh-CN" sz="2800" dirty="0"/>
              <a:t>http://pan.baidu.com/s/1hqpbixI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0590216" y="6340644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151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4217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325</Words>
  <Application>Microsoft Office PowerPoint</Application>
  <PresentationFormat>宽屏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1. 插入一张图片</vt:lpstr>
      <vt:lpstr>2. 插入一个墨迹图片</vt:lpstr>
      <vt:lpstr>3. 裁剪、设置透明色</vt:lpstr>
      <vt:lpstr>4. 一键转图、设置亮度</vt:lpstr>
      <vt:lpstr>5. 覆盖、正片叠底</vt:lpstr>
      <vt:lpstr>6. 完成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21</cp:revision>
  <dcterms:created xsi:type="dcterms:W3CDTF">2015-06-19T01:53:46Z</dcterms:created>
  <dcterms:modified xsi:type="dcterms:W3CDTF">2016-04-12T07:42:25Z</dcterms:modified>
</cp:coreProperties>
</file>