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5164D-AF73-4926-8DB7-B92A348B419F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2306A-F4FC-4A84-BBB7-0CE93EC24E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9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376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5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652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7174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1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49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44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4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11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92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62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94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004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6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774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94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621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451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1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76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96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9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F5F4C-168A-4557-8876-A701249C7907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C9CE1-634E-474C-86AB-CC2780733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2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92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40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37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5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3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0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40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7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21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66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01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7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43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56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8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7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28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7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94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1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91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09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04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05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21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68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05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29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89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73</Words>
  <Application>Microsoft Office PowerPoint</Application>
  <PresentationFormat>宽屏</PresentationFormat>
  <Paragraphs>7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高明</dc:creator>
  <cp:lastModifiedBy>Administrator</cp:lastModifiedBy>
  <cp:revision>4</cp:revision>
  <dcterms:created xsi:type="dcterms:W3CDTF">2015-07-05T10:33:53Z</dcterms:created>
  <dcterms:modified xsi:type="dcterms:W3CDTF">2016-04-12T07:23:16Z</dcterms:modified>
</cp:coreProperties>
</file>