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handoutMasterIdLst>
    <p:handoutMasterId r:id="rId6"/>
  </p:handoutMasterIdLst>
  <p:sldIdLst>
    <p:sldId id="282" r:id="rId3"/>
    <p:sldId id="283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7FB7"/>
    <a:srgbClr val="B9D51F"/>
    <a:srgbClr val="45C1A4"/>
    <a:srgbClr val="F268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98" autoAdjust="0"/>
    <p:restoredTop sz="94660"/>
  </p:normalViewPr>
  <p:slideViewPr>
    <p:cSldViewPr>
      <p:cViewPr varScale="1">
        <p:scale>
          <a:sx n="145" d="100"/>
          <a:sy n="145" d="100"/>
        </p:scale>
        <p:origin x="726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7" d="100"/>
          <a:sy n="57" d="100"/>
        </p:scale>
        <p:origin x="-2862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5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20"/>
      <c:rotY val="0"/>
      <c:depthPercent val="9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0E7FB7"/>
              </a:solidFill>
            </c:spPr>
          </c:dPt>
          <c:dPt>
            <c:idx val="1"/>
            <c:bubble3D val="0"/>
            <c:spPr>
              <a:solidFill>
                <a:srgbClr val="F2685A"/>
              </a:solidFill>
            </c:spPr>
          </c:dPt>
          <c:dPt>
            <c:idx val="2"/>
            <c:bubble3D val="0"/>
            <c:spPr>
              <a:solidFill>
                <a:srgbClr val="B9D51F"/>
              </a:solidFill>
            </c:spPr>
          </c:dPt>
          <c:dPt>
            <c:idx val="3"/>
            <c:bubble3D val="0"/>
            <c:spPr>
              <a:solidFill>
                <a:srgbClr val="45C1A4"/>
              </a:solidFill>
            </c:spPr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spPr>
    <a:scene3d>
      <a:camera prst="orthographicFront"/>
      <a:lightRig rig="threePt" dir="t"/>
    </a:scene3d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13D415-CAD4-4010-82F8-D06B85EB5818}" type="datetimeFigureOut">
              <a:rPr lang="en-US" smtClean="0"/>
              <a:t>4/10/2016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66AC5B-BB50-402A-BEC3-F143D98CD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8857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700569-685A-4BDA-B28B-035309B2045B}" type="datetimeFigureOut">
              <a:rPr lang="en-US" smtClean="0"/>
              <a:t>4/10/2016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D2DDED-3E2C-4902-B6AF-83316DAF6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142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59217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4042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118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51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65260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2098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75931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3929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68041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45091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3014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6475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92622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4510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4327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0682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8631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154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4/10/2016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698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994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4/10/2016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374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568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6476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59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4422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2792593" y="361950"/>
            <a:ext cx="3482621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45720" tIns="22860" rIns="45720" bIns="22860">
            <a:spAutoFit/>
          </a:bodyPr>
          <a:lstStyle/>
          <a:p>
            <a:pPr algn="ctr" defTabSz="1088232"/>
            <a:r>
              <a:rPr lang="en-CA" sz="3600" spc="-150" smtClean="0">
                <a:solidFill>
                  <a:schemeClr val="bg1">
                    <a:lumMod val="50000"/>
                  </a:schemeClr>
                </a:solidFill>
                <a:ea typeface="Open Sans" pitchFamily="34" charset="0"/>
                <a:cs typeface="Open Sans" pitchFamily="34" charset="0"/>
              </a:rPr>
              <a:t>Customer Character</a:t>
            </a:r>
            <a:endParaRPr lang="en-CA" sz="3600" spc="-150">
              <a:solidFill>
                <a:schemeClr val="bg1">
                  <a:lumMod val="50000"/>
                </a:schemeClr>
              </a:solidFill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609600" y="958393"/>
            <a:ext cx="7848600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 anchor="ctr">
            <a:spAutoFit/>
          </a:bodyPr>
          <a:lstStyle/>
          <a:p>
            <a:pPr algn="ctr" defTabSz="1088232"/>
            <a:r>
              <a:rPr lang="en-US" sz="1100" i="1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Vivamus quam dolor, tempor ac gravida sit amet, porta fermentum magna. Aliquam euismod commodo nisl, vel luctus lorem fermentum quis. Duis quis purus adipiscing mi scelerisque dictum quis vel eros. </a:t>
            </a:r>
            <a:endParaRPr lang="en-US" sz="1100" i="1" smtClean="0">
              <a:solidFill>
                <a:schemeClr val="bg1">
                  <a:lumMod val="50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614606203"/>
              </p:ext>
            </p:extLst>
          </p:nvPr>
        </p:nvGraphicFramePr>
        <p:xfrm>
          <a:off x="2476500" y="1460688"/>
          <a:ext cx="4114800" cy="18556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Rectangle 11"/>
          <p:cNvSpPr/>
          <p:nvPr/>
        </p:nvSpPr>
        <p:spPr>
          <a:xfrm>
            <a:off x="381000" y="3849782"/>
            <a:ext cx="1841699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1400" b="1" smtClean="0">
                <a:solidFill>
                  <a:srgbClr val="0E7FB7"/>
                </a:solidFill>
                <a:ea typeface="Open Sans" pitchFamily="34" charset="0"/>
                <a:cs typeface="Open Sans" pitchFamily="34" charset="0"/>
              </a:rPr>
              <a:t>Unique</a:t>
            </a:r>
            <a:endParaRPr lang="en-US" sz="1050">
              <a:solidFill>
                <a:srgbClr val="0E7FB7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algn="ctr"/>
            <a:r>
              <a:rPr lang="en-US" sz="105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Vivamus quam dolor, tempor ac gravida sit amet, porta </a:t>
            </a:r>
            <a:r>
              <a:rPr lang="en-US" sz="1050" smtClean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fermentum.</a:t>
            </a:r>
            <a:endParaRPr lang="en-US" sz="1050">
              <a:solidFill>
                <a:schemeClr val="bg1">
                  <a:lumMod val="6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975427" y="3316382"/>
            <a:ext cx="652843" cy="630942"/>
          </a:xfrm>
          <a:prstGeom prst="roundRect">
            <a:avLst/>
          </a:prstGeom>
          <a:solidFill>
            <a:srgbClr val="0E7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30%</a:t>
            </a:r>
            <a:endParaRPr lang="en-US" sz="1600"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501701" y="3849782"/>
            <a:ext cx="1841699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1400" b="1" smtClean="0">
                <a:solidFill>
                  <a:srgbClr val="45C1A4"/>
                </a:solidFill>
                <a:ea typeface="Open Sans" pitchFamily="34" charset="0"/>
                <a:cs typeface="Open Sans" pitchFamily="34" charset="0"/>
              </a:rPr>
              <a:t>Personal</a:t>
            </a:r>
            <a:endParaRPr lang="en-US" sz="1050">
              <a:solidFill>
                <a:srgbClr val="45C1A4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algn="ctr"/>
            <a:r>
              <a:rPr lang="en-US" sz="105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Vivamus quam dolor, tempor ac gravida sit amet, porta </a:t>
            </a:r>
            <a:r>
              <a:rPr lang="en-US" sz="1050" smtClean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fermentum.</a:t>
            </a:r>
            <a:endParaRPr lang="en-US" sz="1050">
              <a:solidFill>
                <a:schemeClr val="bg1">
                  <a:lumMod val="6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3096128" y="3316382"/>
            <a:ext cx="652843" cy="630942"/>
          </a:xfrm>
          <a:prstGeom prst="roundRect">
            <a:avLst/>
          </a:prstGeom>
          <a:solidFill>
            <a:srgbClr val="45C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30%</a:t>
            </a:r>
            <a:endParaRPr lang="en-US" sz="1600"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711501" y="3849782"/>
            <a:ext cx="1841699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1400" b="1" smtClean="0">
                <a:solidFill>
                  <a:srgbClr val="B9D51F"/>
                </a:solidFill>
                <a:ea typeface="Open Sans" pitchFamily="34" charset="0"/>
                <a:cs typeface="Open Sans" pitchFamily="34" charset="0"/>
              </a:rPr>
              <a:t>Addict</a:t>
            </a:r>
            <a:endParaRPr lang="en-US" sz="1050">
              <a:solidFill>
                <a:srgbClr val="B9D51F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algn="ctr"/>
            <a:r>
              <a:rPr lang="en-US" sz="105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Vivamus quam dolor, tempor ac gravida sit amet, porta </a:t>
            </a:r>
            <a:r>
              <a:rPr lang="en-US" sz="1050" smtClean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fermentum.</a:t>
            </a:r>
            <a:endParaRPr lang="en-US" sz="1050">
              <a:solidFill>
                <a:schemeClr val="bg1">
                  <a:lumMod val="6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5305928" y="3316382"/>
            <a:ext cx="652843" cy="630942"/>
          </a:xfrm>
          <a:prstGeom prst="roundRect">
            <a:avLst/>
          </a:prstGeom>
          <a:solidFill>
            <a:srgbClr val="B9D5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20%</a:t>
            </a:r>
            <a:endParaRPr lang="en-US" sz="1600"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845101" y="3849782"/>
            <a:ext cx="1841699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1400" b="1" smtClean="0">
                <a:solidFill>
                  <a:srgbClr val="F2685A"/>
                </a:solidFill>
                <a:ea typeface="Open Sans" pitchFamily="34" charset="0"/>
                <a:cs typeface="Open Sans" pitchFamily="34" charset="0"/>
              </a:rPr>
              <a:t>Hectic</a:t>
            </a:r>
            <a:endParaRPr lang="en-US" sz="1050">
              <a:solidFill>
                <a:srgbClr val="F2685A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algn="ctr"/>
            <a:r>
              <a:rPr lang="en-US" sz="105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Vivamus quam dolor, tempor ac gravida sit amet, porta </a:t>
            </a:r>
            <a:r>
              <a:rPr lang="en-US" sz="1050" smtClean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fermentum.</a:t>
            </a:r>
            <a:endParaRPr lang="en-US" sz="1050">
              <a:solidFill>
                <a:schemeClr val="bg1">
                  <a:lumMod val="6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7439528" y="3316382"/>
            <a:ext cx="652843" cy="630942"/>
          </a:xfrm>
          <a:prstGeom prst="roundRect">
            <a:avLst/>
          </a:prstGeom>
          <a:solidFill>
            <a:srgbClr val="F26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20%</a:t>
            </a:r>
            <a:endParaRPr lang="en-US" sz="1600"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4161701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Graphic spid="2" grpId="0">
        <p:bldAsOne/>
      </p:bldGraphic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27760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8078</TotalTime>
  <Words>175</Words>
  <Application>Microsoft Office PowerPoint</Application>
  <PresentationFormat>全屏显示(16:9)</PresentationFormat>
  <Paragraphs>21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Open Sans</vt:lpstr>
      <vt:lpstr>宋体</vt:lpstr>
      <vt:lpstr>微软雅黑</vt:lpstr>
      <vt:lpstr>Arial</vt:lpstr>
      <vt:lpstr>Calibri</vt:lpstr>
      <vt:lpstr>Calibri Light</vt:lpstr>
      <vt:lpstr>Office Theme</vt:lpstr>
      <vt:lpstr>1_Office Theme</vt:lpstr>
      <vt:lpstr>PowerPoint 演示文稿</vt:lpstr>
      <vt:lpstr>PowerPoint 演示文稿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kan</cp:lastModifiedBy>
  <cp:revision>555</cp:revision>
  <dcterms:created xsi:type="dcterms:W3CDTF">2014-03-20T10:23:30Z</dcterms:created>
  <dcterms:modified xsi:type="dcterms:W3CDTF">2016-04-10T09:55:19Z</dcterms:modified>
</cp:coreProperties>
</file>