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7" r:id="rId3"/>
    <p:sldId id="256" r:id="rId4"/>
    <p:sldId id="259" r:id="rId5"/>
    <p:sldId id="261" r:id="rId6"/>
    <p:sldId id="260" r:id="rId7"/>
    <p:sldId id="258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4A11B-30C2-4E37-B9C1-CDEA4478A818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14DB5-EF0F-4677-A553-0F4DAC707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51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691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91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46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8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332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93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360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71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318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266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555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468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52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12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757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9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54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3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53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84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8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93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79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A9E78-A51C-4DE3-84DA-DCEB857F69D9}" type="datetimeFigureOut">
              <a:rPr lang="zh-CN" altLang="en-US" smtClean="0"/>
              <a:t>2016/4/4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24DDC-1B5A-4C69-82C5-9DB538B28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3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80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9185" y="2477248"/>
            <a:ext cx="2883658" cy="117663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56162" y="5970234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457841" y="1374397"/>
            <a:ext cx="4240760" cy="2785272"/>
            <a:chOff x="4861394" y="1292511"/>
            <a:chExt cx="4240760" cy="278527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861394" y="1292511"/>
              <a:ext cx="4240760" cy="278527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stelsSmooth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027836" y="1401828"/>
              <a:ext cx="3907875" cy="2566638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945686" y="1131886"/>
            <a:ext cx="39869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不想让</a:t>
            </a:r>
            <a:r>
              <a:rPr lang="en-US" altLang="zh-CN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字体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23725" y="3304371"/>
            <a:ext cx="22333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————</a:t>
            </a:r>
          </a:p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574649" y="2983808"/>
            <a:ext cx="2116326" cy="1833851"/>
            <a:chOff x="5464079" y="2901922"/>
            <a:chExt cx="2116326" cy="183385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464079" y="3071117"/>
              <a:ext cx="0" cy="1277502"/>
            </a:xfrm>
            <a:prstGeom prst="line">
              <a:avLst/>
            </a:prstGeom>
            <a:ln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317410" y="3025950"/>
              <a:ext cx="0" cy="900753"/>
            </a:xfrm>
            <a:prstGeom prst="line">
              <a:avLst/>
            </a:prstGeom>
            <a:ln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153637" y="2901922"/>
              <a:ext cx="0" cy="732607"/>
            </a:xfrm>
            <a:prstGeom prst="line">
              <a:avLst/>
            </a:prstGeom>
            <a:ln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986151" y="3010973"/>
              <a:ext cx="0" cy="450376"/>
            </a:xfrm>
            <a:prstGeom prst="line">
              <a:avLst/>
            </a:prstGeom>
            <a:ln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580405" y="3025950"/>
              <a:ext cx="0" cy="1709823"/>
            </a:xfrm>
            <a:prstGeom prst="line">
              <a:avLst/>
            </a:prstGeom>
            <a:ln>
              <a:solidFill>
                <a:srgbClr val="C0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7949678" y="2631477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85" y="626916"/>
            <a:ext cx="4613859" cy="5862591"/>
          </a:xfrm>
          <a:prstGeom prst="rect">
            <a:avLst/>
          </a:prstGeom>
        </p:spPr>
      </p:pic>
      <p:sp>
        <p:nvSpPr>
          <p:cNvPr id="31" name="椭圆 30"/>
          <p:cNvSpPr/>
          <p:nvPr/>
        </p:nvSpPr>
        <p:spPr>
          <a:xfrm>
            <a:off x="973457" y="6002634"/>
            <a:ext cx="3277514" cy="52887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4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991296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7942" y="379141"/>
            <a:ext cx="397637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最粗暴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整个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直接导出为图片。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155814" y="2820255"/>
            <a:ext cx="41598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←整个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页面成为图片。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————————————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优点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简单快捷；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缺点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]——PPT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不能设置动画，也不能修改。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565" y="1655534"/>
            <a:ext cx="10065891" cy="9344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810" y="2589989"/>
            <a:ext cx="5317004" cy="3171041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32334" y="1620831"/>
            <a:ext cx="10114189" cy="987399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6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7942" y="379141"/>
            <a:ext cx="498565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最高端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字体嵌入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PPT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文件中。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991296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565" y="1655534"/>
            <a:ext cx="7302224" cy="41054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54962" t="72894" r="23646" b="9474"/>
          <a:stretch/>
        </p:blipFill>
        <p:spPr>
          <a:xfrm>
            <a:off x="6934199" y="3128451"/>
            <a:ext cx="4203702" cy="194805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45368" y="2825411"/>
            <a:ext cx="757237" cy="242889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9207" y="4657196"/>
            <a:ext cx="1538288" cy="693473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991296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832" y="588734"/>
            <a:ext cx="5300284" cy="4105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8942" t="78772" r="39127" b="8854"/>
          <a:stretch/>
        </p:blipFill>
        <p:spPr>
          <a:xfrm>
            <a:off x="6500006" y="1146358"/>
            <a:ext cx="4763168" cy="10887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3288" y="2829104"/>
            <a:ext cx="415988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————————————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优点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所有部分可以修改；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缺点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某些有版权的字体不可以被保存。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401" y="588734"/>
            <a:ext cx="1824381" cy="4526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53883" y="3812345"/>
            <a:ext cx="4065563" cy="520504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7756" y="969882"/>
            <a:ext cx="835819" cy="227174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0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818639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942" y="379141"/>
            <a:ext cx="397637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最取巧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仅仅特殊字体导出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为图片。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42" y="1505603"/>
            <a:ext cx="3130440" cy="162833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8382" y="2264343"/>
            <a:ext cx="2187416" cy="510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→ </a:t>
            </a:r>
            <a:r>
              <a:rPr lang="en-US" altLang="zh-CN" sz="24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Ctrl+C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→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41362" t="40104" r="46340" b="34114"/>
          <a:stretch/>
        </p:blipFill>
        <p:spPr>
          <a:xfrm>
            <a:off x="5892273" y="1901481"/>
            <a:ext cx="2135562" cy="251691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027835" y="2264343"/>
            <a:ext cx="4811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→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9000" y="1601309"/>
            <a:ext cx="3169668" cy="148500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7941" y="4037578"/>
            <a:ext cx="531785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————————————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优点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快捷方便，要哪儿存哪儿；</a:t>
            </a:r>
            <a:endParaRPr lang="en-US" altLang="zh-CN" sz="24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[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缺点</a:t>
            </a: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]——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被保存图片的文本无法修改。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5125" y="2305050"/>
            <a:ext cx="352425" cy="357188"/>
          </a:xfrm>
          <a:prstGeom prst="rect">
            <a:avLst/>
          </a:prstGeom>
          <a:solidFill>
            <a:srgbClr val="C00000">
              <a:alpha val="10000"/>
            </a:srgbClr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2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6799" y="1993711"/>
            <a:ext cx="3972868" cy="26093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007" y="1993711"/>
            <a:ext cx="3970452" cy="2607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023316"/>
            <a:ext cx="12192000" cy="593678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146672" y="4268241"/>
            <a:ext cx="3277514" cy="52887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331" y="1330372"/>
            <a:ext cx="2740196" cy="32023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8100" y="310676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感谢您的</a:t>
            </a:r>
            <a:endParaRPr lang="en-US" altLang="zh-CN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11527" y="4113497"/>
            <a:ext cx="1935145" cy="5935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toming.yanj.cn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6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053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252</Words>
  <Application>Microsoft Office PowerPoint</Application>
  <PresentationFormat>宽屏</PresentationFormat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Calibri</vt:lpstr>
      <vt:lpstr>华文楷体</vt:lpstr>
      <vt:lpstr>Calibri Light</vt:lpstr>
      <vt:lpstr>微软雅黑</vt:lpstr>
      <vt:lpstr>宋体</vt:lpstr>
      <vt:lpstr>Arial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汤旭铭</dc:creator>
  <cp:lastModifiedBy>kan</cp:lastModifiedBy>
  <cp:revision>41</cp:revision>
  <dcterms:created xsi:type="dcterms:W3CDTF">2014-02-27T14:05:04Z</dcterms:created>
  <dcterms:modified xsi:type="dcterms:W3CDTF">2016-04-04T11:32:41Z</dcterms:modified>
</cp:coreProperties>
</file>