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5"/>
  </p:notesMasterIdLst>
  <p:sldIdLst>
    <p:sldId id="256" r:id="rId3"/>
    <p:sldId id="265" r:id="rId4"/>
    <p:sldId id="264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AE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6DC1B-7007-408B-B977-122C5CF6F1F2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65B073-5764-4FBD-9A6C-5EB881DEF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374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7827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7" b="32143"/>
          <a:stretch/>
        </p:blipFill>
        <p:spPr>
          <a:xfrm>
            <a:off x="0" y="0"/>
            <a:ext cx="12192000" cy="4787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4787900"/>
            <a:ext cx="12192000" cy="207010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0" y="4787900"/>
            <a:ext cx="12192000" cy="45719"/>
            <a:chOff x="0" y="4787900"/>
            <a:chExt cx="12039600" cy="45719"/>
          </a:xfrm>
        </p:grpSpPr>
        <p:sp>
          <p:nvSpPr>
            <p:cNvPr id="10" name="矩形 9"/>
            <p:cNvSpPr/>
            <p:nvPr userDrawn="1"/>
          </p:nvSpPr>
          <p:spPr>
            <a:xfrm>
              <a:off x="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033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20066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30099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40132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50165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60198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70231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80264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/>
          </p:nvSpPr>
          <p:spPr>
            <a:xfrm>
              <a:off x="90297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 userDrawn="1"/>
          </p:nvSpPr>
          <p:spPr>
            <a:xfrm>
              <a:off x="100330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/>
          </p:nvSpPr>
          <p:spPr>
            <a:xfrm>
              <a:off x="110363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2658" y="1409700"/>
            <a:ext cx="9335042" cy="1790701"/>
          </a:xfrm>
          <a:prstGeom prst="rect">
            <a:avLst/>
          </a:prstGeom>
          <a:noFill/>
          <a:ln w="19050">
            <a:noFill/>
          </a:ln>
          <a:effectLst/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000" b="1" i="0"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88858" y="5288916"/>
            <a:ext cx="4102642" cy="520700"/>
          </a:xfrm>
          <a:noFill/>
          <a:ln w="19050">
            <a:solidFill>
              <a:schemeClr val="accent1">
                <a:alpha val="69804"/>
              </a:schemeClr>
            </a:solidFill>
          </a:ln>
          <a:effectLst/>
        </p:spPr>
        <p:txBody>
          <a:bodyPr wrap="square"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137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62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189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871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7463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455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49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155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0434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5924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4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140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047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763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836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83516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915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19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825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820"/>
            <a:ext cx="12192000" cy="685718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9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216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57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820"/>
            <a:ext cx="12192000" cy="6857180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0" y="820"/>
            <a:ext cx="12192000" cy="78518"/>
            <a:chOff x="0" y="4787900"/>
            <a:chExt cx="12039600" cy="45719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0033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20066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30099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40132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50165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60198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70231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/>
          </p:nvSpPr>
          <p:spPr>
            <a:xfrm>
              <a:off x="80264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 userDrawn="1"/>
          </p:nvSpPr>
          <p:spPr>
            <a:xfrm>
              <a:off x="90297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/>
          </p:nvSpPr>
          <p:spPr>
            <a:xfrm>
              <a:off x="100330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110363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257300"/>
            <a:ext cx="10680337" cy="503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13E6C89-35B4-425B-8FF4-6677C2759499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CD28877-F6A7-4A19-B161-6C1964287BB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339915"/>
            <a:ext cx="10680337" cy="7014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0" y="6795784"/>
            <a:ext cx="12192000" cy="78518"/>
            <a:chOff x="0" y="4787900"/>
            <a:chExt cx="12039600" cy="45719"/>
          </a:xfrm>
        </p:grpSpPr>
        <p:sp>
          <p:nvSpPr>
            <p:cNvPr id="26" name="矩形 25"/>
            <p:cNvSpPr/>
            <p:nvPr userDrawn="1"/>
          </p:nvSpPr>
          <p:spPr>
            <a:xfrm>
              <a:off x="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 userDrawn="1"/>
          </p:nvSpPr>
          <p:spPr>
            <a:xfrm>
              <a:off x="10033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 userDrawn="1"/>
          </p:nvSpPr>
          <p:spPr>
            <a:xfrm>
              <a:off x="20066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 userDrawn="1"/>
          </p:nvSpPr>
          <p:spPr>
            <a:xfrm>
              <a:off x="30099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 userDrawn="1"/>
          </p:nvSpPr>
          <p:spPr>
            <a:xfrm>
              <a:off x="40132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>
              <a:off x="50165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60198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 userDrawn="1"/>
          </p:nvSpPr>
          <p:spPr>
            <a:xfrm>
              <a:off x="70231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80264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 userDrawn="1"/>
          </p:nvSpPr>
          <p:spPr>
            <a:xfrm>
              <a:off x="90297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 userDrawn="1"/>
          </p:nvSpPr>
          <p:spPr>
            <a:xfrm>
              <a:off x="10033000" y="4787900"/>
              <a:ext cx="1003300" cy="4571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11036300" y="4787900"/>
              <a:ext cx="100330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6318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>
              <a:lumMod val="75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70000"/>
        <a:buFont typeface="Wingdings 2" panose="05020102010507070707" pitchFamily="18" charset="2"/>
        <a:buChar char="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228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322" y="1020659"/>
            <a:ext cx="8797290" cy="443217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13675" y="3862375"/>
            <a:ext cx="2171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a typeface="微软简综艺" panose="02010609000101010101" pitchFamily="49" charset="-122"/>
              </a:rPr>
              <a:t>BY-</a:t>
            </a:r>
            <a:r>
              <a:rPr lang="zh-CN" altLang="en-US" sz="2800" dirty="0" smtClean="0">
                <a:solidFill>
                  <a:schemeClr val="bg1"/>
                </a:solidFill>
                <a:ea typeface="微软简综艺" panose="02010609000101010101" pitchFamily="49" charset="-122"/>
              </a:rPr>
              <a:t>叶落飘雪</a:t>
            </a:r>
            <a:endParaRPr lang="zh-CN" altLang="en-US" sz="2800" dirty="0">
              <a:solidFill>
                <a:schemeClr val="bg1"/>
              </a:solidFill>
              <a:ea typeface="微软简综艺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0534" y="219222"/>
            <a:ext cx="5275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锐普</a:t>
            </a:r>
            <a:r>
              <a:rPr lang="en-US" altLang="zh-CN" sz="2400" b="1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研究院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+mj-ea"/>
                <a:ea typeface="+mj-ea"/>
              </a:rPr>
              <a:t>指导</a:t>
            </a:r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部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244377" y="100190"/>
            <a:ext cx="803425" cy="720180"/>
            <a:chOff x="5627660" y="666638"/>
            <a:chExt cx="803425" cy="720180"/>
          </a:xfrm>
        </p:grpSpPr>
        <p:sp>
          <p:nvSpPr>
            <p:cNvPr id="10" name="椭圆 9"/>
            <p:cNvSpPr/>
            <p:nvPr/>
          </p:nvSpPr>
          <p:spPr>
            <a:xfrm>
              <a:off x="5684524" y="666638"/>
              <a:ext cx="720178" cy="720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a typeface="微软简综艺" panose="0201060900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627660" y="769852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高级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936610" y="5022166"/>
            <a:ext cx="4318781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三维透视及三维旋转的妙用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98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44648" y="511365"/>
            <a:ext cx="1702704" cy="701485"/>
          </a:xfrm>
        </p:spPr>
        <p:txBody>
          <a:bodyPr/>
          <a:lstStyle/>
          <a:p>
            <a:pPr algn="ctr"/>
            <a:r>
              <a:rPr lang="zh-CN" altLang="en-US" dirty="0" smtClean="0">
                <a:ea typeface="微软简综艺" panose="02010609000101010101" pitchFamily="49" charset="-122"/>
              </a:rPr>
              <a:t>总结</a:t>
            </a:r>
            <a:endParaRPr lang="zh-CN" altLang="en-US" dirty="0">
              <a:ea typeface="微软简综艺" panose="0201060900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2924" y="1622461"/>
            <a:ext cx="9890162" cy="70788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ea typeface="微软简综艺" panose="02010609000101010101" pitchFamily="49" charset="-122"/>
              </a:rPr>
              <a:t>用三维旋转加透视可以做出许多非常漂亮的效果，以上所述内容只是给大家一个启发，还有更多的妙用等待大家去发掘！</a:t>
            </a:r>
            <a:endParaRPr lang="zh-CN" altLang="en-US" sz="2000" dirty="0">
              <a:ea typeface="微软简综艺" panose="0201060900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963" y="3364073"/>
            <a:ext cx="4010733" cy="3008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735" y="3361570"/>
            <a:ext cx="3178629" cy="30105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54891" y="2739958"/>
            <a:ext cx="5482218" cy="40011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ea typeface="微软简综艺" panose="02010609000101010101" pitchFamily="49" charset="-122"/>
              </a:rPr>
              <a:t>有兴趣的小伙伴可以试着做出下两种效果！</a:t>
            </a:r>
            <a:endParaRPr lang="zh-CN" altLang="en-US" sz="2000" dirty="0">
              <a:ea typeface="微软简综艺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154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30647" y="3862375"/>
            <a:ext cx="2171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ea typeface="微软简综艺" panose="02010609000101010101" pitchFamily="49" charset="-122"/>
              </a:rPr>
              <a:t>BY-</a:t>
            </a:r>
            <a:r>
              <a:rPr lang="zh-CN" altLang="en-US" sz="2800" dirty="0" smtClean="0">
                <a:solidFill>
                  <a:schemeClr val="bg1"/>
                </a:solidFill>
                <a:ea typeface="微软简综艺" panose="02010609000101010101" pitchFamily="49" charset="-122"/>
              </a:rPr>
              <a:t>叶落飘雪</a:t>
            </a:r>
            <a:endParaRPr lang="zh-CN" altLang="en-US" sz="2800" dirty="0">
              <a:solidFill>
                <a:schemeClr val="bg1"/>
              </a:solidFill>
              <a:ea typeface="微软简综艺" panose="02010609000101010101" pitchFamily="49" charset="-122"/>
            </a:endParaRPr>
          </a:p>
        </p:txBody>
      </p:sp>
      <p:sp>
        <p:nvSpPr>
          <p:cNvPr id="13" name="矩形 12"/>
          <p:cNvSpPr>
            <a:spLocks/>
          </p:cNvSpPr>
          <p:nvPr/>
        </p:nvSpPr>
        <p:spPr>
          <a:xfrm>
            <a:off x="8193231" y="5338603"/>
            <a:ext cx="1800493" cy="5729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latin typeface="幼圆" panose="02010509060101010101" pitchFamily="49" charset="-122"/>
                <a:ea typeface="微软简综艺" panose="02010609000101010101" pitchFamily="49" charset="-122"/>
              </a:rPr>
              <a:t>敬请关注</a:t>
            </a:r>
            <a:r>
              <a:rPr lang="en-US" altLang="zh-CN" sz="2800" dirty="0" smtClean="0">
                <a:latin typeface="幼圆" panose="02010509060101010101" pitchFamily="49" charset="-122"/>
                <a:ea typeface="微软简综艺" panose="02010609000101010101" pitchFamily="49" charset="-122"/>
              </a:rPr>
              <a:t>:</a:t>
            </a:r>
            <a:endParaRPr lang="zh-CN" altLang="en-US" sz="2800" dirty="0">
              <a:latin typeface="幼圆" panose="02010509060101010101" pitchFamily="49" charset="-122"/>
              <a:ea typeface="微软简综艺" panose="0201060900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0394" y="4937198"/>
            <a:ext cx="1549830" cy="1545046"/>
          </a:xfrm>
          <a:prstGeom prst="rect">
            <a:avLst/>
          </a:prstGeom>
        </p:spPr>
      </p:pic>
      <p:sp>
        <p:nvSpPr>
          <p:cNvPr id="15" name="矩形 14"/>
          <p:cNvSpPr>
            <a:spLocks/>
          </p:cNvSpPr>
          <p:nvPr/>
        </p:nvSpPr>
        <p:spPr>
          <a:xfrm>
            <a:off x="8170187" y="6428958"/>
            <a:ext cx="3993401" cy="401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 smtClean="0">
                <a:latin typeface="幼圆" panose="02010509060101010101" pitchFamily="49" charset="-122"/>
                <a:ea typeface="微软简综艺" panose="02010609000101010101" pitchFamily="49" charset="-122"/>
              </a:rPr>
              <a:t>演界网店铺：</a:t>
            </a:r>
            <a:r>
              <a:rPr lang="en-US" altLang="zh-CN" dirty="0" smtClean="0">
                <a:latin typeface="幼圆" panose="02010509060101010101" pitchFamily="49" charset="-122"/>
                <a:ea typeface="微软简综艺" panose="02010609000101010101" pitchFamily="49" charset="-122"/>
              </a:rPr>
              <a:t>http://yexue.yanj.cn/</a:t>
            </a:r>
            <a:endParaRPr lang="zh-CN" altLang="en-US" dirty="0">
              <a:latin typeface="幼圆" panose="02010509060101010101" pitchFamily="49" charset="-122"/>
              <a:ea typeface="微软简综艺" panose="0201060900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449" y="1578703"/>
            <a:ext cx="9163082" cy="370059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80534" y="219222"/>
            <a:ext cx="5275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锐普</a:t>
            </a:r>
            <a:r>
              <a:rPr lang="en-US" altLang="zh-CN" sz="2400" b="1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研究院 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+mj-ea"/>
                <a:ea typeface="+mj-ea"/>
              </a:rPr>
              <a:t>指导</a:t>
            </a:r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部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244377" y="100190"/>
            <a:ext cx="803425" cy="720180"/>
            <a:chOff x="5627660" y="666638"/>
            <a:chExt cx="803425" cy="720180"/>
          </a:xfrm>
        </p:grpSpPr>
        <p:sp>
          <p:nvSpPr>
            <p:cNvPr id="18" name="椭圆 17"/>
            <p:cNvSpPr/>
            <p:nvPr/>
          </p:nvSpPr>
          <p:spPr>
            <a:xfrm>
              <a:off x="5684524" y="666638"/>
              <a:ext cx="720178" cy="720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ea typeface="微软简综艺" panose="0201060900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627660" y="769852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高级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962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3290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7993" y="339915"/>
            <a:ext cx="9136014" cy="701485"/>
          </a:xfrm>
        </p:spPr>
        <p:txBody>
          <a:bodyPr/>
          <a:lstStyle/>
          <a:p>
            <a:r>
              <a:rPr lang="zh-CN" altLang="en-US" dirty="0">
                <a:ea typeface="微软简综艺" panose="02010609000101010101" pitchFamily="49" charset="-122"/>
              </a:rPr>
              <a:t>我们看到的</a:t>
            </a:r>
            <a:r>
              <a:rPr lang="zh-CN" altLang="en-US" dirty="0">
                <a:latin typeface="幼圆" panose="02010509060101010101" pitchFamily="49" charset="-122"/>
                <a:ea typeface="微软简综艺" panose="02010609000101010101" pitchFamily="49" charset="-122"/>
              </a:rPr>
              <a:t>大多数</a:t>
            </a:r>
            <a:r>
              <a:rPr lang="zh-CN" altLang="en-US" dirty="0">
                <a:ea typeface="微软简综艺" panose="02010609000101010101" pitchFamily="49" charset="-122"/>
              </a:rPr>
              <a:t>的</a:t>
            </a:r>
            <a:r>
              <a:rPr lang="en-US" altLang="zh-CN" dirty="0">
                <a:ea typeface="微软简综艺" panose="02010609000101010101" pitchFamily="49" charset="-122"/>
              </a:rPr>
              <a:t>PPT</a:t>
            </a:r>
            <a:r>
              <a:rPr lang="zh-CN" altLang="en-US" dirty="0">
                <a:ea typeface="微软简综艺" panose="02010609000101010101" pitchFamily="49" charset="-122"/>
              </a:rPr>
              <a:t>展示大多是这样的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346" y="4318635"/>
            <a:ext cx="3750198" cy="21126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280" y="4318635"/>
            <a:ext cx="3784523" cy="21126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0546" y="1370330"/>
            <a:ext cx="4968736" cy="278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9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35697" y="339915"/>
            <a:ext cx="6320607" cy="701485"/>
          </a:xfrm>
        </p:spPr>
        <p:txBody>
          <a:bodyPr/>
          <a:lstStyle/>
          <a:p>
            <a:r>
              <a:rPr lang="zh-CN" altLang="en-US" dirty="0" smtClean="0">
                <a:ea typeface="微软简综艺" panose="02010609000101010101" pitchFamily="49" charset="-122"/>
              </a:rPr>
              <a:t>这些创意大多来自于网页宣传</a:t>
            </a:r>
            <a:endParaRPr lang="zh-CN" altLang="en-US" dirty="0">
              <a:ea typeface="微软简综艺" panose="0201060900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415" y="1371601"/>
            <a:ext cx="10197170" cy="516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5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313" y="339915"/>
            <a:ext cx="5539374" cy="701485"/>
          </a:xfrm>
        </p:spPr>
        <p:txBody>
          <a:bodyPr/>
          <a:lstStyle/>
          <a:p>
            <a:r>
              <a:rPr lang="zh-CN" altLang="en-US" dirty="0" smtClean="0">
                <a:ea typeface="微软简综艺" panose="02010609000101010101" pitchFamily="49" charset="-122"/>
              </a:rPr>
              <a:t>直到有一天在网上看到些</a:t>
            </a:r>
            <a:endParaRPr lang="zh-CN" altLang="en-US" dirty="0">
              <a:ea typeface="微软简综艺" panose="0201060900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828" y="1386839"/>
            <a:ext cx="2676264" cy="18831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669" y="1386839"/>
            <a:ext cx="2510915" cy="18831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47" y="1386839"/>
            <a:ext cx="3024853" cy="46229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828" y="3893820"/>
            <a:ext cx="2675374" cy="16230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822" y="3893820"/>
            <a:ext cx="1771762" cy="162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2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48973" y="339915"/>
            <a:ext cx="8694054" cy="701485"/>
          </a:xfrm>
        </p:spPr>
        <p:txBody>
          <a:bodyPr/>
          <a:lstStyle/>
          <a:p>
            <a:r>
              <a:rPr lang="zh-CN" altLang="en-US" dirty="0" smtClean="0">
                <a:ea typeface="微软简综艺" panose="02010609000101010101" pitchFamily="49" charset="-122"/>
              </a:rPr>
              <a:t>让我想到我们</a:t>
            </a:r>
            <a:r>
              <a:rPr lang="en-US" altLang="zh-CN" dirty="0" smtClean="0">
                <a:ea typeface="微软简综艺" panose="02010609000101010101" pitchFamily="49" charset="-122"/>
              </a:rPr>
              <a:t>PPT</a:t>
            </a:r>
            <a:r>
              <a:rPr lang="zh-CN" altLang="en-US" dirty="0" smtClean="0">
                <a:ea typeface="微软简综艺" panose="02010609000101010101" pitchFamily="49" charset="-122"/>
              </a:rPr>
              <a:t>的展示也是可以这样的</a:t>
            </a:r>
            <a:endParaRPr lang="zh-CN" altLang="en-US" dirty="0">
              <a:ea typeface="微软简综艺" panose="0201060900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673" y="1041400"/>
            <a:ext cx="6294120" cy="3540443"/>
          </a:xfrm>
          <a:prstGeom prst="rect">
            <a:avLst/>
          </a:prstGeom>
          <a:effectLst>
            <a:outerShdw blurRad="139700" dist="114300" dir="3300000" algn="tl" rotWithShape="0">
              <a:prstClr val="black">
                <a:alpha val="30000"/>
              </a:prstClr>
            </a:outerShdw>
          </a:effectLst>
          <a:scene3d>
            <a:camera prst="perspectiveFront">
              <a:rot lat="19071307" lon="20547007" rev="1435456"/>
            </a:camera>
            <a:lightRig rig="balanced" dir="t">
              <a:rot lat="0" lon="0" rev="0"/>
            </a:lightRig>
          </a:scene3d>
          <a:sp3d extrusionH="31750" contourW="12700">
            <a:bevelT w="25400" h="25400"/>
            <a:bevelB w="0" h="0"/>
            <a:contourClr>
              <a:schemeClr val="bg1">
                <a:lumMod val="85000"/>
              </a:schemeClr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6623">
            <a:off x="3882207" y="2984081"/>
            <a:ext cx="6294120" cy="3540443"/>
          </a:xfrm>
          <a:prstGeom prst="rect">
            <a:avLst/>
          </a:prstGeom>
          <a:effectLst>
            <a:outerShdw blurRad="139700" dist="114300" dir="3300000" algn="tl" rotWithShape="0">
              <a:prstClr val="black">
                <a:alpha val="30000"/>
              </a:prstClr>
            </a:outerShdw>
          </a:effectLst>
          <a:scene3d>
            <a:camera prst="perspectiveFront">
              <a:rot lat="19071307" lon="20547007" rev="1435456"/>
            </a:camera>
            <a:lightRig rig="balanced" dir="t">
              <a:rot lat="0" lon="0" rev="0"/>
            </a:lightRig>
          </a:scene3d>
          <a:sp3d extrusionH="31750" contourW="12700">
            <a:bevelT w="25400" h="25400"/>
            <a:bevelB w="0" h="0"/>
            <a:contourClr>
              <a:schemeClr val="bg1">
                <a:lumMod val="85000"/>
              </a:schemeClr>
            </a:contourClr>
          </a:sp3d>
        </p:spPr>
      </p:pic>
    </p:spTree>
    <p:extLst>
      <p:ext uri="{BB962C8B-B14F-4D97-AF65-F5344CB8AC3E}">
        <p14:creationId xmlns:p14="http://schemas.microsoft.com/office/powerpoint/2010/main" val="267508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4873" y="339915"/>
            <a:ext cx="5722254" cy="701485"/>
          </a:xfrm>
        </p:spPr>
        <p:txBody>
          <a:bodyPr/>
          <a:lstStyle/>
          <a:p>
            <a:r>
              <a:rPr lang="zh-CN" altLang="en-US" dirty="0" smtClean="0">
                <a:ea typeface="微软简综艺" panose="02010609000101010101" pitchFamily="49" charset="-122"/>
              </a:rPr>
              <a:t>先把你的</a:t>
            </a:r>
            <a:r>
              <a:rPr lang="en-US" altLang="zh-CN" dirty="0" smtClean="0">
                <a:ea typeface="微软简综艺" panose="02010609000101010101" pitchFamily="49" charset="-122"/>
              </a:rPr>
              <a:t>PPT</a:t>
            </a:r>
            <a:r>
              <a:rPr lang="zh-CN" altLang="en-US" dirty="0" smtClean="0">
                <a:ea typeface="微软简综艺" panose="02010609000101010101" pitchFamily="49" charset="-122"/>
              </a:rPr>
              <a:t>封面存为图片</a:t>
            </a:r>
            <a:endParaRPr lang="zh-CN" altLang="en-US" dirty="0">
              <a:ea typeface="微软简综艺" panose="0201060900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603" y="1193466"/>
            <a:ext cx="8148794" cy="430817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21603" y="5653706"/>
            <a:ext cx="8493997" cy="46166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ea typeface="微软简综艺" panose="02010609000101010101" pitchFamily="49" charset="-122"/>
              </a:rPr>
              <a:t>我这边直接使用的诺瑞插件导出图片（图片质量要尽量高清）</a:t>
            </a:r>
            <a:endParaRPr lang="zh-CN" altLang="en-US" sz="2400" dirty="0">
              <a:ea typeface="微软简综艺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21603" y="6267437"/>
            <a:ext cx="8493997" cy="33855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ea typeface="微软简综艺" panose="02010609000101010101" pitchFamily="49" charset="-122"/>
              </a:rPr>
              <a:t>注：没有的小伙伴这是下载链接：</a:t>
            </a:r>
            <a:r>
              <a:rPr lang="en-US" altLang="zh-CN" sz="1600" dirty="0">
                <a:ea typeface="微软简综艺" panose="02010609000101010101" pitchFamily="49" charset="-122"/>
              </a:rPr>
              <a:t>http://www.nordritools.com/</a:t>
            </a:r>
            <a:endParaRPr lang="zh-CN" altLang="en-US" sz="1600" dirty="0">
              <a:ea typeface="微软简综艺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15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3307" y="769670"/>
            <a:ext cx="4865296" cy="615852"/>
          </a:xfrm>
        </p:spPr>
        <p:txBody>
          <a:bodyPr/>
          <a:lstStyle/>
          <a:p>
            <a:r>
              <a:rPr lang="zh-CN" altLang="en-US" sz="2800" dirty="0" smtClean="0">
                <a:ea typeface="微软简综艺" panose="02010609000101010101" pitchFamily="49" charset="-122"/>
              </a:rPr>
              <a:t>插入封面图片调整到合适大小</a:t>
            </a:r>
            <a:endParaRPr lang="zh-CN" altLang="en-US" sz="2800" dirty="0">
              <a:ea typeface="微软简综艺" panose="0201060900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915" y="1953404"/>
            <a:ext cx="4047452" cy="18870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307" y="4093699"/>
            <a:ext cx="4335140" cy="2606170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6982562" y="769670"/>
            <a:ext cx="4204115" cy="615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ea typeface="微软简综艺" panose="02010609000101010101" pitchFamily="49" charset="-122"/>
              </a:rPr>
              <a:t>选中图片设置图片的格式</a:t>
            </a:r>
            <a:endParaRPr lang="zh-CN" altLang="en-US" sz="2800" dirty="0">
              <a:ea typeface="微软简综艺" panose="0201060900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r="29747"/>
          <a:stretch/>
        </p:blipFill>
        <p:spPr>
          <a:xfrm>
            <a:off x="9317839" y="2108389"/>
            <a:ext cx="1868838" cy="42334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l="49137"/>
          <a:stretch/>
        </p:blipFill>
        <p:spPr>
          <a:xfrm>
            <a:off x="6400800" y="2108389"/>
            <a:ext cx="2603697" cy="387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2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06603" y="211730"/>
            <a:ext cx="2978795" cy="615852"/>
          </a:xfrm>
        </p:spPr>
        <p:txBody>
          <a:bodyPr/>
          <a:lstStyle/>
          <a:p>
            <a:pPr algn="ctr"/>
            <a:r>
              <a:rPr lang="zh-CN" altLang="en-US" sz="3200" dirty="0" smtClean="0">
                <a:ea typeface="微软简综艺" panose="02010609000101010101" pitchFamily="49" charset="-122"/>
              </a:rPr>
              <a:t>具体参数如下</a:t>
            </a:r>
            <a:endParaRPr lang="zh-CN" altLang="en-US" sz="3200" dirty="0">
              <a:ea typeface="微软简综艺" panose="02010609000101010101" pitchFamily="49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9207408" y="924653"/>
            <a:ext cx="1422237" cy="615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 smtClean="0">
                <a:ea typeface="微软简综艺" panose="02010609000101010101" pitchFamily="49" charset="-122"/>
              </a:rPr>
              <a:t>阴影</a:t>
            </a:r>
            <a:endParaRPr lang="zh-CN" altLang="en-US" sz="2400" dirty="0">
              <a:ea typeface="微软简综艺" panose="02010609000101010101" pitchFamily="49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384882" y="924653"/>
            <a:ext cx="2026671" cy="615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 smtClean="0">
                <a:ea typeface="微软简综艺" panose="02010609000101010101" pitchFamily="49" charset="-122"/>
              </a:rPr>
              <a:t>三维格式</a:t>
            </a:r>
            <a:endParaRPr lang="zh-CN" altLang="en-US" sz="2400" dirty="0">
              <a:ea typeface="微软简综艺" panose="02010609000101010101" pitchFamily="49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081910" y="924653"/>
            <a:ext cx="2026671" cy="6158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1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dirty="0" smtClean="0">
                <a:ea typeface="微软简综艺" panose="02010609000101010101" pitchFamily="49" charset="-122"/>
              </a:rPr>
              <a:t>三维旋转</a:t>
            </a:r>
            <a:endParaRPr lang="zh-CN" altLang="en-US" sz="2400" dirty="0">
              <a:ea typeface="微软简综艺" panose="0201060900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557" y="1649039"/>
            <a:ext cx="3381375" cy="1762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b="21218"/>
          <a:stretch/>
        </p:blipFill>
        <p:spPr>
          <a:xfrm>
            <a:off x="442657" y="3505684"/>
            <a:ext cx="3343275" cy="22286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0147" y="5828894"/>
            <a:ext cx="3363279" cy="70788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ea typeface="微软简综艺" panose="02010609000101010101" pitchFamily="49" charset="-122"/>
              </a:rPr>
              <a:t>具体旋转角度视情况而定，这里只供参考！</a:t>
            </a:r>
            <a:endParaRPr lang="zh-CN" altLang="en-US" sz="2000" dirty="0">
              <a:ea typeface="微软简综艺" panose="0201060900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442" y="1649039"/>
            <a:ext cx="3257550" cy="11620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724324" y="3085693"/>
            <a:ext cx="3363279" cy="70788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ea typeface="微软简综艺" panose="02010609000101010101" pitchFamily="49" charset="-122"/>
              </a:rPr>
              <a:t>这里棱台数值不宜过大，能突出立体即可！</a:t>
            </a:r>
            <a:endParaRPr lang="zh-CN" altLang="en-US" sz="2000" dirty="0">
              <a:ea typeface="微软简综艺" panose="0201060900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0978" y="1736782"/>
            <a:ext cx="3305175" cy="296227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397424" y="5828894"/>
            <a:ext cx="3363279" cy="70788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ea typeface="微软简综艺" panose="02010609000101010101" pitchFamily="49" charset="-122"/>
              </a:rPr>
              <a:t>阴影的具体数值可以根据背景颜色调整，这里只作参考！</a:t>
            </a:r>
            <a:endParaRPr lang="zh-CN" altLang="en-US" sz="2000" dirty="0">
              <a:ea typeface="微软简综艺" panose="0201060900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9771" y="4243228"/>
            <a:ext cx="3409950" cy="119062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724324" y="5642918"/>
            <a:ext cx="3363279" cy="1015663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ea typeface="微软简综艺" panose="02010609000101010101" pitchFamily="49" charset="-122"/>
              </a:rPr>
              <a:t>设置一定深度，曲面图颜色根据图片和背景颜色做相应调整！</a:t>
            </a:r>
            <a:endParaRPr lang="zh-CN" altLang="en-US" sz="2000" dirty="0">
              <a:ea typeface="微软简综艺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037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5550" y="339915"/>
            <a:ext cx="7040901" cy="701485"/>
          </a:xfrm>
        </p:spPr>
        <p:txBody>
          <a:bodyPr/>
          <a:lstStyle/>
          <a:p>
            <a:pPr algn="ctr"/>
            <a:r>
              <a:rPr lang="zh-CN" altLang="en-US" dirty="0" smtClean="0">
                <a:ea typeface="微软简综艺" panose="02010609000101010101" pitchFamily="49" charset="-122"/>
              </a:rPr>
              <a:t>最后我们还可以给图片加个背景</a:t>
            </a:r>
            <a:endParaRPr lang="zh-CN" altLang="en-US" dirty="0">
              <a:ea typeface="微软简综艺" panose="0201060900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788" y="1328386"/>
            <a:ext cx="8052424" cy="452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76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509">
      <a:dk1>
        <a:srgbClr val="55595B"/>
      </a:dk1>
      <a:lt1>
        <a:srgbClr val="FFFFFF"/>
      </a:lt1>
      <a:dk2>
        <a:srgbClr val="55595B"/>
      </a:dk2>
      <a:lt2>
        <a:srgbClr val="FFFFFF"/>
      </a:lt2>
      <a:accent1>
        <a:srgbClr val="34C8DB"/>
      </a:accent1>
      <a:accent2>
        <a:srgbClr val="248882"/>
      </a:accent2>
      <a:accent3>
        <a:srgbClr val="25D48B"/>
      </a:accent3>
      <a:accent4>
        <a:srgbClr val="B1B34D"/>
      </a:accent4>
      <a:accent5>
        <a:srgbClr val="F4C325"/>
      </a:accent5>
      <a:accent6>
        <a:srgbClr val="DE6D24"/>
      </a:accent6>
      <a:hlink>
        <a:srgbClr val="00B0F0"/>
      </a:hlink>
      <a:folHlink>
        <a:srgbClr val="AFB2B4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A000120150407A22KPBG</Template>
  <TotalTime>156</TotalTime>
  <Words>466</Words>
  <Application>Microsoft Office PowerPoint</Application>
  <PresentationFormat>宽屏</PresentationFormat>
  <Paragraphs>37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Baskerville Old Face</vt:lpstr>
      <vt:lpstr>Meiryo</vt:lpstr>
      <vt:lpstr>微软简综艺</vt:lpstr>
      <vt:lpstr>Calibri</vt:lpstr>
      <vt:lpstr>幼圆</vt:lpstr>
      <vt:lpstr>微软雅黑</vt:lpstr>
      <vt:lpstr>Calibri Light</vt:lpstr>
      <vt:lpstr>Wingdings 2</vt:lpstr>
      <vt:lpstr>黑体</vt:lpstr>
      <vt:lpstr>Arial</vt:lpstr>
      <vt:lpstr>宋体</vt:lpstr>
      <vt:lpstr>A000120141119A01PPBG</vt:lpstr>
      <vt:lpstr>Office Theme</vt:lpstr>
      <vt:lpstr>PowerPoint 演示文稿</vt:lpstr>
      <vt:lpstr>我们看到的大多数的PPT展示大多是这样的</vt:lpstr>
      <vt:lpstr>这些创意大多来自于网页宣传</vt:lpstr>
      <vt:lpstr>直到有一天在网上看到些</vt:lpstr>
      <vt:lpstr>让我想到我们PPT的展示也是可以这样的</vt:lpstr>
      <vt:lpstr>先把你的PPT封面存为图片</vt:lpstr>
      <vt:lpstr>插入封面图片调整到合适大小</vt:lpstr>
      <vt:lpstr>具体参数如下</vt:lpstr>
      <vt:lpstr>最后我们还可以给图片加个背景</vt:lpstr>
      <vt:lpstr>总结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kan</cp:lastModifiedBy>
  <cp:revision>23</cp:revision>
  <dcterms:created xsi:type="dcterms:W3CDTF">2015-04-21T11:37:05Z</dcterms:created>
  <dcterms:modified xsi:type="dcterms:W3CDTF">2016-04-02T07:21:48Z</dcterms:modified>
</cp:coreProperties>
</file>