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0" r:id="rId3"/>
    <p:sldId id="29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B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8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3E19E4D-58E5-4486-935F-2F3F0B9DF206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4710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9ABCDE2-36AE-4A97-B7F3-D0DCBD0829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30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21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DAF3A-2813-41DC-A814-5A63730151C6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6058F-1C32-46C5-AC7A-637413465C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1DE6C-E9C3-4A26-A80C-84BFFED703E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40D75-D80E-4869-A419-1822FA44A1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2F7B1-B7AD-4244-94F3-4AE70798BF0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5FD87-1119-48F2-983E-AA1C7DAC52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F3864-1B57-47BC-A4EC-4B2025518C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5AD54-FF61-4DF8-989A-A6101564D2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B1310-C323-4DA8-B6B9-CF93E2E3B2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B4273-3A12-4727-8777-25E74887A0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3E0E7-2384-4468-B16E-76CCA89292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EE9EA-A26C-4828-99D9-097E3B67D7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6F23A-FAF2-439C-9F4B-36A004716F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398BD-585F-4512-A37F-3B1A389B5B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4BCC2-A47A-4B5D-B808-40AF4E061E18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C727B-A336-4FA3-B369-0DF776E5B6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A8A80-7364-47B8-A2FC-5F9539CB8BA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A7E98-DE5F-44E2-ACCA-8C3958F249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EC9F5-DA89-4346-B310-376CC323907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40946-EDEE-4E08-A3DF-22666BD5B00A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5BF025-27A2-460D-9F6C-0280D0218E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19F79-50FD-4F52-82D9-50DED86513BB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C4877-A7DD-469D-9947-A2EB6C6801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E523D-54C8-474F-8E27-48DBD42022D8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E0B6-9DDC-46EB-9A5B-ACA79A2565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A4EEE-4525-404E-90E6-4E29D7D8849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727A2-B4F6-4EFE-9766-095836394F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7C5CC-DD6B-4605-9541-EA801338FEAD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62F21-CD1C-47DE-B6E6-7C6BBAEEEF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4A2D5-9C03-44A6-846D-CD0409AB954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DDDD5-B4D6-4B57-A119-4AEE7DA54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F5B66-8A09-4F3D-B6E4-CAB2D057D3CF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506C6-A71E-4E1F-9BE4-6028250968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27F79C-EBF3-4FED-9427-CD6424B24784}" type="datetimeFigureOut">
              <a:rPr lang="zh-CN" altLang="en-US"/>
              <a:pPr>
                <a:defRPr/>
              </a:pPr>
              <a:t>2016/3/27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0B147B-2EDC-42A0-971F-2D6D6846C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1C66BAD-6B38-4F6E-A1BF-8228EC98CF6B}" type="datetime1">
              <a:rPr lang="zh-CN" altLang="en-US"/>
              <a:pPr>
                <a:defRPr/>
              </a:pPr>
              <a:t>2016/3/27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85785F6-F1CA-4FD3-82DA-9308084A43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5"/>
          <p:cNvSpPr>
            <a:spLocks noChangeArrowheads="1"/>
          </p:cNvSpPr>
          <p:nvPr/>
        </p:nvSpPr>
        <p:spPr bwMode="auto">
          <a:xfrm>
            <a:off x="0" y="238125"/>
            <a:ext cx="352425" cy="400050"/>
          </a:xfrm>
          <a:prstGeom prst="rect">
            <a:avLst/>
          </a:prstGeom>
          <a:solidFill>
            <a:srgbClr val="3CBBC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1" name="矩形 6"/>
          <p:cNvSpPr>
            <a:spLocks noChangeArrowheads="1"/>
          </p:cNvSpPr>
          <p:nvPr/>
        </p:nvSpPr>
        <p:spPr bwMode="auto">
          <a:xfrm>
            <a:off x="419100" y="238125"/>
            <a:ext cx="123825" cy="400050"/>
          </a:xfrm>
          <a:prstGeom prst="rect">
            <a:avLst/>
          </a:prstGeom>
          <a:solidFill>
            <a:srgbClr val="7F7F7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文本框 7"/>
          <p:cNvSpPr txBox="1">
            <a:spLocks noChangeArrowheads="1"/>
          </p:cNvSpPr>
          <p:nvPr/>
        </p:nvSpPr>
        <p:spPr bwMode="auto">
          <a:xfrm>
            <a:off x="609600" y="207963"/>
            <a:ext cx="26939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7893" name="流程图: 数据 16"/>
          <p:cNvSpPr>
            <a:spLocks noChangeArrowheads="1"/>
          </p:cNvSpPr>
          <p:nvPr/>
        </p:nvSpPr>
        <p:spPr bwMode="auto">
          <a:xfrm>
            <a:off x="3151188" y="3581400"/>
            <a:ext cx="3176587" cy="636588"/>
          </a:xfrm>
          <a:prstGeom prst="flowChartInputOutput">
            <a:avLst/>
          </a:prstGeom>
          <a:solidFill>
            <a:srgbClr val="3CBBC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4" name="流程图: 数据 17"/>
          <p:cNvSpPr>
            <a:spLocks noChangeArrowheads="1"/>
          </p:cNvSpPr>
          <p:nvPr/>
        </p:nvSpPr>
        <p:spPr bwMode="auto">
          <a:xfrm>
            <a:off x="5691188" y="2524125"/>
            <a:ext cx="3176587" cy="635000"/>
          </a:xfrm>
          <a:prstGeom prst="flowChartInputOutput">
            <a:avLst/>
          </a:prstGeom>
          <a:solidFill>
            <a:srgbClr val="3CBBCE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5" name="文本框 18"/>
          <p:cNvSpPr txBox="1">
            <a:spLocks noChangeArrowheads="1"/>
          </p:cNvSpPr>
          <p:nvPr/>
        </p:nvSpPr>
        <p:spPr bwMode="auto">
          <a:xfrm>
            <a:off x="1000125" y="1843088"/>
            <a:ext cx="2262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请在此处添加小标题</a:t>
            </a:r>
          </a:p>
        </p:txBody>
      </p:sp>
      <p:sp>
        <p:nvSpPr>
          <p:cNvPr id="37896" name="文本框 19"/>
          <p:cNvSpPr txBox="1">
            <a:spLocks noChangeArrowheads="1"/>
          </p:cNvSpPr>
          <p:nvPr/>
        </p:nvSpPr>
        <p:spPr bwMode="auto">
          <a:xfrm>
            <a:off x="1000125" y="2201863"/>
            <a:ext cx="3559175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latin typeface="宋体" pitchFamily="2" charset="-122"/>
            </a:endParaRPr>
          </a:p>
        </p:txBody>
      </p:sp>
      <p:grpSp>
        <p:nvGrpSpPr>
          <p:cNvPr id="37897" name="组合 20"/>
          <p:cNvGrpSpPr>
            <a:grpSpLocks/>
          </p:cNvGrpSpPr>
          <p:nvPr/>
        </p:nvGrpSpPr>
        <p:grpSpPr bwMode="auto">
          <a:xfrm>
            <a:off x="609600" y="4640263"/>
            <a:ext cx="3176588" cy="636587"/>
            <a:chOff x="0" y="0"/>
            <a:chExt cx="3176332" cy="635266"/>
          </a:xfrm>
        </p:grpSpPr>
        <p:sp>
          <p:nvSpPr>
            <p:cNvPr id="37912" name="流程图: 数据 21"/>
            <p:cNvSpPr>
              <a:spLocks noChangeArrowheads="1"/>
            </p:cNvSpPr>
            <p:nvPr/>
          </p:nvSpPr>
          <p:spPr bwMode="auto">
            <a:xfrm>
              <a:off x="0" y="0"/>
              <a:ext cx="3176332" cy="635266"/>
            </a:xfrm>
            <a:prstGeom prst="flowChartInputOutput">
              <a:avLst/>
            </a:prstGeom>
            <a:solidFill>
              <a:srgbClr val="3CBBCE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13" name="文本框 22"/>
            <p:cNvSpPr txBox="1">
              <a:spLocks noChangeArrowheads="1"/>
            </p:cNvSpPr>
            <p:nvPr/>
          </p:nvSpPr>
          <p:spPr bwMode="auto">
            <a:xfrm>
              <a:off x="529636" y="151099"/>
              <a:ext cx="18261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37898" name="组合 23"/>
          <p:cNvGrpSpPr>
            <a:grpSpLocks/>
          </p:cNvGrpSpPr>
          <p:nvPr/>
        </p:nvGrpSpPr>
        <p:grpSpPr bwMode="auto">
          <a:xfrm>
            <a:off x="3151188" y="3730625"/>
            <a:ext cx="2420937" cy="1546225"/>
            <a:chOff x="0" y="0"/>
            <a:chExt cx="2421838" cy="1545689"/>
          </a:xfrm>
        </p:grpSpPr>
        <p:sp>
          <p:nvSpPr>
            <p:cNvPr id="37910" name="矩形 12"/>
            <p:cNvSpPr>
              <a:spLocks/>
            </p:cNvSpPr>
            <p:nvPr/>
          </p:nvSpPr>
          <p:spPr bwMode="auto">
            <a:xfrm flipH="1" flipV="1">
              <a:off x="0" y="486911"/>
              <a:ext cx="635196" cy="1058778"/>
            </a:xfrm>
            <a:custGeom>
              <a:avLst/>
              <a:gdLst>
                <a:gd name="T0" fmla="*/ 933968 w 432000"/>
                <a:gd name="T1" fmla="*/ 0 h 720080"/>
                <a:gd name="T2" fmla="*/ 933968 w 432000"/>
                <a:gd name="T3" fmla="*/ 933968 h 720080"/>
                <a:gd name="T4" fmla="*/ 933968 w 432000"/>
                <a:gd name="T5" fmla="*/ 1556787 h 720080"/>
                <a:gd name="T6" fmla="*/ 0 w 432000"/>
                <a:gd name="T7" fmla="*/ 1556787 h 720080"/>
                <a:gd name="T8" fmla="*/ 0 w 432000"/>
                <a:gd name="T9" fmla="*/ 933968 h 720080"/>
                <a:gd name="T10" fmla="*/ 933968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2000"/>
                <a:gd name="T19" fmla="*/ 0 h 720080"/>
                <a:gd name="T20" fmla="*/ 432000 w 432000"/>
                <a:gd name="T21" fmla="*/ 720080 h 7200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11" name="文本框 26"/>
            <p:cNvSpPr txBox="1">
              <a:spLocks noChangeArrowheads="1"/>
            </p:cNvSpPr>
            <p:nvPr/>
          </p:nvSpPr>
          <p:spPr bwMode="auto">
            <a:xfrm>
              <a:off x="595697" y="0"/>
              <a:ext cx="18261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37899" name="组合 27"/>
          <p:cNvGrpSpPr>
            <a:grpSpLocks/>
          </p:cNvGrpSpPr>
          <p:nvPr/>
        </p:nvGrpSpPr>
        <p:grpSpPr bwMode="auto">
          <a:xfrm>
            <a:off x="5691188" y="2667000"/>
            <a:ext cx="2422525" cy="1550988"/>
            <a:chOff x="0" y="0"/>
            <a:chExt cx="2421837" cy="1550918"/>
          </a:xfrm>
        </p:grpSpPr>
        <p:sp>
          <p:nvSpPr>
            <p:cNvPr id="37908" name="矩形 12"/>
            <p:cNvSpPr>
              <a:spLocks/>
            </p:cNvSpPr>
            <p:nvPr/>
          </p:nvSpPr>
          <p:spPr bwMode="auto">
            <a:xfrm flipH="1" flipV="1">
              <a:off x="0" y="492140"/>
              <a:ext cx="635196" cy="1058778"/>
            </a:xfrm>
            <a:custGeom>
              <a:avLst/>
              <a:gdLst>
                <a:gd name="T0" fmla="*/ 933968 w 432000"/>
                <a:gd name="T1" fmla="*/ 0 h 720080"/>
                <a:gd name="T2" fmla="*/ 933968 w 432000"/>
                <a:gd name="T3" fmla="*/ 933968 h 720080"/>
                <a:gd name="T4" fmla="*/ 933968 w 432000"/>
                <a:gd name="T5" fmla="*/ 1556787 h 720080"/>
                <a:gd name="T6" fmla="*/ 0 w 432000"/>
                <a:gd name="T7" fmla="*/ 1556787 h 720080"/>
                <a:gd name="T8" fmla="*/ 0 w 432000"/>
                <a:gd name="T9" fmla="*/ 933968 h 720080"/>
                <a:gd name="T10" fmla="*/ 933968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2000"/>
                <a:gd name="T19" fmla="*/ 0 h 720080"/>
                <a:gd name="T20" fmla="*/ 432000 w 432000"/>
                <a:gd name="T21" fmla="*/ 720080 h 7200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09" name="文本框 30"/>
            <p:cNvSpPr txBox="1">
              <a:spLocks noChangeArrowheads="1"/>
            </p:cNvSpPr>
            <p:nvPr/>
          </p:nvSpPr>
          <p:spPr bwMode="auto">
            <a:xfrm>
              <a:off x="595696" y="0"/>
              <a:ext cx="18261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grpSp>
        <p:nvGrpSpPr>
          <p:cNvPr id="37900" name="组合 31"/>
          <p:cNvGrpSpPr>
            <a:grpSpLocks/>
          </p:cNvGrpSpPr>
          <p:nvPr/>
        </p:nvGrpSpPr>
        <p:grpSpPr bwMode="auto">
          <a:xfrm>
            <a:off x="8232775" y="1465263"/>
            <a:ext cx="3176588" cy="1693862"/>
            <a:chOff x="0" y="0"/>
            <a:chExt cx="3176332" cy="1694045"/>
          </a:xfrm>
        </p:grpSpPr>
        <p:sp>
          <p:nvSpPr>
            <p:cNvPr id="37905" name="流程图: 数据 32"/>
            <p:cNvSpPr>
              <a:spLocks noChangeArrowheads="1"/>
            </p:cNvSpPr>
            <p:nvPr/>
          </p:nvSpPr>
          <p:spPr bwMode="auto">
            <a:xfrm>
              <a:off x="0" y="0"/>
              <a:ext cx="3176332" cy="635267"/>
            </a:xfrm>
            <a:prstGeom prst="flowChartInputOutput">
              <a:avLst/>
            </a:prstGeom>
            <a:solidFill>
              <a:srgbClr val="3CBBCE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06" name="矩形 12"/>
            <p:cNvSpPr>
              <a:spLocks/>
            </p:cNvSpPr>
            <p:nvPr/>
          </p:nvSpPr>
          <p:spPr bwMode="auto">
            <a:xfrm flipH="1" flipV="1">
              <a:off x="0" y="635267"/>
              <a:ext cx="635196" cy="1058778"/>
            </a:xfrm>
            <a:custGeom>
              <a:avLst/>
              <a:gdLst>
                <a:gd name="T0" fmla="*/ 933968 w 432000"/>
                <a:gd name="T1" fmla="*/ 0 h 720080"/>
                <a:gd name="T2" fmla="*/ 933968 w 432000"/>
                <a:gd name="T3" fmla="*/ 933968 h 720080"/>
                <a:gd name="T4" fmla="*/ 933968 w 432000"/>
                <a:gd name="T5" fmla="*/ 1556787 h 720080"/>
                <a:gd name="T6" fmla="*/ 0 w 432000"/>
                <a:gd name="T7" fmla="*/ 1556787 h 720080"/>
                <a:gd name="T8" fmla="*/ 0 w 432000"/>
                <a:gd name="T9" fmla="*/ 933968 h 720080"/>
                <a:gd name="T10" fmla="*/ 933968 w 432000"/>
                <a:gd name="T11" fmla="*/ 0 h 720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2000"/>
                <a:gd name="T19" fmla="*/ 0 h 720080"/>
                <a:gd name="T20" fmla="*/ 432000 w 432000"/>
                <a:gd name="T21" fmla="*/ 720080 h 7200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lnTo>
                    <a:pt x="432000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07" name="文本框 35"/>
            <p:cNvSpPr txBox="1">
              <a:spLocks noChangeArrowheads="1"/>
            </p:cNvSpPr>
            <p:nvPr/>
          </p:nvSpPr>
          <p:spPr bwMode="auto">
            <a:xfrm>
              <a:off x="717262" y="121120"/>
              <a:ext cx="18261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请在此添加关键字</a:t>
              </a:r>
            </a:p>
          </p:txBody>
        </p:sp>
      </p:grpSp>
      <p:sp>
        <p:nvSpPr>
          <p:cNvPr id="37901" name="文本框 36"/>
          <p:cNvSpPr txBox="1">
            <a:spLocks noChangeArrowheads="1"/>
          </p:cNvSpPr>
          <p:nvPr/>
        </p:nvSpPr>
        <p:spPr bwMode="auto">
          <a:xfrm>
            <a:off x="1114425" y="5391150"/>
            <a:ext cx="2444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latin typeface="宋体" pitchFamily="2" charset="-122"/>
            </a:endParaRPr>
          </a:p>
        </p:txBody>
      </p:sp>
      <p:sp>
        <p:nvSpPr>
          <p:cNvPr id="37902" name="文本框 37"/>
          <p:cNvSpPr txBox="1">
            <a:spLocks noChangeArrowheads="1"/>
          </p:cNvSpPr>
          <p:nvPr/>
        </p:nvSpPr>
        <p:spPr bwMode="auto">
          <a:xfrm>
            <a:off x="3881438" y="4391025"/>
            <a:ext cx="2446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latin typeface="宋体" pitchFamily="2" charset="-122"/>
            </a:endParaRPr>
          </a:p>
        </p:txBody>
      </p:sp>
      <p:sp>
        <p:nvSpPr>
          <p:cNvPr id="37903" name="文本框 38"/>
          <p:cNvSpPr txBox="1">
            <a:spLocks noChangeArrowheads="1"/>
          </p:cNvSpPr>
          <p:nvPr/>
        </p:nvSpPr>
        <p:spPr bwMode="auto">
          <a:xfrm>
            <a:off x="6503988" y="3294063"/>
            <a:ext cx="24463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latin typeface="宋体" pitchFamily="2" charset="-122"/>
            </a:endParaRPr>
          </a:p>
        </p:txBody>
      </p:sp>
      <p:sp>
        <p:nvSpPr>
          <p:cNvPr id="37904" name="文本框 39"/>
          <p:cNvSpPr txBox="1">
            <a:spLocks noChangeArrowheads="1"/>
          </p:cNvSpPr>
          <p:nvPr/>
        </p:nvSpPr>
        <p:spPr bwMode="auto">
          <a:xfrm>
            <a:off x="9083675" y="2235200"/>
            <a:ext cx="24463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zh-CN" altLang="en-US" sz="1200">
              <a:latin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14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337</Words>
  <Characters>0</Characters>
  <Application>Microsoft Office PowerPoint</Application>
  <DocSecurity>0</DocSecurity>
  <PresentationFormat>宽屏</PresentationFormat>
  <Lines>0</Lines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80</cp:revision>
  <dcterms:created xsi:type="dcterms:W3CDTF">2015-03-23T00:46:44Z</dcterms:created>
  <dcterms:modified xsi:type="dcterms:W3CDTF">2016-03-27T11:22:21Z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