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65" r:id="rId3"/>
    <p:sldId id="262" r:id="rId4"/>
    <p:sldId id="258" r:id="rId5"/>
    <p:sldId id="256" r:id="rId6"/>
    <p:sldId id="259" r:id="rId7"/>
    <p:sldId id="260" r:id="rId8"/>
    <p:sldId id="264" r:id="rId9"/>
    <p:sldId id="263" r:id="rId10"/>
    <p:sldId id="266" r:id="rId11"/>
    <p:sldId id="269" r:id="rId12"/>
    <p:sldId id="267" r:id="rId13"/>
    <p:sldId id="261" r:id="rId14"/>
    <p:sldId id="268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4C8"/>
    <a:srgbClr val="AD6A7C"/>
    <a:srgbClr val="F8D0B3"/>
    <a:srgbClr val="FDD8A3"/>
    <a:srgbClr val="EDB858"/>
    <a:srgbClr val="141819"/>
    <a:srgbClr val="F297C0"/>
    <a:srgbClr val="7D472B"/>
    <a:srgbClr val="365368"/>
    <a:srgbClr val="F7BC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21820-456A-40C2-9EA7-1824495E455B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65FD36-1817-4843-81CA-122E17686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00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5813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18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37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387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618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237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155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94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023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0522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9634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153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53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903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0810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593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467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88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255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25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027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215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68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C4286-84E1-4458-BAC3-98E2C0F78CB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28107-FBFE-41E2-9D97-A421C72E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83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317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2863" y="1924833"/>
            <a:ext cx="1883827" cy="2999492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4904851" y="1696259"/>
            <a:ext cx="4688377" cy="1081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dirty="0" smtClean="0"/>
              <a:t>你想要我吗？</a:t>
            </a:r>
            <a:endParaRPr lang="zh-CN" altLang="en-US" sz="5400" b="1" dirty="0"/>
          </a:p>
        </p:txBody>
      </p:sp>
      <p:sp>
        <p:nvSpPr>
          <p:cNvPr id="44" name="文本框 43"/>
          <p:cNvSpPr txBox="1"/>
          <p:nvPr/>
        </p:nvSpPr>
        <p:spPr>
          <a:xfrm>
            <a:off x="4941023" y="2675008"/>
            <a:ext cx="4116833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哆啦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A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梦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—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绘制教程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451396" y="3453607"/>
            <a:ext cx="1096085" cy="1096085"/>
            <a:chOff x="3518534" y="3499742"/>
            <a:chExt cx="3403289" cy="3403289"/>
          </a:xfrm>
        </p:grpSpPr>
        <p:sp>
          <p:nvSpPr>
            <p:cNvPr id="46" name="椭圆 45"/>
            <p:cNvSpPr/>
            <p:nvPr/>
          </p:nvSpPr>
          <p:spPr>
            <a:xfrm>
              <a:off x="3518534" y="3499742"/>
              <a:ext cx="3403289" cy="3403289"/>
            </a:xfrm>
            <a:prstGeom prst="ellipse">
              <a:avLst/>
            </a:prstGeom>
            <a:gradFill rotWithShape="1">
              <a:gsLst>
                <a:gs pos="0">
                  <a:srgbClr val="FFC000">
                    <a:satMod val="103000"/>
                    <a:lumMod val="102000"/>
                    <a:tint val="94000"/>
                  </a:srgbClr>
                </a:gs>
                <a:gs pos="50000">
                  <a:srgbClr val="FFC000">
                    <a:satMod val="110000"/>
                    <a:lumMod val="100000"/>
                    <a:shade val="100000"/>
                  </a:srgbClr>
                </a:gs>
                <a:gs pos="100000">
                  <a:srgbClr val="FFC000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953451" y="3698606"/>
              <a:ext cx="2533456" cy="2843167"/>
              <a:chOff x="4776428" y="853554"/>
              <a:chExt cx="3247945" cy="3645004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5850013" y="4497390"/>
            <a:ext cx="2237850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 err="1" smtClean="0"/>
              <a:t>PPTer</a:t>
            </a:r>
            <a:r>
              <a:rPr lang="zh-CN" altLang="en-US" sz="2800" dirty="0" smtClean="0"/>
              <a:t>：夏至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2550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602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602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80" y="174273"/>
            <a:ext cx="1359616" cy="170251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2008267" y="373859"/>
            <a:ext cx="7701790" cy="695212"/>
            <a:chOff x="2008267" y="373859"/>
            <a:chExt cx="7701790" cy="695212"/>
          </a:xfrm>
        </p:grpSpPr>
        <p:sp>
          <p:nvSpPr>
            <p:cNvPr id="39" name="圆角矩形标注 38"/>
            <p:cNvSpPr/>
            <p:nvPr/>
          </p:nvSpPr>
          <p:spPr>
            <a:xfrm>
              <a:off x="2008267" y="373859"/>
              <a:ext cx="7701790" cy="695212"/>
            </a:xfrm>
            <a:prstGeom prst="wedgeRoundRectCallout">
              <a:avLst>
                <a:gd name="adj1" fmla="val -53580"/>
                <a:gd name="adj2" fmla="val 2508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117513" y="440754"/>
              <a:ext cx="74619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集齐这些部件后，就可以召唤小叮当了</a:t>
              </a:r>
              <a:r>
                <a:rPr lang="en-US" altLang="zh-CN" sz="3200" dirty="0" smtClean="0"/>
                <a:t>...</a:t>
              </a:r>
              <a:endParaRPr lang="zh-CN" altLang="en-US" sz="3200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83544" y="2009208"/>
            <a:ext cx="2024911" cy="1967585"/>
            <a:chOff x="813824" y="3401652"/>
            <a:chExt cx="2343621" cy="2277272"/>
          </a:xfrm>
        </p:grpSpPr>
        <p:sp>
          <p:nvSpPr>
            <p:cNvPr id="5" name="椭圆 4"/>
            <p:cNvSpPr/>
            <p:nvPr/>
          </p:nvSpPr>
          <p:spPr>
            <a:xfrm>
              <a:off x="813824" y="3401652"/>
              <a:ext cx="2343621" cy="2277272"/>
            </a:xfrm>
            <a:custGeom>
              <a:avLst/>
              <a:gdLst>
                <a:gd name="connsiteX0" fmla="*/ 0 w 3839596"/>
                <a:gd name="connsiteY0" fmla="*/ 1908629 h 3817257"/>
                <a:gd name="connsiteX1" fmla="*/ 1919798 w 3839596"/>
                <a:gd name="connsiteY1" fmla="*/ 0 h 3817257"/>
                <a:gd name="connsiteX2" fmla="*/ 3839596 w 3839596"/>
                <a:gd name="connsiteY2" fmla="*/ 1908629 h 3817257"/>
                <a:gd name="connsiteX3" fmla="*/ 1919798 w 3839596"/>
                <a:gd name="connsiteY3" fmla="*/ 3817258 h 3817257"/>
                <a:gd name="connsiteX4" fmla="*/ 0 w 3839596"/>
                <a:gd name="connsiteY4" fmla="*/ 1908629 h 3817257"/>
                <a:gd name="connsiteX0" fmla="*/ 85 w 3839681"/>
                <a:gd name="connsiteY0" fmla="*/ 1894114 h 3802743"/>
                <a:gd name="connsiteX1" fmla="*/ 1861826 w 3839681"/>
                <a:gd name="connsiteY1" fmla="*/ 0 h 3802743"/>
                <a:gd name="connsiteX2" fmla="*/ 3839681 w 3839681"/>
                <a:gd name="connsiteY2" fmla="*/ 1894114 h 3802743"/>
                <a:gd name="connsiteX3" fmla="*/ 1919883 w 3839681"/>
                <a:gd name="connsiteY3" fmla="*/ 3802743 h 3802743"/>
                <a:gd name="connsiteX4" fmla="*/ 85 w 3839681"/>
                <a:gd name="connsiteY4" fmla="*/ 1894114 h 3802743"/>
                <a:gd name="connsiteX0" fmla="*/ 113 w 3839709"/>
                <a:gd name="connsiteY0" fmla="*/ 1894114 h 3802743"/>
                <a:gd name="connsiteX1" fmla="*/ 1861854 w 3839709"/>
                <a:gd name="connsiteY1" fmla="*/ 0 h 3802743"/>
                <a:gd name="connsiteX2" fmla="*/ 3839709 w 3839709"/>
                <a:gd name="connsiteY2" fmla="*/ 1894114 h 3802743"/>
                <a:gd name="connsiteX3" fmla="*/ 1919911 w 3839709"/>
                <a:gd name="connsiteY3" fmla="*/ 3802743 h 3802743"/>
                <a:gd name="connsiteX4" fmla="*/ 113 w 3839709"/>
                <a:gd name="connsiteY4" fmla="*/ 1894114 h 3802743"/>
                <a:gd name="connsiteX0" fmla="*/ 113 w 3839709"/>
                <a:gd name="connsiteY0" fmla="*/ 1894236 h 3802865"/>
                <a:gd name="connsiteX1" fmla="*/ 1861854 w 3839709"/>
                <a:gd name="connsiteY1" fmla="*/ 122 h 3802865"/>
                <a:gd name="connsiteX2" fmla="*/ 3839709 w 3839709"/>
                <a:gd name="connsiteY2" fmla="*/ 1894236 h 3802865"/>
                <a:gd name="connsiteX3" fmla="*/ 1919911 w 3839709"/>
                <a:gd name="connsiteY3" fmla="*/ 3802865 h 3802865"/>
                <a:gd name="connsiteX4" fmla="*/ 113 w 3839709"/>
                <a:gd name="connsiteY4" fmla="*/ 1894236 h 3802865"/>
                <a:gd name="connsiteX0" fmla="*/ 263 w 3839859"/>
                <a:gd name="connsiteY0" fmla="*/ 1894236 h 3802865"/>
                <a:gd name="connsiteX1" fmla="*/ 1832975 w 3839859"/>
                <a:gd name="connsiteY1" fmla="*/ 122 h 3802865"/>
                <a:gd name="connsiteX2" fmla="*/ 3839859 w 3839859"/>
                <a:gd name="connsiteY2" fmla="*/ 1894236 h 3802865"/>
                <a:gd name="connsiteX3" fmla="*/ 1920061 w 3839859"/>
                <a:gd name="connsiteY3" fmla="*/ 3802865 h 3802865"/>
                <a:gd name="connsiteX4" fmla="*/ 263 w 3839859"/>
                <a:gd name="connsiteY4" fmla="*/ 1894236 h 3802865"/>
                <a:gd name="connsiteX0" fmla="*/ 356 w 3839952"/>
                <a:gd name="connsiteY0" fmla="*/ 1894236 h 3759322"/>
                <a:gd name="connsiteX1" fmla="*/ 1833068 w 3839952"/>
                <a:gd name="connsiteY1" fmla="*/ 122 h 3759322"/>
                <a:gd name="connsiteX2" fmla="*/ 3839952 w 3839952"/>
                <a:gd name="connsiteY2" fmla="*/ 1894236 h 3759322"/>
                <a:gd name="connsiteX3" fmla="*/ 1934668 w 3839952"/>
                <a:gd name="connsiteY3" fmla="*/ 3759322 h 3759322"/>
                <a:gd name="connsiteX4" fmla="*/ 356 w 3839952"/>
                <a:gd name="connsiteY4" fmla="*/ 1894236 h 3759322"/>
                <a:gd name="connsiteX0" fmla="*/ 180 w 3810747"/>
                <a:gd name="connsiteY0" fmla="*/ 1894114 h 3759200"/>
                <a:gd name="connsiteX1" fmla="*/ 1803863 w 3810747"/>
                <a:gd name="connsiteY1" fmla="*/ 0 h 3759200"/>
                <a:gd name="connsiteX2" fmla="*/ 3810747 w 3810747"/>
                <a:gd name="connsiteY2" fmla="*/ 1894114 h 3759200"/>
                <a:gd name="connsiteX3" fmla="*/ 1905463 w 3810747"/>
                <a:gd name="connsiteY3" fmla="*/ 3759200 h 3759200"/>
                <a:gd name="connsiteX4" fmla="*/ 180 w 3810747"/>
                <a:gd name="connsiteY4" fmla="*/ 1894114 h 3759200"/>
                <a:gd name="connsiteX0" fmla="*/ 180 w 3810747"/>
                <a:gd name="connsiteY0" fmla="*/ 1836057 h 3701143"/>
                <a:gd name="connsiteX1" fmla="*/ 1803863 w 3810747"/>
                <a:gd name="connsiteY1" fmla="*/ 0 h 3701143"/>
                <a:gd name="connsiteX2" fmla="*/ 3810747 w 3810747"/>
                <a:gd name="connsiteY2" fmla="*/ 1836057 h 3701143"/>
                <a:gd name="connsiteX3" fmla="*/ 1905463 w 3810747"/>
                <a:gd name="connsiteY3" fmla="*/ 3701143 h 3701143"/>
                <a:gd name="connsiteX4" fmla="*/ 180 w 3810747"/>
                <a:gd name="connsiteY4" fmla="*/ 1836057 h 3701143"/>
                <a:gd name="connsiteX0" fmla="*/ 448 w 3811015"/>
                <a:gd name="connsiteY0" fmla="*/ 1837703 h 3702789"/>
                <a:gd name="connsiteX1" fmla="*/ 1804131 w 3811015"/>
                <a:gd name="connsiteY1" fmla="*/ 1646 h 3702789"/>
                <a:gd name="connsiteX2" fmla="*/ 3811015 w 3811015"/>
                <a:gd name="connsiteY2" fmla="*/ 1837703 h 3702789"/>
                <a:gd name="connsiteX3" fmla="*/ 1905731 w 3811015"/>
                <a:gd name="connsiteY3" fmla="*/ 3702789 h 3702789"/>
                <a:gd name="connsiteX4" fmla="*/ 448 w 3811015"/>
                <a:gd name="connsiteY4" fmla="*/ 1837703 h 3702789"/>
                <a:gd name="connsiteX0" fmla="*/ 771 w 3811338"/>
                <a:gd name="connsiteY0" fmla="*/ 1866679 h 3731765"/>
                <a:gd name="connsiteX1" fmla="*/ 1775426 w 3811338"/>
                <a:gd name="connsiteY1" fmla="*/ 1593 h 3731765"/>
                <a:gd name="connsiteX2" fmla="*/ 3811338 w 3811338"/>
                <a:gd name="connsiteY2" fmla="*/ 1866679 h 3731765"/>
                <a:gd name="connsiteX3" fmla="*/ 1906054 w 3811338"/>
                <a:gd name="connsiteY3" fmla="*/ 3731765 h 3731765"/>
                <a:gd name="connsiteX4" fmla="*/ 771 w 3811338"/>
                <a:gd name="connsiteY4" fmla="*/ 1866679 h 3731765"/>
                <a:gd name="connsiteX0" fmla="*/ 771 w 3811338"/>
                <a:gd name="connsiteY0" fmla="*/ 1866679 h 3731889"/>
                <a:gd name="connsiteX1" fmla="*/ 1775426 w 3811338"/>
                <a:gd name="connsiteY1" fmla="*/ 1593 h 3731889"/>
                <a:gd name="connsiteX2" fmla="*/ 3811338 w 3811338"/>
                <a:gd name="connsiteY2" fmla="*/ 1866679 h 3731889"/>
                <a:gd name="connsiteX3" fmla="*/ 1906054 w 3811338"/>
                <a:gd name="connsiteY3" fmla="*/ 3731765 h 3731889"/>
                <a:gd name="connsiteX4" fmla="*/ 771 w 3811338"/>
                <a:gd name="connsiteY4" fmla="*/ 1866679 h 3731889"/>
                <a:gd name="connsiteX0" fmla="*/ 162 w 3810729"/>
                <a:gd name="connsiteY0" fmla="*/ 1866679 h 3702863"/>
                <a:gd name="connsiteX1" fmla="*/ 1774817 w 3810729"/>
                <a:gd name="connsiteY1" fmla="*/ 1593 h 3702863"/>
                <a:gd name="connsiteX2" fmla="*/ 3810729 w 3810729"/>
                <a:gd name="connsiteY2" fmla="*/ 1866679 h 3702863"/>
                <a:gd name="connsiteX3" fmla="*/ 1832874 w 3810729"/>
                <a:gd name="connsiteY3" fmla="*/ 3702737 h 3702863"/>
                <a:gd name="connsiteX4" fmla="*/ 162 w 3810729"/>
                <a:gd name="connsiteY4" fmla="*/ 1866679 h 3702863"/>
                <a:gd name="connsiteX0" fmla="*/ 162 w 3810729"/>
                <a:gd name="connsiteY0" fmla="*/ 1866679 h 3704651"/>
                <a:gd name="connsiteX1" fmla="*/ 1774817 w 3810729"/>
                <a:gd name="connsiteY1" fmla="*/ 1593 h 3704651"/>
                <a:gd name="connsiteX2" fmla="*/ 3810729 w 3810729"/>
                <a:gd name="connsiteY2" fmla="*/ 1866679 h 3704651"/>
                <a:gd name="connsiteX3" fmla="*/ 1832874 w 3810729"/>
                <a:gd name="connsiteY3" fmla="*/ 3702737 h 3704651"/>
                <a:gd name="connsiteX4" fmla="*/ 162 w 3810729"/>
                <a:gd name="connsiteY4" fmla="*/ 1866679 h 3704651"/>
                <a:gd name="connsiteX0" fmla="*/ 162 w 3810729"/>
                <a:gd name="connsiteY0" fmla="*/ 1866679 h 3704651"/>
                <a:gd name="connsiteX1" fmla="*/ 1774817 w 3810729"/>
                <a:gd name="connsiteY1" fmla="*/ 1593 h 3704651"/>
                <a:gd name="connsiteX2" fmla="*/ 3810729 w 3810729"/>
                <a:gd name="connsiteY2" fmla="*/ 1866679 h 3704651"/>
                <a:gd name="connsiteX3" fmla="*/ 1832874 w 3810729"/>
                <a:gd name="connsiteY3" fmla="*/ 3702737 h 3704651"/>
                <a:gd name="connsiteX4" fmla="*/ 162 w 3810729"/>
                <a:gd name="connsiteY4" fmla="*/ 1866679 h 3704651"/>
                <a:gd name="connsiteX0" fmla="*/ 162 w 3810729"/>
                <a:gd name="connsiteY0" fmla="*/ 1866679 h 3702737"/>
                <a:gd name="connsiteX1" fmla="*/ 1774817 w 3810729"/>
                <a:gd name="connsiteY1" fmla="*/ 1593 h 3702737"/>
                <a:gd name="connsiteX2" fmla="*/ 3810729 w 3810729"/>
                <a:gd name="connsiteY2" fmla="*/ 1866679 h 3702737"/>
                <a:gd name="connsiteX3" fmla="*/ 1832874 w 3810729"/>
                <a:gd name="connsiteY3" fmla="*/ 3702737 h 3702737"/>
                <a:gd name="connsiteX4" fmla="*/ 162 w 3810729"/>
                <a:gd name="connsiteY4" fmla="*/ 1866679 h 3702737"/>
                <a:gd name="connsiteX0" fmla="*/ 162 w 3810729"/>
                <a:gd name="connsiteY0" fmla="*/ 1866679 h 3702737"/>
                <a:gd name="connsiteX1" fmla="*/ 1774817 w 3810729"/>
                <a:gd name="connsiteY1" fmla="*/ 1593 h 3702737"/>
                <a:gd name="connsiteX2" fmla="*/ 3810729 w 3810729"/>
                <a:gd name="connsiteY2" fmla="*/ 1866679 h 3702737"/>
                <a:gd name="connsiteX3" fmla="*/ 1832874 w 3810729"/>
                <a:gd name="connsiteY3" fmla="*/ 3702737 h 3702737"/>
                <a:gd name="connsiteX4" fmla="*/ 162 w 3810729"/>
                <a:gd name="connsiteY4" fmla="*/ 1866679 h 3702737"/>
                <a:gd name="connsiteX0" fmla="*/ 162 w 3810729"/>
                <a:gd name="connsiteY0" fmla="*/ 1866788 h 3702846"/>
                <a:gd name="connsiteX1" fmla="*/ 1774817 w 3810729"/>
                <a:gd name="connsiteY1" fmla="*/ 1702 h 3702846"/>
                <a:gd name="connsiteX2" fmla="*/ 3810729 w 3810729"/>
                <a:gd name="connsiteY2" fmla="*/ 1866788 h 3702846"/>
                <a:gd name="connsiteX3" fmla="*/ 1832874 w 3810729"/>
                <a:gd name="connsiteY3" fmla="*/ 3702846 h 3702846"/>
                <a:gd name="connsiteX4" fmla="*/ 162 w 3810729"/>
                <a:gd name="connsiteY4" fmla="*/ 1866788 h 3702846"/>
                <a:gd name="connsiteX0" fmla="*/ 162 w 3810729"/>
                <a:gd name="connsiteY0" fmla="*/ 1866788 h 3702846"/>
                <a:gd name="connsiteX1" fmla="*/ 1774817 w 3810729"/>
                <a:gd name="connsiteY1" fmla="*/ 1702 h 3702846"/>
                <a:gd name="connsiteX2" fmla="*/ 3810729 w 3810729"/>
                <a:gd name="connsiteY2" fmla="*/ 1866788 h 3702846"/>
                <a:gd name="connsiteX3" fmla="*/ 1832874 w 3810729"/>
                <a:gd name="connsiteY3" fmla="*/ 3702846 h 3702846"/>
                <a:gd name="connsiteX4" fmla="*/ 162 w 3810729"/>
                <a:gd name="connsiteY4" fmla="*/ 1866788 h 3702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729" h="3702846">
                  <a:moveTo>
                    <a:pt x="162" y="1866788"/>
                  </a:moveTo>
                  <a:cubicBezTo>
                    <a:pt x="-9514" y="1162845"/>
                    <a:pt x="414009" y="45244"/>
                    <a:pt x="1774817" y="1702"/>
                  </a:cubicBezTo>
                  <a:cubicBezTo>
                    <a:pt x="3135625" y="-41840"/>
                    <a:pt x="3796215" y="754623"/>
                    <a:pt x="3810729" y="1866788"/>
                  </a:cubicBezTo>
                  <a:cubicBezTo>
                    <a:pt x="3796215" y="2848323"/>
                    <a:pt x="3266254" y="3702846"/>
                    <a:pt x="1832874" y="3702846"/>
                  </a:cubicBezTo>
                  <a:cubicBezTo>
                    <a:pt x="399494" y="3702846"/>
                    <a:pt x="9838" y="2570731"/>
                    <a:pt x="162" y="1866788"/>
                  </a:cubicBezTo>
                  <a:close/>
                </a:path>
              </a:pathLst>
            </a:custGeom>
            <a:solidFill>
              <a:srgbClr val="119EEC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4"/>
            <p:cNvSpPr/>
            <p:nvPr/>
          </p:nvSpPr>
          <p:spPr>
            <a:xfrm>
              <a:off x="983425" y="3965060"/>
              <a:ext cx="2004419" cy="1562075"/>
            </a:xfrm>
            <a:custGeom>
              <a:avLst/>
              <a:gdLst>
                <a:gd name="connsiteX0" fmla="*/ 0 w 3839596"/>
                <a:gd name="connsiteY0" fmla="*/ 1908629 h 3817257"/>
                <a:gd name="connsiteX1" fmla="*/ 1919798 w 3839596"/>
                <a:gd name="connsiteY1" fmla="*/ 0 h 3817257"/>
                <a:gd name="connsiteX2" fmla="*/ 3839596 w 3839596"/>
                <a:gd name="connsiteY2" fmla="*/ 1908629 h 3817257"/>
                <a:gd name="connsiteX3" fmla="*/ 1919798 w 3839596"/>
                <a:gd name="connsiteY3" fmla="*/ 3817258 h 3817257"/>
                <a:gd name="connsiteX4" fmla="*/ 0 w 3839596"/>
                <a:gd name="connsiteY4" fmla="*/ 1908629 h 3817257"/>
                <a:gd name="connsiteX0" fmla="*/ 85 w 3839681"/>
                <a:gd name="connsiteY0" fmla="*/ 1894114 h 3802743"/>
                <a:gd name="connsiteX1" fmla="*/ 1861826 w 3839681"/>
                <a:gd name="connsiteY1" fmla="*/ 0 h 3802743"/>
                <a:gd name="connsiteX2" fmla="*/ 3839681 w 3839681"/>
                <a:gd name="connsiteY2" fmla="*/ 1894114 h 3802743"/>
                <a:gd name="connsiteX3" fmla="*/ 1919883 w 3839681"/>
                <a:gd name="connsiteY3" fmla="*/ 3802743 h 3802743"/>
                <a:gd name="connsiteX4" fmla="*/ 85 w 3839681"/>
                <a:gd name="connsiteY4" fmla="*/ 1894114 h 3802743"/>
                <a:gd name="connsiteX0" fmla="*/ 113 w 3839709"/>
                <a:gd name="connsiteY0" fmla="*/ 1894114 h 3802743"/>
                <a:gd name="connsiteX1" fmla="*/ 1861854 w 3839709"/>
                <a:gd name="connsiteY1" fmla="*/ 0 h 3802743"/>
                <a:gd name="connsiteX2" fmla="*/ 3839709 w 3839709"/>
                <a:gd name="connsiteY2" fmla="*/ 1894114 h 3802743"/>
                <a:gd name="connsiteX3" fmla="*/ 1919911 w 3839709"/>
                <a:gd name="connsiteY3" fmla="*/ 3802743 h 3802743"/>
                <a:gd name="connsiteX4" fmla="*/ 113 w 3839709"/>
                <a:gd name="connsiteY4" fmla="*/ 1894114 h 3802743"/>
                <a:gd name="connsiteX0" fmla="*/ 113 w 3839709"/>
                <a:gd name="connsiteY0" fmla="*/ 1894236 h 3802865"/>
                <a:gd name="connsiteX1" fmla="*/ 1861854 w 3839709"/>
                <a:gd name="connsiteY1" fmla="*/ 122 h 3802865"/>
                <a:gd name="connsiteX2" fmla="*/ 3839709 w 3839709"/>
                <a:gd name="connsiteY2" fmla="*/ 1894236 h 3802865"/>
                <a:gd name="connsiteX3" fmla="*/ 1919911 w 3839709"/>
                <a:gd name="connsiteY3" fmla="*/ 3802865 h 3802865"/>
                <a:gd name="connsiteX4" fmla="*/ 113 w 3839709"/>
                <a:gd name="connsiteY4" fmla="*/ 1894236 h 3802865"/>
                <a:gd name="connsiteX0" fmla="*/ 263 w 3839859"/>
                <a:gd name="connsiteY0" fmla="*/ 1894236 h 3802865"/>
                <a:gd name="connsiteX1" fmla="*/ 1832975 w 3839859"/>
                <a:gd name="connsiteY1" fmla="*/ 122 h 3802865"/>
                <a:gd name="connsiteX2" fmla="*/ 3839859 w 3839859"/>
                <a:gd name="connsiteY2" fmla="*/ 1894236 h 3802865"/>
                <a:gd name="connsiteX3" fmla="*/ 1920061 w 3839859"/>
                <a:gd name="connsiteY3" fmla="*/ 3802865 h 3802865"/>
                <a:gd name="connsiteX4" fmla="*/ 263 w 3839859"/>
                <a:gd name="connsiteY4" fmla="*/ 1894236 h 3802865"/>
                <a:gd name="connsiteX0" fmla="*/ 356 w 3839952"/>
                <a:gd name="connsiteY0" fmla="*/ 1894236 h 3759322"/>
                <a:gd name="connsiteX1" fmla="*/ 1833068 w 3839952"/>
                <a:gd name="connsiteY1" fmla="*/ 122 h 3759322"/>
                <a:gd name="connsiteX2" fmla="*/ 3839952 w 3839952"/>
                <a:gd name="connsiteY2" fmla="*/ 1894236 h 3759322"/>
                <a:gd name="connsiteX3" fmla="*/ 1934668 w 3839952"/>
                <a:gd name="connsiteY3" fmla="*/ 3759322 h 3759322"/>
                <a:gd name="connsiteX4" fmla="*/ 356 w 3839952"/>
                <a:gd name="connsiteY4" fmla="*/ 1894236 h 3759322"/>
                <a:gd name="connsiteX0" fmla="*/ 180 w 3810747"/>
                <a:gd name="connsiteY0" fmla="*/ 1894114 h 3759200"/>
                <a:gd name="connsiteX1" fmla="*/ 1803863 w 3810747"/>
                <a:gd name="connsiteY1" fmla="*/ 0 h 3759200"/>
                <a:gd name="connsiteX2" fmla="*/ 3810747 w 3810747"/>
                <a:gd name="connsiteY2" fmla="*/ 1894114 h 3759200"/>
                <a:gd name="connsiteX3" fmla="*/ 1905463 w 3810747"/>
                <a:gd name="connsiteY3" fmla="*/ 3759200 h 3759200"/>
                <a:gd name="connsiteX4" fmla="*/ 180 w 3810747"/>
                <a:gd name="connsiteY4" fmla="*/ 1894114 h 3759200"/>
                <a:gd name="connsiteX0" fmla="*/ 180 w 3810747"/>
                <a:gd name="connsiteY0" fmla="*/ 1836057 h 3701143"/>
                <a:gd name="connsiteX1" fmla="*/ 1803863 w 3810747"/>
                <a:gd name="connsiteY1" fmla="*/ 0 h 3701143"/>
                <a:gd name="connsiteX2" fmla="*/ 3810747 w 3810747"/>
                <a:gd name="connsiteY2" fmla="*/ 1836057 h 3701143"/>
                <a:gd name="connsiteX3" fmla="*/ 1905463 w 3810747"/>
                <a:gd name="connsiteY3" fmla="*/ 3701143 h 3701143"/>
                <a:gd name="connsiteX4" fmla="*/ 180 w 3810747"/>
                <a:gd name="connsiteY4" fmla="*/ 1836057 h 3701143"/>
                <a:gd name="connsiteX0" fmla="*/ 448 w 3811015"/>
                <a:gd name="connsiteY0" fmla="*/ 1837703 h 3702789"/>
                <a:gd name="connsiteX1" fmla="*/ 1804131 w 3811015"/>
                <a:gd name="connsiteY1" fmla="*/ 1646 h 3702789"/>
                <a:gd name="connsiteX2" fmla="*/ 3811015 w 3811015"/>
                <a:gd name="connsiteY2" fmla="*/ 1837703 h 3702789"/>
                <a:gd name="connsiteX3" fmla="*/ 1905731 w 3811015"/>
                <a:gd name="connsiteY3" fmla="*/ 3702789 h 3702789"/>
                <a:gd name="connsiteX4" fmla="*/ 448 w 3811015"/>
                <a:gd name="connsiteY4" fmla="*/ 1837703 h 3702789"/>
                <a:gd name="connsiteX0" fmla="*/ 771 w 3811338"/>
                <a:gd name="connsiteY0" fmla="*/ 1866679 h 3731765"/>
                <a:gd name="connsiteX1" fmla="*/ 1775426 w 3811338"/>
                <a:gd name="connsiteY1" fmla="*/ 1593 h 3731765"/>
                <a:gd name="connsiteX2" fmla="*/ 3811338 w 3811338"/>
                <a:gd name="connsiteY2" fmla="*/ 1866679 h 3731765"/>
                <a:gd name="connsiteX3" fmla="*/ 1906054 w 3811338"/>
                <a:gd name="connsiteY3" fmla="*/ 3731765 h 3731765"/>
                <a:gd name="connsiteX4" fmla="*/ 771 w 3811338"/>
                <a:gd name="connsiteY4" fmla="*/ 1866679 h 3731765"/>
                <a:gd name="connsiteX0" fmla="*/ 771 w 3811338"/>
                <a:gd name="connsiteY0" fmla="*/ 1866679 h 3731889"/>
                <a:gd name="connsiteX1" fmla="*/ 1775426 w 3811338"/>
                <a:gd name="connsiteY1" fmla="*/ 1593 h 3731889"/>
                <a:gd name="connsiteX2" fmla="*/ 3811338 w 3811338"/>
                <a:gd name="connsiteY2" fmla="*/ 1866679 h 3731889"/>
                <a:gd name="connsiteX3" fmla="*/ 1906054 w 3811338"/>
                <a:gd name="connsiteY3" fmla="*/ 3731765 h 3731889"/>
                <a:gd name="connsiteX4" fmla="*/ 771 w 3811338"/>
                <a:gd name="connsiteY4" fmla="*/ 1866679 h 3731889"/>
                <a:gd name="connsiteX0" fmla="*/ 162 w 3810729"/>
                <a:gd name="connsiteY0" fmla="*/ 1866679 h 3702863"/>
                <a:gd name="connsiteX1" fmla="*/ 1774817 w 3810729"/>
                <a:gd name="connsiteY1" fmla="*/ 1593 h 3702863"/>
                <a:gd name="connsiteX2" fmla="*/ 3810729 w 3810729"/>
                <a:gd name="connsiteY2" fmla="*/ 1866679 h 3702863"/>
                <a:gd name="connsiteX3" fmla="*/ 1832874 w 3810729"/>
                <a:gd name="connsiteY3" fmla="*/ 3702737 h 3702863"/>
                <a:gd name="connsiteX4" fmla="*/ 162 w 3810729"/>
                <a:gd name="connsiteY4" fmla="*/ 1866679 h 3702863"/>
                <a:gd name="connsiteX0" fmla="*/ 162 w 3810729"/>
                <a:gd name="connsiteY0" fmla="*/ 1866679 h 3704651"/>
                <a:gd name="connsiteX1" fmla="*/ 1774817 w 3810729"/>
                <a:gd name="connsiteY1" fmla="*/ 1593 h 3704651"/>
                <a:gd name="connsiteX2" fmla="*/ 3810729 w 3810729"/>
                <a:gd name="connsiteY2" fmla="*/ 1866679 h 3704651"/>
                <a:gd name="connsiteX3" fmla="*/ 1832874 w 3810729"/>
                <a:gd name="connsiteY3" fmla="*/ 3702737 h 3704651"/>
                <a:gd name="connsiteX4" fmla="*/ 162 w 3810729"/>
                <a:gd name="connsiteY4" fmla="*/ 1866679 h 3704651"/>
                <a:gd name="connsiteX0" fmla="*/ 162 w 3810729"/>
                <a:gd name="connsiteY0" fmla="*/ 1866679 h 3704651"/>
                <a:gd name="connsiteX1" fmla="*/ 1774817 w 3810729"/>
                <a:gd name="connsiteY1" fmla="*/ 1593 h 3704651"/>
                <a:gd name="connsiteX2" fmla="*/ 3810729 w 3810729"/>
                <a:gd name="connsiteY2" fmla="*/ 1866679 h 3704651"/>
                <a:gd name="connsiteX3" fmla="*/ 1832874 w 3810729"/>
                <a:gd name="connsiteY3" fmla="*/ 3702737 h 3704651"/>
                <a:gd name="connsiteX4" fmla="*/ 162 w 3810729"/>
                <a:gd name="connsiteY4" fmla="*/ 1866679 h 3704651"/>
                <a:gd name="connsiteX0" fmla="*/ 162 w 3810729"/>
                <a:gd name="connsiteY0" fmla="*/ 1866679 h 3704553"/>
                <a:gd name="connsiteX1" fmla="*/ 1774817 w 3810729"/>
                <a:gd name="connsiteY1" fmla="*/ 1593 h 3704553"/>
                <a:gd name="connsiteX2" fmla="*/ 3810729 w 3810729"/>
                <a:gd name="connsiteY2" fmla="*/ 1866679 h 3704553"/>
                <a:gd name="connsiteX3" fmla="*/ 1832874 w 3810729"/>
                <a:gd name="connsiteY3" fmla="*/ 3702737 h 3704553"/>
                <a:gd name="connsiteX4" fmla="*/ 162 w 3810729"/>
                <a:gd name="connsiteY4" fmla="*/ 1866679 h 370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729" h="3704553">
                  <a:moveTo>
                    <a:pt x="162" y="1866679"/>
                  </a:moveTo>
                  <a:cubicBezTo>
                    <a:pt x="-9514" y="1249822"/>
                    <a:pt x="414009" y="45135"/>
                    <a:pt x="1774817" y="1593"/>
                  </a:cubicBezTo>
                  <a:cubicBezTo>
                    <a:pt x="3135625" y="-41949"/>
                    <a:pt x="3810729" y="812572"/>
                    <a:pt x="3810729" y="1866679"/>
                  </a:cubicBezTo>
                  <a:cubicBezTo>
                    <a:pt x="3796215" y="2848214"/>
                    <a:pt x="3302651" y="3750529"/>
                    <a:pt x="1832874" y="3702737"/>
                  </a:cubicBezTo>
                  <a:cubicBezTo>
                    <a:pt x="363097" y="3654945"/>
                    <a:pt x="9838" y="2483536"/>
                    <a:pt x="162" y="18666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434308" y="3732973"/>
              <a:ext cx="544508" cy="615920"/>
            </a:xfrm>
            <a:prstGeom prst="roundRect">
              <a:avLst>
                <a:gd name="adj" fmla="val 43398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978818" y="3732973"/>
              <a:ext cx="544508" cy="615920"/>
            </a:xfrm>
            <a:prstGeom prst="roundRect">
              <a:avLst>
                <a:gd name="adj" fmla="val 44535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862843" y="4279714"/>
              <a:ext cx="249939" cy="249939"/>
            </a:xfrm>
            <a:prstGeom prst="ellipse">
              <a:avLst/>
            </a:prstGeom>
            <a:solidFill>
              <a:srgbClr val="F4042B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985634" y="4347888"/>
              <a:ext cx="73530" cy="73530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980598" y="4529652"/>
              <a:ext cx="0" cy="66164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任意多边形 11"/>
            <p:cNvSpPr/>
            <p:nvPr/>
          </p:nvSpPr>
          <p:spPr>
            <a:xfrm>
              <a:off x="1365920" y="4921272"/>
              <a:ext cx="1239427" cy="258868"/>
            </a:xfrm>
            <a:custGeom>
              <a:avLst/>
              <a:gdLst>
                <a:gd name="connsiteX0" fmla="*/ 0 w 2061029"/>
                <a:gd name="connsiteY0" fmla="*/ 0 h 420935"/>
                <a:gd name="connsiteX1" fmla="*/ 1030515 w 2061029"/>
                <a:gd name="connsiteY1" fmla="*/ 420914 h 420935"/>
                <a:gd name="connsiteX2" fmla="*/ 2061029 w 2061029"/>
                <a:gd name="connsiteY2" fmla="*/ 14514 h 420935"/>
                <a:gd name="connsiteX0" fmla="*/ 0 w 2061029"/>
                <a:gd name="connsiteY0" fmla="*/ 0 h 422957"/>
                <a:gd name="connsiteX1" fmla="*/ 1030515 w 2061029"/>
                <a:gd name="connsiteY1" fmla="*/ 420914 h 422957"/>
                <a:gd name="connsiteX2" fmla="*/ 2061029 w 2061029"/>
                <a:gd name="connsiteY2" fmla="*/ 14514 h 422957"/>
                <a:gd name="connsiteX0" fmla="*/ 0 w 2061029"/>
                <a:gd name="connsiteY0" fmla="*/ 0 h 421383"/>
                <a:gd name="connsiteX1" fmla="*/ 1030515 w 2061029"/>
                <a:gd name="connsiteY1" fmla="*/ 420914 h 421383"/>
                <a:gd name="connsiteX2" fmla="*/ 2061029 w 2061029"/>
                <a:gd name="connsiteY2" fmla="*/ 14514 h 421383"/>
                <a:gd name="connsiteX0" fmla="*/ 0 w 2061029"/>
                <a:gd name="connsiteY0" fmla="*/ 0 h 420982"/>
                <a:gd name="connsiteX1" fmla="*/ 1030515 w 2061029"/>
                <a:gd name="connsiteY1" fmla="*/ 420914 h 420982"/>
                <a:gd name="connsiteX2" fmla="*/ 2061029 w 2061029"/>
                <a:gd name="connsiteY2" fmla="*/ 14514 h 420982"/>
                <a:gd name="connsiteX0" fmla="*/ 0 w 2061029"/>
                <a:gd name="connsiteY0" fmla="*/ 0 h 420982"/>
                <a:gd name="connsiteX1" fmla="*/ 1030515 w 2061029"/>
                <a:gd name="connsiteY1" fmla="*/ 420914 h 420982"/>
                <a:gd name="connsiteX2" fmla="*/ 2061029 w 2061029"/>
                <a:gd name="connsiteY2" fmla="*/ 14514 h 420982"/>
                <a:gd name="connsiteX0" fmla="*/ 0 w 2061029"/>
                <a:gd name="connsiteY0" fmla="*/ 0 h 420982"/>
                <a:gd name="connsiteX1" fmla="*/ 1030515 w 2061029"/>
                <a:gd name="connsiteY1" fmla="*/ 420914 h 420982"/>
                <a:gd name="connsiteX2" fmla="*/ 2061029 w 2061029"/>
                <a:gd name="connsiteY2" fmla="*/ 14514 h 420982"/>
                <a:gd name="connsiteX0" fmla="*/ 0 w 2045789"/>
                <a:gd name="connsiteY0" fmla="*/ 0 h 420919"/>
                <a:gd name="connsiteX1" fmla="*/ 1030515 w 2045789"/>
                <a:gd name="connsiteY1" fmla="*/ 420914 h 420919"/>
                <a:gd name="connsiteX2" fmla="*/ 2045789 w 2045789"/>
                <a:gd name="connsiteY2" fmla="*/ 6894 h 420919"/>
                <a:gd name="connsiteX0" fmla="*/ 0 w 2015309"/>
                <a:gd name="connsiteY0" fmla="*/ 0 h 420919"/>
                <a:gd name="connsiteX1" fmla="*/ 1000035 w 2015309"/>
                <a:gd name="connsiteY1" fmla="*/ 420914 h 420919"/>
                <a:gd name="connsiteX2" fmla="*/ 2015309 w 2015309"/>
                <a:gd name="connsiteY2" fmla="*/ 6894 h 420919"/>
                <a:gd name="connsiteX0" fmla="*/ 0 w 2015309"/>
                <a:gd name="connsiteY0" fmla="*/ 0 h 420919"/>
                <a:gd name="connsiteX1" fmla="*/ 1000035 w 2015309"/>
                <a:gd name="connsiteY1" fmla="*/ 420914 h 420919"/>
                <a:gd name="connsiteX2" fmla="*/ 2015309 w 2015309"/>
                <a:gd name="connsiteY2" fmla="*/ 6894 h 420919"/>
                <a:gd name="connsiteX0" fmla="*/ 0 w 2015309"/>
                <a:gd name="connsiteY0" fmla="*/ 0 h 420919"/>
                <a:gd name="connsiteX1" fmla="*/ 1000035 w 2015309"/>
                <a:gd name="connsiteY1" fmla="*/ 420914 h 420919"/>
                <a:gd name="connsiteX2" fmla="*/ 2015309 w 2015309"/>
                <a:gd name="connsiteY2" fmla="*/ 6894 h 42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15309" h="420919">
                  <a:moveTo>
                    <a:pt x="0" y="0"/>
                  </a:moveTo>
                  <a:cubicBezTo>
                    <a:pt x="274925" y="293067"/>
                    <a:pt x="664150" y="419765"/>
                    <a:pt x="1000035" y="420914"/>
                  </a:cubicBezTo>
                  <a:cubicBezTo>
                    <a:pt x="1335920" y="422063"/>
                    <a:pt x="1740384" y="241783"/>
                    <a:pt x="2015309" y="689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2364837" y="4398538"/>
              <a:ext cx="419539" cy="1562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364837" y="4617279"/>
              <a:ext cx="459957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 flipV="1">
              <a:off x="2364837" y="4681852"/>
              <a:ext cx="419539" cy="1562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1186891" y="4397493"/>
              <a:ext cx="419539" cy="1562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1146475" y="4616235"/>
              <a:ext cx="459957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1186891" y="4680808"/>
              <a:ext cx="419539" cy="1562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 18"/>
            <p:cNvSpPr/>
            <p:nvPr/>
          </p:nvSpPr>
          <p:spPr>
            <a:xfrm rot="20679505">
              <a:off x="1637577" y="4114799"/>
              <a:ext cx="218130" cy="125857"/>
            </a:xfrm>
            <a:custGeom>
              <a:avLst/>
              <a:gdLst>
                <a:gd name="connsiteX0" fmla="*/ 0 w 164999"/>
                <a:gd name="connsiteY0" fmla="*/ 41053 h 110903"/>
                <a:gd name="connsiteX1" fmla="*/ 146050 w 164999"/>
                <a:gd name="connsiteY1" fmla="*/ 2953 h 110903"/>
                <a:gd name="connsiteX2" fmla="*/ 158750 w 164999"/>
                <a:gd name="connsiteY2" fmla="*/ 110903 h 110903"/>
                <a:gd name="connsiteX0" fmla="*/ 0 w 162542"/>
                <a:gd name="connsiteY0" fmla="*/ 38878 h 108728"/>
                <a:gd name="connsiteX1" fmla="*/ 138906 w 162542"/>
                <a:gd name="connsiteY1" fmla="*/ 3159 h 108728"/>
                <a:gd name="connsiteX2" fmla="*/ 158750 w 162542"/>
                <a:gd name="connsiteY2" fmla="*/ 108728 h 108728"/>
                <a:gd name="connsiteX0" fmla="*/ 0 w 145303"/>
                <a:gd name="connsiteY0" fmla="*/ 45086 h 107792"/>
                <a:gd name="connsiteX1" fmla="*/ 122237 w 145303"/>
                <a:gd name="connsiteY1" fmla="*/ 2223 h 107792"/>
                <a:gd name="connsiteX2" fmla="*/ 142081 w 145303"/>
                <a:gd name="connsiteY2" fmla="*/ 107792 h 107792"/>
                <a:gd name="connsiteX0" fmla="*/ 0 w 145303"/>
                <a:gd name="connsiteY0" fmla="*/ 46755 h 109461"/>
                <a:gd name="connsiteX1" fmla="*/ 122237 w 145303"/>
                <a:gd name="connsiteY1" fmla="*/ 3892 h 109461"/>
                <a:gd name="connsiteX2" fmla="*/ 142081 w 145303"/>
                <a:gd name="connsiteY2" fmla="*/ 109461 h 109461"/>
                <a:gd name="connsiteX0" fmla="*/ 0 w 151628"/>
                <a:gd name="connsiteY0" fmla="*/ 46755 h 109461"/>
                <a:gd name="connsiteX1" fmla="*/ 122237 w 151628"/>
                <a:gd name="connsiteY1" fmla="*/ 3892 h 109461"/>
                <a:gd name="connsiteX2" fmla="*/ 142081 w 151628"/>
                <a:gd name="connsiteY2" fmla="*/ 109461 h 109461"/>
                <a:gd name="connsiteX0" fmla="*/ 0 w 223744"/>
                <a:gd name="connsiteY0" fmla="*/ 47332 h 109307"/>
                <a:gd name="connsiteX1" fmla="*/ 191577 w 223744"/>
                <a:gd name="connsiteY1" fmla="*/ 3738 h 109307"/>
                <a:gd name="connsiteX2" fmla="*/ 211421 w 223744"/>
                <a:gd name="connsiteY2" fmla="*/ 109307 h 109307"/>
                <a:gd name="connsiteX0" fmla="*/ 0 w 215328"/>
                <a:gd name="connsiteY0" fmla="*/ 63400 h 125375"/>
                <a:gd name="connsiteX1" fmla="*/ 127278 w 215328"/>
                <a:gd name="connsiteY1" fmla="*/ 2165 h 125375"/>
                <a:gd name="connsiteX2" fmla="*/ 211421 w 215328"/>
                <a:gd name="connsiteY2" fmla="*/ 125375 h 125375"/>
                <a:gd name="connsiteX0" fmla="*/ 0 w 217707"/>
                <a:gd name="connsiteY0" fmla="*/ 66929 h 128904"/>
                <a:gd name="connsiteX1" fmla="*/ 127278 w 217707"/>
                <a:gd name="connsiteY1" fmla="*/ 5694 h 128904"/>
                <a:gd name="connsiteX2" fmla="*/ 211421 w 217707"/>
                <a:gd name="connsiteY2" fmla="*/ 128904 h 128904"/>
                <a:gd name="connsiteX0" fmla="*/ 0 w 217707"/>
                <a:gd name="connsiteY0" fmla="*/ 66877 h 128852"/>
                <a:gd name="connsiteX1" fmla="*/ 127278 w 217707"/>
                <a:gd name="connsiteY1" fmla="*/ 5642 h 128852"/>
                <a:gd name="connsiteX2" fmla="*/ 211421 w 217707"/>
                <a:gd name="connsiteY2" fmla="*/ 128852 h 128852"/>
                <a:gd name="connsiteX0" fmla="*/ 0 w 217707"/>
                <a:gd name="connsiteY0" fmla="*/ 66809 h 128784"/>
                <a:gd name="connsiteX1" fmla="*/ 127278 w 217707"/>
                <a:gd name="connsiteY1" fmla="*/ 5574 h 128784"/>
                <a:gd name="connsiteX2" fmla="*/ 211421 w 217707"/>
                <a:gd name="connsiteY2" fmla="*/ 128784 h 128784"/>
                <a:gd name="connsiteX0" fmla="*/ 0 w 216191"/>
                <a:gd name="connsiteY0" fmla="*/ 62763 h 124738"/>
                <a:gd name="connsiteX1" fmla="*/ 127278 w 216191"/>
                <a:gd name="connsiteY1" fmla="*/ 1528 h 124738"/>
                <a:gd name="connsiteX2" fmla="*/ 211421 w 216191"/>
                <a:gd name="connsiteY2" fmla="*/ 124738 h 1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191" h="124738">
                  <a:moveTo>
                    <a:pt x="0" y="62763"/>
                  </a:moveTo>
                  <a:cubicBezTo>
                    <a:pt x="33782" y="20223"/>
                    <a:pt x="75052" y="-6879"/>
                    <a:pt x="127278" y="1528"/>
                  </a:cubicBezTo>
                  <a:cubicBezTo>
                    <a:pt x="179504" y="9935"/>
                    <a:pt x="232587" y="83727"/>
                    <a:pt x="211421" y="12473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20679505">
              <a:off x="2125544" y="4114783"/>
              <a:ext cx="218130" cy="125857"/>
            </a:xfrm>
            <a:custGeom>
              <a:avLst/>
              <a:gdLst>
                <a:gd name="connsiteX0" fmla="*/ 0 w 164999"/>
                <a:gd name="connsiteY0" fmla="*/ 41053 h 110903"/>
                <a:gd name="connsiteX1" fmla="*/ 146050 w 164999"/>
                <a:gd name="connsiteY1" fmla="*/ 2953 h 110903"/>
                <a:gd name="connsiteX2" fmla="*/ 158750 w 164999"/>
                <a:gd name="connsiteY2" fmla="*/ 110903 h 110903"/>
                <a:gd name="connsiteX0" fmla="*/ 0 w 162542"/>
                <a:gd name="connsiteY0" fmla="*/ 38878 h 108728"/>
                <a:gd name="connsiteX1" fmla="*/ 138906 w 162542"/>
                <a:gd name="connsiteY1" fmla="*/ 3159 h 108728"/>
                <a:gd name="connsiteX2" fmla="*/ 158750 w 162542"/>
                <a:gd name="connsiteY2" fmla="*/ 108728 h 108728"/>
                <a:gd name="connsiteX0" fmla="*/ 0 w 145303"/>
                <a:gd name="connsiteY0" fmla="*/ 45086 h 107792"/>
                <a:gd name="connsiteX1" fmla="*/ 122237 w 145303"/>
                <a:gd name="connsiteY1" fmla="*/ 2223 h 107792"/>
                <a:gd name="connsiteX2" fmla="*/ 142081 w 145303"/>
                <a:gd name="connsiteY2" fmla="*/ 107792 h 107792"/>
                <a:gd name="connsiteX0" fmla="*/ 0 w 145303"/>
                <a:gd name="connsiteY0" fmla="*/ 46755 h 109461"/>
                <a:gd name="connsiteX1" fmla="*/ 122237 w 145303"/>
                <a:gd name="connsiteY1" fmla="*/ 3892 h 109461"/>
                <a:gd name="connsiteX2" fmla="*/ 142081 w 145303"/>
                <a:gd name="connsiteY2" fmla="*/ 109461 h 109461"/>
                <a:gd name="connsiteX0" fmla="*/ 0 w 151628"/>
                <a:gd name="connsiteY0" fmla="*/ 46755 h 109461"/>
                <a:gd name="connsiteX1" fmla="*/ 122237 w 151628"/>
                <a:gd name="connsiteY1" fmla="*/ 3892 h 109461"/>
                <a:gd name="connsiteX2" fmla="*/ 142081 w 151628"/>
                <a:gd name="connsiteY2" fmla="*/ 109461 h 109461"/>
                <a:gd name="connsiteX0" fmla="*/ 0 w 223744"/>
                <a:gd name="connsiteY0" fmla="*/ 47332 h 109307"/>
                <a:gd name="connsiteX1" fmla="*/ 191577 w 223744"/>
                <a:gd name="connsiteY1" fmla="*/ 3738 h 109307"/>
                <a:gd name="connsiteX2" fmla="*/ 211421 w 223744"/>
                <a:gd name="connsiteY2" fmla="*/ 109307 h 109307"/>
                <a:gd name="connsiteX0" fmla="*/ 0 w 215328"/>
                <a:gd name="connsiteY0" fmla="*/ 63400 h 125375"/>
                <a:gd name="connsiteX1" fmla="*/ 127278 w 215328"/>
                <a:gd name="connsiteY1" fmla="*/ 2165 h 125375"/>
                <a:gd name="connsiteX2" fmla="*/ 211421 w 215328"/>
                <a:gd name="connsiteY2" fmla="*/ 125375 h 125375"/>
                <a:gd name="connsiteX0" fmla="*/ 0 w 217707"/>
                <a:gd name="connsiteY0" fmla="*/ 66929 h 128904"/>
                <a:gd name="connsiteX1" fmla="*/ 127278 w 217707"/>
                <a:gd name="connsiteY1" fmla="*/ 5694 h 128904"/>
                <a:gd name="connsiteX2" fmla="*/ 211421 w 217707"/>
                <a:gd name="connsiteY2" fmla="*/ 128904 h 128904"/>
                <a:gd name="connsiteX0" fmla="*/ 0 w 217707"/>
                <a:gd name="connsiteY0" fmla="*/ 66877 h 128852"/>
                <a:gd name="connsiteX1" fmla="*/ 127278 w 217707"/>
                <a:gd name="connsiteY1" fmla="*/ 5642 h 128852"/>
                <a:gd name="connsiteX2" fmla="*/ 211421 w 217707"/>
                <a:gd name="connsiteY2" fmla="*/ 128852 h 128852"/>
                <a:gd name="connsiteX0" fmla="*/ 0 w 217707"/>
                <a:gd name="connsiteY0" fmla="*/ 66809 h 128784"/>
                <a:gd name="connsiteX1" fmla="*/ 127278 w 217707"/>
                <a:gd name="connsiteY1" fmla="*/ 5574 h 128784"/>
                <a:gd name="connsiteX2" fmla="*/ 211421 w 217707"/>
                <a:gd name="connsiteY2" fmla="*/ 128784 h 128784"/>
                <a:gd name="connsiteX0" fmla="*/ 0 w 216191"/>
                <a:gd name="connsiteY0" fmla="*/ 62763 h 124738"/>
                <a:gd name="connsiteX1" fmla="*/ 127278 w 216191"/>
                <a:gd name="connsiteY1" fmla="*/ 1528 h 124738"/>
                <a:gd name="connsiteX2" fmla="*/ 211421 w 216191"/>
                <a:gd name="connsiteY2" fmla="*/ 124738 h 1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191" h="124738">
                  <a:moveTo>
                    <a:pt x="0" y="62763"/>
                  </a:moveTo>
                  <a:cubicBezTo>
                    <a:pt x="33782" y="20223"/>
                    <a:pt x="75052" y="-6879"/>
                    <a:pt x="127278" y="1528"/>
                  </a:cubicBezTo>
                  <a:cubicBezTo>
                    <a:pt x="179504" y="9935"/>
                    <a:pt x="232587" y="83727"/>
                    <a:pt x="211421" y="12473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847182" y="3467239"/>
            <a:ext cx="2437931" cy="1685334"/>
            <a:chOff x="2846215" y="4574687"/>
            <a:chExt cx="2895606" cy="2001722"/>
          </a:xfrm>
        </p:grpSpPr>
        <p:sp>
          <p:nvSpPr>
            <p:cNvPr id="28" name="任意多边形 27"/>
            <p:cNvSpPr/>
            <p:nvPr/>
          </p:nvSpPr>
          <p:spPr>
            <a:xfrm rot="18316597">
              <a:off x="3236671" y="4432498"/>
              <a:ext cx="2001722" cy="2286100"/>
            </a:xfrm>
            <a:custGeom>
              <a:avLst/>
              <a:gdLst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9716 w 3254801"/>
                <a:gd name="connsiteY3" fmla="*/ 2930015 h 3717202"/>
                <a:gd name="connsiteX4" fmla="*/ 1546970 w 3254801"/>
                <a:gd name="connsiteY4" fmla="*/ 3717202 h 3717202"/>
                <a:gd name="connsiteX5" fmla="*/ 847358 w 3254801"/>
                <a:gd name="connsiteY5" fmla="*/ 2728249 h 3717202"/>
                <a:gd name="connsiteX6" fmla="*/ 888926 w 3254801"/>
                <a:gd name="connsiteY6" fmla="*/ 2685709 h 3717202"/>
                <a:gd name="connsiteX7" fmla="*/ 891343 w 3254801"/>
                <a:gd name="connsiteY7" fmla="*/ 2524891 h 3717202"/>
                <a:gd name="connsiteX8" fmla="*/ 738895 w 3254801"/>
                <a:gd name="connsiteY8" fmla="*/ 2473628 h 3717202"/>
                <a:gd name="connsiteX9" fmla="*/ 684943 w 3254801"/>
                <a:gd name="connsiteY9" fmla="*/ 2498662 h 3717202"/>
                <a:gd name="connsiteX10" fmla="*/ 0 w 3254801"/>
                <a:gd name="connsiteY10" fmla="*/ 1530445 h 3717202"/>
                <a:gd name="connsiteX11" fmla="*/ 1107598 w 3254801"/>
                <a:gd name="connsiteY11" fmla="*/ 746901 h 3717202"/>
                <a:gd name="connsiteX12" fmla="*/ 581462 w 3254801"/>
                <a:gd name="connsiteY12" fmla="*/ 561136 h 3717202"/>
                <a:gd name="connsiteX13" fmla="*/ 779584 w 3254801"/>
                <a:gd name="connsiteY13" fmla="*/ 0 h 3717202"/>
                <a:gd name="connsiteX14" fmla="*/ 1717359 w 3254801"/>
                <a:gd name="connsiteY14" fmla="*/ 331104 h 3717202"/>
                <a:gd name="connsiteX15" fmla="*/ 1656292 w 3254801"/>
                <a:gd name="connsiteY15" fmla="*/ 504064 h 3717202"/>
                <a:gd name="connsiteX16" fmla="*/ 3026110 w 3254801"/>
                <a:gd name="connsiteY16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8332 w 3254801"/>
                <a:gd name="connsiteY3" fmla="*/ 2981771 h 3717202"/>
                <a:gd name="connsiteX4" fmla="*/ 2659716 w 3254801"/>
                <a:gd name="connsiteY4" fmla="*/ 2930015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07598 w 3254801"/>
                <a:gd name="connsiteY12" fmla="*/ 746901 h 3717202"/>
                <a:gd name="connsiteX13" fmla="*/ 581462 w 3254801"/>
                <a:gd name="connsiteY13" fmla="*/ 561136 h 3717202"/>
                <a:gd name="connsiteX14" fmla="*/ 779584 w 3254801"/>
                <a:gd name="connsiteY14" fmla="*/ 0 h 3717202"/>
                <a:gd name="connsiteX15" fmla="*/ 1717359 w 3254801"/>
                <a:gd name="connsiteY15" fmla="*/ 331104 h 3717202"/>
                <a:gd name="connsiteX16" fmla="*/ 1656292 w 3254801"/>
                <a:gd name="connsiteY16" fmla="*/ 504064 h 3717202"/>
                <a:gd name="connsiteX17" fmla="*/ 3026110 w 3254801"/>
                <a:gd name="connsiteY17" fmla="*/ 2440402 h 3717202"/>
                <a:gd name="connsiteX18" fmla="*/ 3254801 w 3254801"/>
                <a:gd name="connsiteY18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8332 w 3254801"/>
                <a:gd name="connsiteY3" fmla="*/ 2981771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07598 w 3254801"/>
                <a:gd name="connsiteY12" fmla="*/ 746901 h 3717202"/>
                <a:gd name="connsiteX13" fmla="*/ 581462 w 3254801"/>
                <a:gd name="connsiteY13" fmla="*/ 561136 h 3717202"/>
                <a:gd name="connsiteX14" fmla="*/ 779584 w 3254801"/>
                <a:gd name="connsiteY14" fmla="*/ 0 h 3717202"/>
                <a:gd name="connsiteX15" fmla="*/ 1717359 w 3254801"/>
                <a:gd name="connsiteY15" fmla="*/ 331104 h 3717202"/>
                <a:gd name="connsiteX16" fmla="*/ 1656292 w 3254801"/>
                <a:gd name="connsiteY16" fmla="*/ 504064 h 3717202"/>
                <a:gd name="connsiteX17" fmla="*/ 3026110 w 3254801"/>
                <a:gd name="connsiteY17" fmla="*/ 2440402 h 3717202"/>
                <a:gd name="connsiteX18" fmla="*/ 3254801 w 3254801"/>
                <a:gd name="connsiteY18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07598 w 3254801"/>
                <a:gd name="connsiteY12" fmla="*/ 746901 h 3717202"/>
                <a:gd name="connsiteX13" fmla="*/ 581462 w 3254801"/>
                <a:gd name="connsiteY13" fmla="*/ 561136 h 3717202"/>
                <a:gd name="connsiteX14" fmla="*/ 779584 w 3254801"/>
                <a:gd name="connsiteY14" fmla="*/ 0 h 3717202"/>
                <a:gd name="connsiteX15" fmla="*/ 1717359 w 3254801"/>
                <a:gd name="connsiteY15" fmla="*/ 331104 h 3717202"/>
                <a:gd name="connsiteX16" fmla="*/ 1656292 w 3254801"/>
                <a:gd name="connsiteY16" fmla="*/ 504064 h 3717202"/>
                <a:gd name="connsiteX17" fmla="*/ 3026110 w 3254801"/>
                <a:gd name="connsiteY17" fmla="*/ 2440402 h 3717202"/>
                <a:gd name="connsiteX18" fmla="*/ 3254801 w 3254801"/>
                <a:gd name="connsiteY18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07598 w 3254801"/>
                <a:gd name="connsiteY12" fmla="*/ 746901 h 3717202"/>
                <a:gd name="connsiteX13" fmla="*/ 581462 w 3254801"/>
                <a:gd name="connsiteY13" fmla="*/ 561136 h 3717202"/>
                <a:gd name="connsiteX14" fmla="*/ 779584 w 3254801"/>
                <a:gd name="connsiteY14" fmla="*/ 0 h 3717202"/>
                <a:gd name="connsiteX15" fmla="*/ 1717359 w 3254801"/>
                <a:gd name="connsiteY15" fmla="*/ 331104 h 3717202"/>
                <a:gd name="connsiteX16" fmla="*/ 1656292 w 3254801"/>
                <a:gd name="connsiteY16" fmla="*/ 504064 h 3717202"/>
                <a:gd name="connsiteX17" fmla="*/ 3026110 w 3254801"/>
                <a:gd name="connsiteY17" fmla="*/ 2440402 h 3717202"/>
                <a:gd name="connsiteX18" fmla="*/ 3254801 w 3254801"/>
                <a:gd name="connsiteY18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07598 w 3254801"/>
                <a:gd name="connsiteY12" fmla="*/ 746901 h 3717202"/>
                <a:gd name="connsiteX13" fmla="*/ 1037600 w 3254801"/>
                <a:gd name="connsiteY13" fmla="*/ 731784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241898 w 3254801"/>
                <a:gd name="connsiteY12" fmla="*/ 657698 h 3717202"/>
                <a:gd name="connsiteX13" fmla="*/ 1037600 w 3254801"/>
                <a:gd name="connsiteY13" fmla="*/ 731784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241898 w 3254801"/>
                <a:gd name="connsiteY12" fmla="*/ 657698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241898 w 3254801"/>
                <a:gd name="connsiteY12" fmla="*/ 657698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203204 w 3254801"/>
                <a:gd name="connsiteY12" fmla="*/ 685074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72250 w 3254801"/>
                <a:gd name="connsiteY12" fmla="*/ 706973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5164 w 3254801"/>
                <a:gd name="connsiteY12" fmla="*/ 726136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4810 w 3254801"/>
                <a:gd name="connsiteY12" fmla="*/ 713326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0210 w 3254801"/>
                <a:gd name="connsiteY12" fmla="*/ 725289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1907 w 3254801"/>
                <a:gd name="connsiteY12" fmla="*/ 715378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8986 w 3254801"/>
                <a:gd name="connsiteY4" fmla="*/ 2844190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8986 w 3254801"/>
                <a:gd name="connsiteY4" fmla="*/ 2844190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18041 w 3254801"/>
                <a:gd name="connsiteY4" fmla="*/ 2887304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05583 w 3254801"/>
                <a:gd name="connsiteY4" fmla="*/ 2900471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54801" h="3717202">
                  <a:moveTo>
                    <a:pt x="3254801" y="2440402"/>
                  </a:moveTo>
                  <a:lnTo>
                    <a:pt x="3254801" y="3538029"/>
                  </a:lnTo>
                  <a:lnTo>
                    <a:pt x="2659716" y="3538029"/>
                  </a:lnTo>
                  <a:cubicBezTo>
                    <a:pt x="2657368" y="3363621"/>
                    <a:pt x="2654259" y="3114273"/>
                    <a:pt x="2651911" y="2939865"/>
                  </a:cubicBezTo>
                  <a:cubicBezTo>
                    <a:pt x="2652372" y="2922613"/>
                    <a:pt x="2656281" y="2934856"/>
                    <a:pt x="2705583" y="2900471"/>
                  </a:cubicBezTo>
                  <a:lnTo>
                    <a:pt x="1546970" y="3717202"/>
                  </a:lnTo>
                  <a:lnTo>
                    <a:pt x="847358" y="2728249"/>
                  </a:lnTo>
                  <a:lnTo>
                    <a:pt x="888926" y="2685709"/>
                  </a:lnTo>
                  <a:cubicBezTo>
                    <a:pt x="922071" y="2636048"/>
                    <a:pt x="925066" y="2572560"/>
                    <a:pt x="891343" y="2524891"/>
                  </a:cubicBezTo>
                  <a:cubicBezTo>
                    <a:pt x="857620" y="2477221"/>
                    <a:pt x="796758" y="2458908"/>
                    <a:pt x="738895" y="2473628"/>
                  </a:cubicBezTo>
                  <a:lnTo>
                    <a:pt x="684943" y="2498662"/>
                  </a:lnTo>
                  <a:lnTo>
                    <a:pt x="0" y="1530445"/>
                  </a:lnTo>
                  <a:lnTo>
                    <a:pt x="1146013" y="721182"/>
                  </a:lnTo>
                  <a:lnTo>
                    <a:pt x="1095931" y="748580"/>
                  </a:lnTo>
                  <a:lnTo>
                    <a:pt x="581462" y="561136"/>
                  </a:lnTo>
                  <a:lnTo>
                    <a:pt x="779584" y="0"/>
                  </a:lnTo>
                  <a:lnTo>
                    <a:pt x="1717359" y="331104"/>
                  </a:lnTo>
                  <a:lnTo>
                    <a:pt x="1656292" y="504064"/>
                  </a:lnTo>
                  <a:lnTo>
                    <a:pt x="3026110" y="2440402"/>
                  </a:lnTo>
                  <a:lnTo>
                    <a:pt x="3254801" y="2440402"/>
                  </a:lnTo>
                  <a:close/>
                </a:path>
              </a:pathLst>
            </a:custGeom>
            <a:solidFill>
              <a:srgbClr val="119EEC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846215" y="4937147"/>
              <a:ext cx="2895606" cy="1553372"/>
              <a:chOff x="2846215" y="4937147"/>
              <a:chExt cx="2895606" cy="1553372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3456772" y="4937147"/>
                <a:ext cx="1740642" cy="178486"/>
              </a:xfrm>
              <a:prstGeom prst="roundRect">
                <a:avLst>
                  <a:gd name="adj" fmla="val 50000"/>
                </a:avLst>
              </a:prstGeom>
              <a:solidFill>
                <a:srgbClr val="F4042B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2846215" y="5264374"/>
                <a:ext cx="476558" cy="453874"/>
              </a:xfrm>
              <a:prstGeom prst="roundRect">
                <a:avLst>
                  <a:gd name="adj" fmla="val 45846"/>
                </a:avLst>
              </a:prstGeom>
              <a:solidFill>
                <a:srgbClr val="FFFF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5265263" y="5255448"/>
                <a:ext cx="476558" cy="453874"/>
              </a:xfrm>
              <a:prstGeom prst="roundRect">
                <a:avLst>
                  <a:gd name="adj" fmla="val 45846"/>
                </a:avLst>
              </a:prstGeom>
              <a:solidFill>
                <a:srgbClr val="FFFF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3338394" y="6255425"/>
                <a:ext cx="955021" cy="23509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4329475" y="6255425"/>
                <a:ext cx="955021" cy="235093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681269" y="5104806"/>
                <a:ext cx="1284044" cy="977870"/>
              </a:xfrm>
              <a:custGeom>
                <a:avLst/>
                <a:gdLst>
                  <a:gd name="connsiteX0" fmla="*/ 123209 w 2087856"/>
                  <a:gd name="connsiteY0" fmla="*/ 0 h 1590015"/>
                  <a:gd name="connsiteX1" fmla="*/ 1977412 w 2087856"/>
                  <a:gd name="connsiteY1" fmla="*/ 0 h 1590015"/>
                  <a:gd name="connsiteX2" fmla="*/ 2018413 w 2087856"/>
                  <a:gd name="connsiteY2" fmla="*/ 88623 h 1590015"/>
                  <a:gd name="connsiteX3" fmla="*/ 2087856 w 2087856"/>
                  <a:gd name="connsiteY3" fmla="*/ 520845 h 1590015"/>
                  <a:gd name="connsiteX4" fmla="*/ 1004211 w 2087856"/>
                  <a:gd name="connsiteY4" fmla="*/ 1590014 h 1590015"/>
                  <a:gd name="connsiteX5" fmla="*/ 89 w 2087856"/>
                  <a:gd name="connsiteY5" fmla="*/ 520845 h 1590015"/>
                  <a:gd name="connsiteX6" fmla="*/ 108819 w 2087856"/>
                  <a:gd name="connsiteY6" fmla="*/ 26036 h 159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7856" h="1590015">
                    <a:moveTo>
                      <a:pt x="123209" y="0"/>
                    </a:moveTo>
                    <a:lnTo>
                      <a:pt x="1977412" y="0"/>
                    </a:lnTo>
                    <a:lnTo>
                      <a:pt x="2018413" y="88623"/>
                    </a:lnTo>
                    <a:cubicBezTo>
                      <a:pt x="2064739" y="221197"/>
                      <a:pt x="2087856" y="367389"/>
                      <a:pt x="2087856" y="520845"/>
                    </a:cubicBezTo>
                    <a:cubicBezTo>
                      <a:pt x="2079904" y="1092411"/>
                      <a:pt x="1751429" y="1588817"/>
                      <a:pt x="1004211" y="1590014"/>
                    </a:cubicBezTo>
                    <a:cubicBezTo>
                      <a:pt x="256994" y="1591212"/>
                      <a:pt x="5390" y="880052"/>
                      <a:pt x="89" y="520845"/>
                    </a:cubicBezTo>
                    <a:cubicBezTo>
                      <a:pt x="-1899" y="386143"/>
                      <a:pt x="29490" y="203304"/>
                      <a:pt x="108819" y="26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829439" y="5417313"/>
                <a:ext cx="983788" cy="510388"/>
              </a:xfrm>
              <a:custGeom>
                <a:avLst/>
                <a:gdLst>
                  <a:gd name="connsiteX0" fmla="*/ 6073 w 1599639"/>
                  <a:gd name="connsiteY0" fmla="*/ 0 h 829889"/>
                  <a:gd name="connsiteX1" fmla="*/ 1592407 w 1599639"/>
                  <a:gd name="connsiteY1" fmla="*/ 0 h 829889"/>
                  <a:gd name="connsiteX2" fmla="*/ 1599639 w 1599639"/>
                  <a:gd name="connsiteY2" fmla="*/ 84899 h 829889"/>
                  <a:gd name="connsiteX3" fmla="*/ 769355 w 1599639"/>
                  <a:gd name="connsiteY3" fmla="*/ 829888 h 829889"/>
                  <a:gd name="connsiteX4" fmla="*/ 0 w 1599639"/>
                  <a:gd name="connsiteY4" fmla="*/ 84899 h 82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9639" h="829889">
                    <a:moveTo>
                      <a:pt x="6073" y="0"/>
                    </a:moveTo>
                    <a:lnTo>
                      <a:pt x="1592407" y="0"/>
                    </a:lnTo>
                    <a:lnTo>
                      <a:pt x="1599639" y="84899"/>
                    </a:lnTo>
                    <a:cubicBezTo>
                      <a:pt x="1593546" y="483162"/>
                      <a:pt x="1341870" y="829054"/>
                      <a:pt x="769355" y="829888"/>
                    </a:cubicBezTo>
                    <a:cubicBezTo>
                      <a:pt x="196839" y="830722"/>
                      <a:pt x="4062" y="335192"/>
                      <a:pt x="0" y="8489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943720" y="3792499"/>
            <a:ext cx="259394" cy="259394"/>
            <a:chOff x="3666229" y="892319"/>
            <a:chExt cx="309963" cy="309963"/>
          </a:xfrm>
        </p:grpSpPr>
        <p:sp>
          <p:nvSpPr>
            <p:cNvPr id="22" name="椭圆 21"/>
            <p:cNvSpPr/>
            <p:nvPr/>
          </p:nvSpPr>
          <p:spPr>
            <a:xfrm>
              <a:off x="3666229" y="892319"/>
              <a:ext cx="309963" cy="309963"/>
            </a:xfrm>
            <a:prstGeom prst="ellipse">
              <a:avLst/>
            </a:prstGeom>
            <a:solidFill>
              <a:srgbClr val="F4EC2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782029" y="1037927"/>
              <a:ext cx="78362" cy="66420"/>
            </a:xfrm>
            <a:prstGeom prst="roundRect">
              <a:avLst>
                <a:gd name="adj" fmla="val 45330"/>
              </a:avLst>
            </a:prstGeom>
            <a:ln w="19050"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684974" y="967503"/>
              <a:ext cx="26568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675601" y="999438"/>
              <a:ext cx="2878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23" idx="2"/>
              <a:endCxn id="22" idx="4"/>
            </p:cNvCxnSpPr>
            <p:nvPr/>
          </p:nvCxnSpPr>
          <p:spPr>
            <a:xfrm>
              <a:off x="3821210" y="1104348"/>
              <a:ext cx="0" cy="9793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801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3333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6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9" presetID="2" presetClass="entr" presetSubtype="4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58" presetClass="entr" presetSubtype="0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2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*0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4" presetID="58" presetClass="entr" presetSubtype="0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2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*0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91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80" name="组合 79"/>
          <p:cNvGrpSpPr/>
          <p:nvPr/>
        </p:nvGrpSpPr>
        <p:grpSpPr>
          <a:xfrm>
            <a:off x="7101102" y="1507083"/>
            <a:ext cx="2243173" cy="1069541"/>
            <a:chOff x="7101102" y="1507083"/>
            <a:chExt cx="2243173" cy="1069541"/>
          </a:xfrm>
        </p:grpSpPr>
        <p:sp>
          <p:nvSpPr>
            <p:cNvPr id="33" name="圆角矩形标注 32"/>
            <p:cNvSpPr/>
            <p:nvPr/>
          </p:nvSpPr>
          <p:spPr>
            <a:xfrm>
              <a:off x="7164310" y="1507083"/>
              <a:ext cx="2179965" cy="1069541"/>
            </a:xfrm>
            <a:prstGeom prst="wedgeRoundRectCallout">
              <a:avLst>
                <a:gd name="adj1" fmla="val -18793"/>
                <a:gd name="adj2" fmla="val 82232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101102" y="1588892"/>
              <a:ext cx="224317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/>
                <a:t>大雄，你学会了吗？</a:t>
              </a:r>
              <a:endParaRPr lang="zh-CN" altLang="en-US" sz="2800" dirty="0"/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281" y="3110449"/>
            <a:ext cx="2883658" cy="3609145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2075" y="3262862"/>
            <a:ext cx="2097206" cy="3456732"/>
          </a:xfrm>
          <a:prstGeom prst="rect">
            <a:avLst/>
          </a:prstGeom>
        </p:spPr>
      </p:pic>
      <p:grpSp>
        <p:nvGrpSpPr>
          <p:cNvPr id="81" name="组合 80"/>
          <p:cNvGrpSpPr/>
          <p:nvPr/>
        </p:nvGrpSpPr>
        <p:grpSpPr>
          <a:xfrm>
            <a:off x="2663053" y="2148240"/>
            <a:ext cx="1434359" cy="698976"/>
            <a:chOff x="3294007" y="2264355"/>
            <a:chExt cx="1434359" cy="698976"/>
          </a:xfrm>
        </p:grpSpPr>
        <p:sp>
          <p:nvSpPr>
            <p:cNvPr id="82" name="圆角矩形标注 81"/>
            <p:cNvSpPr/>
            <p:nvPr/>
          </p:nvSpPr>
          <p:spPr>
            <a:xfrm>
              <a:off x="3294007" y="2264355"/>
              <a:ext cx="1434359" cy="698976"/>
            </a:xfrm>
            <a:prstGeom prst="wedgeRoundRectCallout">
              <a:avLst>
                <a:gd name="adj1" fmla="val 32491"/>
                <a:gd name="adj2" fmla="val 89309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380233" y="2371321"/>
              <a:ext cx="12619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额</a:t>
              </a:r>
              <a:r>
                <a:rPr lang="en-US" altLang="zh-CN" sz="3200" dirty="0" smtClean="0"/>
                <a:t>...</a:t>
              </a:r>
              <a:endParaRPr lang="zh-CN" altLang="en-US" sz="3200" dirty="0"/>
            </a:p>
          </p:txBody>
        </p:sp>
      </p:grpSp>
      <p:pic>
        <p:nvPicPr>
          <p:cNvPr id="84" name="图片 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485" y="3110449"/>
            <a:ext cx="2883658" cy="3609145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9279" y="3262862"/>
            <a:ext cx="2097206" cy="345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7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91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166" name="组合 165"/>
          <p:cNvGrpSpPr/>
          <p:nvPr/>
        </p:nvGrpSpPr>
        <p:grpSpPr>
          <a:xfrm>
            <a:off x="8261255" y="1208935"/>
            <a:ext cx="2731538" cy="1467831"/>
            <a:chOff x="8400761" y="1195878"/>
            <a:chExt cx="2731538" cy="1467831"/>
          </a:xfrm>
        </p:grpSpPr>
        <p:sp>
          <p:nvSpPr>
            <p:cNvPr id="15" name="圆角矩形标注 14"/>
            <p:cNvSpPr/>
            <p:nvPr/>
          </p:nvSpPr>
          <p:spPr>
            <a:xfrm>
              <a:off x="8400761" y="1195878"/>
              <a:ext cx="2731538" cy="1467831"/>
            </a:xfrm>
            <a:prstGeom prst="wedgeRoundRectCallout">
              <a:avLst>
                <a:gd name="adj1" fmla="val -35299"/>
                <a:gd name="adj2" fmla="val 79035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491350" y="1276651"/>
              <a:ext cx="248129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/>
                <a:t>大雄，感情的事不是靠机器来解决的</a:t>
              </a:r>
              <a:r>
                <a:rPr lang="en-US" altLang="zh-CN" sz="2800" dirty="0" smtClean="0"/>
                <a:t>...</a:t>
              </a:r>
              <a:endParaRPr lang="zh-CN" altLang="en-US" sz="28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846485" y="3135496"/>
            <a:ext cx="1674043" cy="1138371"/>
            <a:chOff x="5256336" y="3142478"/>
            <a:chExt cx="1674043" cy="1138371"/>
          </a:xfrm>
        </p:grpSpPr>
        <p:sp>
          <p:nvSpPr>
            <p:cNvPr id="96" name="圆角矩形标注 95"/>
            <p:cNvSpPr/>
            <p:nvPr/>
          </p:nvSpPr>
          <p:spPr>
            <a:xfrm>
              <a:off x="5256336" y="3142478"/>
              <a:ext cx="1663458" cy="1109887"/>
            </a:xfrm>
            <a:prstGeom prst="wedgeRoundRectCallout">
              <a:avLst>
                <a:gd name="adj1" fmla="val -44851"/>
                <a:gd name="adj2" fmla="val 7954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5389797" y="3203631"/>
              <a:ext cx="154058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可是</a:t>
              </a:r>
              <a:r>
                <a:rPr lang="en-US" altLang="zh-CN" sz="3200" dirty="0" smtClean="0"/>
                <a:t>...</a:t>
              </a:r>
            </a:p>
            <a:p>
              <a:r>
                <a:rPr lang="zh-CN" altLang="en-US" sz="3200" dirty="0" smtClean="0"/>
                <a:t>静香</a:t>
              </a:r>
              <a:r>
                <a:rPr lang="en-US" altLang="zh-CN" sz="3200" dirty="0" smtClean="0"/>
                <a:t>...</a:t>
              </a:r>
              <a:endParaRPr lang="zh-CN" altLang="en-US" sz="3200" dirty="0"/>
            </a:p>
          </p:txBody>
        </p:sp>
      </p:grpSp>
      <p:pic>
        <p:nvPicPr>
          <p:cNvPr id="163" name="图片 1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485" y="3110449"/>
            <a:ext cx="2883658" cy="360914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86971" y="294970"/>
            <a:ext cx="4724440" cy="3553662"/>
            <a:chOff x="986971" y="294970"/>
            <a:chExt cx="4724440" cy="3553662"/>
          </a:xfrm>
        </p:grpSpPr>
        <p:sp>
          <p:nvSpPr>
            <p:cNvPr id="17" name="云形标注 16"/>
            <p:cNvSpPr/>
            <p:nvPr/>
          </p:nvSpPr>
          <p:spPr>
            <a:xfrm>
              <a:off x="986971" y="294970"/>
              <a:ext cx="4724440" cy="3553662"/>
            </a:xfrm>
            <a:prstGeom prst="cloudCallout">
              <a:avLst>
                <a:gd name="adj1" fmla="val 327"/>
                <a:gd name="adj2" fmla="val 7064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标注 17"/>
            <p:cNvSpPr/>
            <p:nvPr/>
          </p:nvSpPr>
          <p:spPr>
            <a:xfrm>
              <a:off x="3685519" y="1106142"/>
              <a:ext cx="1382102" cy="614839"/>
            </a:xfrm>
            <a:prstGeom prst="wedgeRoundRectCallout">
              <a:avLst>
                <a:gd name="adj1" fmla="val -66266"/>
                <a:gd name="adj2" fmla="val 2202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31093" y="1208935"/>
              <a:ext cx="11890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大雄</a:t>
              </a:r>
              <a:r>
                <a:rPr lang="en-US" altLang="zh-CN" sz="2400" dirty="0" smtClean="0"/>
                <a:t>...</a:t>
              </a:r>
            </a:p>
          </p:txBody>
        </p:sp>
        <p:pic>
          <p:nvPicPr>
            <p:cNvPr id="165" name="图片 16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11105" y="811939"/>
              <a:ext cx="941293" cy="2535507"/>
            </a:xfrm>
            <a:prstGeom prst="rect">
              <a:avLst/>
            </a:prstGeom>
          </p:spPr>
        </p:pic>
      </p:grpSp>
      <p:pic>
        <p:nvPicPr>
          <p:cNvPr id="164" name="图片 16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9279" y="3262862"/>
            <a:ext cx="2097206" cy="345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69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" t="13577" r="1136" b="82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4" name="云形标注 43"/>
          <p:cNvSpPr/>
          <p:nvPr/>
        </p:nvSpPr>
        <p:spPr>
          <a:xfrm flipH="1">
            <a:off x="2400487" y="779251"/>
            <a:ext cx="2819400" cy="2362199"/>
          </a:xfrm>
          <a:prstGeom prst="cloudCallout">
            <a:avLst>
              <a:gd name="adj1" fmla="val 36481"/>
              <a:gd name="adj2" fmla="val 7349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3188365" y="1173488"/>
            <a:ext cx="1344136" cy="1508454"/>
            <a:chOff x="4776428" y="853554"/>
            <a:chExt cx="3247945" cy="3645004"/>
          </a:xfrm>
        </p:grpSpPr>
        <p:sp>
          <p:nvSpPr>
            <p:cNvPr id="46" name="任意多边形 45"/>
            <p:cNvSpPr/>
            <p:nvPr/>
          </p:nvSpPr>
          <p:spPr>
            <a:xfrm>
              <a:off x="5521103" y="1107792"/>
              <a:ext cx="1746484" cy="2698550"/>
            </a:xfrm>
            <a:custGeom>
              <a:avLst/>
              <a:gdLst>
                <a:gd name="connsiteX0" fmla="*/ 742950 w 1914525"/>
                <a:gd name="connsiteY0" fmla="*/ 3086100 h 3114675"/>
                <a:gd name="connsiteX1" fmla="*/ 1162050 w 1914525"/>
                <a:gd name="connsiteY1" fmla="*/ 3114675 h 3114675"/>
                <a:gd name="connsiteX2" fmla="*/ 1914525 w 1914525"/>
                <a:gd name="connsiteY2" fmla="*/ 2247900 h 3114675"/>
                <a:gd name="connsiteX3" fmla="*/ 1857375 w 1914525"/>
                <a:gd name="connsiteY3" fmla="*/ 1009650 h 3114675"/>
                <a:gd name="connsiteX4" fmla="*/ 1495425 w 1914525"/>
                <a:gd name="connsiteY4" fmla="*/ 0 h 3114675"/>
                <a:gd name="connsiteX5" fmla="*/ 609600 w 1914525"/>
                <a:gd name="connsiteY5" fmla="*/ 0 h 3114675"/>
                <a:gd name="connsiteX6" fmla="*/ 38100 w 1914525"/>
                <a:gd name="connsiteY6" fmla="*/ 990600 h 3114675"/>
                <a:gd name="connsiteX7" fmla="*/ 0 w 1914525"/>
                <a:gd name="connsiteY7" fmla="*/ 1647825 h 3114675"/>
                <a:gd name="connsiteX8" fmla="*/ 123825 w 1914525"/>
                <a:gd name="connsiteY8" fmla="*/ 2343150 h 3114675"/>
                <a:gd name="connsiteX9" fmla="*/ 742950 w 1914525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202600"/>
                <a:gd name="connsiteX1" fmla="*/ 1162050 w 1966761"/>
                <a:gd name="connsiteY1" fmla="*/ 3114675 h 3202600"/>
                <a:gd name="connsiteX2" fmla="*/ 1914525 w 1966761"/>
                <a:gd name="connsiteY2" fmla="*/ 2247900 h 3202600"/>
                <a:gd name="connsiteX3" fmla="*/ 1857375 w 1966761"/>
                <a:gd name="connsiteY3" fmla="*/ 1009650 h 3202600"/>
                <a:gd name="connsiteX4" fmla="*/ 1495425 w 1966761"/>
                <a:gd name="connsiteY4" fmla="*/ 0 h 3202600"/>
                <a:gd name="connsiteX5" fmla="*/ 609600 w 1966761"/>
                <a:gd name="connsiteY5" fmla="*/ 0 h 3202600"/>
                <a:gd name="connsiteX6" fmla="*/ 38100 w 1966761"/>
                <a:gd name="connsiteY6" fmla="*/ 990600 h 3202600"/>
                <a:gd name="connsiteX7" fmla="*/ 0 w 1966761"/>
                <a:gd name="connsiteY7" fmla="*/ 1647825 h 3202600"/>
                <a:gd name="connsiteX8" fmla="*/ 149225 w 1966761"/>
                <a:gd name="connsiteY8" fmla="*/ 2349500 h 3202600"/>
                <a:gd name="connsiteX9" fmla="*/ 742950 w 1966761"/>
                <a:gd name="connsiteY9" fmla="*/ 3086100 h 3202600"/>
                <a:gd name="connsiteX0" fmla="*/ 742950 w 1966761"/>
                <a:gd name="connsiteY0" fmla="*/ 3079750 h 3200068"/>
                <a:gd name="connsiteX1" fmla="*/ 1162050 w 1966761"/>
                <a:gd name="connsiteY1" fmla="*/ 3114675 h 3200068"/>
                <a:gd name="connsiteX2" fmla="*/ 1914525 w 1966761"/>
                <a:gd name="connsiteY2" fmla="*/ 2247900 h 3200068"/>
                <a:gd name="connsiteX3" fmla="*/ 1857375 w 1966761"/>
                <a:gd name="connsiteY3" fmla="*/ 1009650 h 3200068"/>
                <a:gd name="connsiteX4" fmla="*/ 1495425 w 1966761"/>
                <a:gd name="connsiteY4" fmla="*/ 0 h 3200068"/>
                <a:gd name="connsiteX5" fmla="*/ 609600 w 1966761"/>
                <a:gd name="connsiteY5" fmla="*/ 0 h 3200068"/>
                <a:gd name="connsiteX6" fmla="*/ 38100 w 1966761"/>
                <a:gd name="connsiteY6" fmla="*/ 990600 h 3200068"/>
                <a:gd name="connsiteX7" fmla="*/ 0 w 1966761"/>
                <a:gd name="connsiteY7" fmla="*/ 1647825 h 3200068"/>
                <a:gd name="connsiteX8" fmla="*/ 149225 w 1966761"/>
                <a:gd name="connsiteY8" fmla="*/ 2349500 h 3200068"/>
                <a:gd name="connsiteX9" fmla="*/ 742950 w 1966761"/>
                <a:gd name="connsiteY9" fmla="*/ 3079750 h 3200068"/>
                <a:gd name="connsiteX0" fmla="*/ 742950 w 1966761"/>
                <a:gd name="connsiteY0" fmla="*/ 3079750 h 3173913"/>
                <a:gd name="connsiteX1" fmla="*/ 1162050 w 1966761"/>
                <a:gd name="connsiteY1" fmla="*/ 3114675 h 3173913"/>
                <a:gd name="connsiteX2" fmla="*/ 1914525 w 1966761"/>
                <a:gd name="connsiteY2" fmla="*/ 2247900 h 3173913"/>
                <a:gd name="connsiteX3" fmla="*/ 1857375 w 1966761"/>
                <a:gd name="connsiteY3" fmla="*/ 1009650 h 3173913"/>
                <a:gd name="connsiteX4" fmla="*/ 1495425 w 1966761"/>
                <a:gd name="connsiteY4" fmla="*/ 0 h 3173913"/>
                <a:gd name="connsiteX5" fmla="*/ 609600 w 1966761"/>
                <a:gd name="connsiteY5" fmla="*/ 0 h 3173913"/>
                <a:gd name="connsiteX6" fmla="*/ 38100 w 1966761"/>
                <a:gd name="connsiteY6" fmla="*/ 990600 h 3173913"/>
                <a:gd name="connsiteX7" fmla="*/ 0 w 1966761"/>
                <a:gd name="connsiteY7" fmla="*/ 1647825 h 3173913"/>
                <a:gd name="connsiteX8" fmla="*/ 149225 w 1966761"/>
                <a:gd name="connsiteY8" fmla="*/ 2349500 h 3173913"/>
                <a:gd name="connsiteX9" fmla="*/ 742950 w 1966761"/>
                <a:gd name="connsiteY9" fmla="*/ 3079750 h 3173913"/>
                <a:gd name="connsiteX0" fmla="*/ 742950 w 1966761"/>
                <a:gd name="connsiteY0" fmla="*/ 307975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79750 h 3114675"/>
                <a:gd name="connsiteX0" fmla="*/ 76200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62000 w 1966761"/>
                <a:gd name="connsiteY9" fmla="*/ 3086100 h 3114675"/>
                <a:gd name="connsiteX0" fmla="*/ 762000 w 1966761"/>
                <a:gd name="connsiteY0" fmla="*/ 3086100 h 3202259"/>
                <a:gd name="connsiteX1" fmla="*/ 1162050 w 1966761"/>
                <a:gd name="connsiteY1" fmla="*/ 3114675 h 3202259"/>
                <a:gd name="connsiteX2" fmla="*/ 1914525 w 1966761"/>
                <a:gd name="connsiteY2" fmla="*/ 2247900 h 3202259"/>
                <a:gd name="connsiteX3" fmla="*/ 1857375 w 1966761"/>
                <a:gd name="connsiteY3" fmla="*/ 1009650 h 3202259"/>
                <a:gd name="connsiteX4" fmla="*/ 1495425 w 1966761"/>
                <a:gd name="connsiteY4" fmla="*/ 0 h 3202259"/>
                <a:gd name="connsiteX5" fmla="*/ 609600 w 1966761"/>
                <a:gd name="connsiteY5" fmla="*/ 0 h 3202259"/>
                <a:gd name="connsiteX6" fmla="*/ 38100 w 1966761"/>
                <a:gd name="connsiteY6" fmla="*/ 990600 h 3202259"/>
                <a:gd name="connsiteX7" fmla="*/ 0 w 1966761"/>
                <a:gd name="connsiteY7" fmla="*/ 1647825 h 3202259"/>
                <a:gd name="connsiteX8" fmla="*/ 149225 w 1966761"/>
                <a:gd name="connsiteY8" fmla="*/ 2349500 h 3202259"/>
                <a:gd name="connsiteX9" fmla="*/ 762000 w 1966761"/>
                <a:gd name="connsiteY9" fmla="*/ 3086100 h 3202259"/>
                <a:gd name="connsiteX0" fmla="*/ 762000 w 1966761"/>
                <a:gd name="connsiteY0" fmla="*/ 3086100 h 3173894"/>
                <a:gd name="connsiteX1" fmla="*/ 1162050 w 1966761"/>
                <a:gd name="connsiteY1" fmla="*/ 3114675 h 3173894"/>
                <a:gd name="connsiteX2" fmla="*/ 1914525 w 1966761"/>
                <a:gd name="connsiteY2" fmla="*/ 2247900 h 3173894"/>
                <a:gd name="connsiteX3" fmla="*/ 1857375 w 1966761"/>
                <a:gd name="connsiteY3" fmla="*/ 1009650 h 3173894"/>
                <a:gd name="connsiteX4" fmla="*/ 1495425 w 1966761"/>
                <a:gd name="connsiteY4" fmla="*/ 0 h 3173894"/>
                <a:gd name="connsiteX5" fmla="*/ 609600 w 1966761"/>
                <a:gd name="connsiteY5" fmla="*/ 0 h 3173894"/>
                <a:gd name="connsiteX6" fmla="*/ 38100 w 1966761"/>
                <a:gd name="connsiteY6" fmla="*/ 990600 h 3173894"/>
                <a:gd name="connsiteX7" fmla="*/ 0 w 1966761"/>
                <a:gd name="connsiteY7" fmla="*/ 1647825 h 3173894"/>
                <a:gd name="connsiteX8" fmla="*/ 149225 w 1966761"/>
                <a:gd name="connsiteY8" fmla="*/ 2349500 h 3173894"/>
                <a:gd name="connsiteX9" fmla="*/ 762000 w 1966761"/>
                <a:gd name="connsiteY9" fmla="*/ 3086100 h 3173894"/>
                <a:gd name="connsiteX0" fmla="*/ 762000 w 1966761"/>
                <a:gd name="connsiteY0" fmla="*/ 3086100 h 3194198"/>
                <a:gd name="connsiteX1" fmla="*/ 1162050 w 1966761"/>
                <a:gd name="connsiteY1" fmla="*/ 3101975 h 3194198"/>
                <a:gd name="connsiteX2" fmla="*/ 1914525 w 1966761"/>
                <a:gd name="connsiteY2" fmla="*/ 2247900 h 3194198"/>
                <a:gd name="connsiteX3" fmla="*/ 1857375 w 1966761"/>
                <a:gd name="connsiteY3" fmla="*/ 1009650 h 3194198"/>
                <a:gd name="connsiteX4" fmla="*/ 1495425 w 1966761"/>
                <a:gd name="connsiteY4" fmla="*/ 0 h 3194198"/>
                <a:gd name="connsiteX5" fmla="*/ 609600 w 1966761"/>
                <a:gd name="connsiteY5" fmla="*/ 0 h 3194198"/>
                <a:gd name="connsiteX6" fmla="*/ 38100 w 1966761"/>
                <a:gd name="connsiteY6" fmla="*/ 990600 h 3194198"/>
                <a:gd name="connsiteX7" fmla="*/ 0 w 1966761"/>
                <a:gd name="connsiteY7" fmla="*/ 1647825 h 3194198"/>
                <a:gd name="connsiteX8" fmla="*/ 149225 w 1966761"/>
                <a:gd name="connsiteY8" fmla="*/ 2349500 h 3194198"/>
                <a:gd name="connsiteX9" fmla="*/ 762000 w 1966761"/>
                <a:gd name="connsiteY9" fmla="*/ 3086100 h 3194198"/>
                <a:gd name="connsiteX0" fmla="*/ 762000 w 1966761"/>
                <a:gd name="connsiteY0" fmla="*/ 3086100 h 3153185"/>
                <a:gd name="connsiteX1" fmla="*/ 1162050 w 1966761"/>
                <a:gd name="connsiteY1" fmla="*/ 3101975 h 3153185"/>
                <a:gd name="connsiteX2" fmla="*/ 1914525 w 1966761"/>
                <a:gd name="connsiteY2" fmla="*/ 2247900 h 3153185"/>
                <a:gd name="connsiteX3" fmla="*/ 1857375 w 1966761"/>
                <a:gd name="connsiteY3" fmla="*/ 1009650 h 3153185"/>
                <a:gd name="connsiteX4" fmla="*/ 1495425 w 1966761"/>
                <a:gd name="connsiteY4" fmla="*/ 0 h 3153185"/>
                <a:gd name="connsiteX5" fmla="*/ 609600 w 1966761"/>
                <a:gd name="connsiteY5" fmla="*/ 0 h 3153185"/>
                <a:gd name="connsiteX6" fmla="*/ 38100 w 1966761"/>
                <a:gd name="connsiteY6" fmla="*/ 990600 h 3153185"/>
                <a:gd name="connsiteX7" fmla="*/ 0 w 1966761"/>
                <a:gd name="connsiteY7" fmla="*/ 1647825 h 3153185"/>
                <a:gd name="connsiteX8" fmla="*/ 149225 w 1966761"/>
                <a:gd name="connsiteY8" fmla="*/ 2349500 h 3153185"/>
                <a:gd name="connsiteX9" fmla="*/ 762000 w 1966761"/>
                <a:gd name="connsiteY9" fmla="*/ 3086100 h 3153185"/>
                <a:gd name="connsiteX0" fmla="*/ 762000 w 1966761"/>
                <a:gd name="connsiteY0" fmla="*/ 3086100 h 3147910"/>
                <a:gd name="connsiteX1" fmla="*/ 1162050 w 1966761"/>
                <a:gd name="connsiteY1" fmla="*/ 3101975 h 3147910"/>
                <a:gd name="connsiteX2" fmla="*/ 1914525 w 1966761"/>
                <a:gd name="connsiteY2" fmla="*/ 2247900 h 3147910"/>
                <a:gd name="connsiteX3" fmla="*/ 1857375 w 1966761"/>
                <a:gd name="connsiteY3" fmla="*/ 1009650 h 3147910"/>
                <a:gd name="connsiteX4" fmla="*/ 1495425 w 1966761"/>
                <a:gd name="connsiteY4" fmla="*/ 0 h 3147910"/>
                <a:gd name="connsiteX5" fmla="*/ 609600 w 1966761"/>
                <a:gd name="connsiteY5" fmla="*/ 0 h 3147910"/>
                <a:gd name="connsiteX6" fmla="*/ 38100 w 1966761"/>
                <a:gd name="connsiteY6" fmla="*/ 990600 h 3147910"/>
                <a:gd name="connsiteX7" fmla="*/ 0 w 1966761"/>
                <a:gd name="connsiteY7" fmla="*/ 1647825 h 3147910"/>
                <a:gd name="connsiteX8" fmla="*/ 149225 w 1966761"/>
                <a:gd name="connsiteY8" fmla="*/ 2349500 h 3147910"/>
                <a:gd name="connsiteX9" fmla="*/ 762000 w 1966761"/>
                <a:gd name="connsiteY9" fmla="*/ 3086100 h 3147910"/>
                <a:gd name="connsiteX0" fmla="*/ 749300 w 1966761"/>
                <a:gd name="connsiteY0" fmla="*/ 3067050 h 3135464"/>
                <a:gd name="connsiteX1" fmla="*/ 1162050 w 1966761"/>
                <a:gd name="connsiteY1" fmla="*/ 3101975 h 3135464"/>
                <a:gd name="connsiteX2" fmla="*/ 1914525 w 1966761"/>
                <a:gd name="connsiteY2" fmla="*/ 2247900 h 3135464"/>
                <a:gd name="connsiteX3" fmla="*/ 1857375 w 1966761"/>
                <a:gd name="connsiteY3" fmla="*/ 1009650 h 3135464"/>
                <a:gd name="connsiteX4" fmla="*/ 1495425 w 1966761"/>
                <a:gd name="connsiteY4" fmla="*/ 0 h 3135464"/>
                <a:gd name="connsiteX5" fmla="*/ 609600 w 1966761"/>
                <a:gd name="connsiteY5" fmla="*/ 0 h 3135464"/>
                <a:gd name="connsiteX6" fmla="*/ 38100 w 1966761"/>
                <a:gd name="connsiteY6" fmla="*/ 990600 h 3135464"/>
                <a:gd name="connsiteX7" fmla="*/ 0 w 1966761"/>
                <a:gd name="connsiteY7" fmla="*/ 1647825 h 3135464"/>
                <a:gd name="connsiteX8" fmla="*/ 149225 w 1966761"/>
                <a:gd name="connsiteY8" fmla="*/ 2349500 h 3135464"/>
                <a:gd name="connsiteX9" fmla="*/ 749300 w 1966761"/>
                <a:gd name="connsiteY9" fmla="*/ 3067050 h 3135464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149225 w 1966761"/>
                <a:gd name="connsiteY8" fmla="*/ 2349500 h 3123723"/>
                <a:gd name="connsiteX9" fmla="*/ 749300 w 1966761"/>
                <a:gd name="connsiteY9" fmla="*/ 3067050 h 3123723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76653 w 1966761"/>
                <a:gd name="connsiteY8" fmla="*/ 2349500 h 3123723"/>
                <a:gd name="connsiteX9" fmla="*/ 749300 w 1966761"/>
                <a:gd name="connsiteY9" fmla="*/ 3067050 h 3123723"/>
                <a:gd name="connsiteX0" fmla="*/ 792842 w 2010303"/>
                <a:gd name="connsiteY0" fmla="*/ 3067050 h 3123723"/>
                <a:gd name="connsiteX1" fmla="*/ 1220106 w 2010303"/>
                <a:gd name="connsiteY1" fmla="*/ 3072947 h 3123723"/>
                <a:gd name="connsiteX2" fmla="*/ 1958067 w 2010303"/>
                <a:gd name="connsiteY2" fmla="*/ 2247900 h 3123723"/>
                <a:gd name="connsiteX3" fmla="*/ 1900917 w 2010303"/>
                <a:gd name="connsiteY3" fmla="*/ 1009650 h 3123723"/>
                <a:gd name="connsiteX4" fmla="*/ 1538967 w 2010303"/>
                <a:gd name="connsiteY4" fmla="*/ 0 h 3123723"/>
                <a:gd name="connsiteX5" fmla="*/ 653142 w 2010303"/>
                <a:gd name="connsiteY5" fmla="*/ 0 h 3123723"/>
                <a:gd name="connsiteX6" fmla="*/ 81642 w 2010303"/>
                <a:gd name="connsiteY6" fmla="*/ 990600 h 3123723"/>
                <a:gd name="connsiteX7" fmla="*/ 0 w 2010303"/>
                <a:gd name="connsiteY7" fmla="*/ 1633311 h 3123723"/>
                <a:gd name="connsiteX8" fmla="*/ 120195 w 2010303"/>
                <a:gd name="connsiteY8" fmla="*/ 2349500 h 3123723"/>
                <a:gd name="connsiteX9" fmla="*/ 792842 w 2010303"/>
                <a:gd name="connsiteY9" fmla="*/ 3067050 h 3123723"/>
                <a:gd name="connsiteX0" fmla="*/ 792842 w 2010303"/>
                <a:gd name="connsiteY0" fmla="*/ 3067050 h 3096788"/>
                <a:gd name="connsiteX1" fmla="*/ 1220106 w 2010303"/>
                <a:gd name="connsiteY1" fmla="*/ 3072947 h 3096788"/>
                <a:gd name="connsiteX2" fmla="*/ 1958067 w 2010303"/>
                <a:gd name="connsiteY2" fmla="*/ 2247900 h 3096788"/>
                <a:gd name="connsiteX3" fmla="*/ 1900917 w 2010303"/>
                <a:gd name="connsiteY3" fmla="*/ 1009650 h 3096788"/>
                <a:gd name="connsiteX4" fmla="*/ 1538967 w 2010303"/>
                <a:gd name="connsiteY4" fmla="*/ 0 h 3096788"/>
                <a:gd name="connsiteX5" fmla="*/ 653142 w 2010303"/>
                <a:gd name="connsiteY5" fmla="*/ 0 h 3096788"/>
                <a:gd name="connsiteX6" fmla="*/ 81642 w 2010303"/>
                <a:gd name="connsiteY6" fmla="*/ 990600 h 3096788"/>
                <a:gd name="connsiteX7" fmla="*/ 0 w 2010303"/>
                <a:gd name="connsiteY7" fmla="*/ 1633311 h 3096788"/>
                <a:gd name="connsiteX8" fmla="*/ 120195 w 2010303"/>
                <a:gd name="connsiteY8" fmla="*/ 2349500 h 3096788"/>
                <a:gd name="connsiteX9" fmla="*/ 792842 w 2010303"/>
                <a:gd name="connsiteY9" fmla="*/ 3067050 h 3096788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6182"/>
                <a:gd name="connsiteX1" fmla="*/ 1220106 w 2010303"/>
                <a:gd name="connsiteY1" fmla="*/ 3072947 h 3106182"/>
                <a:gd name="connsiteX2" fmla="*/ 1958067 w 2010303"/>
                <a:gd name="connsiteY2" fmla="*/ 2247900 h 3106182"/>
                <a:gd name="connsiteX3" fmla="*/ 1900917 w 2010303"/>
                <a:gd name="connsiteY3" fmla="*/ 1009650 h 3106182"/>
                <a:gd name="connsiteX4" fmla="*/ 1538967 w 2010303"/>
                <a:gd name="connsiteY4" fmla="*/ 0 h 3106182"/>
                <a:gd name="connsiteX5" fmla="*/ 653142 w 2010303"/>
                <a:gd name="connsiteY5" fmla="*/ 0 h 3106182"/>
                <a:gd name="connsiteX6" fmla="*/ 81642 w 2010303"/>
                <a:gd name="connsiteY6" fmla="*/ 990600 h 3106182"/>
                <a:gd name="connsiteX7" fmla="*/ 0 w 2010303"/>
                <a:gd name="connsiteY7" fmla="*/ 1633311 h 3106182"/>
                <a:gd name="connsiteX8" fmla="*/ 120195 w 2010303"/>
                <a:gd name="connsiteY8" fmla="*/ 2349500 h 3106182"/>
                <a:gd name="connsiteX9" fmla="*/ 792842 w 2010303"/>
                <a:gd name="connsiteY9" fmla="*/ 3067050 h 310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0303" h="3106182">
                  <a:moveTo>
                    <a:pt x="792842" y="3067050"/>
                  </a:moveTo>
                  <a:cubicBezTo>
                    <a:pt x="854240" y="3119044"/>
                    <a:pt x="1108029" y="3117397"/>
                    <a:pt x="1220106" y="3072947"/>
                  </a:cubicBezTo>
                  <a:cubicBezTo>
                    <a:pt x="1547131" y="2915255"/>
                    <a:pt x="1738992" y="2596092"/>
                    <a:pt x="1958067" y="2247900"/>
                  </a:cubicBezTo>
                  <a:cubicBezTo>
                    <a:pt x="2073955" y="1897063"/>
                    <a:pt x="1970767" y="1384300"/>
                    <a:pt x="1900917" y="1009650"/>
                  </a:cubicBezTo>
                  <a:cubicBezTo>
                    <a:pt x="1831067" y="635000"/>
                    <a:pt x="1746930" y="168275"/>
                    <a:pt x="1538967" y="0"/>
                  </a:cubicBezTo>
                  <a:lnTo>
                    <a:pt x="653142" y="0"/>
                  </a:lnTo>
                  <a:lnTo>
                    <a:pt x="81642" y="990600"/>
                  </a:lnTo>
                  <a:lnTo>
                    <a:pt x="0" y="1633311"/>
                  </a:lnTo>
                  <a:cubicBezTo>
                    <a:pt x="14287" y="1858736"/>
                    <a:pt x="-11945" y="2110543"/>
                    <a:pt x="120195" y="2349500"/>
                  </a:cubicBezTo>
                  <a:cubicBezTo>
                    <a:pt x="252335" y="2588457"/>
                    <a:pt x="678104" y="3007436"/>
                    <a:pt x="792842" y="3067050"/>
                  </a:cubicBezTo>
                  <a:close/>
                </a:path>
              </a:pathLst>
            </a:custGeom>
            <a:solidFill>
              <a:srgbClr val="F9CCA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 rot="21420000">
              <a:off x="5715314" y="2317240"/>
              <a:ext cx="467414" cy="186597"/>
            </a:xfrm>
            <a:custGeom>
              <a:avLst/>
              <a:gdLst>
                <a:gd name="connsiteX0" fmla="*/ 3493139 w 5839429"/>
                <a:gd name="connsiteY0" fmla="*/ 219310 h 2331167"/>
                <a:gd name="connsiteX1" fmla="*/ 3532213 w 5839429"/>
                <a:gd name="connsiteY1" fmla="*/ 238133 h 2331167"/>
                <a:gd name="connsiteX2" fmla="*/ 4094432 w 5839429"/>
                <a:gd name="connsiteY2" fmla="*/ 1182769 h 2331167"/>
                <a:gd name="connsiteX3" fmla="*/ 3236650 w 5839429"/>
                <a:gd name="connsiteY3" fmla="*/ 2235240 h 2331167"/>
                <a:gd name="connsiteX4" fmla="*/ 3164951 w 5839429"/>
                <a:gd name="connsiteY4" fmla="*/ 2246182 h 2331167"/>
                <a:gd name="connsiteX5" fmla="*/ 3191609 w 5839429"/>
                <a:gd name="connsiteY5" fmla="*/ 2245186 h 2331167"/>
                <a:gd name="connsiteX6" fmla="*/ 5641926 w 5839429"/>
                <a:gd name="connsiteY6" fmla="*/ 1948792 h 2331167"/>
                <a:gd name="connsiteX7" fmla="*/ 3536559 w 5839429"/>
                <a:gd name="connsiteY7" fmla="*/ 235207 h 2331167"/>
                <a:gd name="connsiteX8" fmla="*/ 2965166 w 5839429"/>
                <a:gd name="connsiteY8" fmla="*/ 85030 h 2331167"/>
                <a:gd name="connsiteX9" fmla="*/ 197500 w 5839429"/>
                <a:gd name="connsiteY9" fmla="*/ 1225165 h 2331167"/>
                <a:gd name="connsiteX10" fmla="*/ 2575129 w 5839429"/>
                <a:gd name="connsiteY10" fmla="*/ 2224459 h 2331167"/>
                <a:gd name="connsiteX11" fmla="*/ 2856247 w 5839429"/>
                <a:gd name="connsiteY11" fmla="*/ 2251008 h 2331167"/>
                <a:gd name="connsiteX12" fmla="*/ 2908368 w 5839429"/>
                <a:gd name="connsiteY12" fmla="*/ 2251224 h 2331167"/>
                <a:gd name="connsiteX13" fmla="*/ 2803637 w 5839429"/>
                <a:gd name="connsiteY13" fmla="*/ 2235240 h 2331167"/>
                <a:gd name="connsiteX14" fmla="*/ 1945854 w 5839429"/>
                <a:gd name="connsiteY14" fmla="*/ 1182769 h 2331167"/>
                <a:gd name="connsiteX15" fmla="*/ 3020143 w 5839429"/>
                <a:gd name="connsiteY15" fmla="*/ 108472 h 2331167"/>
                <a:gd name="connsiteX16" fmla="*/ 3129983 w 5839429"/>
                <a:gd name="connsiteY16" fmla="*/ 114018 h 2331167"/>
                <a:gd name="connsiteX17" fmla="*/ 3190513 w 5839429"/>
                <a:gd name="connsiteY17" fmla="*/ 123256 h 2331167"/>
                <a:gd name="connsiteX18" fmla="*/ 3146943 w 5839429"/>
                <a:gd name="connsiteY18" fmla="*/ 111653 h 2331167"/>
                <a:gd name="connsiteX19" fmla="*/ 2965166 w 5839429"/>
                <a:gd name="connsiteY19" fmla="*/ 85030 h 2331167"/>
                <a:gd name="connsiteX20" fmla="*/ 2968465 w 5839429"/>
                <a:gd name="connsiteY20" fmla="*/ 6634 h 2331167"/>
                <a:gd name="connsiteX21" fmla="*/ 5839429 w 5839429"/>
                <a:gd name="connsiteY21" fmla="*/ 2005615 h 2331167"/>
                <a:gd name="connsiteX22" fmla="*/ 2550131 w 5839429"/>
                <a:gd name="connsiteY22" fmla="*/ 2301283 h 2331167"/>
                <a:gd name="connsiteX23" fmla="*/ 0 w 5839429"/>
                <a:gd name="connsiteY23" fmla="*/ 1229488 h 2331167"/>
                <a:gd name="connsiteX24" fmla="*/ 2968465 w 5839429"/>
                <a:gd name="connsiteY24" fmla="*/ 6634 h 233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39429" h="2331167">
                  <a:moveTo>
                    <a:pt x="3493139" y="219310"/>
                  </a:moveTo>
                  <a:lnTo>
                    <a:pt x="3532213" y="238133"/>
                  </a:lnTo>
                  <a:cubicBezTo>
                    <a:pt x="3867096" y="420054"/>
                    <a:pt x="4094433" y="774863"/>
                    <a:pt x="4094432" y="1182769"/>
                  </a:cubicBezTo>
                  <a:cubicBezTo>
                    <a:pt x="4094432" y="1701922"/>
                    <a:pt x="3726185" y="2135066"/>
                    <a:pt x="3236650" y="2235240"/>
                  </a:cubicBezTo>
                  <a:lnTo>
                    <a:pt x="3164951" y="2246182"/>
                  </a:lnTo>
                  <a:lnTo>
                    <a:pt x="3191609" y="2245186"/>
                  </a:lnTo>
                  <a:cubicBezTo>
                    <a:pt x="3908235" y="2206151"/>
                    <a:pt x="4875225" y="2017711"/>
                    <a:pt x="5641926" y="1948792"/>
                  </a:cubicBezTo>
                  <a:cubicBezTo>
                    <a:pt x="5408618" y="1486838"/>
                    <a:pt x="4407754" y="593009"/>
                    <a:pt x="3536559" y="235207"/>
                  </a:cubicBezTo>
                  <a:close/>
                  <a:moveTo>
                    <a:pt x="2965166" y="85030"/>
                  </a:moveTo>
                  <a:cubicBezTo>
                    <a:pt x="2025390" y="12586"/>
                    <a:pt x="1047477" y="587689"/>
                    <a:pt x="197500" y="1225165"/>
                  </a:cubicBezTo>
                  <a:cubicBezTo>
                    <a:pt x="811999" y="1569738"/>
                    <a:pt x="1908937" y="2103860"/>
                    <a:pt x="2575129" y="2224459"/>
                  </a:cubicBezTo>
                  <a:cubicBezTo>
                    <a:pt x="2658403" y="2239534"/>
                    <a:pt x="2752804" y="2247969"/>
                    <a:pt x="2856247" y="2251008"/>
                  </a:cubicBezTo>
                  <a:lnTo>
                    <a:pt x="2908368" y="2251224"/>
                  </a:lnTo>
                  <a:lnTo>
                    <a:pt x="2803637" y="2235240"/>
                  </a:lnTo>
                  <a:cubicBezTo>
                    <a:pt x="2314102" y="2135066"/>
                    <a:pt x="1945854" y="1701922"/>
                    <a:pt x="1945854" y="1182769"/>
                  </a:cubicBezTo>
                  <a:cubicBezTo>
                    <a:pt x="1945854" y="589451"/>
                    <a:pt x="2426830" y="108472"/>
                    <a:pt x="3020143" y="108472"/>
                  </a:cubicBezTo>
                  <a:cubicBezTo>
                    <a:pt x="3057226" y="108472"/>
                    <a:pt x="3093869" y="110350"/>
                    <a:pt x="3129983" y="114018"/>
                  </a:cubicBezTo>
                  <a:lnTo>
                    <a:pt x="3190513" y="123256"/>
                  </a:lnTo>
                  <a:lnTo>
                    <a:pt x="3146943" y="111653"/>
                  </a:lnTo>
                  <a:cubicBezTo>
                    <a:pt x="3084631" y="98579"/>
                    <a:pt x="3023902" y="89558"/>
                    <a:pt x="2965166" y="85030"/>
                  </a:cubicBezTo>
                  <a:close/>
                  <a:moveTo>
                    <a:pt x="2968465" y="6634"/>
                  </a:moveTo>
                  <a:cubicBezTo>
                    <a:pt x="3976423" y="84334"/>
                    <a:pt x="5531446" y="1395807"/>
                    <a:pt x="5839429" y="2005615"/>
                  </a:cubicBezTo>
                  <a:cubicBezTo>
                    <a:pt x="4742992" y="2104175"/>
                    <a:pt x="3264656" y="2430632"/>
                    <a:pt x="2550131" y="2301283"/>
                  </a:cubicBezTo>
                  <a:cubicBezTo>
                    <a:pt x="1835605" y="2171934"/>
                    <a:pt x="659082" y="1599061"/>
                    <a:pt x="0" y="1229488"/>
                  </a:cubicBezTo>
                  <a:cubicBezTo>
                    <a:pt x="911645" y="545762"/>
                    <a:pt x="1960507" y="-71066"/>
                    <a:pt x="2968465" y="66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 rot="180000">
              <a:off x="6605802" y="2322436"/>
              <a:ext cx="503506" cy="185785"/>
            </a:xfrm>
            <a:custGeom>
              <a:avLst/>
              <a:gdLst>
                <a:gd name="connsiteX0" fmla="*/ 1596401 w 4232357"/>
                <a:gd name="connsiteY0" fmla="*/ 119432 h 1561666"/>
                <a:gd name="connsiteX1" fmla="*/ 1565349 w 4232357"/>
                <a:gd name="connsiteY1" fmla="*/ 125537 h 1561666"/>
                <a:gd name="connsiteX2" fmla="*/ 177665 w 4232357"/>
                <a:gd name="connsiteY2" fmla="*/ 1309289 h 1561666"/>
                <a:gd name="connsiteX3" fmla="*/ 1596726 w 4232357"/>
                <a:gd name="connsiteY3" fmla="*/ 1492657 h 1561666"/>
                <a:gd name="connsiteX4" fmla="*/ 1702455 w 4232357"/>
                <a:gd name="connsiteY4" fmla="*/ 1493277 h 1561666"/>
                <a:gd name="connsiteX5" fmla="*/ 1568953 w 4232357"/>
                <a:gd name="connsiteY5" fmla="*/ 1451836 h 1561666"/>
                <a:gd name="connsiteX6" fmla="*/ 1130189 w 4232357"/>
                <a:gd name="connsiteY6" fmla="*/ 789894 h 1561666"/>
                <a:gd name="connsiteX7" fmla="*/ 1568953 w 4232357"/>
                <a:gd name="connsiteY7" fmla="*/ 127952 h 1561666"/>
                <a:gd name="connsiteX8" fmla="*/ 1929909 w 4232357"/>
                <a:gd name="connsiteY8" fmla="*/ 66985 h 1561666"/>
                <a:gd name="connsiteX9" fmla="*/ 1864455 w 4232357"/>
                <a:gd name="connsiteY9" fmla="*/ 73097 h 1561666"/>
                <a:gd name="connsiteX10" fmla="*/ 1993368 w 4232357"/>
                <a:gd name="connsiteY10" fmla="*/ 86092 h 1561666"/>
                <a:gd name="connsiteX11" fmla="*/ 2566983 w 4232357"/>
                <a:gd name="connsiteY11" fmla="*/ 789894 h 1561666"/>
                <a:gd name="connsiteX12" fmla="*/ 2128218 w 4232357"/>
                <a:gd name="connsiteY12" fmla="*/ 1451836 h 1561666"/>
                <a:gd name="connsiteX13" fmla="*/ 2038891 w 4232357"/>
                <a:gd name="connsiteY13" fmla="*/ 1479565 h 1561666"/>
                <a:gd name="connsiteX14" fmla="*/ 2104571 w 4232357"/>
                <a:gd name="connsiteY14" fmla="*/ 1471799 h 1561666"/>
                <a:gd name="connsiteX15" fmla="*/ 4054692 w 4232357"/>
                <a:gd name="connsiteY15" fmla="*/ 728896 h 1561666"/>
                <a:gd name="connsiteX16" fmla="*/ 1929909 w 4232357"/>
                <a:gd name="connsiteY16" fmla="*/ 66985 h 1561666"/>
                <a:gd name="connsiteX17" fmla="*/ 1912837 w 4232357"/>
                <a:gd name="connsiteY17" fmla="*/ 1561 h 1561666"/>
                <a:gd name="connsiteX18" fmla="*/ 4232357 w 4232357"/>
                <a:gd name="connsiteY18" fmla="*/ 724137 h 1561666"/>
                <a:gd name="connsiteX19" fmla="*/ 2103507 w 4232357"/>
                <a:gd name="connsiteY19" fmla="*/ 1535126 h 1561666"/>
                <a:gd name="connsiteX20" fmla="*/ 0 w 4232357"/>
                <a:gd name="connsiteY20" fmla="*/ 1357722 h 1561666"/>
                <a:gd name="connsiteX21" fmla="*/ 1774042 w 4232357"/>
                <a:gd name="connsiteY21" fmla="*/ 14521 h 1561666"/>
                <a:gd name="connsiteX22" fmla="*/ 1912837 w 4232357"/>
                <a:gd name="connsiteY22" fmla="*/ 1561 h 15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32357" h="1561666">
                  <a:moveTo>
                    <a:pt x="1596401" y="119432"/>
                  </a:moveTo>
                  <a:lnTo>
                    <a:pt x="1565349" y="125537"/>
                  </a:lnTo>
                  <a:cubicBezTo>
                    <a:pt x="1022802" y="260168"/>
                    <a:pt x="560242" y="584764"/>
                    <a:pt x="177665" y="1309289"/>
                  </a:cubicBezTo>
                  <a:cubicBezTo>
                    <a:pt x="528802" y="1338310"/>
                    <a:pt x="1073646" y="1469623"/>
                    <a:pt x="1596726" y="1492657"/>
                  </a:cubicBezTo>
                  <a:lnTo>
                    <a:pt x="1702455" y="1493277"/>
                  </a:lnTo>
                  <a:lnTo>
                    <a:pt x="1568953" y="1451836"/>
                  </a:lnTo>
                  <a:cubicBezTo>
                    <a:pt x="1311109" y="1342778"/>
                    <a:pt x="1130189" y="1087464"/>
                    <a:pt x="1130189" y="789894"/>
                  </a:cubicBezTo>
                  <a:cubicBezTo>
                    <a:pt x="1130188" y="492324"/>
                    <a:pt x="1311109" y="237011"/>
                    <a:pt x="1568953" y="127952"/>
                  </a:cubicBezTo>
                  <a:close/>
                  <a:moveTo>
                    <a:pt x="1929909" y="66985"/>
                  </a:moveTo>
                  <a:lnTo>
                    <a:pt x="1864455" y="73097"/>
                  </a:lnTo>
                  <a:lnTo>
                    <a:pt x="1993368" y="86092"/>
                  </a:lnTo>
                  <a:cubicBezTo>
                    <a:pt x="2320729" y="153080"/>
                    <a:pt x="2566982" y="442729"/>
                    <a:pt x="2566983" y="789894"/>
                  </a:cubicBezTo>
                  <a:cubicBezTo>
                    <a:pt x="2566983" y="1087464"/>
                    <a:pt x="2386061" y="1342777"/>
                    <a:pt x="2128218" y="1451836"/>
                  </a:cubicBezTo>
                  <a:lnTo>
                    <a:pt x="2038891" y="1479565"/>
                  </a:lnTo>
                  <a:lnTo>
                    <a:pt x="2104571" y="1471799"/>
                  </a:lnTo>
                  <a:cubicBezTo>
                    <a:pt x="2750743" y="1375068"/>
                    <a:pt x="3404652" y="976533"/>
                    <a:pt x="4054692" y="728896"/>
                  </a:cubicBezTo>
                  <a:cubicBezTo>
                    <a:pt x="3659300" y="453208"/>
                    <a:pt x="2593962" y="38094"/>
                    <a:pt x="1929909" y="66985"/>
                  </a:cubicBezTo>
                  <a:close/>
                  <a:moveTo>
                    <a:pt x="1912837" y="1561"/>
                  </a:moveTo>
                  <a:cubicBezTo>
                    <a:pt x="2637750" y="-29978"/>
                    <a:pt x="3800728" y="423181"/>
                    <a:pt x="4232357" y="724137"/>
                  </a:cubicBezTo>
                  <a:cubicBezTo>
                    <a:pt x="3522740" y="994469"/>
                    <a:pt x="2808901" y="1429530"/>
                    <a:pt x="2103507" y="1535126"/>
                  </a:cubicBezTo>
                  <a:cubicBezTo>
                    <a:pt x="1398113" y="1640723"/>
                    <a:pt x="511092" y="1399964"/>
                    <a:pt x="0" y="1357722"/>
                  </a:cubicBezTo>
                  <a:cubicBezTo>
                    <a:pt x="477303" y="453804"/>
                    <a:pt x="1068648" y="120117"/>
                    <a:pt x="1774042" y="14521"/>
                  </a:cubicBezTo>
                  <a:cubicBezTo>
                    <a:pt x="1818129" y="7921"/>
                    <a:pt x="1864510" y="3664"/>
                    <a:pt x="1912837" y="156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6527589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flipH="1">
              <a:off x="5619055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6039013" y="3145219"/>
              <a:ext cx="667155" cy="340846"/>
            </a:xfrm>
            <a:custGeom>
              <a:avLst/>
              <a:gdLst>
                <a:gd name="connsiteX0" fmla="*/ 869600 w 876299"/>
                <a:gd name="connsiteY0" fmla="*/ 49504 h 447696"/>
                <a:gd name="connsiteX1" fmla="*/ 855769 w 876299"/>
                <a:gd name="connsiteY1" fmla="*/ 55476 h 447696"/>
                <a:gd name="connsiteX2" fmla="*/ 423863 w 876299"/>
                <a:gd name="connsiteY2" fmla="*/ 109551 h 447696"/>
                <a:gd name="connsiteX3" fmla="*/ 93297 w 876299"/>
                <a:gd name="connsiteY3" fmla="*/ 76623 h 447696"/>
                <a:gd name="connsiteX4" fmla="*/ 9859 w 876299"/>
                <a:gd name="connsiteY4" fmla="*/ 59219 h 447696"/>
                <a:gd name="connsiteX5" fmla="*/ 33846 w 876299"/>
                <a:gd name="connsiteY5" fmla="*/ 91301 h 447696"/>
                <a:gd name="connsiteX6" fmla="*/ 435768 w 876299"/>
                <a:gd name="connsiteY6" fmla="*/ 290527 h 447696"/>
                <a:gd name="connsiteX7" fmla="*/ 794909 w 876299"/>
                <a:gd name="connsiteY7" fmla="*/ 123375 h 447696"/>
                <a:gd name="connsiteX8" fmla="*/ 523875 w 876299"/>
                <a:gd name="connsiteY8" fmla="*/ 14 h 447696"/>
                <a:gd name="connsiteX9" fmla="*/ 871780 w 876299"/>
                <a:gd name="connsiteY9" fmla="*/ 47348 h 447696"/>
                <a:gd name="connsiteX10" fmla="*/ 876299 w 876299"/>
                <a:gd name="connsiteY10" fmla="*/ 42878 h 447696"/>
                <a:gd name="connsiteX11" fmla="*/ 438149 w 876299"/>
                <a:gd name="connsiteY11" fmla="*/ 447690 h 447696"/>
                <a:gd name="connsiteX12" fmla="*/ 17508 w 876299"/>
                <a:gd name="connsiteY12" fmla="*/ 103751 h 447696"/>
                <a:gd name="connsiteX13" fmla="*/ 6268 w 876299"/>
                <a:gd name="connsiteY13" fmla="*/ 58470 h 447696"/>
                <a:gd name="connsiteX14" fmla="*/ 0 w 876299"/>
                <a:gd name="connsiteY14" fmla="*/ 57163 h 447696"/>
                <a:gd name="connsiteX15" fmla="*/ 5726 w 876299"/>
                <a:gd name="connsiteY15" fmla="*/ 56285 h 447696"/>
                <a:gd name="connsiteX16" fmla="*/ 4762 w 876299"/>
                <a:gd name="connsiteY16" fmla="*/ 52403 h 447696"/>
                <a:gd name="connsiteX17" fmla="*/ 7466 w 876299"/>
                <a:gd name="connsiteY17" fmla="*/ 56019 h 447696"/>
                <a:gd name="connsiteX18" fmla="*/ 326232 w 876299"/>
                <a:gd name="connsiteY18" fmla="*/ 7158 h 447696"/>
                <a:gd name="connsiteX19" fmla="*/ 426244 w 876299"/>
                <a:gd name="connsiteY19" fmla="*/ 47639 h 447696"/>
                <a:gd name="connsiteX20" fmla="*/ 523875 w 876299"/>
                <a:gd name="connsiteY20" fmla="*/ 14 h 44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6299" h="447696">
                  <a:moveTo>
                    <a:pt x="869600" y="49504"/>
                  </a:moveTo>
                  <a:lnTo>
                    <a:pt x="855769" y="55476"/>
                  </a:lnTo>
                  <a:cubicBezTo>
                    <a:pt x="787537" y="75780"/>
                    <a:pt x="551309" y="108163"/>
                    <a:pt x="423863" y="109551"/>
                  </a:cubicBezTo>
                  <a:cubicBezTo>
                    <a:pt x="314623" y="110741"/>
                    <a:pt x="194221" y="95412"/>
                    <a:pt x="93297" y="76623"/>
                  </a:cubicBezTo>
                  <a:lnTo>
                    <a:pt x="9859" y="59219"/>
                  </a:lnTo>
                  <a:lnTo>
                    <a:pt x="33846" y="91301"/>
                  </a:lnTo>
                  <a:cubicBezTo>
                    <a:pt x="118063" y="184829"/>
                    <a:pt x="308669" y="291916"/>
                    <a:pt x="435768" y="290527"/>
                  </a:cubicBezTo>
                  <a:cubicBezTo>
                    <a:pt x="544710" y="289337"/>
                    <a:pt x="694059" y="206663"/>
                    <a:pt x="794909" y="123375"/>
                  </a:cubicBezTo>
                  <a:close/>
                  <a:moveTo>
                    <a:pt x="523875" y="14"/>
                  </a:moveTo>
                  <a:lnTo>
                    <a:pt x="871780" y="47348"/>
                  </a:lnTo>
                  <a:lnTo>
                    <a:pt x="876299" y="42878"/>
                  </a:lnTo>
                  <a:cubicBezTo>
                    <a:pt x="843755" y="165911"/>
                    <a:pt x="661986" y="446103"/>
                    <a:pt x="438149" y="447690"/>
                  </a:cubicBezTo>
                  <a:cubicBezTo>
                    <a:pt x="242292" y="449079"/>
                    <a:pt x="66184" y="236857"/>
                    <a:pt x="17508" y="103751"/>
                  </a:cubicBezTo>
                  <a:lnTo>
                    <a:pt x="6268" y="58470"/>
                  </a:lnTo>
                  <a:lnTo>
                    <a:pt x="0" y="57163"/>
                  </a:lnTo>
                  <a:lnTo>
                    <a:pt x="5726" y="56285"/>
                  </a:lnTo>
                  <a:lnTo>
                    <a:pt x="4762" y="52403"/>
                  </a:lnTo>
                  <a:lnTo>
                    <a:pt x="7466" y="56019"/>
                  </a:lnTo>
                  <a:lnTo>
                    <a:pt x="326232" y="7158"/>
                  </a:lnTo>
                  <a:cubicBezTo>
                    <a:pt x="361950" y="6364"/>
                    <a:pt x="392907" y="34145"/>
                    <a:pt x="426244" y="47639"/>
                  </a:cubicBezTo>
                  <a:cubicBezTo>
                    <a:pt x="458788" y="31764"/>
                    <a:pt x="488950" y="-780"/>
                    <a:pt x="523875" y="14"/>
                  </a:cubicBezTo>
                  <a:close/>
                </a:path>
              </a:pathLst>
            </a:custGeom>
            <a:solidFill>
              <a:srgbClr val="FFB1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776428" y="853554"/>
              <a:ext cx="3247945" cy="3645004"/>
            </a:xfrm>
            <a:custGeom>
              <a:avLst/>
              <a:gdLst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96585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7058"/>
                <a:gd name="connsiteY0" fmla="*/ 323 h 4405081"/>
                <a:gd name="connsiteX1" fmla="*/ 2205044 w 3807058"/>
                <a:gd name="connsiteY1" fmla="*/ 62916 h 4405081"/>
                <a:gd name="connsiteX2" fmla="*/ 2350187 w 3807058"/>
                <a:gd name="connsiteY2" fmla="*/ 135488 h 4405081"/>
                <a:gd name="connsiteX3" fmla="*/ 2585318 w 3807058"/>
                <a:gd name="connsiteY3" fmla="*/ 114805 h 4405081"/>
                <a:gd name="connsiteX4" fmla="*/ 3096585 w 3807058"/>
                <a:gd name="connsiteY4" fmla="*/ 876442 h 4405081"/>
                <a:gd name="connsiteX5" fmla="*/ 3567935 w 3807058"/>
                <a:gd name="connsiteY5" fmla="*/ 2595296 h 4405081"/>
                <a:gd name="connsiteX6" fmla="*/ 3807058 w 3807058"/>
                <a:gd name="connsiteY6" fmla="*/ 3435673 h 4405081"/>
                <a:gd name="connsiteX7" fmla="*/ 3567210 w 3807058"/>
                <a:gd name="connsiteY7" fmla="*/ 4065957 h 4405081"/>
                <a:gd name="connsiteX8" fmla="*/ 2613621 w 3807058"/>
                <a:gd name="connsiteY8" fmla="*/ 4401962 h 4405081"/>
                <a:gd name="connsiteX9" fmla="*/ 2117959 w 3807058"/>
                <a:gd name="connsiteY9" fmla="*/ 3880174 h 4405081"/>
                <a:gd name="connsiteX10" fmla="*/ 2275028 w 3807058"/>
                <a:gd name="connsiteY10" fmla="*/ 3407258 h 4405081"/>
                <a:gd name="connsiteX11" fmla="*/ 2317191 w 3807058"/>
                <a:gd name="connsiteY11" fmla="*/ 3334287 h 4405081"/>
                <a:gd name="connsiteX12" fmla="*/ 2365784 w 3807058"/>
                <a:gd name="connsiteY12" fmla="*/ 3270939 h 4405081"/>
                <a:gd name="connsiteX13" fmla="*/ 2857909 w 3807058"/>
                <a:gd name="connsiteY13" fmla="*/ 1857071 h 4405081"/>
                <a:gd name="connsiteX14" fmla="*/ 2433962 w 3807058"/>
                <a:gd name="connsiteY14" fmla="*/ 665312 h 4405081"/>
                <a:gd name="connsiteX15" fmla="*/ 2391049 w 3807058"/>
                <a:gd name="connsiteY15" fmla="*/ 625432 h 4405081"/>
                <a:gd name="connsiteX16" fmla="*/ 2389016 w 3807058"/>
                <a:gd name="connsiteY16" fmla="*/ 640953 h 4405081"/>
                <a:gd name="connsiteX17" fmla="*/ 2338885 w 3807058"/>
                <a:gd name="connsiteY17" fmla="*/ 774124 h 4405081"/>
                <a:gd name="connsiteX18" fmla="*/ 1101863 w 3807058"/>
                <a:gd name="connsiteY18" fmla="*/ 1722322 h 4405081"/>
                <a:gd name="connsiteX19" fmla="*/ 1020541 w 3807058"/>
                <a:gd name="connsiteY19" fmla="*/ 1829696 h 4405081"/>
                <a:gd name="connsiteX20" fmla="*/ 996073 w 3807058"/>
                <a:gd name="connsiteY20" fmla="*/ 1869858 h 4405081"/>
                <a:gd name="connsiteX21" fmla="*/ 993231 w 3807058"/>
                <a:gd name="connsiteY21" fmla="*/ 1880323 h 4405081"/>
                <a:gd name="connsiteX22" fmla="*/ 971052 w 3807058"/>
                <a:gd name="connsiteY22" fmla="*/ 2002213 h 4405081"/>
                <a:gd name="connsiteX23" fmla="*/ 1463705 w 3807058"/>
                <a:gd name="connsiteY23" fmla="*/ 3295608 h 4405081"/>
                <a:gd name="connsiteX24" fmla="*/ 1958301 w 3807058"/>
                <a:gd name="connsiteY24" fmla="*/ 3952745 h 4405081"/>
                <a:gd name="connsiteX25" fmla="*/ 1537388 w 3807058"/>
                <a:gd name="connsiteY25" fmla="*/ 4373658 h 4405081"/>
                <a:gd name="connsiteX26" fmla="*/ 289159 w 3807058"/>
                <a:gd name="connsiteY26" fmla="*/ 4170459 h 4405081"/>
                <a:gd name="connsiteX27" fmla="*/ 13387 w 3807058"/>
                <a:gd name="connsiteY27" fmla="*/ 3401202 h 4405081"/>
                <a:gd name="connsiteX28" fmla="*/ 521387 w 3807058"/>
                <a:gd name="connsiteY28" fmla="*/ 2094916 h 4405081"/>
                <a:gd name="connsiteX29" fmla="*/ 1160016 w 3807058"/>
                <a:gd name="connsiteY29" fmla="*/ 367716 h 4405081"/>
                <a:gd name="connsiteX30" fmla="*/ 1898884 w 3807058"/>
                <a:gd name="connsiteY30" fmla="*/ 323 h 4405081"/>
                <a:gd name="connsiteX0" fmla="*/ 1898884 w 3908658"/>
                <a:gd name="connsiteY0" fmla="*/ 323 h 4404989"/>
                <a:gd name="connsiteX1" fmla="*/ 2205044 w 3908658"/>
                <a:gd name="connsiteY1" fmla="*/ 62916 h 4404989"/>
                <a:gd name="connsiteX2" fmla="*/ 2350187 w 3908658"/>
                <a:gd name="connsiteY2" fmla="*/ 135488 h 4404989"/>
                <a:gd name="connsiteX3" fmla="*/ 2585318 w 3908658"/>
                <a:gd name="connsiteY3" fmla="*/ 114805 h 4404989"/>
                <a:gd name="connsiteX4" fmla="*/ 3096585 w 3908658"/>
                <a:gd name="connsiteY4" fmla="*/ 876442 h 4404989"/>
                <a:gd name="connsiteX5" fmla="*/ 3567935 w 3908658"/>
                <a:gd name="connsiteY5" fmla="*/ 2595296 h 4404989"/>
                <a:gd name="connsiteX6" fmla="*/ 3908658 w 3908658"/>
                <a:gd name="connsiteY6" fmla="*/ 3479216 h 4404989"/>
                <a:gd name="connsiteX7" fmla="*/ 3567210 w 3908658"/>
                <a:gd name="connsiteY7" fmla="*/ 4065957 h 4404989"/>
                <a:gd name="connsiteX8" fmla="*/ 2613621 w 3908658"/>
                <a:gd name="connsiteY8" fmla="*/ 4401962 h 4404989"/>
                <a:gd name="connsiteX9" fmla="*/ 2117959 w 3908658"/>
                <a:gd name="connsiteY9" fmla="*/ 3880174 h 4404989"/>
                <a:gd name="connsiteX10" fmla="*/ 2275028 w 3908658"/>
                <a:gd name="connsiteY10" fmla="*/ 3407258 h 4404989"/>
                <a:gd name="connsiteX11" fmla="*/ 2317191 w 3908658"/>
                <a:gd name="connsiteY11" fmla="*/ 3334287 h 4404989"/>
                <a:gd name="connsiteX12" fmla="*/ 2365784 w 3908658"/>
                <a:gd name="connsiteY12" fmla="*/ 3270939 h 4404989"/>
                <a:gd name="connsiteX13" fmla="*/ 2857909 w 3908658"/>
                <a:gd name="connsiteY13" fmla="*/ 1857071 h 4404989"/>
                <a:gd name="connsiteX14" fmla="*/ 2433962 w 3908658"/>
                <a:gd name="connsiteY14" fmla="*/ 665312 h 4404989"/>
                <a:gd name="connsiteX15" fmla="*/ 2391049 w 3908658"/>
                <a:gd name="connsiteY15" fmla="*/ 625432 h 4404989"/>
                <a:gd name="connsiteX16" fmla="*/ 2389016 w 3908658"/>
                <a:gd name="connsiteY16" fmla="*/ 640953 h 4404989"/>
                <a:gd name="connsiteX17" fmla="*/ 2338885 w 3908658"/>
                <a:gd name="connsiteY17" fmla="*/ 774124 h 4404989"/>
                <a:gd name="connsiteX18" fmla="*/ 1101863 w 3908658"/>
                <a:gd name="connsiteY18" fmla="*/ 1722322 h 4404989"/>
                <a:gd name="connsiteX19" fmla="*/ 1020541 w 3908658"/>
                <a:gd name="connsiteY19" fmla="*/ 1829696 h 4404989"/>
                <a:gd name="connsiteX20" fmla="*/ 996073 w 3908658"/>
                <a:gd name="connsiteY20" fmla="*/ 1869858 h 4404989"/>
                <a:gd name="connsiteX21" fmla="*/ 993231 w 3908658"/>
                <a:gd name="connsiteY21" fmla="*/ 1880323 h 4404989"/>
                <a:gd name="connsiteX22" fmla="*/ 971052 w 3908658"/>
                <a:gd name="connsiteY22" fmla="*/ 2002213 h 4404989"/>
                <a:gd name="connsiteX23" fmla="*/ 1463705 w 3908658"/>
                <a:gd name="connsiteY23" fmla="*/ 3295608 h 4404989"/>
                <a:gd name="connsiteX24" fmla="*/ 1958301 w 3908658"/>
                <a:gd name="connsiteY24" fmla="*/ 3952745 h 4404989"/>
                <a:gd name="connsiteX25" fmla="*/ 1537388 w 3908658"/>
                <a:gd name="connsiteY25" fmla="*/ 4373658 h 4404989"/>
                <a:gd name="connsiteX26" fmla="*/ 289159 w 3908658"/>
                <a:gd name="connsiteY26" fmla="*/ 4170459 h 4404989"/>
                <a:gd name="connsiteX27" fmla="*/ 13387 w 3908658"/>
                <a:gd name="connsiteY27" fmla="*/ 3401202 h 4404989"/>
                <a:gd name="connsiteX28" fmla="*/ 521387 w 3908658"/>
                <a:gd name="connsiteY28" fmla="*/ 2094916 h 4404989"/>
                <a:gd name="connsiteX29" fmla="*/ 1160016 w 3908658"/>
                <a:gd name="connsiteY29" fmla="*/ 367716 h 4404989"/>
                <a:gd name="connsiteX30" fmla="*/ 1898884 w 3908658"/>
                <a:gd name="connsiteY30" fmla="*/ 323 h 4404989"/>
                <a:gd name="connsiteX0" fmla="*/ 1898884 w 3909698"/>
                <a:gd name="connsiteY0" fmla="*/ 323 h 4404989"/>
                <a:gd name="connsiteX1" fmla="*/ 2205044 w 3909698"/>
                <a:gd name="connsiteY1" fmla="*/ 62916 h 4404989"/>
                <a:gd name="connsiteX2" fmla="*/ 2350187 w 3909698"/>
                <a:gd name="connsiteY2" fmla="*/ 135488 h 4404989"/>
                <a:gd name="connsiteX3" fmla="*/ 2585318 w 3909698"/>
                <a:gd name="connsiteY3" fmla="*/ 114805 h 4404989"/>
                <a:gd name="connsiteX4" fmla="*/ 3096585 w 3909698"/>
                <a:gd name="connsiteY4" fmla="*/ 876442 h 4404989"/>
                <a:gd name="connsiteX5" fmla="*/ 3655021 w 3909698"/>
                <a:gd name="connsiteY5" fmla="*/ 2595296 h 4404989"/>
                <a:gd name="connsiteX6" fmla="*/ 3908658 w 3909698"/>
                <a:gd name="connsiteY6" fmla="*/ 3479216 h 4404989"/>
                <a:gd name="connsiteX7" fmla="*/ 3567210 w 3909698"/>
                <a:gd name="connsiteY7" fmla="*/ 4065957 h 4404989"/>
                <a:gd name="connsiteX8" fmla="*/ 2613621 w 3909698"/>
                <a:gd name="connsiteY8" fmla="*/ 4401962 h 4404989"/>
                <a:gd name="connsiteX9" fmla="*/ 2117959 w 3909698"/>
                <a:gd name="connsiteY9" fmla="*/ 3880174 h 4404989"/>
                <a:gd name="connsiteX10" fmla="*/ 2275028 w 3909698"/>
                <a:gd name="connsiteY10" fmla="*/ 3407258 h 4404989"/>
                <a:gd name="connsiteX11" fmla="*/ 2317191 w 3909698"/>
                <a:gd name="connsiteY11" fmla="*/ 3334287 h 4404989"/>
                <a:gd name="connsiteX12" fmla="*/ 2365784 w 3909698"/>
                <a:gd name="connsiteY12" fmla="*/ 3270939 h 4404989"/>
                <a:gd name="connsiteX13" fmla="*/ 2857909 w 3909698"/>
                <a:gd name="connsiteY13" fmla="*/ 1857071 h 4404989"/>
                <a:gd name="connsiteX14" fmla="*/ 2433962 w 3909698"/>
                <a:gd name="connsiteY14" fmla="*/ 665312 h 4404989"/>
                <a:gd name="connsiteX15" fmla="*/ 2391049 w 3909698"/>
                <a:gd name="connsiteY15" fmla="*/ 625432 h 4404989"/>
                <a:gd name="connsiteX16" fmla="*/ 2389016 w 3909698"/>
                <a:gd name="connsiteY16" fmla="*/ 640953 h 4404989"/>
                <a:gd name="connsiteX17" fmla="*/ 2338885 w 3909698"/>
                <a:gd name="connsiteY17" fmla="*/ 774124 h 4404989"/>
                <a:gd name="connsiteX18" fmla="*/ 1101863 w 3909698"/>
                <a:gd name="connsiteY18" fmla="*/ 1722322 h 4404989"/>
                <a:gd name="connsiteX19" fmla="*/ 1020541 w 3909698"/>
                <a:gd name="connsiteY19" fmla="*/ 1829696 h 4404989"/>
                <a:gd name="connsiteX20" fmla="*/ 996073 w 3909698"/>
                <a:gd name="connsiteY20" fmla="*/ 1869858 h 4404989"/>
                <a:gd name="connsiteX21" fmla="*/ 993231 w 3909698"/>
                <a:gd name="connsiteY21" fmla="*/ 1880323 h 4404989"/>
                <a:gd name="connsiteX22" fmla="*/ 971052 w 3909698"/>
                <a:gd name="connsiteY22" fmla="*/ 2002213 h 4404989"/>
                <a:gd name="connsiteX23" fmla="*/ 1463705 w 3909698"/>
                <a:gd name="connsiteY23" fmla="*/ 3295608 h 4404989"/>
                <a:gd name="connsiteX24" fmla="*/ 1958301 w 3909698"/>
                <a:gd name="connsiteY24" fmla="*/ 3952745 h 4404989"/>
                <a:gd name="connsiteX25" fmla="*/ 1537388 w 3909698"/>
                <a:gd name="connsiteY25" fmla="*/ 4373658 h 4404989"/>
                <a:gd name="connsiteX26" fmla="*/ 289159 w 3909698"/>
                <a:gd name="connsiteY26" fmla="*/ 4170459 h 4404989"/>
                <a:gd name="connsiteX27" fmla="*/ 13387 w 3909698"/>
                <a:gd name="connsiteY27" fmla="*/ 3401202 h 4404989"/>
                <a:gd name="connsiteX28" fmla="*/ 521387 w 3909698"/>
                <a:gd name="connsiteY28" fmla="*/ 2094916 h 4404989"/>
                <a:gd name="connsiteX29" fmla="*/ 1160016 w 3909698"/>
                <a:gd name="connsiteY29" fmla="*/ 367716 h 4404989"/>
                <a:gd name="connsiteX30" fmla="*/ 1898884 w 3909698"/>
                <a:gd name="connsiteY30" fmla="*/ 323 h 4404989"/>
                <a:gd name="connsiteX0" fmla="*/ 1898884 w 3924124"/>
                <a:gd name="connsiteY0" fmla="*/ 323 h 4404646"/>
                <a:gd name="connsiteX1" fmla="*/ 2205044 w 3924124"/>
                <a:gd name="connsiteY1" fmla="*/ 62916 h 4404646"/>
                <a:gd name="connsiteX2" fmla="*/ 2350187 w 3924124"/>
                <a:gd name="connsiteY2" fmla="*/ 135488 h 4404646"/>
                <a:gd name="connsiteX3" fmla="*/ 2585318 w 3924124"/>
                <a:gd name="connsiteY3" fmla="*/ 114805 h 4404646"/>
                <a:gd name="connsiteX4" fmla="*/ 3096585 w 3924124"/>
                <a:gd name="connsiteY4" fmla="*/ 876442 h 4404646"/>
                <a:gd name="connsiteX5" fmla="*/ 3655021 w 3924124"/>
                <a:gd name="connsiteY5" fmla="*/ 2595296 h 4404646"/>
                <a:gd name="connsiteX6" fmla="*/ 3923172 w 3924124"/>
                <a:gd name="connsiteY6" fmla="*/ 3667902 h 4404646"/>
                <a:gd name="connsiteX7" fmla="*/ 3567210 w 3924124"/>
                <a:gd name="connsiteY7" fmla="*/ 4065957 h 4404646"/>
                <a:gd name="connsiteX8" fmla="*/ 2613621 w 3924124"/>
                <a:gd name="connsiteY8" fmla="*/ 4401962 h 4404646"/>
                <a:gd name="connsiteX9" fmla="*/ 2117959 w 3924124"/>
                <a:gd name="connsiteY9" fmla="*/ 3880174 h 4404646"/>
                <a:gd name="connsiteX10" fmla="*/ 2275028 w 3924124"/>
                <a:gd name="connsiteY10" fmla="*/ 3407258 h 4404646"/>
                <a:gd name="connsiteX11" fmla="*/ 2317191 w 3924124"/>
                <a:gd name="connsiteY11" fmla="*/ 3334287 h 4404646"/>
                <a:gd name="connsiteX12" fmla="*/ 2365784 w 3924124"/>
                <a:gd name="connsiteY12" fmla="*/ 3270939 h 4404646"/>
                <a:gd name="connsiteX13" fmla="*/ 2857909 w 3924124"/>
                <a:gd name="connsiteY13" fmla="*/ 1857071 h 4404646"/>
                <a:gd name="connsiteX14" fmla="*/ 2433962 w 3924124"/>
                <a:gd name="connsiteY14" fmla="*/ 665312 h 4404646"/>
                <a:gd name="connsiteX15" fmla="*/ 2391049 w 3924124"/>
                <a:gd name="connsiteY15" fmla="*/ 625432 h 4404646"/>
                <a:gd name="connsiteX16" fmla="*/ 2389016 w 3924124"/>
                <a:gd name="connsiteY16" fmla="*/ 640953 h 4404646"/>
                <a:gd name="connsiteX17" fmla="*/ 2338885 w 3924124"/>
                <a:gd name="connsiteY17" fmla="*/ 774124 h 4404646"/>
                <a:gd name="connsiteX18" fmla="*/ 1101863 w 3924124"/>
                <a:gd name="connsiteY18" fmla="*/ 1722322 h 4404646"/>
                <a:gd name="connsiteX19" fmla="*/ 1020541 w 3924124"/>
                <a:gd name="connsiteY19" fmla="*/ 1829696 h 4404646"/>
                <a:gd name="connsiteX20" fmla="*/ 996073 w 3924124"/>
                <a:gd name="connsiteY20" fmla="*/ 1869858 h 4404646"/>
                <a:gd name="connsiteX21" fmla="*/ 993231 w 3924124"/>
                <a:gd name="connsiteY21" fmla="*/ 1880323 h 4404646"/>
                <a:gd name="connsiteX22" fmla="*/ 971052 w 3924124"/>
                <a:gd name="connsiteY22" fmla="*/ 2002213 h 4404646"/>
                <a:gd name="connsiteX23" fmla="*/ 1463705 w 3924124"/>
                <a:gd name="connsiteY23" fmla="*/ 3295608 h 4404646"/>
                <a:gd name="connsiteX24" fmla="*/ 1958301 w 3924124"/>
                <a:gd name="connsiteY24" fmla="*/ 3952745 h 4404646"/>
                <a:gd name="connsiteX25" fmla="*/ 1537388 w 3924124"/>
                <a:gd name="connsiteY25" fmla="*/ 4373658 h 4404646"/>
                <a:gd name="connsiteX26" fmla="*/ 289159 w 3924124"/>
                <a:gd name="connsiteY26" fmla="*/ 4170459 h 4404646"/>
                <a:gd name="connsiteX27" fmla="*/ 13387 w 3924124"/>
                <a:gd name="connsiteY27" fmla="*/ 3401202 h 4404646"/>
                <a:gd name="connsiteX28" fmla="*/ 521387 w 3924124"/>
                <a:gd name="connsiteY28" fmla="*/ 2094916 h 4404646"/>
                <a:gd name="connsiteX29" fmla="*/ 1160016 w 3924124"/>
                <a:gd name="connsiteY29" fmla="*/ 367716 h 4404646"/>
                <a:gd name="connsiteX30" fmla="*/ 1898884 w 3924124"/>
                <a:gd name="connsiteY30" fmla="*/ 323 h 4404646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521387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376619 w 3923172"/>
                <a:gd name="connsiteY23" fmla="*/ 3174741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423841 w 3923172"/>
                <a:gd name="connsiteY12" fmla="*/ 3301155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23841 w 3923172"/>
                <a:gd name="connsiteY11" fmla="*/ 3301155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60514 w 3923172"/>
                <a:gd name="connsiteY10" fmla="*/ 3437476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52870 w 3923172"/>
                <a:gd name="connsiteY10" fmla="*/ 3286047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382464"/>
                <a:gd name="connsiteX1" fmla="*/ 2205044 w 3923172"/>
                <a:gd name="connsiteY1" fmla="*/ 62916 h 4382464"/>
                <a:gd name="connsiteX2" fmla="*/ 2350187 w 3923172"/>
                <a:gd name="connsiteY2" fmla="*/ 135488 h 4382464"/>
                <a:gd name="connsiteX3" fmla="*/ 2585318 w 3923172"/>
                <a:gd name="connsiteY3" fmla="*/ 114805 h 4382464"/>
                <a:gd name="connsiteX4" fmla="*/ 3096585 w 3923172"/>
                <a:gd name="connsiteY4" fmla="*/ 876442 h 4382464"/>
                <a:gd name="connsiteX5" fmla="*/ 3553421 w 3923172"/>
                <a:gd name="connsiteY5" fmla="*/ 2655729 h 4382464"/>
                <a:gd name="connsiteX6" fmla="*/ 3923172 w 3923172"/>
                <a:gd name="connsiteY6" fmla="*/ 3667902 h 4382464"/>
                <a:gd name="connsiteX7" fmla="*/ 3552695 w 3923172"/>
                <a:gd name="connsiteY7" fmla="*/ 4167557 h 4382464"/>
                <a:gd name="connsiteX8" fmla="*/ 2642650 w 3923172"/>
                <a:gd name="connsiteY8" fmla="*/ 4356637 h 4382464"/>
                <a:gd name="connsiteX9" fmla="*/ 2205045 w 3923172"/>
                <a:gd name="connsiteY9" fmla="*/ 3880174 h 4382464"/>
                <a:gd name="connsiteX10" fmla="*/ 2452870 w 3923172"/>
                <a:gd name="connsiteY10" fmla="*/ 3286047 h 4382464"/>
                <a:gd name="connsiteX11" fmla="*/ 2886938 w 3923172"/>
                <a:gd name="connsiteY11" fmla="*/ 1887287 h 4382464"/>
                <a:gd name="connsiteX12" fmla="*/ 2433962 w 3923172"/>
                <a:gd name="connsiteY12" fmla="*/ 665312 h 4382464"/>
                <a:gd name="connsiteX13" fmla="*/ 2391049 w 3923172"/>
                <a:gd name="connsiteY13" fmla="*/ 625432 h 4382464"/>
                <a:gd name="connsiteX14" fmla="*/ 2389016 w 3923172"/>
                <a:gd name="connsiteY14" fmla="*/ 640953 h 4382464"/>
                <a:gd name="connsiteX15" fmla="*/ 2338885 w 3923172"/>
                <a:gd name="connsiteY15" fmla="*/ 774124 h 4382464"/>
                <a:gd name="connsiteX16" fmla="*/ 1101863 w 3923172"/>
                <a:gd name="connsiteY16" fmla="*/ 1722322 h 4382464"/>
                <a:gd name="connsiteX17" fmla="*/ 1020541 w 3923172"/>
                <a:gd name="connsiteY17" fmla="*/ 1829696 h 4382464"/>
                <a:gd name="connsiteX18" fmla="*/ 996073 w 3923172"/>
                <a:gd name="connsiteY18" fmla="*/ 1869858 h 4382464"/>
                <a:gd name="connsiteX19" fmla="*/ 993231 w 3923172"/>
                <a:gd name="connsiteY19" fmla="*/ 1880323 h 4382464"/>
                <a:gd name="connsiteX20" fmla="*/ 971052 w 3923172"/>
                <a:gd name="connsiteY20" fmla="*/ 2002213 h 4382464"/>
                <a:gd name="connsiteX21" fmla="*/ 1492734 w 3923172"/>
                <a:gd name="connsiteY21" fmla="*/ 3340933 h 4382464"/>
                <a:gd name="connsiteX22" fmla="*/ 1958301 w 3923172"/>
                <a:gd name="connsiteY22" fmla="*/ 3952745 h 4382464"/>
                <a:gd name="connsiteX23" fmla="*/ 1537388 w 3923172"/>
                <a:gd name="connsiteY23" fmla="*/ 4373658 h 4382464"/>
                <a:gd name="connsiteX24" fmla="*/ 289159 w 3923172"/>
                <a:gd name="connsiteY24" fmla="*/ 4170459 h 4382464"/>
                <a:gd name="connsiteX25" fmla="*/ 13387 w 3923172"/>
                <a:gd name="connsiteY25" fmla="*/ 3401202 h 4382464"/>
                <a:gd name="connsiteX26" fmla="*/ 492359 w 3923172"/>
                <a:gd name="connsiteY26" fmla="*/ 2094916 h 4382464"/>
                <a:gd name="connsiteX27" fmla="*/ 1160016 w 3923172"/>
                <a:gd name="connsiteY27" fmla="*/ 367716 h 4382464"/>
                <a:gd name="connsiteX28" fmla="*/ 1898884 w 3923172"/>
                <a:gd name="connsiteY28" fmla="*/ 323 h 4382464"/>
                <a:gd name="connsiteX0" fmla="*/ 1898884 w 3923172"/>
                <a:gd name="connsiteY0" fmla="*/ 323 h 4382465"/>
                <a:gd name="connsiteX1" fmla="*/ 2205044 w 3923172"/>
                <a:gd name="connsiteY1" fmla="*/ 62916 h 4382465"/>
                <a:gd name="connsiteX2" fmla="*/ 2350187 w 3923172"/>
                <a:gd name="connsiteY2" fmla="*/ 135488 h 4382465"/>
                <a:gd name="connsiteX3" fmla="*/ 2585318 w 3923172"/>
                <a:gd name="connsiteY3" fmla="*/ 114805 h 4382465"/>
                <a:gd name="connsiteX4" fmla="*/ 3096585 w 3923172"/>
                <a:gd name="connsiteY4" fmla="*/ 876442 h 4382465"/>
                <a:gd name="connsiteX5" fmla="*/ 3553421 w 3923172"/>
                <a:gd name="connsiteY5" fmla="*/ 2655729 h 4382465"/>
                <a:gd name="connsiteX6" fmla="*/ 3923172 w 3923172"/>
                <a:gd name="connsiteY6" fmla="*/ 3667902 h 4382465"/>
                <a:gd name="connsiteX7" fmla="*/ 3552695 w 3923172"/>
                <a:gd name="connsiteY7" fmla="*/ 4167557 h 4382465"/>
                <a:gd name="connsiteX8" fmla="*/ 2642650 w 3923172"/>
                <a:gd name="connsiteY8" fmla="*/ 4356637 h 4382465"/>
                <a:gd name="connsiteX9" fmla="*/ 2205045 w 3923172"/>
                <a:gd name="connsiteY9" fmla="*/ 3880174 h 4382465"/>
                <a:gd name="connsiteX10" fmla="*/ 2452870 w 3923172"/>
                <a:gd name="connsiteY10" fmla="*/ 3286047 h 4382465"/>
                <a:gd name="connsiteX11" fmla="*/ 2886938 w 3923172"/>
                <a:gd name="connsiteY11" fmla="*/ 1887287 h 4382465"/>
                <a:gd name="connsiteX12" fmla="*/ 2433962 w 3923172"/>
                <a:gd name="connsiteY12" fmla="*/ 665312 h 4382465"/>
                <a:gd name="connsiteX13" fmla="*/ 2391049 w 3923172"/>
                <a:gd name="connsiteY13" fmla="*/ 625432 h 4382465"/>
                <a:gd name="connsiteX14" fmla="*/ 2389016 w 3923172"/>
                <a:gd name="connsiteY14" fmla="*/ 640953 h 4382465"/>
                <a:gd name="connsiteX15" fmla="*/ 2338885 w 3923172"/>
                <a:gd name="connsiteY15" fmla="*/ 774124 h 4382465"/>
                <a:gd name="connsiteX16" fmla="*/ 1101863 w 3923172"/>
                <a:gd name="connsiteY16" fmla="*/ 1722322 h 4382465"/>
                <a:gd name="connsiteX17" fmla="*/ 1020541 w 3923172"/>
                <a:gd name="connsiteY17" fmla="*/ 1829696 h 4382465"/>
                <a:gd name="connsiteX18" fmla="*/ 996073 w 3923172"/>
                <a:gd name="connsiteY18" fmla="*/ 1869858 h 4382465"/>
                <a:gd name="connsiteX19" fmla="*/ 993231 w 3923172"/>
                <a:gd name="connsiteY19" fmla="*/ 1880323 h 4382465"/>
                <a:gd name="connsiteX20" fmla="*/ 971052 w 3923172"/>
                <a:gd name="connsiteY20" fmla="*/ 2002213 h 4382465"/>
                <a:gd name="connsiteX21" fmla="*/ 1478219 w 3923172"/>
                <a:gd name="connsiteY21" fmla="*/ 3295608 h 4382465"/>
                <a:gd name="connsiteX22" fmla="*/ 1958301 w 3923172"/>
                <a:gd name="connsiteY22" fmla="*/ 3952745 h 4382465"/>
                <a:gd name="connsiteX23" fmla="*/ 1537388 w 3923172"/>
                <a:gd name="connsiteY23" fmla="*/ 4373658 h 4382465"/>
                <a:gd name="connsiteX24" fmla="*/ 289159 w 3923172"/>
                <a:gd name="connsiteY24" fmla="*/ 4170459 h 4382465"/>
                <a:gd name="connsiteX25" fmla="*/ 13387 w 3923172"/>
                <a:gd name="connsiteY25" fmla="*/ 3401202 h 4382465"/>
                <a:gd name="connsiteX26" fmla="*/ 492359 w 3923172"/>
                <a:gd name="connsiteY26" fmla="*/ 2094916 h 4382465"/>
                <a:gd name="connsiteX27" fmla="*/ 1160016 w 3923172"/>
                <a:gd name="connsiteY27" fmla="*/ 367716 h 4382465"/>
                <a:gd name="connsiteX28" fmla="*/ 1898884 w 3923172"/>
                <a:gd name="connsiteY28" fmla="*/ 323 h 4382465"/>
                <a:gd name="connsiteX0" fmla="*/ 1898884 w 3923172"/>
                <a:gd name="connsiteY0" fmla="*/ 323 h 4384220"/>
                <a:gd name="connsiteX1" fmla="*/ 2205044 w 3923172"/>
                <a:gd name="connsiteY1" fmla="*/ 62916 h 4384220"/>
                <a:gd name="connsiteX2" fmla="*/ 2350187 w 3923172"/>
                <a:gd name="connsiteY2" fmla="*/ 135488 h 4384220"/>
                <a:gd name="connsiteX3" fmla="*/ 2585318 w 3923172"/>
                <a:gd name="connsiteY3" fmla="*/ 114805 h 4384220"/>
                <a:gd name="connsiteX4" fmla="*/ 3096585 w 3923172"/>
                <a:gd name="connsiteY4" fmla="*/ 876442 h 4384220"/>
                <a:gd name="connsiteX5" fmla="*/ 3553421 w 3923172"/>
                <a:gd name="connsiteY5" fmla="*/ 2655729 h 4384220"/>
                <a:gd name="connsiteX6" fmla="*/ 3923172 w 3923172"/>
                <a:gd name="connsiteY6" fmla="*/ 3667902 h 4384220"/>
                <a:gd name="connsiteX7" fmla="*/ 3552695 w 3923172"/>
                <a:gd name="connsiteY7" fmla="*/ 4167557 h 4384220"/>
                <a:gd name="connsiteX8" fmla="*/ 2642650 w 3923172"/>
                <a:gd name="connsiteY8" fmla="*/ 4356637 h 4384220"/>
                <a:gd name="connsiteX9" fmla="*/ 2205045 w 3923172"/>
                <a:gd name="connsiteY9" fmla="*/ 3880174 h 4384220"/>
                <a:gd name="connsiteX10" fmla="*/ 2452870 w 3923172"/>
                <a:gd name="connsiteY10" fmla="*/ 3286047 h 4384220"/>
                <a:gd name="connsiteX11" fmla="*/ 2886938 w 3923172"/>
                <a:gd name="connsiteY11" fmla="*/ 1887287 h 4384220"/>
                <a:gd name="connsiteX12" fmla="*/ 2433962 w 3923172"/>
                <a:gd name="connsiteY12" fmla="*/ 665312 h 4384220"/>
                <a:gd name="connsiteX13" fmla="*/ 2391049 w 3923172"/>
                <a:gd name="connsiteY13" fmla="*/ 625432 h 4384220"/>
                <a:gd name="connsiteX14" fmla="*/ 2389016 w 3923172"/>
                <a:gd name="connsiteY14" fmla="*/ 640953 h 4384220"/>
                <a:gd name="connsiteX15" fmla="*/ 2338885 w 3923172"/>
                <a:gd name="connsiteY15" fmla="*/ 774124 h 4384220"/>
                <a:gd name="connsiteX16" fmla="*/ 1101863 w 3923172"/>
                <a:gd name="connsiteY16" fmla="*/ 1722322 h 4384220"/>
                <a:gd name="connsiteX17" fmla="*/ 1020541 w 3923172"/>
                <a:gd name="connsiteY17" fmla="*/ 1829696 h 4384220"/>
                <a:gd name="connsiteX18" fmla="*/ 996073 w 3923172"/>
                <a:gd name="connsiteY18" fmla="*/ 1869858 h 4384220"/>
                <a:gd name="connsiteX19" fmla="*/ 993231 w 3923172"/>
                <a:gd name="connsiteY19" fmla="*/ 1880323 h 4384220"/>
                <a:gd name="connsiteX20" fmla="*/ 971052 w 3923172"/>
                <a:gd name="connsiteY20" fmla="*/ 2002213 h 4384220"/>
                <a:gd name="connsiteX21" fmla="*/ 1478219 w 3923172"/>
                <a:gd name="connsiteY21" fmla="*/ 3295608 h 4384220"/>
                <a:gd name="connsiteX22" fmla="*/ 1842187 w 3923172"/>
                <a:gd name="connsiteY22" fmla="*/ 3922529 h 4384220"/>
                <a:gd name="connsiteX23" fmla="*/ 1537388 w 3923172"/>
                <a:gd name="connsiteY23" fmla="*/ 4373658 h 4384220"/>
                <a:gd name="connsiteX24" fmla="*/ 289159 w 3923172"/>
                <a:gd name="connsiteY24" fmla="*/ 4170459 h 4384220"/>
                <a:gd name="connsiteX25" fmla="*/ 13387 w 3923172"/>
                <a:gd name="connsiteY25" fmla="*/ 3401202 h 4384220"/>
                <a:gd name="connsiteX26" fmla="*/ 492359 w 3923172"/>
                <a:gd name="connsiteY26" fmla="*/ 2094916 h 4384220"/>
                <a:gd name="connsiteX27" fmla="*/ 1160016 w 3923172"/>
                <a:gd name="connsiteY27" fmla="*/ 367716 h 4384220"/>
                <a:gd name="connsiteX28" fmla="*/ 1898884 w 3923172"/>
                <a:gd name="connsiteY28" fmla="*/ 323 h 4384220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839963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303540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8855 w 3920948"/>
                <a:gd name="connsiteY21" fmla="*/ 3287676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68375 w 3920948"/>
                <a:gd name="connsiteY21" fmla="*/ 3271813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817193"/>
                <a:gd name="connsiteY0" fmla="*/ 323 h 4367312"/>
                <a:gd name="connsiteX1" fmla="*/ 2202820 w 3817193"/>
                <a:gd name="connsiteY1" fmla="*/ 62916 h 4367312"/>
                <a:gd name="connsiteX2" fmla="*/ 2347963 w 3817193"/>
                <a:gd name="connsiteY2" fmla="*/ 135488 h 4367312"/>
                <a:gd name="connsiteX3" fmla="*/ 2583094 w 3817193"/>
                <a:gd name="connsiteY3" fmla="*/ 114805 h 4367312"/>
                <a:gd name="connsiteX4" fmla="*/ 3094361 w 3817193"/>
                <a:gd name="connsiteY4" fmla="*/ 876442 h 4367312"/>
                <a:gd name="connsiteX5" fmla="*/ 3551197 w 3817193"/>
                <a:gd name="connsiteY5" fmla="*/ 2655729 h 4367312"/>
                <a:gd name="connsiteX6" fmla="*/ 3817193 w 3817193"/>
                <a:gd name="connsiteY6" fmla="*/ 3667902 h 4367312"/>
                <a:gd name="connsiteX7" fmla="*/ 3550471 w 3817193"/>
                <a:gd name="connsiteY7" fmla="*/ 4167557 h 4367312"/>
                <a:gd name="connsiteX8" fmla="*/ 2640426 w 3817193"/>
                <a:gd name="connsiteY8" fmla="*/ 4356637 h 4367312"/>
                <a:gd name="connsiteX9" fmla="*/ 2202821 w 3817193"/>
                <a:gd name="connsiteY9" fmla="*/ 3880174 h 4367312"/>
                <a:gd name="connsiteX10" fmla="*/ 2421619 w 3817193"/>
                <a:gd name="connsiteY10" fmla="*/ 3331372 h 4367312"/>
                <a:gd name="connsiteX11" fmla="*/ 2884714 w 3817193"/>
                <a:gd name="connsiteY11" fmla="*/ 1887287 h 4367312"/>
                <a:gd name="connsiteX12" fmla="*/ 2431738 w 3817193"/>
                <a:gd name="connsiteY12" fmla="*/ 665312 h 4367312"/>
                <a:gd name="connsiteX13" fmla="*/ 2388825 w 3817193"/>
                <a:gd name="connsiteY13" fmla="*/ 625432 h 4367312"/>
                <a:gd name="connsiteX14" fmla="*/ 2386792 w 3817193"/>
                <a:gd name="connsiteY14" fmla="*/ 640953 h 4367312"/>
                <a:gd name="connsiteX15" fmla="*/ 2336661 w 3817193"/>
                <a:gd name="connsiteY15" fmla="*/ 774124 h 4367312"/>
                <a:gd name="connsiteX16" fmla="*/ 1099639 w 3817193"/>
                <a:gd name="connsiteY16" fmla="*/ 1722322 h 4367312"/>
                <a:gd name="connsiteX17" fmla="*/ 1018317 w 3817193"/>
                <a:gd name="connsiteY17" fmla="*/ 1829696 h 4367312"/>
                <a:gd name="connsiteX18" fmla="*/ 993849 w 3817193"/>
                <a:gd name="connsiteY18" fmla="*/ 1869858 h 4367312"/>
                <a:gd name="connsiteX19" fmla="*/ 991007 w 3817193"/>
                <a:gd name="connsiteY19" fmla="*/ 1880323 h 4367312"/>
                <a:gd name="connsiteX20" fmla="*/ 968828 w 3817193"/>
                <a:gd name="connsiteY20" fmla="*/ 2002213 h 4367312"/>
                <a:gd name="connsiteX21" fmla="*/ 1491235 w 3817193"/>
                <a:gd name="connsiteY21" fmla="*/ 3279745 h 4367312"/>
                <a:gd name="connsiteX22" fmla="*/ 1781906 w 3817193"/>
                <a:gd name="connsiteY22" fmla="*/ 3922529 h 4367312"/>
                <a:gd name="connsiteX23" fmla="*/ 1360993 w 3817193"/>
                <a:gd name="connsiteY23" fmla="*/ 4328334 h 4367312"/>
                <a:gd name="connsiteX24" fmla="*/ 286935 w 3817193"/>
                <a:gd name="connsiteY24" fmla="*/ 4170459 h 4367312"/>
                <a:gd name="connsiteX25" fmla="*/ 11163 w 3817193"/>
                <a:gd name="connsiteY25" fmla="*/ 3401202 h 4367312"/>
                <a:gd name="connsiteX26" fmla="*/ 490135 w 3817193"/>
                <a:gd name="connsiteY26" fmla="*/ 2094916 h 4367312"/>
                <a:gd name="connsiteX27" fmla="*/ 1157792 w 3817193"/>
                <a:gd name="connsiteY27" fmla="*/ 367716 h 4367312"/>
                <a:gd name="connsiteX28" fmla="*/ 1896660 w 3817193"/>
                <a:gd name="connsiteY28" fmla="*/ 323 h 4367312"/>
                <a:gd name="connsiteX0" fmla="*/ 1825958 w 3746491"/>
                <a:gd name="connsiteY0" fmla="*/ 323 h 4367312"/>
                <a:gd name="connsiteX1" fmla="*/ 2132118 w 3746491"/>
                <a:gd name="connsiteY1" fmla="*/ 62916 h 4367312"/>
                <a:gd name="connsiteX2" fmla="*/ 2277261 w 3746491"/>
                <a:gd name="connsiteY2" fmla="*/ 135488 h 4367312"/>
                <a:gd name="connsiteX3" fmla="*/ 2512392 w 3746491"/>
                <a:gd name="connsiteY3" fmla="*/ 114805 h 4367312"/>
                <a:gd name="connsiteX4" fmla="*/ 3023659 w 3746491"/>
                <a:gd name="connsiteY4" fmla="*/ 876442 h 4367312"/>
                <a:gd name="connsiteX5" fmla="*/ 3480495 w 3746491"/>
                <a:gd name="connsiteY5" fmla="*/ 2655729 h 4367312"/>
                <a:gd name="connsiteX6" fmla="*/ 3746491 w 3746491"/>
                <a:gd name="connsiteY6" fmla="*/ 3667902 h 4367312"/>
                <a:gd name="connsiteX7" fmla="*/ 3479769 w 3746491"/>
                <a:gd name="connsiteY7" fmla="*/ 4167557 h 4367312"/>
                <a:gd name="connsiteX8" fmla="*/ 2569724 w 3746491"/>
                <a:gd name="connsiteY8" fmla="*/ 4356637 h 4367312"/>
                <a:gd name="connsiteX9" fmla="*/ 2132119 w 3746491"/>
                <a:gd name="connsiteY9" fmla="*/ 3880174 h 4367312"/>
                <a:gd name="connsiteX10" fmla="*/ 2350917 w 3746491"/>
                <a:gd name="connsiteY10" fmla="*/ 3331372 h 4367312"/>
                <a:gd name="connsiteX11" fmla="*/ 2814012 w 3746491"/>
                <a:gd name="connsiteY11" fmla="*/ 1887287 h 4367312"/>
                <a:gd name="connsiteX12" fmla="*/ 2361036 w 3746491"/>
                <a:gd name="connsiteY12" fmla="*/ 665312 h 4367312"/>
                <a:gd name="connsiteX13" fmla="*/ 2318123 w 3746491"/>
                <a:gd name="connsiteY13" fmla="*/ 625432 h 4367312"/>
                <a:gd name="connsiteX14" fmla="*/ 2316090 w 3746491"/>
                <a:gd name="connsiteY14" fmla="*/ 640953 h 4367312"/>
                <a:gd name="connsiteX15" fmla="*/ 2265959 w 3746491"/>
                <a:gd name="connsiteY15" fmla="*/ 774124 h 4367312"/>
                <a:gd name="connsiteX16" fmla="*/ 1028937 w 3746491"/>
                <a:gd name="connsiteY16" fmla="*/ 1722322 h 4367312"/>
                <a:gd name="connsiteX17" fmla="*/ 947615 w 3746491"/>
                <a:gd name="connsiteY17" fmla="*/ 1829696 h 4367312"/>
                <a:gd name="connsiteX18" fmla="*/ 923147 w 3746491"/>
                <a:gd name="connsiteY18" fmla="*/ 1869858 h 4367312"/>
                <a:gd name="connsiteX19" fmla="*/ 920305 w 3746491"/>
                <a:gd name="connsiteY19" fmla="*/ 1880323 h 4367312"/>
                <a:gd name="connsiteX20" fmla="*/ 898126 w 3746491"/>
                <a:gd name="connsiteY20" fmla="*/ 2002213 h 4367312"/>
                <a:gd name="connsiteX21" fmla="*/ 1420533 w 3746491"/>
                <a:gd name="connsiteY21" fmla="*/ 3279745 h 4367312"/>
                <a:gd name="connsiteX22" fmla="*/ 1711204 w 3746491"/>
                <a:gd name="connsiteY22" fmla="*/ 3922529 h 4367312"/>
                <a:gd name="connsiteX23" fmla="*/ 1290291 w 3746491"/>
                <a:gd name="connsiteY23" fmla="*/ 4328334 h 4367312"/>
                <a:gd name="connsiteX24" fmla="*/ 216233 w 3746491"/>
                <a:gd name="connsiteY24" fmla="*/ 4170459 h 4367312"/>
                <a:gd name="connsiteX25" fmla="*/ 18277 w 3746491"/>
                <a:gd name="connsiteY25" fmla="*/ 3401201 h 4367312"/>
                <a:gd name="connsiteX26" fmla="*/ 419433 w 3746491"/>
                <a:gd name="connsiteY26" fmla="*/ 2094916 h 4367312"/>
                <a:gd name="connsiteX27" fmla="*/ 1087090 w 3746491"/>
                <a:gd name="connsiteY27" fmla="*/ 367716 h 4367312"/>
                <a:gd name="connsiteX28" fmla="*/ 1825958 w 3746491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1 w 3738570"/>
                <a:gd name="connsiteY11" fmla="*/ 1887287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50165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2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38570" h="4367312">
                  <a:moveTo>
                    <a:pt x="1818037" y="323"/>
                  </a:moveTo>
                  <a:cubicBezTo>
                    <a:pt x="1911019" y="3045"/>
                    <a:pt x="2011711" y="23002"/>
                    <a:pt x="2124197" y="62916"/>
                  </a:cubicBezTo>
                  <a:lnTo>
                    <a:pt x="2269340" y="135488"/>
                  </a:lnTo>
                  <a:cubicBezTo>
                    <a:pt x="2322559" y="140326"/>
                    <a:pt x="2365557" y="78399"/>
                    <a:pt x="2504471" y="114805"/>
                  </a:cubicBezTo>
                  <a:cubicBezTo>
                    <a:pt x="2643385" y="151211"/>
                    <a:pt x="2854388" y="452955"/>
                    <a:pt x="3015738" y="876442"/>
                  </a:cubicBezTo>
                  <a:cubicBezTo>
                    <a:pt x="3177088" y="1299929"/>
                    <a:pt x="3346046" y="2322342"/>
                    <a:pt x="3472574" y="2655729"/>
                  </a:cubicBezTo>
                  <a:cubicBezTo>
                    <a:pt x="3598364" y="3091157"/>
                    <a:pt x="3738691" y="3415931"/>
                    <a:pt x="3738570" y="3667902"/>
                  </a:cubicBezTo>
                  <a:cubicBezTo>
                    <a:pt x="3738449" y="3919873"/>
                    <a:pt x="3667976" y="4052768"/>
                    <a:pt x="3471848" y="4167557"/>
                  </a:cubicBezTo>
                  <a:cubicBezTo>
                    <a:pt x="3275720" y="4282346"/>
                    <a:pt x="2786411" y="4404534"/>
                    <a:pt x="2561803" y="4356637"/>
                  </a:cubicBezTo>
                  <a:cubicBezTo>
                    <a:pt x="2337195" y="4308740"/>
                    <a:pt x="2092750" y="4117241"/>
                    <a:pt x="2124198" y="3880174"/>
                  </a:cubicBezTo>
                  <a:cubicBezTo>
                    <a:pt x="2097406" y="3699224"/>
                    <a:pt x="2161312" y="3564372"/>
                    <a:pt x="2342996" y="3331372"/>
                  </a:cubicBezTo>
                  <a:cubicBezTo>
                    <a:pt x="2870800" y="2564574"/>
                    <a:pt x="2848480" y="2086952"/>
                    <a:pt x="2820784" y="1902579"/>
                  </a:cubicBezTo>
                  <a:cubicBezTo>
                    <a:pt x="2807779" y="1488821"/>
                    <a:pt x="2563884" y="888696"/>
                    <a:pt x="2353115" y="665312"/>
                  </a:cubicBezTo>
                  <a:lnTo>
                    <a:pt x="2310202" y="625432"/>
                  </a:lnTo>
                  <a:lnTo>
                    <a:pt x="2308169" y="640953"/>
                  </a:lnTo>
                  <a:cubicBezTo>
                    <a:pt x="2298545" y="687349"/>
                    <a:pt x="2282004" y="731722"/>
                    <a:pt x="2258038" y="774124"/>
                  </a:cubicBezTo>
                  <a:cubicBezTo>
                    <a:pt x="1946887" y="1356276"/>
                    <a:pt x="1156517" y="1561046"/>
                    <a:pt x="1021016" y="1722322"/>
                  </a:cubicBezTo>
                  <a:cubicBezTo>
                    <a:pt x="987141" y="1762641"/>
                    <a:pt x="960755" y="1797767"/>
                    <a:pt x="939694" y="1829696"/>
                  </a:cubicBezTo>
                  <a:lnTo>
                    <a:pt x="915226" y="1869858"/>
                  </a:lnTo>
                  <a:lnTo>
                    <a:pt x="912384" y="1880323"/>
                  </a:lnTo>
                  <a:cubicBezTo>
                    <a:pt x="903397" y="1919890"/>
                    <a:pt x="895950" y="1960485"/>
                    <a:pt x="890205" y="2002213"/>
                  </a:cubicBezTo>
                  <a:cubicBezTo>
                    <a:pt x="890205" y="2447923"/>
                    <a:pt x="1006886" y="2847977"/>
                    <a:pt x="1412612" y="3279745"/>
                  </a:cubicBezTo>
                  <a:cubicBezTo>
                    <a:pt x="1679077" y="3469763"/>
                    <a:pt x="1724990" y="3747764"/>
                    <a:pt x="1703283" y="3922529"/>
                  </a:cubicBezTo>
                  <a:cubicBezTo>
                    <a:pt x="1681576" y="4097294"/>
                    <a:pt x="1518562" y="4291512"/>
                    <a:pt x="1282370" y="4328334"/>
                  </a:cubicBezTo>
                  <a:cubicBezTo>
                    <a:pt x="1046178" y="4365156"/>
                    <a:pt x="498131" y="4297981"/>
                    <a:pt x="286129" y="4143459"/>
                  </a:cubicBezTo>
                  <a:cubicBezTo>
                    <a:pt x="74127" y="3988937"/>
                    <a:pt x="-35607" y="3631012"/>
                    <a:pt x="10356" y="3401201"/>
                  </a:cubicBezTo>
                  <a:cubicBezTo>
                    <a:pt x="50875" y="3101684"/>
                    <a:pt x="273022" y="2742595"/>
                    <a:pt x="411512" y="2094916"/>
                  </a:cubicBezTo>
                  <a:cubicBezTo>
                    <a:pt x="515531" y="1531278"/>
                    <a:pt x="680025" y="740249"/>
                    <a:pt x="1079169" y="367716"/>
                  </a:cubicBezTo>
                  <a:cubicBezTo>
                    <a:pt x="1329541" y="139116"/>
                    <a:pt x="1539090" y="-7841"/>
                    <a:pt x="1818037" y="323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26000">
                  <a:srgbClr val="705446"/>
                </a:gs>
                <a:gs pos="100000">
                  <a:srgbClr val="C1846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909103" y="3429000"/>
            <a:ext cx="7368498" cy="757671"/>
            <a:chOff x="3909103" y="3429000"/>
            <a:chExt cx="7368498" cy="757671"/>
          </a:xfrm>
        </p:grpSpPr>
        <p:sp>
          <p:nvSpPr>
            <p:cNvPr id="53" name="圆角矩形标注 52"/>
            <p:cNvSpPr/>
            <p:nvPr/>
          </p:nvSpPr>
          <p:spPr>
            <a:xfrm>
              <a:off x="3909103" y="3429000"/>
              <a:ext cx="7368498" cy="757671"/>
            </a:xfrm>
            <a:prstGeom prst="wedgeRoundRectCallout">
              <a:avLst>
                <a:gd name="adj1" fmla="val -59533"/>
                <a:gd name="adj2" fmla="val 42555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079539" y="3492275"/>
              <a:ext cx="7198062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dirty="0" smtClean="0"/>
                <a:t>好啦，大雄，要加油哦！我要去找夏至了</a:t>
              </a:r>
              <a:r>
                <a:rPr lang="en-US" altLang="zh-CN" sz="2800" b="1" dirty="0" smtClean="0"/>
                <a:t>...</a:t>
              </a:r>
              <a:endParaRPr lang="zh-CN" altLang="en-US" sz="2800" b="1" dirty="0"/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573" y="3713890"/>
            <a:ext cx="1883827" cy="299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9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4013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51812" y="3013537"/>
            <a:ext cx="468837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dirty="0" smtClean="0">
                <a:solidFill>
                  <a:schemeClr val="bg1"/>
                </a:solidFill>
              </a:rPr>
              <a:t>故事是这样的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...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86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图片 10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" t="13577" r="1136" b="828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2" name="云形标注 91"/>
          <p:cNvSpPr/>
          <p:nvPr/>
        </p:nvSpPr>
        <p:spPr>
          <a:xfrm flipH="1">
            <a:off x="2400487" y="779251"/>
            <a:ext cx="2819400" cy="2362199"/>
          </a:xfrm>
          <a:prstGeom prst="cloudCallout">
            <a:avLst>
              <a:gd name="adj1" fmla="val 36481"/>
              <a:gd name="adj2" fmla="val 7349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3188365" y="1173488"/>
            <a:ext cx="1344136" cy="1508454"/>
            <a:chOff x="4776428" y="853554"/>
            <a:chExt cx="3247945" cy="3645004"/>
          </a:xfrm>
        </p:grpSpPr>
        <p:sp>
          <p:nvSpPr>
            <p:cNvPr id="94" name="任意多边形 93"/>
            <p:cNvSpPr/>
            <p:nvPr/>
          </p:nvSpPr>
          <p:spPr>
            <a:xfrm>
              <a:off x="5521103" y="1107792"/>
              <a:ext cx="1746484" cy="2698550"/>
            </a:xfrm>
            <a:custGeom>
              <a:avLst/>
              <a:gdLst>
                <a:gd name="connsiteX0" fmla="*/ 742950 w 1914525"/>
                <a:gd name="connsiteY0" fmla="*/ 3086100 h 3114675"/>
                <a:gd name="connsiteX1" fmla="*/ 1162050 w 1914525"/>
                <a:gd name="connsiteY1" fmla="*/ 3114675 h 3114675"/>
                <a:gd name="connsiteX2" fmla="*/ 1914525 w 1914525"/>
                <a:gd name="connsiteY2" fmla="*/ 2247900 h 3114675"/>
                <a:gd name="connsiteX3" fmla="*/ 1857375 w 1914525"/>
                <a:gd name="connsiteY3" fmla="*/ 1009650 h 3114675"/>
                <a:gd name="connsiteX4" fmla="*/ 1495425 w 1914525"/>
                <a:gd name="connsiteY4" fmla="*/ 0 h 3114675"/>
                <a:gd name="connsiteX5" fmla="*/ 609600 w 1914525"/>
                <a:gd name="connsiteY5" fmla="*/ 0 h 3114675"/>
                <a:gd name="connsiteX6" fmla="*/ 38100 w 1914525"/>
                <a:gd name="connsiteY6" fmla="*/ 990600 h 3114675"/>
                <a:gd name="connsiteX7" fmla="*/ 0 w 1914525"/>
                <a:gd name="connsiteY7" fmla="*/ 1647825 h 3114675"/>
                <a:gd name="connsiteX8" fmla="*/ 123825 w 1914525"/>
                <a:gd name="connsiteY8" fmla="*/ 2343150 h 3114675"/>
                <a:gd name="connsiteX9" fmla="*/ 742950 w 1914525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202600"/>
                <a:gd name="connsiteX1" fmla="*/ 1162050 w 1966761"/>
                <a:gd name="connsiteY1" fmla="*/ 3114675 h 3202600"/>
                <a:gd name="connsiteX2" fmla="*/ 1914525 w 1966761"/>
                <a:gd name="connsiteY2" fmla="*/ 2247900 h 3202600"/>
                <a:gd name="connsiteX3" fmla="*/ 1857375 w 1966761"/>
                <a:gd name="connsiteY3" fmla="*/ 1009650 h 3202600"/>
                <a:gd name="connsiteX4" fmla="*/ 1495425 w 1966761"/>
                <a:gd name="connsiteY4" fmla="*/ 0 h 3202600"/>
                <a:gd name="connsiteX5" fmla="*/ 609600 w 1966761"/>
                <a:gd name="connsiteY5" fmla="*/ 0 h 3202600"/>
                <a:gd name="connsiteX6" fmla="*/ 38100 w 1966761"/>
                <a:gd name="connsiteY6" fmla="*/ 990600 h 3202600"/>
                <a:gd name="connsiteX7" fmla="*/ 0 w 1966761"/>
                <a:gd name="connsiteY7" fmla="*/ 1647825 h 3202600"/>
                <a:gd name="connsiteX8" fmla="*/ 149225 w 1966761"/>
                <a:gd name="connsiteY8" fmla="*/ 2349500 h 3202600"/>
                <a:gd name="connsiteX9" fmla="*/ 742950 w 1966761"/>
                <a:gd name="connsiteY9" fmla="*/ 3086100 h 3202600"/>
                <a:gd name="connsiteX0" fmla="*/ 742950 w 1966761"/>
                <a:gd name="connsiteY0" fmla="*/ 3079750 h 3200068"/>
                <a:gd name="connsiteX1" fmla="*/ 1162050 w 1966761"/>
                <a:gd name="connsiteY1" fmla="*/ 3114675 h 3200068"/>
                <a:gd name="connsiteX2" fmla="*/ 1914525 w 1966761"/>
                <a:gd name="connsiteY2" fmla="*/ 2247900 h 3200068"/>
                <a:gd name="connsiteX3" fmla="*/ 1857375 w 1966761"/>
                <a:gd name="connsiteY3" fmla="*/ 1009650 h 3200068"/>
                <a:gd name="connsiteX4" fmla="*/ 1495425 w 1966761"/>
                <a:gd name="connsiteY4" fmla="*/ 0 h 3200068"/>
                <a:gd name="connsiteX5" fmla="*/ 609600 w 1966761"/>
                <a:gd name="connsiteY5" fmla="*/ 0 h 3200068"/>
                <a:gd name="connsiteX6" fmla="*/ 38100 w 1966761"/>
                <a:gd name="connsiteY6" fmla="*/ 990600 h 3200068"/>
                <a:gd name="connsiteX7" fmla="*/ 0 w 1966761"/>
                <a:gd name="connsiteY7" fmla="*/ 1647825 h 3200068"/>
                <a:gd name="connsiteX8" fmla="*/ 149225 w 1966761"/>
                <a:gd name="connsiteY8" fmla="*/ 2349500 h 3200068"/>
                <a:gd name="connsiteX9" fmla="*/ 742950 w 1966761"/>
                <a:gd name="connsiteY9" fmla="*/ 3079750 h 3200068"/>
                <a:gd name="connsiteX0" fmla="*/ 742950 w 1966761"/>
                <a:gd name="connsiteY0" fmla="*/ 3079750 h 3173913"/>
                <a:gd name="connsiteX1" fmla="*/ 1162050 w 1966761"/>
                <a:gd name="connsiteY1" fmla="*/ 3114675 h 3173913"/>
                <a:gd name="connsiteX2" fmla="*/ 1914525 w 1966761"/>
                <a:gd name="connsiteY2" fmla="*/ 2247900 h 3173913"/>
                <a:gd name="connsiteX3" fmla="*/ 1857375 w 1966761"/>
                <a:gd name="connsiteY3" fmla="*/ 1009650 h 3173913"/>
                <a:gd name="connsiteX4" fmla="*/ 1495425 w 1966761"/>
                <a:gd name="connsiteY4" fmla="*/ 0 h 3173913"/>
                <a:gd name="connsiteX5" fmla="*/ 609600 w 1966761"/>
                <a:gd name="connsiteY5" fmla="*/ 0 h 3173913"/>
                <a:gd name="connsiteX6" fmla="*/ 38100 w 1966761"/>
                <a:gd name="connsiteY6" fmla="*/ 990600 h 3173913"/>
                <a:gd name="connsiteX7" fmla="*/ 0 w 1966761"/>
                <a:gd name="connsiteY7" fmla="*/ 1647825 h 3173913"/>
                <a:gd name="connsiteX8" fmla="*/ 149225 w 1966761"/>
                <a:gd name="connsiteY8" fmla="*/ 2349500 h 3173913"/>
                <a:gd name="connsiteX9" fmla="*/ 742950 w 1966761"/>
                <a:gd name="connsiteY9" fmla="*/ 3079750 h 3173913"/>
                <a:gd name="connsiteX0" fmla="*/ 742950 w 1966761"/>
                <a:gd name="connsiteY0" fmla="*/ 307975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79750 h 3114675"/>
                <a:gd name="connsiteX0" fmla="*/ 76200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62000 w 1966761"/>
                <a:gd name="connsiteY9" fmla="*/ 3086100 h 3114675"/>
                <a:gd name="connsiteX0" fmla="*/ 762000 w 1966761"/>
                <a:gd name="connsiteY0" fmla="*/ 3086100 h 3202259"/>
                <a:gd name="connsiteX1" fmla="*/ 1162050 w 1966761"/>
                <a:gd name="connsiteY1" fmla="*/ 3114675 h 3202259"/>
                <a:gd name="connsiteX2" fmla="*/ 1914525 w 1966761"/>
                <a:gd name="connsiteY2" fmla="*/ 2247900 h 3202259"/>
                <a:gd name="connsiteX3" fmla="*/ 1857375 w 1966761"/>
                <a:gd name="connsiteY3" fmla="*/ 1009650 h 3202259"/>
                <a:gd name="connsiteX4" fmla="*/ 1495425 w 1966761"/>
                <a:gd name="connsiteY4" fmla="*/ 0 h 3202259"/>
                <a:gd name="connsiteX5" fmla="*/ 609600 w 1966761"/>
                <a:gd name="connsiteY5" fmla="*/ 0 h 3202259"/>
                <a:gd name="connsiteX6" fmla="*/ 38100 w 1966761"/>
                <a:gd name="connsiteY6" fmla="*/ 990600 h 3202259"/>
                <a:gd name="connsiteX7" fmla="*/ 0 w 1966761"/>
                <a:gd name="connsiteY7" fmla="*/ 1647825 h 3202259"/>
                <a:gd name="connsiteX8" fmla="*/ 149225 w 1966761"/>
                <a:gd name="connsiteY8" fmla="*/ 2349500 h 3202259"/>
                <a:gd name="connsiteX9" fmla="*/ 762000 w 1966761"/>
                <a:gd name="connsiteY9" fmla="*/ 3086100 h 3202259"/>
                <a:gd name="connsiteX0" fmla="*/ 762000 w 1966761"/>
                <a:gd name="connsiteY0" fmla="*/ 3086100 h 3173894"/>
                <a:gd name="connsiteX1" fmla="*/ 1162050 w 1966761"/>
                <a:gd name="connsiteY1" fmla="*/ 3114675 h 3173894"/>
                <a:gd name="connsiteX2" fmla="*/ 1914525 w 1966761"/>
                <a:gd name="connsiteY2" fmla="*/ 2247900 h 3173894"/>
                <a:gd name="connsiteX3" fmla="*/ 1857375 w 1966761"/>
                <a:gd name="connsiteY3" fmla="*/ 1009650 h 3173894"/>
                <a:gd name="connsiteX4" fmla="*/ 1495425 w 1966761"/>
                <a:gd name="connsiteY4" fmla="*/ 0 h 3173894"/>
                <a:gd name="connsiteX5" fmla="*/ 609600 w 1966761"/>
                <a:gd name="connsiteY5" fmla="*/ 0 h 3173894"/>
                <a:gd name="connsiteX6" fmla="*/ 38100 w 1966761"/>
                <a:gd name="connsiteY6" fmla="*/ 990600 h 3173894"/>
                <a:gd name="connsiteX7" fmla="*/ 0 w 1966761"/>
                <a:gd name="connsiteY7" fmla="*/ 1647825 h 3173894"/>
                <a:gd name="connsiteX8" fmla="*/ 149225 w 1966761"/>
                <a:gd name="connsiteY8" fmla="*/ 2349500 h 3173894"/>
                <a:gd name="connsiteX9" fmla="*/ 762000 w 1966761"/>
                <a:gd name="connsiteY9" fmla="*/ 3086100 h 3173894"/>
                <a:gd name="connsiteX0" fmla="*/ 762000 w 1966761"/>
                <a:gd name="connsiteY0" fmla="*/ 3086100 h 3194198"/>
                <a:gd name="connsiteX1" fmla="*/ 1162050 w 1966761"/>
                <a:gd name="connsiteY1" fmla="*/ 3101975 h 3194198"/>
                <a:gd name="connsiteX2" fmla="*/ 1914525 w 1966761"/>
                <a:gd name="connsiteY2" fmla="*/ 2247900 h 3194198"/>
                <a:gd name="connsiteX3" fmla="*/ 1857375 w 1966761"/>
                <a:gd name="connsiteY3" fmla="*/ 1009650 h 3194198"/>
                <a:gd name="connsiteX4" fmla="*/ 1495425 w 1966761"/>
                <a:gd name="connsiteY4" fmla="*/ 0 h 3194198"/>
                <a:gd name="connsiteX5" fmla="*/ 609600 w 1966761"/>
                <a:gd name="connsiteY5" fmla="*/ 0 h 3194198"/>
                <a:gd name="connsiteX6" fmla="*/ 38100 w 1966761"/>
                <a:gd name="connsiteY6" fmla="*/ 990600 h 3194198"/>
                <a:gd name="connsiteX7" fmla="*/ 0 w 1966761"/>
                <a:gd name="connsiteY7" fmla="*/ 1647825 h 3194198"/>
                <a:gd name="connsiteX8" fmla="*/ 149225 w 1966761"/>
                <a:gd name="connsiteY8" fmla="*/ 2349500 h 3194198"/>
                <a:gd name="connsiteX9" fmla="*/ 762000 w 1966761"/>
                <a:gd name="connsiteY9" fmla="*/ 3086100 h 3194198"/>
                <a:gd name="connsiteX0" fmla="*/ 762000 w 1966761"/>
                <a:gd name="connsiteY0" fmla="*/ 3086100 h 3153185"/>
                <a:gd name="connsiteX1" fmla="*/ 1162050 w 1966761"/>
                <a:gd name="connsiteY1" fmla="*/ 3101975 h 3153185"/>
                <a:gd name="connsiteX2" fmla="*/ 1914525 w 1966761"/>
                <a:gd name="connsiteY2" fmla="*/ 2247900 h 3153185"/>
                <a:gd name="connsiteX3" fmla="*/ 1857375 w 1966761"/>
                <a:gd name="connsiteY3" fmla="*/ 1009650 h 3153185"/>
                <a:gd name="connsiteX4" fmla="*/ 1495425 w 1966761"/>
                <a:gd name="connsiteY4" fmla="*/ 0 h 3153185"/>
                <a:gd name="connsiteX5" fmla="*/ 609600 w 1966761"/>
                <a:gd name="connsiteY5" fmla="*/ 0 h 3153185"/>
                <a:gd name="connsiteX6" fmla="*/ 38100 w 1966761"/>
                <a:gd name="connsiteY6" fmla="*/ 990600 h 3153185"/>
                <a:gd name="connsiteX7" fmla="*/ 0 w 1966761"/>
                <a:gd name="connsiteY7" fmla="*/ 1647825 h 3153185"/>
                <a:gd name="connsiteX8" fmla="*/ 149225 w 1966761"/>
                <a:gd name="connsiteY8" fmla="*/ 2349500 h 3153185"/>
                <a:gd name="connsiteX9" fmla="*/ 762000 w 1966761"/>
                <a:gd name="connsiteY9" fmla="*/ 3086100 h 3153185"/>
                <a:gd name="connsiteX0" fmla="*/ 762000 w 1966761"/>
                <a:gd name="connsiteY0" fmla="*/ 3086100 h 3147910"/>
                <a:gd name="connsiteX1" fmla="*/ 1162050 w 1966761"/>
                <a:gd name="connsiteY1" fmla="*/ 3101975 h 3147910"/>
                <a:gd name="connsiteX2" fmla="*/ 1914525 w 1966761"/>
                <a:gd name="connsiteY2" fmla="*/ 2247900 h 3147910"/>
                <a:gd name="connsiteX3" fmla="*/ 1857375 w 1966761"/>
                <a:gd name="connsiteY3" fmla="*/ 1009650 h 3147910"/>
                <a:gd name="connsiteX4" fmla="*/ 1495425 w 1966761"/>
                <a:gd name="connsiteY4" fmla="*/ 0 h 3147910"/>
                <a:gd name="connsiteX5" fmla="*/ 609600 w 1966761"/>
                <a:gd name="connsiteY5" fmla="*/ 0 h 3147910"/>
                <a:gd name="connsiteX6" fmla="*/ 38100 w 1966761"/>
                <a:gd name="connsiteY6" fmla="*/ 990600 h 3147910"/>
                <a:gd name="connsiteX7" fmla="*/ 0 w 1966761"/>
                <a:gd name="connsiteY7" fmla="*/ 1647825 h 3147910"/>
                <a:gd name="connsiteX8" fmla="*/ 149225 w 1966761"/>
                <a:gd name="connsiteY8" fmla="*/ 2349500 h 3147910"/>
                <a:gd name="connsiteX9" fmla="*/ 762000 w 1966761"/>
                <a:gd name="connsiteY9" fmla="*/ 3086100 h 3147910"/>
                <a:gd name="connsiteX0" fmla="*/ 749300 w 1966761"/>
                <a:gd name="connsiteY0" fmla="*/ 3067050 h 3135464"/>
                <a:gd name="connsiteX1" fmla="*/ 1162050 w 1966761"/>
                <a:gd name="connsiteY1" fmla="*/ 3101975 h 3135464"/>
                <a:gd name="connsiteX2" fmla="*/ 1914525 w 1966761"/>
                <a:gd name="connsiteY2" fmla="*/ 2247900 h 3135464"/>
                <a:gd name="connsiteX3" fmla="*/ 1857375 w 1966761"/>
                <a:gd name="connsiteY3" fmla="*/ 1009650 h 3135464"/>
                <a:gd name="connsiteX4" fmla="*/ 1495425 w 1966761"/>
                <a:gd name="connsiteY4" fmla="*/ 0 h 3135464"/>
                <a:gd name="connsiteX5" fmla="*/ 609600 w 1966761"/>
                <a:gd name="connsiteY5" fmla="*/ 0 h 3135464"/>
                <a:gd name="connsiteX6" fmla="*/ 38100 w 1966761"/>
                <a:gd name="connsiteY6" fmla="*/ 990600 h 3135464"/>
                <a:gd name="connsiteX7" fmla="*/ 0 w 1966761"/>
                <a:gd name="connsiteY7" fmla="*/ 1647825 h 3135464"/>
                <a:gd name="connsiteX8" fmla="*/ 149225 w 1966761"/>
                <a:gd name="connsiteY8" fmla="*/ 2349500 h 3135464"/>
                <a:gd name="connsiteX9" fmla="*/ 749300 w 1966761"/>
                <a:gd name="connsiteY9" fmla="*/ 3067050 h 3135464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149225 w 1966761"/>
                <a:gd name="connsiteY8" fmla="*/ 2349500 h 3123723"/>
                <a:gd name="connsiteX9" fmla="*/ 749300 w 1966761"/>
                <a:gd name="connsiteY9" fmla="*/ 3067050 h 3123723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76653 w 1966761"/>
                <a:gd name="connsiteY8" fmla="*/ 2349500 h 3123723"/>
                <a:gd name="connsiteX9" fmla="*/ 749300 w 1966761"/>
                <a:gd name="connsiteY9" fmla="*/ 3067050 h 3123723"/>
                <a:gd name="connsiteX0" fmla="*/ 792842 w 2010303"/>
                <a:gd name="connsiteY0" fmla="*/ 3067050 h 3123723"/>
                <a:gd name="connsiteX1" fmla="*/ 1220106 w 2010303"/>
                <a:gd name="connsiteY1" fmla="*/ 3072947 h 3123723"/>
                <a:gd name="connsiteX2" fmla="*/ 1958067 w 2010303"/>
                <a:gd name="connsiteY2" fmla="*/ 2247900 h 3123723"/>
                <a:gd name="connsiteX3" fmla="*/ 1900917 w 2010303"/>
                <a:gd name="connsiteY3" fmla="*/ 1009650 h 3123723"/>
                <a:gd name="connsiteX4" fmla="*/ 1538967 w 2010303"/>
                <a:gd name="connsiteY4" fmla="*/ 0 h 3123723"/>
                <a:gd name="connsiteX5" fmla="*/ 653142 w 2010303"/>
                <a:gd name="connsiteY5" fmla="*/ 0 h 3123723"/>
                <a:gd name="connsiteX6" fmla="*/ 81642 w 2010303"/>
                <a:gd name="connsiteY6" fmla="*/ 990600 h 3123723"/>
                <a:gd name="connsiteX7" fmla="*/ 0 w 2010303"/>
                <a:gd name="connsiteY7" fmla="*/ 1633311 h 3123723"/>
                <a:gd name="connsiteX8" fmla="*/ 120195 w 2010303"/>
                <a:gd name="connsiteY8" fmla="*/ 2349500 h 3123723"/>
                <a:gd name="connsiteX9" fmla="*/ 792842 w 2010303"/>
                <a:gd name="connsiteY9" fmla="*/ 3067050 h 3123723"/>
                <a:gd name="connsiteX0" fmla="*/ 792842 w 2010303"/>
                <a:gd name="connsiteY0" fmla="*/ 3067050 h 3096788"/>
                <a:gd name="connsiteX1" fmla="*/ 1220106 w 2010303"/>
                <a:gd name="connsiteY1" fmla="*/ 3072947 h 3096788"/>
                <a:gd name="connsiteX2" fmla="*/ 1958067 w 2010303"/>
                <a:gd name="connsiteY2" fmla="*/ 2247900 h 3096788"/>
                <a:gd name="connsiteX3" fmla="*/ 1900917 w 2010303"/>
                <a:gd name="connsiteY3" fmla="*/ 1009650 h 3096788"/>
                <a:gd name="connsiteX4" fmla="*/ 1538967 w 2010303"/>
                <a:gd name="connsiteY4" fmla="*/ 0 h 3096788"/>
                <a:gd name="connsiteX5" fmla="*/ 653142 w 2010303"/>
                <a:gd name="connsiteY5" fmla="*/ 0 h 3096788"/>
                <a:gd name="connsiteX6" fmla="*/ 81642 w 2010303"/>
                <a:gd name="connsiteY6" fmla="*/ 990600 h 3096788"/>
                <a:gd name="connsiteX7" fmla="*/ 0 w 2010303"/>
                <a:gd name="connsiteY7" fmla="*/ 1633311 h 3096788"/>
                <a:gd name="connsiteX8" fmla="*/ 120195 w 2010303"/>
                <a:gd name="connsiteY8" fmla="*/ 2349500 h 3096788"/>
                <a:gd name="connsiteX9" fmla="*/ 792842 w 2010303"/>
                <a:gd name="connsiteY9" fmla="*/ 3067050 h 3096788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6182"/>
                <a:gd name="connsiteX1" fmla="*/ 1220106 w 2010303"/>
                <a:gd name="connsiteY1" fmla="*/ 3072947 h 3106182"/>
                <a:gd name="connsiteX2" fmla="*/ 1958067 w 2010303"/>
                <a:gd name="connsiteY2" fmla="*/ 2247900 h 3106182"/>
                <a:gd name="connsiteX3" fmla="*/ 1900917 w 2010303"/>
                <a:gd name="connsiteY3" fmla="*/ 1009650 h 3106182"/>
                <a:gd name="connsiteX4" fmla="*/ 1538967 w 2010303"/>
                <a:gd name="connsiteY4" fmla="*/ 0 h 3106182"/>
                <a:gd name="connsiteX5" fmla="*/ 653142 w 2010303"/>
                <a:gd name="connsiteY5" fmla="*/ 0 h 3106182"/>
                <a:gd name="connsiteX6" fmla="*/ 81642 w 2010303"/>
                <a:gd name="connsiteY6" fmla="*/ 990600 h 3106182"/>
                <a:gd name="connsiteX7" fmla="*/ 0 w 2010303"/>
                <a:gd name="connsiteY7" fmla="*/ 1633311 h 3106182"/>
                <a:gd name="connsiteX8" fmla="*/ 120195 w 2010303"/>
                <a:gd name="connsiteY8" fmla="*/ 2349500 h 3106182"/>
                <a:gd name="connsiteX9" fmla="*/ 792842 w 2010303"/>
                <a:gd name="connsiteY9" fmla="*/ 3067050 h 310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0303" h="3106182">
                  <a:moveTo>
                    <a:pt x="792842" y="3067050"/>
                  </a:moveTo>
                  <a:cubicBezTo>
                    <a:pt x="854240" y="3119044"/>
                    <a:pt x="1108029" y="3117397"/>
                    <a:pt x="1220106" y="3072947"/>
                  </a:cubicBezTo>
                  <a:cubicBezTo>
                    <a:pt x="1547131" y="2915255"/>
                    <a:pt x="1738992" y="2596092"/>
                    <a:pt x="1958067" y="2247900"/>
                  </a:cubicBezTo>
                  <a:cubicBezTo>
                    <a:pt x="2073955" y="1897063"/>
                    <a:pt x="1970767" y="1384300"/>
                    <a:pt x="1900917" y="1009650"/>
                  </a:cubicBezTo>
                  <a:cubicBezTo>
                    <a:pt x="1831067" y="635000"/>
                    <a:pt x="1746930" y="168275"/>
                    <a:pt x="1538967" y="0"/>
                  </a:cubicBezTo>
                  <a:lnTo>
                    <a:pt x="653142" y="0"/>
                  </a:lnTo>
                  <a:lnTo>
                    <a:pt x="81642" y="990600"/>
                  </a:lnTo>
                  <a:lnTo>
                    <a:pt x="0" y="1633311"/>
                  </a:lnTo>
                  <a:cubicBezTo>
                    <a:pt x="14287" y="1858736"/>
                    <a:pt x="-11945" y="2110543"/>
                    <a:pt x="120195" y="2349500"/>
                  </a:cubicBezTo>
                  <a:cubicBezTo>
                    <a:pt x="252335" y="2588457"/>
                    <a:pt x="678104" y="3007436"/>
                    <a:pt x="792842" y="3067050"/>
                  </a:cubicBezTo>
                  <a:close/>
                </a:path>
              </a:pathLst>
            </a:custGeom>
            <a:solidFill>
              <a:srgbClr val="F9CCA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5" name="任意多边形 94"/>
            <p:cNvSpPr/>
            <p:nvPr/>
          </p:nvSpPr>
          <p:spPr>
            <a:xfrm rot="21420000">
              <a:off x="5715314" y="2317240"/>
              <a:ext cx="467414" cy="186597"/>
            </a:xfrm>
            <a:custGeom>
              <a:avLst/>
              <a:gdLst>
                <a:gd name="connsiteX0" fmla="*/ 3493139 w 5839429"/>
                <a:gd name="connsiteY0" fmla="*/ 219310 h 2331167"/>
                <a:gd name="connsiteX1" fmla="*/ 3532213 w 5839429"/>
                <a:gd name="connsiteY1" fmla="*/ 238133 h 2331167"/>
                <a:gd name="connsiteX2" fmla="*/ 4094432 w 5839429"/>
                <a:gd name="connsiteY2" fmla="*/ 1182769 h 2331167"/>
                <a:gd name="connsiteX3" fmla="*/ 3236650 w 5839429"/>
                <a:gd name="connsiteY3" fmla="*/ 2235240 h 2331167"/>
                <a:gd name="connsiteX4" fmla="*/ 3164951 w 5839429"/>
                <a:gd name="connsiteY4" fmla="*/ 2246182 h 2331167"/>
                <a:gd name="connsiteX5" fmla="*/ 3191609 w 5839429"/>
                <a:gd name="connsiteY5" fmla="*/ 2245186 h 2331167"/>
                <a:gd name="connsiteX6" fmla="*/ 5641926 w 5839429"/>
                <a:gd name="connsiteY6" fmla="*/ 1948792 h 2331167"/>
                <a:gd name="connsiteX7" fmla="*/ 3536559 w 5839429"/>
                <a:gd name="connsiteY7" fmla="*/ 235207 h 2331167"/>
                <a:gd name="connsiteX8" fmla="*/ 2965166 w 5839429"/>
                <a:gd name="connsiteY8" fmla="*/ 85030 h 2331167"/>
                <a:gd name="connsiteX9" fmla="*/ 197500 w 5839429"/>
                <a:gd name="connsiteY9" fmla="*/ 1225165 h 2331167"/>
                <a:gd name="connsiteX10" fmla="*/ 2575129 w 5839429"/>
                <a:gd name="connsiteY10" fmla="*/ 2224459 h 2331167"/>
                <a:gd name="connsiteX11" fmla="*/ 2856247 w 5839429"/>
                <a:gd name="connsiteY11" fmla="*/ 2251008 h 2331167"/>
                <a:gd name="connsiteX12" fmla="*/ 2908368 w 5839429"/>
                <a:gd name="connsiteY12" fmla="*/ 2251224 h 2331167"/>
                <a:gd name="connsiteX13" fmla="*/ 2803637 w 5839429"/>
                <a:gd name="connsiteY13" fmla="*/ 2235240 h 2331167"/>
                <a:gd name="connsiteX14" fmla="*/ 1945854 w 5839429"/>
                <a:gd name="connsiteY14" fmla="*/ 1182769 h 2331167"/>
                <a:gd name="connsiteX15" fmla="*/ 3020143 w 5839429"/>
                <a:gd name="connsiteY15" fmla="*/ 108472 h 2331167"/>
                <a:gd name="connsiteX16" fmla="*/ 3129983 w 5839429"/>
                <a:gd name="connsiteY16" fmla="*/ 114018 h 2331167"/>
                <a:gd name="connsiteX17" fmla="*/ 3190513 w 5839429"/>
                <a:gd name="connsiteY17" fmla="*/ 123256 h 2331167"/>
                <a:gd name="connsiteX18" fmla="*/ 3146943 w 5839429"/>
                <a:gd name="connsiteY18" fmla="*/ 111653 h 2331167"/>
                <a:gd name="connsiteX19" fmla="*/ 2965166 w 5839429"/>
                <a:gd name="connsiteY19" fmla="*/ 85030 h 2331167"/>
                <a:gd name="connsiteX20" fmla="*/ 2968465 w 5839429"/>
                <a:gd name="connsiteY20" fmla="*/ 6634 h 2331167"/>
                <a:gd name="connsiteX21" fmla="*/ 5839429 w 5839429"/>
                <a:gd name="connsiteY21" fmla="*/ 2005615 h 2331167"/>
                <a:gd name="connsiteX22" fmla="*/ 2550131 w 5839429"/>
                <a:gd name="connsiteY22" fmla="*/ 2301283 h 2331167"/>
                <a:gd name="connsiteX23" fmla="*/ 0 w 5839429"/>
                <a:gd name="connsiteY23" fmla="*/ 1229488 h 2331167"/>
                <a:gd name="connsiteX24" fmla="*/ 2968465 w 5839429"/>
                <a:gd name="connsiteY24" fmla="*/ 6634 h 233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39429" h="2331167">
                  <a:moveTo>
                    <a:pt x="3493139" y="219310"/>
                  </a:moveTo>
                  <a:lnTo>
                    <a:pt x="3532213" y="238133"/>
                  </a:lnTo>
                  <a:cubicBezTo>
                    <a:pt x="3867096" y="420054"/>
                    <a:pt x="4094433" y="774863"/>
                    <a:pt x="4094432" y="1182769"/>
                  </a:cubicBezTo>
                  <a:cubicBezTo>
                    <a:pt x="4094432" y="1701922"/>
                    <a:pt x="3726185" y="2135066"/>
                    <a:pt x="3236650" y="2235240"/>
                  </a:cubicBezTo>
                  <a:lnTo>
                    <a:pt x="3164951" y="2246182"/>
                  </a:lnTo>
                  <a:lnTo>
                    <a:pt x="3191609" y="2245186"/>
                  </a:lnTo>
                  <a:cubicBezTo>
                    <a:pt x="3908235" y="2206151"/>
                    <a:pt x="4875225" y="2017711"/>
                    <a:pt x="5641926" y="1948792"/>
                  </a:cubicBezTo>
                  <a:cubicBezTo>
                    <a:pt x="5408618" y="1486838"/>
                    <a:pt x="4407754" y="593009"/>
                    <a:pt x="3536559" y="235207"/>
                  </a:cubicBezTo>
                  <a:close/>
                  <a:moveTo>
                    <a:pt x="2965166" y="85030"/>
                  </a:moveTo>
                  <a:cubicBezTo>
                    <a:pt x="2025390" y="12586"/>
                    <a:pt x="1047477" y="587689"/>
                    <a:pt x="197500" y="1225165"/>
                  </a:cubicBezTo>
                  <a:cubicBezTo>
                    <a:pt x="811999" y="1569738"/>
                    <a:pt x="1908937" y="2103860"/>
                    <a:pt x="2575129" y="2224459"/>
                  </a:cubicBezTo>
                  <a:cubicBezTo>
                    <a:pt x="2658403" y="2239534"/>
                    <a:pt x="2752804" y="2247969"/>
                    <a:pt x="2856247" y="2251008"/>
                  </a:cubicBezTo>
                  <a:lnTo>
                    <a:pt x="2908368" y="2251224"/>
                  </a:lnTo>
                  <a:lnTo>
                    <a:pt x="2803637" y="2235240"/>
                  </a:lnTo>
                  <a:cubicBezTo>
                    <a:pt x="2314102" y="2135066"/>
                    <a:pt x="1945854" y="1701922"/>
                    <a:pt x="1945854" y="1182769"/>
                  </a:cubicBezTo>
                  <a:cubicBezTo>
                    <a:pt x="1945854" y="589451"/>
                    <a:pt x="2426830" y="108472"/>
                    <a:pt x="3020143" y="108472"/>
                  </a:cubicBezTo>
                  <a:cubicBezTo>
                    <a:pt x="3057226" y="108472"/>
                    <a:pt x="3093869" y="110350"/>
                    <a:pt x="3129983" y="114018"/>
                  </a:cubicBezTo>
                  <a:lnTo>
                    <a:pt x="3190513" y="123256"/>
                  </a:lnTo>
                  <a:lnTo>
                    <a:pt x="3146943" y="111653"/>
                  </a:lnTo>
                  <a:cubicBezTo>
                    <a:pt x="3084631" y="98579"/>
                    <a:pt x="3023902" y="89558"/>
                    <a:pt x="2965166" y="85030"/>
                  </a:cubicBezTo>
                  <a:close/>
                  <a:moveTo>
                    <a:pt x="2968465" y="6634"/>
                  </a:moveTo>
                  <a:cubicBezTo>
                    <a:pt x="3976423" y="84334"/>
                    <a:pt x="5531446" y="1395807"/>
                    <a:pt x="5839429" y="2005615"/>
                  </a:cubicBezTo>
                  <a:cubicBezTo>
                    <a:pt x="4742992" y="2104175"/>
                    <a:pt x="3264656" y="2430632"/>
                    <a:pt x="2550131" y="2301283"/>
                  </a:cubicBezTo>
                  <a:cubicBezTo>
                    <a:pt x="1835605" y="2171934"/>
                    <a:pt x="659082" y="1599061"/>
                    <a:pt x="0" y="1229488"/>
                  </a:cubicBezTo>
                  <a:cubicBezTo>
                    <a:pt x="911645" y="545762"/>
                    <a:pt x="1960507" y="-71066"/>
                    <a:pt x="2968465" y="66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 rot="180000">
              <a:off x="6605802" y="2322436"/>
              <a:ext cx="503506" cy="185785"/>
            </a:xfrm>
            <a:custGeom>
              <a:avLst/>
              <a:gdLst>
                <a:gd name="connsiteX0" fmla="*/ 1596401 w 4232357"/>
                <a:gd name="connsiteY0" fmla="*/ 119432 h 1561666"/>
                <a:gd name="connsiteX1" fmla="*/ 1565349 w 4232357"/>
                <a:gd name="connsiteY1" fmla="*/ 125537 h 1561666"/>
                <a:gd name="connsiteX2" fmla="*/ 177665 w 4232357"/>
                <a:gd name="connsiteY2" fmla="*/ 1309289 h 1561666"/>
                <a:gd name="connsiteX3" fmla="*/ 1596726 w 4232357"/>
                <a:gd name="connsiteY3" fmla="*/ 1492657 h 1561666"/>
                <a:gd name="connsiteX4" fmla="*/ 1702455 w 4232357"/>
                <a:gd name="connsiteY4" fmla="*/ 1493277 h 1561666"/>
                <a:gd name="connsiteX5" fmla="*/ 1568953 w 4232357"/>
                <a:gd name="connsiteY5" fmla="*/ 1451836 h 1561666"/>
                <a:gd name="connsiteX6" fmla="*/ 1130189 w 4232357"/>
                <a:gd name="connsiteY6" fmla="*/ 789894 h 1561666"/>
                <a:gd name="connsiteX7" fmla="*/ 1568953 w 4232357"/>
                <a:gd name="connsiteY7" fmla="*/ 127952 h 1561666"/>
                <a:gd name="connsiteX8" fmla="*/ 1929909 w 4232357"/>
                <a:gd name="connsiteY8" fmla="*/ 66985 h 1561666"/>
                <a:gd name="connsiteX9" fmla="*/ 1864455 w 4232357"/>
                <a:gd name="connsiteY9" fmla="*/ 73097 h 1561666"/>
                <a:gd name="connsiteX10" fmla="*/ 1993368 w 4232357"/>
                <a:gd name="connsiteY10" fmla="*/ 86092 h 1561666"/>
                <a:gd name="connsiteX11" fmla="*/ 2566983 w 4232357"/>
                <a:gd name="connsiteY11" fmla="*/ 789894 h 1561666"/>
                <a:gd name="connsiteX12" fmla="*/ 2128218 w 4232357"/>
                <a:gd name="connsiteY12" fmla="*/ 1451836 h 1561666"/>
                <a:gd name="connsiteX13" fmla="*/ 2038891 w 4232357"/>
                <a:gd name="connsiteY13" fmla="*/ 1479565 h 1561666"/>
                <a:gd name="connsiteX14" fmla="*/ 2104571 w 4232357"/>
                <a:gd name="connsiteY14" fmla="*/ 1471799 h 1561666"/>
                <a:gd name="connsiteX15" fmla="*/ 4054692 w 4232357"/>
                <a:gd name="connsiteY15" fmla="*/ 728896 h 1561666"/>
                <a:gd name="connsiteX16" fmla="*/ 1929909 w 4232357"/>
                <a:gd name="connsiteY16" fmla="*/ 66985 h 1561666"/>
                <a:gd name="connsiteX17" fmla="*/ 1912837 w 4232357"/>
                <a:gd name="connsiteY17" fmla="*/ 1561 h 1561666"/>
                <a:gd name="connsiteX18" fmla="*/ 4232357 w 4232357"/>
                <a:gd name="connsiteY18" fmla="*/ 724137 h 1561666"/>
                <a:gd name="connsiteX19" fmla="*/ 2103507 w 4232357"/>
                <a:gd name="connsiteY19" fmla="*/ 1535126 h 1561666"/>
                <a:gd name="connsiteX20" fmla="*/ 0 w 4232357"/>
                <a:gd name="connsiteY20" fmla="*/ 1357722 h 1561666"/>
                <a:gd name="connsiteX21" fmla="*/ 1774042 w 4232357"/>
                <a:gd name="connsiteY21" fmla="*/ 14521 h 1561666"/>
                <a:gd name="connsiteX22" fmla="*/ 1912837 w 4232357"/>
                <a:gd name="connsiteY22" fmla="*/ 1561 h 15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32357" h="1561666">
                  <a:moveTo>
                    <a:pt x="1596401" y="119432"/>
                  </a:moveTo>
                  <a:lnTo>
                    <a:pt x="1565349" y="125537"/>
                  </a:lnTo>
                  <a:cubicBezTo>
                    <a:pt x="1022802" y="260168"/>
                    <a:pt x="560242" y="584764"/>
                    <a:pt x="177665" y="1309289"/>
                  </a:cubicBezTo>
                  <a:cubicBezTo>
                    <a:pt x="528802" y="1338310"/>
                    <a:pt x="1073646" y="1469623"/>
                    <a:pt x="1596726" y="1492657"/>
                  </a:cubicBezTo>
                  <a:lnTo>
                    <a:pt x="1702455" y="1493277"/>
                  </a:lnTo>
                  <a:lnTo>
                    <a:pt x="1568953" y="1451836"/>
                  </a:lnTo>
                  <a:cubicBezTo>
                    <a:pt x="1311109" y="1342778"/>
                    <a:pt x="1130189" y="1087464"/>
                    <a:pt x="1130189" y="789894"/>
                  </a:cubicBezTo>
                  <a:cubicBezTo>
                    <a:pt x="1130188" y="492324"/>
                    <a:pt x="1311109" y="237011"/>
                    <a:pt x="1568953" y="127952"/>
                  </a:cubicBezTo>
                  <a:close/>
                  <a:moveTo>
                    <a:pt x="1929909" y="66985"/>
                  </a:moveTo>
                  <a:lnTo>
                    <a:pt x="1864455" y="73097"/>
                  </a:lnTo>
                  <a:lnTo>
                    <a:pt x="1993368" y="86092"/>
                  </a:lnTo>
                  <a:cubicBezTo>
                    <a:pt x="2320729" y="153080"/>
                    <a:pt x="2566982" y="442729"/>
                    <a:pt x="2566983" y="789894"/>
                  </a:cubicBezTo>
                  <a:cubicBezTo>
                    <a:pt x="2566983" y="1087464"/>
                    <a:pt x="2386061" y="1342777"/>
                    <a:pt x="2128218" y="1451836"/>
                  </a:cubicBezTo>
                  <a:lnTo>
                    <a:pt x="2038891" y="1479565"/>
                  </a:lnTo>
                  <a:lnTo>
                    <a:pt x="2104571" y="1471799"/>
                  </a:lnTo>
                  <a:cubicBezTo>
                    <a:pt x="2750743" y="1375068"/>
                    <a:pt x="3404652" y="976533"/>
                    <a:pt x="4054692" y="728896"/>
                  </a:cubicBezTo>
                  <a:cubicBezTo>
                    <a:pt x="3659300" y="453208"/>
                    <a:pt x="2593962" y="38094"/>
                    <a:pt x="1929909" y="66985"/>
                  </a:cubicBezTo>
                  <a:close/>
                  <a:moveTo>
                    <a:pt x="1912837" y="1561"/>
                  </a:moveTo>
                  <a:cubicBezTo>
                    <a:pt x="2637750" y="-29978"/>
                    <a:pt x="3800728" y="423181"/>
                    <a:pt x="4232357" y="724137"/>
                  </a:cubicBezTo>
                  <a:cubicBezTo>
                    <a:pt x="3522740" y="994469"/>
                    <a:pt x="2808901" y="1429530"/>
                    <a:pt x="2103507" y="1535126"/>
                  </a:cubicBezTo>
                  <a:cubicBezTo>
                    <a:pt x="1398113" y="1640723"/>
                    <a:pt x="511092" y="1399964"/>
                    <a:pt x="0" y="1357722"/>
                  </a:cubicBezTo>
                  <a:cubicBezTo>
                    <a:pt x="477303" y="453804"/>
                    <a:pt x="1068648" y="120117"/>
                    <a:pt x="1774042" y="14521"/>
                  </a:cubicBezTo>
                  <a:cubicBezTo>
                    <a:pt x="1818129" y="7921"/>
                    <a:pt x="1864510" y="3664"/>
                    <a:pt x="1912837" y="156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6527589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 flipH="1">
              <a:off x="5619055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6039013" y="3145219"/>
              <a:ext cx="667155" cy="340846"/>
            </a:xfrm>
            <a:custGeom>
              <a:avLst/>
              <a:gdLst>
                <a:gd name="connsiteX0" fmla="*/ 869600 w 876299"/>
                <a:gd name="connsiteY0" fmla="*/ 49504 h 447696"/>
                <a:gd name="connsiteX1" fmla="*/ 855769 w 876299"/>
                <a:gd name="connsiteY1" fmla="*/ 55476 h 447696"/>
                <a:gd name="connsiteX2" fmla="*/ 423863 w 876299"/>
                <a:gd name="connsiteY2" fmla="*/ 109551 h 447696"/>
                <a:gd name="connsiteX3" fmla="*/ 93297 w 876299"/>
                <a:gd name="connsiteY3" fmla="*/ 76623 h 447696"/>
                <a:gd name="connsiteX4" fmla="*/ 9859 w 876299"/>
                <a:gd name="connsiteY4" fmla="*/ 59219 h 447696"/>
                <a:gd name="connsiteX5" fmla="*/ 33846 w 876299"/>
                <a:gd name="connsiteY5" fmla="*/ 91301 h 447696"/>
                <a:gd name="connsiteX6" fmla="*/ 435768 w 876299"/>
                <a:gd name="connsiteY6" fmla="*/ 290527 h 447696"/>
                <a:gd name="connsiteX7" fmla="*/ 794909 w 876299"/>
                <a:gd name="connsiteY7" fmla="*/ 123375 h 447696"/>
                <a:gd name="connsiteX8" fmla="*/ 523875 w 876299"/>
                <a:gd name="connsiteY8" fmla="*/ 14 h 447696"/>
                <a:gd name="connsiteX9" fmla="*/ 871780 w 876299"/>
                <a:gd name="connsiteY9" fmla="*/ 47348 h 447696"/>
                <a:gd name="connsiteX10" fmla="*/ 876299 w 876299"/>
                <a:gd name="connsiteY10" fmla="*/ 42878 h 447696"/>
                <a:gd name="connsiteX11" fmla="*/ 438149 w 876299"/>
                <a:gd name="connsiteY11" fmla="*/ 447690 h 447696"/>
                <a:gd name="connsiteX12" fmla="*/ 17508 w 876299"/>
                <a:gd name="connsiteY12" fmla="*/ 103751 h 447696"/>
                <a:gd name="connsiteX13" fmla="*/ 6268 w 876299"/>
                <a:gd name="connsiteY13" fmla="*/ 58470 h 447696"/>
                <a:gd name="connsiteX14" fmla="*/ 0 w 876299"/>
                <a:gd name="connsiteY14" fmla="*/ 57163 h 447696"/>
                <a:gd name="connsiteX15" fmla="*/ 5726 w 876299"/>
                <a:gd name="connsiteY15" fmla="*/ 56285 h 447696"/>
                <a:gd name="connsiteX16" fmla="*/ 4762 w 876299"/>
                <a:gd name="connsiteY16" fmla="*/ 52403 h 447696"/>
                <a:gd name="connsiteX17" fmla="*/ 7466 w 876299"/>
                <a:gd name="connsiteY17" fmla="*/ 56019 h 447696"/>
                <a:gd name="connsiteX18" fmla="*/ 326232 w 876299"/>
                <a:gd name="connsiteY18" fmla="*/ 7158 h 447696"/>
                <a:gd name="connsiteX19" fmla="*/ 426244 w 876299"/>
                <a:gd name="connsiteY19" fmla="*/ 47639 h 447696"/>
                <a:gd name="connsiteX20" fmla="*/ 523875 w 876299"/>
                <a:gd name="connsiteY20" fmla="*/ 14 h 44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6299" h="447696">
                  <a:moveTo>
                    <a:pt x="869600" y="49504"/>
                  </a:moveTo>
                  <a:lnTo>
                    <a:pt x="855769" y="55476"/>
                  </a:lnTo>
                  <a:cubicBezTo>
                    <a:pt x="787537" y="75780"/>
                    <a:pt x="551309" y="108163"/>
                    <a:pt x="423863" y="109551"/>
                  </a:cubicBezTo>
                  <a:cubicBezTo>
                    <a:pt x="314623" y="110741"/>
                    <a:pt x="194221" y="95412"/>
                    <a:pt x="93297" y="76623"/>
                  </a:cubicBezTo>
                  <a:lnTo>
                    <a:pt x="9859" y="59219"/>
                  </a:lnTo>
                  <a:lnTo>
                    <a:pt x="33846" y="91301"/>
                  </a:lnTo>
                  <a:cubicBezTo>
                    <a:pt x="118063" y="184829"/>
                    <a:pt x="308669" y="291916"/>
                    <a:pt x="435768" y="290527"/>
                  </a:cubicBezTo>
                  <a:cubicBezTo>
                    <a:pt x="544710" y="289337"/>
                    <a:pt x="694059" y="206663"/>
                    <a:pt x="794909" y="123375"/>
                  </a:cubicBezTo>
                  <a:close/>
                  <a:moveTo>
                    <a:pt x="523875" y="14"/>
                  </a:moveTo>
                  <a:lnTo>
                    <a:pt x="871780" y="47348"/>
                  </a:lnTo>
                  <a:lnTo>
                    <a:pt x="876299" y="42878"/>
                  </a:lnTo>
                  <a:cubicBezTo>
                    <a:pt x="843755" y="165911"/>
                    <a:pt x="661986" y="446103"/>
                    <a:pt x="438149" y="447690"/>
                  </a:cubicBezTo>
                  <a:cubicBezTo>
                    <a:pt x="242292" y="449079"/>
                    <a:pt x="66184" y="236857"/>
                    <a:pt x="17508" y="103751"/>
                  </a:cubicBezTo>
                  <a:lnTo>
                    <a:pt x="6268" y="58470"/>
                  </a:lnTo>
                  <a:lnTo>
                    <a:pt x="0" y="57163"/>
                  </a:lnTo>
                  <a:lnTo>
                    <a:pt x="5726" y="56285"/>
                  </a:lnTo>
                  <a:lnTo>
                    <a:pt x="4762" y="52403"/>
                  </a:lnTo>
                  <a:lnTo>
                    <a:pt x="7466" y="56019"/>
                  </a:lnTo>
                  <a:lnTo>
                    <a:pt x="326232" y="7158"/>
                  </a:lnTo>
                  <a:cubicBezTo>
                    <a:pt x="361950" y="6364"/>
                    <a:pt x="392907" y="34145"/>
                    <a:pt x="426244" y="47639"/>
                  </a:cubicBezTo>
                  <a:cubicBezTo>
                    <a:pt x="458788" y="31764"/>
                    <a:pt x="488950" y="-780"/>
                    <a:pt x="523875" y="14"/>
                  </a:cubicBezTo>
                  <a:close/>
                </a:path>
              </a:pathLst>
            </a:custGeom>
            <a:solidFill>
              <a:srgbClr val="FFB1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4776428" y="853554"/>
              <a:ext cx="3247945" cy="3645004"/>
            </a:xfrm>
            <a:custGeom>
              <a:avLst/>
              <a:gdLst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96585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7058"/>
                <a:gd name="connsiteY0" fmla="*/ 323 h 4405081"/>
                <a:gd name="connsiteX1" fmla="*/ 2205044 w 3807058"/>
                <a:gd name="connsiteY1" fmla="*/ 62916 h 4405081"/>
                <a:gd name="connsiteX2" fmla="*/ 2350187 w 3807058"/>
                <a:gd name="connsiteY2" fmla="*/ 135488 h 4405081"/>
                <a:gd name="connsiteX3" fmla="*/ 2585318 w 3807058"/>
                <a:gd name="connsiteY3" fmla="*/ 114805 h 4405081"/>
                <a:gd name="connsiteX4" fmla="*/ 3096585 w 3807058"/>
                <a:gd name="connsiteY4" fmla="*/ 876442 h 4405081"/>
                <a:gd name="connsiteX5" fmla="*/ 3567935 w 3807058"/>
                <a:gd name="connsiteY5" fmla="*/ 2595296 h 4405081"/>
                <a:gd name="connsiteX6" fmla="*/ 3807058 w 3807058"/>
                <a:gd name="connsiteY6" fmla="*/ 3435673 h 4405081"/>
                <a:gd name="connsiteX7" fmla="*/ 3567210 w 3807058"/>
                <a:gd name="connsiteY7" fmla="*/ 4065957 h 4405081"/>
                <a:gd name="connsiteX8" fmla="*/ 2613621 w 3807058"/>
                <a:gd name="connsiteY8" fmla="*/ 4401962 h 4405081"/>
                <a:gd name="connsiteX9" fmla="*/ 2117959 w 3807058"/>
                <a:gd name="connsiteY9" fmla="*/ 3880174 h 4405081"/>
                <a:gd name="connsiteX10" fmla="*/ 2275028 w 3807058"/>
                <a:gd name="connsiteY10" fmla="*/ 3407258 h 4405081"/>
                <a:gd name="connsiteX11" fmla="*/ 2317191 w 3807058"/>
                <a:gd name="connsiteY11" fmla="*/ 3334287 h 4405081"/>
                <a:gd name="connsiteX12" fmla="*/ 2365784 w 3807058"/>
                <a:gd name="connsiteY12" fmla="*/ 3270939 h 4405081"/>
                <a:gd name="connsiteX13" fmla="*/ 2857909 w 3807058"/>
                <a:gd name="connsiteY13" fmla="*/ 1857071 h 4405081"/>
                <a:gd name="connsiteX14" fmla="*/ 2433962 w 3807058"/>
                <a:gd name="connsiteY14" fmla="*/ 665312 h 4405081"/>
                <a:gd name="connsiteX15" fmla="*/ 2391049 w 3807058"/>
                <a:gd name="connsiteY15" fmla="*/ 625432 h 4405081"/>
                <a:gd name="connsiteX16" fmla="*/ 2389016 w 3807058"/>
                <a:gd name="connsiteY16" fmla="*/ 640953 h 4405081"/>
                <a:gd name="connsiteX17" fmla="*/ 2338885 w 3807058"/>
                <a:gd name="connsiteY17" fmla="*/ 774124 h 4405081"/>
                <a:gd name="connsiteX18" fmla="*/ 1101863 w 3807058"/>
                <a:gd name="connsiteY18" fmla="*/ 1722322 h 4405081"/>
                <a:gd name="connsiteX19" fmla="*/ 1020541 w 3807058"/>
                <a:gd name="connsiteY19" fmla="*/ 1829696 h 4405081"/>
                <a:gd name="connsiteX20" fmla="*/ 996073 w 3807058"/>
                <a:gd name="connsiteY20" fmla="*/ 1869858 h 4405081"/>
                <a:gd name="connsiteX21" fmla="*/ 993231 w 3807058"/>
                <a:gd name="connsiteY21" fmla="*/ 1880323 h 4405081"/>
                <a:gd name="connsiteX22" fmla="*/ 971052 w 3807058"/>
                <a:gd name="connsiteY22" fmla="*/ 2002213 h 4405081"/>
                <a:gd name="connsiteX23" fmla="*/ 1463705 w 3807058"/>
                <a:gd name="connsiteY23" fmla="*/ 3295608 h 4405081"/>
                <a:gd name="connsiteX24" fmla="*/ 1958301 w 3807058"/>
                <a:gd name="connsiteY24" fmla="*/ 3952745 h 4405081"/>
                <a:gd name="connsiteX25" fmla="*/ 1537388 w 3807058"/>
                <a:gd name="connsiteY25" fmla="*/ 4373658 h 4405081"/>
                <a:gd name="connsiteX26" fmla="*/ 289159 w 3807058"/>
                <a:gd name="connsiteY26" fmla="*/ 4170459 h 4405081"/>
                <a:gd name="connsiteX27" fmla="*/ 13387 w 3807058"/>
                <a:gd name="connsiteY27" fmla="*/ 3401202 h 4405081"/>
                <a:gd name="connsiteX28" fmla="*/ 521387 w 3807058"/>
                <a:gd name="connsiteY28" fmla="*/ 2094916 h 4405081"/>
                <a:gd name="connsiteX29" fmla="*/ 1160016 w 3807058"/>
                <a:gd name="connsiteY29" fmla="*/ 367716 h 4405081"/>
                <a:gd name="connsiteX30" fmla="*/ 1898884 w 3807058"/>
                <a:gd name="connsiteY30" fmla="*/ 323 h 4405081"/>
                <a:gd name="connsiteX0" fmla="*/ 1898884 w 3908658"/>
                <a:gd name="connsiteY0" fmla="*/ 323 h 4404989"/>
                <a:gd name="connsiteX1" fmla="*/ 2205044 w 3908658"/>
                <a:gd name="connsiteY1" fmla="*/ 62916 h 4404989"/>
                <a:gd name="connsiteX2" fmla="*/ 2350187 w 3908658"/>
                <a:gd name="connsiteY2" fmla="*/ 135488 h 4404989"/>
                <a:gd name="connsiteX3" fmla="*/ 2585318 w 3908658"/>
                <a:gd name="connsiteY3" fmla="*/ 114805 h 4404989"/>
                <a:gd name="connsiteX4" fmla="*/ 3096585 w 3908658"/>
                <a:gd name="connsiteY4" fmla="*/ 876442 h 4404989"/>
                <a:gd name="connsiteX5" fmla="*/ 3567935 w 3908658"/>
                <a:gd name="connsiteY5" fmla="*/ 2595296 h 4404989"/>
                <a:gd name="connsiteX6" fmla="*/ 3908658 w 3908658"/>
                <a:gd name="connsiteY6" fmla="*/ 3479216 h 4404989"/>
                <a:gd name="connsiteX7" fmla="*/ 3567210 w 3908658"/>
                <a:gd name="connsiteY7" fmla="*/ 4065957 h 4404989"/>
                <a:gd name="connsiteX8" fmla="*/ 2613621 w 3908658"/>
                <a:gd name="connsiteY8" fmla="*/ 4401962 h 4404989"/>
                <a:gd name="connsiteX9" fmla="*/ 2117959 w 3908658"/>
                <a:gd name="connsiteY9" fmla="*/ 3880174 h 4404989"/>
                <a:gd name="connsiteX10" fmla="*/ 2275028 w 3908658"/>
                <a:gd name="connsiteY10" fmla="*/ 3407258 h 4404989"/>
                <a:gd name="connsiteX11" fmla="*/ 2317191 w 3908658"/>
                <a:gd name="connsiteY11" fmla="*/ 3334287 h 4404989"/>
                <a:gd name="connsiteX12" fmla="*/ 2365784 w 3908658"/>
                <a:gd name="connsiteY12" fmla="*/ 3270939 h 4404989"/>
                <a:gd name="connsiteX13" fmla="*/ 2857909 w 3908658"/>
                <a:gd name="connsiteY13" fmla="*/ 1857071 h 4404989"/>
                <a:gd name="connsiteX14" fmla="*/ 2433962 w 3908658"/>
                <a:gd name="connsiteY14" fmla="*/ 665312 h 4404989"/>
                <a:gd name="connsiteX15" fmla="*/ 2391049 w 3908658"/>
                <a:gd name="connsiteY15" fmla="*/ 625432 h 4404989"/>
                <a:gd name="connsiteX16" fmla="*/ 2389016 w 3908658"/>
                <a:gd name="connsiteY16" fmla="*/ 640953 h 4404989"/>
                <a:gd name="connsiteX17" fmla="*/ 2338885 w 3908658"/>
                <a:gd name="connsiteY17" fmla="*/ 774124 h 4404989"/>
                <a:gd name="connsiteX18" fmla="*/ 1101863 w 3908658"/>
                <a:gd name="connsiteY18" fmla="*/ 1722322 h 4404989"/>
                <a:gd name="connsiteX19" fmla="*/ 1020541 w 3908658"/>
                <a:gd name="connsiteY19" fmla="*/ 1829696 h 4404989"/>
                <a:gd name="connsiteX20" fmla="*/ 996073 w 3908658"/>
                <a:gd name="connsiteY20" fmla="*/ 1869858 h 4404989"/>
                <a:gd name="connsiteX21" fmla="*/ 993231 w 3908658"/>
                <a:gd name="connsiteY21" fmla="*/ 1880323 h 4404989"/>
                <a:gd name="connsiteX22" fmla="*/ 971052 w 3908658"/>
                <a:gd name="connsiteY22" fmla="*/ 2002213 h 4404989"/>
                <a:gd name="connsiteX23" fmla="*/ 1463705 w 3908658"/>
                <a:gd name="connsiteY23" fmla="*/ 3295608 h 4404989"/>
                <a:gd name="connsiteX24" fmla="*/ 1958301 w 3908658"/>
                <a:gd name="connsiteY24" fmla="*/ 3952745 h 4404989"/>
                <a:gd name="connsiteX25" fmla="*/ 1537388 w 3908658"/>
                <a:gd name="connsiteY25" fmla="*/ 4373658 h 4404989"/>
                <a:gd name="connsiteX26" fmla="*/ 289159 w 3908658"/>
                <a:gd name="connsiteY26" fmla="*/ 4170459 h 4404989"/>
                <a:gd name="connsiteX27" fmla="*/ 13387 w 3908658"/>
                <a:gd name="connsiteY27" fmla="*/ 3401202 h 4404989"/>
                <a:gd name="connsiteX28" fmla="*/ 521387 w 3908658"/>
                <a:gd name="connsiteY28" fmla="*/ 2094916 h 4404989"/>
                <a:gd name="connsiteX29" fmla="*/ 1160016 w 3908658"/>
                <a:gd name="connsiteY29" fmla="*/ 367716 h 4404989"/>
                <a:gd name="connsiteX30" fmla="*/ 1898884 w 3908658"/>
                <a:gd name="connsiteY30" fmla="*/ 323 h 4404989"/>
                <a:gd name="connsiteX0" fmla="*/ 1898884 w 3909698"/>
                <a:gd name="connsiteY0" fmla="*/ 323 h 4404989"/>
                <a:gd name="connsiteX1" fmla="*/ 2205044 w 3909698"/>
                <a:gd name="connsiteY1" fmla="*/ 62916 h 4404989"/>
                <a:gd name="connsiteX2" fmla="*/ 2350187 w 3909698"/>
                <a:gd name="connsiteY2" fmla="*/ 135488 h 4404989"/>
                <a:gd name="connsiteX3" fmla="*/ 2585318 w 3909698"/>
                <a:gd name="connsiteY3" fmla="*/ 114805 h 4404989"/>
                <a:gd name="connsiteX4" fmla="*/ 3096585 w 3909698"/>
                <a:gd name="connsiteY4" fmla="*/ 876442 h 4404989"/>
                <a:gd name="connsiteX5" fmla="*/ 3655021 w 3909698"/>
                <a:gd name="connsiteY5" fmla="*/ 2595296 h 4404989"/>
                <a:gd name="connsiteX6" fmla="*/ 3908658 w 3909698"/>
                <a:gd name="connsiteY6" fmla="*/ 3479216 h 4404989"/>
                <a:gd name="connsiteX7" fmla="*/ 3567210 w 3909698"/>
                <a:gd name="connsiteY7" fmla="*/ 4065957 h 4404989"/>
                <a:gd name="connsiteX8" fmla="*/ 2613621 w 3909698"/>
                <a:gd name="connsiteY8" fmla="*/ 4401962 h 4404989"/>
                <a:gd name="connsiteX9" fmla="*/ 2117959 w 3909698"/>
                <a:gd name="connsiteY9" fmla="*/ 3880174 h 4404989"/>
                <a:gd name="connsiteX10" fmla="*/ 2275028 w 3909698"/>
                <a:gd name="connsiteY10" fmla="*/ 3407258 h 4404989"/>
                <a:gd name="connsiteX11" fmla="*/ 2317191 w 3909698"/>
                <a:gd name="connsiteY11" fmla="*/ 3334287 h 4404989"/>
                <a:gd name="connsiteX12" fmla="*/ 2365784 w 3909698"/>
                <a:gd name="connsiteY12" fmla="*/ 3270939 h 4404989"/>
                <a:gd name="connsiteX13" fmla="*/ 2857909 w 3909698"/>
                <a:gd name="connsiteY13" fmla="*/ 1857071 h 4404989"/>
                <a:gd name="connsiteX14" fmla="*/ 2433962 w 3909698"/>
                <a:gd name="connsiteY14" fmla="*/ 665312 h 4404989"/>
                <a:gd name="connsiteX15" fmla="*/ 2391049 w 3909698"/>
                <a:gd name="connsiteY15" fmla="*/ 625432 h 4404989"/>
                <a:gd name="connsiteX16" fmla="*/ 2389016 w 3909698"/>
                <a:gd name="connsiteY16" fmla="*/ 640953 h 4404989"/>
                <a:gd name="connsiteX17" fmla="*/ 2338885 w 3909698"/>
                <a:gd name="connsiteY17" fmla="*/ 774124 h 4404989"/>
                <a:gd name="connsiteX18" fmla="*/ 1101863 w 3909698"/>
                <a:gd name="connsiteY18" fmla="*/ 1722322 h 4404989"/>
                <a:gd name="connsiteX19" fmla="*/ 1020541 w 3909698"/>
                <a:gd name="connsiteY19" fmla="*/ 1829696 h 4404989"/>
                <a:gd name="connsiteX20" fmla="*/ 996073 w 3909698"/>
                <a:gd name="connsiteY20" fmla="*/ 1869858 h 4404989"/>
                <a:gd name="connsiteX21" fmla="*/ 993231 w 3909698"/>
                <a:gd name="connsiteY21" fmla="*/ 1880323 h 4404989"/>
                <a:gd name="connsiteX22" fmla="*/ 971052 w 3909698"/>
                <a:gd name="connsiteY22" fmla="*/ 2002213 h 4404989"/>
                <a:gd name="connsiteX23" fmla="*/ 1463705 w 3909698"/>
                <a:gd name="connsiteY23" fmla="*/ 3295608 h 4404989"/>
                <a:gd name="connsiteX24" fmla="*/ 1958301 w 3909698"/>
                <a:gd name="connsiteY24" fmla="*/ 3952745 h 4404989"/>
                <a:gd name="connsiteX25" fmla="*/ 1537388 w 3909698"/>
                <a:gd name="connsiteY25" fmla="*/ 4373658 h 4404989"/>
                <a:gd name="connsiteX26" fmla="*/ 289159 w 3909698"/>
                <a:gd name="connsiteY26" fmla="*/ 4170459 h 4404989"/>
                <a:gd name="connsiteX27" fmla="*/ 13387 w 3909698"/>
                <a:gd name="connsiteY27" fmla="*/ 3401202 h 4404989"/>
                <a:gd name="connsiteX28" fmla="*/ 521387 w 3909698"/>
                <a:gd name="connsiteY28" fmla="*/ 2094916 h 4404989"/>
                <a:gd name="connsiteX29" fmla="*/ 1160016 w 3909698"/>
                <a:gd name="connsiteY29" fmla="*/ 367716 h 4404989"/>
                <a:gd name="connsiteX30" fmla="*/ 1898884 w 3909698"/>
                <a:gd name="connsiteY30" fmla="*/ 323 h 4404989"/>
                <a:gd name="connsiteX0" fmla="*/ 1898884 w 3924124"/>
                <a:gd name="connsiteY0" fmla="*/ 323 h 4404646"/>
                <a:gd name="connsiteX1" fmla="*/ 2205044 w 3924124"/>
                <a:gd name="connsiteY1" fmla="*/ 62916 h 4404646"/>
                <a:gd name="connsiteX2" fmla="*/ 2350187 w 3924124"/>
                <a:gd name="connsiteY2" fmla="*/ 135488 h 4404646"/>
                <a:gd name="connsiteX3" fmla="*/ 2585318 w 3924124"/>
                <a:gd name="connsiteY3" fmla="*/ 114805 h 4404646"/>
                <a:gd name="connsiteX4" fmla="*/ 3096585 w 3924124"/>
                <a:gd name="connsiteY4" fmla="*/ 876442 h 4404646"/>
                <a:gd name="connsiteX5" fmla="*/ 3655021 w 3924124"/>
                <a:gd name="connsiteY5" fmla="*/ 2595296 h 4404646"/>
                <a:gd name="connsiteX6" fmla="*/ 3923172 w 3924124"/>
                <a:gd name="connsiteY6" fmla="*/ 3667902 h 4404646"/>
                <a:gd name="connsiteX7" fmla="*/ 3567210 w 3924124"/>
                <a:gd name="connsiteY7" fmla="*/ 4065957 h 4404646"/>
                <a:gd name="connsiteX8" fmla="*/ 2613621 w 3924124"/>
                <a:gd name="connsiteY8" fmla="*/ 4401962 h 4404646"/>
                <a:gd name="connsiteX9" fmla="*/ 2117959 w 3924124"/>
                <a:gd name="connsiteY9" fmla="*/ 3880174 h 4404646"/>
                <a:gd name="connsiteX10" fmla="*/ 2275028 w 3924124"/>
                <a:gd name="connsiteY10" fmla="*/ 3407258 h 4404646"/>
                <a:gd name="connsiteX11" fmla="*/ 2317191 w 3924124"/>
                <a:gd name="connsiteY11" fmla="*/ 3334287 h 4404646"/>
                <a:gd name="connsiteX12" fmla="*/ 2365784 w 3924124"/>
                <a:gd name="connsiteY12" fmla="*/ 3270939 h 4404646"/>
                <a:gd name="connsiteX13" fmla="*/ 2857909 w 3924124"/>
                <a:gd name="connsiteY13" fmla="*/ 1857071 h 4404646"/>
                <a:gd name="connsiteX14" fmla="*/ 2433962 w 3924124"/>
                <a:gd name="connsiteY14" fmla="*/ 665312 h 4404646"/>
                <a:gd name="connsiteX15" fmla="*/ 2391049 w 3924124"/>
                <a:gd name="connsiteY15" fmla="*/ 625432 h 4404646"/>
                <a:gd name="connsiteX16" fmla="*/ 2389016 w 3924124"/>
                <a:gd name="connsiteY16" fmla="*/ 640953 h 4404646"/>
                <a:gd name="connsiteX17" fmla="*/ 2338885 w 3924124"/>
                <a:gd name="connsiteY17" fmla="*/ 774124 h 4404646"/>
                <a:gd name="connsiteX18" fmla="*/ 1101863 w 3924124"/>
                <a:gd name="connsiteY18" fmla="*/ 1722322 h 4404646"/>
                <a:gd name="connsiteX19" fmla="*/ 1020541 w 3924124"/>
                <a:gd name="connsiteY19" fmla="*/ 1829696 h 4404646"/>
                <a:gd name="connsiteX20" fmla="*/ 996073 w 3924124"/>
                <a:gd name="connsiteY20" fmla="*/ 1869858 h 4404646"/>
                <a:gd name="connsiteX21" fmla="*/ 993231 w 3924124"/>
                <a:gd name="connsiteY21" fmla="*/ 1880323 h 4404646"/>
                <a:gd name="connsiteX22" fmla="*/ 971052 w 3924124"/>
                <a:gd name="connsiteY22" fmla="*/ 2002213 h 4404646"/>
                <a:gd name="connsiteX23" fmla="*/ 1463705 w 3924124"/>
                <a:gd name="connsiteY23" fmla="*/ 3295608 h 4404646"/>
                <a:gd name="connsiteX24" fmla="*/ 1958301 w 3924124"/>
                <a:gd name="connsiteY24" fmla="*/ 3952745 h 4404646"/>
                <a:gd name="connsiteX25" fmla="*/ 1537388 w 3924124"/>
                <a:gd name="connsiteY25" fmla="*/ 4373658 h 4404646"/>
                <a:gd name="connsiteX26" fmla="*/ 289159 w 3924124"/>
                <a:gd name="connsiteY26" fmla="*/ 4170459 h 4404646"/>
                <a:gd name="connsiteX27" fmla="*/ 13387 w 3924124"/>
                <a:gd name="connsiteY27" fmla="*/ 3401202 h 4404646"/>
                <a:gd name="connsiteX28" fmla="*/ 521387 w 3924124"/>
                <a:gd name="connsiteY28" fmla="*/ 2094916 h 4404646"/>
                <a:gd name="connsiteX29" fmla="*/ 1160016 w 3924124"/>
                <a:gd name="connsiteY29" fmla="*/ 367716 h 4404646"/>
                <a:gd name="connsiteX30" fmla="*/ 1898884 w 3924124"/>
                <a:gd name="connsiteY30" fmla="*/ 323 h 4404646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521387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376619 w 3923172"/>
                <a:gd name="connsiteY23" fmla="*/ 3174741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423841 w 3923172"/>
                <a:gd name="connsiteY12" fmla="*/ 3301155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23841 w 3923172"/>
                <a:gd name="connsiteY11" fmla="*/ 3301155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60514 w 3923172"/>
                <a:gd name="connsiteY10" fmla="*/ 3437476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52870 w 3923172"/>
                <a:gd name="connsiteY10" fmla="*/ 3286047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382464"/>
                <a:gd name="connsiteX1" fmla="*/ 2205044 w 3923172"/>
                <a:gd name="connsiteY1" fmla="*/ 62916 h 4382464"/>
                <a:gd name="connsiteX2" fmla="*/ 2350187 w 3923172"/>
                <a:gd name="connsiteY2" fmla="*/ 135488 h 4382464"/>
                <a:gd name="connsiteX3" fmla="*/ 2585318 w 3923172"/>
                <a:gd name="connsiteY3" fmla="*/ 114805 h 4382464"/>
                <a:gd name="connsiteX4" fmla="*/ 3096585 w 3923172"/>
                <a:gd name="connsiteY4" fmla="*/ 876442 h 4382464"/>
                <a:gd name="connsiteX5" fmla="*/ 3553421 w 3923172"/>
                <a:gd name="connsiteY5" fmla="*/ 2655729 h 4382464"/>
                <a:gd name="connsiteX6" fmla="*/ 3923172 w 3923172"/>
                <a:gd name="connsiteY6" fmla="*/ 3667902 h 4382464"/>
                <a:gd name="connsiteX7" fmla="*/ 3552695 w 3923172"/>
                <a:gd name="connsiteY7" fmla="*/ 4167557 h 4382464"/>
                <a:gd name="connsiteX8" fmla="*/ 2642650 w 3923172"/>
                <a:gd name="connsiteY8" fmla="*/ 4356637 h 4382464"/>
                <a:gd name="connsiteX9" fmla="*/ 2205045 w 3923172"/>
                <a:gd name="connsiteY9" fmla="*/ 3880174 h 4382464"/>
                <a:gd name="connsiteX10" fmla="*/ 2452870 w 3923172"/>
                <a:gd name="connsiteY10" fmla="*/ 3286047 h 4382464"/>
                <a:gd name="connsiteX11" fmla="*/ 2886938 w 3923172"/>
                <a:gd name="connsiteY11" fmla="*/ 1887287 h 4382464"/>
                <a:gd name="connsiteX12" fmla="*/ 2433962 w 3923172"/>
                <a:gd name="connsiteY12" fmla="*/ 665312 h 4382464"/>
                <a:gd name="connsiteX13" fmla="*/ 2391049 w 3923172"/>
                <a:gd name="connsiteY13" fmla="*/ 625432 h 4382464"/>
                <a:gd name="connsiteX14" fmla="*/ 2389016 w 3923172"/>
                <a:gd name="connsiteY14" fmla="*/ 640953 h 4382464"/>
                <a:gd name="connsiteX15" fmla="*/ 2338885 w 3923172"/>
                <a:gd name="connsiteY15" fmla="*/ 774124 h 4382464"/>
                <a:gd name="connsiteX16" fmla="*/ 1101863 w 3923172"/>
                <a:gd name="connsiteY16" fmla="*/ 1722322 h 4382464"/>
                <a:gd name="connsiteX17" fmla="*/ 1020541 w 3923172"/>
                <a:gd name="connsiteY17" fmla="*/ 1829696 h 4382464"/>
                <a:gd name="connsiteX18" fmla="*/ 996073 w 3923172"/>
                <a:gd name="connsiteY18" fmla="*/ 1869858 h 4382464"/>
                <a:gd name="connsiteX19" fmla="*/ 993231 w 3923172"/>
                <a:gd name="connsiteY19" fmla="*/ 1880323 h 4382464"/>
                <a:gd name="connsiteX20" fmla="*/ 971052 w 3923172"/>
                <a:gd name="connsiteY20" fmla="*/ 2002213 h 4382464"/>
                <a:gd name="connsiteX21" fmla="*/ 1492734 w 3923172"/>
                <a:gd name="connsiteY21" fmla="*/ 3340933 h 4382464"/>
                <a:gd name="connsiteX22" fmla="*/ 1958301 w 3923172"/>
                <a:gd name="connsiteY22" fmla="*/ 3952745 h 4382464"/>
                <a:gd name="connsiteX23" fmla="*/ 1537388 w 3923172"/>
                <a:gd name="connsiteY23" fmla="*/ 4373658 h 4382464"/>
                <a:gd name="connsiteX24" fmla="*/ 289159 w 3923172"/>
                <a:gd name="connsiteY24" fmla="*/ 4170459 h 4382464"/>
                <a:gd name="connsiteX25" fmla="*/ 13387 w 3923172"/>
                <a:gd name="connsiteY25" fmla="*/ 3401202 h 4382464"/>
                <a:gd name="connsiteX26" fmla="*/ 492359 w 3923172"/>
                <a:gd name="connsiteY26" fmla="*/ 2094916 h 4382464"/>
                <a:gd name="connsiteX27" fmla="*/ 1160016 w 3923172"/>
                <a:gd name="connsiteY27" fmla="*/ 367716 h 4382464"/>
                <a:gd name="connsiteX28" fmla="*/ 1898884 w 3923172"/>
                <a:gd name="connsiteY28" fmla="*/ 323 h 4382464"/>
                <a:gd name="connsiteX0" fmla="*/ 1898884 w 3923172"/>
                <a:gd name="connsiteY0" fmla="*/ 323 h 4382465"/>
                <a:gd name="connsiteX1" fmla="*/ 2205044 w 3923172"/>
                <a:gd name="connsiteY1" fmla="*/ 62916 h 4382465"/>
                <a:gd name="connsiteX2" fmla="*/ 2350187 w 3923172"/>
                <a:gd name="connsiteY2" fmla="*/ 135488 h 4382465"/>
                <a:gd name="connsiteX3" fmla="*/ 2585318 w 3923172"/>
                <a:gd name="connsiteY3" fmla="*/ 114805 h 4382465"/>
                <a:gd name="connsiteX4" fmla="*/ 3096585 w 3923172"/>
                <a:gd name="connsiteY4" fmla="*/ 876442 h 4382465"/>
                <a:gd name="connsiteX5" fmla="*/ 3553421 w 3923172"/>
                <a:gd name="connsiteY5" fmla="*/ 2655729 h 4382465"/>
                <a:gd name="connsiteX6" fmla="*/ 3923172 w 3923172"/>
                <a:gd name="connsiteY6" fmla="*/ 3667902 h 4382465"/>
                <a:gd name="connsiteX7" fmla="*/ 3552695 w 3923172"/>
                <a:gd name="connsiteY7" fmla="*/ 4167557 h 4382465"/>
                <a:gd name="connsiteX8" fmla="*/ 2642650 w 3923172"/>
                <a:gd name="connsiteY8" fmla="*/ 4356637 h 4382465"/>
                <a:gd name="connsiteX9" fmla="*/ 2205045 w 3923172"/>
                <a:gd name="connsiteY9" fmla="*/ 3880174 h 4382465"/>
                <a:gd name="connsiteX10" fmla="*/ 2452870 w 3923172"/>
                <a:gd name="connsiteY10" fmla="*/ 3286047 h 4382465"/>
                <a:gd name="connsiteX11" fmla="*/ 2886938 w 3923172"/>
                <a:gd name="connsiteY11" fmla="*/ 1887287 h 4382465"/>
                <a:gd name="connsiteX12" fmla="*/ 2433962 w 3923172"/>
                <a:gd name="connsiteY12" fmla="*/ 665312 h 4382465"/>
                <a:gd name="connsiteX13" fmla="*/ 2391049 w 3923172"/>
                <a:gd name="connsiteY13" fmla="*/ 625432 h 4382465"/>
                <a:gd name="connsiteX14" fmla="*/ 2389016 w 3923172"/>
                <a:gd name="connsiteY14" fmla="*/ 640953 h 4382465"/>
                <a:gd name="connsiteX15" fmla="*/ 2338885 w 3923172"/>
                <a:gd name="connsiteY15" fmla="*/ 774124 h 4382465"/>
                <a:gd name="connsiteX16" fmla="*/ 1101863 w 3923172"/>
                <a:gd name="connsiteY16" fmla="*/ 1722322 h 4382465"/>
                <a:gd name="connsiteX17" fmla="*/ 1020541 w 3923172"/>
                <a:gd name="connsiteY17" fmla="*/ 1829696 h 4382465"/>
                <a:gd name="connsiteX18" fmla="*/ 996073 w 3923172"/>
                <a:gd name="connsiteY18" fmla="*/ 1869858 h 4382465"/>
                <a:gd name="connsiteX19" fmla="*/ 993231 w 3923172"/>
                <a:gd name="connsiteY19" fmla="*/ 1880323 h 4382465"/>
                <a:gd name="connsiteX20" fmla="*/ 971052 w 3923172"/>
                <a:gd name="connsiteY20" fmla="*/ 2002213 h 4382465"/>
                <a:gd name="connsiteX21" fmla="*/ 1478219 w 3923172"/>
                <a:gd name="connsiteY21" fmla="*/ 3295608 h 4382465"/>
                <a:gd name="connsiteX22" fmla="*/ 1958301 w 3923172"/>
                <a:gd name="connsiteY22" fmla="*/ 3952745 h 4382465"/>
                <a:gd name="connsiteX23" fmla="*/ 1537388 w 3923172"/>
                <a:gd name="connsiteY23" fmla="*/ 4373658 h 4382465"/>
                <a:gd name="connsiteX24" fmla="*/ 289159 w 3923172"/>
                <a:gd name="connsiteY24" fmla="*/ 4170459 h 4382465"/>
                <a:gd name="connsiteX25" fmla="*/ 13387 w 3923172"/>
                <a:gd name="connsiteY25" fmla="*/ 3401202 h 4382465"/>
                <a:gd name="connsiteX26" fmla="*/ 492359 w 3923172"/>
                <a:gd name="connsiteY26" fmla="*/ 2094916 h 4382465"/>
                <a:gd name="connsiteX27" fmla="*/ 1160016 w 3923172"/>
                <a:gd name="connsiteY27" fmla="*/ 367716 h 4382465"/>
                <a:gd name="connsiteX28" fmla="*/ 1898884 w 3923172"/>
                <a:gd name="connsiteY28" fmla="*/ 323 h 4382465"/>
                <a:gd name="connsiteX0" fmla="*/ 1898884 w 3923172"/>
                <a:gd name="connsiteY0" fmla="*/ 323 h 4384220"/>
                <a:gd name="connsiteX1" fmla="*/ 2205044 w 3923172"/>
                <a:gd name="connsiteY1" fmla="*/ 62916 h 4384220"/>
                <a:gd name="connsiteX2" fmla="*/ 2350187 w 3923172"/>
                <a:gd name="connsiteY2" fmla="*/ 135488 h 4384220"/>
                <a:gd name="connsiteX3" fmla="*/ 2585318 w 3923172"/>
                <a:gd name="connsiteY3" fmla="*/ 114805 h 4384220"/>
                <a:gd name="connsiteX4" fmla="*/ 3096585 w 3923172"/>
                <a:gd name="connsiteY4" fmla="*/ 876442 h 4384220"/>
                <a:gd name="connsiteX5" fmla="*/ 3553421 w 3923172"/>
                <a:gd name="connsiteY5" fmla="*/ 2655729 h 4384220"/>
                <a:gd name="connsiteX6" fmla="*/ 3923172 w 3923172"/>
                <a:gd name="connsiteY6" fmla="*/ 3667902 h 4384220"/>
                <a:gd name="connsiteX7" fmla="*/ 3552695 w 3923172"/>
                <a:gd name="connsiteY7" fmla="*/ 4167557 h 4384220"/>
                <a:gd name="connsiteX8" fmla="*/ 2642650 w 3923172"/>
                <a:gd name="connsiteY8" fmla="*/ 4356637 h 4384220"/>
                <a:gd name="connsiteX9" fmla="*/ 2205045 w 3923172"/>
                <a:gd name="connsiteY9" fmla="*/ 3880174 h 4384220"/>
                <a:gd name="connsiteX10" fmla="*/ 2452870 w 3923172"/>
                <a:gd name="connsiteY10" fmla="*/ 3286047 h 4384220"/>
                <a:gd name="connsiteX11" fmla="*/ 2886938 w 3923172"/>
                <a:gd name="connsiteY11" fmla="*/ 1887287 h 4384220"/>
                <a:gd name="connsiteX12" fmla="*/ 2433962 w 3923172"/>
                <a:gd name="connsiteY12" fmla="*/ 665312 h 4384220"/>
                <a:gd name="connsiteX13" fmla="*/ 2391049 w 3923172"/>
                <a:gd name="connsiteY13" fmla="*/ 625432 h 4384220"/>
                <a:gd name="connsiteX14" fmla="*/ 2389016 w 3923172"/>
                <a:gd name="connsiteY14" fmla="*/ 640953 h 4384220"/>
                <a:gd name="connsiteX15" fmla="*/ 2338885 w 3923172"/>
                <a:gd name="connsiteY15" fmla="*/ 774124 h 4384220"/>
                <a:gd name="connsiteX16" fmla="*/ 1101863 w 3923172"/>
                <a:gd name="connsiteY16" fmla="*/ 1722322 h 4384220"/>
                <a:gd name="connsiteX17" fmla="*/ 1020541 w 3923172"/>
                <a:gd name="connsiteY17" fmla="*/ 1829696 h 4384220"/>
                <a:gd name="connsiteX18" fmla="*/ 996073 w 3923172"/>
                <a:gd name="connsiteY18" fmla="*/ 1869858 h 4384220"/>
                <a:gd name="connsiteX19" fmla="*/ 993231 w 3923172"/>
                <a:gd name="connsiteY19" fmla="*/ 1880323 h 4384220"/>
                <a:gd name="connsiteX20" fmla="*/ 971052 w 3923172"/>
                <a:gd name="connsiteY20" fmla="*/ 2002213 h 4384220"/>
                <a:gd name="connsiteX21" fmla="*/ 1478219 w 3923172"/>
                <a:gd name="connsiteY21" fmla="*/ 3295608 h 4384220"/>
                <a:gd name="connsiteX22" fmla="*/ 1842187 w 3923172"/>
                <a:gd name="connsiteY22" fmla="*/ 3922529 h 4384220"/>
                <a:gd name="connsiteX23" fmla="*/ 1537388 w 3923172"/>
                <a:gd name="connsiteY23" fmla="*/ 4373658 h 4384220"/>
                <a:gd name="connsiteX24" fmla="*/ 289159 w 3923172"/>
                <a:gd name="connsiteY24" fmla="*/ 4170459 h 4384220"/>
                <a:gd name="connsiteX25" fmla="*/ 13387 w 3923172"/>
                <a:gd name="connsiteY25" fmla="*/ 3401202 h 4384220"/>
                <a:gd name="connsiteX26" fmla="*/ 492359 w 3923172"/>
                <a:gd name="connsiteY26" fmla="*/ 2094916 h 4384220"/>
                <a:gd name="connsiteX27" fmla="*/ 1160016 w 3923172"/>
                <a:gd name="connsiteY27" fmla="*/ 367716 h 4384220"/>
                <a:gd name="connsiteX28" fmla="*/ 1898884 w 3923172"/>
                <a:gd name="connsiteY28" fmla="*/ 323 h 4384220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839963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303540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8855 w 3920948"/>
                <a:gd name="connsiteY21" fmla="*/ 3287676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68375 w 3920948"/>
                <a:gd name="connsiteY21" fmla="*/ 3271813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817193"/>
                <a:gd name="connsiteY0" fmla="*/ 323 h 4367312"/>
                <a:gd name="connsiteX1" fmla="*/ 2202820 w 3817193"/>
                <a:gd name="connsiteY1" fmla="*/ 62916 h 4367312"/>
                <a:gd name="connsiteX2" fmla="*/ 2347963 w 3817193"/>
                <a:gd name="connsiteY2" fmla="*/ 135488 h 4367312"/>
                <a:gd name="connsiteX3" fmla="*/ 2583094 w 3817193"/>
                <a:gd name="connsiteY3" fmla="*/ 114805 h 4367312"/>
                <a:gd name="connsiteX4" fmla="*/ 3094361 w 3817193"/>
                <a:gd name="connsiteY4" fmla="*/ 876442 h 4367312"/>
                <a:gd name="connsiteX5" fmla="*/ 3551197 w 3817193"/>
                <a:gd name="connsiteY5" fmla="*/ 2655729 h 4367312"/>
                <a:gd name="connsiteX6" fmla="*/ 3817193 w 3817193"/>
                <a:gd name="connsiteY6" fmla="*/ 3667902 h 4367312"/>
                <a:gd name="connsiteX7" fmla="*/ 3550471 w 3817193"/>
                <a:gd name="connsiteY7" fmla="*/ 4167557 h 4367312"/>
                <a:gd name="connsiteX8" fmla="*/ 2640426 w 3817193"/>
                <a:gd name="connsiteY8" fmla="*/ 4356637 h 4367312"/>
                <a:gd name="connsiteX9" fmla="*/ 2202821 w 3817193"/>
                <a:gd name="connsiteY9" fmla="*/ 3880174 h 4367312"/>
                <a:gd name="connsiteX10" fmla="*/ 2421619 w 3817193"/>
                <a:gd name="connsiteY10" fmla="*/ 3331372 h 4367312"/>
                <a:gd name="connsiteX11" fmla="*/ 2884714 w 3817193"/>
                <a:gd name="connsiteY11" fmla="*/ 1887287 h 4367312"/>
                <a:gd name="connsiteX12" fmla="*/ 2431738 w 3817193"/>
                <a:gd name="connsiteY12" fmla="*/ 665312 h 4367312"/>
                <a:gd name="connsiteX13" fmla="*/ 2388825 w 3817193"/>
                <a:gd name="connsiteY13" fmla="*/ 625432 h 4367312"/>
                <a:gd name="connsiteX14" fmla="*/ 2386792 w 3817193"/>
                <a:gd name="connsiteY14" fmla="*/ 640953 h 4367312"/>
                <a:gd name="connsiteX15" fmla="*/ 2336661 w 3817193"/>
                <a:gd name="connsiteY15" fmla="*/ 774124 h 4367312"/>
                <a:gd name="connsiteX16" fmla="*/ 1099639 w 3817193"/>
                <a:gd name="connsiteY16" fmla="*/ 1722322 h 4367312"/>
                <a:gd name="connsiteX17" fmla="*/ 1018317 w 3817193"/>
                <a:gd name="connsiteY17" fmla="*/ 1829696 h 4367312"/>
                <a:gd name="connsiteX18" fmla="*/ 993849 w 3817193"/>
                <a:gd name="connsiteY18" fmla="*/ 1869858 h 4367312"/>
                <a:gd name="connsiteX19" fmla="*/ 991007 w 3817193"/>
                <a:gd name="connsiteY19" fmla="*/ 1880323 h 4367312"/>
                <a:gd name="connsiteX20" fmla="*/ 968828 w 3817193"/>
                <a:gd name="connsiteY20" fmla="*/ 2002213 h 4367312"/>
                <a:gd name="connsiteX21" fmla="*/ 1491235 w 3817193"/>
                <a:gd name="connsiteY21" fmla="*/ 3279745 h 4367312"/>
                <a:gd name="connsiteX22" fmla="*/ 1781906 w 3817193"/>
                <a:gd name="connsiteY22" fmla="*/ 3922529 h 4367312"/>
                <a:gd name="connsiteX23" fmla="*/ 1360993 w 3817193"/>
                <a:gd name="connsiteY23" fmla="*/ 4328334 h 4367312"/>
                <a:gd name="connsiteX24" fmla="*/ 286935 w 3817193"/>
                <a:gd name="connsiteY24" fmla="*/ 4170459 h 4367312"/>
                <a:gd name="connsiteX25" fmla="*/ 11163 w 3817193"/>
                <a:gd name="connsiteY25" fmla="*/ 3401202 h 4367312"/>
                <a:gd name="connsiteX26" fmla="*/ 490135 w 3817193"/>
                <a:gd name="connsiteY26" fmla="*/ 2094916 h 4367312"/>
                <a:gd name="connsiteX27" fmla="*/ 1157792 w 3817193"/>
                <a:gd name="connsiteY27" fmla="*/ 367716 h 4367312"/>
                <a:gd name="connsiteX28" fmla="*/ 1896660 w 3817193"/>
                <a:gd name="connsiteY28" fmla="*/ 323 h 4367312"/>
                <a:gd name="connsiteX0" fmla="*/ 1825958 w 3746491"/>
                <a:gd name="connsiteY0" fmla="*/ 323 h 4367312"/>
                <a:gd name="connsiteX1" fmla="*/ 2132118 w 3746491"/>
                <a:gd name="connsiteY1" fmla="*/ 62916 h 4367312"/>
                <a:gd name="connsiteX2" fmla="*/ 2277261 w 3746491"/>
                <a:gd name="connsiteY2" fmla="*/ 135488 h 4367312"/>
                <a:gd name="connsiteX3" fmla="*/ 2512392 w 3746491"/>
                <a:gd name="connsiteY3" fmla="*/ 114805 h 4367312"/>
                <a:gd name="connsiteX4" fmla="*/ 3023659 w 3746491"/>
                <a:gd name="connsiteY4" fmla="*/ 876442 h 4367312"/>
                <a:gd name="connsiteX5" fmla="*/ 3480495 w 3746491"/>
                <a:gd name="connsiteY5" fmla="*/ 2655729 h 4367312"/>
                <a:gd name="connsiteX6" fmla="*/ 3746491 w 3746491"/>
                <a:gd name="connsiteY6" fmla="*/ 3667902 h 4367312"/>
                <a:gd name="connsiteX7" fmla="*/ 3479769 w 3746491"/>
                <a:gd name="connsiteY7" fmla="*/ 4167557 h 4367312"/>
                <a:gd name="connsiteX8" fmla="*/ 2569724 w 3746491"/>
                <a:gd name="connsiteY8" fmla="*/ 4356637 h 4367312"/>
                <a:gd name="connsiteX9" fmla="*/ 2132119 w 3746491"/>
                <a:gd name="connsiteY9" fmla="*/ 3880174 h 4367312"/>
                <a:gd name="connsiteX10" fmla="*/ 2350917 w 3746491"/>
                <a:gd name="connsiteY10" fmla="*/ 3331372 h 4367312"/>
                <a:gd name="connsiteX11" fmla="*/ 2814012 w 3746491"/>
                <a:gd name="connsiteY11" fmla="*/ 1887287 h 4367312"/>
                <a:gd name="connsiteX12" fmla="*/ 2361036 w 3746491"/>
                <a:gd name="connsiteY12" fmla="*/ 665312 h 4367312"/>
                <a:gd name="connsiteX13" fmla="*/ 2318123 w 3746491"/>
                <a:gd name="connsiteY13" fmla="*/ 625432 h 4367312"/>
                <a:gd name="connsiteX14" fmla="*/ 2316090 w 3746491"/>
                <a:gd name="connsiteY14" fmla="*/ 640953 h 4367312"/>
                <a:gd name="connsiteX15" fmla="*/ 2265959 w 3746491"/>
                <a:gd name="connsiteY15" fmla="*/ 774124 h 4367312"/>
                <a:gd name="connsiteX16" fmla="*/ 1028937 w 3746491"/>
                <a:gd name="connsiteY16" fmla="*/ 1722322 h 4367312"/>
                <a:gd name="connsiteX17" fmla="*/ 947615 w 3746491"/>
                <a:gd name="connsiteY17" fmla="*/ 1829696 h 4367312"/>
                <a:gd name="connsiteX18" fmla="*/ 923147 w 3746491"/>
                <a:gd name="connsiteY18" fmla="*/ 1869858 h 4367312"/>
                <a:gd name="connsiteX19" fmla="*/ 920305 w 3746491"/>
                <a:gd name="connsiteY19" fmla="*/ 1880323 h 4367312"/>
                <a:gd name="connsiteX20" fmla="*/ 898126 w 3746491"/>
                <a:gd name="connsiteY20" fmla="*/ 2002213 h 4367312"/>
                <a:gd name="connsiteX21" fmla="*/ 1420533 w 3746491"/>
                <a:gd name="connsiteY21" fmla="*/ 3279745 h 4367312"/>
                <a:gd name="connsiteX22" fmla="*/ 1711204 w 3746491"/>
                <a:gd name="connsiteY22" fmla="*/ 3922529 h 4367312"/>
                <a:gd name="connsiteX23" fmla="*/ 1290291 w 3746491"/>
                <a:gd name="connsiteY23" fmla="*/ 4328334 h 4367312"/>
                <a:gd name="connsiteX24" fmla="*/ 216233 w 3746491"/>
                <a:gd name="connsiteY24" fmla="*/ 4170459 h 4367312"/>
                <a:gd name="connsiteX25" fmla="*/ 18277 w 3746491"/>
                <a:gd name="connsiteY25" fmla="*/ 3401201 h 4367312"/>
                <a:gd name="connsiteX26" fmla="*/ 419433 w 3746491"/>
                <a:gd name="connsiteY26" fmla="*/ 2094916 h 4367312"/>
                <a:gd name="connsiteX27" fmla="*/ 1087090 w 3746491"/>
                <a:gd name="connsiteY27" fmla="*/ 367716 h 4367312"/>
                <a:gd name="connsiteX28" fmla="*/ 1825958 w 3746491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1 w 3738570"/>
                <a:gd name="connsiteY11" fmla="*/ 1887287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50165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2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38570" h="4367312">
                  <a:moveTo>
                    <a:pt x="1818037" y="323"/>
                  </a:moveTo>
                  <a:cubicBezTo>
                    <a:pt x="1911019" y="3045"/>
                    <a:pt x="2011711" y="23002"/>
                    <a:pt x="2124197" y="62916"/>
                  </a:cubicBezTo>
                  <a:lnTo>
                    <a:pt x="2269340" y="135488"/>
                  </a:lnTo>
                  <a:cubicBezTo>
                    <a:pt x="2322559" y="140326"/>
                    <a:pt x="2365557" y="78399"/>
                    <a:pt x="2504471" y="114805"/>
                  </a:cubicBezTo>
                  <a:cubicBezTo>
                    <a:pt x="2643385" y="151211"/>
                    <a:pt x="2854388" y="452955"/>
                    <a:pt x="3015738" y="876442"/>
                  </a:cubicBezTo>
                  <a:cubicBezTo>
                    <a:pt x="3177088" y="1299929"/>
                    <a:pt x="3346046" y="2322342"/>
                    <a:pt x="3472574" y="2655729"/>
                  </a:cubicBezTo>
                  <a:cubicBezTo>
                    <a:pt x="3598364" y="3091157"/>
                    <a:pt x="3738691" y="3415931"/>
                    <a:pt x="3738570" y="3667902"/>
                  </a:cubicBezTo>
                  <a:cubicBezTo>
                    <a:pt x="3738449" y="3919873"/>
                    <a:pt x="3667976" y="4052768"/>
                    <a:pt x="3471848" y="4167557"/>
                  </a:cubicBezTo>
                  <a:cubicBezTo>
                    <a:pt x="3275720" y="4282346"/>
                    <a:pt x="2786411" y="4404534"/>
                    <a:pt x="2561803" y="4356637"/>
                  </a:cubicBezTo>
                  <a:cubicBezTo>
                    <a:pt x="2337195" y="4308740"/>
                    <a:pt x="2092750" y="4117241"/>
                    <a:pt x="2124198" y="3880174"/>
                  </a:cubicBezTo>
                  <a:cubicBezTo>
                    <a:pt x="2097406" y="3699224"/>
                    <a:pt x="2161312" y="3564372"/>
                    <a:pt x="2342996" y="3331372"/>
                  </a:cubicBezTo>
                  <a:cubicBezTo>
                    <a:pt x="2870800" y="2564574"/>
                    <a:pt x="2848480" y="2086952"/>
                    <a:pt x="2820784" y="1902579"/>
                  </a:cubicBezTo>
                  <a:cubicBezTo>
                    <a:pt x="2807779" y="1488821"/>
                    <a:pt x="2563884" y="888696"/>
                    <a:pt x="2353115" y="665312"/>
                  </a:cubicBezTo>
                  <a:lnTo>
                    <a:pt x="2310202" y="625432"/>
                  </a:lnTo>
                  <a:lnTo>
                    <a:pt x="2308169" y="640953"/>
                  </a:lnTo>
                  <a:cubicBezTo>
                    <a:pt x="2298545" y="687349"/>
                    <a:pt x="2282004" y="731722"/>
                    <a:pt x="2258038" y="774124"/>
                  </a:cubicBezTo>
                  <a:cubicBezTo>
                    <a:pt x="1946887" y="1356276"/>
                    <a:pt x="1156517" y="1561046"/>
                    <a:pt x="1021016" y="1722322"/>
                  </a:cubicBezTo>
                  <a:cubicBezTo>
                    <a:pt x="987141" y="1762641"/>
                    <a:pt x="960755" y="1797767"/>
                    <a:pt x="939694" y="1829696"/>
                  </a:cubicBezTo>
                  <a:lnTo>
                    <a:pt x="915226" y="1869858"/>
                  </a:lnTo>
                  <a:lnTo>
                    <a:pt x="912384" y="1880323"/>
                  </a:lnTo>
                  <a:cubicBezTo>
                    <a:pt x="903397" y="1919890"/>
                    <a:pt x="895950" y="1960485"/>
                    <a:pt x="890205" y="2002213"/>
                  </a:cubicBezTo>
                  <a:cubicBezTo>
                    <a:pt x="890205" y="2447923"/>
                    <a:pt x="1006886" y="2847977"/>
                    <a:pt x="1412612" y="3279745"/>
                  </a:cubicBezTo>
                  <a:cubicBezTo>
                    <a:pt x="1679077" y="3469763"/>
                    <a:pt x="1724990" y="3747764"/>
                    <a:pt x="1703283" y="3922529"/>
                  </a:cubicBezTo>
                  <a:cubicBezTo>
                    <a:pt x="1681576" y="4097294"/>
                    <a:pt x="1518562" y="4291512"/>
                    <a:pt x="1282370" y="4328334"/>
                  </a:cubicBezTo>
                  <a:cubicBezTo>
                    <a:pt x="1046178" y="4365156"/>
                    <a:pt x="498131" y="4297981"/>
                    <a:pt x="286129" y="4143459"/>
                  </a:cubicBezTo>
                  <a:cubicBezTo>
                    <a:pt x="74127" y="3988937"/>
                    <a:pt x="-35607" y="3631012"/>
                    <a:pt x="10356" y="3401201"/>
                  </a:cubicBezTo>
                  <a:cubicBezTo>
                    <a:pt x="50875" y="3101684"/>
                    <a:pt x="273022" y="2742595"/>
                    <a:pt x="411512" y="2094916"/>
                  </a:cubicBezTo>
                  <a:cubicBezTo>
                    <a:pt x="515531" y="1531278"/>
                    <a:pt x="680025" y="740249"/>
                    <a:pt x="1079169" y="367716"/>
                  </a:cubicBezTo>
                  <a:cubicBezTo>
                    <a:pt x="1329541" y="139116"/>
                    <a:pt x="1539090" y="-7841"/>
                    <a:pt x="1818037" y="323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26000">
                  <a:srgbClr val="705446"/>
                </a:gs>
                <a:gs pos="100000">
                  <a:srgbClr val="C1846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01" name="圆角矩形标注 100"/>
          <p:cNvSpPr/>
          <p:nvPr/>
        </p:nvSpPr>
        <p:spPr>
          <a:xfrm>
            <a:off x="372100" y="3078236"/>
            <a:ext cx="1436055" cy="656592"/>
          </a:xfrm>
          <a:prstGeom prst="wedgeRoundRectCallout">
            <a:avLst>
              <a:gd name="adj1" fmla="val 35638"/>
              <a:gd name="adj2" fmla="val 7453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433004" y="3108660"/>
            <a:ext cx="1375151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/>
              <a:t>夏至</a:t>
            </a:r>
            <a:r>
              <a:rPr lang="en-US" altLang="zh-CN" sz="2800" b="1" dirty="0" smtClean="0"/>
              <a:t>...</a:t>
            </a:r>
            <a:endParaRPr lang="zh-CN" altLang="en-US" sz="28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6096000" y="2915651"/>
            <a:ext cx="5276850" cy="1047001"/>
            <a:chOff x="6096000" y="2915651"/>
            <a:chExt cx="5276850" cy="1047001"/>
          </a:xfrm>
        </p:grpSpPr>
        <p:sp>
          <p:nvSpPr>
            <p:cNvPr id="105" name="圆角矩形标注 104"/>
            <p:cNvSpPr/>
            <p:nvPr/>
          </p:nvSpPr>
          <p:spPr>
            <a:xfrm>
              <a:off x="6096000" y="2915651"/>
              <a:ext cx="5276850" cy="1047001"/>
            </a:xfrm>
            <a:prstGeom prst="wedgeRoundRectCallout">
              <a:avLst>
                <a:gd name="adj1" fmla="val 54618"/>
                <a:gd name="adj2" fmla="val -10279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6428851" y="3006830"/>
              <a:ext cx="4688377" cy="827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4000" b="1" dirty="0" smtClean="0"/>
                <a:t>谁能把小叮当留下</a:t>
              </a:r>
              <a:r>
                <a:rPr lang="en-US" altLang="zh-CN" sz="4000" b="1" dirty="0" smtClean="0"/>
                <a:t>...</a:t>
              </a:r>
              <a:endParaRPr lang="zh-CN" altLang="en-US" sz="4000" b="1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096000" y="1598373"/>
            <a:ext cx="5276850" cy="1047001"/>
            <a:chOff x="6096000" y="1598373"/>
            <a:chExt cx="5276850" cy="1047001"/>
          </a:xfrm>
        </p:grpSpPr>
        <p:sp>
          <p:nvSpPr>
            <p:cNvPr id="55" name="圆角矩形标注 54"/>
            <p:cNvSpPr/>
            <p:nvPr/>
          </p:nvSpPr>
          <p:spPr>
            <a:xfrm>
              <a:off x="6096000" y="1598373"/>
              <a:ext cx="5276850" cy="1047001"/>
            </a:xfrm>
            <a:prstGeom prst="wedgeRoundRectCallout">
              <a:avLst>
                <a:gd name="adj1" fmla="val -53750"/>
                <a:gd name="adj2" fmla="val 35344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428851" y="1696259"/>
              <a:ext cx="4688377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4000" b="1" dirty="0" smtClean="0"/>
                <a:t>小叮当离开大雄了！</a:t>
              </a:r>
              <a:endParaRPr lang="zh-CN" altLang="en-US" sz="4000" b="1" dirty="0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8573" y="3713890"/>
            <a:ext cx="1883827" cy="299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82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图片 15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91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228850" y="2189523"/>
            <a:ext cx="3416309" cy="855242"/>
            <a:chOff x="2228850" y="2189523"/>
            <a:chExt cx="3416309" cy="855242"/>
          </a:xfrm>
        </p:grpSpPr>
        <p:sp>
          <p:nvSpPr>
            <p:cNvPr id="152" name="圆角矩形标注 151"/>
            <p:cNvSpPr/>
            <p:nvPr/>
          </p:nvSpPr>
          <p:spPr>
            <a:xfrm>
              <a:off x="2228850" y="2189523"/>
              <a:ext cx="3416309" cy="855242"/>
            </a:xfrm>
            <a:prstGeom prst="wedgeRoundRectCallout">
              <a:avLst>
                <a:gd name="adj1" fmla="val -5516"/>
                <a:gd name="adj2" fmla="val 72864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362313" y="2345576"/>
              <a:ext cx="32828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/>
                <a:t>哆啦，不要走！</a:t>
              </a:r>
              <a:endParaRPr lang="zh-CN" altLang="en-US" sz="32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19846" y="1162717"/>
            <a:ext cx="4019082" cy="1442764"/>
            <a:chOff x="6719846" y="1162717"/>
            <a:chExt cx="4019082" cy="1442764"/>
          </a:xfrm>
        </p:grpSpPr>
        <p:sp>
          <p:nvSpPr>
            <p:cNvPr id="153" name="圆角矩形标注 152"/>
            <p:cNvSpPr/>
            <p:nvPr/>
          </p:nvSpPr>
          <p:spPr>
            <a:xfrm>
              <a:off x="6719846" y="1162717"/>
              <a:ext cx="4019082" cy="1442764"/>
            </a:xfrm>
            <a:prstGeom prst="wedgeRoundRectCallout">
              <a:avLst>
                <a:gd name="adj1" fmla="val -32534"/>
                <a:gd name="adj2" fmla="val 7651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6912506" y="1212337"/>
              <a:ext cx="3624698" cy="1318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200" dirty="0" smtClean="0"/>
                <a:t>大雄啊，你要学会离开我也能独立</a:t>
              </a:r>
              <a:endParaRPr lang="zh-CN" altLang="en-US" sz="3200" dirty="0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075" y="3262862"/>
            <a:ext cx="2097206" cy="34567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3281" y="3110449"/>
            <a:ext cx="2883658" cy="360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9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图片 19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91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859281" y="3499144"/>
            <a:ext cx="1648923" cy="698976"/>
            <a:chOff x="5230842" y="3232985"/>
            <a:chExt cx="1648923" cy="698976"/>
          </a:xfrm>
        </p:grpSpPr>
        <p:sp>
          <p:nvSpPr>
            <p:cNvPr id="182" name="圆角矩形标注 181"/>
            <p:cNvSpPr/>
            <p:nvPr/>
          </p:nvSpPr>
          <p:spPr>
            <a:xfrm>
              <a:off x="5256336" y="3232985"/>
              <a:ext cx="1623429" cy="698976"/>
            </a:xfrm>
            <a:prstGeom prst="wedgeRoundRectCallout">
              <a:avLst>
                <a:gd name="adj1" fmla="val -44851"/>
                <a:gd name="adj2" fmla="val 7954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5230842" y="3302742"/>
              <a:ext cx="15615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/>
                <a:t>可是</a:t>
              </a:r>
              <a:r>
                <a:rPr lang="en-US" altLang="zh-CN" sz="3200" dirty="0" smtClean="0"/>
                <a:t>...</a:t>
              </a:r>
              <a:endParaRPr lang="zh-CN" altLang="en-US" sz="32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70324" y="493725"/>
            <a:ext cx="4100762" cy="2802888"/>
            <a:chOff x="7670324" y="493725"/>
            <a:chExt cx="4100762" cy="2802888"/>
          </a:xfrm>
        </p:grpSpPr>
        <p:sp>
          <p:nvSpPr>
            <p:cNvPr id="184" name="云形标注 183"/>
            <p:cNvSpPr/>
            <p:nvPr/>
          </p:nvSpPr>
          <p:spPr>
            <a:xfrm flipH="1">
              <a:off x="7670324" y="493725"/>
              <a:ext cx="4100762" cy="2802888"/>
            </a:xfrm>
            <a:prstGeom prst="cloudCallout">
              <a:avLst>
                <a:gd name="adj1" fmla="val 16920"/>
                <a:gd name="adj2" fmla="val 76373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8" name="组合 187"/>
            <p:cNvGrpSpPr/>
            <p:nvPr/>
          </p:nvGrpSpPr>
          <p:grpSpPr>
            <a:xfrm>
              <a:off x="9572947" y="1340428"/>
              <a:ext cx="1344136" cy="1508454"/>
              <a:chOff x="4776428" y="853554"/>
              <a:chExt cx="3247945" cy="3645004"/>
            </a:xfrm>
          </p:grpSpPr>
          <p:sp>
            <p:nvSpPr>
              <p:cNvPr id="189" name="任意多边形 188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0" name="任意多边形 189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1" name="任意多边形 190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2" name="任意多边形 191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3" name="任意多边形 192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4" name="任意多边形 193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5" name="任意多边形 194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196" name="圆角矩形标注 195"/>
            <p:cNvSpPr/>
            <p:nvPr/>
          </p:nvSpPr>
          <p:spPr>
            <a:xfrm>
              <a:off x="8241262" y="934337"/>
              <a:ext cx="1734380" cy="592977"/>
            </a:xfrm>
            <a:prstGeom prst="wedgeRoundRectCallout">
              <a:avLst>
                <a:gd name="adj1" fmla="val 36435"/>
                <a:gd name="adj2" fmla="val 79035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文本框 196"/>
            <p:cNvSpPr txBox="1"/>
            <p:nvPr/>
          </p:nvSpPr>
          <p:spPr>
            <a:xfrm>
              <a:off x="8360144" y="985503"/>
              <a:ext cx="14676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/>
                <a:t>小叮当</a:t>
              </a:r>
              <a:r>
                <a:rPr lang="en-US" altLang="zh-CN" sz="2800" dirty="0" smtClean="0"/>
                <a:t>...</a:t>
              </a:r>
              <a:endParaRPr lang="zh-CN" altLang="en-US" sz="2800" dirty="0"/>
            </a:p>
          </p:txBody>
        </p:sp>
      </p:grpSp>
      <p:pic>
        <p:nvPicPr>
          <p:cNvPr id="200" name="图片 1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281" y="3110449"/>
            <a:ext cx="2883658" cy="360914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14350" y="294970"/>
            <a:ext cx="5581650" cy="3553662"/>
            <a:chOff x="514350" y="294970"/>
            <a:chExt cx="5581650" cy="3553662"/>
          </a:xfrm>
        </p:grpSpPr>
        <p:sp>
          <p:nvSpPr>
            <p:cNvPr id="2" name="云形标注 1"/>
            <p:cNvSpPr/>
            <p:nvPr/>
          </p:nvSpPr>
          <p:spPr>
            <a:xfrm>
              <a:off x="514350" y="294970"/>
              <a:ext cx="5581650" cy="3553662"/>
            </a:xfrm>
            <a:prstGeom prst="cloudCallout">
              <a:avLst>
                <a:gd name="adj1" fmla="val 327"/>
                <a:gd name="adj2" fmla="val 64108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圆角矩形标注 197"/>
            <p:cNvSpPr/>
            <p:nvPr/>
          </p:nvSpPr>
          <p:spPr>
            <a:xfrm>
              <a:off x="3326222" y="812449"/>
              <a:ext cx="2168844" cy="1310377"/>
            </a:xfrm>
            <a:prstGeom prst="wedgeRoundRectCallout">
              <a:avLst>
                <a:gd name="adj1" fmla="val -66266"/>
                <a:gd name="adj2" fmla="val -9521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335122" y="881035"/>
              <a:ext cx="215994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/>
                <a:t>大雄，没有叮当猫，看你怎麽办？哈哈！</a:t>
              </a:r>
              <a:endParaRPr lang="zh-CN" altLang="en-US" sz="2400" dirty="0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4313" y="812449"/>
              <a:ext cx="1810669" cy="2712955"/>
            </a:xfrm>
            <a:prstGeom prst="rect">
              <a:avLst/>
            </a:prstGeom>
          </p:spPr>
        </p:pic>
      </p:grpSp>
      <p:pic>
        <p:nvPicPr>
          <p:cNvPr id="186" name="图片 1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2075" y="3262862"/>
            <a:ext cx="2097206" cy="345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33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91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61" name="云形标注 160"/>
          <p:cNvSpPr/>
          <p:nvPr/>
        </p:nvSpPr>
        <p:spPr>
          <a:xfrm flipH="1">
            <a:off x="7670324" y="493725"/>
            <a:ext cx="4100762" cy="2802888"/>
          </a:xfrm>
          <a:prstGeom prst="cloudCallout">
            <a:avLst>
              <a:gd name="adj1" fmla="val 16212"/>
              <a:gd name="adj2" fmla="val 6498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9572947" y="1340428"/>
            <a:ext cx="1344136" cy="1508454"/>
            <a:chOff x="4776428" y="853554"/>
            <a:chExt cx="3247945" cy="3645004"/>
          </a:xfrm>
        </p:grpSpPr>
        <p:sp>
          <p:nvSpPr>
            <p:cNvPr id="163" name="任意多边形 162"/>
            <p:cNvSpPr/>
            <p:nvPr/>
          </p:nvSpPr>
          <p:spPr>
            <a:xfrm>
              <a:off x="5521103" y="1107792"/>
              <a:ext cx="1746484" cy="2698550"/>
            </a:xfrm>
            <a:custGeom>
              <a:avLst/>
              <a:gdLst>
                <a:gd name="connsiteX0" fmla="*/ 742950 w 1914525"/>
                <a:gd name="connsiteY0" fmla="*/ 3086100 h 3114675"/>
                <a:gd name="connsiteX1" fmla="*/ 1162050 w 1914525"/>
                <a:gd name="connsiteY1" fmla="*/ 3114675 h 3114675"/>
                <a:gd name="connsiteX2" fmla="*/ 1914525 w 1914525"/>
                <a:gd name="connsiteY2" fmla="*/ 2247900 h 3114675"/>
                <a:gd name="connsiteX3" fmla="*/ 1857375 w 1914525"/>
                <a:gd name="connsiteY3" fmla="*/ 1009650 h 3114675"/>
                <a:gd name="connsiteX4" fmla="*/ 1495425 w 1914525"/>
                <a:gd name="connsiteY4" fmla="*/ 0 h 3114675"/>
                <a:gd name="connsiteX5" fmla="*/ 609600 w 1914525"/>
                <a:gd name="connsiteY5" fmla="*/ 0 h 3114675"/>
                <a:gd name="connsiteX6" fmla="*/ 38100 w 1914525"/>
                <a:gd name="connsiteY6" fmla="*/ 990600 h 3114675"/>
                <a:gd name="connsiteX7" fmla="*/ 0 w 1914525"/>
                <a:gd name="connsiteY7" fmla="*/ 1647825 h 3114675"/>
                <a:gd name="connsiteX8" fmla="*/ 123825 w 1914525"/>
                <a:gd name="connsiteY8" fmla="*/ 2343150 h 3114675"/>
                <a:gd name="connsiteX9" fmla="*/ 742950 w 1914525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202600"/>
                <a:gd name="connsiteX1" fmla="*/ 1162050 w 1966761"/>
                <a:gd name="connsiteY1" fmla="*/ 3114675 h 3202600"/>
                <a:gd name="connsiteX2" fmla="*/ 1914525 w 1966761"/>
                <a:gd name="connsiteY2" fmla="*/ 2247900 h 3202600"/>
                <a:gd name="connsiteX3" fmla="*/ 1857375 w 1966761"/>
                <a:gd name="connsiteY3" fmla="*/ 1009650 h 3202600"/>
                <a:gd name="connsiteX4" fmla="*/ 1495425 w 1966761"/>
                <a:gd name="connsiteY4" fmla="*/ 0 h 3202600"/>
                <a:gd name="connsiteX5" fmla="*/ 609600 w 1966761"/>
                <a:gd name="connsiteY5" fmla="*/ 0 h 3202600"/>
                <a:gd name="connsiteX6" fmla="*/ 38100 w 1966761"/>
                <a:gd name="connsiteY6" fmla="*/ 990600 h 3202600"/>
                <a:gd name="connsiteX7" fmla="*/ 0 w 1966761"/>
                <a:gd name="connsiteY7" fmla="*/ 1647825 h 3202600"/>
                <a:gd name="connsiteX8" fmla="*/ 149225 w 1966761"/>
                <a:gd name="connsiteY8" fmla="*/ 2349500 h 3202600"/>
                <a:gd name="connsiteX9" fmla="*/ 742950 w 1966761"/>
                <a:gd name="connsiteY9" fmla="*/ 3086100 h 3202600"/>
                <a:gd name="connsiteX0" fmla="*/ 742950 w 1966761"/>
                <a:gd name="connsiteY0" fmla="*/ 3079750 h 3200068"/>
                <a:gd name="connsiteX1" fmla="*/ 1162050 w 1966761"/>
                <a:gd name="connsiteY1" fmla="*/ 3114675 h 3200068"/>
                <a:gd name="connsiteX2" fmla="*/ 1914525 w 1966761"/>
                <a:gd name="connsiteY2" fmla="*/ 2247900 h 3200068"/>
                <a:gd name="connsiteX3" fmla="*/ 1857375 w 1966761"/>
                <a:gd name="connsiteY3" fmla="*/ 1009650 h 3200068"/>
                <a:gd name="connsiteX4" fmla="*/ 1495425 w 1966761"/>
                <a:gd name="connsiteY4" fmla="*/ 0 h 3200068"/>
                <a:gd name="connsiteX5" fmla="*/ 609600 w 1966761"/>
                <a:gd name="connsiteY5" fmla="*/ 0 h 3200068"/>
                <a:gd name="connsiteX6" fmla="*/ 38100 w 1966761"/>
                <a:gd name="connsiteY6" fmla="*/ 990600 h 3200068"/>
                <a:gd name="connsiteX7" fmla="*/ 0 w 1966761"/>
                <a:gd name="connsiteY7" fmla="*/ 1647825 h 3200068"/>
                <a:gd name="connsiteX8" fmla="*/ 149225 w 1966761"/>
                <a:gd name="connsiteY8" fmla="*/ 2349500 h 3200068"/>
                <a:gd name="connsiteX9" fmla="*/ 742950 w 1966761"/>
                <a:gd name="connsiteY9" fmla="*/ 3079750 h 3200068"/>
                <a:gd name="connsiteX0" fmla="*/ 742950 w 1966761"/>
                <a:gd name="connsiteY0" fmla="*/ 3079750 h 3173913"/>
                <a:gd name="connsiteX1" fmla="*/ 1162050 w 1966761"/>
                <a:gd name="connsiteY1" fmla="*/ 3114675 h 3173913"/>
                <a:gd name="connsiteX2" fmla="*/ 1914525 w 1966761"/>
                <a:gd name="connsiteY2" fmla="*/ 2247900 h 3173913"/>
                <a:gd name="connsiteX3" fmla="*/ 1857375 w 1966761"/>
                <a:gd name="connsiteY3" fmla="*/ 1009650 h 3173913"/>
                <a:gd name="connsiteX4" fmla="*/ 1495425 w 1966761"/>
                <a:gd name="connsiteY4" fmla="*/ 0 h 3173913"/>
                <a:gd name="connsiteX5" fmla="*/ 609600 w 1966761"/>
                <a:gd name="connsiteY5" fmla="*/ 0 h 3173913"/>
                <a:gd name="connsiteX6" fmla="*/ 38100 w 1966761"/>
                <a:gd name="connsiteY6" fmla="*/ 990600 h 3173913"/>
                <a:gd name="connsiteX7" fmla="*/ 0 w 1966761"/>
                <a:gd name="connsiteY7" fmla="*/ 1647825 h 3173913"/>
                <a:gd name="connsiteX8" fmla="*/ 149225 w 1966761"/>
                <a:gd name="connsiteY8" fmla="*/ 2349500 h 3173913"/>
                <a:gd name="connsiteX9" fmla="*/ 742950 w 1966761"/>
                <a:gd name="connsiteY9" fmla="*/ 3079750 h 3173913"/>
                <a:gd name="connsiteX0" fmla="*/ 742950 w 1966761"/>
                <a:gd name="connsiteY0" fmla="*/ 307975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79750 h 3114675"/>
                <a:gd name="connsiteX0" fmla="*/ 76200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62000 w 1966761"/>
                <a:gd name="connsiteY9" fmla="*/ 3086100 h 3114675"/>
                <a:gd name="connsiteX0" fmla="*/ 762000 w 1966761"/>
                <a:gd name="connsiteY0" fmla="*/ 3086100 h 3202259"/>
                <a:gd name="connsiteX1" fmla="*/ 1162050 w 1966761"/>
                <a:gd name="connsiteY1" fmla="*/ 3114675 h 3202259"/>
                <a:gd name="connsiteX2" fmla="*/ 1914525 w 1966761"/>
                <a:gd name="connsiteY2" fmla="*/ 2247900 h 3202259"/>
                <a:gd name="connsiteX3" fmla="*/ 1857375 w 1966761"/>
                <a:gd name="connsiteY3" fmla="*/ 1009650 h 3202259"/>
                <a:gd name="connsiteX4" fmla="*/ 1495425 w 1966761"/>
                <a:gd name="connsiteY4" fmla="*/ 0 h 3202259"/>
                <a:gd name="connsiteX5" fmla="*/ 609600 w 1966761"/>
                <a:gd name="connsiteY5" fmla="*/ 0 h 3202259"/>
                <a:gd name="connsiteX6" fmla="*/ 38100 w 1966761"/>
                <a:gd name="connsiteY6" fmla="*/ 990600 h 3202259"/>
                <a:gd name="connsiteX7" fmla="*/ 0 w 1966761"/>
                <a:gd name="connsiteY7" fmla="*/ 1647825 h 3202259"/>
                <a:gd name="connsiteX8" fmla="*/ 149225 w 1966761"/>
                <a:gd name="connsiteY8" fmla="*/ 2349500 h 3202259"/>
                <a:gd name="connsiteX9" fmla="*/ 762000 w 1966761"/>
                <a:gd name="connsiteY9" fmla="*/ 3086100 h 3202259"/>
                <a:gd name="connsiteX0" fmla="*/ 762000 w 1966761"/>
                <a:gd name="connsiteY0" fmla="*/ 3086100 h 3173894"/>
                <a:gd name="connsiteX1" fmla="*/ 1162050 w 1966761"/>
                <a:gd name="connsiteY1" fmla="*/ 3114675 h 3173894"/>
                <a:gd name="connsiteX2" fmla="*/ 1914525 w 1966761"/>
                <a:gd name="connsiteY2" fmla="*/ 2247900 h 3173894"/>
                <a:gd name="connsiteX3" fmla="*/ 1857375 w 1966761"/>
                <a:gd name="connsiteY3" fmla="*/ 1009650 h 3173894"/>
                <a:gd name="connsiteX4" fmla="*/ 1495425 w 1966761"/>
                <a:gd name="connsiteY4" fmla="*/ 0 h 3173894"/>
                <a:gd name="connsiteX5" fmla="*/ 609600 w 1966761"/>
                <a:gd name="connsiteY5" fmla="*/ 0 h 3173894"/>
                <a:gd name="connsiteX6" fmla="*/ 38100 w 1966761"/>
                <a:gd name="connsiteY6" fmla="*/ 990600 h 3173894"/>
                <a:gd name="connsiteX7" fmla="*/ 0 w 1966761"/>
                <a:gd name="connsiteY7" fmla="*/ 1647825 h 3173894"/>
                <a:gd name="connsiteX8" fmla="*/ 149225 w 1966761"/>
                <a:gd name="connsiteY8" fmla="*/ 2349500 h 3173894"/>
                <a:gd name="connsiteX9" fmla="*/ 762000 w 1966761"/>
                <a:gd name="connsiteY9" fmla="*/ 3086100 h 3173894"/>
                <a:gd name="connsiteX0" fmla="*/ 762000 w 1966761"/>
                <a:gd name="connsiteY0" fmla="*/ 3086100 h 3194198"/>
                <a:gd name="connsiteX1" fmla="*/ 1162050 w 1966761"/>
                <a:gd name="connsiteY1" fmla="*/ 3101975 h 3194198"/>
                <a:gd name="connsiteX2" fmla="*/ 1914525 w 1966761"/>
                <a:gd name="connsiteY2" fmla="*/ 2247900 h 3194198"/>
                <a:gd name="connsiteX3" fmla="*/ 1857375 w 1966761"/>
                <a:gd name="connsiteY3" fmla="*/ 1009650 h 3194198"/>
                <a:gd name="connsiteX4" fmla="*/ 1495425 w 1966761"/>
                <a:gd name="connsiteY4" fmla="*/ 0 h 3194198"/>
                <a:gd name="connsiteX5" fmla="*/ 609600 w 1966761"/>
                <a:gd name="connsiteY5" fmla="*/ 0 h 3194198"/>
                <a:gd name="connsiteX6" fmla="*/ 38100 w 1966761"/>
                <a:gd name="connsiteY6" fmla="*/ 990600 h 3194198"/>
                <a:gd name="connsiteX7" fmla="*/ 0 w 1966761"/>
                <a:gd name="connsiteY7" fmla="*/ 1647825 h 3194198"/>
                <a:gd name="connsiteX8" fmla="*/ 149225 w 1966761"/>
                <a:gd name="connsiteY8" fmla="*/ 2349500 h 3194198"/>
                <a:gd name="connsiteX9" fmla="*/ 762000 w 1966761"/>
                <a:gd name="connsiteY9" fmla="*/ 3086100 h 3194198"/>
                <a:gd name="connsiteX0" fmla="*/ 762000 w 1966761"/>
                <a:gd name="connsiteY0" fmla="*/ 3086100 h 3153185"/>
                <a:gd name="connsiteX1" fmla="*/ 1162050 w 1966761"/>
                <a:gd name="connsiteY1" fmla="*/ 3101975 h 3153185"/>
                <a:gd name="connsiteX2" fmla="*/ 1914525 w 1966761"/>
                <a:gd name="connsiteY2" fmla="*/ 2247900 h 3153185"/>
                <a:gd name="connsiteX3" fmla="*/ 1857375 w 1966761"/>
                <a:gd name="connsiteY3" fmla="*/ 1009650 h 3153185"/>
                <a:gd name="connsiteX4" fmla="*/ 1495425 w 1966761"/>
                <a:gd name="connsiteY4" fmla="*/ 0 h 3153185"/>
                <a:gd name="connsiteX5" fmla="*/ 609600 w 1966761"/>
                <a:gd name="connsiteY5" fmla="*/ 0 h 3153185"/>
                <a:gd name="connsiteX6" fmla="*/ 38100 w 1966761"/>
                <a:gd name="connsiteY6" fmla="*/ 990600 h 3153185"/>
                <a:gd name="connsiteX7" fmla="*/ 0 w 1966761"/>
                <a:gd name="connsiteY7" fmla="*/ 1647825 h 3153185"/>
                <a:gd name="connsiteX8" fmla="*/ 149225 w 1966761"/>
                <a:gd name="connsiteY8" fmla="*/ 2349500 h 3153185"/>
                <a:gd name="connsiteX9" fmla="*/ 762000 w 1966761"/>
                <a:gd name="connsiteY9" fmla="*/ 3086100 h 3153185"/>
                <a:gd name="connsiteX0" fmla="*/ 762000 w 1966761"/>
                <a:gd name="connsiteY0" fmla="*/ 3086100 h 3147910"/>
                <a:gd name="connsiteX1" fmla="*/ 1162050 w 1966761"/>
                <a:gd name="connsiteY1" fmla="*/ 3101975 h 3147910"/>
                <a:gd name="connsiteX2" fmla="*/ 1914525 w 1966761"/>
                <a:gd name="connsiteY2" fmla="*/ 2247900 h 3147910"/>
                <a:gd name="connsiteX3" fmla="*/ 1857375 w 1966761"/>
                <a:gd name="connsiteY3" fmla="*/ 1009650 h 3147910"/>
                <a:gd name="connsiteX4" fmla="*/ 1495425 w 1966761"/>
                <a:gd name="connsiteY4" fmla="*/ 0 h 3147910"/>
                <a:gd name="connsiteX5" fmla="*/ 609600 w 1966761"/>
                <a:gd name="connsiteY5" fmla="*/ 0 h 3147910"/>
                <a:gd name="connsiteX6" fmla="*/ 38100 w 1966761"/>
                <a:gd name="connsiteY6" fmla="*/ 990600 h 3147910"/>
                <a:gd name="connsiteX7" fmla="*/ 0 w 1966761"/>
                <a:gd name="connsiteY7" fmla="*/ 1647825 h 3147910"/>
                <a:gd name="connsiteX8" fmla="*/ 149225 w 1966761"/>
                <a:gd name="connsiteY8" fmla="*/ 2349500 h 3147910"/>
                <a:gd name="connsiteX9" fmla="*/ 762000 w 1966761"/>
                <a:gd name="connsiteY9" fmla="*/ 3086100 h 3147910"/>
                <a:gd name="connsiteX0" fmla="*/ 749300 w 1966761"/>
                <a:gd name="connsiteY0" fmla="*/ 3067050 h 3135464"/>
                <a:gd name="connsiteX1" fmla="*/ 1162050 w 1966761"/>
                <a:gd name="connsiteY1" fmla="*/ 3101975 h 3135464"/>
                <a:gd name="connsiteX2" fmla="*/ 1914525 w 1966761"/>
                <a:gd name="connsiteY2" fmla="*/ 2247900 h 3135464"/>
                <a:gd name="connsiteX3" fmla="*/ 1857375 w 1966761"/>
                <a:gd name="connsiteY3" fmla="*/ 1009650 h 3135464"/>
                <a:gd name="connsiteX4" fmla="*/ 1495425 w 1966761"/>
                <a:gd name="connsiteY4" fmla="*/ 0 h 3135464"/>
                <a:gd name="connsiteX5" fmla="*/ 609600 w 1966761"/>
                <a:gd name="connsiteY5" fmla="*/ 0 h 3135464"/>
                <a:gd name="connsiteX6" fmla="*/ 38100 w 1966761"/>
                <a:gd name="connsiteY6" fmla="*/ 990600 h 3135464"/>
                <a:gd name="connsiteX7" fmla="*/ 0 w 1966761"/>
                <a:gd name="connsiteY7" fmla="*/ 1647825 h 3135464"/>
                <a:gd name="connsiteX8" fmla="*/ 149225 w 1966761"/>
                <a:gd name="connsiteY8" fmla="*/ 2349500 h 3135464"/>
                <a:gd name="connsiteX9" fmla="*/ 749300 w 1966761"/>
                <a:gd name="connsiteY9" fmla="*/ 3067050 h 3135464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149225 w 1966761"/>
                <a:gd name="connsiteY8" fmla="*/ 2349500 h 3123723"/>
                <a:gd name="connsiteX9" fmla="*/ 749300 w 1966761"/>
                <a:gd name="connsiteY9" fmla="*/ 3067050 h 3123723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76653 w 1966761"/>
                <a:gd name="connsiteY8" fmla="*/ 2349500 h 3123723"/>
                <a:gd name="connsiteX9" fmla="*/ 749300 w 1966761"/>
                <a:gd name="connsiteY9" fmla="*/ 3067050 h 3123723"/>
                <a:gd name="connsiteX0" fmla="*/ 792842 w 2010303"/>
                <a:gd name="connsiteY0" fmla="*/ 3067050 h 3123723"/>
                <a:gd name="connsiteX1" fmla="*/ 1220106 w 2010303"/>
                <a:gd name="connsiteY1" fmla="*/ 3072947 h 3123723"/>
                <a:gd name="connsiteX2" fmla="*/ 1958067 w 2010303"/>
                <a:gd name="connsiteY2" fmla="*/ 2247900 h 3123723"/>
                <a:gd name="connsiteX3" fmla="*/ 1900917 w 2010303"/>
                <a:gd name="connsiteY3" fmla="*/ 1009650 h 3123723"/>
                <a:gd name="connsiteX4" fmla="*/ 1538967 w 2010303"/>
                <a:gd name="connsiteY4" fmla="*/ 0 h 3123723"/>
                <a:gd name="connsiteX5" fmla="*/ 653142 w 2010303"/>
                <a:gd name="connsiteY5" fmla="*/ 0 h 3123723"/>
                <a:gd name="connsiteX6" fmla="*/ 81642 w 2010303"/>
                <a:gd name="connsiteY6" fmla="*/ 990600 h 3123723"/>
                <a:gd name="connsiteX7" fmla="*/ 0 w 2010303"/>
                <a:gd name="connsiteY7" fmla="*/ 1633311 h 3123723"/>
                <a:gd name="connsiteX8" fmla="*/ 120195 w 2010303"/>
                <a:gd name="connsiteY8" fmla="*/ 2349500 h 3123723"/>
                <a:gd name="connsiteX9" fmla="*/ 792842 w 2010303"/>
                <a:gd name="connsiteY9" fmla="*/ 3067050 h 3123723"/>
                <a:gd name="connsiteX0" fmla="*/ 792842 w 2010303"/>
                <a:gd name="connsiteY0" fmla="*/ 3067050 h 3096788"/>
                <a:gd name="connsiteX1" fmla="*/ 1220106 w 2010303"/>
                <a:gd name="connsiteY1" fmla="*/ 3072947 h 3096788"/>
                <a:gd name="connsiteX2" fmla="*/ 1958067 w 2010303"/>
                <a:gd name="connsiteY2" fmla="*/ 2247900 h 3096788"/>
                <a:gd name="connsiteX3" fmla="*/ 1900917 w 2010303"/>
                <a:gd name="connsiteY3" fmla="*/ 1009650 h 3096788"/>
                <a:gd name="connsiteX4" fmla="*/ 1538967 w 2010303"/>
                <a:gd name="connsiteY4" fmla="*/ 0 h 3096788"/>
                <a:gd name="connsiteX5" fmla="*/ 653142 w 2010303"/>
                <a:gd name="connsiteY5" fmla="*/ 0 h 3096788"/>
                <a:gd name="connsiteX6" fmla="*/ 81642 w 2010303"/>
                <a:gd name="connsiteY6" fmla="*/ 990600 h 3096788"/>
                <a:gd name="connsiteX7" fmla="*/ 0 w 2010303"/>
                <a:gd name="connsiteY7" fmla="*/ 1633311 h 3096788"/>
                <a:gd name="connsiteX8" fmla="*/ 120195 w 2010303"/>
                <a:gd name="connsiteY8" fmla="*/ 2349500 h 3096788"/>
                <a:gd name="connsiteX9" fmla="*/ 792842 w 2010303"/>
                <a:gd name="connsiteY9" fmla="*/ 3067050 h 3096788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6182"/>
                <a:gd name="connsiteX1" fmla="*/ 1220106 w 2010303"/>
                <a:gd name="connsiteY1" fmla="*/ 3072947 h 3106182"/>
                <a:gd name="connsiteX2" fmla="*/ 1958067 w 2010303"/>
                <a:gd name="connsiteY2" fmla="*/ 2247900 h 3106182"/>
                <a:gd name="connsiteX3" fmla="*/ 1900917 w 2010303"/>
                <a:gd name="connsiteY3" fmla="*/ 1009650 h 3106182"/>
                <a:gd name="connsiteX4" fmla="*/ 1538967 w 2010303"/>
                <a:gd name="connsiteY4" fmla="*/ 0 h 3106182"/>
                <a:gd name="connsiteX5" fmla="*/ 653142 w 2010303"/>
                <a:gd name="connsiteY5" fmla="*/ 0 h 3106182"/>
                <a:gd name="connsiteX6" fmla="*/ 81642 w 2010303"/>
                <a:gd name="connsiteY6" fmla="*/ 990600 h 3106182"/>
                <a:gd name="connsiteX7" fmla="*/ 0 w 2010303"/>
                <a:gd name="connsiteY7" fmla="*/ 1633311 h 3106182"/>
                <a:gd name="connsiteX8" fmla="*/ 120195 w 2010303"/>
                <a:gd name="connsiteY8" fmla="*/ 2349500 h 3106182"/>
                <a:gd name="connsiteX9" fmla="*/ 792842 w 2010303"/>
                <a:gd name="connsiteY9" fmla="*/ 3067050 h 310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0303" h="3106182">
                  <a:moveTo>
                    <a:pt x="792842" y="3067050"/>
                  </a:moveTo>
                  <a:cubicBezTo>
                    <a:pt x="854240" y="3119044"/>
                    <a:pt x="1108029" y="3117397"/>
                    <a:pt x="1220106" y="3072947"/>
                  </a:cubicBezTo>
                  <a:cubicBezTo>
                    <a:pt x="1547131" y="2915255"/>
                    <a:pt x="1738992" y="2596092"/>
                    <a:pt x="1958067" y="2247900"/>
                  </a:cubicBezTo>
                  <a:cubicBezTo>
                    <a:pt x="2073955" y="1897063"/>
                    <a:pt x="1970767" y="1384300"/>
                    <a:pt x="1900917" y="1009650"/>
                  </a:cubicBezTo>
                  <a:cubicBezTo>
                    <a:pt x="1831067" y="635000"/>
                    <a:pt x="1746930" y="168275"/>
                    <a:pt x="1538967" y="0"/>
                  </a:cubicBezTo>
                  <a:lnTo>
                    <a:pt x="653142" y="0"/>
                  </a:lnTo>
                  <a:lnTo>
                    <a:pt x="81642" y="990600"/>
                  </a:lnTo>
                  <a:lnTo>
                    <a:pt x="0" y="1633311"/>
                  </a:lnTo>
                  <a:cubicBezTo>
                    <a:pt x="14287" y="1858736"/>
                    <a:pt x="-11945" y="2110543"/>
                    <a:pt x="120195" y="2349500"/>
                  </a:cubicBezTo>
                  <a:cubicBezTo>
                    <a:pt x="252335" y="2588457"/>
                    <a:pt x="678104" y="3007436"/>
                    <a:pt x="792842" y="3067050"/>
                  </a:cubicBezTo>
                  <a:close/>
                </a:path>
              </a:pathLst>
            </a:custGeom>
            <a:solidFill>
              <a:srgbClr val="F9CCA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4" name="任意多边形 163"/>
            <p:cNvSpPr/>
            <p:nvPr/>
          </p:nvSpPr>
          <p:spPr>
            <a:xfrm rot="21420000">
              <a:off x="5715314" y="2317240"/>
              <a:ext cx="467414" cy="186597"/>
            </a:xfrm>
            <a:custGeom>
              <a:avLst/>
              <a:gdLst>
                <a:gd name="connsiteX0" fmla="*/ 3493139 w 5839429"/>
                <a:gd name="connsiteY0" fmla="*/ 219310 h 2331167"/>
                <a:gd name="connsiteX1" fmla="*/ 3532213 w 5839429"/>
                <a:gd name="connsiteY1" fmla="*/ 238133 h 2331167"/>
                <a:gd name="connsiteX2" fmla="*/ 4094432 w 5839429"/>
                <a:gd name="connsiteY2" fmla="*/ 1182769 h 2331167"/>
                <a:gd name="connsiteX3" fmla="*/ 3236650 w 5839429"/>
                <a:gd name="connsiteY3" fmla="*/ 2235240 h 2331167"/>
                <a:gd name="connsiteX4" fmla="*/ 3164951 w 5839429"/>
                <a:gd name="connsiteY4" fmla="*/ 2246182 h 2331167"/>
                <a:gd name="connsiteX5" fmla="*/ 3191609 w 5839429"/>
                <a:gd name="connsiteY5" fmla="*/ 2245186 h 2331167"/>
                <a:gd name="connsiteX6" fmla="*/ 5641926 w 5839429"/>
                <a:gd name="connsiteY6" fmla="*/ 1948792 h 2331167"/>
                <a:gd name="connsiteX7" fmla="*/ 3536559 w 5839429"/>
                <a:gd name="connsiteY7" fmla="*/ 235207 h 2331167"/>
                <a:gd name="connsiteX8" fmla="*/ 2965166 w 5839429"/>
                <a:gd name="connsiteY8" fmla="*/ 85030 h 2331167"/>
                <a:gd name="connsiteX9" fmla="*/ 197500 w 5839429"/>
                <a:gd name="connsiteY9" fmla="*/ 1225165 h 2331167"/>
                <a:gd name="connsiteX10" fmla="*/ 2575129 w 5839429"/>
                <a:gd name="connsiteY10" fmla="*/ 2224459 h 2331167"/>
                <a:gd name="connsiteX11" fmla="*/ 2856247 w 5839429"/>
                <a:gd name="connsiteY11" fmla="*/ 2251008 h 2331167"/>
                <a:gd name="connsiteX12" fmla="*/ 2908368 w 5839429"/>
                <a:gd name="connsiteY12" fmla="*/ 2251224 h 2331167"/>
                <a:gd name="connsiteX13" fmla="*/ 2803637 w 5839429"/>
                <a:gd name="connsiteY13" fmla="*/ 2235240 h 2331167"/>
                <a:gd name="connsiteX14" fmla="*/ 1945854 w 5839429"/>
                <a:gd name="connsiteY14" fmla="*/ 1182769 h 2331167"/>
                <a:gd name="connsiteX15" fmla="*/ 3020143 w 5839429"/>
                <a:gd name="connsiteY15" fmla="*/ 108472 h 2331167"/>
                <a:gd name="connsiteX16" fmla="*/ 3129983 w 5839429"/>
                <a:gd name="connsiteY16" fmla="*/ 114018 h 2331167"/>
                <a:gd name="connsiteX17" fmla="*/ 3190513 w 5839429"/>
                <a:gd name="connsiteY17" fmla="*/ 123256 h 2331167"/>
                <a:gd name="connsiteX18" fmla="*/ 3146943 w 5839429"/>
                <a:gd name="connsiteY18" fmla="*/ 111653 h 2331167"/>
                <a:gd name="connsiteX19" fmla="*/ 2965166 w 5839429"/>
                <a:gd name="connsiteY19" fmla="*/ 85030 h 2331167"/>
                <a:gd name="connsiteX20" fmla="*/ 2968465 w 5839429"/>
                <a:gd name="connsiteY20" fmla="*/ 6634 h 2331167"/>
                <a:gd name="connsiteX21" fmla="*/ 5839429 w 5839429"/>
                <a:gd name="connsiteY21" fmla="*/ 2005615 h 2331167"/>
                <a:gd name="connsiteX22" fmla="*/ 2550131 w 5839429"/>
                <a:gd name="connsiteY22" fmla="*/ 2301283 h 2331167"/>
                <a:gd name="connsiteX23" fmla="*/ 0 w 5839429"/>
                <a:gd name="connsiteY23" fmla="*/ 1229488 h 2331167"/>
                <a:gd name="connsiteX24" fmla="*/ 2968465 w 5839429"/>
                <a:gd name="connsiteY24" fmla="*/ 6634 h 233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39429" h="2331167">
                  <a:moveTo>
                    <a:pt x="3493139" y="219310"/>
                  </a:moveTo>
                  <a:lnTo>
                    <a:pt x="3532213" y="238133"/>
                  </a:lnTo>
                  <a:cubicBezTo>
                    <a:pt x="3867096" y="420054"/>
                    <a:pt x="4094433" y="774863"/>
                    <a:pt x="4094432" y="1182769"/>
                  </a:cubicBezTo>
                  <a:cubicBezTo>
                    <a:pt x="4094432" y="1701922"/>
                    <a:pt x="3726185" y="2135066"/>
                    <a:pt x="3236650" y="2235240"/>
                  </a:cubicBezTo>
                  <a:lnTo>
                    <a:pt x="3164951" y="2246182"/>
                  </a:lnTo>
                  <a:lnTo>
                    <a:pt x="3191609" y="2245186"/>
                  </a:lnTo>
                  <a:cubicBezTo>
                    <a:pt x="3908235" y="2206151"/>
                    <a:pt x="4875225" y="2017711"/>
                    <a:pt x="5641926" y="1948792"/>
                  </a:cubicBezTo>
                  <a:cubicBezTo>
                    <a:pt x="5408618" y="1486838"/>
                    <a:pt x="4407754" y="593009"/>
                    <a:pt x="3536559" y="235207"/>
                  </a:cubicBezTo>
                  <a:close/>
                  <a:moveTo>
                    <a:pt x="2965166" y="85030"/>
                  </a:moveTo>
                  <a:cubicBezTo>
                    <a:pt x="2025390" y="12586"/>
                    <a:pt x="1047477" y="587689"/>
                    <a:pt x="197500" y="1225165"/>
                  </a:cubicBezTo>
                  <a:cubicBezTo>
                    <a:pt x="811999" y="1569738"/>
                    <a:pt x="1908937" y="2103860"/>
                    <a:pt x="2575129" y="2224459"/>
                  </a:cubicBezTo>
                  <a:cubicBezTo>
                    <a:pt x="2658403" y="2239534"/>
                    <a:pt x="2752804" y="2247969"/>
                    <a:pt x="2856247" y="2251008"/>
                  </a:cubicBezTo>
                  <a:lnTo>
                    <a:pt x="2908368" y="2251224"/>
                  </a:lnTo>
                  <a:lnTo>
                    <a:pt x="2803637" y="2235240"/>
                  </a:lnTo>
                  <a:cubicBezTo>
                    <a:pt x="2314102" y="2135066"/>
                    <a:pt x="1945854" y="1701922"/>
                    <a:pt x="1945854" y="1182769"/>
                  </a:cubicBezTo>
                  <a:cubicBezTo>
                    <a:pt x="1945854" y="589451"/>
                    <a:pt x="2426830" y="108472"/>
                    <a:pt x="3020143" y="108472"/>
                  </a:cubicBezTo>
                  <a:cubicBezTo>
                    <a:pt x="3057226" y="108472"/>
                    <a:pt x="3093869" y="110350"/>
                    <a:pt x="3129983" y="114018"/>
                  </a:cubicBezTo>
                  <a:lnTo>
                    <a:pt x="3190513" y="123256"/>
                  </a:lnTo>
                  <a:lnTo>
                    <a:pt x="3146943" y="111653"/>
                  </a:lnTo>
                  <a:cubicBezTo>
                    <a:pt x="3084631" y="98579"/>
                    <a:pt x="3023902" y="89558"/>
                    <a:pt x="2965166" y="85030"/>
                  </a:cubicBezTo>
                  <a:close/>
                  <a:moveTo>
                    <a:pt x="2968465" y="6634"/>
                  </a:moveTo>
                  <a:cubicBezTo>
                    <a:pt x="3976423" y="84334"/>
                    <a:pt x="5531446" y="1395807"/>
                    <a:pt x="5839429" y="2005615"/>
                  </a:cubicBezTo>
                  <a:cubicBezTo>
                    <a:pt x="4742992" y="2104175"/>
                    <a:pt x="3264656" y="2430632"/>
                    <a:pt x="2550131" y="2301283"/>
                  </a:cubicBezTo>
                  <a:cubicBezTo>
                    <a:pt x="1835605" y="2171934"/>
                    <a:pt x="659082" y="1599061"/>
                    <a:pt x="0" y="1229488"/>
                  </a:cubicBezTo>
                  <a:cubicBezTo>
                    <a:pt x="911645" y="545762"/>
                    <a:pt x="1960507" y="-71066"/>
                    <a:pt x="2968465" y="66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5" name="任意多边形 164"/>
            <p:cNvSpPr/>
            <p:nvPr/>
          </p:nvSpPr>
          <p:spPr>
            <a:xfrm rot="180000">
              <a:off x="6605802" y="2322436"/>
              <a:ext cx="503506" cy="185785"/>
            </a:xfrm>
            <a:custGeom>
              <a:avLst/>
              <a:gdLst>
                <a:gd name="connsiteX0" fmla="*/ 1596401 w 4232357"/>
                <a:gd name="connsiteY0" fmla="*/ 119432 h 1561666"/>
                <a:gd name="connsiteX1" fmla="*/ 1565349 w 4232357"/>
                <a:gd name="connsiteY1" fmla="*/ 125537 h 1561666"/>
                <a:gd name="connsiteX2" fmla="*/ 177665 w 4232357"/>
                <a:gd name="connsiteY2" fmla="*/ 1309289 h 1561666"/>
                <a:gd name="connsiteX3" fmla="*/ 1596726 w 4232357"/>
                <a:gd name="connsiteY3" fmla="*/ 1492657 h 1561666"/>
                <a:gd name="connsiteX4" fmla="*/ 1702455 w 4232357"/>
                <a:gd name="connsiteY4" fmla="*/ 1493277 h 1561666"/>
                <a:gd name="connsiteX5" fmla="*/ 1568953 w 4232357"/>
                <a:gd name="connsiteY5" fmla="*/ 1451836 h 1561666"/>
                <a:gd name="connsiteX6" fmla="*/ 1130189 w 4232357"/>
                <a:gd name="connsiteY6" fmla="*/ 789894 h 1561666"/>
                <a:gd name="connsiteX7" fmla="*/ 1568953 w 4232357"/>
                <a:gd name="connsiteY7" fmla="*/ 127952 h 1561666"/>
                <a:gd name="connsiteX8" fmla="*/ 1929909 w 4232357"/>
                <a:gd name="connsiteY8" fmla="*/ 66985 h 1561666"/>
                <a:gd name="connsiteX9" fmla="*/ 1864455 w 4232357"/>
                <a:gd name="connsiteY9" fmla="*/ 73097 h 1561666"/>
                <a:gd name="connsiteX10" fmla="*/ 1993368 w 4232357"/>
                <a:gd name="connsiteY10" fmla="*/ 86092 h 1561666"/>
                <a:gd name="connsiteX11" fmla="*/ 2566983 w 4232357"/>
                <a:gd name="connsiteY11" fmla="*/ 789894 h 1561666"/>
                <a:gd name="connsiteX12" fmla="*/ 2128218 w 4232357"/>
                <a:gd name="connsiteY12" fmla="*/ 1451836 h 1561666"/>
                <a:gd name="connsiteX13" fmla="*/ 2038891 w 4232357"/>
                <a:gd name="connsiteY13" fmla="*/ 1479565 h 1561666"/>
                <a:gd name="connsiteX14" fmla="*/ 2104571 w 4232357"/>
                <a:gd name="connsiteY14" fmla="*/ 1471799 h 1561666"/>
                <a:gd name="connsiteX15" fmla="*/ 4054692 w 4232357"/>
                <a:gd name="connsiteY15" fmla="*/ 728896 h 1561666"/>
                <a:gd name="connsiteX16" fmla="*/ 1929909 w 4232357"/>
                <a:gd name="connsiteY16" fmla="*/ 66985 h 1561666"/>
                <a:gd name="connsiteX17" fmla="*/ 1912837 w 4232357"/>
                <a:gd name="connsiteY17" fmla="*/ 1561 h 1561666"/>
                <a:gd name="connsiteX18" fmla="*/ 4232357 w 4232357"/>
                <a:gd name="connsiteY18" fmla="*/ 724137 h 1561666"/>
                <a:gd name="connsiteX19" fmla="*/ 2103507 w 4232357"/>
                <a:gd name="connsiteY19" fmla="*/ 1535126 h 1561666"/>
                <a:gd name="connsiteX20" fmla="*/ 0 w 4232357"/>
                <a:gd name="connsiteY20" fmla="*/ 1357722 h 1561666"/>
                <a:gd name="connsiteX21" fmla="*/ 1774042 w 4232357"/>
                <a:gd name="connsiteY21" fmla="*/ 14521 h 1561666"/>
                <a:gd name="connsiteX22" fmla="*/ 1912837 w 4232357"/>
                <a:gd name="connsiteY22" fmla="*/ 1561 h 15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32357" h="1561666">
                  <a:moveTo>
                    <a:pt x="1596401" y="119432"/>
                  </a:moveTo>
                  <a:lnTo>
                    <a:pt x="1565349" y="125537"/>
                  </a:lnTo>
                  <a:cubicBezTo>
                    <a:pt x="1022802" y="260168"/>
                    <a:pt x="560242" y="584764"/>
                    <a:pt x="177665" y="1309289"/>
                  </a:cubicBezTo>
                  <a:cubicBezTo>
                    <a:pt x="528802" y="1338310"/>
                    <a:pt x="1073646" y="1469623"/>
                    <a:pt x="1596726" y="1492657"/>
                  </a:cubicBezTo>
                  <a:lnTo>
                    <a:pt x="1702455" y="1493277"/>
                  </a:lnTo>
                  <a:lnTo>
                    <a:pt x="1568953" y="1451836"/>
                  </a:lnTo>
                  <a:cubicBezTo>
                    <a:pt x="1311109" y="1342778"/>
                    <a:pt x="1130189" y="1087464"/>
                    <a:pt x="1130189" y="789894"/>
                  </a:cubicBezTo>
                  <a:cubicBezTo>
                    <a:pt x="1130188" y="492324"/>
                    <a:pt x="1311109" y="237011"/>
                    <a:pt x="1568953" y="127952"/>
                  </a:cubicBezTo>
                  <a:close/>
                  <a:moveTo>
                    <a:pt x="1929909" y="66985"/>
                  </a:moveTo>
                  <a:lnTo>
                    <a:pt x="1864455" y="73097"/>
                  </a:lnTo>
                  <a:lnTo>
                    <a:pt x="1993368" y="86092"/>
                  </a:lnTo>
                  <a:cubicBezTo>
                    <a:pt x="2320729" y="153080"/>
                    <a:pt x="2566982" y="442729"/>
                    <a:pt x="2566983" y="789894"/>
                  </a:cubicBezTo>
                  <a:cubicBezTo>
                    <a:pt x="2566983" y="1087464"/>
                    <a:pt x="2386061" y="1342777"/>
                    <a:pt x="2128218" y="1451836"/>
                  </a:cubicBezTo>
                  <a:lnTo>
                    <a:pt x="2038891" y="1479565"/>
                  </a:lnTo>
                  <a:lnTo>
                    <a:pt x="2104571" y="1471799"/>
                  </a:lnTo>
                  <a:cubicBezTo>
                    <a:pt x="2750743" y="1375068"/>
                    <a:pt x="3404652" y="976533"/>
                    <a:pt x="4054692" y="728896"/>
                  </a:cubicBezTo>
                  <a:cubicBezTo>
                    <a:pt x="3659300" y="453208"/>
                    <a:pt x="2593962" y="38094"/>
                    <a:pt x="1929909" y="66985"/>
                  </a:cubicBezTo>
                  <a:close/>
                  <a:moveTo>
                    <a:pt x="1912837" y="1561"/>
                  </a:moveTo>
                  <a:cubicBezTo>
                    <a:pt x="2637750" y="-29978"/>
                    <a:pt x="3800728" y="423181"/>
                    <a:pt x="4232357" y="724137"/>
                  </a:cubicBezTo>
                  <a:cubicBezTo>
                    <a:pt x="3522740" y="994469"/>
                    <a:pt x="2808901" y="1429530"/>
                    <a:pt x="2103507" y="1535126"/>
                  </a:cubicBezTo>
                  <a:cubicBezTo>
                    <a:pt x="1398113" y="1640723"/>
                    <a:pt x="511092" y="1399964"/>
                    <a:pt x="0" y="1357722"/>
                  </a:cubicBezTo>
                  <a:cubicBezTo>
                    <a:pt x="477303" y="453804"/>
                    <a:pt x="1068648" y="120117"/>
                    <a:pt x="1774042" y="14521"/>
                  </a:cubicBezTo>
                  <a:cubicBezTo>
                    <a:pt x="1818129" y="7921"/>
                    <a:pt x="1864510" y="3664"/>
                    <a:pt x="1912837" y="156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6527589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7" name="任意多边形 166"/>
            <p:cNvSpPr/>
            <p:nvPr/>
          </p:nvSpPr>
          <p:spPr>
            <a:xfrm flipH="1">
              <a:off x="5619055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8" name="任意多边形 167"/>
            <p:cNvSpPr/>
            <p:nvPr/>
          </p:nvSpPr>
          <p:spPr>
            <a:xfrm>
              <a:off x="6039013" y="3145219"/>
              <a:ext cx="667155" cy="340846"/>
            </a:xfrm>
            <a:custGeom>
              <a:avLst/>
              <a:gdLst>
                <a:gd name="connsiteX0" fmla="*/ 869600 w 876299"/>
                <a:gd name="connsiteY0" fmla="*/ 49504 h 447696"/>
                <a:gd name="connsiteX1" fmla="*/ 855769 w 876299"/>
                <a:gd name="connsiteY1" fmla="*/ 55476 h 447696"/>
                <a:gd name="connsiteX2" fmla="*/ 423863 w 876299"/>
                <a:gd name="connsiteY2" fmla="*/ 109551 h 447696"/>
                <a:gd name="connsiteX3" fmla="*/ 93297 w 876299"/>
                <a:gd name="connsiteY3" fmla="*/ 76623 h 447696"/>
                <a:gd name="connsiteX4" fmla="*/ 9859 w 876299"/>
                <a:gd name="connsiteY4" fmla="*/ 59219 h 447696"/>
                <a:gd name="connsiteX5" fmla="*/ 33846 w 876299"/>
                <a:gd name="connsiteY5" fmla="*/ 91301 h 447696"/>
                <a:gd name="connsiteX6" fmla="*/ 435768 w 876299"/>
                <a:gd name="connsiteY6" fmla="*/ 290527 h 447696"/>
                <a:gd name="connsiteX7" fmla="*/ 794909 w 876299"/>
                <a:gd name="connsiteY7" fmla="*/ 123375 h 447696"/>
                <a:gd name="connsiteX8" fmla="*/ 523875 w 876299"/>
                <a:gd name="connsiteY8" fmla="*/ 14 h 447696"/>
                <a:gd name="connsiteX9" fmla="*/ 871780 w 876299"/>
                <a:gd name="connsiteY9" fmla="*/ 47348 h 447696"/>
                <a:gd name="connsiteX10" fmla="*/ 876299 w 876299"/>
                <a:gd name="connsiteY10" fmla="*/ 42878 h 447696"/>
                <a:gd name="connsiteX11" fmla="*/ 438149 w 876299"/>
                <a:gd name="connsiteY11" fmla="*/ 447690 h 447696"/>
                <a:gd name="connsiteX12" fmla="*/ 17508 w 876299"/>
                <a:gd name="connsiteY12" fmla="*/ 103751 h 447696"/>
                <a:gd name="connsiteX13" fmla="*/ 6268 w 876299"/>
                <a:gd name="connsiteY13" fmla="*/ 58470 h 447696"/>
                <a:gd name="connsiteX14" fmla="*/ 0 w 876299"/>
                <a:gd name="connsiteY14" fmla="*/ 57163 h 447696"/>
                <a:gd name="connsiteX15" fmla="*/ 5726 w 876299"/>
                <a:gd name="connsiteY15" fmla="*/ 56285 h 447696"/>
                <a:gd name="connsiteX16" fmla="*/ 4762 w 876299"/>
                <a:gd name="connsiteY16" fmla="*/ 52403 h 447696"/>
                <a:gd name="connsiteX17" fmla="*/ 7466 w 876299"/>
                <a:gd name="connsiteY17" fmla="*/ 56019 h 447696"/>
                <a:gd name="connsiteX18" fmla="*/ 326232 w 876299"/>
                <a:gd name="connsiteY18" fmla="*/ 7158 h 447696"/>
                <a:gd name="connsiteX19" fmla="*/ 426244 w 876299"/>
                <a:gd name="connsiteY19" fmla="*/ 47639 h 447696"/>
                <a:gd name="connsiteX20" fmla="*/ 523875 w 876299"/>
                <a:gd name="connsiteY20" fmla="*/ 14 h 44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6299" h="447696">
                  <a:moveTo>
                    <a:pt x="869600" y="49504"/>
                  </a:moveTo>
                  <a:lnTo>
                    <a:pt x="855769" y="55476"/>
                  </a:lnTo>
                  <a:cubicBezTo>
                    <a:pt x="787537" y="75780"/>
                    <a:pt x="551309" y="108163"/>
                    <a:pt x="423863" y="109551"/>
                  </a:cubicBezTo>
                  <a:cubicBezTo>
                    <a:pt x="314623" y="110741"/>
                    <a:pt x="194221" y="95412"/>
                    <a:pt x="93297" y="76623"/>
                  </a:cubicBezTo>
                  <a:lnTo>
                    <a:pt x="9859" y="59219"/>
                  </a:lnTo>
                  <a:lnTo>
                    <a:pt x="33846" y="91301"/>
                  </a:lnTo>
                  <a:cubicBezTo>
                    <a:pt x="118063" y="184829"/>
                    <a:pt x="308669" y="291916"/>
                    <a:pt x="435768" y="290527"/>
                  </a:cubicBezTo>
                  <a:cubicBezTo>
                    <a:pt x="544710" y="289337"/>
                    <a:pt x="694059" y="206663"/>
                    <a:pt x="794909" y="123375"/>
                  </a:cubicBezTo>
                  <a:close/>
                  <a:moveTo>
                    <a:pt x="523875" y="14"/>
                  </a:moveTo>
                  <a:lnTo>
                    <a:pt x="871780" y="47348"/>
                  </a:lnTo>
                  <a:lnTo>
                    <a:pt x="876299" y="42878"/>
                  </a:lnTo>
                  <a:cubicBezTo>
                    <a:pt x="843755" y="165911"/>
                    <a:pt x="661986" y="446103"/>
                    <a:pt x="438149" y="447690"/>
                  </a:cubicBezTo>
                  <a:cubicBezTo>
                    <a:pt x="242292" y="449079"/>
                    <a:pt x="66184" y="236857"/>
                    <a:pt x="17508" y="103751"/>
                  </a:cubicBezTo>
                  <a:lnTo>
                    <a:pt x="6268" y="58470"/>
                  </a:lnTo>
                  <a:lnTo>
                    <a:pt x="0" y="57163"/>
                  </a:lnTo>
                  <a:lnTo>
                    <a:pt x="5726" y="56285"/>
                  </a:lnTo>
                  <a:lnTo>
                    <a:pt x="4762" y="52403"/>
                  </a:lnTo>
                  <a:lnTo>
                    <a:pt x="7466" y="56019"/>
                  </a:lnTo>
                  <a:lnTo>
                    <a:pt x="326232" y="7158"/>
                  </a:lnTo>
                  <a:cubicBezTo>
                    <a:pt x="361950" y="6364"/>
                    <a:pt x="392907" y="34145"/>
                    <a:pt x="426244" y="47639"/>
                  </a:cubicBezTo>
                  <a:cubicBezTo>
                    <a:pt x="458788" y="31764"/>
                    <a:pt x="488950" y="-780"/>
                    <a:pt x="523875" y="14"/>
                  </a:cubicBezTo>
                  <a:close/>
                </a:path>
              </a:pathLst>
            </a:custGeom>
            <a:solidFill>
              <a:srgbClr val="FFB1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4776428" y="853554"/>
              <a:ext cx="3247945" cy="3645004"/>
            </a:xfrm>
            <a:custGeom>
              <a:avLst/>
              <a:gdLst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96585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7058"/>
                <a:gd name="connsiteY0" fmla="*/ 323 h 4405081"/>
                <a:gd name="connsiteX1" fmla="*/ 2205044 w 3807058"/>
                <a:gd name="connsiteY1" fmla="*/ 62916 h 4405081"/>
                <a:gd name="connsiteX2" fmla="*/ 2350187 w 3807058"/>
                <a:gd name="connsiteY2" fmla="*/ 135488 h 4405081"/>
                <a:gd name="connsiteX3" fmla="*/ 2585318 w 3807058"/>
                <a:gd name="connsiteY3" fmla="*/ 114805 h 4405081"/>
                <a:gd name="connsiteX4" fmla="*/ 3096585 w 3807058"/>
                <a:gd name="connsiteY4" fmla="*/ 876442 h 4405081"/>
                <a:gd name="connsiteX5" fmla="*/ 3567935 w 3807058"/>
                <a:gd name="connsiteY5" fmla="*/ 2595296 h 4405081"/>
                <a:gd name="connsiteX6" fmla="*/ 3807058 w 3807058"/>
                <a:gd name="connsiteY6" fmla="*/ 3435673 h 4405081"/>
                <a:gd name="connsiteX7" fmla="*/ 3567210 w 3807058"/>
                <a:gd name="connsiteY7" fmla="*/ 4065957 h 4405081"/>
                <a:gd name="connsiteX8" fmla="*/ 2613621 w 3807058"/>
                <a:gd name="connsiteY8" fmla="*/ 4401962 h 4405081"/>
                <a:gd name="connsiteX9" fmla="*/ 2117959 w 3807058"/>
                <a:gd name="connsiteY9" fmla="*/ 3880174 h 4405081"/>
                <a:gd name="connsiteX10" fmla="*/ 2275028 w 3807058"/>
                <a:gd name="connsiteY10" fmla="*/ 3407258 h 4405081"/>
                <a:gd name="connsiteX11" fmla="*/ 2317191 w 3807058"/>
                <a:gd name="connsiteY11" fmla="*/ 3334287 h 4405081"/>
                <a:gd name="connsiteX12" fmla="*/ 2365784 w 3807058"/>
                <a:gd name="connsiteY12" fmla="*/ 3270939 h 4405081"/>
                <a:gd name="connsiteX13" fmla="*/ 2857909 w 3807058"/>
                <a:gd name="connsiteY13" fmla="*/ 1857071 h 4405081"/>
                <a:gd name="connsiteX14" fmla="*/ 2433962 w 3807058"/>
                <a:gd name="connsiteY14" fmla="*/ 665312 h 4405081"/>
                <a:gd name="connsiteX15" fmla="*/ 2391049 w 3807058"/>
                <a:gd name="connsiteY15" fmla="*/ 625432 h 4405081"/>
                <a:gd name="connsiteX16" fmla="*/ 2389016 w 3807058"/>
                <a:gd name="connsiteY16" fmla="*/ 640953 h 4405081"/>
                <a:gd name="connsiteX17" fmla="*/ 2338885 w 3807058"/>
                <a:gd name="connsiteY17" fmla="*/ 774124 h 4405081"/>
                <a:gd name="connsiteX18" fmla="*/ 1101863 w 3807058"/>
                <a:gd name="connsiteY18" fmla="*/ 1722322 h 4405081"/>
                <a:gd name="connsiteX19" fmla="*/ 1020541 w 3807058"/>
                <a:gd name="connsiteY19" fmla="*/ 1829696 h 4405081"/>
                <a:gd name="connsiteX20" fmla="*/ 996073 w 3807058"/>
                <a:gd name="connsiteY20" fmla="*/ 1869858 h 4405081"/>
                <a:gd name="connsiteX21" fmla="*/ 993231 w 3807058"/>
                <a:gd name="connsiteY21" fmla="*/ 1880323 h 4405081"/>
                <a:gd name="connsiteX22" fmla="*/ 971052 w 3807058"/>
                <a:gd name="connsiteY22" fmla="*/ 2002213 h 4405081"/>
                <a:gd name="connsiteX23" fmla="*/ 1463705 w 3807058"/>
                <a:gd name="connsiteY23" fmla="*/ 3295608 h 4405081"/>
                <a:gd name="connsiteX24" fmla="*/ 1958301 w 3807058"/>
                <a:gd name="connsiteY24" fmla="*/ 3952745 h 4405081"/>
                <a:gd name="connsiteX25" fmla="*/ 1537388 w 3807058"/>
                <a:gd name="connsiteY25" fmla="*/ 4373658 h 4405081"/>
                <a:gd name="connsiteX26" fmla="*/ 289159 w 3807058"/>
                <a:gd name="connsiteY26" fmla="*/ 4170459 h 4405081"/>
                <a:gd name="connsiteX27" fmla="*/ 13387 w 3807058"/>
                <a:gd name="connsiteY27" fmla="*/ 3401202 h 4405081"/>
                <a:gd name="connsiteX28" fmla="*/ 521387 w 3807058"/>
                <a:gd name="connsiteY28" fmla="*/ 2094916 h 4405081"/>
                <a:gd name="connsiteX29" fmla="*/ 1160016 w 3807058"/>
                <a:gd name="connsiteY29" fmla="*/ 367716 h 4405081"/>
                <a:gd name="connsiteX30" fmla="*/ 1898884 w 3807058"/>
                <a:gd name="connsiteY30" fmla="*/ 323 h 4405081"/>
                <a:gd name="connsiteX0" fmla="*/ 1898884 w 3908658"/>
                <a:gd name="connsiteY0" fmla="*/ 323 h 4404989"/>
                <a:gd name="connsiteX1" fmla="*/ 2205044 w 3908658"/>
                <a:gd name="connsiteY1" fmla="*/ 62916 h 4404989"/>
                <a:gd name="connsiteX2" fmla="*/ 2350187 w 3908658"/>
                <a:gd name="connsiteY2" fmla="*/ 135488 h 4404989"/>
                <a:gd name="connsiteX3" fmla="*/ 2585318 w 3908658"/>
                <a:gd name="connsiteY3" fmla="*/ 114805 h 4404989"/>
                <a:gd name="connsiteX4" fmla="*/ 3096585 w 3908658"/>
                <a:gd name="connsiteY4" fmla="*/ 876442 h 4404989"/>
                <a:gd name="connsiteX5" fmla="*/ 3567935 w 3908658"/>
                <a:gd name="connsiteY5" fmla="*/ 2595296 h 4404989"/>
                <a:gd name="connsiteX6" fmla="*/ 3908658 w 3908658"/>
                <a:gd name="connsiteY6" fmla="*/ 3479216 h 4404989"/>
                <a:gd name="connsiteX7" fmla="*/ 3567210 w 3908658"/>
                <a:gd name="connsiteY7" fmla="*/ 4065957 h 4404989"/>
                <a:gd name="connsiteX8" fmla="*/ 2613621 w 3908658"/>
                <a:gd name="connsiteY8" fmla="*/ 4401962 h 4404989"/>
                <a:gd name="connsiteX9" fmla="*/ 2117959 w 3908658"/>
                <a:gd name="connsiteY9" fmla="*/ 3880174 h 4404989"/>
                <a:gd name="connsiteX10" fmla="*/ 2275028 w 3908658"/>
                <a:gd name="connsiteY10" fmla="*/ 3407258 h 4404989"/>
                <a:gd name="connsiteX11" fmla="*/ 2317191 w 3908658"/>
                <a:gd name="connsiteY11" fmla="*/ 3334287 h 4404989"/>
                <a:gd name="connsiteX12" fmla="*/ 2365784 w 3908658"/>
                <a:gd name="connsiteY12" fmla="*/ 3270939 h 4404989"/>
                <a:gd name="connsiteX13" fmla="*/ 2857909 w 3908658"/>
                <a:gd name="connsiteY13" fmla="*/ 1857071 h 4404989"/>
                <a:gd name="connsiteX14" fmla="*/ 2433962 w 3908658"/>
                <a:gd name="connsiteY14" fmla="*/ 665312 h 4404989"/>
                <a:gd name="connsiteX15" fmla="*/ 2391049 w 3908658"/>
                <a:gd name="connsiteY15" fmla="*/ 625432 h 4404989"/>
                <a:gd name="connsiteX16" fmla="*/ 2389016 w 3908658"/>
                <a:gd name="connsiteY16" fmla="*/ 640953 h 4404989"/>
                <a:gd name="connsiteX17" fmla="*/ 2338885 w 3908658"/>
                <a:gd name="connsiteY17" fmla="*/ 774124 h 4404989"/>
                <a:gd name="connsiteX18" fmla="*/ 1101863 w 3908658"/>
                <a:gd name="connsiteY18" fmla="*/ 1722322 h 4404989"/>
                <a:gd name="connsiteX19" fmla="*/ 1020541 w 3908658"/>
                <a:gd name="connsiteY19" fmla="*/ 1829696 h 4404989"/>
                <a:gd name="connsiteX20" fmla="*/ 996073 w 3908658"/>
                <a:gd name="connsiteY20" fmla="*/ 1869858 h 4404989"/>
                <a:gd name="connsiteX21" fmla="*/ 993231 w 3908658"/>
                <a:gd name="connsiteY21" fmla="*/ 1880323 h 4404989"/>
                <a:gd name="connsiteX22" fmla="*/ 971052 w 3908658"/>
                <a:gd name="connsiteY22" fmla="*/ 2002213 h 4404989"/>
                <a:gd name="connsiteX23" fmla="*/ 1463705 w 3908658"/>
                <a:gd name="connsiteY23" fmla="*/ 3295608 h 4404989"/>
                <a:gd name="connsiteX24" fmla="*/ 1958301 w 3908658"/>
                <a:gd name="connsiteY24" fmla="*/ 3952745 h 4404989"/>
                <a:gd name="connsiteX25" fmla="*/ 1537388 w 3908658"/>
                <a:gd name="connsiteY25" fmla="*/ 4373658 h 4404989"/>
                <a:gd name="connsiteX26" fmla="*/ 289159 w 3908658"/>
                <a:gd name="connsiteY26" fmla="*/ 4170459 h 4404989"/>
                <a:gd name="connsiteX27" fmla="*/ 13387 w 3908658"/>
                <a:gd name="connsiteY27" fmla="*/ 3401202 h 4404989"/>
                <a:gd name="connsiteX28" fmla="*/ 521387 w 3908658"/>
                <a:gd name="connsiteY28" fmla="*/ 2094916 h 4404989"/>
                <a:gd name="connsiteX29" fmla="*/ 1160016 w 3908658"/>
                <a:gd name="connsiteY29" fmla="*/ 367716 h 4404989"/>
                <a:gd name="connsiteX30" fmla="*/ 1898884 w 3908658"/>
                <a:gd name="connsiteY30" fmla="*/ 323 h 4404989"/>
                <a:gd name="connsiteX0" fmla="*/ 1898884 w 3909698"/>
                <a:gd name="connsiteY0" fmla="*/ 323 h 4404989"/>
                <a:gd name="connsiteX1" fmla="*/ 2205044 w 3909698"/>
                <a:gd name="connsiteY1" fmla="*/ 62916 h 4404989"/>
                <a:gd name="connsiteX2" fmla="*/ 2350187 w 3909698"/>
                <a:gd name="connsiteY2" fmla="*/ 135488 h 4404989"/>
                <a:gd name="connsiteX3" fmla="*/ 2585318 w 3909698"/>
                <a:gd name="connsiteY3" fmla="*/ 114805 h 4404989"/>
                <a:gd name="connsiteX4" fmla="*/ 3096585 w 3909698"/>
                <a:gd name="connsiteY4" fmla="*/ 876442 h 4404989"/>
                <a:gd name="connsiteX5" fmla="*/ 3655021 w 3909698"/>
                <a:gd name="connsiteY5" fmla="*/ 2595296 h 4404989"/>
                <a:gd name="connsiteX6" fmla="*/ 3908658 w 3909698"/>
                <a:gd name="connsiteY6" fmla="*/ 3479216 h 4404989"/>
                <a:gd name="connsiteX7" fmla="*/ 3567210 w 3909698"/>
                <a:gd name="connsiteY7" fmla="*/ 4065957 h 4404989"/>
                <a:gd name="connsiteX8" fmla="*/ 2613621 w 3909698"/>
                <a:gd name="connsiteY8" fmla="*/ 4401962 h 4404989"/>
                <a:gd name="connsiteX9" fmla="*/ 2117959 w 3909698"/>
                <a:gd name="connsiteY9" fmla="*/ 3880174 h 4404989"/>
                <a:gd name="connsiteX10" fmla="*/ 2275028 w 3909698"/>
                <a:gd name="connsiteY10" fmla="*/ 3407258 h 4404989"/>
                <a:gd name="connsiteX11" fmla="*/ 2317191 w 3909698"/>
                <a:gd name="connsiteY11" fmla="*/ 3334287 h 4404989"/>
                <a:gd name="connsiteX12" fmla="*/ 2365784 w 3909698"/>
                <a:gd name="connsiteY12" fmla="*/ 3270939 h 4404989"/>
                <a:gd name="connsiteX13" fmla="*/ 2857909 w 3909698"/>
                <a:gd name="connsiteY13" fmla="*/ 1857071 h 4404989"/>
                <a:gd name="connsiteX14" fmla="*/ 2433962 w 3909698"/>
                <a:gd name="connsiteY14" fmla="*/ 665312 h 4404989"/>
                <a:gd name="connsiteX15" fmla="*/ 2391049 w 3909698"/>
                <a:gd name="connsiteY15" fmla="*/ 625432 h 4404989"/>
                <a:gd name="connsiteX16" fmla="*/ 2389016 w 3909698"/>
                <a:gd name="connsiteY16" fmla="*/ 640953 h 4404989"/>
                <a:gd name="connsiteX17" fmla="*/ 2338885 w 3909698"/>
                <a:gd name="connsiteY17" fmla="*/ 774124 h 4404989"/>
                <a:gd name="connsiteX18" fmla="*/ 1101863 w 3909698"/>
                <a:gd name="connsiteY18" fmla="*/ 1722322 h 4404989"/>
                <a:gd name="connsiteX19" fmla="*/ 1020541 w 3909698"/>
                <a:gd name="connsiteY19" fmla="*/ 1829696 h 4404989"/>
                <a:gd name="connsiteX20" fmla="*/ 996073 w 3909698"/>
                <a:gd name="connsiteY20" fmla="*/ 1869858 h 4404989"/>
                <a:gd name="connsiteX21" fmla="*/ 993231 w 3909698"/>
                <a:gd name="connsiteY21" fmla="*/ 1880323 h 4404989"/>
                <a:gd name="connsiteX22" fmla="*/ 971052 w 3909698"/>
                <a:gd name="connsiteY22" fmla="*/ 2002213 h 4404989"/>
                <a:gd name="connsiteX23" fmla="*/ 1463705 w 3909698"/>
                <a:gd name="connsiteY23" fmla="*/ 3295608 h 4404989"/>
                <a:gd name="connsiteX24" fmla="*/ 1958301 w 3909698"/>
                <a:gd name="connsiteY24" fmla="*/ 3952745 h 4404989"/>
                <a:gd name="connsiteX25" fmla="*/ 1537388 w 3909698"/>
                <a:gd name="connsiteY25" fmla="*/ 4373658 h 4404989"/>
                <a:gd name="connsiteX26" fmla="*/ 289159 w 3909698"/>
                <a:gd name="connsiteY26" fmla="*/ 4170459 h 4404989"/>
                <a:gd name="connsiteX27" fmla="*/ 13387 w 3909698"/>
                <a:gd name="connsiteY27" fmla="*/ 3401202 h 4404989"/>
                <a:gd name="connsiteX28" fmla="*/ 521387 w 3909698"/>
                <a:gd name="connsiteY28" fmla="*/ 2094916 h 4404989"/>
                <a:gd name="connsiteX29" fmla="*/ 1160016 w 3909698"/>
                <a:gd name="connsiteY29" fmla="*/ 367716 h 4404989"/>
                <a:gd name="connsiteX30" fmla="*/ 1898884 w 3909698"/>
                <a:gd name="connsiteY30" fmla="*/ 323 h 4404989"/>
                <a:gd name="connsiteX0" fmla="*/ 1898884 w 3924124"/>
                <a:gd name="connsiteY0" fmla="*/ 323 h 4404646"/>
                <a:gd name="connsiteX1" fmla="*/ 2205044 w 3924124"/>
                <a:gd name="connsiteY1" fmla="*/ 62916 h 4404646"/>
                <a:gd name="connsiteX2" fmla="*/ 2350187 w 3924124"/>
                <a:gd name="connsiteY2" fmla="*/ 135488 h 4404646"/>
                <a:gd name="connsiteX3" fmla="*/ 2585318 w 3924124"/>
                <a:gd name="connsiteY3" fmla="*/ 114805 h 4404646"/>
                <a:gd name="connsiteX4" fmla="*/ 3096585 w 3924124"/>
                <a:gd name="connsiteY4" fmla="*/ 876442 h 4404646"/>
                <a:gd name="connsiteX5" fmla="*/ 3655021 w 3924124"/>
                <a:gd name="connsiteY5" fmla="*/ 2595296 h 4404646"/>
                <a:gd name="connsiteX6" fmla="*/ 3923172 w 3924124"/>
                <a:gd name="connsiteY6" fmla="*/ 3667902 h 4404646"/>
                <a:gd name="connsiteX7" fmla="*/ 3567210 w 3924124"/>
                <a:gd name="connsiteY7" fmla="*/ 4065957 h 4404646"/>
                <a:gd name="connsiteX8" fmla="*/ 2613621 w 3924124"/>
                <a:gd name="connsiteY8" fmla="*/ 4401962 h 4404646"/>
                <a:gd name="connsiteX9" fmla="*/ 2117959 w 3924124"/>
                <a:gd name="connsiteY9" fmla="*/ 3880174 h 4404646"/>
                <a:gd name="connsiteX10" fmla="*/ 2275028 w 3924124"/>
                <a:gd name="connsiteY10" fmla="*/ 3407258 h 4404646"/>
                <a:gd name="connsiteX11" fmla="*/ 2317191 w 3924124"/>
                <a:gd name="connsiteY11" fmla="*/ 3334287 h 4404646"/>
                <a:gd name="connsiteX12" fmla="*/ 2365784 w 3924124"/>
                <a:gd name="connsiteY12" fmla="*/ 3270939 h 4404646"/>
                <a:gd name="connsiteX13" fmla="*/ 2857909 w 3924124"/>
                <a:gd name="connsiteY13" fmla="*/ 1857071 h 4404646"/>
                <a:gd name="connsiteX14" fmla="*/ 2433962 w 3924124"/>
                <a:gd name="connsiteY14" fmla="*/ 665312 h 4404646"/>
                <a:gd name="connsiteX15" fmla="*/ 2391049 w 3924124"/>
                <a:gd name="connsiteY15" fmla="*/ 625432 h 4404646"/>
                <a:gd name="connsiteX16" fmla="*/ 2389016 w 3924124"/>
                <a:gd name="connsiteY16" fmla="*/ 640953 h 4404646"/>
                <a:gd name="connsiteX17" fmla="*/ 2338885 w 3924124"/>
                <a:gd name="connsiteY17" fmla="*/ 774124 h 4404646"/>
                <a:gd name="connsiteX18" fmla="*/ 1101863 w 3924124"/>
                <a:gd name="connsiteY18" fmla="*/ 1722322 h 4404646"/>
                <a:gd name="connsiteX19" fmla="*/ 1020541 w 3924124"/>
                <a:gd name="connsiteY19" fmla="*/ 1829696 h 4404646"/>
                <a:gd name="connsiteX20" fmla="*/ 996073 w 3924124"/>
                <a:gd name="connsiteY20" fmla="*/ 1869858 h 4404646"/>
                <a:gd name="connsiteX21" fmla="*/ 993231 w 3924124"/>
                <a:gd name="connsiteY21" fmla="*/ 1880323 h 4404646"/>
                <a:gd name="connsiteX22" fmla="*/ 971052 w 3924124"/>
                <a:gd name="connsiteY22" fmla="*/ 2002213 h 4404646"/>
                <a:gd name="connsiteX23" fmla="*/ 1463705 w 3924124"/>
                <a:gd name="connsiteY23" fmla="*/ 3295608 h 4404646"/>
                <a:gd name="connsiteX24" fmla="*/ 1958301 w 3924124"/>
                <a:gd name="connsiteY24" fmla="*/ 3952745 h 4404646"/>
                <a:gd name="connsiteX25" fmla="*/ 1537388 w 3924124"/>
                <a:gd name="connsiteY25" fmla="*/ 4373658 h 4404646"/>
                <a:gd name="connsiteX26" fmla="*/ 289159 w 3924124"/>
                <a:gd name="connsiteY26" fmla="*/ 4170459 h 4404646"/>
                <a:gd name="connsiteX27" fmla="*/ 13387 w 3924124"/>
                <a:gd name="connsiteY27" fmla="*/ 3401202 h 4404646"/>
                <a:gd name="connsiteX28" fmla="*/ 521387 w 3924124"/>
                <a:gd name="connsiteY28" fmla="*/ 2094916 h 4404646"/>
                <a:gd name="connsiteX29" fmla="*/ 1160016 w 3924124"/>
                <a:gd name="connsiteY29" fmla="*/ 367716 h 4404646"/>
                <a:gd name="connsiteX30" fmla="*/ 1898884 w 3924124"/>
                <a:gd name="connsiteY30" fmla="*/ 323 h 4404646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521387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376619 w 3923172"/>
                <a:gd name="connsiteY23" fmla="*/ 3174741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423841 w 3923172"/>
                <a:gd name="connsiteY12" fmla="*/ 3301155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23841 w 3923172"/>
                <a:gd name="connsiteY11" fmla="*/ 3301155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60514 w 3923172"/>
                <a:gd name="connsiteY10" fmla="*/ 3437476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52870 w 3923172"/>
                <a:gd name="connsiteY10" fmla="*/ 3286047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382464"/>
                <a:gd name="connsiteX1" fmla="*/ 2205044 w 3923172"/>
                <a:gd name="connsiteY1" fmla="*/ 62916 h 4382464"/>
                <a:gd name="connsiteX2" fmla="*/ 2350187 w 3923172"/>
                <a:gd name="connsiteY2" fmla="*/ 135488 h 4382464"/>
                <a:gd name="connsiteX3" fmla="*/ 2585318 w 3923172"/>
                <a:gd name="connsiteY3" fmla="*/ 114805 h 4382464"/>
                <a:gd name="connsiteX4" fmla="*/ 3096585 w 3923172"/>
                <a:gd name="connsiteY4" fmla="*/ 876442 h 4382464"/>
                <a:gd name="connsiteX5" fmla="*/ 3553421 w 3923172"/>
                <a:gd name="connsiteY5" fmla="*/ 2655729 h 4382464"/>
                <a:gd name="connsiteX6" fmla="*/ 3923172 w 3923172"/>
                <a:gd name="connsiteY6" fmla="*/ 3667902 h 4382464"/>
                <a:gd name="connsiteX7" fmla="*/ 3552695 w 3923172"/>
                <a:gd name="connsiteY7" fmla="*/ 4167557 h 4382464"/>
                <a:gd name="connsiteX8" fmla="*/ 2642650 w 3923172"/>
                <a:gd name="connsiteY8" fmla="*/ 4356637 h 4382464"/>
                <a:gd name="connsiteX9" fmla="*/ 2205045 w 3923172"/>
                <a:gd name="connsiteY9" fmla="*/ 3880174 h 4382464"/>
                <a:gd name="connsiteX10" fmla="*/ 2452870 w 3923172"/>
                <a:gd name="connsiteY10" fmla="*/ 3286047 h 4382464"/>
                <a:gd name="connsiteX11" fmla="*/ 2886938 w 3923172"/>
                <a:gd name="connsiteY11" fmla="*/ 1887287 h 4382464"/>
                <a:gd name="connsiteX12" fmla="*/ 2433962 w 3923172"/>
                <a:gd name="connsiteY12" fmla="*/ 665312 h 4382464"/>
                <a:gd name="connsiteX13" fmla="*/ 2391049 w 3923172"/>
                <a:gd name="connsiteY13" fmla="*/ 625432 h 4382464"/>
                <a:gd name="connsiteX14" fmla="*/ 2389016 w 3923172"/>
                <a:gd name="connsiteY14" fmla="*/ 640953 h 4382464"/>
                <a:gd name="connsiteX15" fmla="*/ 2338885 w 3923172"/>
                <a:gd name="connsiteY15" fmla="*/ 774124 h 4382464"/>
                <a:gd name="connsiteX16" fmla="*/ 1101863 w 3923172"/>
                <a:gd name="connsiteY16" fmla="*/ 1722322 h 4382464"/>
                <a:gd name="connsiteX17" fmla="*/ 1020541 w 3923172"/>
                <a:gd name="connsiteY17" fmla="*/ 1829696 h 4382464"/>
                <a:gd name="connsiteX18" fmla="*/ 996073 w 3923172"/>
                <a:gd name="connsiteY18" fmla="*/ 1869858 h 4382464"/>
                <a:gd name="connsiteX19" fmla="*/ 993231 w 3923172"/>
                <a:gd name="connsiteY19" fmla="*/ 1880323 h 4382464"/>
                <a:gd name="connsiteX20" fmla="*/ 971052 w 3923172"/>
                <a:gd name="connsiteY20" fmla="*/ 2002213 h 4382464"/>
                <a:gd name="connsiteX21" fmla="*/ 1492734 w 3923172"/>
                <a:gd name="connsiteY21" fmla="*/ 3340933 h 4382464"/>
                <a:gd name="connsiteX22" fmla="*/ 1958301 w 3923172"/>
                <a:gd name="connsiteY22" fmla="*/ 3952745 h 4382464"/>
                <a:gd name="connsiteX23" fmla="*/ 1537388 w 3923172"/>
                <a:gd name="connsiteY23" fmla="*/ 4373658 h 4382464"/>
                <a:gd name="connsiteX24" fmla="*/ 289159 w 3923172"/>
                <a:gd name="connsiteY24" fmla="*/ 4170459 h 4382464"/>
                <a:gd name="connsiteX25" fmla="*/ 13387 w 3923172"/>
                <a:gd name="connsiteY25" fmla="*/ 3401202 h 4382464"/>
                <a:gd name="connsiteX26" fmla="*/ 492359 w 3923172"/>
                <a:gd name="connsiteY26" fmla="*/ 2094916 h 4382464"/>
                <a:gd name="connsiteX27" fmla="*/ 1160016 w 3923172"/>
                <a:gd name="connsiteY27" fmla="*/ 367716 h 4382464"/>
                <a:gd name="connsiteX28" fmla="*/ 1898884 w 3923172"/>
                <a:gd name="connsiteY28" fmla="*/ 323 h 4382464"/>
                <a:gd name="connsiteX0" fmla="*/ 1898884 w 3923172"/>
                <a:gd name="connsiteY0" fmla="*/ 323 h 4382465"/>
                <a:gd name="connsiteX1" fmla="*/ 2205044 w 3923172"/>
                <a:gd name="connsiteY1" fmla="*/ 62916 h 4382465"/>
                <a:gd name="connsiteX2" fmla="*/ 2350187 w 3923172"/>
                <a:gd name="connsiteY2" fmla="*/ 135488 h 4382465"/>
                <a:gd name="connsiteX3" fmla="*/ 2585318 w 3923172"/>
                <a:gd name="connsiteY3" fmla="*/ 114805 h 4382465"/>
                <a:gd name="connsiteX4" fmla="*/ 3096585 w 3923172"/>
                <a:gd name="connsiteY4" fmla="*/ 876442 h 4382465"/>
                <a:gd name="connsiteX5" fmla="*/ 3553421 w 3923172"/>
                <a:gd name="connsiteY5" fmla="*/ 2655729 h 4382465"/>
                <a:gd name="connsiteX6" fmla="*/ 3923172 w 3923172"/>
                <a:gd name="connsiteY6" fmla="*/ 3667902 h 4382465"/>
                <a:gd name="connsiteX7" fmla="*/ 3552695 w 3923172"/>
                <a:gd name="connsiteY7" fmla="*/ 4167557 h 4382465"/>
                <a:gd name="connsiteX8" fmla="*/ 2642650 w 3923172"/>
                <a:gd name="connsiteY8" fmla="*/ 4356637 h 4382465"/>
                <a:gd name="connsiteX9" fmla="*/ 2205045 w 3923172"/>
                <a:gd name="connsiteY9" fmla="*/ 3880174 h 4382465"/>
                <a:gd name="connsiteX10" fmla="*/ 2452870 w 3923172"/>
                <a:gd name="connsiteY10" fmla="*/ 3286047 h 4382465"/>
                <a:gd name="connsiteX11" fmla="*/ 2886938 w 3923172"/>
                <a:gd name="connsiteY11" fmla="*/ 1887287 h 4382465"/>
                <a:gd name="connsiteX12" fmla="*/ 2433962 w 3923172"/>
                <a:gd name="connsiteY12" fmla="*/ 665312 h 4382465"/>
                <a:gd name="connsiteX13" fmla="*/ 2391049 w 3923172"/>
                <a:gd name="connsiteY13" fmla="*/ 625432 h 4382465"/>
                <a:gd name="connsiteX14" fmla="*/ 2389016 w 3923172"/>
                <a:gd name="connsiteY14" fmla="*/ 640953 h 4382465"/>
                <a:gd name="connsiteX15" fmla="*/ 2338885 w 3923172"/>
                <a:gd name="connsiteY15" fmla="*/ 774124 h 4382465"/>
                <a:gd name="connsiteX16" fmla="*/ 1101863 w 3923172"/>
                <a:gd name="connsiteY16" fmla="*/ 1722322 h 4382465"/>
                <a:gd name="connsiteX17" fmla="*/ 1020541 w 3923172"/>
                <a:gd name="connsiteY17" fmla="*/ 1829696 h 4382465"/>
                <a:gd name="connsiteX18" fmla="*/ 996073 w 3923172"/>
                <a:gd name="connsiteY18" fmla="*/ 1869858 h 4382465"/>
                <a:gd name="connsiteX19" fmla="*/ 993231 w 3923172"/>
                <a:gd name="connsiteY19" fmla="*/ 1880323 h 4382465"/>
                <a:gd name="connsiteX20" fmla="*/ 971052 w 3923172"/>
                <a:gd name="connsiteY20" fmla="*/ 2002213 h 4382465"/>
                <a:gd name="connsiteX21" fmla="*/ 1478219 w 3923172"/>
                <a:gd name="connsiteY21" fmla="*/ 3295608 h 4382465"/>
                <a:gd name="connsiteX22" fmla="*/ 1958301 w 3923172"/>
                <a:gd name="connsiteY22" fmla="*/ 3952745 h 4382465"/>
                <a:gd name="connsiteX23" fmla="*/ 1537388 w 3923172"/>
                <a:gd name="connsiteY23" fmla="*/ 4373658 h 4382465"/>
                <a:gd name="connsiteX24" fmla="*/ 289159 w 3923172"/>
                <a:gd name="connsiteY24" fmla="*/ 4170459 h 4382465"/>
                <a:gd name="connsiteX25" fmla="*/ 13387 w 3923172"/>
                <a:gd name="connsiteY25" fmla="*/ 3401202 h 4382465"/>
                <a:gd name="connsiteX26" fmla="*/ 492359 w 3923172"/>
                <a:gd name="connsiteY26" fmla="*/ 2094916 h 4382465"/>
                <a:gd name="connsiteX27" fmla="*/ 1160016 w 3923172"/>
                <a:gd name="connsiteY27" fmla="*/ 367716 h 4382465"/>
                <a:gd name="connsiteX28" fmla="*/ 1898884 w 3923172"/>
                <a:gd name="connsiteY28" fmla="*/ 323 h 4382465"/>
                <a:gd name="connsiteX0" fmla="*/ 1898884 w 3923172"/>
                <a:gd name="connsiteY0" fmla="*/ 323 h 4384220"/>
                <a:gd name="connsiteX1" fmla="*/ 2205044 w 3923172"/>
                <a:gd name="connsiteY1" fmla="*/ 62916 h 4384220"/>
                <a:gd name="connsiteX2" fmla="*/ 2350187 w 3923172"/>
                <a:gd name="connsiteY2" fmla="*/ 135488 h 4384220"/>
                <a:gd name="connsiteX3" fmla="*/ 2585318 w 3923172"/>
                <a:gd name="connsiteY3" fmla="*/ 114805 h 4384220"/>
                <a:gd name="connsiteX4" fmla="*/ 3096585 w 3923172"/>
                <a:gd name="connsiteY4" fmla="*/ 876442 h 4384220"/>
                <a:gd name="connsiteX5" fmla="*/ 3553421 w 3923172"/>
                <a:gd name="connsiteY5" fmla="*/ 2655729 h 4384220"/>
                <a:gd name="connsiteX6" fmla="*/ 3923172 w 3923172"/>
                <a:gd name="connsiteY6" fmla="*/ 3667902 h 4384220"/>
                <a:gd name="connsiteX7" fmla="*/ 3552695 w 3923172"/>
                <a:gd name="connsiteY7" fmla="*/ 4167557 h 4384220"/>
                <a:gd name="connsiteX8" fmla="*/ 2642650 w 3923172"/>
                <a:gd name="connsiteY8" fmla="*/ 4356637 h 4384220"/>
                <a:gd name="connsiteX9" fmla="*/ 2205045 w 3923172"/>
                <a:gd name="connsiteY9" fmla="*/ 3880174 h 4384220"/>
                <a:gd name="connsiteX10" fmla="*/ 2452870 w 3923172"/>
                <a:gd name="connsiteY10" fmla="*/ 3286047 h 4384220"/>
                <a:gd name="connsiteX11" fmla="*/ 2886938 w 3923172"/>
                <a:gd name="connsiteY11" fmla="*/ 1887287 h 4384220"/>
                <a:gd name="connsiteX12" fmla="*/ 2433962 w 3923172"/>
                <a:gd name="connsiteY12" fmla="*/ 665312 h 4384220"/>
                <a:gd name="connsiteX13" fmla="*/ 2391049 w 3923172"/>
                <a:gd name="connsiteY13" fmla="*/ 625432 h 4384220"/>
                <a:gd name="connsiteX14" fmla="*/ 2389016 w 3923172"/>
                <a:gd name="connsiteY14" fmla="*/ 640953 h 4384220"/>
                <a:gd name="connsiteX15" fmla="*/ 2338885 w 3923172"/>
                <a:gd name="connsiteY15" fmla="*/ 774124 h 4384220"/>
                <a:gd name="connsiteX16" fmla="*/ 1101863 w 3923172"/>
                <a:gd name="connsiteY16" fmla="*/ 1722322 h 4384220"/>
                <a:gd name="connsiteX17" fmla="*/ 1020541 w 3923172"/>
                <a:gd name="connsiteY17" fmla="*/ 1829696 h 4384220"/>
                <a:gd name="connsiteX18" fmla="*/ 996073 w 3923172"/>
                <a:gd name="connsiteY18" fmla="*/ 1869858 h 4384220"/>
                <a:gd name="connsiteX19" fmla="*/ 993231 w 3923172"/>
                <a:gd name="connsiteY19" fmla="*/ 1880323 h 4384220"/>
                <a:gd name="connsiteX20" fmla="*/ 971052 w 3923172"/>
                <a:gd name="connsiteY20" fmla="*/ 2002213 h 4384220"/>
                <a:gd name="connsiteX21" fmla="*/ 1478219 w 3923172"/>
                <a:gd name="connsiteY21" fmla="*/ 3295608 h 4384220"/>
                <a:gd name="connsiteX22" fmla="*/ 1842187 w 3923172"/>
                <a:gd name="connsiteY22" fmla="*/ 3922529 h 4384220"/>
                <a:gd name="connsiteX23" fmla="*/ 1537388 w 3923172"/>
                <a:gd name="connsiteY23" fmla="*/ 4373658 h 4384220"/>
                <a:gd name="connsiteX24" fmla="*/ 289159 w 3923172"/>
                <a:gd name="connsiteY24" fmla="*/ 4170459 h 4384220"/>
                <a:gd name="connsiteX25" fmla="*/ 13387 w 3923172"/>
                <a:gd name="connsiteY25" fmla="*/ 3401202 h 4384220"/>
                <a:gd name="connsiteX26" fmla="*/ 492359 w 3923172"/>
                <a:gd name="connsiteY26" fmla="*/ 2094916 h 4384220"/>
                <a:gd name="connsiteX27" fmla="*/ 1160016 w 3923172"/>
                <a:gd name="connsiteY27" fmla="*/ 367716 h 4384220"/>
                <a:gd name="connsiteX28" fmla="*/ 1898884 w 3923172"/>
                <a:gd name="connsiteY28" fmla="*/ 323 h 4384220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839963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303540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8855 w 3920948"/>
                <a:gd name="connsiteY21" fmla="*/ 3287676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68375 w 3920948"/>
                <a:gd name="connsiteY21" fmla="*/ 3271813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817193"/>
                <a:gd name="connsiteY0" fmla="*/ 323 h 4367312"/>
                <a:gd name="connsiteX1" fmla="*/ 2202820 w 3817193"/>
                <a:gd name="connsiteY1" fmla="*/ 62916 h 4367312"/>
                <a:gd name="connsiteX2" fmla="*/ 2347963 w 3817193"/>
                <a:gd name="connsiteY2" fmla="*/ 135488 h 4367312"/>
                <a:gd name="connsiteX3" fmla="*/ 2583094 w 3817193"/>
                <a:gd name="connsiteY3" fmla="*/ 114805 h 4367312"/>
                <a:gd name="connsiteX4" fmla="*/ 3094361 w 3817193"/>
                <a:gd name="connsiteY4" fmla="*/ 876442 h 4367312"/>
                <a:gd name="connsiteX5" fmla="*/ 3551197 w 3817193"/>
                <a:gd name="connsiteY5" fmla="*/ 2655729 h 4367312"/>
                <a:gd name="connsiteX6" fmla="*/ 3817193 w 3817193"/>
                <a:gd name="connsiteY6" fmla="*/ 3667902 h 4367312"/>
                <a:gd name="connsiteX7" fmla="*/ 3550471 w 3817193"/>
                <a:gd name="connsiteY7" fmla="*/ 4167557 h 4367312"/>
                <a:gd name="connsiteX8" fmla="*/ 2640426 w 3817193"/>
                <a:gd name="connsiteY8" fmla="*/ 4356637 h 4367312"/>
                <a:gd name="connsiteX9" fmla="*/ 2202821 w 3817193"/>
                <a:gd name="connsiteY9" fmla="*/ 3880174 h 4367312"/>
                <a:gd name="connsiteX10" fmla="*/ 2421619 w 3817193"/>
                <a:gd name="connsiteY10" fmla="*/ 3331372 h 4367312"/>
                <a:gd name="connsiteX11" fmla="*/ 2884714 w 3817193"/>
                <a:gd name="connsiteY11" fmla="*/ 1887287 h 4367312"/>
                <a:gd name="connsiteX12" fmla="*/ 2431738 w 3817193"/>
                <a:gd name="connsiteY12" fmla="*/ 665312 h 4367312"/>
                <a:gd name="connsiteX13" fmla="*/ 2388825 w 3817193"/>
                <a:gd name="connsiteY13" fmla="*/ 625432 h 4367312"/>
                <a:gd name="connsiteX14" fmla="*/ 2386792 w 3817193"/>
                <a:gd name="connsiteY14" fmla="*/ 640953 h 4367312"/>
                <a:gd name="connsiteX15" fmla="*/ 2336661 w 3817193"/>
                <a:gd name="connsiteY15" fmla="*/ 774124 h 4367312"/>
                <a:gd name="connsiteX16" fmla="*/ 1099639 w 3817193"/>
                <a:gd name="connsiteY16" fmla="*/ 1722322 h 4367312"/>
                <a:gd name="connsiteX17" fmla="*/ 1018317 w 3817193"/>
                <a:gd name="connsiteY17" fmla="*/ 1829696 h 4367312"/>
                <a:gd name="connsiteX18" fmla="*/ 993849 w 3817193"/>
                <a:gd name="connsiteY18" fmla="*/ 1869858 h 4367312"/>
                <a:gd name="connsiteX19" fmla="*/ 991007 w 3817193"/>
                <a:gd name="connsiteY19" fmla="*/ 1880323 h 4367312"/>
                <a:gd name="connsiteX20" fmla="*/ 968828 w 3817193"/>
                <a:gd name="connsiteY20" fmla="*/ 2002213 h 4367312"/>
                <a:gd name="connsiteX21" fmla="*/ 1491235 w 3817193"/>
                <a:gd name="connsiteY21" fmla="*/ 3279745 h 4367312"/>
                <a:gd name="connsiteX22" fmla="*/ 1781906 w 3817193"/>
                <a:gd name="connsiteY22" fmla="*/ 3922529 h 4367312"/>
                <a:gd name="connsiteX23" fmla="*/ 1360993 w 3817193"/>
                <a:gd name="connsiteY23" fmla="*/ 4328334 h 4367312"/>
                <a:gd name="connsiteX24" fmla="*/ 286935 w 3817193"/>
                <a:gd name="connsiteY24" fmla="*/ 4170459 h 4367312"/>
                <a:gd name="connsiteX25" fmla="*/ 11163 w 3817193"/>
                <a:gd name="connsiteY25" fmla="*/ 3401202 h 4367312"/>
                <a:gd name="connsiteX26" fmla="*/ 490135 w 3817193"/>
                <a:gd name="connsiteY26" fmla="*/ 2094916 h 4367312"/>
                <a:gd name="connsiteX27" fmla="*/ 1157792 w 3817193"/>
                <a:gd name="connsiteY27" fmla="*/ 367716 h 4367312"/>
                <a:gd name="connsiteX28" fmla="*/ 1896660 w 3817193"/>
                <a:gd name="connsiteY28" fmla="*/ 323 h 4367312"/>
                <a:gd name="connsiteX0" fmla="*/ 1825958 w 3746491"/>
                <a:gd name="connsiteY0" fmla="*/ 323 h 4367312"/>
                <a:gd name="connsiteX1" fmla="*/ 2132118 w 3746491"/>
                <a:gd name="connsiteY1" fmla="*/ 62916 h 4367312"/>
                <a:gd name="connsiteX2" fmla="*/ 2277261 w 3746491"/>
                <a:gd name="connsiteY2" fmla="*/ 135488 h 4367312"/>
                <a:gd name="connsiteX3" fmla="*/ 2512392 w 3746491"/>
                <a:gd name="connsiteY3" fmla="*/ 114805 h 4367312"/>
                <a:gd name="connsiteX4" fmla="*/ 3023659 w 3746491"/>
                <a:gd name="connsiteY4" fmla="*/ 876442 h 4367312"/>
                <a:gd name="connsiteX5" fmla="*/ 3480495 w 3746491"/>
                <a:gd name="connsiteY5" fmla="*/ 2655729 h 4367312"/>
                <a:gd name="connsiteX6" fmla="*/ 3746491 w 3746491"/>
                <a:gd name="connsiteY6" fmla="*/ 3667902 h 4367312"/>
                <a:gd name="connsiteX7" fmla="*/ 3479769 w 3746491"/>
                <a:gd name="connsiteY7" fmla="*/ 4167557 h 4367312"/>
                <a:gd name="connsiteX8" fmla="*/ 2569724 w 3746491"/>
                <a:gd name="connsiteY8" fmla="*/ 4356637 h 4367312"/>
                <a:gd name="connsiteX9" fmla="*/ 2132119 w 3746491"/>
                <a:gd name="connsiteY9" fmla="*/ 3880174 h 4367312"/>
                <a:gd name="connsiteX10" fmla="*/ 2350917 w 3746491"/>
                <a:gd name="connsiteY10" fmla="*/ 3331372 h 4367312"/>
                <a:gd name="connsiteX11" fmla="*/ 2814012 w 3746491"/>
                <a:gd name="connsiteY11" fmla="*/ 1887287 h 4367312"/>
                <a:gd name="connsiteX12" fmla="*/ 2361036 w 3746491"/>
                <a:gd name="connsiteY12" fmla="*/ 665312 h 4367312"/>
                <a:gd name="connsiteX13" fmla="*/ 2318123 w 3746491"/>
                <a:gd name="connsiteY13" fmla="*/ 625432 h 4367312"/>
                <a:gd name="connsiteX14" fmla="*/ 2316090 w 3746491"/>
                <a:gd name="connsiteY14" fmla="*/ 640953 h 4367312"/>
                <a:gd name="connsiteX15" fmla="*/ 2265959 w 3746491"/>
                <a:gd name="connsiteY15" fmla="*/ 774124 h 4367312"/>
                <a:gd name="connsiteX16" fmla="*/ 1028937 w 3746491"/>
                <a:gd name="connsiteY16" fmla="*/ 1722322 h 4367312"/>
                <a:gd name="connsiteX17" fmla="*/ 947615 w 3746491"/>
                <a:gd name="connsiteY17" fmla="*/ 1829696 h 4367312"/>
                <a:gd name="connsiteX18" fmla="*/ 923147 w 3746491"/>
                <a:gd name="connsiteY18" fmla="*/ 1869858 h 4367312"/>
                <a:gd name="connsiteX19" fmla="*/ 920305 w 3746491"/>
                <a:gd name="connsiteY19" fmla="*/ 1880323 h 4367312"/>
                <a:gd name="connsiteX20" fmla="*/ 898126 w 3746491"/>
                <a:gd name="connsiteY20" fmla="*/ 2002213 h 4367312"/>
                <a:gd name="connsiteX21" fmla="*/ 1420533 w 3746491"/>
                <a:gd name="connsiteY21" fmla="*/ 3279745 h 4367312"/>
                <a:gd name="connsiteX22" fmla="*/ 1711204 w 3746491"/>
                <a:gd name="connsiteY22" fmla="*/ 3922529 h 4367312"/>
                <a:gd name="connsiteX23" fmla="*/ 1290291 w 3746491"/>
                <a:gd name="connsiteY23" fmla="*/ 4328334 h 4367312"/>
                <a:gd name="connsiteX24" fmla="*/ 216233 w 3746491"/>
                <a:gd name="connsiteY24" fmla="*/ 4170459 h 4367312"/>
                <a:gd name="connsiteX25" fmla="*/ 18277 w 3746491"/>
                <a:gd name="connsiteY25" fmla="*/ 3401201 h 4367312"/>
                <a:gd name="connsiteX26" fmla="*/ 419433 w 3746491"/>
                <a:gd name="connsiteY26" fmla="*/ 2094916 h 4367312"/>
                <a:gd name="connsiteX27" fmla="*/ 1087090 w 3746491"/>
                <a:gd name="connsiteY27" fmla="*/ 367716 h 4367312"/>
                <a:gd name="connsiteX28" fmla="*/ 1825958 w 3746491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1 w 3738570"/>
                <a:gd name="connsiteY11" fmla="*/ 1887287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50165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2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38570" h="4367312">
                  <a:moveTo>
                    <a:pt x="1818037" y="323"/>
                  </a:moveTo>
                  <a:cubicBezTo>
                    <a:pt x="1911019" y="3045"/>
                    <a:pt x="2011711" y="23002"/>
                    <a:pt x="2124197" y="62916"/>
                  </a:cubicBezTo>
                  <a:lnTo>
                    <a:pt x="2269340" y="135488"/>
                  </a:lnTo>
                  <a:cubicBezTo>
                    <a:pt x="2322559" y="140326"/>
                    <a:pt x="2365557" y="78399"/>
                    <a:pt x="2504471" y="114805"/>
                  </a:cubicBezTo>
                  <a:cubicBezTo>
                    <a:pt x="2643385" y="151211"/>
                    <a:pt x="2854388" y="452955"/>
                    <a:pt x="3015738" y="876442"/>
                  </a:cubicBezTo>
                  <a:cubicBezTo>
                    <a:pt x="3177088" y="1299929"/>
                    <a:pt x="3346046" y="2322342"/>
                    <a:pt x="3472574" y="2655729"/>
                  </a:cubicBezTo>
                  <a:cubicBezTo>
                    <a:pt x="3598364" y="3091157"/>
                    <a:pt x="3738691" y="3415931"/>
                    <a:pt x="3738570" y="3667902"/>
                  </a:cubicBezTo>
                  <a:cubicBezTo>
                    <a:pt x="3738449" y="3919873"/>
                    <a:pt x="3667976" y="4052768"/>
                    <a:pt x="3471848" y="4167557"/>
                  </a:cubicBezTo>
                  <a:cubicBezTo>
                    <a:pt x="3275720" y="4282346"/>
                    <a:pt x="2786411" y="4404534"/>
                    <a:pt x="2561803" y="4356637"/>
                  </a:cubicBezTo>
                  <a:cubicBezTo>
                    <a:pt x="2337195" y="4308740"/>
                    <a:pt x="2092750" y="4117241"/>
                    <a:pt x="2124198" y="3880174"/>
                  </a:cubicBezTo>
                  <a:cubicBezTo>
                    <a:pt x="2097406" y="3699224"/>
                    <a:pt x="2161312" y="3564372"/>
                    <a:pt x="2342996" y="3331372"/>
                  </a:cubicBezTo>
                  <a:cubicBezTo>
                    <a:pt x="2870800" y="2564574"/>
                    <a:pt x="2848480" y="2086952"/>
                    <a:pt x="2820784" y="1902579"/>
                  </a:cubicBezTo>
                  <a:cubicBezTo>
                    <a:pt x="2807779" y="1488821"/>
                    <a:pt x="2563884" y="888696"/>
                    <a:pt x="2353115" y="665312"/>
                  </a:cubicBezTo>
                  <a:lnTo>
                    <a:pt x="2310202" y="625432"/>
                  </a:lnTo>
                  <a:lnTo>
                    <a:pt x="2308169" y="640953"/>
                  </a:lnTo>
                  <a:cubicBezTo>
                    <a:pt x="2298545" y="687349"/>
                    <a:pt x="2282004" y="731722"/>
                    <a:pt x="2258038" y="774124"/>
                  </a:cubicBezTo>
                  <a:cubicBezTo>
                    <a:pt x="1946887" y="1356276"/>
                    <a:pt x="1156517" y="1561046"/>
                    <a:pt x="1021016" y="1722322"/>
                  </a:cubicBezTo>
                  <a:cubicBezTo>
                    <a:pt x="987141" y="1762641"/>
                    <a:pt x="960755" y="1797767"/>
                    <a:pt x="939694" y="1829696"/>
                  </a:cubicBezTo>
                  <a:lnTo>
                    <a:pt x="915226" y="1869858"/>
                  </a:lnTo>
                  <a:lnTo>
                    <a:pt x="912384" y="1880323"/>
                  </a:lnTo>
                  <a:cubicBezTo>
                    <a:pt x="903397" y="1919890"/>
                    <a:pt x="895950" y="1960485"/>
                    <a:pt x="890205" y="2002213"/>
                  </a:cubicBezTo>
                  <a:cubicBezTo>
                    <a:pt x="890205" y="2447923"/>
                    <a:pt x="1006886" y="2847977"/>
                    <a:pt x="1412612" y="3279745"/>
                  </a:cubicBezTo>
                  <a:cubicBezTo>
                    <a:pt x="1679077" y="3469763"/>
                    <a:pt x="1724990" y="3747764"/>
                    <a:pt x="1703283" y="3922529"/>
                  </a:cubicBezTo>
                  <a:cubicBezTo>
                    <a:pt x="1681576" y="4097294"/>
                    <a:pt x="1518562" y="4291512"/>
                    <a:pt x="1282370" y="4328334"/>
                  </a:cubicBezTo>
                  <a:cubicBezTo>
                    <a:pt x="1046178" y="4365156"/>
                    <a:pt x="498131" y="4297981"/>
                    <a:pt x="286129" y="4143459"/>
                  </a:cubicBezTo>
                  <a:cubicBezTo>
                    <a:pt x="74127" y="3988937"/>
                    <a:pt x="-35607" y="3631012"/>
                    <a:pt x="10356" y="3401201"/>
                  </a:cubicBezTo>
                  <a:cubicBezTo>
                    <a:pt x="50875" y="3101684"/>
                    <a:pt x="273022" y="2742595"/>
                    <a:pt x="411512" y="2094916"/>
                  </a:cubicBezTo>
                  <a:cubicBezTo>
                    <a:pt x="515531" y="1531278"/>
                    <a:pt x="680025" y="740249"/>
                    <a:pt x="1079169" y="367716"/>
                  </a:cubicBezTo>
                  <a:cubicBezTo>
                    <a:pt x="1329541" y="139116"/>
                    <a:pt x="1539090" y="-7841"/>
                    <a:pt x="1818037" y="323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26000">
                  <a:srgbClr val="705446"/>
                </a:gs>
                <a:gs pos="100000">
                  <a:srgbClr val="C1846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70" name="圆角矩形标注 169"/>
          <p:cNvSpPr/>
          <p:nvPr/>
        </p:nvSpPr>
        <p:spPr>
          <a:xfrm>
            <a:off x="8241262" y="934337"/>
            <a:ext cx="1734380" cy="592977"/>
          </a:xfrm>
          <a:prstGeom prst="wedgeRoundRectCallout">
            <a:avLst>
              <a:gd name="adj1" fmla="val 36435"/>
              <a:gd name="adj2" fmla="val 79035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文本框 170"/>
          <p:cNvSpPr txBox="1"/>
          <p:nvPr/>
        </p:nvSpPr>
        <p:spPr>
          <a:xfrm>
            <a:off x="8360144" y="985503"/>
            <a:ext cx="1467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等你哟</a:t>
            </a:r>
            <a:r>
              <a:rPr lang="en-US" altLang="zh-CN" sz="2800" dirty="0" smtClean="0"/>
              <a:t>...</a:t>
            </a:r>
            <a:endParaRPr lang="zh-CN" altLang="en-US" sz="2800" dirty="0"/>
          </a:p>
        </p:txBody>
      </p:sp>
      <p:grpSp>
        <p:nvGrpSpPr>
          <p:cNvPr id="125" name="组合 124"/>
          <p:cNvGrpSpPr/>
          <p:nvPr/>
        </p:nvGrpSpPr>
        <p:grpSpPr>
          <a:xfrm>
            <a:off x="4859281" y="3499144"/>
            <a:ext cx="1648923" cy="698976"/>
            <a:chOff x="5230842" y="3232985"/>
            <a:chExt cx="1648923" cy="698976"/>
          </a:xfrm>
        </p:grpSpPr>
        <p:sp>
          <p:nvSpPr>
            <p:cNvPr id="126" name="圆角矩形标注 125"/>
            <p:cNvSpPr/>
            <p:nvPr/>
          </p:nvSpPr>
          <p:spPr>
            <a:xfrm>
              <a:off x="5256336" y="3232985"/>
              <a:ext cx="1623429" cy="698976"/>
            </a:xfrm>
            <a:prstGeom prst="wedgeRoundRectCallout">
              <a:avLst>
                <a:gd name="adj1" fmla="val -44851"/>
                <a:gd name="adj2" fmla="val 7954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5230842" y="3302742"/>
              <a:ext cx="15615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/>
                <a:t>可是</a:t>
              </a:r>
              <a:r>
                <a:rPr lang="en-US" altLang="zh-CN" sz="3200" dirty="0" smtClean="0"/>
                <a:t>...</a:t>
              </a:r>
              <a:endParaRPr lang="zh-CN" altLang="en-US" sz="3200" dirty="0"/>
            </a:p>
          </p:txBody>
        </p:sp>
      </p:grpSp>
      <p:pic>
        <p:nvPicPr>
          <p:cNvPr id="128" name="图片 1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281" y="3110449"/>
            <a:ext cx="2883658" cy="360914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14350" y="294970"/>
            <a:ext cx="5581650" cy="3553662"/>
            <a:chOff x="514350" y="294970"/>
            <a:chExt cx="5581650" cy="3553662"/>
          </a:xfrm>
        </p:grpSpPr>
        <p:sp>
          <p:nvSpPr>
            <p:cNvPr id="121" name="云形标注 120"/>
            <p:cNvSpPr/>
            <p:nvPr/>
          </p:nvSpPr>
          <p:spPr>
            <a:xfrm>
              <a:off x="514350" y="294970"/>
              <a:ext cx="5581650" cy="3553662"/>
            </a:xfrm>
            <a:prstGeom prst="cloudCallout">
              <a:avLst>
                <a:gd name="adj1" fmla="val 327"/>
                <a:gd name="adj2" fmla="val 64108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标注 121"/>
            <p:cNvSpPr/>
            <p:nvPr/>
          </p:nvSpPr>
          <p:spPr>
            <a:xfrm>
              <a:off x="3701464" y="826247"/>
              <a:ext cx="1755907" cy="788166"/>
            </a:xfrm>
            <a:prstGeom prst="wedgeRoundRectCallout">
              <a:avLst>
                <a:gd name="adj1" fmla="val -66266"/>
                <a:gd name="adj2" fmla="val 22026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754806" y="812176"/>
              <a:ext cx="159902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大雄</a:t>
              </a:r>
              <a:r>
                <a:rPr lang="en-US" altLang="zh-CN" sz="2400" dirty="0" smtClean="0"/>
                <a:t>...</a:t>
              </a:r>
            </a:p>
            <a:p>
              <a:r>
                <a:rPr lang="zh-CN" altLang="en-US" sz="2400" dirty="0" smtClean="0"/>
                <a:t>我来了！！</a:t>
              </a:r>
              <a:endParaRPr lang="zh-CN" altLang="en-US" sz="2400" dirty="0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29873" y="873122"/>
              <a:ext cx="1597290" cy="2261812"/>
            </a:xfrm>
            <a:prstGeom prst="rect">
              <a:avLst/>
            </a:prstGeom>
          </p:spPr>
        </p:pic>
      </p:grpSp>
      <p:pic>
        <p:nvPicPr>
          <p:cNvPr id="129" name="图片 1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2075" y="3262862"/>
            <a:ext cx="2097206" cy="345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05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91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81" name="组合 80"/>
          <p:cNvGrpSpPr/>
          <p:nvPr/>
        </p:nvGrpSpPr>
        <p:grpSpPr>
          <a:xfrm>
            <a:off x="7265910" y="711416"/>
            <a:ext cx="2951047" cy="1981321"/>
            <a:chOff x="7265910" y="711416"/>
            <a:chExt cx="2951047" cy="1981321"/>
          </a:xfrm>
        </p:grpSpPr>
        <p:sp>
          <p:nvSpPr>
            <p:cNvPr id="33" name="圆角矩形标注 32"/>
            <p:cNvSpPr/>
            <p:nvPr/>
          </p:nvSpPr>
          <p:spPr>
            <a:xfrm>
              <a:off x="7265910" y="711416"/>
              <a:ext cx="2937475" cy="1981321"/>
            </a:xfrm>
            <a:prstGeom prst="wedgeRoundRectCallout">
              <a:avLst>
                <a:gd name="adj1" fmla="val -33441"/>
                <a:gd name="adj2" fmla="val 65947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394313" y="818061"/>
              <a:ext cx="2822644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/>
                <a:t>大雄，我教你画我吧，你受了委屈，画个小叮当，就能勇敢了</a:t>
              </a:r>
              <a:r>
                <a:rPr lang="en-US" altLang="zh-CN" sz="2800" dirty="0" smtClean="0"/>
                <a:t>...</a:t>
              </a:r>
              <a:endParaRPr lang="zh-CN" altLang="en-US" sz="2800" dirty="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663053" y="2148240"/>
            <a:ext cx="1434359" cy="698976"/>
            <a:chOff x="3294007" y="2264355"/>
            <a:chExt cx="1434359" cy="698976"/>
          </a:xfrm>
        </p:grpSpPr>
        <p:sp>
          <p:nvSpPr>
            <p:cNvPr id="76" name="圆角矩形标注 75"/>
            <p:cNvSpPr/>
            <p:nvPr/>
          </p:nvSpPr>
          <p:spPr>
            <a:xfrm>
              <a:off x="3294007" y="2264355"/>
              <a:ext cx="1434359" cy="698976"/>
            </a:xfrm>
            <a:prstGeom prst="wedgeRoundRectCallout">
              <a:avLst>
                <a:gd name="adj1" fmla="val 32491"/>
                <a:gd name="adj2" fmla="val 89309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380233" y="2371321"/>
              <a:ext cx="12619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额</a:t>
              </a:r>
              <a:r>
                <a:rPr lang="en-US" altLang="zh-CN" sz="3200" dirty="0" smtClean="0"/>
                <a:t>...</a:t>
              </a:r>
              <a:endParaRPr lang="zh-CN" altLang="en-US" sz="3200" dirty="0"/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281" y="3110449"/>
            <a:ext cx="2883658" cy="3609145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2075" y="3262862"/>
            <a:ext cx="2097206" cy="345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03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4"/>
          <p:cNvSpPr/>
          <p:nvPr/>
        </p:nvSpPr>
        <p:spPr>
          <a:xfrm>
            <a:off x="695272" y="3261604"/>
            <a:ext cx="2322787" cy="2257028"/>
          </a:xfrm>
          <a:custGeom>
            <a:avLst/>
            <a:gdLst>
              <a:gd name="connsiteX0" fmla="*/ 0 w 3839596"/>
              <a:gd name="connsiteY0" fmla="*/ 1908629 h 3817257"/>
              <a:gd name="connsiteX1" fmla="*/ 1919798 w 3839596"/>
              <a:gd name="connsiteY1" fmla="*/ 0 h 3817257"/>
              <a:gd name="connsiteX2" fmla="*/ 3839596 w 3839596"/>
              <a:gd name="connsiteY2" fmla="*/ 1908629 h 3817257"/>
              <a:gd name="connsiteX3" fmla="*/ 1919798 w 3839596"/>
              <a:gd name="connsiteY3" fmla="*/ 3817258 h 3817257"/>
              <a:gd name="connsiteX4" fmla="*/ 0 w 3839596"/>
              <a:gd name="connsiteY4" fmla="*/ 1908629 h 3817257"/>
              <a:gd name="connsiteX0" fmla="*/ 85 w 3839681"/>
              <a:gd name="connsiteY0" fmla="*/ 1894114 h 3802743"/>
              <a:gd name="connsiteX1" fmla="*/ 1861826 w 3839681"/>
              <a:gd name="connsiteY1" fmla="*/ 0 h 3802743"/>
              <a:gd name="connsiteX2" fmla="*/ 3839681 w 3839681"/>
              <a:gd name="connsiteY2" fmla="*/ 1894114 h 3802743"/>
              <a:gd name="connsiteX3" fmla="*/ 1919883 w 3839681"/>
              <a:gd name="connsiteY3" fmla="*/ 3802743 h 3802743"/>
              <a:gd name="connsiteX4" fmla="*/ 85 w 3839681"/>
              <a:gd name="connsiteY4" fmla="*/ 1894114 h 3802743"/>
              <a:gd name="connsiteX0" fmla="*/ 113 w 3839709"/>
              <a:gd name="connsiteY0" fmla="*/ 1894114 h 3802743"/>
              <a:gd name="connsiteX1" fmla="*/ 1861854 w 3839709"/>
              <a:gd name="connsiteY1" fmla="*/ 0 h 3802743"/>
              <a:gd name="connsiteX2" fmla="*/ 3839709 w 3839709"/>
              <a:gd name="connsiteY2" fmla="*/ 1894114 h 3802743"/>
              <a:gd name="connsiteX3" fmla="*/ 1919911 w 3839709"/>
              <a:gd name="connsiteY3" fmla="*/ 3802743 h 3802743"/>
              <a:gd name="connsiteX4" fmla="*/ 113 w 3839709"/>
              <a:gd name="connsiteY4" fmla="*/ 1894114 h 3802743"/>
              <a:gd name="connsiteX0" fmla="*/ 113 w 3839709"/>
              <a:gd name="connsiteY0" fmla="*/ 1894236 h 3802865"/>
              <a:gd name="connsiteX1" fmla="*/ 1861854 w 3839709"/>
              <a:gd name="connsiteY1" fmla="*/ 122 h 3802865"/>
              <a:gd name="connsiteX2" fmla="*/ 3839709 w 3839709"/>
              <a:gd name="connsiteY2" fmla="*/ 1894236 h 3802865"/>
              <a:gd name="connsiteX3" fmla="*/ 1919911 w 3839709"/>
              <a:gd name="connsiteY3" fmla="*/ 3802865 h 3802865"/>
              <a:gd name="connsiteX4" fmla="*/ 113 w 3839709"/>
              <a:gd name="connsiteY4" fmla="*/ 1894236 h 3802865"/>
              <a:gd name="connsiteX0" fmla="*/ 263 w 3839859"/>
              <a:gd name="connsiteY0" fmla="*/ 1894236 h 3802865"/>
              <a:gd name="connsiteX1" fmla="*/ 1832975 w 3839859"/>
              <a:gd name="connsiteY1" fmla="*/ 122 h 3802865"/>
              <a:gd name="connsiteX2" fmla="*/ 3839859 w 3839859"/>
              <a:gd name="connsiteY2" fmla="*/ 1894236 h 3802865"/>
              <a:gd name="connsiteX3" fmla="*/ 1920061 w 3839859"/>
              <a:gd name="connsiteY3" fmla="*/ 3802865 h 3802865"/>
              <a:gd name="connsiteX4" fmla="*/ 263 w 3839859"/>
              <a:gd name="connsiteY4" fmla="*/ 1894236 h 3802865"/>
              <a:gd name="connsiteX0" fmla="*/ 356 w 3839952"/>
              <a:gd name="connsiteY0" fmla="*/ 1894236 h 3759322"/>
              <a:gd name="connsiteX1" fmla="*/ 1833068 w 3839952"/>
              <a:gd name="connsiteY1" fmla="*/ 122 h 3759322"/>
              <a:gd name="connsiteX2" fmla="*/ 3839952 w 3839952"/>
              <a:gd name="connsiteY2" fmla="*/ 1894236 h 3759322"/>
              <a:gd name="connsiteX3" fmla="*/ 1934668 w 3839952"/>
              <a:gd name="connsiteY3" fmla="*/ 3759322 h 3759322"/>
              <a:gd name="connsiteX4" fmla="*/ 356 w 3839952"/>
              <a:gd name="connsiteY4" fmla="*/ 1894236 h 3759322"/>
              <a:gd name="connsiteX0" fmla="*/ 180 w 3810747"/>
              <a:gd name="connsiteY0" fmla="*/ 1894114 h 3759200"/>
              <a:gd name="connsiteX1" fmla="*/ 1803863 w 3810747"/>
              <a:gd name="connsiteY1" fmla="*/ 0 h 3759200"/>
              <a:gd name="connsiteX2" fmla="*/ 3810747 w 3810747"/>
              <a:gd name="connsiteY2" fmla="*/ 1894114 h 3759200"/>
              <a:gd name="connsiteX3" fmla="*/ 1905463 w 3810747"/>
              <a:gd name="connsiteY3" fmla="*/ 3759200 h 3759200"/>
              <a:gd name="connsiteX4" fmla="*/ 180 w 3810747"/>
              <a:gd name="connsiteY4" fmla="*/ 1894114 h 3759200"/>
              <a:gd name="connsiteX0" fmla="*/ 180 w 3810747"/>
              <a:gd name="connsiteY0" fmla="*/ 1836057 h 3701143"/>
              <a:gd name="connsiteX1" fmla="*/ 1803863 w 3810747"/>
              <a:gd name="connsiteY1" fmla="*/ 0 h 3701143"/>
              <a:gd name="connsiteX2" fmla="*/ 3810747 w 3810747"/>
              <a:gd name="connsiteY2" fmla="*/ 1836057 h 3701143"/>
              <a:gd name="connsiteX3" fmla="*/ 1905463 w 3810747"/>
              <a:gd name="connsiteY3" fmla="*/ 3701143 h 3701143"/>
              <a:gd name="connsiteX4" fmla="*/ 180 w 3810747"/>
              <a:gd name="connsiteY4" fmla="*/ 1836057 h 3701143"/>
              <a:gd name="connsiteX0" fmla="*/ 448 w 3811015"/>
              <a:gd name="connsiteY0" fmla="*/ 1837703 h 3702789"/>
              <a:gd name="connsiteX1" fmla="*/ 1804131 w 3811015"/>
              <a:gd name="connsiteY1" fmla="*/ 1646 h 3702789"/>
              <a:gd name="connsiteX2" fmla="*/ 3811015 w 3811015"/>
              <a:gd name="connsiteY2" fmla="*/ 1837703 h 3702789"/>
              <a:gd name="connsiteX3" fmla="*/ 1905731 w 3811015"/>
              <a:gd name="connsiteY3" fmla="*/ 3702789 h 3702789"/>
              <a:gd name="connsiteX4" fmla="*/ 448 w 3811015"/>
              <a:gd name="connsiteY4" fmla="*/ 1837703 h 3702789"/>
              <a:gd name="connsiteX0" fmla="*/ 771 w 3811338"/>
              <a:gd name="connsiteY0" fmla="*/ 1866679 h 3731765"/>
              <a:gd name="connsiteX1" fmla="*/ 1775426 w 3811338"/>
              <a:gd name="connsiteY1" fmla="*/ 1593 h 3731765"/>
              <a:gd name="connsiteX2" fmla="*/ 3811338 w 3811338"/>
              <a:gd name="connsiteY2" fmla="*/ 1866679 h 3731765"/>
              <a:gd name="connsiteX3" fmla="*/ 1906054 w 3811338"/>
              <a:gd name="connsiteY3" fmla="*/ 3731765 h 3731765"/>
              <a:gd name="connsiteX4" fmla="*/ 771 w 3811338"/>
              <a:gd name="connsiteY4" fmla="*/ 1866679 h 3731765"/>
              <a:gd name="connsiteX0" fmla="*/ 771 w 3811338"/>
              <a:gd name="connsiteY0" fmla="*/ 1866679 h 3731889"/>
              <a:gd name="connsiteX1" fmla="*/ 1775426 w 3811338"/>
              <a:gd name="connsiteY1" fmla="*/ 1593 h 3731889"/>
              <a:gd name="connsiteX2" fmla="*/ 3811338 w 3811338"/>
              <a:gd name="connsiteY2" fmla="*/ 1866679 h 3731889"/>
              <a:gd name="connsiteX3" fmla="*/ 1906054 w 3811338"/>
              <a:gd name="connsiteY3" fmla="*/ 3731765 h 3731889"/>
              <a:gd name="connsiteX4" fmla="*/ 771 w 3811338"/>
              <a:gd name="connsiteY4" fmla="*/ 1866679 h 3731889"/>
              <a:gd name="connsiteX0" fmla="*/ 162 w 3810729"/>
              <a:gd name="connsiteY0" fmla="*/ 1866679 h 3702863"/>
              <a:gd name="connsiteX1" fmla="*/ 1774817 w 3810729"/>
              <a:gd name="connsiteY1" fmla="*/ 1593 h 3702863"/>
              <a:gd name="connsiteX2" fmla="*/ 3810729 w 3810729"/>
              <a:gd name="connsiteY2" fmla="*/ 1866679 h 3702863"/>
              <a:gd name="connsiteX3" fmla="*/ 1832874 w 3810729"/>
              <a:gd name="connsiteY3" fmla="*/ 3702737 h 3702863"/>
              <a:gd name="connsiteX4" fmla="*/ 162 w 3810729"/>
              <a:gd name="connsiteY4" fmla="*/ 1866679 h 3702863"/>
              <a:gd name="connsiteX0" fmla="*/ 162 w 3810729"/>
              <a:gd name="connsiteY0" fmla="*/ 1866679 h 3704651"/>
              <a:gd name="connsiteX1" fmla="*/ 1774817 w 3810729"/>
              <a:gd name="connsiteY1" fmla="*/ 1593 h 3704651"/>
              <a:gd name="connsiteX2" fmla="*/ 3810729 w 3810729"/>
              <a:gd name="connsiteY2" fmla="*/ 1866679 h 3704651"/>
              <a:gd name="connsiteX3" fmla="*/ 1832874 w 3810729"/>
              <a:gd name="connsiteY3" fmla="*/ 3702737 h 3704651"/>
              <a:gd name="connsiteX4" fmla="*/ 162 w 3810729"/>
              <a:gd name="connsiteY4" fmla="*/ 1866679 h 3704651"/>
              <a:gd name="connsiteX0" fmla="*/ 162 w 3810729"/>
              <a:gd name="connsiteY0" fmla="*/ 1866679 h 3704651"/>
              <a:gd name="connsiteX1" fmla="*/ 1774817 w 3810729"/>
              <a:gd name="connsiteY1" fmla="*/ 1593 h 3704651"/>
              <a:gd name="connsiteX2" fmla="*/ 3810729 w 3810729"/>
              <a:gd name="connsiteY2" fmla="*/ 1866679 h 3704651"/>
              <a:gd name="connsiteX3" fmla="*/ 1832874 w 3810729"/>
              <a:gd name="connsiteY3" fmla="*/ 3702737 h 3704651"/>
              <a:gd name="connsiteX4" fmla="*/ 162 w 3810729"/>
              <a:gd name="connsiteY4" fmla="*/ 1866679 h 3704651"/>
              <a:gd name="connsiteX0" fmla="*/ 162 w 3810729"/>
              <a:gd name="connsiteY0" fmla="*/ 1866679 h 3702737"/>
              <a:gd name="connsiteX1" fmla="*/ 1774817 w 3810729"/>
              <a:gd name="connsiteY1" fmla="*/ 1593 h 3702737"/>
              <a:gd name="connsiteX2" fmla="*/ 3810729 w 3810729"/>
              <a:gd name="connsiteY2" fmla="*/ 1866679 h 3702737"/>
              <a:gd name="connsiteX3" fmla="*/ 1832874 w 3810729"/>
              <a:gd name="connsiteY3" fmla="*/ 3702737 h 3702737"/>
              <a:gd name="connsiteX4" fmla="*/ 162 w 3810729"/>
              <a:gd name="connsiteY4" fmla="*/ 1866679 h 3702737"/>
              <a:gd name="connsiteX0" fmla="*/ 162 w 3810729"/>
              <a:gd name="connsiteY0" fmla="*/ 1866679 h 3702737"/>
              <a:gd name="connsiteX1" fmla="*/ 1774817 w 3810729"/>
              <a:gd name="connsiteY1" fmla="*/ 1593 h 3702737"/>
              <a:gd name="connsiteX2" fmla="*/ 3810729 w 3810729"/>
              <a:gd name="connsiteY2" fmla="*/ 1866679 h 3702737"/>
              <a:gd name="connsiteX3" fmla="*/ 1832874 w 3810729"/>
              <a:gd name="connsiteY3" fmla="*/ 3702737 h 3702737"/>
              <a:gd name="connsiteX4" fmla="*/ 162 w 3810729"/>
              <a:gd name="connsiteY4" fmla="*/ 1866679 h 3702737"/>
              <a:gd name="connsiteX0" fmla="*/ 162 w 3810729"/>
              <a:gd name="connsiteY0" fmla="*/ 1866788 h 3702846"/>
              <a:gd name="connsiteX1" fmla="*/ 1774817 w 3810729"/>
              <a:gd name="connsiteY1" fmla="*/ 1702 h 3702846"/>
              <a:gd name="connsiteX2" fmla="*/ 3810729 w 3810729"/>
              <a:gd name="connsiteY2" fmla="*/ 1866788 h 3702846"/>
              <a:gd name="connsiteX3" fmla="*/ 1832874 w 3810729"/>
              <a:gd name="connsiteY3" fmla="*/ 3702846 h 3702846"/>
              <a:gd name="connsiteX4" fmla="*/ 162 w 3810729"/>
              <a:gd name="connsiteY4" fmla="*/ 1866788 h 3702846"/>
              <a:gd name="connsiteX0" fmla="*/ 162 w 3810729"/>
              <a:gd name="connsiteY0" fmla="*/ 1866788 h 3702846"/>
              <a:gd name="connsiteX1" fmla="*/ 1774817 w 3810729"/>
              <a:gd name="connsiteY1" fmla="*/ 1702 h 3702846"/>
              <a:gd name="connsiteX2" fmla="*/ 3810729 w 3810729"/>
              <a:gd name="connsiteY2" fmla="*/ 1866788 h 3702846"/>
              <a:gd name="connsiteX3" fmla="*/ 1832874 w 3810729"/>
              <a:gd name="connsiteY3" fmla="*/ 3702846 h 3702846"/>
              <a:gd name="connsiteX4" fmla="*/ 162 w 3810729"/>
              <a:gd name="connsiteY4" fmla="*/ 1866788 h 3702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729" h="3702846">
                <a:moveTo>
                  <a:pt x="162" y="1866788"/>
                </a:moveTo>
                <a:cubicBezTo>
                  <a:pt x="-9514" y="1162845"/>
                  <a:pt x="414009" y="45244"/>
                  <a:pt x="1774817" y="1702"/>
                </a:cubicBezTo>
                <a:cubicBezTo>
                  <a:pt x="3135625" y="-41840"/>
                  <a:pt x="3796215" y="754623"/>
                  <a:pt x="3810729" y="1866788"/>
                </a:cubicBezTo>
                <a:cubicBezTo>
                  <a:pt x="3796215" y="2848323"/>
                  <a:pt x="3266254" y="3702846"/>
                  <a:pt x="1832874" y="3702846"/>
                </a:cubicBezTo>
                <a:cubicBezTo>
                  <a:pt x="399494" y="3702846"/>
                  <a:pt x="9838" y="2570731"/>
                  <a:pt x="162" y="1866788"/>
                </a:cubicBezTo>
                <a:close/>
              </a:path>
            </a:pathLst>
          </a:custGeom>
          <a:solidFill>
            <a:srgbClr val="119EE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4"/>
          <p:cNvSpPr/>
          <p:nvPr/>
        </p:nvSpPr>
        <p:spPr>
          <a:xfrm>
            <a:off x="3572241" y="2841930"/>
            <a:ext cx="1986601" cy="1548188"/>
          </a:xfrm>
          <a:custGeom>
            <a:avLst/>
            <a:gdLst>
              <a:gd name="connsiteX0" fmla="*/ 0 w 3839596"/>
              <a:gd name="connsiteY0" fmla="*/ 1908629 h 3817257"/>
              <a:gd name="connsiteX1" fmla="*/ 1919798 w 3839596"/>
              <a:gd name="connsiteY1" fmla="*/ 0 h 3817257"/>
              <a:gd name="connsiteX2" fmla="*/ 3839596 w 3839596"/>
              <a:gd name="connsiteY2" fmla="*/ 1908629 h 3817257"/>
              <a:gd name="connsiteX3" fmla="*/ 1919798 w 3839596"/>
              <a:gd name="connsiteY3" fmla="*/ 3817258 h 3817257"/>
              <a:gd name="connsiteX4" fmla="*/ 0 w 3839596"/>
              <a:gd name="connsiteY4" fmla="*/ 1908629 h 3817257"/>
              <a:gd name="connsiteX0" fmla="*/ 85 w 3839681"/>
              <a:gd name="connsiteY0" fmla="*/ 1894114 h 3802743"/>
              <a:gd name="connsiteX1" fmla="*/ 1861826 w 3839681"/>
              <a:gd name="connsiteY1" fmla="*/ 0 h 3802743"/>
              <a:gd name="connsiteX2" fmla="*/ 3839681 w 3839681"/>
              <a:gd name="connsiteY2" fmla="*/ 1894114 h 3802743"/>
              <a:gd name="connsiteX3" fmla="*/ 1919883 w 3839681"/>
              <a:gd name="connsiteY3" fmla="*/ 3802743 h 3802743"/>
              <a:gd name="connsiteX4" fmla="*/ 85 w 3839681"/>
              <a:gd name="connsiteY4" fmla="*/ 1894114 h 3802743"/>
              <a:gd name="connsiteX0" fmla="*/ 113 w 3839709"/>
              <a:gd name="connsiteY0" fmla="*/ 1894114 h 3802743"/>
              <a:gd name="connsiteX1" fmla="*/ 1861854 w 3839709"/>
              <a:gd name="connsiteY1" fmla="*/ 0 h 3802743"/>
              <a:gd name="connsiteX2" fmla="*/ 3839709 w 3839709"/>
              <a:gd name="connsiteY2" fmla="*/ 1894114 h 3802743"/>
              <a:gd name="connsiteX3" fmla="*/ 1919911 w 3839709"/>
              <a:gd name="connsiteY3" fmla="*/ 3802743 h 3802743"/>
              <a:gd name="connsiteX4" fmla="*/ 113 w 3839709"/>
              <a:gd name="connsiteY4" fmla="*/ 1894114 h 3802743"/>
              <a:gd name="connsiteX0" fmla="*/ 113 w 3839709"/>
              <a:gd name="connsiteY0" fmla="*/ 1894236 h 3802865"/>
              <a:gd name="connsiteX1" fmla="*/ 1861854 w 3839709"/>
              <a:gd name="connsiteY1" fmla="*/ 122 h 3802865"/>
              <a:gd name="connsiteX2" fmla="*/ 3839709 w 3839709"/>
              <a:gd name="connsiteY2" fmla="*/ 1894236 h 3802865"/>
              <a:gd name="connsiteX3" fmla="*/ 1919911 w 3839709"/>
              <a:gd name="connsiteY3" fmla="*/ 3802865 h 3802865"/>
              <a:gd name="connsiteX4" fmla="*/ 113 w 3839709"/>
              <a:gd name="connsiteY4" fmla="*/ 1894236 h 3802865"/>
              <a:gd name="connsiteX0" fmla="*/ 263 w 3839859"/>
              <a:gd name="connsiteY0" fmla="*/ 1894236 h 3802865"/>
              <a:gd name="connsiteX1" fmla="*/ 1832975 w 3839859"/>
              <a:gd name="connsiteY1" fmla="*/ 122 h 3802865"/>
              <a:gd name="connsiteX2" fmla="*/ 3839859 w 3839859"/>
              <a:gd name="connsiteY2" fmla="*/ 1894236 h 3802865"/>
              <a:gd name="connsiteX3" fmla="*/ 1920061 w 3839859"/>
              <a:gd name="connsiteY3" fmla="*/ 3802865 h 3802865"/>
              <a:gd name="connsiteX4" fmla="*/ 263 w 3839859"/>
              <a:gd name="connsiteY4" fmla="*/ 1894236 h 3802865"/>
              <a:gd name="connsiteX0" fmla="*/ 356 w 3839952"/>
              <a:gd name="connsiteY0" fmla="*/ 1894236 h 3759322"/>
              <a:gd name="connsiteX1" fmla="*/ 1833068 w 3839952"/>
              <a:gd name="connsiteY1" fmla="*/ 122 h 3759322"/>
              <a:gd name="connsiteX2" fmla="*/ 3839952 w 3839952"/>
              <a:gd name="connsiteY2" fmla="*/ 1894236 h 3759322"/>
              <a:gd name="connsiteX3" fmla="*/ 1934668 w 3839952"/>
              <a:gd name="connsiteY3" fmla="*/ 3759322 h 3759322"/>
              <a:gd name="connsiteX4" fmla="*/ 356 w 3839952"/>
              <a:gd name="connsiteY4" fmla="*/ 1894236 h 3759322"/>
              <a:gd name="connsiteX0" fmla="*/ 180 w 3810747"/>
              <a:gd name="connsiteY0" fmla="*/ 1894114 h 3759200"/>
              <a:gd name="connsiteX1" fmla="*/ 1803863 w 3810747"/>
              <a:gd name="connsiteY1" fmla="*/ 0 h 3759200"/>
              <a:gd name="connsiteX2" fmla="*/ 3810747 w 3810747"/>
              <a:gd name="connsiteY2" fmla="*/ 1894114 h 3759200"/>
              <a:gd name="connsiteX3" fmla="*/ 1905463 w 3810747"/>
              <a:gd name="connsiteY3" fmla="*/ 3759200 h 3759200"/>
              <a:gd name="connsiteX4" fmla="*/ 180 w 3810747"/>
              <a:gd name="connsiteY4" fmla="*/ 1894114 h 3759200"/>
              <a:gd name="connsiteX0" fmla="*/ 180 w 3810747"/>
              <a:gd name="connsiteY0" fmla="*/ 1836057 h 3701143"/>
              <a:gd name="connsiteX1" fmla="*/ 1803863 w 3810747"/>
              <a:gd name="connsiteY1" fmla="*/ 0 h 3701143"/>
              <a:gd name="connsiteX2" fmla="*/ 3810747 w 3810747"/>
              <a:gd name="connsiteY2" fmla="*/ 1836057 h 3701143"/>
              <a:gd name="connsiteX3" fmla="*/ 1905463 w 3810747"/>
              <a:gd name="connsiteY3" fmla="*/ 3701143 h 3701143"/>
              <a:gd name="connsiteX4" fmla="*/ 180 w 3810747"/>
              <a:gd name="connsiteY4" fmla="*/ 1836057 h 3701143"/>
              <a:gd name="connsiteX0" fmla="*/ 448 w 3811015"/>
              <a:gd name="connsiteY0" fmla="*/ 1837703 h 3702789"/>
              <a:gd name="connsiteX1" fmla="*/ 1804131 w 3811015"/>
              <a:gd name="connsiteY1" fmla="*/ 1646 h 3702789"/>
              <a:gd name="connsiteX2" fmla="*/ 3811015 w 3811015"/>
              <a:gd name="connsiteY2" fmla="*/ 1837703 h 3702789"/>
              <a:gd name="connsiteX3" fmla="*/ 1905731 w 3811015"/>
              <a:gd name="connsiteY3" fmla="*/ 3702789 h 3702789"/>
              <a:gd name="connsiteX4" fmla="*/ 448 w 3811015"/>
              <a:gd name="connsiteY4" fmla="*/ 1837703 h 3702789"/>
              <a:gd name="connsiteX0" fmla="*/ 771 w 3811338"/>
              <a:gd name="connsiteY0" fmla="*/ 1866679 h 3731765"/>
              <a:gd name="connsiteX1" fmla="*/ 1775426 w 3811338"/>
              <a:gd name="connsiteY1" fmla="*/ 1593 h 3731765"/>
              <a:gd name="connsiteX2" fmla="*/ 3811338 w 3811338"/>
              <a:gd name="connsiteY2" fmla="*/ 1866679 h 3731765"/>
              <a:gd name="connsiteX3" fmla="*/ 1906054 w 3811338"/>
              <a:gd name="connsiteY3" fmla="*/ 3731765 h 3731765"/>
              <a:gd name="connsiteX4" fmla="*/ 771 w 3811338"/>
              <a:gd name="connsiteY4" fmla="*/ 1866679 h 3731765"/>
              <a:gd name="connsiteX0" fmla="*/ 771 w 3811338"/>
              <a:gd name="connsiteY0" fmla="*/ 1866679 h 3731889"/>
              <a:gd name="connsiteX1" fmla="*/ 1775426 w 3811338"/>
              <a:gd name="connsiteY1" fmla="*/ 1593 h 3731889"/>
              <a:gd name="connsiteX2" fmla="*/ 3811338 w 3811338"/>
              <a:gd name="connsiteY2" fmla="*/ 1866679 h 3731889"/>
              <a:gd name="connsiteX3" fmla="*/ 1906054 w 3811338"/>
              <a:gd name="connsiteY3" fmla="*/ 3731765 h 3731889"/>
              <a:gd name="connsiteX4" fmla="*/ 771 w 3811338"/>
              <a:gd name="connsiteY4" fmla="*/ 1866679 h 3731889"/>
              <a:gd name="connsiteX0" fmla="*/ 162 w 3810729"/>
              <a:gd name="connsiteY0" fmla="*/ 1866679 h 3702863"/>
              <a:gd name="connsiteX1" fmla="*/ 1774817 w 3810729"/>
              <a:gd name="connsiteY1" fmla="*/ 1593 h 3702863"/>
              <a:gd name="connsiteX2" fmla="*/ 3810729 w 3810729"/>
              <a:gd name="connsiteY2" fmla="*/ 1866679 h 3702863"/>
              <a:gd name="connsiteX3" fmla="*/ 1832874 w 3810729"/>
              <a:gd name="connsiteY3" fmla="*/ 3702737 h 3702863"/>
              <a:gd name="connsiteX4" fmla="*/ 162 w 3810729"/>
              <a:gd name="connsiteY4" fmla="*/ 1866679 h 3702863"/>
              <a:gd name="connsiteX0" fmla="*/ 162 w 3810729"/>
              <a:gd name="connsiteY0" fmla="*/ 1866679 h 3704651"/>
              <a:gd name="connsiteX1" fmla="*/ 1774817 w 3810729"/>
              <a:gd name="connsiteY1" fmla="*/ 1593 h 3704651"/>
              <a:gd name="connsiteX2" fmla="*/ 3810729 w 3810729"/>
              <a:gd name="connsiteY2" fmla="*/ 1866679 h 3704651"/>
              <a:gd name="connsiteX3" fmla="*/ 1832874 w 3810729"/>
              <a:gd name="connsiteY3" fmla="*/ 3702737 h 3704651"/>
              <a:gd name="connsiteX4" fmla="*/ 162 w 3810729"/>
              <a:gd name="connsiteY4" fmla="*/ 1866679 h 3704651"/>
              <a:gd name="connsiteX0" fmla="*/ 162 w 3810729"/>
              <a:gd name="connsiteY0" fmla="*/ 1866679 h 3704651"/>
              <a:gd name="connsiteX1" fmla="*/ 1774817 w 3810729"/>
              <a:gd name="connsiteY1" fmla="*/ 1593 h 3704651"/>
              <a:gd name="connsiteX2" fmla="*/ 3810729 w 3810729"/>
              <a:gd name="connsiteY2" fmla="*/ 1866679 h 3704651"/>
              <a:gd name="connsiteX3" fmla="*/ 1832874 w 3810729"/>
              <a:gd name="connsiteY3" fmla="*/ 3702737 h 3704651"/>
              <a:gd name="connsiteX4" fmla="*/ 162 w 3810729"/>
              <a:gd name="connsiteY4" fmla="*/ 1866679 h 3704651"/>
              <a:gd name="connsiteX0" fmla="*/ 162 w 3810729"/>
              <a:gd name="connsiteY0" fmla="*/ 1866679 h 3704553"/>
              <a:gd name="connsiteX1" fmla="*/ 1774817 w 3810729"/>
              <a:gd name="connsiteY1" fmla="*/ 1593 h 3704553"/>
              <a:gd name="connsiteX2" fmla="*/ 3810729 w 3810729"/>
              <a:gd name="connsiteY2" fmla="*/ 1866679 h 3704553"/>
              <a:gd name="connsiteX3" fmla="*/ 1832874 w 3810729"/>
              <a:gd name="connsiteY3" fmla="*/ 3702737 h 3704553"/>
              <a:gd name="connsiteX4" fmla="*/ 162 w 3810729"/>
              <a:gd name="connsiteY4" fmla="*/ 1866679 h 3704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729" h="3704553">
                <a:moveTo>
                  <a:pt x="162" y="1866679"/>
                </a:moveTo>
                <a:cubicBezTo>
                  <a:pt x="-9514" y="1249822"/>
                  <a:pt x="414009" y="45135"/>
                  <a:pt x="1774817" y="1593"/>
                </a:cubicBezTo>
                <a:cubicBezTo>
                  <a:pt x="3135625" y="-41949"/>
                  <a:pt x="3810729" y="812572"/>
                  <a:pt x="3810729" y="1866679"/>
                </a:cubicBezTo>
                <a:cubicBezTo>
                  <a:pt x="3796215" y="2848214"/>
                  <a:pt x="3302651" y="3750529"/>
                  <a:pt x="1832874" y="3702737"/>
                </a:cubicBezTo>
                <a:cubicBezTo>
                  <a:pt x="363097" y="3654945"/>
                  <a:pt x="9838" y="2483536"/>
                  <a:pt x="162" y="1866679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7" name="组合 166"/>
          <p:cNvGrpSpPr/>
          <p:nvPr/>
        </p:nvGrpSpPr>
        <p:grpSpPr>
          <a:xfrm>
            <a:off x="1856216" y="373859"/>
            <a:ext cx="2435353" cy="695212"/>
            <a:chOff x="1856216" y="373859"/>
            <a:chExt cx="2435353" cy="695212"/>
          </a:xfrm>
        </p:grpSpPr>
        <p:sp>
          <p:nvSpPr>
            <p:cNvPr id="76" name="圆角矩形标注 75"/>
            <p:cNvSpPr/>
            <p:nvPr/>
          </p:nvSpPr>
          <p:spPr>
            <a:xfrm>
              <a:off x="1856216" y="373859"/>
              <a:ext cx="2030735" cy="695212"/>
            </a:xfrm>
            <a:prstGeom prst="wedgeRoundRectCallout">
              <a:avLst>
                <a:gd name="adj1" fmla="val -56141"/>
                <a:gd name="adj2" fmla="val 420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945457" y="440754"/>
              <a:ext cx="23461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先画个脸</a:t>
              </a:r>
              <a:endParaRPr lang="zh-CN" altLang="en-US" sz="3200" dirty="0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734472" y="2295145"/>
            <a:ext cx="24193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个大圆盘</a:t>
            </a:r>
            <a:endParaRPr lang="en-US" altLang="zh-CN" sz="2000" dirty="0" smtClean="0"/>
          </a:p>
          <a:p>
            <a:r>
              <a:rPr lang="zh-CN" altLang="en-US" dirty="0" smtClean="0">
                <a:solidFill>
                  <a:srgbClr val="1984C8"/>
                </a:solidFill>
              </a:rPr>
              <a:t>工具：任意多边形</a:t>
            </a:r>
            <a:endParaRPr lang="en-US" altLang="zh-CN" dirty="0" smtClean="0">
              <a:solidFill>
                <a:srgbClr val="1984C8"/>
              </a:solidFill>
            </a:endParaRPr>
          </a:p>
          <a:p>
            <a:r>
              <a:rPr lang="zh-CN" altLang="en-US" dirty="0" smtClean="0">
                <a:solidFill>
                  <a:srgbClr val="1984C8"/>
                </a:solidFill>
              </a:rPr>
              <a:t>技巧：编辑顶点</a:t>
            </a:r>
            <a:endParaRPr lang="zh-CN" altLang="en-US" dirty="0">
              <a:solidFill>
                <a:srgbClr val="1984C8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612080" y="1758700"/>
            <a:ext cx="23396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个小圆盘</a:t>
            </a:r>
            <a:endParaRPr lang="en-US" altLang="zh-CN" sz="2000" dirty="0" smtClean="0"/>
          </a:p>
          <a:p>
            <a:pPr lvl="0"/>
            <a:r>
              <a:rPr lang="zh-CN" altLang="en-US" dirty="0" smtClean="0">
                <a:solidFill>
                  <a:srgbClr val="1984C8"/>
                </a:solidFill>
              </a:rPr>
              <a:t>工具：任意</a:t>
            </a:r>
            <a:r>
              <a:rPr lang="zh-CN" altLang="en-US" dirty="0">
                <a:solidFill>
                  <a:srgbClr val="1984C8"/>
                </a:solidFill>
              </a:rPr>
              <a:t>多边形</a:t>
            </a:r>
            <a:endParaRPr lang="en-US" altLang="zh-CN" dirty="0">
              <a:solidFill>
                <a:srgbClr val="1984C8"/>
              </a:solidFill>
            </a:endParaRPr>
          </a:p>
          <a:p>
            <a:pPr lvl="0"/>
            <a:r>
              <a:rPr lang="zh-CN" altLang="en-US" dirty="0" smtClean="0">
                <a:solidFill>
                  <a:srgbClr val="1984C8"/>
                </a:solidFill>
              </a:rPr>
              <a:t>技巧</a:t>
            </a:r>
            <a:r>
              <a:rPr lang="zh-CN" altLang="en-US" dirty="0">
                <a:solidFill>
                  <a:srgbClr val="1984C8"/>
                </a:solidFill>
              </a:rPr>
              <a:t>：编辑</a:t>
            </a:r>
            <a:r>
              <a:rPr lang="zh-CN" altLang="en-US" dirty="0" smtClean="0">
                <a:solidFill>
                  <a:srgbClr val="1984C8"/>
                </a:solidFill>
              </a:rPr>
              <a:t>顶点</a:t>
            </a:r>
            <a:endParaRPr lang="zh-CN" altLang="en-US" dirty="0">
              <a:solidFill>
                <a:srgbClr val="1984C8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213034" y="1758700"/>
            <a:ext cx="2393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个小椭圆</a:t>
            </a:r>
            <a:endParaRPr lang="en-US" altLang="zh-CN" sz="2000" dirty="0" smtClean="0"/>
          </a:p>
          <a:p>
            <a:pPr lvl="0"/>
            <a:r>
              <a:rPr lang="zh-CN" altLang="en-US" dirty="0" smtClean="0">
                <a:solidFill>
                  <a:srgbClr val="1984C8"/>
                </a:solidFill>
              </a:rPr>
              <a:t>工具：圆角矩形</a:t>
            </a:r>
            <a:endParaRPr lang="en-US" altLang="zh-CN" dirty="0" smtClean="0">
              <a:solidFill>
                <a:srgbClr val="1984C8"/>
              </a:solidFill>
            </a:endParaRPr>
          </a:p>
          <a:p>
            <a:pPr lvl="0"/>
            <a:r>
              <a:rPr lang="zh-CN" altLang="en-US" dirty="0" smtClean="0">
                <a:solidFill>
                  <a:srgbClr val="1984C8"/>
                </a:solidFill>
              </a:rPr>
              <a:t>技巧：拖动小黄点</a:t>
            </a:r>
            <a:endParaRPr lang="zh-CN" altLang="en-US" dirty="0">
              <a:solidFill>
                <a:srgbClr val="1984C8"/>
              </a:solidFill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6752258" y="3311082"/>
            <a:ext cx="539668" cy="610445"/>
          </a:xfrm>
          <a:prstGeom prst="roundRect">
            <a:avLst>
              <a:gd name="adj" fmla="val 43398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圆角矩形 80"/>
          <p:cNvSpPr/>
          <p:nvPr/>
        </p:nvSpPr>
        <p:spPr>
          <a:xfrm>
            <a:off x="7291926" y="3311082"/>
            <a:ext cx="539668" cy="610445"/>
          </a:xfrm>
          <a:prstGeom prst="roundRect">
            <a:avLst>
              <a:gd name="adj" fmla="val 44535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8868297" y="1758700"/>
            <a:ext cx="24092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个小圆弧</a:t>
            </a:r>
            <a:endParaRPr lang="en-US" altLang="zh-CN" sz="2000" dirty="0" smtClean="0"/>
          </a:p>
          <a:p>
            <a:r>
              <a:rPr lang="zh-CN" altLang="en-US" dirty="0" smtClean="0">
                <a:solidFill>
                  <a:srgbClr val="1984C8"/>
                </a:solidFill>
              </a:rPr>
              <a:t>工具：曲线</a:t>
            </a:r>
            <a:endParaRPr lang="en-US" altLang="zh-CN" dirty="0" smtClean="0">
              <a:solidFill>
                <a:srgbClr val="1984C8"/>
              </a:solidFill>
            </a:endParaRPr>
          </a:p>
          <a:p>
            <a:r>
              <a:rPr lang="zh-CN" altLang="en-US" dirty="0" smtClean="0">
                <a:solidFill>
                  <a:srgbClr val="1984C8"/>
                </a:solidFill>
              </a:rPr>
              <a:t>技巧：编辑顶点</a:t>
            </a:r>
            <a:endParaRPr lang="zh-CN" altLang="en-US" dirty="0">
              <a:solidFill>
                <a:srgbClr val="1984C8"/>
              </a:solidFill>
            </a:endParaRPr>
          </a:p>
        </p:txBody>
      </p:sp>
      <p:sp>
        <p:nvSpPr>
          <p:cNvPr id="83" name="任意多边形 82"/>
          <p:cNvSpPr/>
          <p:nvPr/>
        </p:nvSpPr>
        <p:spPr>
          <a:xfrm rot="20679505">
            <a:off x="9637595" y="3553657"/>
            <a:ext cx="216191" cy="124738"/>
          </a:xfrm>
          <a:custGeom>
            <a:avLst/>
            <a:gdLst>
              <a:gd name="connsiteX0" fmla="*/ 0 w 164999"/>
              <a:gd name="connsiteY0" fmla="*/ 41053 h 110903"/>
              <a:gd name="connsiteX1" fmla="*/ 146050 w 164999"/>
              <a:gd name="connsiteY1" fmla="*/ 2953 h 110903"/>
              <a:gd name="connsiteX2" fmla="*/ 158750 w 164999"/>
              <a:gd name="connsiteY2" fmla="*/ 110903 h 110903"/>
              <a:gd name="connsiteX0" fmla="*/ 0 w 162542"/>
              <a:gd name="connsiteY0" fmla="*/ 38878 h 108728"/>
              <a:gd name="connsiteX1" fmla="*/ 138906 w 162542"/>
              <a:gd name="connsiteY1" fmla="*/ 3159 h 108728"/>
              <a:gd name="connsiteX2" fmla="*/ 158750 w 162542"/>
              <a:gd name="connsiteY2" fmla="*/ 108728 h 108728"/>
              <a:gd name="connsiteX0" fmla="*/ 0 w 145303"/>
              <a:gd name="connsiteY0" fmla="*/ 45086 h 107792"/>
              <a:gd name="connsiteX1" fmla="*/ 122237 w 145303"/>
              <a:gd name="connsiteY1" fmla="*/ 2223 h 107792"/>
              <a:gd name="connsiteX2" fmla="*/ 142081 w 145303"/>
              <a:gd name="connsiteY2" fmla="*/ 107792 h 107792"/>
              <a:gd name="connsiteX0" fmla="*/ 0 w 145303"/>
              <a:gd name="connsiteY0" fmla="*/ 46755 h 109461"/>
              <a:gd name="connsiteX1" fmla="*/ 122237 w 145303"/>
              <a:gd name="connsiteY1" fmla="*/ 3892 h 109461"/>
              <a:gd name="connsiteX2" fmla="*/ 142081 w 145303"/>
              <a:gd name="connsiteY2" fmla="*/ 109461 h 109461"/>
              <a:gd name="connsiteX0" fmla="*/ 0 w 151628"/>
              <a:gd name="connsiteY0" fmla="*/ 46755 h 109461"/>
              <a:gd name="connsiteX1" fmla="*/ 122237 w 151628"/>
              <a:gd name="connsiteY1" fmla="*/ 3892 h 109461"/>
              <a:gd name="connsiteX2" fmla="*/ 142081 w 151628"/>
              <a:gd name="connsiteY2" fmla="*/ 109461 h 109461"/>
              <a:gd name="connsiteX0" fmla="*/ 0 w 223744"/>
              <a:gd name="connsiteY0" fmla="*/ 47332 h 109307"/>
              <a:gd name="connsiteX1" fmla="*/ 191577 w 223744"/>
              <a:gd name="connsiteY1" fmla="*/ 3738 h 109307"/>
              <a:gd name="connsiteX2" fmla="*/ 211421 w 223744"/>
              <a:gd name="connsiteY2" fmla="*/ 109307 h 109307"/>
              <a:gd name="connsiteX0" fmla="*/ 0 w 215328"/>
              <a:gd name="connsiteY0" fmla="*/ 63400 h 125375"/>
              <a:gd name="connsiteX1" fmla="*/ 127278 w 215328"/>
              <a:gd name="connsiteY1" fmla="*/ 2165 h 125375"/>
              <a:gd name="connsiteX2" fmla="*/ 211421 w 215328"/>
              <a:gd name="connsiteY2" fmla="*/ 125375 h 125375"/>
              <a:gd name="connsiteX0" fmla="*/ 0 w 217707"/>
              <a:gd name="connsiteY0" fmla="*/ 66929 h 128904"/>
              <a:gd name="connsiteX1" fmla="*/ 127278 w 217707"/>
              <a:gd name="connsiteY1" fmla="*/ 5694 h 128904"/>
              <a:gd name="connsiteX2" fmla="*/ 211421 w 217707"/>
              <a:gd name="connsiteY2" fmla="*/ 128904 h 128904"/>
              <a:gd name="connsiteX0" fmla="*/ 0 w 217707"/>
              <a:gd name="connsiteY0" fmla="*/ 66877 h 128852"/>
              <a:gd name="connsiteX1" fmla="*/ 127278 w 217707"/>
              <a:gd name="connsiteY1" fmla="*/ 5642 h 128852"/>
              <a:gd name="connsiteX2" fmla="*/ 211421 w 217707"/>
              <a:gd name="connsiteY2" fmla="*/ 128852 h 128852"/>
              <a:gd name="connsiteX0" fmla="*/ 0 w 217707"/>
              <a:gd name="connsiteY0" fmla="*/ 66809 h 128784"/>
              <a:gd name="connsiteX1" fmla="*/ 127278 w 217707"/>
              <a:gd name="connsiteY1" fmla="*/ 5574 h 128784"/>
              <a:gd name="connsiteX2" fmla="*/ 211421 w 217707"/>
              <a:gd name="connsiteY2" fmla="*/ 128784 h 128784"/>
              <a:gd name="connsiteX0" fmla="*/ 0 w 216191"/>
              <a:gd name="connsiteY0" fmla="*/ 62763 h 124738"/>
              <a:gd name="connsiteX1" fmla="*/ 127278 w 216191"/>
              <a:gd name="connsiteY1" fmla="*/ 1528 h 124738"/>
              <a:gd name="connsiteX2" fmla="*/ 211421 w 216191"/>
              <a:gd name="connsiteY2" fmla="*/ 124738 h 12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6191" h="124738">
                <a:moveTo>
                  <a:pt x="0" y="62763"/>
                </a:moveTo>
                <a:cubicBezTo>
                  <a:pt x="33782" y="20223"/>
                  <a:pt x="75052" y="-6879"/>
                  <a:pt x="127278" y="1528"/>
                </a:cubicBezTo>
                <a:cubicBezTo>
                  <a:pt x="179504" y="9935"/>
                  <a:pt x="232587" y="83727"/>
                  <a:pt x="211421" y="12473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 rot="20679505">
            <a:off x="10121224" y="3553642"/>
            <a:ext cx="216191" cy="124738"/>
          </a:xfrm>
          <a:custGeom>
            <a:avLst/>
            <a:gdLst>
              <a:gd name="connsiteX0" fmla="*/ 0 w 164999"/>
              <a:gd name="connsiteY0" fmla="*/ 41053 h 110903"/>
              <a:gd name="connsiteX1" fmla="*/ 146050 w 164999"/>
              <a:gd name="connsiteY1" fmla="*/ 2953 h 110903"/>
              <a:gd name="connsiteX2" fmla="*/ 158750 w 164999"/>
              <a:gd name="connsiteY2" fmla="*/ 110903 h 110903"/>
              <a:gd name="connsiteX0" fmla="*/ 0 w 162542"/>
              <a:gd name="connsiteY0" fmla="*/ 38878 h 108728"/>
              <a:gd name="connsiteX1" fmla="*/ 138906 w 162542"/>
              <a:gd name="connsiteY1" fmla="*/ 3159 h 108728"/>
              <a:gd name="connsiteX2" fmla="*/ 158750 w 162542"/>
              <a:gd name="connsiteY2" fmla="*/ 108728 h 108728"/>
              <a:gd name="connsiteX0" fmla="*/ 0 w 145303"/>
              <a:gd name="connsiteY0" fmla="*/ 45086 h 107792"/>
              <a:gd name="connsiteX1" fmla="*/ 122237 w 145303"/>
              <a:gd name="connsiteY1" fmla="*/ 2223 h 107792"/>
              <a:gd name="connsiteX2" fmla="*/ 142081 w 145303"/>
              <a:gd name="connsiteY2" fmla="*/ 107792 h 107792"/>
              <a:gd name="connsiteX0" fmla="*/ 0 w 145303"/>
              <a:gd name="connsiteY0" fmla="*/ 46755 h 109461"/>
              <a:gd name="connsiteX1" fmla="*/ 122237 w 145303"/>
              <a:gd name="connsiteY1" fmla="*/ 3892 h 109461"/>
              <a:gd name="connsiteX2" fmla="*/ 142081 w 145303"/>
              <a:gd name="connsiteY2" fmla="*/ 109461 h 109461"/>
              <a:gd name="connsiteX0" fmla="*/ 0 w 151628"/>
              <a:gd name="connsiteY0" fmla="*/ 46755 h 109461"/>
              <a:gd name="connsiteX1" fmla="*/ 122237 w 151628"/>
              <a:gd name="connsiteY1" fmla="*/ 3892 h 109461"/>
              <a:gd name="connsiteX2" fmla="*/ 142081 w 151628"/>
              <a:gd name="connsiteY2" fmla="*/ 109461 h 109461"/>
              <a:gd name="connsiteX0" fmla="*/ 0 w 223744"/>
              <a:gd name="connsiteY0" fmla="*/ 47332 h 109307"/>
              <a:gd name="connsiteX1" fmla="*/ 191577 w 223744"/>
              <a:gd name="connsiteY1" fmla="*/ 3738 h 109307"/>
              <a:gd name="connsiteX2" fmla="*/ 211421 w 223744"/>
              <a:gd name="connsiteY2" fmla="*/ 109307 h 109307"/>
              <a:gd name="connsiteX0" fmla="*/ 0 w 215328"/>
              <a:gd name="connsiteY0" fmla="*/ 63400 h 125375"/>
              <a:gd name="connsiteX1" fmla="*/ 127278 w 215328"/>
              <a:gd name="connsiteY1" fmla="*/ 2165 h 125375"/>
              <a:gd name="connsiteX2" fmla="*/ 211421 w 215328"/>
              <a:gd name="connsiteY2" fmla="*/ 125375 h 125375"/>
              <a:gd name="connsiteX0" fmla="*/ 0 w 217707"/>
              <a:gd name="connsiteY0" fmla="*/ 66929 h 128904"/>
              <a:gd name="connsiteX1" fmla="*/ 127278 w 217707"/>
              <a:gd name="connsiteY1" fmla="*/ 5694 h 128904"/>
              <a:gd name="connsiteX2" fmla="*/ 211421 w 217707"/>
              <a:gd name="connsiteY2" fmla="*/ 128904 h 128904"/>
              <a:gd name="connsiteX0" fmla="*/ 0 w 217707"/>
              <a:gd name="connsiteY0" fmla="*/ 66877 h 128852"/>
              <a:gd name="connsiteX1" fmla="*/ 127278 w 217707"/>
              <a:gd name="connsiteY1" fmla="*/ 5642 h 128852"/>
              <a:gd name="connsiteX2" fmla="*/ 211421 w 217707"/>
              <a:gd name="connsiteY2" fmla="*/ 128852 h 128852"/>
              <a:gd name="connsiteX0" fmla="*/ 0 w 217707"/>
              <a:gd name="connsiteY0" fmla="*/ 66809 h 128784"/>
              <a:gd name="connsiteX1" fmla="*/ 127278 w 217707"/>
              <a:gd name="connsiteY1" fmla="*/ 5574 h 128784"/>
              <a:gd name="connsiteX2" fmla="*/ 211421 w 217707"/>
              <a:gd name="connsiteY2" fmla="*/ 128784 h 128784"/>
              <a:gd name="connsiteX0" fmla="*/ 0 w 216191"/>
              <a:gd name="connsiteY0" fmla="*/ 62763 h 124738"/>
              <a:gd name="connsiteX1" fmla="*/ 127278 w 216191"/>
              <a:gd name="connsiteY1" fmla="*/ 1528 h 124738"/>
              <a:gd name="connsiteX2" fmla="*/ 211421 w 216191"/>
              <a:gd name="connsiteY2" fmla="*/ 124738 h 12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6191" h="124738">
                <a:moveTo>
                  <a:pt x="0" y="62763"/>
                </a:moveTo>
                <a:cubicBezTo>
                  <a:pt x="33782" y="20223"/>
                  <a:pt x="75052" y="-6879"/>
                  <a:pt x="127278" y="1528"/>
                </a:cubicBezTo>
                <a:cubicBezTo>
                  <a:pt x="179504" y="9935"/>
                  <a:pt x="232587" y="83727"/>
                  <a:pt x="211421" y="12473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5" name="直接连接符 84"/>
          <p:cNvCxnSpPr/>
          <p:nvPr/>
        </p:nvCxnSpPr>
        <p:spPr>
          <a:xfrm flipV="1">
            <a:off x="7623689" y="5746050"/>
            <a:ext cx="415810" cy="1548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7623689" y="5962846"/>
            <a:ext cx="4558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H="1" flipV="1">
            <a:off x="7623689" y="6026845"/>
            <a:ext cx="415810" cy="1548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 flipV="1">
            <a:off x="6456216" y="5745015"/>
            <a:ext cx="415810" cy="1548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6416158" y="5961811"/>
            <a:ext cx="4558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V="1">
            <a:off x="6456216" y="6025810"/>
            <a:ext cx="415810" cy="1548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椭圆 90"/>
          <p:cNvSpPr/>
          <p:nvPr/>
        </p:nvSpPr>
        <p:spPr>
          <a:xfrm>
            <a:off x="4422199" y="5731749"/>
            <a:ext cx="247717" cy="247717"/>
          </a:xfrm>
          <a:prstGeom prst="ellipse">
            <a:avLst/>
          </a:prstGeom>
          <a:solidFill>
            <a:srgbClr val="F4042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4543899" y="5799318"/>
            <a:ext cx="72877" cy="72877"/>
          </a:xfrm>
          <a:prstGeom prst="ellipse">
            <a:avLst/>
          </a:prstGeom>
          <a:solidFill>
            <a:srgbClr val="FFFF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3" name="直接连接符 92"/>
          <p:cNvCxnSpPr/>
          <p:nvPr/>
        </p:nvCxnSpPr>
        <p:spPr>
          <a:xfrm>
            <a:off x="9994980" y="5535972"/>
            <a:ext cx="0" cy="65576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任意多边形 93"/>
          <p:cNvSpPr/>
          <p:nvPr/>
        </p:nvSpPr>
        <p:spPr>
          <a:xfrm>
            <a:off x="9385766" y="5924111"/>
            <a:ext cx="1228409" cy="256566"/>
          </a:xfrm>
          <a:custGeom>
            <a:avLst/>
            <a:gdLst>
              <a:gd name="connsiteX0" fmla="*/ 0 w 2061029"/>
              <a:gd name="connsiteY0" fmla="*/ 0 h 420935"/>
              <a:gd name="connsiteX1" fmla="*/ 1030515 w 2061029"/>
              <a:gd name="connsiteY1" fmla="*/ 420914 h 420935"/>
              <a:gd name="connsiteX2" fmla="*/ 2061029 w 2061029"/>
              <a:gd name="connsiteY2" fmla="*/ 14514 h 420935"/>
              <a:gd name="connsiteX0" fmla="*/ 0 w 2061029"/>
              <a:gd name="connsiteY0" fmla="*/ 0 h 422957"/>
              <a:gd name="connsiteX1" fmla="*/ 1030515 w 2061029"/>
              <a:gd name="connsiteY1" fmla="*/ 420914 h 422957"/>
              <a:gd name="connsiteX2" fmla="*/ 2061029 w 2061029"/>
              <a:gd name="connsiteY2" fmla="*/ 14514 h 422957"/>
              <a:gd name="connsiteX0" fmla="*/ 0 w 2061029"/>
              <a:gd name="connsiteY0" fmla="*/ 0 h 421383"/>
              <a:gd name="connsiteX1" fmla="*/ 1030515 w 2061029"/>
              <a:gd name="connsiteY1" fmla="*/ 420914 h 421383"/>
              <a:gd name="connsiteX2" fmla="*/ 2061029 w 2061029"/>
              <a:gd name="connsiteY2" fmla="*/ 14514 h 421383"/>
              <a:gd name="connsiteX0" fmla="*/ 0 w 2061029"/>
              <a:gd name="connsiteY0" fmla="*/ 0 h 420982"/>
              <a:gd name="connsiteX1" fmla="*/ 1030515 w 2061029"/>
              <a:gd name="connsiteY1" fmla="*/ 420914 h 420982"/>
              <a:gd name="connsiteX2" fmla="*/ 2061029 w 2061029"/>
              <a:gd name="connsiteY2" fmla="*/ 14514 h 420982"/>
              <a:gd name="connsiteX0" fmla="*/ 0 w 2061029"/>
              <a:gd name="connsiteY0" fmla="*/ 0 h 420982"/>
              <a:gd name="connsiteX1" fmla="*/ 1030515 w 2061029"/>
              <a:gd name="connsiteY1" fmla="*/ 420914 h 420982"/>
              <a:gd name="connsiteX2" fmla="*/ 2061029 w 2061029"/>
              <a:gd name="connsiteY2" fmla="*/ 14514 h 420982"/>
              <a:gd name="connsiteX0" fmla="*/ 0 w 2061029"/>
              <a:gd name="connsiteY0" fmla="*/ 0 h 420982"/>
              <a:gd name="connsiteX1" fmla="*/ 1030515 w 2061029"/>
              <a:gd name="connsiteY1" fmla="*/ 420914 h 420982"/>
              <a:gd name="connsiteX2" fmla="*/ 2061029 w 2061029"/>
              <a:gd name="connsiteY2" fmla="*/ 14514 h 420982"/>
              <a:gd name="connsiteX0" fmla="*/ 0 w 2045789"/>
              <a:gd name="connsiteY0" fmla="*/ 0 h 420919"/>
              <a:gd name="connsiteX1" fmla="*/ 1030515 w 2045789"/>
              <a:gd name="connsiteY1" fmla="*/ 420914 h 420919"/>
              <a:gd name="connsiteX2" fmla="*/ 2045789 w 2045789"/>
              <a:gd name="connsiteY2" fmla="*/ 6894 h 420919"/>
              <a:gd name="connsiteX0" fmla="*/ 0 w 2015309"/>
              <a:gd name="connsiteY0" fmla="*/ 0 h 420919"/>
              <a:gd name="connsiteX1" fmla="*/ 1000035 w 2015309"/>
              <a:gd name="connsiteY1" fmla="*/ 420914 h 420919"/>
              <a:gd name="connsiteX2" fmla="*/ 2015309 w 2015309"/>
              <a:gd name="connsiteY2" fmla="*/ 6894 h 420919"/>
              <a:gd name="connsiteX0" fmla="*/ 0 w 2015309"/>
              <a:gd name="connsiteY0" fmla="*/ 0 h 420919"/>
              <a:gd name="connsiteX1" fmla="*/ 1000035 w 2015309"/>
              <a:gd name="connsiteY1" fmla="*/ 420914 h 420919"/>
              <a:gd name="connsiteX2" fmla="*/ 2015309 w 2015309"/>
              <a:gd name="connsiteY2" fmla="*/ 6894 h 420919"/>
              <a:gd name="connsiteX0" fmla="*/ 0 w 2015309"/>
              <a:gd name="connsiteY0" fmla="*/ 0 h 420919"/>
              <a:gd name="connsiteX1" fmla="*/ 1000035 w 2015309"/>
              <a:gd name="connsiteY1" fmla="*/ 420914 h 420919"/>
              <a:gd name="connsiteX2" fmla="*/ 2015309 w 2015309"/>
              <a:gd name="connsiteY2" fmla="*/ 6894 h 420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5309" h="420919">
                <a:moveTo>
                  <a:pt x="0" y="0"/>
                </a:moveTo>
                <a:cubicBezTo>
                  <a:pt x="274925" y="293067"/>
                  <a:pt x="664150" y="419765"/>
                  <a:pt x="1000035" y="420914"/>
                </a:cubicBezTo>
                <a:cubicBezTo>
                  <a:pt x="1335920" y="422063"/>
                  <a:pt x="1740384" y="241783"/>
                  <a:pt x="2015309" y="689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3572242" y="4519215"/>
            <a:ext cx="23794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5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个正圆</a:t>
            </a:r>
            <a:endParaRPr lang="en-US" altLang="zh-CN" sz="2000" dirty="0" smtClean="0"/>
          </a:p>
          <a:p>
            <a:r>
              <a:rPr lang="zh-CN" altLang="en-US" dirty="0" smtClean="0">
                <a:solidFill>
                  <a:srgbClr val="1984C8"/>
                </a:solidFill>
              </a:rPr>
              <a:t>工具：椭圆</a:t>
            </a:r>
            <a:endParaRPr lang="en-US" altLang="zh-CN" dirty="0" smtClean="0">
              <a:solidFill>
                <a:srgbClr val="1984C8"/>
              </a:solidFill>
            </a:endParaRPr>
          </a:p>
          <a:p>
            <a:r>
              <a:rPr lang="zh-CN" altLang="en-US" dirty="0" smtClean="0">
                <a:solidFill>
                  <a:srgbClr val="1984C8"/>
                </a:solidFill>
              </a:rPr>
              <a:t>技巧：按住</a:t>
            </a:r>
            <a:r>
              <a:rPr lang="en-US" altLang="zh-CN" dirty="0" smtClean="0">
                <a:solidFill>
                  <a:srgbClr val="1984C8"/>
                </a:solidFill>
              </a:rPr>
              <a:t>shift</a:t>
            </a:r>
            <a:r>
              <a:rPr lang="zh-CN" altLang="en-US" dirty="0" smtClean="0">
                <a:solidFill>
                  <a:srgbClr val="1984C8"/>
                </a:solidFill>
              </a:rPr>
              <a:t>绘制</a:t>
            </a:r>
            <a:endParaRPr lang="zh-CN" altLang="en-US" dirty="0">
              <a:solidFill>
                <a:srgbClr val="1984C8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231149" y="4519215"/>
            <a:ext cx="21897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6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条直线</a:t>
            </a:r>
            <a:endParaRPr lang="en-US" altLang="zh-CN" sz="2000" dirty="0" smtClean="0"/>
          </a:p>
          <a:p>
            <a:r>
              <a:rPr lang="zh-CN" altLang="en-US" dirty="0" smtClean="0">
                <a:solidFill>
                  <a:srgbClr val="1984C8"/>
                </a:solidFill>
              </a:rPr>
              <a:t>工具：直线</a:t>
            </a:r>
            <a:endParaRPr lang="en-US" altLang="zh-CN" dirty="0" smtClean="0">
              <a:solidFill>
                <a:srgbClr val="1984C8"/>
              </a:solidFill>
            </a:endParaRPr>
          </a:p>
          <a:p>
            <a:r>
              <a:rPr lang="zh-CN" altLang="en-US" dirty="0" smtClean="0">
                <a:solidFill>
                  <a:srgbClr val="1984C8"/>
                </a:solidFill>
              </a:rPr>
              <a:t>技巧：画一半复制</a:t>
            </a:r>
            <a:endParaRPr lang="zh-CN" altLang="en-US" dirty="0">
              <a:solidFill>
                <a:srgbClr val="1984C8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905074" y="4519215"/>
            <a:ext cx="28224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7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条直线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条曲线</a:t>
            </a:r>
            <a:endParaRPr lang="en-US" altLang="zh-CN" sz="2000" dirty="0" smtClean="0"/>
          </a:p>
          <a:p>
            <a:r>
              <a:rPr lang="zh-CN" altLang="en-US" dirty="0" smtClean="0">
                <a:solidFill>
                  <a:srgbClr val="1984C8"/>
                </a:solidFill>
              </a:rPr>
              <a:t>工具：直线、曲线</a:t>
            </a:r>
            <a:endParaRPr lang="en-US" altLang="zh-CN" dirty="0" smtClean="0">
              <a:solidFill>
                <a:srgbClr val="1984C8"/>
              </a:solidFill>
            </a:endParaRPr>
          </a:p>
          <a:p>
            <a:r>
              <a:rPr lang="zh-CN" altLang="en-US" dirty="0" smtClean="0">
                <a:solidFill>
                  <a:srgbClr val="1984C8"/>
                </a:solidFill>
              </a:rPr>
              <a:t>技巧：没什么技巧吧</a:t>
            </a:r>
            <a:endParaRPr lang="zh-CN" altLang="en-US" dirty="0">
              <a:solidFill>
                <a:srgbClr val="1984C8"/>
              </a:solidFill>
            </a:endParaRP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80" y="174273"/>
            <a:ext cx="1359616" cy="1702511"/>
          </a:xfrm>
          <a:prstGeom prst="rect">
            <a:avLst/>
          </a:prstGeom>
        </p:spPr>
      </p:pic>
      <p:grpSp>
        <p:nvGrpSpPr>
          <p:cNvPr id="130" name="组合 129"/>
          <p:cNvGrpSpPr/>
          <p:nvPr/>
        </p:nvGrpSpPr>
        <p:grpSpPr>
          <a:xfrm>
            <a:off x="3579821" y="830965"/>
            <a:ext cx="614260" cy="596870"/>
            <a:chOff x="813824" y="3401652"/>
            <a:chExt cx="2343621" cy="2277272"/>
          </a:xfrm>
        </p:grpSpPr>
        <p:sp>
          <p:nvSpPr>
            <p:cNvPr id="131" name="椭圆 4"/>
            <p:cNvSpPr/>
            <p:nvPr/>
          </p:nvSpPr>
          <p:spPr>
            <a:xfrm>
              <a:off x="813824" y="3401652"/>
              <a:ext cx="2343621" cy="2277272"/>
            </a:xfrm>
            <a:custGeom>
              <a:avLst/>
              <a:gdLst>
                <a:gd name="connsiteX0" fmla="*/ 0 w 3839596"/>
                <a:gd name="connsiteY0" fmla="*/ 1908629 h 3817257"/>
                <a:gd name="connsiteX1" fmla="*/ 1919798 w 3839596"/>
                <a:gd name="connsiteY1" fmla="*/ 0 h 3817257"/>
                <a:gd name="connsiteX2" fmla="*/ 3839596 w 3839596"/>
                <a:gd name="connsiteY2" fmla="*/ 1908629 h 3817257"/>
                <a:gd name="connsiteX3" fmla="*/ 1919798 w 3839596"/>
                <a:gd name="connsiteY3" fmla="*/ 3817258 h 3817257"/>
                <a:gd name="connsiteX4" fmla="*/ 0 w 3839596"/>
                <a:gd name="connsiteY4" fmla="*/ 1908629 h 3817257"/>
                <a:gd name="connsiteX0" fmla="*/ 85 w 3839681"/>
                <a:gd name="connsiteY0" fmla="*/ 1894114 h 3802743"/>
                <a:gd name="connsiteX1" fmla="*/ 1861826 w 3839681"/>
                <a:gd name="connsiteY1" fmla="*/ 0 h 3802743"/>
                <a:gd name="connsiteX2" fmla="*/ 3839681 w 3839681"/>
                <a:gd name="connsiteY2" fmla="*/ 1894114 h 3802743"/>
                <a:gd name="connsiteX3" fmla="*/ 1919883 w 3839681"/>
                <a:gd name="connsiteY3" fmla="*/ 3802743 h 3802743"/>
                <a:gd name="connsiteX4" fmla="*/ 85 w 3839681"/>
                <a:gd name="connsiteY4" fmla="*/ 1894114 h 3802743"/>
                <a:gd name="connsiteX0" fmla="*/ 113 w 3839709"/>
                <a:gd name="connsiteY0" fmla="*/ 1894114 h 3802743"/>
                <a:gd name="connsiteX1" fmla="*/ 1861854 w 3839709"/>
                <a:gd name="connsiteY1" fmla="*/ 0 h 3802743"/>
                <a:gd name="connsiteX2" fmla="*/ 3839709 w 3839709"/>
                <a:gd name="connsiteY2" fmla="*/ 1894114 h 3802743"/>
                <a:gd name="connsiteX3" fmla="*/ 1919911 w 3839709"/>
                <a:gd name="connsiteY3" fmla="*/ 3802743 h 3802743"/>
                <a:gd name="connsiteX4" fmla="*/ 113 w 3839709"/>
                <a:gd name="connsiteY4" fmla="*/ 1894114 h 3802743"/>
                <a:gd name="connsiteX0" fmla="*/ 113 w 3839709"/>
                <a:gd name="connsiteY0" fmla="*/ 1894236 h 3802865"/>
                <a:gd name="connsiteX1" fmla="*/ 1861854 w 3839709"/>
                <a:gd name="connsiteY1" fmla="*/ 122 h 3802865"/>
                <a:gd name="connsiteX2" fmla="*/ 3839709 w 3839709"/>
                <a:gd name="connsiteY2" fmla="*/ 1894236 h 3802865"/>
                <a:gd name="connsiteX3" fmla="*/ 1919911 w 3839709"/>
                <a:gd name="connsiteY3" fmla="*/ 3802865 h 3802865"/>
                <a:gd name="connsiteX4" fmla="*/ 113 w 3839709"/>
                <a:gd name="connsiteY4" fmla="*/ 1894236 h 3802865"/>
                <a:gd name="connsiteX0" fmla="*/ 263 w 3839859"/>
                <a:gd name="connsiteY0" fmla="*/ 1894236 h 3802865"/>
                <a:gd name="connsiteX1" fmla="*/ 1832975 w 3839859"/>
                <a:gd name="connsiteY1" fmla="*/ 122 h 3802865"/>
                <a:gd name="connsiteX2" fmla="*/ 3839859 w 3839859"/>
                <a:gd name="connsiteY2" fmla="*/ 1894236 h 3802865"/>
                <a:gd name="connsiteX3" fmla="*/ 1920061 w 3839859"/>
                <a:gd name="connsiteY3" fmla="*/ 3802865 h 3802865"/>
                <a:gd name="connsiteX4" fmla="*/ 263 w 3839859"/>
                <a:gd name="connsiteY4" fmla="*/ 1894236 h 3802865"/>
                <a:gd name="connsiteX0" fmla="*/ 356 w 3839952"/>
                <a:gd name="connsiteY0" fmla="*/ 1894236 h 3759322"/>
                <a:gd name="connsiteX1" fmla="*/ 1833068 w 3839952"/>
                <a:gd name="connsiteY1" fmla="*/ 122 h 3759322"/>
                <a:gd name="connsiteX2" fmla="*/ 3839952 w 3839952"/>
                <a:gd name="connsiteY2" fmla="*/ 1894236 h 3759322"/>
                <a:gd name="connsiteX3" fmla="*/ 1934668 w 3839952"/>
                <a:gd name="connsiteY3" fmla="*/ 3759322 h 3759322"/>
                <a:gd name="connsiteX4" fmla="*/ 356 w 3839952"/>
                <a:gd name="connsiteY4" fmla="*/ 1894236 h 3759322"/>
                <a:gd name="connsiteX0" fmla="*/ 180 w 3810747"/>
                <a:gd name="connsiteY0" fmla="*/ 1894114 h 3759200"/>
                <a:gd name="connsiteX1" fmla="*/ 1803863 w 3810747"/>
                <a:gd name="connsiteY1" fmla="*/ 0 h 3759200"/>
                <a:gd name="connsiteX2" fmla="*/ 3810747 w 3810747"/>
                <a:gd name="connsiteY2" fmla="*/ 1894114 h 3759200"/>
                <a:gd name="connsiteX3" fmla="*/ 1905463 w 3810747"/>
                <a:gd name="connsiteY3" fmla="*/ 3759200 h 3759200"/>
                <a:gd name="connsiteX4" fmla="*/ 180 w 3810747"/>
                <a:gd name="connsiteY4" fmla="*/ 1894114 h 3759200"/>
                <a:gd name="connsiteX0" fmla="*/ 180 w 3810747"/>
                <a:gd name="connsiteY0" fmla="*/ 1836057 h 3701143"/>
                <a:gd name="connsiteX1" fmla="*/ 1803863 w 3810747"/>
                <a:gd name="connsiteY1" fmla="*/ 0 h 3701143"/>
                <a:gd name="connsiteX2" fmla="*/ 3810747 w 3810747"/>
                <a:gd name="connsiteY2" fmla="*/ 1836057 h 3701143"/>
                <a:gd name="connsiteX3" fmla="*/ 1905463 w 3810747"/>
                <a:gd name="connsiteY3" fmla="*/ 3701143 h 3701143"/>
                <a:gd name="connsiteX4" fmla="*/ 180 w 3810747"/>
                <a:gd name="connsiteY4" fmla="*/ 1836057 h 3701143"/>
                <a:gd name="connsiteX0" fmla="*/ 448 w 3811015"/>
                <a:gd name="connsiteY0" fmla="*/ 1837703 h 3702789"/>
                <a:gd name="connsiteX1" fmla="*/ 1804131 w 3811015"/>
                <a:gd name="connsiteY1" fmla="*/ 1646 h 3702789"/>
                <a:gd name="connsiteX2" fmla="*/ 3811015 w 3811015"/>
                <a:gd name="connsiteY2" fmla="*/ 1837703 h 3702789"/>
                <a:gd name="connsiteX3" fmla="*/ 1905731 w 3811015"/>
                <a:gd name="connsiteY3" fmla="*/ 3702789 h 3702789"/>
                <a:gd name="connsiteX4" fmla="*/ 448 w 3811015"/>
                <a:gd name="connsiteY4" fmla="*/ 1837703 h 3702789"/>
                <a:gd name="connsiteX0" fmla="*/ 771 w 3811338"/>
                <a:gd name="connsiteY0" fmla="*/ 1866679 h 3731765"/>
                <a:gd name="connsiteX1" fmla="*/ 1775426 w 3811338"/>
                <a:gd name="connsiteY1" fmla="*/ 1593 h 3731765"/>
                <a:gd name="connsiteX2" fmla="*/ 3811338 w 3811338"/>
                <a:gd name="connsiteY2" fmla="*/ 1866679 h 3731765"/>
                <a:gd name="connsiteX3" fmla="*/ 1906054 w 3811338"/>
                <a:gd name="connsiteY3" fmla="*/ 3731765 h 3731765"/>
                <a:gd name="connsiteX4" fmla="*/ 771 w 3811338"/>
                <a:gd name="connsiteY4" fmla="*/ 1866679 h 3731765"/>
                <a:gd name="connsiteX0" fmla="*/ 771 w 3811338"/>
                <a:gd name="connsiteY0" fmla="*/ 1866679 h 3731889"/>
                <a:gd name="connsiteX1" fmla="*/ 1775426 w 3811338"/>
                <a:gd name="connsiteY1" fmla="*/ 1593 h 3731889"/>
                <a:gd name="connsiteX2" fmla="*/ 3811338 w 3811338"/>
                <a:gd name="connsiteY2" fmla="*/ 1866679 h 3731889"/>
                <a:gd name="connsiteX3" fmla="*/ 1906054 w 3811338"/>
                <a:gd name="connsiteY3" fmla="*/ 3731765 h 3731889"/>
                <a:gd name="connsiteX4" fmla="*/ 771 w 3811338"/>
                <a:gd name="connsiteY4" fmla="*/ 1866679 h 3731889"/>
                <a:gd name="connsiteX0" fmla="*/ 162 w 3810729"/>
                <a:gd name="connsiteY0" fmla="*/ 1866679 h 3702863"/>
                <a:gd name="connsiteX1" fmla="*/ 1774817 w 3810729"/>
                <a:gd name="connsiteY1" fmla="*/ 1593 h 3702863"/>
                <a:gd name="connsiteX2" fmla="*/ 3810729 w 3810729"/>
                <a:gd name="connsiteY2" fmla="*/ 1866679 h 3702863"/>
                <a:gd name="connsiteX3" fmla="*/ 1832874 w 3810729"/>
                <a:gd name="connsiteY3" fmla="*/ 3702737 h 3702863"/>
                <a:gd name="connsiteX4" fmla="*/ 162 w 3810729"/>
                <a:gd name="connsiteY4" fmla="*/ 1866679 h 3702863"/>
                <a:gd name="connsiteX0" fmla="*/ 162 w 3810729"/>
                <a:gd name="connsiteY0" fmla="*/ 1866679 h 3704651"/>
                <a:gd name="connsiteX1" fmla="*/ 1774817 w 3810729"/>
                <a:gd name="connsiteY1" fmla="*/ 1593 h 3704651"/>
                <a:gd name="connsiteX2" fmla="*/ 3810729 w 3810729"/>
                <a:gd name="connsiteY2" fmla="*/ 1866679 h 3704651"/>
                <a:gd name="connsiteX3" fmla="*/ 1832874 w 3810729"/>
                <a:gd name="connsiteY3" fmla="*/ 3702737 h 3704651"/>
                <a:gd name="connsiteX4" fmla="*/ 162 w 3810729"/>
                <a:gd name="connsiteY4" fmla="*/ 1866679 h 3704651"/>
                <a:gd name="connsiteX0" fmla="*/ 162 w 3810729"/>
                <a:gd name="connsiteY0" fmla="*/ 1866679 h 3704651"/>
                <a:gd name="connsiteX1" fmla="*/ 1774817 w 3810729"/>
                <a:gd name="connsiteY1" fmla="*/ 1593 h 3704651"/>
                <a:gd name="connsiteX2" fmla="*/ 3810729 w 3810729"/>
                <a:gd name="connsiteY2" fmla="*/ 1866679 h 3704651"/>
                <a:gd name="connsiteX3" fmla="*/ 1832874 w 3810729"/>
                <a:gd name="connsiteY3" fmla="*/ 3702737 h 3704651"/>
                <a:gd name="connsiteX4" fmla="*/ 162 w 3810729"/>
                <a:gd name="connsiteY4" fmla="*/ 1866679 h 3704651"/>
                <a:gd name="connsiteX0" fmla="*/ 162 w 3810729"/>
                <a:gd name="connsiteY0" fmla="*/ 1866679 h 3702737"/>
                <a:gd name="connsiteX1" fmla="*/ 1774817 w 3810729"/>
                <a:gd name="connsiteY1" fmla="*/ 1593 h 3702737"/>
                <a:gd name="connsiteX2" fmla="*/ 3810729 w 3810729"/>
                <a:gd name="connsiteY2" fmla="*/ 1866679 h 3702737"/>
                <a:gd name="connsiteX3" fmla="*/ 1832874 w 3810729"/>
                <a:gd name="connsiteY3" fmla="*/ 3702737 h 3702737"/>
                <a:gd name="connsiteX4" fmla="*/ 162 w 3810729"/>
                <a:gd name="connsiteY4" fmla="*/ 1866679 h 3702737"/>
                <a:gd name="connsiteX0" fmla="*/ 162 w 3810729"/>
                <a:gd name="connsiteY0" fmla="*/ 1866679 h 3702737"/>
                <a:gd name="connsiteX1" fmla="*/ 1774817 w 3810729"/>
                <a:gd name="connsiteY1" fmla="*/ 1593 h 3702737"/>
                <a:gd name="connsiteX2" fmla="*/ 3810729 w 3810729"/>
                <a:gd name="connsiteY2" fmla="*/ 1866679 h 3702737"/>
                <a:gd name="connsiteX3" fmla="*/ 1832874 w 3810729"/>
                <a:gd name="connsiteY3" fmla="*/ 3702737 h 3702737"/>
                <a:gd name="connsiteX4" fmla="*/ 162 w 3810729"/>
                <a:gd name="connsiteY4" fmla="*/ 1866679 h 3702737"/>
                <a:gd name="connsiteX0" fmla="*/ 162 w 3810729"/>
                <a:gd name="connsiteY0" fmla="*/ 1866788 h 3702846"/>
                <a:gd name="connsiteX1" fmla="*/ 1774817 w 3810729"/>
                <a:gd name="connsiteY1" fmla="*/ 1702 h 3702846"/>
                <a:gd name="connsiteX2" fmla="*/ 3810729 w 3810729"/>
                <a:gd name="connsiteY2" fmla="*/ 1866788 h 3702846"/>
                <a:gd name="connsiteX3" fmla="*/ 1832874 w 3810729"/>
                <a:gd name="connsiteY3" fmla="*/ 3702846 h 3702846"/>
                <a:gd name="connsiteX4" fmla="*/ 162 w 3810729"/>
                <a:gd name="connsiteY4" fmla="*/ 1866788 h 3702846"/>
                <a:gd name="connsiteX0" fmla="*/ 162 w 3810729"/>
                <a:gd name="connsiteY0" fmla="*/ 1866788 h 3702846"/>
                <a:gd name="connsiteX1" fmla="*/ 1774817 w 3810729"/>
                <a:gd name="connsiteY1" fmla="*/ 1702 h 3702846"/>
                <a:gd name="connsiteX2" fmla="*/ 3810729 w 3810729"/>
                <a:gd name="connsiteY2" fmla="*/ 1866788 h 3702846"/>
                <a:gd name="connsiteX3" fmla="*/ 1832874 w 3810729"/>
                <a:gd name="connsiteY3" fmla="*/ 3702846 h 3702846"/>
                <a:gd name="connsiteX4" fmla="*/ 162 w 3810729"/>
                <a:gd name="connsiteY4" fmla="*/ 1866788 h 3702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729" h="3702846">
                  <a:moveTo>
                    <a:pt x="162" y="1866788"/>
                  </a:moveTo>
                  <a:cubicBezTo>
                    <a:pt x="-9514" y="1162845"/>
                    <a:pt x="414009" y="45244"/>
                    <a:pt x="1774817" y="1702"/>
                  </a:cubicBezTo>
                  <a:cubicBezTo>
                    <a:pt x="3135625" y="-41840"/>
                    <a:pt x="3796215" y="754623"/>
                    <a:pt x="3810729" y="1866788"/>
                  </a:cubicBezTo>
                  <a:cubicBezTo>
                    <a:pt x="3796215" y="2848323"/>
                    <a:pt x="3266254" y="3702846"/>
                    <a:pt x="1832874" y="3702846"/>
                  </a:cubicBezTo>
                  <a:cubicBezTo>
                    <a:pt x="399494" y="3702846"/>
                    <a:pt x="9838" y="2570731"/>
                    <a:pt x="162" y="1866788"/>
                  </a:cubicBezTo>
                  <a:close/>
                </a:path>
              </a:pathLst>
            </a:custGeom>
            <a:solidFill>
              <a:srgbClr val="119EEC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4"/>
            <p:cNvSpPr/>
            <p:nvPr/>
          </p:nvSpPr>
          <p:spPr>
            <a:xfrm>
              <a:off x="983425" y="3965060"/>
              <a:ext cx="2004419" cy="1562075"/>
            </a:xfrm>
            <a:custGeom>
              <a:avLst/>
              <a:gdLst>
                <a:gd name="connsiteX0" fmla="*/ 0 w 3839596"/>
                <a:gd name="connsiteY0" fmla="*/ 1908629 h 3817257"/>
                <a:gd name="connsiteX1" fmla="*/ 1919798 w 3839596"/>
                <a:gd name="connsiteY1" fmla="*/ 0 h 3817257"/>
                <a:gd name="connsiteX2" fmla="*/ 3839596 w 3839596"/>
                <a:gd name="connsiteY2" fmla="*/ 1908629 h 3817257"/>
                <a:gd name="connsiteX3" fmla="*/ 1919798 w 3839596"/>
                <a:gd name="connsiteY3" fmla="*/ 3817258 h 3817257"/>
                <a:gd name="connsiteX4" fmla="*/ 0 w 3839596"/>
                <a:gd name="connsiteY4" fmla="*/ 1908629 h 3817257"/>
                <a:gd name="connsiteX0" fmla="*/ 85 w 3839681"/>
                <a:gd name="connsiteY0" fmla="*/ 1894114 h 3802743"/>
                <a:gd name="connsiteX1" fmla="*/ 1861826 w 3839681"/>
                <a:gd name="connsiteY1" fmla="*/ 0 h 3802743"/>
                <a:gd name="connsiteX2" fmla="*/ 3839681 w 3839681"/>
                <a:gd name="connsiteY2" fmla="*/ 1894114 h 3802743"/>
                <a:gd name="connsiteX3" fmla="*/ 1919883 w 3839681"/>
                <a:gd name="connsiteY3" fmla="*/ 3802743 h 3802743"/>
                <a:gd name="connsiteX4" fmla="*/ 85 w 3839681"/>
                <a:gd name="connsiteY4" fmla="*/ 1894114 h 3802743"/>
                <a:gd name="connsiteX0" fmla="*/ 113 w 3839709"/>
                <a:gd name="connsiteY0" fmla="*/ 1894114 h 3802743"/>
                <a:gd name="connsiteX1" fmla="*/ 1861854 w 3839709"/>
                <a:gd name="connsiteY1" fmla="*/ 0 h 3802743"/>
                <a:gd name="connsiteX2" fmla="*/ 3839709 w 3839709"/>
                <a:gd name="connsiteY2" fmla="*/ 1894114 h 3802743"/>
                <a:gd name="connsiteX3" fmla="*/ 1919911 w 3839709"/>
                <a:gd name="connsiteY3" fmla="*/ 3802743 h 3802743"/>
                <a:gd name="connsiteX4" fmla="*/ 113 w 3839709"/>
                <a:gd name="connsiteY4" fmla="*/ 1894114 h 3802743"/>
                <a:gd name="connsiteX0" fmla="*/ 113 w 3839709"/>
                <a:gd name="connsiteY0" fmla="*/ 1894236 h 3802865"/>
                <a:gd name="connsiteX1" fmla="*/ 1861854 w 3839709"/>
                <a:gd name="connsiteY1" fmla="*/ 122 h 3802865"/>
                <a:gd name="connsiteX2" fmla="*/ 3839709 w 3839709"/>
                <a:gd name="connsiteY2" fmla="*/ 1894236 h 3802865"/>
                <a:gd name="connsiteX3" fmla="*/ 1919911 w 3839709"/>
                <a:gd name="connsiteY3" fmla="*/ 3802865 h 3802865"/>
                <a:gd name="connsiteX4" fmla="*/ 113 w 3839709"/>
                <a:gd name="connsiteY4" fmla="*/ 1894236 h 3802865"/>
                <a:gd name="connsiteX0" fmla="*/ 263 w 3839859"/>
                <a:gd name="connsiteY0" fmla="*/ 1894236 h 3802865"/>
                <a:gd name="connsiteX1" fmla="*/ 1832975 w 3839859"/>
                <a:gd name="connsiteY1" fmla="*/ 122 h 3802865"/>
                <a:gd name="connsiteX2" fmla="*/ 3839859 w 3839859"/>
                <a:gd name="connsiteY2" fmla="*/ 1894236 h 3802865"/>
                <a:gd name="connsiteX3" fmla="*/ 1920061 w 3839859"/>
                <a:gd name="connsiteY3" fmla="*/ 3802865 h 3802865"/>
                <a:gd name="connsiteX4" fmla="*/ 263 w 3839859"/>
                <a:gd name="connsiteY4" fmla="*/ 1894236 h 3802865"/>
                <a:gd name="connsiteX0" fmla="*/ 356 w 3839952"/>
                <a:gd name="connsiteY0" fmla="*/ 1894236 h 3759322"/>
                <a:gd name="connsiteX1" fmla="*/ 1833068 w 3839952"/>
                <a:gd name="connsiteY1" fmla="*/ 122 h 3759322"/>
                <a:gd name="connsiteX2" fmla="*/ 3839952 w 3839952"/>
                <a:gd name="connsiteY2" fmla="*/ 1894236 h 3759322"/>
                <a:gd name="connsiteX3" fmla="*/ 1934668 w 3839952"/>
                <a:gd name="connsiteY3" fmla="*/ 3759322 h 3759322"/>
                <a:gd name="connsiteX4" fmla="*/ 356 w 3839952"/>
                <a:gd name="connsiteY4" fmla="*/ 1894236 h 3759322"/>
                <a:gd name="connsiteX0" fmla="*/ 180 w 3810747"/>
                <a:gd name="connsiteY0" fmla="*/ 1894114 h 3759200"/>
                <a:gd name="connsiteX1" fmla="*/ 1803863 w 3810747"/>
                <a:gd name="connsiteY1" fmla="*/ 0 h 3759200"/>
                <a:gd name="connsiteX2" fmla="*/ 3810747 w 3810747"/>
                <a:gd name="connsiteY2" fmla="*/ 1894114 h 3759200"/>
                <a:gd name="connsiteX3" fmla="*/ 1905463 w 3810747"/>
                <a:gd name="connsiteY3" fmla="*/ 3759200 h 3759200"/>
                <a:gd name="connsiteX4" fmla="*/ 180 w 3810747"/>
                <a:gd name="connsiteY4" fmla="*/ 1894114 h 3759200"/>
                <a:gd name="connsiteX0" fmla="*/ 180 w 3810747"/>
                <a:gd name="connsiteY0" fmla="*/ 1836057 h 3701143"/>
                <a:gd name="connsiteX1" fmla="*/ 1803863 w 3810747"/>
                <a:gd name="connsiteY1" fmla="*/ 0 h 3701143"/>
                <a:gd name="connsiteX2" fmla="*/ 3810747 w 3810747"/>
                <a:gd name="connsiteY2" fmla="*/ 1836057 h 3701143"/>
                <a:gd name="connsiteX3" fmla="*/ 1905463 w 3810747"/>
                <a:gd name="connsiteY3" fmla="*/ 3701143 h 3701143"/>
                <a:gd name="connsiteX4" fmla="*/ 180 w 3810747"/>
                <a:gd name="connsiteY4" fmla="*/ 1836057 h 3701143"/>
                <a:gd name="connsiteX0" fmla="*/ 448 w 3811015"/>
                <a:gd name="connsiteY0" fmla="*/ 1837703 h 3702789"/>
                <a:gd name="connsiteX1" fmla="*/ 1804131 w 3811015"/>
                <a:gd name="connsiteY1" fmla="*/ 1646 h 3702789"/>
                <a:gd name="connsiteX2" fmla="*/ 3811015 w 3811015"/>
                <a:gd name="connsiteY2" fmla="*/ 1837703 h 3702789"/>
                <a:gd name="connsiteX3" fmla="*/ 1905731 w 3811015"/>
                <a:gd name="connsiteY3" fmla="*/ 3702789 h 3702789"/>
                <a:gd name="connsiteX4" fmla="*/ 448 w 3811015"/>
                <a:gd name="connsiteY4" fmla="*/ 1837703 h 3702789"/>
                <a:gd name="connsiteX0" fmla="*/ 771 w 3811338"/>
                <a:gd name="connsiteY0" fmla="*/ 1866679 h 3731765"/>
                <a:gd name="connsiteX1" fmla="*/ 1775426 w 3811338"/>
                <a:gd name="connsiteY1" fmla="*/ 1593 h 3731765"/>
                <a:gd name="connsiteX2" fmla="*/ 3811338 w 3811338"/>
                <a:gd name="connsiteY2" fmla="*/ 1866679 h 3731765"/>
                <a:gd name="connsiteX3" fmla="*/ 1906054 w 3811338"/>
                <a:gd name="connsiteY3" fmla="*/ 3731765 h 3731765"/>
                <a:gd name="connsiteX4" fmla="*/ 771 w 3811338"/>
                <a:gd name="connsiteY4" fmla="*/ 1866679 h 3731765"/>
                <a:gd name="connsiteX0" fmla="*/ 771 w 3811338"/>
                <a:gd name="connsiteY0" fmla="*/ 1866679 h 3731889"/>
                <a:gd name="connsiteX1" fmla="*/ 1775426 w 3811338"/>
                <a:gd name="connsiteY1" fmla="*/ 1593 h 3731889"/>
                <a:gd name="connsiteX2" fmla="*/ 3811338 w 3811338"/>
                <a:gd name="connsiteY2" fmla="*/ 1866679 h 3731889"/>
                <a:gd name="connsiteX3" fmla="*/ 1906054 w 3811338"/>
                <a:gd name="connsiteY3" fmla="*/ 3731765 h 3731889"/>
                <a:gd name="connsiteX4" fmla="*/ 771 w 3811338"/>
                <a:gd name="connsiteY4" fmla="*/ 1866679 h 3731889"/>
                <a:gd name="connsiteX0" fmla="*/ 162 w 3810729"/>
                <a:gd name="connsiteY0" fmla="*/ 1866679 h 3702863"/>
                <a:gd name="connsiteX1" fmla="*/ 1774817 w 3810729"/>
                <a:gd name="connsiteY1" fmla="*/ 1593 h 3702863"/>
                <a:gd name="connsiteX2" fmla="*/ 3810729 w 3810729"/>
                <a:gd name="connsiteY2" fmla="*/ 1866679 h 3702863"/>
                <a:gd name="connsiteX3" fmla="*/ 1832874 w 3810729"/>
                <a:gd name="connsiteY3" fmla="*/ 3702737 h 3702863"/>
                <a:gd name="connsiteX4" fmla="*/ 162 w 3810729"/>
                <a:gd name="connsiteY4" fmla="*/ 1866679 h 3702863"/>
                <a:gd name="connsiteX0" fmla="*/ 162 w 3810729"/>
                <a:gd name="connsiteY0" fmla="*/ 1866679 h 3704651"/>
                <a:gd name="connsiteX1" fmla="*/ 1774817 w 3810729"/>
                <a:gd name="connsiteY1" fmla="*/ 1593 h 3704651"/>
                <a:gd name="connsiteX2" fmla="*/ 3810729 w 3810729"/>
                <a:gd name="connsiteY2" fmla="*/ 1866679 h 3704651"/>
                <a:gd name="connsiteX3" fmla="*/ 1832874 w 3810729"/>
                <a:gd name="connsiteY3" fmla="*/ 3702737 h 3704651"/>
                <a:gd name="connsiteX4" fmla="*/ 162 w 3810729"/>
                <a:gd name="connsiteY4" fmla="*/ 1866679 h 3704651"/>
                <a:gd name="connsiteX0" fmla="*/ 162 w 3810729"/>
                <a:gd name="connsiteY0" fmla="*/ 1866679 h 3704651"/>
                <a:gd name="connsiteX1" fmla="*/ 1774817 w 3810729"/>
                <a:gd name="connsiteY1" fmla="*/ 1593 h 3704651"/>
                <a:gd name="connsiteX2" fmla="*/ 3810729 w 3810729"/>
                <a:gd name="connsiteY2" fmla="*/ 1866679 h 3704651"/>
                <a:gd name="connsiteX3" fmla="*/ 1832874 w 3810729"/>
                <a:gd name="connsiteY3" fmla="*/ 3702737 h 3704651"/>
                <a:gd name="connsiteX4" fmla="*/ 162 w 3810729"/>
                <a:gd name="connsiteY4" fmla="*/ 1866679 h 3704651"/>
                <a:gd name="connsiteX0" fmla="*/ 162 w 3810729"/>
                <a:gd name="connsiteY0" fmla="*/ 1866679 h 3704553"/>
                <a:gd name="connsiteX1" fmla="*/ 1774817 w 3810729"/>
                <a:gd name="connsiteY1" fmla="*/ 1593 h 3704553"/>
                <a:gd name="connsiteX2" fmla="*/ 3810729 w 3810729"/>
                <a:gd name="connsiteY2" fmla="*/ 1866679 h 3704553"/>
                <a:gd name="connsiteX3" fmla="*/ 1832874 w 3810729"/>
                <a:gd name="connsiteY3" fmla="*/ 3702737 h 3704553"/>
                <a:gd name="connsiteX4" fmla="*/ 162 w 3810729"/>
                <a:gd name="connsiteY4" fmla="*/ 1866679 h 370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729" h="3704553">
                  <a:moveTo>
                    <a:pt x="162" y="1866679"/>
                  </a:moveTo>
                  <a:cubicBezTo>
                    <a:pt x="-9514" y="1249822"/>
                    <a:pt x="414009" y="45135"/>
                    <a:pt x="1774817" y="1593"/>
                  </a:cubicBezTo>
                  <a:cubicBezTo>
                    <a:pt x="3135625" y="-41949"/>
                    <a:pt x="3810729" y="812572"/>
                    <a:pt x="3810729" y="1866679"/>
                  </a:cubicBezTo>
                  <a:cubicBezTo>
                    <a:pt x="3796215" y="2848214"/>
                    <a:pt x="3302651" y="3750529"/>
                    <a:pt x="1832874" y="3702737"/>
                  </a:cubicBezTo>
                  <a:cubicBezTo>
                    <a:pt x="363097" y="3654945"/>
                    <a:pt x="9838" y="2483536"/>
                    <a:pt x="162" y="18666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>
              <a:off x="1434308" y="3732973"/>
              <a:ext cx="544508" cy="615920"/>
            </a:xfrm>
            <a:prstGeom prst="roundRect">
              <a:avLst>
                <a:gd name="adj" fmla="val 43398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圆角矩形 133"/>
            <p:cNvSpPr/>
            <p:nvPr/>
          </p:nvSpPr>
          <p:spPr>
            <a:xfrm>
              <a:off x="1978818" y="3732973"/>
              <a:ext cx="544508" cy="615920"/>
            </a:xfrm>
            <a:prstGeom prst="roundRect">
              <a:avLst>
                <a:gd name="adj" fmla="val 44535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1862843" y="4279714"/>
              <a:ext cx="249939" cy="249939"/>
            </a:xfrm>
            <a:prstGeom prst="ellipse">
              <a:avLst/>
            </a:prstGeom>
            <a:solidFill>
              <a:srgbClr val="F4042B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1985634" y="4347888"/>
              <a:ext cx="73530" cy="7353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" name="直接连接符 136"/>
            <p:cNvCxnSpPr/>
            <p:nvPr/>
          </p:nvCxnSpPr>
          <p:spPr>
            <a:xfrm>
              <a:off x="1980598" y="4529652"/>
              <a:ext cx="0" cy="66164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任意多边形 137"/>
            <p:cNvSpPr/>
            <p:nvPr/>
          </p:nvSpPr>
          <p:spPr>
            <a:xfrm>
              <a:off x="1365920" y="4921272"/>
              <a:ext cx="1239427" cy="258868"/>
            </a:xfrm>
            <a:custGeom>
              <a:avLst/>
              <a:gdLst>
                <a:gd name="connsiteX0" fmla="*/ 0 w 2061029"/>
                <a:gd name="connsiteY0" fmla="*/ 0 h 420935"/>
                <a:gd name="connsiteX1" fmla="*/ 1030515 w 2061029"/>
                <a:gd name="connsiteY1" fmla="*/ 420914 h 420935"/>
                <a:gd name="connsiteX2" fmla="*/ 2061029 w 2061029"/>
                <a:gd name="connsiteY2" fmla="*/ 14514 h 420935"/>
                <a:gd name="connsiteX0" fmla="*/ 0 w 2061029"/>
                <a:gd name="connsiteY0" fmla="*/ 0 h 422957"/>
                <a:gd name="connsiteX1" fmla="*/ 1030515 w 2061029"/>
                <a:gd name="connsiteY1" fmla="*/ 420914 h 422957"/>
                <a:gd name="connsiteX2" fmla="*/ 2061029 w 2061029"/>
                <a:gd name="connsiteY2" fmla="*/ 14514 h 422957"/>
                <a:gd name="connsiteX0" fmla="*/ 0 w 2061029"/>
                <a:gd name="connsiteY0" fmla="*/ 0 h 421383"/>
                <a:gd name="connsiteX1" fmla="*/ 1030515 w 2061029"/>
                <a:gd name="connsiteY1" fmla="*/ 420914 h 421383"/>
                <a:gd name="connsiteX2" fmla="*/ 2061029 w 2061029"/>
                <a:gd name="connsiteY2" fmla="*/ 14514 h 421383"/>
                <a:gd name="connsiteX0" fmla="*/ 0 w 2061029"/>
                <a:gd name="connsiteY0" fmla="*/ 0 h 420982"/>
                <a:gd name="connsiteX1" fmla="*/ 1030515 w 2061029"/>
                <a:gd name="connsiteY1" fmla="*/ 420914 h 420982"/>
                <a:gd name="connsiteX2" fmla="*/ 2061029 w 2061029"/>
                <a:gd name="connsiteY2" fmla="*/ 14514 h 420982"/>
                <a:gd name="connsiteX0" fmla="*/ 0 w 2061029"/>
                <a:gd name="connsiteY0" fmla="*/ 0 h 420982"/>
                <a:gd name="connsiteX1" fmla="*/ 1030515 w 2061029"/>
                <a:gd name="connsiteY1" fmla="*/ 420914 h 420982"/>
                <a:gd name="connsiteX2" fmla="*/ 2061029 w 2061029"/>
                <a:gd name="connsiteY2" fmla="*/ 14514 h 420982"/>
                <a:gd name="connsiteX0" fmla="*/ 0 w 2061029"/>
                <a:gd name="connsiteY0" fmla="*/ 0 h 420982"/>
                <a:gd name="connsiteX1" fmla="*/ 1030515 w 2061029"/>
                <a:gd name="connsiteY1" fmla="*/ 420914 h 420982"/>
                <a:gd name="connsiteX2" fmla="*/ 2061029 w 2061029"/>
                <a:gd name="connsiteY2" fmla="*/ 14514 h 420982"/>
                <a:gd name="connsiteX0" fmla="*/ 0 w 2045789"/>
                <a:gd name="connsiteY0" fmla="*/ 0 h 420919"/>
                <a:gd name="connsiteX1" fmla="*/ 1030515 w 2045789"/>
                <a:gd name="connsiteY1" fmla="*/ 420914 h 420919"/>
                <a:gd name="connsiteX2" fmla="*/ 2045789 w 2045789"/>
                <a:gd name="connsiteY2" fmla="*/ 6894 h 420919"/>
                <a:gd name="connsiteX0" fmla="*/ 0 w 2015309"/>
                <a:gd name="connsiteY0" fmla="*/ 0 h 420919"/>
                <a:gd name="connsiteX1" fmla="*/ 1000035 w 2015309"/>
                <a:gd name="connsiteY1" fmla="*/ 420914 h 420919"/>
                <a:gd name="connsiteX2" fmla="*/ 2015309 w 2015309"/>
                <a:gd name="connsiteY2" fmla="*/ 6894 h 420919"/>
                <a:gd name="connsiteX0" fmla="*/ 0 w 2015309"/>
                <a:gd name="connsiteY0" fmla="*/ 0 h 420919"/>
                <a:gd name="connsiteX1" fmla="*/ 1000035 w 2015309"/>
                <a:gd name="connsiteY1" fmla="*/ 420914 h 420919"/>
                <a:gd name="connsiteX2" fmla="*/ 2015309 w 2015309"/>
                <a:gd name="connsiteY2" fmla="*/ 6894 h 420919"/>
                <a:gd name="connsiteX0" fmla="*/ 0 w 2015309"/>
                <a:gd name="connsiteY0" fmla="*/ 0 h 420919"/>
                <a:gd name="connsiteX1" fmla="*/ 1000035 w 2015309"/>
                <a:gd name="connsiteY1" fmla="*/ 420914 h 420919"/>
                <a:gd name="connsiteX2" fmla="*/ 2015309 w 2015309"/>
                <a:gd name="connsiteY2" fmla="*/ 6894 h 42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15309" h="420919">
                  <a:moveTo>
                    <a:pt x="0" y="0"/>
                  </a:moveTo>
                  <a:cubicBezTo>
                    <a:pt x="274925" y="293067"/>
                    <a:pt x="664150" y="419765"/>
                    <a:pt x="1000035" y="420914"/>
                  </a:cubicBezTo>
                  <a:cubicBezTo>
                    <a:pt x="1335920" y="422063"/>
                    <a:pt x="1740384" y="241783"/>
                    <a:pt x="2015309" y="689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9" name="直接连接符 138"/>
            <p:cNvCxnSpPr/>
            <p:nvPr/>
          </p:nvCxnSpPr>
          <p:spPr>
            <a:xfrm flipV="1">
              <a:off x="2364837" y="4398538"/>
              <a:ext cx="419539" cy="1562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2364837" y="4617279"/>
              <a:ext cx="459957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flipH="1" flipV="1">
              <a:off x="2364837" y="4681852"/>
              <a:ext cx="419539" cy="1562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H="1" flipV="1">
              <a:off x="1186891" y="4397493"/>
              <a:ext cx="419539" cy="1562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 flipH="1">
              <a:off x="1146475" y="4616235"/>
              <a:ext cx="459957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flipV="1">
              <a:off x="1186891" y="4680808"/>
              <a:ext cx="419539" cy="1562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任意多边形 144"/>
            <p:cNvSpPr/>
            <p:nvPr/>
          </p:nvSpPr>
          <p:spPr>
            <a:xfrm rot="20679505">
              <a:off x="1637577" y="4114799"/>
              <a:ext cx="218130" cy="125857"/>
            </a:xfrm>
            <a:custGeom>
              <a:avLst/>
              <a:gdLst>
                <a:gd name="connsiteX0" fmla="*/ 0 w 164999"/>
                <a:gd name="connsiteY0" fmla="*/ 41053 h 110903"/>
                <a:gd name="connsiteX1" fmla="*/ 146050 w 164999"/>
                <a:gd name="connsiteY1" fmla="*/ 2953 h 110903"/>
                <a:gd name="connsiteX2" fmla="*/ 158750 w 164999"/>
                <a:gd name="connsiteY2" fmla="*/ 110903 h 110903"/>
                <a:gd name="connsiteX0" fmla="*/ 0 w 162542"/>
                <a:gd name="connsiteY0" fmla="*/ 38878 h 108728"/>
                <a:gd name="connsiteX1" fmla="*/ 138906 w 162542"/>
                <a:gd name="connsiteY1" fmla="*/ 3159 h 108728"/>
                <a:gd name="connsiteX2" fmla="*/ 158750 w 162542"/>
                <a:gd name="connsiteY2" fmla="*/ 108728 h 108728"/>
                <a:gd name="connsiteX0" fmla="*/ 0 w 145303"/>
                <a:gd name="connsiteY0" fmla="*/ 45086 h 107792"/>
                <a:gd name="connsiteX1" fmla="*/ 122237 w 145303"/>
                <a:gd name="connsiteY1" fmla="*/ 2223 h 107792"/>
                <a:gd name="connsiteX2" fmla="*/ 142081 w 145303"/>
                <a:gd name="connsiteY2" fmla="*/ 107792 h 107792"/>
                <a:gd name="connsiteX0" fmla="*/ 0 w 145303"/>
                <a:gd name="connsiteY0" fmla="*/ 46755 h 109461"/>
                <a:gd name="connsiteX1" fmla="*/ 122237 w 145303"/>
                <a:gd name="connsiteY1" fmla="*/ 3892 h 109461"/>
                <a:gd name="connsiteX2" fmla="*/ 142081 w 145303"/>
                <a:gd name="connsiteY2" fmla="*/ 109461 h 109461"/>
                <a:gd name="connsiteX0" fmla="*/ 0 w 151628"/>
                <a:gd name="connsiteY0" fmla="*/ 46755 h 109461"/>
                <a:gd name="connsiteX1" fmla="*/ 122237 w 151628"/>
                <a:gd name="connsiteY1" fmla="*/ 3892 h 109461"/>
                <a:gd name="connsiteX2" fmla="*/ 142081 w 151628"/>
                <a:gd name="connsiteY2" fmla="*/ 109461 h 109461"/>
                <a:gd name="connsiteX0" fmla="*/ 0 w 223744"/>
                <a:gd name="connsiteY0" fmla="*/ 47332 h 109307"/>
                <a:gd name="connsiteX1" fmla="*/ 191577 w 223744"/>
                <a:gd name="connsiteY1" fmla="*/ 3738 h 109307"/>
                <a:gd name="connsiteX2" fmla="*/ 211421 w 223744"/>
                <a:gd name="connsiteY2" fmla="*/ 109307 h 109307"/>
                <a:gd name="connsiteX0" fmla="*/ 0 w 215328"/>
                <a:gd name="connsiteY0" fmla="*/ 63400 h 125375"/>
                <a:gd name="connsiteX1" fmla="*/ 127278 w 215328"/>
                <a:gd name="connsiteY1" fmla="*/ 2165 h 125375"/>
                <a:gd name="connsiteX2" fmla="*/ 211421 w 215328"/>
                <a:gd name="connsiteY2" fmla="*/ 125375 h 125375"/>
                <a:gd name="connsiteX0" fmla="*/ 0 w 217707"/>
                <a:gd name="connsiteY0" fmla="*/ 66929 h 128904"/>
                <a:gd name="connsiteX1" fmla="*/ 127278 w 217707"/>
                <a:gd name="connsiteY1" fmla="*/ 5694 h 128904"/>
                <a:gd name="connsiteX2" fmla="*/ 211421 w 217707"/>
                <a:gd name="connsiteY2" fmla="*/ 128904 h 128904"/>
                <a:gd name="connsiteX0" fmla="*/ 0 w 217707"/>
                <a:gd name="connsiteY0" fmla="*/ 66877 h 128852"/>
                <a:gd name="connsiteX1" fmla="*/ 127278 w 217707"/>
                <a:gd name="connsiteY1" fmla="*/ 5642 h 128852"/>
                <a:gd name="connsiteX2" fmla="*/ 211421 w 217707"/>
                <a:gd name="connsiteY2" fmla="*/ 128852 h 128852"/>
                <a:gd name="connsiteX0" fmla="*/ 0 w 217707"/>
                <a:gd name="connsiteY0" fmla="*/ 66809 h 128784"/>
                <a:gd name="connsiteX1" fmla="*/ 127278 w 217707"/>
                <a:gd name="connsiteY1" fmla="*/ 5574 h 128784"/>
                <a:gd name="connsiteX2" fmla="*/ 211421 w 217707"/>
                <a:gd name="connsiteY2" fmla="*/ 128784 h 128784"/>
                <a:gd name="connsiteX0" fmla="*/ 0 w 216191"/>
                <a:gd name="connsiteY0" fmla="*/ 62763 h 124738"/>
                <a:gd name="connsiteX1" fmla="*/ 127278 w 216191"/>
                <a:gd name="connsiteY1" fmla="*/ 1528 h 124738"/>
                <a:gd name="connsiteX2" fmla="*/ 211421 w 216191"/>
                <a:gd name="connsiteY2" fmla="*/ 124738 h 1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191" h="124738">
                  <a:moveTo>
                    <a:pt x="0" y="62763"/>
                  </a:moveTo>
                  <a:cubicBezTo>
                    <a:pt x="33782" y="20223"/>
                    <a:pt x="75052" y="-6879"/>
                    <a:pt x="127278" y="1528"/>
                  </a:cubicBezTo>
                  <a:cubicBezTo>
                    <a:pt x="179504" y="9935"/>
                    <a:pt x="232587" y="83727"/>
                    <a:pt x="211421" y="12473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 rot="20679505">
              <a:off x="2125544" y="4114783"/>
              <a:ext cx="218130" cy="125857"/>
            </a:xfrm>
            <a:custGeom>
              <a:avLst/>
              <a:gdLst>
                <a:gd name="connsiteX0" fmla="*/ 0 w 164999"/>
                <a:gd name="connsiteY0" fmla="*/ 41053 h 110903"/>
                <a:gd name="connsiteX1" fmla="*/ 146050 w 164999"/>
                <a:gd name="connsiteY1" fmla="*/ 2953 h 110903"/>
                <a:gd name="connsiteX2" fmla="*/ 158750 w 164999"/>
                <a:gd name="connsiteY2" fmla="*/ 110903 h 110903"/>
                <a:gd name="connsiteX0" fmla="*/ 0 w 162542"/>
                <a:gd name="connsiteY0" fmla="*/ 38878 h 108728"/>
                <a:gd name="connsiteX1" fmla="*/ 138906 w 162542"/>
                <a:gd name="connsiteY1" fmla="*/ 3159 h 108728"/>
                <a:gd name="connsiteX2" fmla="*/ 158750 w 162542"/>
                <a:gd name="connsiteY2" fmla="*/ 108728 h 108728"/>
                <a:gd name="connsiteX0" fmla="*/ 0 w 145303"/>
                <a:gd name="connsiteY0" fmla="*/ 45086 h 107792"/>
                <a:gd name="connsiteX1" fmla="*/ 122237 w 145303"/>
                <a:gd name="connsiteY1" fmla="*/ 2223 h 107792"/>
                <a:gd name="connsiteX2" fmla="*/ 142081 w 145303"/>
                <a:gd name="connsiteY2" fmla="*/ 107792 h 107792"/>
                <a:gd name="connsiteX0" fmla="*/ 0 w 145303"/>
                <a:gd name="connsiteY0" fmla="*/ 46755 h 109461"/>
                <a:gd name="connsiteX1" fmla="*/ 122237 w 145303"/>
                <a:gd name="connsiteY1" fmla="*/ 3892 h 109461"/>
                <a:gd name="connsiteX2" fmla="*/ 142081 w 145303"/>
                <a:gd name="connsiteY2" fmla="*/ 109461 h 109461"/>
                <a:gd name="connsiteX0" fmla="*/ 0 w 151628"/>
                <a:gd name="connsiteY0" fmla="*/ 46755 h 109461"/>
                <a:gd name="connsiteX1" fmla="*/ 122237 w 151628"/>
                <a:gd name="connsiteY1" fmla="*/ 3892 h 109461"/>
                <a:gd name="connsiteX2" fmla="*/ 142081 w 151628"/>
                <a:gd name="connsiteY2" fmla="*/ 109461 h 109461"/>
                <a:gd name="connsiteX0" fmla="*/ 0 w 223744"/>
                <a:gd name="connsiteY0" fmla="*/ 47332 h 109307"/>
                <a:gd name="connsiteX1" fmla="*/ 191577 w 223744"/>
                <a:gd name="connsiteY1" fmla="*/ 3738 h 109307"/>
                <a:gd name="connsiteX2" fmla="*/ 211421 w 223744"/>
                <a:gd name="connsiteY2" fmla="*/ 109307 h 109307"/>
                <a:gd name="connsiteX0" fmla="*/ 0 w 215328"/>
                <a:gd name="connsiteY0" fmla="*/ 63400 h 125375"/>
                <a:gd name="connsiteX1" fmla="*/ 127278 w 215328"/>
                <a:gd name="connsiteY1" fmla="*/ 2165 h 125375"/>
                <a:gd name="connsiteX2" fmla="*/ 211421 w 215328"/>
                <a:gd name="connsiteY2" fmla="*/ 125375 h 125375"/>
                <a:gd name="connsiteX0" fmla="*/ 0 w 217707"/>
                <a:gd name="connsiteY0" fmla="*/ 66929 h 128904"/>
                <a:gd name="connsiteX1" fmla="*/ 127278 w 217707"/>
                <a:gd name="connsiteY1" fmla="*/ 5694 h 128904"/>
                <a:gd name="connsiteX2" fmla="*/ 211421 w 217707"/>
                <a:gd name="connsiteY2" fmla="*/ 128904 h 128904"/>
                <a:gd name="connsiteX0" fmla="*/ 0 w 217707"/>
                <a:gd name="connsiteY0" fmla="*/ 66877 h 128852"/>
                <a:gd name="connsiteX1" fmla="*/ 127278 w 217707"/>
                <a:gd name="connsiteY1" fmla="*/ 5642 h 128852"/>
                <a:gd name="connsiteX2" fmla="*/ 211421 w 217707"/>
                <a:gd name="connsiteY2" fmla="*/ 128852 h 128852"/>
                <a:gd name="connsiteX0" fmla="*/ 0 w 217707"/>
                <a:gd name="connsiteY0" fmla="*/ 66809 h 128784"/>
                <a:gd name="connsiteX1" fmla="*/ 127278 w 217707"/>
                <a:gd name="connsiteY1" fmla="*/ 5574 h 128784"/>
                <a:gd name="connsiteX2" fmla="*/ 211421 w 217707"/>
                <a:gd name="connsiteY2" fmla="*/ 128784 h 128784"/>
                <a:gd name="connsiteX0" fmla="*/ 0 w 216191"/>
                <a:gd name="connsiteY0" fmla="*/ 62763 h 124738"/>
                <a:gd name="connsiteX1" fmla="*/ 127278 w 216191"/>
                <a:gd name="connsiteY1" fmla="*/ 1528 h 124738"/>
                <a:gd name="connsiteX2" fmla="*/ 211421 w 216191"/>
                <a:gd name="connsiteY2" fmla="*/ 124738 h 12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6191" h="124738">
                  <a:moveTo>
                    <a:pt x="0" y="62763"/>
                  </a:moveTo>
                  <a:cubicBezTo>
                    <a:pt x="33782" y="20223"/>
                    <a:pt x="75052" y="-6879"/>
                    <a:pt x="127278" y="1528"/>
                  </a:cubicBezTo>
                  <a:cubicBezTo>
                    <a:pt x="179504" y="9935"/>
                    <a:pt x="232587" y="83727"/>
                    <a:pt x="211421" y="12473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矩形 164"/>
          <p:cNvSpPr/>
          <p:nvPr/>
        </p:nvSpPr>
        <p:spPr>
          <a:xfrm>
            <a:off x="3449258" y="605595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强调：小白圆无边框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5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2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201"/>
                                </p:stCondLst>
                                <p:childTnLst>
                                  <p:par>
                                    <p:cTn id="25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2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402"/>
                                </p:stCondLst>
                                <p:childTnLst>
                                  <p:par>
                                    <p:cTn id="31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9603"/>
                                </p:stCondLst>
                                <p:childTnLst>
                                  <p:par>
                                    <p:cTn id="40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2603"/>
                                </p:stCondLst>
                                <p:childTnLst>
                                  <p:par>
                                    <p:cTn id="49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6404"/>
                                </p:stCondLst>
                                <p:childTnLst>
                                  <p:par>
                                    <p:cTn id="60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9404"/>
                                </p:stCondLst>
                                <p:childTnLst>
                                  <p:par>
                                    <p:cTn id="81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 animBg="1"/>
          <p:bldP spid="74" grpId="0" animBg="1"/>
          <p:bldP spid="77" grpId="0"/>
          <p:bldP spid="78" grpId="0"/>
          <p:bldP spid="79" grpId="0"/>
          <p:bldP spid="80" grpId="0" animBg="1"/>
          <p:bldP spid="81" grpId="0" animBg="1"/>
          <p:bldP spid="82" grpId="0"/>
          <p:bldP spid="83" grpId="0" animBg="1"/>
          <p:bldP spid="84" grpId="0" animBg="1"/>
          <p:bldP spid="91" grpId="0" animBg="1"/>
          <p:bldP spid="92" grpId="0" animBg="1"/>
          <p:bldP spid="94" grpId="0" animBg="1"/>
          <p:bldP spid="96" grpId="0"/>
          <p:bldP spid="97" grpId="0"/>
          <p:bldP spid="98" grpId="0"/>
          <p:bldP spid="1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2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201"/>
                                </p:stCondLst>
                                <p:childTnLst>
                                  <p:par>
                                    <p:cTn id="25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2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402"/>
                                </p:stCondLst>
                                <p:childTnLst>
                                  <p:par>
                                    <p:cTn id="31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9603"/>
                                </p:stCondLst>
                                <p:childTnLst>
                                  <p:par>
                                    <p:cTn id="40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2603"/>
                                </p:stCondLst>
                                <p:childTnLst>
                                  <p:par>
                                    <p:cTn id="49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3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6404"/>
                                </p:stCondLst>
                                <p:childTnLst>
                                  <p:par>
                                    <p:cTn id="60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9404"/>
                                </p:stCondLst>
                                <p:childTnLst>
                                  <p:par>
                                    <p:cTn id="81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5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 animBg="1"/>
          <p:bldP spid="74" grpId="0" animBg="1"/>
          <p:bldP spid="77" grpId="0"/>
          <p:bldP spid="78" grpId="0"/>
          <p:bldP spid="79" grpId="0"/>
          <p:bldP spid="80" grpId="0" animBg="1"/>
          <p:bldP spid="81" grpId="0" animBg="1"/>
          <p:bldP spid="82" grpId="0"/>
          <p:bldP spid="83" grpId="0" animBg="1"/>
          <p:bldP spid="84" grpId="0" animBg="1"/>
          <p:bldP spid="91" grpId="0" animBg="1"/>
          <p:bldP spid="92" grpId="0" animBg="1"/>
          <p:bldP spid="94" grpId="0" animBg="1"/>
          <p:bldP spid="96" grpId="0"/>
          <p:bldP spid="97" grpId="0"/>
          <p:bldP spid="98" grpId="0"/>
          <p:bldP spid="16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组合 178"/>
          <p:cNvGrpSpPr/>
          <p:nvPr/>
        </p:nvGrpSpPr>
        <p:grpSpPr>
          <a:xfrm>
            <a:off x="1856216" y="373859"/>
            <a:ext cx="2435353" cy="695212"/>
            <a:chOff x="1856216" y="373859"/>
            <a:chExt cx="2435353" cy="695212"/>
          </a:xfrm>
        </p:grpSpPr>
        <p:sp>
          <p:nvSpPr>
            <p:cNvPr id="4" name="圆角矩形标注 3"/>
            <p:cNvSpPr/>
            <p:nvPr/>
          </p:nvSpPr>
          <p:spPr>
            <a:xfrm>
              <a:off x="1856216" y="373859"/>
              <a:ext cx="2030735" cy="695212"/>
            </a:xfrm>
            <a:prstGeom prst="wedgeRoundRectCallout">
              <a:avLst>
                <a:gd name="adj1" fmla="val -56141"/>
                <a:gd name="adj2" fmla="val 420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945457" y="440754"/>
              <a:ext cx="23461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再画铃铛</a:t>
              </a:r>
              <a:endParaRPr lang="zh-CN" altLang="en-US" sz="3200" dirty="0"/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80" y="174273"/>
            <a:ext cx="1359616" cy="1702511"/>
          </a:xfrm>
          <a:prstGeom prst="rect">
            <a:avLst/>
          </a:prstGeom>
        </p:spPr>
      </p:pic>
      <p:sp>
        <p:nvSpPr>
          <p:cNvPr id="68" name="任意多边形 67"/>
          <p:cNvSpPr/>
          <p:nvPr/>
        </p:nvSpPr>
        <p:spPr>
          <a:xfrm rot="18316597">
            <a:off x="4476499" y="5004423"/>
            <a:ext cx="1542915" cy="1762112"/>
          </a:xfrm>
          <a:custGeom>
            <a:avLst/>
            <a:gdLst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9716 w 3254801"/>
              <a:gd name="connsiteY3" fmla="*/ 2930015 h 3717202"/>
              <a:gd name="connsiteX4" fmla="*/ 1546970 w 3254801"/>
              <a:gd name="connsiteY4" fmla="*/ 3717202 h 3717202"/>
              <a:gd name="connsiteX5" fmla="*/ 847358 w 3254801"/>
              <a:gd name="connsiteY5" fmla="*/ 2728249 h 3717202"/>
              <a:gd name="connsiteX6" fmla="*/ 888926 w 3254801"/>
              <a:gd name="connsiteY6" fmla="*/ 2685709 h 3717202"/>
              <a:gd name="connsiteX7" fmla="*/ 891343 w 3254801"/>
              <a:gd name="connsiteY7" fmla="*/ 2524891 h 3717202"/>
              <a:gd name="connsiteX8" fmla="*/ 738895 w 3254801"/>
              <a:gd name="connsiteY8" fmla="*/ 2473628 h 3717202"/>
              <a:gd name="connsiteX9" fmla="*/ 684943 w 3254801"/>
              <a:gd name="connsiteY9" fmla="*/ 2498662 h 3717202"/>
              <a:gd name="connsiteX10" fmla="*/ 0 w 3254801"/>
              <a:gd name="connsiteY10" fmla="*/ 1530445 h 3717202"/>
              <a:gd name="connsiteX11" fmla="*/ 1107598 w 3254801"/>
              <a:gd name="connsiteY11" fmla="*/ 746901 h 3717202"/>
              <a:gd name="connsiteX12" fmla="*/ 581462 w 3254801"/>
              <a:gd name="connsiteY12" fmla="*/ 561136 h 3717202"/>
              <a:gd name="connsiteX13" fmla="*/ 779584 w 3254801"/>
              <a:gd name="connsiteY13" fmla="*/ 0 h 3717202"/>
              <a:gd name="connsiteX14" fmla="*/ 1717359 w 3254801"/>
              <a:gd name="connsiteY14" fmla="*/ 331104 h 3717202"/>
              <a:gd name="connsiteX15" fmla="*/ 1656292 w 3254801"/>
              <a:gd name="connsiteY15" fmla="*/ 504064 h 3717202"/>
              <a:gd name="connsiteX16" fmla="*/ 3026110 w 3254801"/>
              <a:gd name="connsiteY16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8332 w 3254801"/>
              <a:gd name="connsiteY3" fmla="*/ 2981771 h 3717202"/>
              <a:gd name="connsiteX4" fmla="*/ 2659716 w 3254801"/>
              <a:gd name="connsiteY4" fmla="*/ 2930015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07598 w 3254801"/>
              <a:gd name="connsiteY12" fmla="*/ 746901 h 3717202"/>
              <a:gd name="connsiteX13" fmla="*/ 581462 w 3254801"/>
              <a:gd name="connsiteY13" fmla="*/ 561136 h 3717202"/>
              <a:gd name="connsiteX14" fmla="*/ 779584 w 3254801"/>
              <a:gd name="connsiteY14" fmla="*/ 0 h 3717202"/>
              <a:gd name="connsiteX15" fmla="*/ 1717359 w 3254801"/>
              <a:gd name="connsiteY15" fmla="*/ 331104 h 3717202"/>
              <a:gd name="connsiteX16" fmla="*/ 1656292 w 3254801"/>
              <a:gd name="connsiteY16" fmla="*/ 504064 h 3717202"/>
              <a:gd name="connsiteX17" fmla="*/ 3026110 w 3254801"/>
              <a:gd name="connsiteY17" fmla="*/ 2440402 h 3717202"/>
              <a:gd name="connsiteX18" fmla="*/ 3254801 w 3254801"/>
              <a:gd name="connsiteY18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8332 w 3254801"/>
              <a:gd name="connsiteY3" fmla="*/ 2981771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07598 w 3254801"/>
              <a:gd name="connsiteY12" fmla="*/ 746901 h 3717202"/>
              <a:gd name="connsiteX13" fmla="*/ 581462 w 3254801"/>
              <a:gd name="connsiteY13" fmla="*/ 561136 h 3717202"/>
              <a:gd name="connsiteX14" fmla="*/ 779584 w 3254801"/>
              <a:gd name="connsiteY14" fmla="*/ 0 h 3717202"/>
              <a:gd name="connsiteX15" fmla="*/ 1717359 w 3254801"/>
              <a:gd name="connsiteY15" fmla="*/ 331104 h 3717202"/>
              <a:gd name="connsiteX16" fmla="*/ 1656292 w 3254801"/>
              <a:gd name="connsiteY16" fmla="*/ 504064 h 3717202"/>
              <a:gd name="connsiteX17" fmla="*/ 3026110 w 3254801"/>
              <a:gd name="connsiteY17" fmla="*/ 2440402 h 3717202"/>
              <a:gd name="connsiteX18" fmla="*/ 3254801 w 3254801"/>
              <a:gd name="connsiteY18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07598 w 3254801"/>
              <a:gd name="connsiteY12" fmla="*/ 746901 h 3717202"/>
              <a:gd name="connsiteX13" fmla="*/ 581462 w 3254801"/>
              <a:gd name="connsiteY13" fmla="*/ 561136 h 3717202"/>
              <a:gd name="connsiteX14" fmla="*/ 779584 w 3254801"/>
              <a:gd name="connsiteY14" fmla="*/ 0 h 3717202"/>
              <a:gd name="connsiteX15" fmla="*/ 1717359 w 3254801"/>
              <a:gd name="connsiteY15" fmla="*/ 331104 h 3717202"/>
              <a:gd name="connsiteX16" fmla="*/ 1656292 w 3254801"/>
              <a:gd name="connsiteY16" fmla="*/ 504064 h 3717202"/>
              <a:gd name="connsiteX17" fmla="*/ 3026110 w 3254801"/>
              <a:gd name="connsiteY17" fmla="*/ 2440402 h 3717202"/>
              <a:gd name="connsiteX18" fmla="*/ 3254801 w 3254801"/>
              <a:gd name="connsiteY18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07598 w 3254801"/>
              <a:gd name="connsiteY12" fmla="*/ 746901 h 3717202"/>
              <a:gd name="connsiteX13" fmla="*/ 581462 w 3254801"/>
              <a:gd name="connsiteY13" fmla="*/ 561136 h 3717202"/>
              <a:gd name="connsiteX14" fmla="*/ 779584 w 3254801"/>
              <a:gd name="connsiteY14" fmla="*/ 0 h 3717202"/>
              <a:gd name="connsiteX15" fmla="*/ 1717359 w 3254801"/>
              <a:gd name="connsiteY15" fmla="*/ 331104 h 3717202"/>
              <a:gd name="connsiteX16" fmla="*/ 1656292 w 3254801"/>
              <a:gd name="connsiteY16" fmla="*/ 504064 h 3717202"/>
              <a:gd name="connsiteX17" fmla="*/ 3026110 w 3254801"/>
              <a:gd name="connsiteY17" fmla="*/ 2440402 h 3717202"/>
              <a:gd name="connsiteX18" fmla="*/ 3254801 w 3254801"/>
              <a:gd name="connsiteY18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07598 w 3254801"/>
              <a:gd name="connsiteY12" fmla="*/ 746901 h 3717202"/>
              <a:gd name="connsiteX13" fmla="*/ 1037600 w 3254801"/>
              <a:gd name="connsiteY13" fmla="*/ 731784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241898 w 3254801"/>
              <a:gd name="connsiteY12" fmla="*/ 657698 h 3717202"/>
              <a:gd name="connsiteX13" fmla="*/ 1037600 w 3254801"/>
              <a:gd name="connsiteY13" fmla="*/ 731784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241898 w 3254801"/>
              <a:gd name="connsiteY12" fmla="*/ 657698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241898 w 3254801"/>
              <a:gd name="connsiteY12" fmla="*/ 657698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203204 w 3254801"/>
              <a:gd name="connsiteY12" fmla="*/ 685074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72250 w 3254801"/>
              <a:gd name="connsiteY12" fmla="*/ 706973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45164 w 3254801"/>
              <a:gd name="connsiteY12" fmla="*/ 726136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44810 w 3254801"/>
              <a:gd name="connsiteY12" fmla="*/ 713326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40210 w 3254801"/>
              <a:gd name="connsiteY12" fmla="*/ 725289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41907 w 3254801"/>
              <a:gd name="connsiteY12" fmla="*/ 715378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46013 w 3254801"/>
              <a:gd name="connsiteY12" fmla="*/ 721182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6933 w 3254801"/>
              <a:gd name="connsiteY4" fmla="*/ 2841286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46013 w 3254801"/>
              <a:gd name="connsiteY12" fmla="*/ 721182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8986 w 3254801"/>
              <a:gd name="connsiteY4" fmla="*/ 2844190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46013 w 3254801"/>
              <a:gd name="connsiteY12" fmla="*/ 721182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78986 w 3254801"/>
              <a:gd name="connsiteY4" fmla="*/ 2844190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46013 w 3254801"/>
              <a:gd name="connsiteY12" fmla="*/ 721182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18041 w 3254801"/>
              <a:gd name="connsiteY4" fmla="*/ 2887304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46013 w 3254801"/>
              <a:gd name="connsiteY12" fmla="*/ 721182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  <a:gd name="connsiteX0" fmla="*/ 3254801 w 3254801"/>
              <a:gd name="connsiteY0" fmla="*/ 2440402 h 3717202"/>
              <a:gd name="connsiteX1" fmla="*/ 3254801 w 3254801"/>
              <a:gd name="connsiteY1" fmla="*/ 3538029 h 3717202"/>
              <a:gd name="connsiteX2" fmla="*/ 2659716 w 3254801"/>
              <a:gd name="connsiteY2" fmla="*/ 3538029 h 3717202"/>
              <a:gd name="connsiteX3" fmla="*/ 2651911 w 3254801"/>
              <a:gd name="connsiteY3" fmla="*/ 2939865 h 3717202"/>
              <a:gd name="connsiteX4" fmla="*/ 2705583 w 3254801"/>
              <a:gd name="connsiteY4" fmla="*/ 2900471 h 3717202"/>
              <a:gd name="connsiteX5" fmla="*/ 1546970 w 3254801"/>
              <a:gd name="connsiteY5" fmla="*/ 3717202 h 3717202"/>
              <a:gd name="connsiteX6" fmla="*/ 847358 w 3254801"/>
              <a:gd name="connsiteY6" fmla="*/ 2728249 h 3717202"/>
              <a:gd name="connsiteX7" fmla="*/ 888926 w 3254801"/>
              <a:gd name="connsiteY7" fmla="*/ 2685709 h 3717202"/>
              <a:gd name="connsiteX8" fmla="*/ 891343 w 3254801"/>
              <a:gd name="connsiteY8" fmla="*/ 2524891 h 3717202"/>
              <a:gd name="connsiteX9" fmla="*/ 738895 w 3254801"/>
              <a:gd name="connsiteY9" fmla="*/ 2473628 h 3717202"/>
              <a:gd name="connsiteX10" fmla="*/ 684943 w 3254801"/>
              <a:gd name="connsiteY10" fmla="*/ 2498662 h 3717202"/>
              <a:gd name="connsiteX11" fmla="*/ 0 w 3254801"/>
              <a:gd name="connsiteY11" fmla="*/ 1530445 h 3717202"/>
              <a:gd name="connsiteX12" fmla="*/ 1146013 w 3254801"/>
              <a:gd name="connsiteY12" fmla="*/ 721182 h 3717202"/>
              <a:gd name="connsiteX13" fmla="*/ 1095931 w 3254801"/>
              <a:gd name="connsiteY13" fmla="*/ 748580 h 3717202"/>
              <a:gd name="connsiteX14" fmla="*/ 581462 w 3254801"/>
              <a:gd name="connsiteY14" fmla="*/ 561136 h 3717202"/>
              <a:gd name="connsiteX15" fmla="*/ 779584 w 3254801"/>
              <a:gd name="connsiteY15" fmla="*/ 0 h 3717202"/>
              <a:gd name="connsiteX16" fmla="*/ 1717359 w 3254801"/>
              <a:gd name="connsiteY16" fmla="*/ 331104 h 3717202"/>
              <a:gd name="connsiteX17" fmla="*/ 1656292 w 3254801"/>
              <a:gd name="connsiteY17" fmla="*/ 504064 h 3717202"/>
              <a:gd name="connsiteX18" fmla="*/ 3026110 w 3254801"/>
              <a:gd name="connsiteY18" fmla="*/ 2440402 h 3717202"/>
              <a:gd name="connsiteX19" fmla="*/ 3254801 w 3254801"/>
              <a:gd name="connsiteY19" fmla="*/ 2440402 h 371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54801" h="3717202">
                <a:moveTo>
                  <a:pt x="3254801" y="2440402"/>
                </a:moveTo>
                <a:lnTo>
                  <a:pt x="3254801" y="3538029"/>
                </a:lnTo>
                <a:lnTo>
                  <a:pt x="2659716" y="3538029"/>
                </a:lnTo>
                <a:cubicBezTo>
                  <a:pt x="2657368" y="3363621"/>
                  <a:pt x="2654259" y="3114273"/>
                  <a:pt x="2651911" y="2939865"/>
                </a:cubicBezTo>
                <a:cubicBezTo>
                  <a:pt x="2652372" y="2922613"/>
                  <a:pt x="2656281" y="2934856"/>
                  <a:pt x="2705583" y="2900471"/>
                </a:cubicBezTo>
                <a:lnTo>
                  <a:pt x="1546970" y="3717202"/>
                </a:lnTo>
                <a:lnTo>
                  <a:pt x="847358" y="2728249"/>
                </a:lnTo>
                <a:lnTo>
                  <a:pt x="888926" y="2685709"/>
                </a:lnTo>
                <a:cubicBezTo>
                  <a:pt x="922071" y="2636048"/>
                  <a:pt x="925066" y="2572560"/>
                  <a:pt x="891343" y="2524891"/>
                </a:cubicBezTo>
                <a:cubicBezTo>
                  <a:pt x="857620" y="2477221"/>
                  <a:pt x="796758" y="2458908"/>
                  <a:pt x="738895" y="2473628"/>
                </a:cubicBezTo>
                <a:lnTo>
                  <a:pt x="684943" y="2498662"/>
                </a:lnTo>
                <a:lnTo>
                  <a:pt x="0" y="1530445"/>
                </a:lnTo>
                <a:lnTo>
                  <a:pt x="1146013" y="721182"/>
                </a:lnTo>
                <a:lnTo>
                  <a:pt x="1095931" y="748580"/>
                </a:lnTo>
                <a:lnTo>
                  <a:pt x="581462" y="561136"/>
                </a:lnTo>
                <a:lnTo>
                  <a:pt x="779584" y="0"/>
                </a:lnTo>
                <a:lnTo>
                  <a:pt x="1717359" y="331104"/>
                </a:lnTo>
                <a:lnTo>
                  <a:pt x="1656292" y="504064"/>
                </a:lnTo>
                <a:lnTo>
                  <a:pt x="3026110" y="2440402"/>
                </a:lnTo>
                <a:lnTo>
                  <a:pt x="3254801" y="2440402"/>
                </a:lnTo>
                <a:close/>
              </a:path>
            </a:pathLst>
          </a:custGeom>
          <a:solidFill>
            <a:srgbClr val="119EE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圆角矩形 82"/>
          <p:cNvSpPr/>
          <p:nvPr/>
        </p:nvSpPr>
        <p:spPr>
          <a:xfrm>
            <a:off x="2012432" y="5783524"/>
            <a:ext cx="1478482" cy="151604"/>
          </a:xfrm>
          <a:prstGeom prst="roundRect">
            <a:avLst>
              <a:gd name="adj" fmla="val 50000"/>
            </a:avLst>
          </a:prstGeom>
          <a:solidFill>
            <a:srgbClr val="F4042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圆角矩形 83"/>
          <p:cNvSpPr/>
          <p:nvPr/>
        </p:nvSpPr>
        <p:spPr>
          <a:xfrm>
            <a:off x="9575614" y="5397450"/>
            <a:ext cx="476558" cy="453874"/>
          </a:xfrm>
          <a:prstGeom prst="roundRect">
            <a:avLst>
              <a:gd name="adj" fmla="val 45846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>
            <a:off x="10168473" y="5405452"/>
            <a:ext cx="476558" cy="453874"/>
          </a:xfrm>
          <a:prstGeom prst="roundRect">
            <a:avLst>
              <a:gd name="adj" fmla="val 45846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圆角矩形 85"/>
          <p:cNvSpPr/>
          <p:nvPr/>
        </p:nvSpPr>
        <p:spPr>
          <a:xfrm>
            <a:off x="9097151" y="6077102"/>
            <a:ext cx="955021" cy="235094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>
            <a:off x="10088232" y="6077102"/>
            <a:ext cx="955021" cy="235093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7112935" y="5521995"/>
            <a:ext cx="1284044" cy="977870"/>
          </a:xfrm>
          <a:custGeom>
            <a:avLst/>
            <a:gdLst>
              <a:gd name="connsiteX0" fmla="*/ 123209 w 2087856"/>
              <a:gd name="connsiteY0" fmla="*/ 0 h 1590015"/>
              <a:gd name="connsiteX1" fmla="*/ 1977412 w 2087856"/>
              <a:gd name="connsiteY1" fmla="*/ 0 h 1590015"/>
              <a:gd name="connsiteX2" fmla="*/ 2018413 w 2087856"/>
              <a:gd name="connsiteY2" fmla="*/ 88623 h 1590015"/>
              <a:gd name="connsiteX3" fmla="*/ 2087856 w 2087856"/>
              <a:gd name="connsiteY3" fmla="*/ 520845 h 1590015"/>
              <a:gd name="connsiteX4" fmla="*/ 1004211 w 2087856"/>
              <a:gd name="connsiteY4" fmla="*/ 1590014 h 1590015"/>
              <a:gd name="connsiteX5" fmla="*/ 89 w 2087856"/>
              <a:gd name="connsiteY5" fmla="*/ 520845 h 1590015"/>
              <a:gd name="connsiteX6" fmla="*/ 108819 w 2087856"/>
              <a:gd name="connsiteY6" fmla="*/ 26036 h 159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7856" h="1590015">
                <a:moveTo>
                  <a:pt x="123209" y="0"/>
                </a:moveTo>
                <a:lnTo>
                  <a:pt x="1977412" y="0"/>
                </a:lnTo>
                <a:lnTo>
                  <a:pt x="2018413" y="88623"/>
                </a:lnTo>
                <a:cubicBezTo>
                  <a:pt x="2064739" y="221197"/>
                  <a:pt x="2087856" y="367389"/>
                  <a:pt x="2087856" y="520845"/>
                </a:cubicBezTo>
                <a:cubicBezTo>
                  <a:pt x="2079904" y="1092411"/>
                  <a:pt x="1751429" y="1588817"/>
                  <a:pt x="1004211" y="1590014"/>
                </a:cubicBezTo>
                <a:cubicBezTo>
                  <a:pt x="256994" y="1591212"/>
                  <a:pt x="5390" y="880052"/>
                  <a:pt x="89" y="520845"/>
                </a:cubicBezTo>
                <a:cubicBezTo>
                  <a:pt x="-1899" y="386143"/>
                  <a:pt x="29490" y="203304"/>
                  <a:pt x="108819" y="26036"/>
                </a:cubicBezTo>
                <a:close/>
              </a:path>
            </a:pathLst>
          </a:custGeom>
          <a:solidFill>
            <a:srgbClr val="FFFFFF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>
            <a:off x="7261105" y="5834502"/>
            <a:ext cx="983788" cy="510388"/>
          </a:xfrm>
          <a:custGeom>
            <a:avLst/>
            <a:gdLst>
              <a:gd name="connsiteX0" fmla="*/ 6073 w 1599639"/>
              <a:gd name="connsiteY0" fmla="*/ 0 h 829889"/>
              <a:gd name="connsiteX1" fmla="*/ 1592407 w 1599639"/>
              <a:gd name="connsiteY1" fmla="*/ 0 h 829889"/>
              <a:gd name="connsiteX2" fmla="*/ 1599639 w 1599639"/>
              <a:gd name="connsiteY2" fmla="*/ 84899 h 829889"/>
              <a:gd name="connsiteX3" fmla="*/ 769355 w 1599639"/>
              <a:gd name="connsiteY3" fmla="*/ 829888 h 829889"/>
              <a:gd name="connsiteX4" fmla="*/ 0 w 1599639"/>
              <a:gd name="connsiteY4" fmla="*/ 84899 h 829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9639" h="829889">
                <a:moveTo>
                  <a:pt x="6073" y="0"/>
                </a:moveTo>
                <a:lnTo>
                  <a:pt x="1592407" y="0"/>
                </a:lnTo>
                <a:lnTo>
                  <a:pt x="1599639" y="84899"/>
                </a:lnTo>
                <a:cubicBezTo>
                  <a:pt x="1593546" y="483162"/>
                  <a:pt x="1341870" y="829054"/>
                  <a:pt x="769355" y="829888"/>
                </a:cubicBezTo>
                <a:cubicBezTo>
                  <a:pt x="196839" y="830722"/>
                  <a:pt x="4062" y="335192"/>
                  <a:pt x="0" y="84899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3724285" y="892319"/>
            <a:ext cx="309963" cy="309963"/>
            <a:chOff x="3666229" y="892319"/>
            <a:chExt cx="309963" cy="309963"/>
          </a:xfrm>
        </p:grpSpPr>
        <p:sp>
          <p:nvSpPr>
            <p:cNvPr id="97" name="椭圆 96"/>
            <p:cNvSpPr/>
            <p:nvPr/>
          </p:nvSpPr>
          <p:spPr>
            <a:xfrm>
              <a:off x="3666229" y="892319"/>
              <a:ext cx="309963" cy="309963"/>
            </a:xfrm>
            <a:prstGeom prst="ellipse">
              <a:avLst/>
            </a:prstGeom>
            <a:solidFill>
              <a:srgbClr val="F4EC2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3782029" y="1037927"/>
              <a:ext cx="78362" cy="66420"/>
            </a:xfrm>
            <a:prstGeom prst="roundRect">
              <a:avLst>
                <a:gd name="adj" fmla="val 45330"/>
              </a:avLst>
            </a:prstGeom>
            <a:ln w="19050"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9" name="直接连接符 98"/>
            <p:cNvCxnSpPr/>
            <p:nvPr/>
          </p:nvCxnSpPr>
          <p:spPr>
            <a:xfrm>
              <a:off x="3684974" y="967503"/>
              <a:ext cx="26568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3675601" y="999438"/>
              <a:ext cx="28782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>
              <a:stCxn id="98" idx="2"/>
              <a:endCxn id="97" idx="4"/>
            </p:cNvCxnSpPr>
            <p:nvPr/>
          </p:nvCxnSpPr>
          <p:spPr>
            <a:xfrm>
              <a:off x="3821210" y="1104348"/>
              <a:ext cx="0" cy="9793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1" name="文本框 110"/>
          <p:cNvSpPr txBox="1"/>
          <p:nvPr/>
        </p:nvSpPr>
        <p:spPr>
          <a:xfrm>
            <a:off x="1953392" y="1321917"/>
            <a:ext cx="24193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个圆</a:t>
            </a:r>
            <a:endParaRPr lang="en-US" altLang="zh-CN" sz="2000" dirty="0" smtClean="0"/>
          </a:p>
          <a:p>
            <a:r>
              <a:rPr lang="zh-CN" altLang="en-US" dirty="0" smtClean="0">
                <a:solidFill>
                  <a:srgbClr val="1984C8"/>
                </a:solidFill>
              </a:rPr>
              <a:t>工具：椭圆</a:t>
            </a:r>
            <a:endParaRPr lang="en-US" altLang="zh-CN" dirty="0" smtClean="0">
              <a:solidFill>
                <a:srgbClr val="1984C8"/>
              </a:solidFill>
            </a:endParaRPr>
          </a:p>
          <a:p>
            <a:r>
              <a:rPr lang="zh-CN" altLang="en-US" dirty="0" smtClean="0">
                <a:solidFill>
                  <a:srgbClr val="1984C8"/>
                </a:solidFill>
              </a:rPr>
              <a:t>技巧：按住</a:t>
            </a:r>
            <a:r>
              <a:rPr lang="en-US" altLang="zh-CN" dirty="0" smtClean="0">
                <a:solidFill>
                  <a:srgbClr val="1984C8"/>
                </a:solidFill>
              </a:rPr>
              <a:t>shift</a:t>
            </a:r>
            <a:r>
              <a:rPr lang="zh-CN" altLang="en-US" dirty="0" smtClean="0">
                <a:solidFill>
                  <a:srgbClr val="1984C8"/>
                </a:solidFill>
              </a:rPr>
              <a:t>绘制</a:t>
            </a:r>
            <a:endParaRPr lang="zh-CN" altLang="en-US" dirty="0">
              <a:solidFill>
                <a:srgbClr val="1984C8"/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4392544" y="1321916"/>
            <a:ext cx="24193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条直线</a:t>
            </a:r>
            <a:endParaRPr lang="en-US" altLang="zh-CN" sz="2000" dirty="0" smtClean="0"/>
          </a:p>
          <a:p>
            <a:r>
              <a:rPr lang="zh-CN" altLang="en-US" dirty="0" smtClean="0">
                <a:solidFill>
                  <a:srgbClr val="1984C8"/>
                </a:solidFill>
              </a:rPr>
              <a:t>工具：直线</a:t>
            </a:r>
            <a:endParaRPr lang="en-US" altLang="zh-CN" dirty="0" smtClean="0">
              <a:solidFill>
                <a:srgbClr val="1984C8"/>
              </a:solidFill>
            </a:endParaRPr>
          </a:p>
          <a:p>
            <a:r>
              <a:rPr lang="zh-CN" altLang="en-US" dirty="0" smtClean="0">
                <a:solidFill>
                  <a:srgbClr val="1984C8"/>
                </a:solidFill>
              </a:rPr>
              <a:t>技巧：没技巧</a:t>
            </a:r>
            <a:endParaRPr lang="zh-CN" altLang="en-US" dirty="0">
              <a:solidFill>
                <a:srgbClr val="1984C8"/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650557" y="1321915"/>
            <a:ext cx="2393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个小椭圆</a:t>
            </a:r>
            <a:endParaRPr lang="en-US" altLang="zh-CN" sz="2000" dirty="0" smtClean="0"/>
          </a:p>
          <a:p>
            <a:pPr lvl="0"/>
            <a:r>
              <a:rPr lang="zh-CN" altLang="en-US" dirty="0" smtClean="0">
                <a:solidFill>
                  <a:srgbClr val="1984C8"/>
                </a:solidFill>
              </a:rPr>
              <a:t>工具：圆角矩形</a:t>
            </a:r>
            <a:endParaRPr lang="en-US" altLang="zh-CN" dirty="0" smtClean="0">
              <a:solidFill>
                <a:srgbClr val="1984C8"/>
              </a:solidFill>
            </a:endParaRPr>
          </a:p>
          <a:p>
            <a:pPr lvl="0"/>
            <a:r>
              <a:rPr lang="zh-CN" altLang="en-US" dirty="0" smtClean="0">
                <a:solidFill>
                  <a:srgbClr val="1984C8"/>
                </a:solidFill>
              </a:rPr>
              <a:t>技巧：拖动小黄点</a:t>
            </a:r>
            <a:endParaRPr lang="zh-CN" altLang="en-US" dirty="0">
              <a:solidFill>
                <a:srgbClr val="1984C8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9069862" y="1323031"/>
            <a:ext cx="2860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条直线</a:t>
            </a:r>
            <a:endParaRPr lang="en-US" altLang="zh-CN" sz="2000" dirty="0" smtClean="0"/>
          </a:p>
          <a:p>
            <a:r>
              <a:rPr lang="zh-CN" altLang="en-US" dirty="0" smtClean="0">
                <a:solidFill>
                  <a:srgbClr val="1984C8"/>
                </a:solidFill>
              </a:rPr>
              <a:t>工具：直线</a:t>
            </a:r>
            <a:endParaRPr lang="en-US" altLang="zh-CN" dirty="0" smtClean="0">
              <a:solidFill>
                <a:srgbClr val="1984C8"/>
              </a:solidFill>
            </a:endParaRPr>
          </a:p>
          <a:p>
            <a:r>
              <a:rPr lang="zh-CN" altLang="en-US" dirty="0" smtClean="0">
                <a:solidFill>
                  <a:srgbClr val="1984C8"/>
                </a:solidFill>
              </a:rPr>
              <a:t>技巧：直线真不需要技巧</a:t>
            </a:r>
            <a:endParaRPr lang="zh-CN" altLang="en-US" dirty="0">
              <a:solidFill>
                <a:srgbClr val="1984C8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2446660" y="2214992"/>
            <a:ext cx="586234" cy="586234"/>
          </a:xfrm>
          <a:prstGeom prst="ellipse">
            <a:avLst/>
          </a:prstGeom>
          <a:solidFill>
            <a:srgbClr val="F4EC26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6" name="直接连接符 105"/>
          <p:cNvCxnSpPr/>
          <p:nvPr/>
        </p:nvCxnSpPr>
        <p:spPr>
          <a:xfrm>
            <a:off x="5078774" y="2489175"/>
            <a:ext cx="5024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5057837" y="2576360"/>
            <a:ext cx="5443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10034641" y="2358967"/>
            <a:ext cx="0" cy="18522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圆角矩形 109"/>
          <p:cNvSpPr/>
          <p:nvPr/>
        </p:nvSpPr>
        <p:spPr>
          <a:xfrm>
            <a:off x="7547438" y="2382489"/>
            <a:ext cx="148206" cy="125620"/>
          </a:xfrm>
          <a:prstGeom prst="roundRect">
            <a:avLst>
              <a:gd name="adj" fmla="val 45330"/>
            </a:avLst>
          </a:prstGeom>
          <a:ln w="1905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0" name="组合 179"/>
          <p:cNvGrpSpPr/>
          <p:nvPr/>
        </p:nvGrpSpPr>
        <p:grpSpPr>
          <a:xfrm>
            <a:off x="1757606" y="2979113"/>
            <a:ext cx="2075355" cy="695212"/>
            <a:chOff x="1757606" y="2979113"/>
            <a:chExt cx="2075355" cy="695212"/>
          </a:xfrm>
        </p:grpSpPr>
        <p:sp>
          <p:nvSpPr>
            <p:cNvPr id="138" name="圆角矩形标注 137"/>
            <p:cNvSpPr/>
            <p:nvPr/>
          </p:nvSpPr>
          <p:spPr>
            <a:xfrm>
              <a:off x="1757606" y="2979113"/>
              <a:ext cx="2030735" cy="695212"/>
            </a:xfrm>
            <a:prstGeom prst="wedgeRoundRectCallout">
              <a:avLst>
                <a:gd name="adj1" fmla="val -56141"/>
                <a:gd name="adj2" fmla="val 420"/>
                <a:gd name="adj3" fmla="val 16667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1846847" y="3046008"/>
              <a:ext cx="19861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画身子了</a:t>
              </a:r>
              <a:endParaRPr lang="zh-CN" altLang="en-US" sz="3200" dirty="0"/>
            </a:p>
          </p:txBody>
        </p:sp>
      </p:grpSp>
      <p:pic>
        <p:nvPicPr>
          <p:cNvPr id="140" name="图片 1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0" y="2779527"/>
            <a:ext cx="1359616" cy="1702511"/>
          </a:xfrm>
          <a:prstGeom prst="rect">
            <a:avLst/>
          </a:prstGeom>
        </p:spPr>
      </p:pic>
      <p:grpSp>
        <p:nvGrpSpPr>
          <p:cNvPr id="173" name="组合 172"/>
          <p:cNvGrpSpPr/>
          <p:nvPr/>
        </p:nvGrpSpPr>
        <p:grpSpPr>
          <a:xfrm>
            <a:off x="3241478" y="3322095"/>
            <a:ext cx="1182965" cy="817780"/>
            <a:chOff x="2846215" y="4574687"/>
            <a:chExt cx="2895606" cy="2001722"/>
          </a:xfrm>
        </p:grpSpPr>
        <p:sp>
          <p:nvSpPr>
            <p:cNvPr id="159" name="任意多边形 158"/>
            <p:cNvSpPr/>
            <p:nvPr/>
          </p:nvSpPr>
          <p:spPr>
            <a:xfrm rot="18316597">
              <a:off x="3236671" y="4432498"/>
              <a:ext cx="2001722" cy="2286100"/>
            </a:xfrm>
            <a:custGeom>
              <a:avLst/>
              <a:gdLst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9716 w 3254801"/>
                <a:gd name="connsiteY3" fmla="*/ 2930015 h 3717202"/>
                <a:gd name="connsiteX4" fmla="*/ 1546970 w 3254801"/>
                <a:gd name="connsiteY4" fmla="*/ 3717202 h 3717202"/>
                <a:gd name="connsiteX5" fmla="*/ 847358 w 3254801"/>
                <a:gd name="connsiteY5" fmla="*/ 2728249 h 3717202"/>
                <a:gd name="connsiteX6" fmla="*/ 888926 w 3254801"/>
                <a:gd name="connsiteY6" fmla="*/ 2685709 h 3717202"/>
                <a:gd name="connsiteX7" fmla="*/ 891343 w 3254801"/>
                <a:gd name="connsiteY7" fmla="*/ 2524891 h 3717202"/>
                <a:gd name="connsiteX8" fmla="*/ 738895 w 3254801"/>
                <a:gd name="connsiteY8" fmla="*/ 2473628 h 3717202"/>
                <a:gd name="connsiteX9" fmla="*/ 684943 w 3254801"/>
                <a:gd name="connsiteY9" fmla="*/ 2498662 h 3717202"/>
                <a:gd name="connsiteX10" fmla="*/ 0 w 3254801"/>
                <a:gd name="connsiteY10" fmla="*/ 1530445 h 3717202"/>
                <a:gd name="connsiteX11" fmla="*/ 1107598 w 3254801"/>
                <a:gd name="connsiteY11" fmla="*/ 746901 h 3717202"/>
                <a:gd name="connsiteX12" fmla="*/ 581462 w 3254801"/>
                <a:gd name="connsiteY12" fmla="*/ 561136 h 3717202"/>
                <a:gd name="connsiteX13" fmla="*/ 779584 w 3254801"/>
                <a:gd name="connsiteY13" fmla="*/ 0 h 3717202"/>
                <a:gd name="connsiteX14" fmla="*/ 1717359 w 3254801"/>
                <a:gd name="connsiteY14" fmla="*/ 331104 h 3717202"/>
                <a:gd name="connsiteX15" fmla="*/ 1656292 w 3254801"/>
                <a:gd name="connsiteY15" fmla="*/ 504064 h 3717202"/>
                <a:gd name="connsiteX16" fmla="*/ 3026110 w 3254801"/>
                <a:gd name="connsiteY16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8332 w 3254801"/>
                <a:gd name="connsiteY3" fmla="*/ 2981771 h 3717202"/>
                <a:gd name="connsiteX4" fmla="*/ 2659716 w 3254801"/>
                <a:gd name="connsiteY4" fmla="*/ 2930015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07598 w 3254801"/>
                <a:gd name="connsiteY12" fmla="*/ 746901 h 3717202"/>
                <a:gd name="connsiteX13" fmla="*/ 581462 w 3254801"/>
                <a:gd name="connsiteY13" fmla="*/ 561136 h 3717202"/>
                <a:gd name="connsiteX14" fmla="*/ 779584 w 3254801"/>
                <a:gd name="connsiteY14" fmla="*/ 0 h 3717202"/>
                <a:gd name="connsiteX15" fmla="*/ 1717359 w 3254801"/>
                <a:gd name="connsiteY15" fmla="*/ 331104 h 3717202"/>
                <a:gd name="connsiteX16" fmla="*/ 1656292 w 3254801"/>
                <a:gd name="connsiteY16" fmla="*/ 504064 h 3717202"/>
                <a:gd name="connsiteX17" fmla="*/ 3026110 w 3254801"/>
                <a:gd name="connsiteY17" fmla="*/ 2440402 h 3717202"/>
                <a:gd name="connsiteX18" fmla="*/ 3254801 w 3254801"/>
                <a:gd name="connsiteY18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8332 w 3254801"/>
                <a:gd name="connsiteY3" fmla="*/ 2981771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07598 w 3254801"/>
                <a:gd name="connsiteY12" fmla="*/ 746901 h 3717202"/>
                <a:gd name="connsiteX13" fmla="*/ 581462 w 3254801"/>
                <a:gd name="connsiteY13" fmla="*/ 561136 h 3717202"/>
                <a:gd name="connsiteX14" fmla="*/ 779584 w 3254801"/>
                <a:gd name="connsiteY14" fmla="*/ 0 h 3717202"/>
                <a:gd name="connsiteX15" fmla="*/ 1717359 w 3254801"/>
                <a:gd name="connsiteY15" fmla="*/ 331104 h 3717202"/>
                <a:gd name="connsiteX16" fmla="*/ 1656292 w 3254801"/>
                <a:gd name="connsiteY16" fmla="*/ 504064 h 3717202"/>
                <a:gd name="connsiteX17" fmla="*/ 3026110 w 3254801"/>
                <a:gd name="connsiteY17" fmla="*/ 2440402 h 3717202"/>
                <a:gd name="connsiteX18" fmla="*/ 3254801 w 3254801"/>
                <a:gd name="connsiteY18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07598 w 3254801"/>
                <a:gd name="connsiteY12" fmla="*/ 746901 h 3717202"/>
                <a:gd name="connsiteX13" fmla="*/ 581462 w 3254801"/>
                <a:gd name="connsiteY13" fmla="*/ 561136 h 3717202"/>
                <a:gd name="connsiteX14" fmla="*/ 779584 w 3254801"/>
                <a:gd name="connsiteY14" fmla="*/ 0 h 3717202"/>
                <a:gd name="connsiteX15" fmla="*/ 1717359 w 3254801"/>
                <a:gd name="connsiteY15" fmla="*/ 331104 h 3717202"/>
                <a:gd name="connsiteX16" fmla="*/ 1656292 w 3254801"/>
                <a:gd name="connsiteY16" fmla="*/ 504064 h 3717202"/>
                <a:gd name="connsiteX17" fmla="*/ 3026110 w 3254801"/>
                <a:gd name="connsiteY17" fmla="*/ 2440402 h 3717202"/>
                <a:gd name="connsiteX18" fmla="*/ 3254801 w 3254801"/>
                <a:gd name="connsiteY18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07598 w 3254801"/>
                <a:gd name="connsiteY12" fmla="*/ 746901 h 3717202"/>
                <a:gd name="connsiteX13" fmla="*/ 581462 w 3254801"/>
                <a:gd name="connsiteY13" fmla="*/ 561136 h 3717202"/>
                <a:gd name="connsiteX14" fmla="*/ 779584 w 3254801"/>
                <a:gd name="connsiteY14" fmla="*/ 0 h 3717202"/>
                <a:gd name="connsiteX15" fmla="*/ 1717359 w 3254801"/>
                <a:gd name="connsiteY15" fmla="*/ 331104 h 3717202"/>
                <a:gd name="connsiteX16" fmla="*/ 1656292 w 3254801"/>
                <a:gd name="connsiteY16" fmla="*/ 504064 h 3717202"/>
                <a:gd name="connsiteX17" fmla="*/ 3026110 w 3254801"/>
                <a:gd name="connsiteY17" fmla="*/ 2440402 h 3717202"/>
                <a:gd name="connsiteX18" fmla="*/ 3254801 w 3254801"/>
                <a:gd name="connsiteY18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07598 w 3254801"/>
                <a:gd name="connsiteY12" fmla="*/ 746901 h 3717202"/>
                <a:gd name="connsiteX13" fmla="*/ 1037600 w 3254801"/>
                <a:gd name="connsiteY13" fmla="*/ 731784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241898 w 3254801"/>
                <a:gd name="connsiteY12" fmla="*/ 657698 h 3717202"/>
                <a:gd name="connsiteX13" fmla="*/ 1037600 w 3254801"/>
                <a:gd name="connsiteY13" fmla="*/ 731784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241898 w 3254801"/>
                <a:gd name="connsiteY12" fmla="*/ 657698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241898 w 3254801"/>
                <a:gd name="connsiteY12" fmla="*/ 657698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203204 w 3254801"/>
                <a:gd name="connsiteY12" fmla="*/ 685074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72250 w 3254801"/>
                <a:gd name="connsiteY12" fmla="*/ 706973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5164 w 3254801"/>
                <a:gd name="connsiteY12" fmla="*/ 726136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4810 w 3254801"/>
                <a:gd name="connsiteY12" fmla="*/ 713326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0210 w 3254801"/>
                <a:gd name="connsiteY12" fmla="*/ 725289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1907 w 3254801"/>
                <a:gd name="connsiteY12" fmla="*/ 715378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6933 w 3254801"/>
                <a:gd name="connsiteY4" fmla="*/ 2841286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8986 w 3254801"/>
                <a:gd name="connsiteY4" fmla="*/ 2844190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78986 w 3254801"/>
                <a:gd name="connsiteY4" fmla="*/ 2844190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18041 w 3254801"/>
                <a:gd name="connsiteY4" fmla="*/ 2887304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  <a:gd name="connsiteX0" fmla="*/ 3254801 w 3254801"/>
                <a:gd name="connsiteY0" fmla="*/ 2440402 h 3717202"/>
                <a:gd name="connsiteX1" fmla="*/ 3254801 w 3254801"/>
                <a:gd name="connsiteY1" fmla="*/ 3538029 h 3717202"/>
                <a:gd name="connsiteX2" fmla="*/ 2659716 w 3254801"/>
                <a:gd name="connsiteY2" fmla="*/ 3538029 h 3717202"/>
                <a:gd name="connsiteX3" fmla="*/ 2651911 w 3254801"/>
                <a:gd name="connsiteY3" fmla="*/ 2939865 h 3717202"/>
                <a:gd name="connsiteX4" fmla="*/ 2705583 w 3254801"/>
                <a:gd name="connsiteY4" fmla="*/ 2900471 h 3717202"/>
                <a:gd name="connsiteX5" fmla="*/ 1546970 w 3254801"/>
                <a:gd name="connsiteY5" fmla="*/ 3717202 h 3717202"/>
                <a:gd name="connsiteX6" fmla="*/ 847358 w 3254801"/>
                <a:gd name="connsiteY6" fmla="*/ 2728249 h 3717202"/>
                <a:gd name="connsiteX7" fmla="*/ 888926 w 3254801"/>
                <a:gd name="connsiteY7" fmla="*/ 2685709 h 3717202"/>
                <a:gd name="connsiteX8" fmla="*/ 891343 w 3254801"/>
                <a:gd name="connsiteY8" fmla="*/ 2524891 h 3717202"/>
                <a:gd name="connsiteX9" fmla="*/ 738895 w 3254801"/>
                <a:gd name="connsiteY9" fmla="*/ 2473628 h 3717202"/>
                <a:gd name="connsiteX10" fmla="*/ 684943 w 3254801"/>
                <a:gd name="connsiteY10" fmla="*/ 2498662 h 3717202"/>
                <a:gd name="connsiteX11" fmla="*/ 0 w 3254801"/>
                <a:gd name="connsiteY11" fmla="*/ 1530445 h 3717202"/>
                <a:gd name="connsiteX12" fmla="*/ 1146013 w 3254801"/>
                <a:gd name="connsiteY12" fmla="*/ 721182 h 3717202"/>
                <a:gd name="connsiteX13" fmla="*/ 1095931 w 3254801"/>
                <a:gd name="connsiteY13" fmla="*/ 748580 h 3717202"/>
                <a:gd name="connsiteX14" fmla="*/ 581462 w 3254801"/>
                <a:gd name="connsiteY14" fmla="*/ 561136 h 3717202"/>
                <a:gd name="connsiteX15" fmla="*/ 779584 w 3254801"/>
                <a:gd name="connsiteY15" fmla="*/ 0 h 3717202"/>
                <a:gd name="connsiteX16" fmla="*/ 1717359 w 3254801"/>
                <a:gd name="connsiteY16" fmla="*/ 331104 h 3717202"/>
                <a:gd name="connsiteX17" fmla="*/ 1656292 w 3254801"/>
                <a:gd name="connsiteY17" fmla="*/ 504064 h 3717202"/>
                <a:gd name="connsiteX18" fmla="*/ 3026110 w 3254801"/>
                <a:gd name="connsiteY18" fmla="*/ 2440402 h 3717202"/>
                <a:gd name="connsiteX19" fmla="*/ 3254801 w 3254801"/>
                <a:gd name="connsiteY19" fmla="*/ 2440402 h 371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54801" h="3717202">
                  <a:moveTo>
                    <a:pt x="3254801" y="2440402"/>
                  </a:moveTo>
                  <a:lnTo>
                    <a:pt x="3254801" y="3538029"/>
                  </a:lnTo>
                  <a:lnTo>
                    <a:pt x="2659716" y="3538029"/>
                  </a:lnTo>
                  <a:cubicBezTo>
                    <a:pt x="2657368" y="3363621"/>
                    <a:pt x="2654259" y="3114273"/>
                    <a:pt x="2651911" y="2939865"/>
                  </a:cubicBezTo>
                  <a:cubicBezTo>
                    <a:pt x="2652372" y="2922613"/>
                    <a:pt x="2656281" y="2934856"/>
                    <a:pt x="2705583" y="2900471"/>
                  </a:cubicBezTo>
                  <a:lnTo>
                    <a:pt x="1546970" y="3717202"/>
                  </a:lnTo>
                  <a:lnTo>
                    <a:pt x="847358" y="2728249"/>
                  </a:lnTo>
                  <a:lnTo>
                    <a:pt x="888926" y="2685709"/>
                  </a:lnTo>
                  <a:cubicBezTo>
                    <a:pt x="922071" y="2636048"/>
                    <a:pt x="925066" y="2572560"/>
                    <a:pt x="891343" y="2524891"/>
                  </a:cubicBezTo>
                  <a:cubicBezTo>
                    <a:pt x="857620" y="2477221"/>
                    <a:pt x="796758" y="2458908"/>
                    <a:pt x="738895" y="2473628"/>
                  </a:cubicBezTo>
                  <a:lnTo>
                    <a:pt x="684943" y="2498662"/>
                  </a:lnTo>
                  <a:lnTo>
                    <a:pt x="0" y="1530445"/>
                  </a:lnTo>
                  <a:lnTo>
                    <a:pt x="1146013" y="721182"/>
                  </a:lnTo>
                  <a:lnTo>
                    <a:pt x="1095931" y="748580"/>
                  </a:lnTo>
                  <a:lnTo>
                    <a:pt x="581462" y="561136"/>
                  </a:lnTo>
                  <a:lnTo>
                    <a:pt x="779584" y="0"/>
                  </a:lnTo>
                  <a:lnTo>
                    <a:pt x="1717359" y="331104"/>
                  </a:lnTo>
                  <a:lnTo>
                    <a:pt x="1656292" y="504064"/>
                  </a:lnTo>
                  <a:lnTo>
                    <a:pt x="3026110" y="2440402"/>
                  </a:lnTo>
                  <a:lnTo>
                    <a:pt x="3254801" y="2440402"/>
                  </a:lnTo>
                  <a:close/>
                </a:path>
              </a:pathLst>
            </a:custGeom>
            <a:solidFill>
              <a:srgbClr val="119EEC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2" name="组合 171"/>
            <p:cNvGrpSpPr/>
            <p:nvPr/>
          </p:nvGrpSpPr>
          <p:grpSpPr>
            <a:xfrm>
              <a:off x="2846215" y="4937147"/>
              <a:ext cx="2895606" cy="1553372"/>
              <a:chOff x="2846215" y="4937147"/>
              <a:chExt cx="2895606" cy="1553372"/>
            </a:xfrm>
          </p:grpSpPr>
          <p:sp>
            <p:nvSpPr>
              <p:cNvPr id="160" name="圆角矩形 159"/>
              <p:cNvSpPr/>
              <p:nvPr/>
            </p:nvSpPr>
            <p:spPr>
              <a:xfrm>
                <a:off x="3456772" y="4937147"/>
                <a:ext cx="1740642" cy="178486"/>
              </a:xfrm>
              <a:prstGeom prst="roundRect">
                <a:avLst>
                  <a:gd name="adj" fmla="val 50000"/>
                </a:avLst>
              </a:prstGeom>
              <a:solidFill>
                <a:srgbClr val="F4042B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圆角矩形 160"/>
              <p:cNvSpPr/>
              <p:nvPr/>
            </p:nvSpPr>
            <p:spPr>
              <a:xfrm>
                <a:off x="2846215" y="5264374"/>
                <a:ext cx="476558" cy="453874"/>
              </a:xfrm>
              <a:prstGeom prst="roundRect">
                <a:avLst>
                  <a:gd name="adj" fmla="val 45846"/>
                </a:avLst>
              </a:prstGeom>
              <a:solidFill>
                <a:srgbClr val="FFFF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圆角矩形 161"/>
              <p:cNvSpPr/>
              <p:nvPr/>
            </p:nvSpPr>
            <p:spPr>
              <a:xfrm>
                <a:off x="5265263" y="5255448"/>
                <a:ext cx="476558" cy="453874"/>
              </a:xfrm>
              <a:prstGeom prst="roundRect">
                <a:avLst>
                  <a:gd name="adj" fmla="val 45846"/>
                </a:avLst>
              </a:prstGeom>
              <a:solidFill>
                <a:srgbClr val="FFFF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圆角矩形 162"/>
              <p:cNvSpPr/>
              <p:nvPr/>
            </p:nvSpPr>
            <p:spPr>
              <a:xfrm>
                <a:off x="3338394" y="6255425"/>
                <a:ext cx="955021" cy="23509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圆角矩形 163"/>
              <p:cNvSpPr/>
              <p:nvPr/>
            </p:nvSpPr>
            <p:spPr>
              <a:xfrm>
                <a:off x="4329475" y="6255425"/>
                <a:ext cx="955021" cy="235093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任意多边形 164"/>
              <p:cNvSpPr/>
              <p:nvPr/>
            </p:nvSpPr>
            <p:spPr>
              <a:xfrm>
                <a:off x="3681269" y="5104806"/>
                <a:ext cx="1284044" cy="977870"/>
              </a:xfrm>
              <a:custGeom>
                <a:avLst/>
                <a:gdLst>
                  <a:gd name="connsiteX0" fmla="*/ 123209 w 2087856"/>
                  <a:gd name="connsiteY0" fmla="*/ 0 h 1590015"/>
                  <a:gd name="connsiteX1" fmla="*/ 1977412 w 2087856"/>
                  <a:gd name="connsiteY1" fmla="*/ 0 h 1590015"/>
                  <a:gd name="connsiteX2" fmla="*/ 2018413 w 2087856"/>
                  <a:gd name="connsiteY2" fmla="*/ 88623 h 1590015"/>
                  <a:gd name="connsiteX3" fmla="*/ 2087856 w 2087856"/>
                  <a:gd name="connsiteY3" fmla="*/ 520845 h 1590015"/>
                  <a:gd name="connsiteX4" fmla="*/ 1004211 w 2087856"/>
                  <a:gd name="connsiteY4" fmla="*/ 1590014 h 1590015"/>
                  <a:gd name="connsiteX5" fmla="*/ 89 w 2087856"/>
                  <a:gd name="connsiteY5" fmla="*/ 520845 h 1590015"/>
                  <a:gd name="connsiteX6" fmla="*/ 108819 w 2087856"/>
                  <a:gd name="connsiteY6" fmla="*/ 26036 h 1590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7856" h="1590015">
                    <a:moveTo>
                      <a:pt x="123209" y="0"/>
                    </a:moveTo>
                    <a:lnTo>
                      <a:pt x="1977412" y="0"/>
                    </a:lnTo>
                    <a:lnTo>
                      <a:pt x="2018413" y="88623"/>
                    </a:lnTo>
                    <a:cubicBezTo>
                      <a:pt x="2064739" y="221197"/>
                      <a:pt x="2087856" y="367389"/>
                      <a:pt x="2087856" y="520845"/>
                    </a:cubicBezTo>
                    <a:cubicBezTo>
                      <a:pt x="2079904" y="1092411"/>
                      <a:pt x="1751429" y="1588817"/>
                      <a:pt x="1004211" y="1590014"/>
                    </a:cubicBezTo>
                    <a:cubicBezTo>
                      <a:pt x="256994" y="1591212"/>
                      <a:pt x="5390" y="880052"/>
                      <a:pt x="89" y="520845"/>
                    </a:cubicBezTo>
                    <a:cubicBezTo>
                      <a:pt x="-1899" y="386143"/>
                      <a:pt x="29490" y="203304"/>
                      <a:pt x="108819" y="260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任意多边形 165"/>
              <p:cNvSpPr/>
              <p:nvPr/>
            </p:nvSpPr>
            <p:spPr>
              <a:xfrm>
                <a:off x="3829439" y="5417313"/>
                <a:ext cx="983788" cy="510388"/>
              </a:xfrm>
              <a:custGeom>
                <a:avLst/>
                <a:gdLst>
                  <a:gd name="connsiteX0" fmla="*/ 6073 w 1599639"/>
                  <a:gd name="connsiteY0" fmla="*/ 0 h 829889"/>
                  <a:gd name="connsiteX1" fmla="*/ 1592407 w 1599639"/>
                  <a:gd name="connsiteY1" fmla="*/ 0 h 829889"/>
                  <a:gd name="connsiteX2" fmla="*/ 1599639 w 1599639"/>
                  <a:gd name="connsiteY2" fmla="*/ 84899 h 829889"/>
                  <a:gd name="connsiteX3" fmla="*/ 769355 w 1599639"/>
                  <a:gd name="connsiteY3" fmla="*/ 829888 h 829889"/>
                  <a:gd name="connsiteX4" fmla="*/ 0 w 1599639"/>
                  <a:gd name="connsiteY4" fmla="*/ 84899 h 82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9639" h="829889">
                    <a:moveTo>
                      <a:pt x="6073" y="0"/>
                    </a:moveTo>
                    <a:lnTo>
                      <a:pt x="1592407" y="0"/>
                    </a:lnTo>
                    <a:lnTo>
                      <a:pt x="1599639" y="84899"/>
                    </a:lnTo>
                    <a:cubicBezTo>
                      <a:pt x="1593546" y="483162"/>
                      <a:pt x="1341870" y="829054"/>
                      <a:pt x="769355" y="829888"/>
                    </a:cubicBezTo>
                    <a:cubicBezTo>
                      <a:pt x="196839" y="830722"/>
                      <a:pt x="4062" y="335192"/>
                      <a:pt x="0" y="8489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5" name="文本框 174"/>
          <p:cNvSpPr txBox="1"/>
          <p:nvPr/>
        </p:nvSpPr>
        <p:spPr>
          <a:xfrm>
            <a:off x="1872601" y="4213474"/>
            <a:ext cx="24193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1</a:t>
            </a:r>
            <a:r>
              <a:rPr lang="zh-CN" altLang="en-US" sz="2000" dirty="0"/>
              <a:t>个椭圆</a:t>
            </a:r>
            <a:endParaRPr lang="en-US" altLang="zh-CN" sz="2000" dirty="0" smtClean="0"/>
          </a:p>
          <a:p>
            <a:pPr lvl="0"/>
            <a:r>
              <a:rPr lang="zh-CN" altLang="en-US" dirty="0">
                <a:solidFill>
                  <a:srgbClr val="1984C8"/>
                </a:solidFill>
              </a:rPr>
              <a:t>工具：圆角矩形</a:t>
            </a:r>
            <a:endParaRPr lang="en-US" altLang="zh-CN" dirty="0">
              <a:solidFill>
                <a:srgbClr val="1984C8"/>
              </a:solidFill>
            </a:endParaRPr>
          </a:p>
          <a:p>
            <a:r>
              <a:rPr lang="zh-CN" altLang="en-US" dirty="0">
                <a:solidFill>
                  <a:srgbClr val="1984C8"/>
                </a:solidFill>
              </a:rPr>
              <a:t>技巧：拖动小黄点</a:t>
            </a:r>
          </a:p>
        </p:txBody>
      </p:sp>
      <p:sp>
        <p:nvSpPr>
          <p:cNvPr id="176" name="文本框 175"/>
          <p:cNvSpPr txBox="1"/>
          <p:nvPr/>
        </p:nvSpPr>
        <p:spPr>
          <a:xfrm>
            <a:off x="4316570" y="4213474"/>
            <a:ext cx="24193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个多边形</a:t>
            </a:r>
            <a:endParaRPr lang="en-US" altLang="zh-CN" sz="2000" dirty="0" smtClean="0"/>
          </a:p>
          <a:p>
            <a:r>
              <a:rPr lang="zh-CN" altLang="en-US" dirty="0" smtClean="0">
                <a:solidFill>
                  <a:srgbClr val="1984C8"/>
                </a:solidFill>
              </a:rPr>
              <a:t>工具：任意多边形</a:t>
            </a:r>
            <a:endParaRPr lang="en-US" altLang="zh-CN" dirty="0" smtClean="0">
              <a:solidFill>
                <a:srgbClr val="1984C8"/>
              </a:solidFill>
            </a:endParaRPr>
          </a:p>
          <a:p>
            <a:r>
              <a:rPr lang="zh-CN" altLang="en-US" dirty="0" smtClean="0">
                <a:solidFill>
                  <a:srgbClr val="1984C8"/>
                </a:solidFill>
              </a:rPr>
              <a:t>技巧：</a:t>
            </a:r>
            <a:r>
              <a:rPr lang="zh-CN" altLang="en-US" b="1" dirty="0" smtClean="0">
                <a:solidFill>
                  <a:srgbClr val="FF0000"/>
                </a:solidFill>
              </a:rPr>
              <a:t>作死编辑顶点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6674185" y="4213474"/>
            <a:ext cx="23939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个多边形</a:t>
            </a:r>
            <a:endParaRPr lang="en-US" altLang="zh-CN" sz="2000" dirty="0" smtClean="0"/>
          </a:p>
          <a:p>
            <a:r>
              <a:rPr lang="zh-CN" altLang="en-US" dirty="0" smtClean="0">
                <a:solidFill>
                  <a:srgbClr val="1984C8"/>
                </a:solidFill>
              </a:rPr>
              <a:t>工具：</a:t>
            </a:r>
            <a:r>
              <a:rPr lang="zh-CN" altLang="en-US" dirty="0">
                <a:solidFill>
                  <a:srgbClr val="1984C8"/>
                </a:solidFill>
              </a:rPr>
              <a:t>任意多边形</a:t>
            </a:r>
            <a:endParaRPr lang="en-US" altLang="zh-CN" dirty="0">
              <a:solidFill>
                <a:srgbClr val="1984C8"/>
              </a:solidFill>
            </a:endParaRPr>
          </a:p>
          <a:p>
            <a:r>
              <a:rPr lang="zh-CN" altLang="en-US" dirty="0" smtClean="0">
                <a:solidFill>
                  <a:srgbClr val="1984C8"/>
                </a:solidFill>
              </a:rPr>
              <a:t>技巧：</a:t>
            </a:r>
            <a:r>
              <a:rPr lang="zh-CN" altLang="en-US" b="1" dirty="0">
                <a:solidFill>
                  <a:srgbClr val="FF0000"/>
                </a:solidFill>
              </a:rPr>
              <a:t>作死编辑顶点</a:t>
            </a:r>
          </a:p>
        </p:txBody>
      </p:sp>
      <p:sp>
        <p:nvSpPr>
          <p:cNvPr id="178" name="文本框 177"/>
          <p:cNvSpPr txBox="1"/>
          <p:nvPr/>
        </p:nvSpPr>
        <p:spPr>
          <a:xfrm>
            <a:off x="9044494" y="4213474"/>
            <a:ext cx="28608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r>
              <a:rPr lang="zh-CN" altLang="en-US" sz="2000" dirty="0" smtClean="0"/>
              <a:t>、画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个椭圆</a:t>
            </a:r>
            <a:endParaRPr lang="en-US" altLang="zh-CN" sz="2000" dirty="0" smtClean="0"/>
          </a:p>
          <a:p>
            <a:pPr lvl="0"/>
            <a:r>
              <a:rPr lang="zh-CN" altLang="en-US" dirty="0" smtClean="0">
                <a:solidFill>
                  <a:srgbClr val="1984C8"/>
                </a:solidFill>
              </a:rPr>
              <a:t>工具：</a:t>
            </a:r>
            <a:r>
              <a:rPr lang="zh-CN" altLang="en-US" dirty="0">
                <a:solidFill>
                  <a:srgbClr val="1984C8"/>
                </a:solidFill>
              </a:rPr>
              <a:t>圆角矩形</a:t>
            </a:r>
            <a:endParaRPr lang="en-US" altLang="zh-CN" dirty="0">
              <a:solidFill>
                <a:srgbClr val="1984C8"/>
              </a:solidFill>
            </a:endParaRPr>
          </a:p>
          <a:p>
            <a:pPr lvl="0"/>
            <a:r>
              <a:rPr lang="zh-CN" altLang="en-US" dirty="0" smtClean="0">
                <a:solidFill>
                  <a:srgbClr val="1984C8"/>
                </a:solidFill>
              </a:rPr>
              <a:t>技巧：</a:t>
            </a:r>
            <a:r>
              <a:rPr lang="zh-CN" altLang="en-US" dirty="0">
                <a:solidFill>
                  <a:srgbClr val="1984C8"/>
                </a:solidFill>
              </a:rPr>
              <a:t>拖动小黄</a:t>
            </a:r>
            <a:r>
              <a:rPr lang="zh-CN" altLang="en-US" dirty="0" smtClean="0">
                <a:solidFill>
                  <a:srgbClr val="1984C8"/>
                </a:solidFill>
              </a:rPr>
              <a:t>点</a:t>
            </a:r>
            <a:endParaRPr lang="zh-CN" altLang="en-US" dirty="0">
              <a:solidFill>
                <a:srgbClr val="1984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2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2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201"/>
                                </p:stCondLst>
                                <p:childTnLst>
                                  <p:par>
                                    <p:cTn id="25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6201"/>
                                </p:stCondLst>
                                <p:childTnLst>
                                  <p:par>
                                    <p:cTn id="34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9402"/>
                                </p:stCondLst>
                                <p:childTnLst>
                                  <p:par>
                                    <p:cTn id="40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603"/>
                                </p:stCondLst>
                                <p:childTnLst>
                                  <p:par>
                                    <p:cTn id="46" presetID="2" presetClass="entr" presetSubtype="1" fill="hold" nodeType="after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103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5603"/>
                                </p:stCondLst>
                                <p:childTnLst>
                                  <p:par>
                                    <p:cTn id="6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7704"/>
                                </p:stCondLst>
                                <p:childTnLst>
                                  <p:par>
                                    <p:cTn id="66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0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1105"/>
                                </p:stCondLst>
                                <p:childTnLst>
                                  <p:par>
                                    <p:cTn id="72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6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4506"/>
                                </p:stCondLst>
                                <p:childTnLst>
                                  <p:par>
                                    <p:cTn id="81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1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111" grpId="0"/>
          <p:bldP spid="112" grpId="0"/>
          <p:bldP spid="113" grpId="0"/>
          <p:bldP spid="114" grpId="0"/>
          <p:bldP spid="104" grpId="0" animBg="1"/>
          <p:bldP spid="110" grpId="0" animBg="1"/>
          <p:bldP spid="175" grpId="0"/>
          <p:bldP spid="176" grpId="0"/>
          <p:bldP spid="177" grpId="0"/>
          <p:bldP spid="17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2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201"/>
                                </p:stCondLst>
                                <p:childTnLst>
                                  <p:par>
                                    <p:cTn id="25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6201"/>
                                </p:stCondLst>
                                <p:childTnLst>
                                  <p:par>
                                    <p:cTn id="34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8" dur="10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9402"/>
                                </p:stCondLst>
                                <p:childTnLst>
                                  <p:par>
                                    <p:cTn id="40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10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603"/>
                                </p:stCondLst>
                                <p:childTnLst>
                                  <p:par>
                                    <p:cTn id="46" presetID="2" presetClass="entr" presetSubtype="1" fill="hold" nodeType="after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103"/>
                                </p:stCondLst>
                                <p:childTnLst>
                                  <p:par>
                                    <p:cTn id="5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5603"/>
                                </p:stCondLst>
                                <p:childTnLst>
                                  <p:par>
                                    <p:cTn id="60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7704"/>
                                </p:stCondLst>
                                <p:childTnLst>
                                  <p:par>
                                    <p:cTn id="66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0" dur="1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1105"/>
                                </p:stCondLst>
                                <p:childTnLst>
                                  <p:par>
                                    <p:cTn id="72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6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9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4506"/>
                                </p:stCondLst>
                                <p:childTnLst>
                                  <p:par>
                                    <p:cTn id="81" presetID="1" presetClass="entr" presetSubtype="0" fill="hold" grpId="0" nodeType="after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1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1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111" grpId="0"/>
          <p:bldP spid="112" grpId="0"/>
          <p:bldP spid="113" grpId="0"/>
          <p:bldP spid="114" grpId="0"/>
          <p:bldP spid="104" grpId="0" animBg="1"/>
          <p:bldP spid="110" grpId="0" animBg="1"/>
          <p:bldP spid="175" grpId="0"/>
          <p:bldP spid="176" grpId="0"/>
          <p:bldP spid="177" grpId="0"/>
          <p:bldP spid="178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640</Words>
  <Application>Microsoft Office PowerPoint</Application>
  <PresentationFormat>宽屏</PresentationFormat>
  <Paragraphs>82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詹汪萍</dc:creator>
  <cp:lastModifiedBy>kan</cp:lastModifiedBy>
  <cp:revision>54</cp:revision>
  <dcterms:created xsi:type="dcterms:W3CDTF">2015-06-17T01:06:04Z</dcterms:created>
  <dcterms:modified xsi:type="dcterms:W3CDTF">2016-03-29T14:48:59Z</dcterms:modified>
</cp:coreProperties>
</file>