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5" r:id="rId10"/>
    <p:sldId id="262" r:id="rId11"/>
    <p:sldId id="266" r:id="rId1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EF812-AB1D-432F-9503-617258D435B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027DED-A079-453E-BFFE-47DF1A111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237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134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87D82-DC15-4DAF-9473-AE409C3C66AC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BF6B0-C36D-440A-AD73-8EA29B3AD3F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24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C2C74-C57A-4DFC-9881-19A3D43FE2AA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2796B-2535-436B-ACF0-8B29EEF5AFB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67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60D41-4B2C-4357-A9CD-F9FF62C46D96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A11CE-5AEE-446C-B6DA-C72C345A6F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69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72DA2-C517-4C49-A873-2C3C8536EB06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146F6-DB71-47B9-B06E-D2B6DF8345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406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983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69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157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10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90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688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88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3E633-DA8D-45BD-BC9A-04E45D2C019B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4A618-61C9-49C1-A3C9-29A45E88B3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819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350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694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08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1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FB35C-B86F-4BDB-A079-44ED41335422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75EB9-49F0-4BBF-BA28-AA908F89840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395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D6376-160D-4AEA-AC14-070477CF4BC3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1223B-D890-4086-8EC5-4FBB4364CB9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592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50A37-0D22-462D-AF85-780BECE159D6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F252F-97FB-4BDF-BACF-5F3A1DF246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241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6F493-E3D6-46AF-B926-F37E75702836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E9EF2-46A6-4F17-8E10-E3D5A351CB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0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49758-5C85-44A3-957A-2EE638D4DF33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84C05-291F-46AC-B95A-71A166EF43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57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A79DE-BA96-4B0C-882E-5B89DD92A8D0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1E992-BA08-4FDC-B07E-5A72046FC90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22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D8063-8872-42F0-AB79-93CDABF58442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C4857-3159-41A9-847C-7C628F77AB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30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微软雅黑" panose="020B0503020204020204" pitchFamily="34" charset="-12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B5F0D00-5915-4B58-B58F-71E6A672182D}" type="datetime1">
              <a:rPr lang="zh-CN" altLang="en-US"/>
              <a:pPr>
                <a:defRPr/>
              </a:pPr>
              <a:t>2018/5/30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57F79F-83AC-407A-ADE4-B906204BFF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微软雅黑" panose="020B0503020204020204" pitchFamily="34" charset="-122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3079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50" Type="http://schemas.openxmlformats.org/officeDocument/2006/relationships/image" Target="../media/image51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9" Type="http://schemas.openxmlformats.org/officeDocument/2006/relationships/image" Target="../media/image30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53" Type="http://schemas.openxmlformats.org/officeDocument/2006/relationships/image" Target="../media/image54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openxmlformats.org/officeDocument/2006/relationships/image" Target="../media/image5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8" Type="http://schemas.openxmlformats.org/officeDocument/2006/relationships/image" Target="../media/image9.png"/><Relationship Id="rId51" Type="http://schemas.openxmlformats.org/officeDocument/2006/relationships/image" Target="../media/image52.png"/><Relationship Id="rId3" Type="http://schemas.openxmlformats.org/officeDocument/2006/relationships/image" Target="../media/image4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20" Type="http://schemas.openxmlformats.org/officeDocument/2006/relationships/image" Target="../media/image21.png"/><Relationship Id="rId41" Type="http://schemas.openxmlformats.org/officeDocument/2006/relationships/image" Target="../media/image42.png"/><Relationship Id="rId54" Type="http://schemas.openxmlformats.org/officeDocument/2006/relationships/image" Target="../media/image5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81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28"/>
          <p:cNvGrpSpPr>
            <a:grpSpLocks/>
          </p:cNvGrpSpPr>
          <p:nvPr/>
        </p:nvGrpSpPr>
        <p:grpSpPr bwMode="auto">
          <a:xfrm>
            <a:off x="5308600" y="5815013"/>
            <a:ext cx="1266825" cy="901700"/>
            <a:chOff x="0" y="0"/>
            <a:chExt cx="2756082" cy="1960460"/>
          </a:xfrm>
        </p:grpSpPr>
        <p:grpSp>
          <p:nvGrpSpPr>
            <p:cNvPr id="2097" name="组合 29"/>
            <p:cNvGrpSpPr>
              <a:grpSpLocks/>
            </p:cNvGrpSpPr>
            <p:nvPr/>
          </p:nvGrpSpPr>
          <p:grpSpPr bwMode="auto">
            <a:xfrm>
              <a:off x="1378042" y="1"/>
              <a:ext cx="1378040" cy="1960459"/>
              <a:chOff x="0" y="0"/>
              <a:chExt cx="1378040" cy="1960459"/>
            </a:xfrm>
          </p:grpSpPr>
          <p:sp>
            <p:nvSpPr>
              <p:cNvPr id="2103" name="直角三角形 35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A8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104" name="组合 36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2105" name="直角三角形 37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06" name="等腰三角形 38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98" name="组合 30"/>
            <p:cNvGrpSpPr>
              <a:grpSpLocks/>
            </p:cNvGrpSpPr>
            <p:nvPr/>
          </p:nvGrpSpPr>
          <p:grpSpPr bwMode="auto">
            <a:xfrm flipH="1">
              <a:off x="0" y="0"/>
              <a:ext cx="1378040" cy="1960459"/>
              <a:chOff x="0" y="0"/>
              <a:chExt cx="1378040" cy="1960459"/>
            </a:xfrm>
          </p:grpSpPr>
          <p:sp>
            <p:nvSpPr>
              <p:cNvPr id="2099" name="直角三角形 31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C4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100" name="组合 32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2101" name="直角三角形 33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02" name="等腰三角形 34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2051" name="组合 17"/>
          <p:cNvGrpSpPr>
            <a:grpSpLocks/>
          </p:cNvGrpSpPr>
          <p:nvPr/>
        </p:nvGrpSpPr>
        <p:grpSpPr bwMode="auto">
          <a:xfrm>
            <a:off x="6097588" y="5995988"/>
            <a:ext cx="1004887" cy="714375"/>
            <a:chOff x="0" y="0"/>
            <a:chExt cx="2756082" cy="1960460"/>
          </a:xfrm>
        </p:grpSpPr>
        <p:grpSp>
          <p:nvGrpSpPr>
            <p:cNvPr id="2087" name="组合 18"/>
            <p:cNvGrpSpPr>
              <a:grpSpLocks/>
            </p:cNvGrpSpPr>
            <p:nvPr/>
          </p:nvGrpSpPr>
          <p:grpSpPr bwMode="auto">
            <a:xfrm>
              <a:off x="1378042" y="1"/>
              <a:ext cx="1378040" cy="1960459"/>
              <a:chOff x="0" y="0"/>
              <a:chExt cx="1378040" cy="1960459"/>
            </a:xfrm>
          </p:grpSpPr>
          <p:sp>
            <p:nvSpPr>
              <p:cNvPr id="2093" name="直角三角形 24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A8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94" name="组合 25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2095" name="直角三角形 26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96" name="等腰三角形 27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88" name="组合 19"/>
            <p:cNvGrpSpPr>
              <a:grpSpLocks/>
            </p:cNvGrpSpPr>
            <p:nvPr/>
          </p:nvGrpSpPr>
          <p:grpSpPr bwMode="auto">
            <a:xfrm flipH="1">
              <a:off x="0" y="0"/>
              <a:ext cx="1378040" cy="1960459"/>
              <a:chOff x="0" y="0"/>
              <a:chExt cx="1378040" cy="1960459"/>
            </a:xfrm>
          </p:grpSpPr>
          <p:sp>
            <p:nvSpPr>
              <p:cNvPr id="2089" name="直角三角形 20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C4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90" name="组合 21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2091" name="直角三角形 22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92" name="等腰三角形 23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2052" name="组合 16"/>
          <p:cNvGrpSpPr>
            <a:grpSpLocks/>
          </p:cNvGrpSpPr>
          <p:nvPr/>
        </p:nvGrpSpPr>
        <p:grpSpPr bwMode="auto">
          <a:xfrm>
            <a:off x="2854325" y="5370513"/>
            <a:ext cx="1004888" cy="714375"/>
            <a:chOff x="0" y="0"/>
            <a:chExt cx="2756082" cy="1960460"/>
          </a:xfrm>
        </p:grpSpPr>
        <p:grpSp>
          <p:nvGrpSpPr>
            <p:cNvPr id="2077" name="组合 9"/>
            <p:cNvGrpSpPr>
              <a:grpSpLocks/>
            </p:cNvGrpSpPr>
            <p:nvPr/>
          </p:nvGrpSpPr>
          <p:grpSpPr bwMode="auto">
            <a:xfrm>
              <a:off x="1378042" y="1"/>
              <a:ext cx="1378040" cy="1960459"/>
              <a:chOff x="0" y="0"/>
              <a:chExt cx="1378040" cy="1960459"/>
            </a:xfrm>
          </p:grpSpPr>
          <p:sp>
            <p:nvSpPr>
              <p:cNvPr id="2083" name="直角三角形 4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A8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84" name="组合 8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2085" name="直角三角形 7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86" name="等腰三角形 5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78" name="组合 10"/>
            <p:cNvGrpSpPr>
              <a:grpSpLocks/>
            </p:cNvGrpSpPr>
            <p:nvPr/>
          </p:nvGrpSpPr>
          <p:grpSpPr bwMode="auto">
            <a:xfrm flipH="1">
              <a:off x="0" y="0"/>
              <a:ext cx="1378040" cy="1960459"/>
              <a:chOff x="0" y="0"/>
              <a:chExt cx="1378040" cy="1960459"/>
            </a:xfrm>
          </p:grpSpPr>
          <p:sp>
            <p:nvSpPr>
              <p:cNvPr id="2079" name="直角三角形 11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C4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80" name="组合 12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2081" name="直角三角形 13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82" name="等腰三角形 14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053" name="任意多边形 6"/>
          <p:cNvSpPr>
            <a:spLocks noChangeArrowheads="1"/>
          </p:cNvSpPr>
          <p:nvPr/>
        </p:nvSpPr>
        <p:spPr bwMode="auto">
          <a:xfrm>
            <a:off x="922338" y="5851525"/>
            <a:ext cx="10426700" cy="1006475"/>
          </a:xfrm>
          <a:custGeom>
            <a:avLst/>
            <a:gdLst>
              <a:gd name="T0" fmla="*/ 2073889 w 10426677"/>
              <a:gd name="T1" fmla="*/ 250 h 1006088"/>
              <a:gd name="T2" fmla="*/ 5154721 w 10426677"/>
              <a:gd name="T3" fmla="*/ 717979 h 1006088"/>
              <a:gd name="T4" fmla="*/ 8235552 w 10426677"/>
              <a:gd name="T5" fmla="*/ 295785 h 1006088"/>
              <a:gd name="T6" fmla="*/ 10366620 w 10426677"/>
              <a:gd name="T7" fmla="*/ 946465 h 1006088"/>
              <a:gd name="T8" fmla="*/ 10426700 w 10426677"/>
              <a:gd name="T9" fmla="*/ 1006475 h 1006088"/>
              <a:gd name="T10" fmla="*/ 5066 w 10426677"/>
              <a:gd name="T11" fmla="*/ 1006475 h 1006088"/>
              <a:gd name="T12" fmla="*/ 0 w 10426677"/>
              <a:gd name="T13" fmla="*/ 934681 h 1006088"/>
              <a:gd name="T14" fmla="*/ 2073889 w 10426677"/>
              <a:gd name="T15" fmla="*/ 250 h 10060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426677"/>
              <a:gd name="T25" fmla="*/ 0 h 1006088"/>
              <a:gd name="T26" fmla="*/ 10426677 w 10426677"/>
              <a:gd name="T27" fmla="*/ 1006088 h 10060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426677" h="1006088">
                <a:moveTo>
                  <a:pt x="2073884" y="250"/>
                </a:moveTo>
                <a:cubicBezTo>
                  <a:pt x="2964838" y="19007"/>
                  <a:pt x="4127768" y="668466"/>
                  <a:pt x="5154710" y="717703"/>
                </a:cubicBezTo>
                <a:cubicBezTo>
                  <a:pt x="6181652" y="766940"/>
                  <a:pt x="7410230" y="215954"/>
                  <a:pt x="8235534" y="295671"/>
                </a:cubicBezTo>
                <a:cubicBezTo>
                  <a:pt x="8802931" y="350477"/>
                  <a:pt x="10037462" y="694521"/>
                  <a:pt x="10366597" y="946101"/>
                </a:cubicBezTo>
                <a:lnTo>
                  <a:pt x="10426677" y="1006088"/>
                </a:lnTo>
                <a:lnTo>
                  <a:pt x="5066" y="1006088"/>
                </a:lnTo>
                <a:lnTo>
                  <a:pt x="0" y="934322"/>
                </a:lnTo>
                <a:cubicBezTo>
                  <a:pt x="83306" y="569552"/>
                  <a:pt x="1405669" y="-13818"/>
                  <a:pt x="2073884" y="250"/>
                </a:cubicBezTo>
                <a:close/>
              </a:path>
            </a:pathLst>
          </a:custGeom>
          <a:solidFill>
            <a:srgbClr val="F8E1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054" name="组合 69"/>
          <p:cNvGrpSpPr>
            <a:grpSpLocks/>
          </p:cNvGrpSpPr>
          <p:nvPr/>
        </p:nvGrpSpPr>
        <p:grpSpPr bwMode="auto">
          <a:xfrm>
            <a:off x="4400550" y="4040188"/>
            <a:ext cx="3470275" cy="798512"/>
            <a:chOff x="0" y="0"/>
            <a:chExt cx="3471766" cy="797568"/>
          </a:xfrm>
        </p:grpSpPr>
        <p:sp>
          <p:nvSpPr>
            <p:cNvPr id="2075" name="圆角矩形 1"/>
            <p:cNvSpPr>
              <a:spLocks noChangeArrowheads="1"/>
            </p:cNvSpPr>
            <p:nvPr/>
          </p:nvSpPr>
          <p:spPr bwMode="auto">
            <a:xfrm>
              <a:off x="0" y="0"/>
              <a:ext cx="3471766" cy="79756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76" name="文本框 2"/>
            <p:cNvSpPr>
              <a:spLocks noChangeArrowheads="1"/>
            </p:cNvSpPr>
            <p:nvPr/>
          </p:nvSpPr>
          <p:spPr bwMode="auto">
            <a:xfrm>
              <a:off x="540684" y="44841"/>
              <a:ext cx="239039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开学巨献</a:t>
              </a:r>
            </a:p>
          </p:txBody>
        </p:sp>
      </p:grpSp>
      <p:grpSp>
        <p:nvGrpSpPr>
          <p:cNvPr id="2055" name="组合 39"/>
          <p:cNvGrpSpPr>
            <a:grpSpLocks/>
          </p:cNvGrpSpPr>
          <p:nvPr/>
        </p:nvGrpSpPr>
        <p:grpSpPr bwMode="auto">
          <a:xfrm>
            <a:off x="2335213" y="5416550"/>
            <a:ext cx="604837" cy="539750"/>
            <a:chOff x="0" y="0"/>
            <a:chExt cx="2332712" cy="2083631"/>
          </a:xfrm>
        </p:grpSpPr>
        <p:sp>
          <p:nvSpPr>
            <p:cNvPr id="2070" name="等腰三角形 40"/>
            <p:cNvSpPr>
              <a:spLocks noChangeArrowheads="1"/>
            </p:cNvSpPr>
            <p:nvPr/>
          </p:nvSpPr>
          <p:spPr bwMode="auto">
            <a:xfrm>
              <a:off x="267324" y="0"/>
              <a:ext cx="1409076" cy="704538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71" name="等腰三角形 41"/>
            <p:cNvSpPr>
              <a:spLocks noChangeArrowheads="1"/>
            </p:cNvSpPr>
            <p:nvPr/>
          </p:nvSpPr>
          <p:spPr bwMode="auto">
            <a:xfrm>
              <a:off x="0" y="632085"/>
              <a:ext cx="1913745" cy="95687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72" name="等腰三角形 42"/>
            <p:cNvSpPr>
              <a:spLocks noChangeArrowheads="1"/>
            </p:cNvSpPr>
            <p:nvPr/>
          </p:nvSpPr>
          <p:spPr bwMode="auto">
            <a:xfrm>
              <a:off x="59959" y="272317"/>
              <a:ext cx="1793827" cy="89691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73" name="闪电形 43"/>
            <p:cNvSpPr>
              <a:spLocks noChangeArrowheads="1"/>
            </p:cNvSpPr>
            <p:nvPr/>
          </p:nvSpPr>
          <p:spPr bwMode="auto">
            <a:xfrm rot="-9511937">
              <a:off x="720285" y="279422"/>
              <a:ext cx="1612427" cy="1314924"/>
            </a:xfrm>
            <a:prstGeom prst="lightningBol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74" name="矩形 44"/>
            <p:cNvSpPr>
              <a:spLocks noChangeArrowheads="1"/>
            </p:cNvSpPr>
            <p:nvPr/>
          </p:nvSpPr>
          <p:spPr bwMode="auto">
            <a:xfrm>
              <a:off x="762001" y="1588956"/>
              <a:ext cx="479685" cy="494675"/>
            </a:xfrm>
            <a:prstGeom prst="rect">
              <a:avLst/>
            </a:prstGeom>
            <a:solidFill>
              <a:srgbClr val="874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056" name="组合 45"/>
          <p:cNvGrpSpPr>
            <a:grpSpLocks/>
          </p:cNvGrpSpPr>
          <p:nvPr/>
        </p:nvGrpSpPr>
        <p:grpSpPr bwMode="auto">
          <a:xfrm>
            <a:off x="6915150" y="5807075"/>
            <a:ext cx="603250" cy="744538"/>
            <a:chOff x="0" y="0"/>
            <a:chExt cx="2332712" cy="2083631"/>
          </a:xfrm>
        </p:grpSpPr>
        <p:sp>
          <p:nvSpPr>
            <p:cNvPr id="2065" name="等腰三角形 46"/>
            <p:cNvSpPr>
              <a:spLocks noChangeArrowheads="1"/>
            </p:cNvSpPr>
            <p:nvPr/>
          </p:nvSpPr>
          <p:spPr bwMode="auto">
            <a:xfrm>
              <a:off x="267324" y="0"/>
              <a:ext cx="1409076" cy="704538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6" name="等腰三角形 47"/>
            <p:cNvSpPr>
              <a:spLocks noChangeArrowheads="1"/>
            </p:cNvSpPr>
            <p:nvPr/>
          </p:nvSpPr>
          <p:spPr bwMode="auto">
            <a:xfrm>
              <a:off x="0" y="632085"/>
              <a:ext cx="1913745" cy="95687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7" name="等腰三角形 48"/>
            <p:cNvSpPr>
              <a:spLocks noChangeArrowheads="1"/>
            </p:cNvSpPr>
            <p:nvPr/>
          </p:nvSpPr>
          <p:spPr bwMode="auto">
            <a:xfrm>
              <a:off x="59959" y="272317"/>
              <a:ext cx="1793827" cy="89691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8" name="闪电形 49"/>
            <p:cNvSpPr>
              <a:spLocks noChangeArrowheads="1"/>
            </p:cNvSpPr>
            <p:nvPr/>
          </p:nvSpPr>
          <p:spPr bwMode="auto">
            <a:xfrm rot="-9511937">
              <a:off x="720285" y="279422"/>
              <a:ext cx="1612427" cy="1314924"/>
            </a:xfrm>
            <a:prstGeom prst="lightningBol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9" name="矩形 50"/>
            <p:cNvSpPr>
              <a:spLocks noChangeArrowheads="1"/>
            </p:cNvSpPr>
            <p:nvPr/>
          </p:nvSpPr>
          <p:spPr bwMode="auto">
            <a:xfrm>
              <a:off x="893089" y="1588956"/>
              <a:ext cx="265923" cy="494675"/>
            </a:xfrm>
            <a:prstGeom prst="rect">
              <a:avLst/>
            </a:prstGeom>
            <a:solidFill>
              <a:srgbClr val="874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123" name="任意多边形 62"/>
          <p:cNvSpPr>
            <a:spLocks noChangeArrowheads="1"/>
          </p:cNvSpPr>
          <p:nvPr/>
        </p:nvSpPr>
        <p:spPr bwMode="auto">
          <a:xfrm>
            <a:off x="1616075" y="1050925"/>
            <a:ext cx="1557338" cy="911225"/>
          </a:xfrm>
          <a:custGeom>
            <a:avLst/>
            <a:gdLst>
              <a:gd name="T0" fmla="*/ 742326 w 2295707"/>
              <a:gd name="T1" fmla="*/ 0 h 1345310"/>
              <a:gd name="T2" fmla="*/ 1042093 w 2295707"/>
              <a:gd name="T3" fmla="*/ 226191 h 1345310"/>
              <a:gd name="T4" fmla="*/ 1046744 w 2295707"/>
              <a:gd name="T5" fmla="*/ 268904 h 1345310"/>
              <a:gd name="T6" fmla="*/ 1055049 w 2295707"/>
              <a:gd name="T7" fmla="*/ 264918 h 1345310"/>
              <a:gd name="T8" fmla="*/ 1124579 w 2295707"/>
              <a:gd name="T9" fmla="*/ 254422 h 1345310"/>
              <a:gd name="T10" fmla="*/ 1353645 w 2295707"/>
              <a:gd name="T11" fmla="*/ 440832 h 1345310"/>
              <a:gd name="T12" fmla="*/ 1355822 w 2295707"/>
              <a:gd name="T13" fmla="*/ 462384 h 1345310"/>
              <a:gd name="T14" fmla="*/ 1376887 w 2295707"/>
              <a:gd name="T15" fmla="*/ 464504 h 1345310"/>
              <a:gd name="T16" fmla="*/ 1557338 w 2295707"/>
              <a:gd name="T17" fmla="*/ 685572 h 1345310"/>
              <a:gd name="T18" fmla="*/ 1331341 w 2295707"/>
              <a:gd name="T19" fmla="*/ 911225 h 1345310"/>
              <a:gd name="T20" fmla="*/ 225997 w 2295707"/>
              <a:gd name="T21" fmla="*/ 911225 h 1345310"/>
              <a:gd name="T22" fmla="*/ 0 w 2295707"/>
              <a:gd name="T23" fmla="*/ 685572 h 1345310"/>
              <a:gd name="T24" fmla="*/ 225997 w 2295707"/>
              <a:gd name="T25" fmla="*/ 459920 h 1345310"/>
              <a:gd name="T26" fmla="*/ 320112 w 2295707"/>
              <a:gd name="T27" fmla="*/ 459920 h 1345310"/>
              <a:gd name="T28" fmla="*/ 313688 w 2295707"/>
              <a:gd name="T29" fmla="*/ 450405 h 1345310"/>
              <a:gd name="T30" fmla="*/ 304952 w 2295707"/>
              <a:gd name="T31" fmla="*/ 407203 h 1345310"/>
              <a:gd name="T32" fmla="*/ 313688 w 2295707"/>
              <a:gd name="T33" fmla="*/ 364000 h 1345310"/>
              <a:gd name="T34" fmla="*/ 416113 w 2295707"/>
              <a:gd name="T35" fmla="*/ 296212 h 1345310"/>
              <a:gd name="T36" fmla="*/ 437751 w 2295707"/>
              <a:gd name="T37" fmla="*/ 296212 h 1345310"/>
              <a:gd name="T38" fmla="*/ 436343 w 2295707"/>
              <a:gd name="T39" fmla="*/ 283282 h 1345310"/>
              <a:gd name="T40" fmla="*/ 742326 w 2295707"/>
              <a:gd name="T41" fmla="*/ 0 h 13453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95707"/>
              <a:gd name="T64" fmla="*/ 0 h 1345310"/>
              <a:gd name="T65" fmla="*/ 2295707 w 2295707"/>
              <a:gd name="T66" fmla="*/ 1345310 h 13453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95707" h="1345310">
                <a:moveTo>
                  <a:pt x="1094280" y="0"/>
                </a:moveTo>
                <a:cubicBezTo>
                  <a:pt x="1312253" y="0"/>
                  <a:pt x="1494114" y="143362"/>
                  <a:pt x="1536173" y="333943"/>
                </a:cubicBezTo>
                <a:lnTo>
                  <a:pt x="1543029" y="397003"/>
                </a:lnTo>
                <a:lnTo>
                  <a:pt x="1555271" y="391118"/>
                </a:lnTo>
                <a:cubicBezTo>
                  <a:pt x="1587649" y="381047"/>
                  <a:pt x="1622075" y="375622"/>
                  <a:pt x="1657767" y="375622"/>
                </a:cubicBezTo>
                <a:cubicBezTo>
                  <a:pt x="1824331" y="375622"/>
                  <a:pt x="1963300" y="493771"/>
                  <a:pt x="1995439" y="650834"/>
                </a:cubicBezTo>
                <a:lnTo>
                  <a:pt x="1998647" y="682652"/>
                </a:lnTo>
                <a:lnTo>
                  <a:pt x="2029700" y="685782"/>
                </a:lnTo>
                <a:cubicBezTo>
                  <a:pt x="2181510" y="716847"/>
                  <a:pt x="2295707" y="851168"/>
                  <a:pt x="2295707" y="1012162"/>
                </a:cubicBezTo>
                <a:cubicBezTo>
                  <a:pt x="2295707" y="1196155"/>
                  <a:pt x="2146552" y="1345310"/>
                  <a:pt x="1962559" y="1345310"/>
                </a:cubicBezTo>
                <a:lnTo>
                  <a:pt x="333148" y="1345310"/>
                </a:lnTo>
                <a:cubicBezTo>
                  <a:pt x="149155" y="1345310"/>
                  <a:pt x="0" y="1196155"/>
                  <a:pt x="0" y="1012162"/>
                </a:cubicBezTo>
                <a:cubicBezTo>
                  <a:pt x="0" y="828169"/>
                  <a:pt x="149155" y="679014"/>
                  <a:pt x="333148" y="679014"/>
                </a:cubicBezTo>
                <a:lnTo>
                  <a:pt x="471885" y="679014"/>
                </a:lnTo>
                <a:lnTo>
                  <a:pt x="462414" y="664967"/>
                </a:lnTo>
                <a:lnTo>
                  <a:pt x="449537" y="601184"/>
                </a:lnTo>
                <a:lnTo>
                  <a:pt x="462414" y="537401"/>
                </a:lnTo>
                <a:cubicBezTo>
                  <a:pt x="487290" y="478587"/>
                  <a:pt x="545526" y="437320"/>
                  <a:pt x="613401" y="437320"/>
                </a:cubicBezTo>
                <a:lnTo>
                  <a:pt x="645298" y="437320"/>
                </a:lnTo>
                <a:lnTo>
                  <a:pt x="643223" y="418231"/>
                </a:lnTo>
                <a:cubicBezTo>
                  <a:pt x="643223" y="187248"/>
                  <a:pt x="845168" y="0"/>
                  <a:pt x="1094280" y="0"/>
                </a:cubicBezTo>
                <a:close/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24" name="任意多边形 65"/>
          <p:cNvSpPr>
            <a:spLocks noChangeArrowheads="1"/>
          </p:cNvSpPr>
          <p:nvPr/>
        </p:nvSpPr>
        <p:spPr bwMode="auto">
          <a:xfrm>
            <a:off x="9344025" y="2095500"/>
            <a:ext cx="1555750" cy="912813"/>
          </a:xfrm>
          <a:custGeom>
            <a:avLst/>
            <a:gdLst>
              <a:gd name="T0" fmla="*/ 741569 w 2295707"/>
              <a:gd name="T1" fmla="*/ 0 h 1345310"/>
              <a:gd name="T2" fmla="*/ 1041031 w 2295707"/>
              <a:gd name="T3" fmla="*/ 226585 h 1345310"/>
              <a:gd name="T4" fmla="*/ 1045677 w 2295707"/>
              <a:gd name="T5" fmla="*/ 269372 h 1345310"/>
              <a:gd name="T6" fmla="*/ 1053973 w 2295707"/>
              <a:gd name="T7" fmla="*/ 265379 h 1345310"/>
              <a:gd name="T8" fmla="*/ 1123432 w 2295707"/>
              <a:gd name="T9" fmla="*/ 254865 h 1345310"/>
              <a:gd name="T10" fmla="*/ 1352265 w 2295707"/>
              <a:gd name="T11" fmla="*/ 441601 h 1345310"/>
              <a:gd name="T12" fmla="*/ 1354439 w 2295707"/>
              <a:gd name="T13" fmla="*/ 463190 h 1345310"/>
              <a:gd name="T14" fmla="*/ 1375483 w 2295707"/>
              <a:gd name="T15" fmla="*/ 465313 h 1345310"/>
              <a:gd name="T16" fmla="*/ 1555750 w 2295707"/>
              <a:gd name="T17" fmla="*/ 686767 h 1345310"/>
              <a:gd name="T18" fmla="*/ 1329983 w 2295707"/>
              <a:gd name="T19" fmla="*/ 912813 h 1345310"/>
              <a:gd name="T20" fmla="*/ 225767 w 2295707"/>
              <a:gd name="T21" fmla="*/ 912813 h 1345310"/>
              <a:gd name="T22" fmla="*/ 0 w 2295707"/>
              <a:gd name="T23" fmla="*/ 686767 h 1345310"/>
              <a:gd name="T24" fmla="*/ 225767 w 2295707"/>
              <a:gd name="T25" fmla="*/ 460721 h 1345310"/>
              <a:gd name="T26" fmla="*/ 319786 w 2295707"/>
              <a:gd name="T27" fmla="*/ 460721 h 1345310"/>
              <a:gd name="T28" fmla="*/ 313368 w 2295707"/>
              <a:gd name="T29" fmla="*/ 451190 h 1345310"/>
              <a:gd name="T30" fmla="*/ 304641 w 2295707"/>
              <a:gd name="T31" fmla="*/ 407912 h 1345310"/>
              <a:gd name="T32" fmla="*/ 313368 w 2295707"/>
              <a:gd name="T33" fmla="*/ 364635 h 1345310"/>
              <a:gd name="T34" fmla="*/ 415688 w 2295707"/>
              <a:gd name="T35" fmla="*/ 296728 h 1345310"/>
              <a:gd name="T36" fmla="*/ 437304 w 2295707"/>
              <a:gd name="T37" fmla="*/ 296728 h 1345310"/>
              <a:gd name="T38" fmla="*/ 435898 w 2295707"/>
              <a:gd name="T39" fmla="*/ 283776 h 1345310"/>
              <a:gd name="T40" fmla="*/ 741569 w 2295707"/>
              <a:gd name="T41" fmla="*/ 0 h 13453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95707"/>
              <a:gd name="T64" fmla="*/ 0 h 1345310"/>
              <a:gd name="T65" fmla="*/ 2295707 w 2295707"/>
              <a:gd name="T66" fmla="*/ 1345310 h 13453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95707" h="1345310">
                <a:moveTo>
                  <a:pt x="1094280" y="0"/>
                </a:moveTo>
                <a:cubicBezTo>
                  <a:pt x="1312253" y="0"/>
                  <a:pt x="1494114" y="143362"/>
                  <a:pt x="1536173" y="333943"/>
                </a:cubicBezTo>
                <a:lnTo>
                  <a:pt x="1543029" y="397003"/>
                </a:lnTo>
                <a:lnTo>
                  <a:pt x="1555271" y="391118"/>
                </a:lnTo>
                <a:cubicBezTo>
                  <a:pt x="1587649" y="381047"/>
                  <a:pt x="1622075" y="375622"/>
                  <a:pt x="1657767" y="375622"/>
                </a:cubicBezTo>
                <a:cubicBezTo>
                  <a:pt x="1824331" y="375622"/>
                  <a:pt x="1963300" y="493771"/>
                  <a:pt x="1995439" y="650834"/>
                </a:cubicBezTo>
                <a:lnTo>
                  <a:pt x="1998647" y="682652"/>
                </a:lnTo>
                <a:lnTo>
                  <a:pt x="2029700" y="685782"/>
                </a:lnTo>
                <a:cubicBezTo>
                  <a:pt x="2181510" y="716847"/>
                  <a:pt x="2295707" y="851168"/>
                  <a:pt x="2295707" y="1012162"/>
                </a:cubicBezTo>
                <a:cubicBezTo>
                  <a:pt x="2295707" y="1196155"/>
                  <a:pt x="2146552" y="1345310"/>
                  <a:pt x="1962559" y="1345310"/>
                </a:cubicBezTo>
                <a:lnTo>
                  <a:pt x="333148" y="1345310"/>
                </a:lnTo>
                <a:cubicBezTo>
                  <a:pt x="149155" y="1345310"/>
                  <a:pt x="0" y="1196155"/>
                  <a:pt x="0" y="1012162"/>
                </a:cubicBezTo>
                <a:cubicBezTo>
                  <a:pt x="0" y="828169"/>
                  <a:pt x="149155" y="679014"/>
                  <a:pt x="333148" y="679014"/>
                </a:cubicBezTo>
                <a:lnTo>
                  <a:pt x="471885" y="679014"/>
                </a:lnTo>
                <a:lnTo>
                  <a:pt x="462414" y="664967"/>
                </a:lnTo>
                <a:lnTo>
                  <a:pt x="449537" y="601184"/>
                </a:lnTo>
                <a:lnTo>
                  <a:pt x="462414" y="537401"/>
                </a:lnTo>
                <a:cubicBezTo>
                  <a:pt x="487290" y="478587"/>
                  <a:pt x="545526" y="437320"/>
                  <a:pt x="613401" y="437320"/>
                </a:cubicBezTo>
                <a:lnTo>
                  <a:pt x="645298" y="437320"/>
                </a:lnTo>
                <a:lnTo>
                  <a:pt x="643223" y="418231"/>
                </a:lnTo>
                <a:cubicBezTo>
                  <a:pt x="643223" y="187248"/>
                  <a:pt x="845168" y="0"/>
                  <a:pt x="1094280" y="0"/>
                </a:cubicBezTo>
                <a:close/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25" name="任意多边形 66"/>
          <p:cNvSpPr>
            <a:spLocks noChangeArrowheads="1"/>
          </p:cNvSpPr>
          <p:nvPr/>
        </p:nvSpPr>
        <p:spPr bwMode="auto">
          <a:xfrm flipH="1">
            <a:off x="2532063" y="4749800"/>
            <a:ext cx="711200" cy="417513"/>
          </a:xfrm>
          <a:custGeom>
            <a:avLst/>
            <a:gdLst>
              <a:gd name="T0" fmla="*/ 339003 w 2295707"/>
              <a:gd name="T1" fmla="*/ 0 h 1345310"/>
              <a:gd name="T2" fmla="*/ 475900 w 2295707"/>
              <a:gd name="T3" fmla="*/ 103638 h 1345310"/>
              <a:gd name="T4" fmla="*/ 478024 w 2295707"/>
              <a:gd name="T5" fmla="*/ 123209 h 1345310"/>
              <a:gd name="T6" fmla="*/ 481816 w 2295707"/>
              <a:gd name="T7" fmla="*/ 121382 h 1345310"/>
              <a:gd name="T8" fmla="*/ 513569 w 2295707"/>
              <a:gd name="T9" fmla="*/ 116573 h 1345310"/>
              <a:gd name="T10" fmla="*/ 618178 w 2295707"/>
              <a:gd name="T11" fmla="*/ 201984 h 1345310"/>
              <a:gd name="T12" fmla="*/ 619172 w 2295707"/>
              <a:gd name="T13" fmla="*/ 211859 h 1345310"/>
              <a:gd name="T14" fmla="*/ 628792 w 2295707"/>
              <a:gd name="T15" fmla="*/ 212830 h 1345310"/>
              <a:gd name="T16" fmla="*/ 711200 w 2295707"/>
              <a:gd name="T17" fmla="*/ 314121 h 1345310"/>
              <a:gd name="T18" fmla="*/ 607992 w 2295707"/>
              <a:gd name="T19" fmla="*/ 417513 h 1345310"/>
              <a:gd name="T20" fmla="*/ 103208 w 2295707"/>
              <a:gd name="T21" fmla="*/ 417513 h 1345310"/>
              <a:gd name="T22" fmla="*/ 0 w 2295707"/>
              <a:gd name="T23" fmla="*/ 314121 h 1345310"/>
              <a:gd name="T24" fmla="*/ 103208 w 2295707"/>
              <a:gd name="T25" fmla="*/ 210730 h 1345310"/>
              <a:gd name="T26" fmla="*/ 146188 w 2295707"/>
              <a:gd name="T27" fmla="*/ 210730 h 1345310"/>
              <a:gd name="T28" fmla="*/ 143254 w 2295707"/>
              <a:gd name="T29" fmla="*/ 206371 h 1345310"/>
              <a:gd name="T30" fmla="*/ 139265 w 2295707"/>
              <a:gd name="T31" fmla="*/ 186576 h 1345310"/>
              <a:gd name="T32" fmla="*/ 143254 w 2295707"/>
              <a:gd name="T33" fmla="*/ 166781 h 1345310"/>
              <a:gd name="T34" fmla="*/ 190029 w 2295707"/>
              <a:gd name="T35" fmla="*/ 135721 h 1345310"/>
              <a:gd name="T36" fmla="*/ 199911 w 2295707"/>
              <a:gd name="T37" fmla="*/ 135721 h 1345310"/>
              <a:gd name="T38" fmla="*/ 199268 w 2295707"/>
              <a:gd name="T39" fmla="*/ 129797 h 1345310"/>
              <a:gd name="T40" fmla="*/ 339003 w 2295707"/>
              <a:gd name="T41" fmla="*/ 0 h 13453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95707"/>
              <a:gd name="T64" fmla="*/ 0 h 1345310"/>
              <a:gd name="T65" fmla="*/ 2295707 w 2295707"/>
              <a:gd name="T66" fmla="*/ 1345310 h 13453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95707" h="1345310">
                <a:moveTo>
                  <a:pt x="1094280" y="0"/>
                </a:moveTo>
                <a:cubicBezTo>
                  <a:pt x="1312253" y="0"/>
                  <a:pt x="1494114" y="143362"/>
                  <a:pt x="1536173" y="333943"/>
                </a:cubicBezTo>
                <a:lnTo>
                  <a:pt x="1543029" y="397003"/>
                </a:lnTo>
                <a:lnTo>
                  <a:pt x="1555271" y="391118"/>
                </a:lnTo>
                <a:cubicBezTo>
                  <a:pt x="1587649" y="381047"/>
                  <a:pt x="1622075" y="375622"/>
                  <a:pt x="1657767" y="375622"/>
                </a:cubicBezTo>
                <a:cubicBezTo>
                  <a:pt x="1824331" y="375622"/>
                  <a:pt x="1963300" y="493771"/>
                  <a:pt x="1995439" y="650834"/>
                </a:cubicBezTo>
                <a:lnTo>
                  <a:pt x="1998647" y="682652"/>
                </a:lnTo>
                <a:lnTo>
                  <a:pt x="2029700" y="685782"/>
                </a:lnTo>
                <a:cubicBezTo>
                  <a:pt x="2181510" y="716847"/>
                  <a:pt x="2295707" y="851168"/>
                  <a:pt x="2295707" y="1012162"/>
                </a:cubicBezTo>
                <a:cubicBezTo>
                  <a:pt x="2295707" y="1196155"/>
                  <a:pt x="2146552" y="1345310"/>
                  <a:pt x="1962559" y="1345310"/>
                </a:cubicBezTo>
                <a:lnTo>
                  <a:pt x="333148" y="1345310"/>
                </a:lnTo>
                <a:cubicBezTo>
                  <a:pt x="149155" y="1345310"/>
                  <a:pt x="0" y="1196155"/>
                  <a:pt x="0" y="1012162"/>
                </a:cubicBezTo>
                <a:cubicBezTo>
                  <a:pt x="0" y="828169"/>
                  <a:pt x="149155" y="679014"/>
                  <a:pt x="333148" y="679014"/>
                </a:cubicBezTo>
                <a:lnTo>
                  <a:pt x="471885" y="679014"/>
                </a:lnTo>
                <a:lnTo>
                  <a:pt x="462414" y="664967"/>
                </a:lnTo>
                <a:lnTo>
                  <a:pt x="449537" y="601184"/>
                </a:lnTo>
                <a:lnTo>
                  <a:pt x="462414" y="537401"/>
                </a:lnTo>
                <a:cubicBezTo>
                  <a:pt x="487290" y="478587"/>
                  <a:pt x="545526" y="437320"/>
                  <a:pt x="613401" y="437320"/>
                </a:cubicBezTo>
                <a:lnTo>
                  <a:pt x="645298" y="437320"/>
                </a:lnTo>
                <a:lnTo>
                  <a:pt x="643223" y="418231"/>
                </a:lnTo>
                <a:cubicBezTo>
                  <a:pt x="643223" y="187248"/>
                  <a:pt x="845168" y="0"/>
                  <a:pt x="1094280" y="0"/>
                </a:cubicBezTo>
                <a:close/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60" name="文本框 67"/>
          <p:cNvSpPr>
            <a:spLocks noChangeArrowheads="1"/>
          </p:cNvSpPr>
          <p:nvPr/>
        </p:nvSpPr>
        <p:spPr bwMode="auto">
          <a:xfrm>
            <a:off x="3644900" y="2705100"/>
            <a:ext cx="54070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社团</a:t>
            </a:r>
            <a:r>
              <a:rPr lang="en-US" altLang="zh-CN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·</a:t>
            </a:r>
            <a:r>
              <a: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学生会招新模板</a:t>
            </a:r>
          </a:p>
        </p:txBody>
      </p:sp>
      <p:grpSp>
        <p:nvGrpSpPr>
          <p:cNvPr id="2061" name="组合 72"/>
          <p:cNvGrpSpPr>
            <a:grpSpLocks/>
          </p:cNvGrpSpPr>
          <p:nvPr/>
        </p:nvGrpSpPr>
        <p:grpSpPr bwMode="auto">
          <a:xfrm>
            <a:off x="6908800" y="1477963"/>
            <a:ext cx="1131888" cy="1028700"/>
            <a:chOff x="0" y="0"/>
            <a:chExt cx="1131977" cy="1028964"/>
          </a:xfrm>
        </p:grpSpPr>
        <p:sp>
          <p:nvSpPr>
            <p:cNvPr id="2064" name="文本框 71"/>
            <p:cNvSpPr>
              <a:spLocks noChangeArrowheads="1"/>
            </p:cNvSpPr>
            <p:nvPr/>
          </p:nvSpPr>
          <p:spPr bwMode="auto">
            <a:xfrm rot="-2567807">
              <a:off x="0" y="380210"/>
              <a:ext cx="113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833C0B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SSSSNACK</a:t>
              </a:r>
              <a:endParaRPr lang="zh-CN" altLang="en-US" dirty="0">
                <a:solidFill>
                  <a:srgbClr val="833C0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rAng="0" ptsTypes="">
                                      <p:cBhvr>
                                        <p:cTn id="6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0.25 3.33333E-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500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rAng="0" ptsTypes="">
                                      <p:cBhvr>
                                        <p:cTn id="10" dur="5000" fill="hold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" grpId="0" animBg="1"/>
      <p:bldP spid="3124" grpId="0" animBg="1"/>
      <p:bldP spid="31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3405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椭圆 3"/>
          <p:cNvSpPr>
            <a:spLocks noChangeArrowheads="1"/>
          </p:cNvSpPr>
          <p:nvPr/>
        </p:nvSpPr>
        <p:spPr bwMode="auto">
          <a:xfrm>
            <a:off x="4149725" y="6016625"/>
            <a:ext cx="3802063" cy="255588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3075" name="组合 15"/>
          <p:cNvGrpSpPr>
            <a:grpSpLocks/>
          </p:cNvGrpSpPr>
          <p:nvPr/>
        </p:nvGrpSpPr>
        <p:grpSpPr bwMode="auto">
          <a:xfrm>
            <a:off x="4273550" y="3154363"/>
            <a:ext cx="3678238" cy="1914525"/>
            <a:chOff x="0" y="0"/>
            <a:chExt cx="3677656" cy="1914478"/>
          </a:xfrm>
        </p:grpSpPr>
        <p:grpSp>
          <p:nvGrpSpPr>
            <p:cNvPr id="3105" name="组合 4"/>
            <p:cNvGrpSpPr>
              <a:grpSpLocks/>
            </p:cNvGrpSpPr>
            <p:nvPr/>
          </p:nvGrpSpPr>
          <p:grpSpPr bwMode="auto">
            <a:xfrm>
              <a:off x="22623" y="0"/>
              <a:ext cx="3655033" cy="1870015"/>
              <a:chOff x="0" y="0"/>
              <a:chExt cx="3744686" cy="1915885"/>
            </a:xfrm>
          </p:grpSpPr>
          <p:sp>
            <p:nvSpPr>
              <p:cNvPr id="3109" name="任意多边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5657" cy="1889760"/>
              </a:xfrm>
              <a:custGeom>
                <a:avLst/>
                <a:gdLst>
                  <a:gd name="T0" fmla="*/ 348343 w 1175657"/>
                  <a:gd name="T1" fmla="*/ 209005 h 1889760"/>
                  <a:gd name="T2" fmla="*/ 1175657 w 1175657"/>
                  <a:gd name="T3" fmla="*/ 0 h 1889760"/>
                  <a:gd name="T4" fmla="*/ 1001486 w 1175657"/>
                  <a:gd name="T5" fmla="*/ 1611085 h 1889760"/>
                  <a:gd name="T6" fmla="*/ 0 w 1175657"/>
                  <a:gd name="T7" fmla="*/ 1889760 h 1889760"/>
                  <a:gd name="T8" fmla="*/ 348343 w 1175657"/>
                  <a:gd name="T9" fmla="*/ 209005 h 1889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5657"/>
                  <a:gd name="T16" fmla="*/ 0 h 1889760"/>
                  <a:gd name="T17" fmla="*/ 1175657 w 1175657"/>
                  <a:gd name="T18" fmla="*/ 1889760 h 1889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5657" h="1889760">
                    <a:moveTo>
                      <a:pt x="348343" y="209005"/>
                    </a:moveTo>
                    <a:lnTo>
                      <a:pt x="1175657" y="0"/>
                    </a:lnTo>
                    <a:lnTo>
                      <a:pt x="1001486" y="1611085"/>
                    </a:lnTo>
                    <a:lnTo>
                      <a:pt x="0" y="1889760"/>
                    </a:lnTo>
                    <a:lnTo>
                      <a:pt x="348343" y="209005"/>
                    </a:lnTo>
                    <a:close/>
                  </a:path>
                </a:pathLst>
              </a:custGeom>
              <a:solidFill>
                <a:srgbClr val="37A6F5"/>
              </a:solidFill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0" name="任意多边形 6"/>
              <p:cNvSpPr>
                <a:spLocks noChangeArrowheads="1"/>
              </p:cNvSpPr>
              <p:nvPr/>
            </p:nvSpPr>
            <p:spPr bwMode="auto">
              <a:xfrm>
                <a:off x="966651" y="0"/>
                <a:ext cx="923109" cy="1889760"/>
              </a:xfrm>
              <a:custGeom>
                <a:avLst/>
                <a:gdLst>
                  <a:gd name="T0" fmla="*/ 200297 w 923109"/>
                  <a:gd name="T1" fmla="*/ 0 h 1889760"/>
                  <a:gd name="T2" fmla="*/ 923109 w 923109"/>
                  <a:gd name="T3" fmla="*/ 200297 h 1889760"/>
                  <a:gd name="T4" fmla="*/ 879566 w 923109"/>
                  <a:gd name="T5" fmla="*/ 1889760 h 1889760"/>
                  <a:gd name="T6" fmla="*/ 0 w 923109"/>
                  <a:gd name="T7" fmla="*/ 1628503 h 1889760"/>
                  <a:gd name="T8" fmla="*/ 200297 w 923109"/>
                  <a:gd name="T9" fmla="*/ 0 h 1889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3109"/>
                  <a:gd name="T16" fmla="*/ 0 h 1889760"/>
                  <a:gd name="T17" fmla="*/ 923109 w 923109"/>
                  <a:gd name="T18" fmla="*/ 1889760 h 1889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3109" h="1889760">
                    <a:moveTo>
                      <a:pt x="200297" y="0"/>
                    </a:moveTo>
                    <a:lnTo>
                      <a:pt x="923109" y="200297"/>
                    </a:lnTo>
                    <a:lnTo>
                      <a:pt x="879566" y="1889760"/>
                    </a:lnTo>
                    <a:lnTo>
                      <a:pt x="0" y="1628503"/>
                    </a:lnTo>
                    <a:lnTo>
                      <a:pt x="200297" y="0"/>
                    </a:lnTo>
                    <a:close/>
                  </a:path>
                </a:pathLst>
              </a:custGeom>
              <a:solidFill>
                <a:srgbClr val="37A6F5"/>
              </a:solidFill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1" name="任意多边形 7"/>
              <p:cNvSpPr>
                <a:spLocks noChangeArrowheads="1"/>
              </p:cNvSpPr>
              <p:nvPr/>
            </p:nvSpPr>
            <p:spPr bwMode="auto">
              <a:xfrm>
                <a:off x="1846217" y="0"/>
                <a:ext cx="888274" cy="1898468"/>
              </a:xfrm>
              <a:custGeom>
                <a:avLst/>
                <a:gdLst>
                  <a:gd name="T0" fmla="*/ 26126 w 888274"/>
                  <a:gd name="T1" fmla="*/ 200297 h 1898468"/>
                  <a:gd name="T2" fmla="*/ 722811 w 888274"/>
                  <a:gd name="T3" fmla="*/ 0 h 1898468"/>
                  <a:gd name="T4" fmla="*/ 888274 w 888274"/>
                  <a:gd name="T5" fmla="*/ 1628503 h 1898468"/>
                  <a:gd name="T6" fmla="*/ 0 w 888274"/>
                  <a:gd name="T7" fmla="*/ 1898468 h 1898468"/>
                  <a:gd name="T8" fmla="*/ 26126 w 888274"/>
                  <a:gd name="T9" fmla="*/ 200297 h 18984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274"/>
                  <a:gd name="T16" fmla="*/ 0 h 1898468"/>
                  <a:gd name="T17" fmla="*/ 888274 w 888274"/>
                  <a:gd name="T18" fmla="*/ 1898468 h 18984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274" h="1898468">
                    <a:moveTo>
                      <a:pt x="26126" y="200297"/>
                    </a:moveTo>
                    <a:lnTo>
                      <a:pt x="722811" y="0"/>
                    </a:lnTo>
                    <a:lnTo>
                      <a:pt x="888274" y="1628503"/>
                    </a:lnTo>
                    <a:lnTo>
                      <a:pt x="0" y="1898468"/>
                    </a:lnTo>
                    <a:lnTo>
                      <a:pt x="26126" y="200297"/>
                    </a:lnTo>
                    <a:close/>
                  </a:path>
                </a:pathLst>
              </a:custGeom>
              <a:solidFill>
                <a:srgbClr val="37A6F5"/>
              </a:solidFill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2" name="任意多边形 8"/>
              <p:cNvSpPr>
                <a:spLocks noChangeArrowheads="1"/>
              </p:cNvSpPr>
              <p:nvPr/>
            </p:nvSpPr>
            <p:spPr bwMode="auto">
              <a:xfrm>
                <a:off x="2569028" y="8708"/>
                <a:ext cx="1175658" cy="1907177"/>
              </a:xfrm>
              <a:custGeom>
                <a:avLst/>
                <a:gdLst>
                  <a:gd name="T0" fmla="*/ 0 w 1175658"/>
                  <a:gd name="T1" fmla="*/ 0 h 1907177"/>
                  <a:gd name="T2" fmla="*/ 809898 w 1175658"/>
                  <a:gd name="T3" fmla="*/ 191589 h 1907177"/>
                  <a:gd name="T4" fmla="*/ 1175658 w 1175658"/>
                  <a:gd name="T5" fmla="*/ 1907177 h 1907177"/>
                  <a:gd name="T6" fmla="*/ 165463 w 1175658"/>
                  <a:gd name="T7" fmla="*/ 1628503 h 1907177"/>
                  <a:gd name="T8" fmla="*/ 0 w 1175658"/>
                  <a:gd name="T9" fmla="*/ 0 h 1907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75658"/>
                  <a:gd name="T16" fmla="*/ 0 h 1907177"/>
                  <a:gd name="T17" fmla="*/ 1175658 w 1175658"/>
                  <a:gd name="T18" fmla="*/ 1907177 h 1907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75658" h="1907177">
                    <a:moveTo>
                      <a:pt x="0" y="0"/>
                    </a:moveTo>
                    <a:lnTo>
                      <a:pt x="809898" y="191589"/>
                    </a:lnTo>
                    <a:lnTo>
                      <a:pt x="1175658" y="1907177"/>
                    </a:lnTo>
                    <a:lnTo>
                      <a:pt x="165463" y="16285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7A6F5"/>
              </a:solidFill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pic>
          <p:nvPicPr>
            <p:cNvPr id="3106" name="图片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528" y="114783"/>
              <a:ext cx="2537776" cy="1614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07" name="任意多边形 11"/>
            <p:cNvSpPr>
              <a:spLocks noChangeArrowheads="1"/>
            </p:cNvSpPr>
            <p:nvPr/>
          </p:nvSpPr>
          <p:spPr bwMode="auto">
            <a:xfrm>
              <a:off x="0" y="19625"/>
              <a:ext cx="1178826" cy="1894853"/>
            </a:xfrm>
            <a:custGeom>
              <a:avLst/>
              <a:gdLst>
                <a:gd name="T0" fmla="*/ 349282 w 1175657"/>
                <a:gd name="T1" fmla="*/ 209568 h 1889760"/>
                <a:gd name="T2" fmla="*/ 1178826 w 1175657"/>
                <a:gd name="T3" fmla="*/ 0 h 1889760"/>
                <a:gd name="T4" fmla="*/ 1004186 w 1175657"/>
                <a:gd name="T5" fmla="*/ 1615427 h 1889760"/>
                <a:gd name="T6" fmla="*/ 0 w 1175657"/>
                <a:gd name="T7" fmla="*/ 1894853 h 1889760"/>
                <a:gd name="T8" fmla="*/ 349282 w 1175657"/>
                <a:gd name="T9" fmla="*/ 209568 h 18897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5657"/>
                <a:gd name="T16" fmla="*/ 0 h 1889760"/>
                <a:gd name="T17" fmla="*/ 1175657 w 1175657"/>
                <a:gd name="T18" fmla="*/ 1889760 h 18897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5657" h="1889760">
                  <a:moveTo>
                    <a:pt x="348343" y="209005"/>
                  </a:moveTo>
                  <a:lnTo>
                    <a:pt x="1175657" y="0"/>
                  </a:lnTo>
                  <a:lnTo>
                    <a:pt x="1001486" y="1611085"/>
                  </a:lnTo>
                  <a:lnTo>
                    <a:pt x="0" y="1889760"/>
                  </a:lnTo>
                  <a:lnTo>
                    <a:pt x="348343" y="209005"/>
                  </a:lnTo>
                  <a:close/>
                </a:path>
              </a:pathLst>
            </a:custGeom>
            <a:solidFill>
              <a:srgbClr val="7F7F7F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08" name="任意多边形 12"/>
            <p:cNvSpPr>
              <a:spLocks noChangeArrowheads="1"/>
            </p:cNvSpPr>
            <p:nvPr/>
          </p:nvSpPr>
          <p:spPr bwMode="auto">
            <a:xfrm>
              <a:off x="1841831" y="34587"/>
              <a:ext cx="846572" cy="1809339"/>
            </a:xfrm>
            <a:custGeom>
              <a:avLst/>
              <a:gdLst>
                <a:gd name="T0" fmla="*/ 24899 w 888274"/>
                <a:gd name="T1" fmla="*/ 190893 h 1898468"/>
                <a:gd name="T2" fmla="*/ 688877 w 888274"/>
                <a:gd name="T3" fmla="*/ 0 h 1898468"/>
                <a:gd name="T4" fmla="*/ 846572 w 888274"/>
                <a:gd name="T5" fmla="*/ 1552048 h 1898468"/>
                <a:gd name="T6" fmla="*/ 0 w 888274"/>
                <a:gd name="T7" fmla="*/ 1809339 h 1898468"/>
                <a:gd name="T8" fmla="*/ 24899 w 888274"/>
                <a:gd name="T9" fmla="*/ 190893 h 18984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8274"/>
                <a:gd name="T16" fmla="*/ 0 h 1898468"/>
                <a:gd name="T17" fmla="*/ 888274 w 888274"/>
                <a:gd name="T18" fmla="*/ 1898468 h 18984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8274" h="1898468">
                  <a:moveTo>
                    <a:pt x="26126" y="200297"/>
                  </a:moveTo>
                  <a:lnTo>
                    <a:pt x="722811" y="0"/>
                  </a:lnTo>
                  <a:lnTo>
                    <a:pt x="888274" y="1628503"/>
                  </a:lnTo>
                  <a:lnTo>
                    <a:pt x="0" y="1898468"/>
                  </a:lnTo>
                  <a:lnTo>
                    <a:pt x="26126" y="200297"/>
                  </a:lnTo>
                  <a:close/>
                </a:path>
              </a:pathLst>
            </a:custGeom>
            <a:solidFill>
              <a:srgbClr val="7F7F7F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6" name="椭圆 17"/>
          <p:cNvSpPr>
            <a:spLocks noChangeArrowheads="1"/>
          </p:cNvSpPr>
          <p:nvPr/>
        </p:nvSpPr>
        <p:spPr bwMode="auto">
          <a:xfrm>
            <a:off x="8313738" y="4143375"/>
            <a:ext cx="400050" cy="400050"/>
          </a:xfrm>
          <a:prstGeom prst="ellipse">
            <a:avLst/>
          </a:prstGeom>
          <a:solidFill>
            <a:srgbClr val="ACD75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7" name="椭圆 18"/>
          <p:cNvSpPr>
            <a:spLocks noChangeArrowheads="1"/>
          </p:cNvSpPr>
          <p:nvPr/>
        </p:nvSpPr>
        <p:spPr bwMode="auto">
          <a:xfrm>
            <a:off x="4297363" y="2266950"/>
            <a:ext cx="400050" cy="400050"/>
          </a:xfrm>
          <a:prstGeom prst="ellipse">
            <a:avLst/>
          </a:prstGeom>
          <a:solidFill>
            <a:srgbClr val="58DAE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8" name="椭圆 19"/>
          <p:cNvSpPr>
            <a:spLocks noChangeArrowheads="1"/>
          </p:cNvSpPr>
          <p:nvPr/>
        </p:nvSpPr>
        <p:spPr bwMode="auto">
          <a:xfrm>
            <a:off x="3414713" y="4264025"/>
            <a:ext cx="400050" cy="400050"/>
          </a:xfrm>
          <a:prstGeom prst="ellipse">
            <a:avLst/>
          </a:prstGeom>
          <a:solidFill>
            <a:srgbClr val="F5743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9" name="椭圆 20"/>
          <p:cNvSpPr>
            <a:spLocks noChangeArrowheads="1"/>
          </p:cNvSpPr>
          <p:nvPr/>
        </p:nvSpPr>
        <p:spPr bwMode="auto">
          <a:xfrm>
            <a:off x="7554913" y="2149475"/>
            <a:ext cx="400050" cy="400050"/>
          </a:xfrm>
          <a:prstGeom prst="ellipse">
            <a:avLst/>
          </a:prstGeom>
          <a:solidFill>
            <a:srgbClr val="22C6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3080" name="组合 28"/>
          <p:cNvGrpSpPr>
            <a:grpSpLocks/>
          </p:cNvGrpSpPr>
          <p:nvPr/>
        </p:nvGrpSpPr>
        <p:grpSpPr bwMode="auto">
          <a:xfrm rot="-7787781">
            <a:off x="1067594" y="4731544"/>
            <a:ext cx="1831975" cy="1481137"/>
            <a:chOff x="0" y="0"/>
            <a:chExt cx="1832234" cy="1481572"/>
          </a:xfrm>
        </p:grpSpPr>
        <p:sp>
          <p:nvSpPr>
            <p:cNvPr id="3100" name="椭圆 21"/>
            <p:cNvSpPr>
              <a:spLocks noChangeArrowheads="1"/>
            </p:cNvSpPr>
            <p:nvPr/>
          </p:nvSpPr>
          <p:spPr bwMode="auto">
            <a:xfrm rot="-9812146">
              <a:off x="1414797" y="1064135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101" name="椭圆 23"/>
            <p:cNvSpPr>
              <a:spLocks noChangeArrowheads="1"/>
            </p:cNvSpPr>
            <p:nvPr/>
          </p:nvSpPr>
          <p:spPr bwMode="auto">
            <a:xfrm rot="-9812146">
              <a:off x="0" y="637433"/>
              <a:ext cx="580453" cy="580453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102" name="椭圆 24"/>
            <p:cNvSpPr>
              <a:spLocks noChangeArrowheads="1"/>
            </p:cNvSpPr>
            <p:nvPr/>
          </p:nvSpPr>
          <p:spPr bwMode="auto">
            <a:xfrm rot="-9812146">
              <a:off x="1245885" y="0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103" name="矩形 25"/>
            <p:cNvSpPr>
              <a:spLocks noChangeArrowheads="1"/>
            </p:cNvSpPr>
            <p:nvPr/>
          </p:nvSpPr>
          <p:spPr bwMode="auto">
            <a:xfrm rot="15560509" flipV="1">
              <a:off x="1004351" y="690237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104" name="矩形 27"/>
            <p:cNvSpPr>
              <a:spLocks noChangeArrowheads="1"/>
            </p:cNvSpPr>
            <p:nvPr/>
          </p:nvSpPr>
          <p:spPr bwMode="auto">
            <a:xfrm rot="11542529" flipV="1">
              <a:off x="440103" y="1070248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081" name="文本框 29"/>
          <p:cNvSpPr>
            <a:spLocks noChangeArrowheads="1"/>
          </p:cNvSpPr>
          <p:nvPr/>
        </p:nvSpPr>
        <p:spPr bwMode="auto">
          <a:xfrm>
            <a:off x="4556125" y="323850"/>
            <a:ext cx="29892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社团简介</a:t>
            </a:r>
          </a:p>
        </p:txBody>
      </p:sp>
      <p:sp>
        <p:nvSpPr>
          <p:cNvPr id="3082" name="文本框 30"/>
          <p:cNvSpPr>
            <a:spLocks noChangeArrowheads="1"/>
          </p:cNvSpPr>
          <p:nvPr/>
        </p:nvSpPr>
        <p:spPr bwMode="auto">
          <a:xfrm>
            <a:off x="2322513" y="2251075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BFBFB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社团成立历史</a:t>
            </a:r>
          </a:p>
        </p:txBody>
      </p:sp>
      <p:sp>
        <p:nvSpPr>
          <p:cNvPr id="3083" name="文本框 31"/>
          <p:cNvSpPr>
            <a:spLocks noChangeArrowheads="1"/>
          </p:cNvSpPr>
          <p:nvPr/>
        </p:nvSpPr>
        <p:spPr bwMode="auto">
          <a:xfrm>
            <a:off x="2149475" y="4294188"/>
            <a:ext cx="1798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BFBFB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部门介绍</a:t>
            </a:r>
          </a:p>
        </p:txBody>
      </p:sp>
      <p:sp>
        <p:nvSpPr>
          <p:cNvPr id="3084" name="文本框 32"/>
          <p:cNvSpPr>
            <a:spLocks noChangeArrowheads="1"/>
          </p:cNvSpPr>
          <p:nvPr/>
        </p:nvSpPr>
        <p:spPr bwMode="auto">
          <a:xfrm>
            <a:off x="8128000" y="2197100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BFBFB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荣誉称号</a:t>
            </a:r>
          </a:p>
        </p:txBody>
      </p:sp>
      <p:sp>
        <p:nvSpPr>
          <p:cNvPr id="3085" name="文本框 33"/>
          <p:cNvSpPr>
            <a:spLocks noChangeArrowheads="1"/>
          </p:cNvSpPr>
          <p:nvPr/>
        </p:nvSpPr>
        <p:spPr bwMode="auto">
          <a:xfrm>
            <a:off x="8774113" y="4173538"/>
            <a:ext cx="1798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BFBFB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主要活动</a:t>
            </a:r>
          </a:p>
        </p:txBody>
      </p:sp>
      <p:grpSp>
        <p:nvGrpSpPr>
          <p:cNvPr id="3086" name="组合 34"/>
          <p:cNvGrpSpPr>
            <a:grpSpLocks/>
          </p:cNvGrpSpPr>
          <p:nvPr/>
        </p:nvGrpSpPr>
        <p:grpSpPr bwMode="auto">
          <a:xfrm rot="3354337">
            <a:off x="8340725" y="1222375"/>
            <a:ext cx="346075" cy="873125"/>
            <a:chOff x="0" y="0"/>
            <a:chExt cx="586349" cy="1481572"/>
          </a:xfrm>
        </p:grpSpPr>
        <p:sp>
          <p:nvSpPr>
            <p:cNvPr id="3097" name="椭圆 35"/>
            <p:cNvSpPr>
              <a:spLocks noChangeArrowheads="1"/>
            </p:cNvSpPr>
            <p:nvPr/>
          </p:nvSpPr>
          <p:spPr bwMode="auto">
            <a:xfrm rot="-9812146">
              <a:off x="168912" y="1064135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8" name="椭圆 37"/>
            <p:cNvSpPr>
              <a:spLocks noChangeArrowheads="1"/>
            </p:cNvSpPr>
            <p:nvPr/>
          </p:nvSpPr>
          <p:spPr bwMode="auto">
            <a:xfrm rot="-9812146">
              <a:off x="0" y="0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9" name="矩形 38"/>
            <p:cNvSpPr>
              <a:spLocks noChangeArrowheads="1"/>
            </p:cNvSpPr>
            <p:nvPr/>
          </p:nvSpPr>
          <p:spPr bwMode="auto">
            <a:xfrm rot="15560509" flipV="1">
              <a:off x="-241534" y="690237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087" name="组合 40"/>
          <p:cNvGrpSpPr>
            <a:grpSpLocks/>
          </p:cNvGrpSpPr>
          <p:nvPr/>
        </p:nvGrpSpPr>
        <p:grpSpPr bwMode="auto">
          <a:xfrm>
            <a:off x="-71438" y="409575"/>
            <a:ext cx="1831976" cy="1481138"/>
            <a:chOff x="0" y="0"/>
            <a:chExt cx="1832234" cy="1481572"/>
          </a:xfrm>
        </p:grpSpPr>
        <p:sp>
          <p:nvSpPr>
            <p:cNvPr id="3092" name="椭圆 41"/>
            <p:cNvSpPr>
              <a:spLocks noChangeArrowheads="1"/>
            </p:cNvSpPr>
            <p:nvPr/>
          </p:nvSpPr>
          <p:spPr bwMode="auto">
            <a:xfrm rot="-9812146">
              <a:off x="1414797" y="1064135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3" name="椭圆 42"/>
            <p:cNvSpPr>
              <a:spLocks noChangeArrowheads="1"/>
            </p:cNvSpPr>
            <p:nvPr/>
          </p:nvSpPr>
          <p:spPr bwMode="auto">
            <a:xfrm rot="-9812146">
              <a:off x="0" y="637433"/>
              <a:ext cx="580453" cy="580453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4" name="椭圆 43"/>
            <p:cNvSpPr>
              <a:spLocks noChangeArrowheads="1"/>
            </p:cNvSpPr>
            <p:nvPr/>
          </p:nvSpPr>
          <p:spPr bwMode="auto">
            <a:xfrm rot="-9812146">
              <a:off x="1245885" y="0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5" name="矩形 44"/>
            <p:cNvSpPr>
              <a:spLocks noChangeArrowheads="1"/>
            </p:cNvSpPr>
            <p:nvPr/>
          </p:nvSpPr>
          <p:spPr bwMode="auto">
            <a:xfrm rot="15560509" flipV="1">
              <a:off x="1004351" y="690237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6" name="矩形 45"/>
            <p:cNvSpPr>
              <a:spLocks noChangeArrowheads="1"/>
            </p:cNvSpPr>
            <p:nvPr/>
          </p:nvSpPr>
          <p:spPr bwMode="auto">
            <a:xfrm rot="11542529" flipV="1">
              <a:off x="440103" y="1070248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088" name="组合 46"/>
          <p:cNvGrpSpPr>
            <a:grpSpLocks/>
          </p:cNvGrpSpPr>
          <p:nvPr/>
        </p:nvGrpSpPr>
        <p:grpSpPr bwMode="auto">
          <a:xfrm rot="10604751">
            <a:off x="9197975" y="5219700"/>
            <a:ext cx="1831975" cy="844550"/>
            <a:chOff x="0" y="0"/>
            <a:chExt cx="1832234" cy="844139"/>
          </a:xfrm>
        </p:grpSpPr>
        <p:sp>
          <p:nvSpPr>
            <p:cNvPr id="3089" name="椭圆 47"/>
            <p:cNvSpPr>
              <a:spLocks noChangeArrowheads="1"/>
            </p:cNvSpPr>
            <p:nvPr/>
          </p:nvSpPr>
          <p:spPr bwMode="auto">
            <a:xfrm rot="-9812146">
              <a:off x="1414797" y="426702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0" name="椭圆 48"/>
            <p:cNvSpPr>
              <a:spLocks noChangeArrowheads="1"/>
            </p:cNvSpPr>
            <p:nvPr/>
          </p:nvSpPr>
          <p:spPr bwMode="auto">
            <a:xfrm rot="-9812146">
              <a:off x="0" y="0"/>
              <a:ext cx="580453" cy="580453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91" name="矩形 51"/>
            <p:cNvSpPr>
              <a:spLocks noChangeArrowheads="1"/>
            </p:cNvSpPr>
            <p:nvPr/>
          </p:nvSpPr>
          <p:spPr bwMode="auto">
            <a:xfrm rot="11542529" flipV="1">
              <a:off x="440103" y="432815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E0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3"/>
          <p:cNvSpPr>
            <a:spLocks noChangeAspect="1" noChangeArrowheads="1" noTextEdit="1"/>
          </p:cNvSpPr>
          <p:nvPr/>
        </p:nvSpPr>
        <p:spPr bwMode="auto">
          <a:xfrm>
            <a:off x="365125" y="1120775"/>
            <a:ext cx="4859338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Freeform 5"/>
          <p:cNvSpPr>
            <a:spLocks noEditPoints="1" noChangeArrowheads="1"/>
          </p:cNvSpPr>
          <p:nvPr/>
        </p:nvSpPr>
        <p:spPr bwMode="auto">
          <a:xfrm>
            <a:off x="1333500" y="5249863"/>
            <a:ext cx="3121025" cy="703262"/>
          </a:xfrm>
          <a:custGeom>
            <a:avLst/>
            <a:gdLst>
              <a:gd name="T0" fmla="*/ 1593715 w 235"/>
              <a:gd name="T1" fmla="*/ 305189 h 53"/>
              <a:gd name="T2" fmla="*/ 1474186 w 235"/>
              <a:gd name="T3" fmla="*/ 344996 h 53"/>
              <a:gd name="T4" fmla="*/ 1341377 w 235"/>
              <a:gd name="T5" fmla="*/ 384804 h 53"/>
              <a:gd name="T6" fmla="*/ 1474186 w 235"/>
              <a:gd name="T7" fmla="*/ 344996 h 53"/>
              <a:gd name="T8" fmla="*/ 1593715 w 235"/>
              <a:gd name="T9" fmla="*/ 305189 h 53"/>
              <a:gd name="T10" fmla="*/ 1593715 w 235"/>
              <a:gd name="T11" fmla="*/ 305189 h 53"/>
              <a:gd name="T12" fmla="*/ 1195286 w 235"/>
              <a:gd name="T13" fmla="*/ 119422 h 53"/>
              <a:gd name="T14" fmla="*/ 1195286 w 235"/>
              <a:gd name="T15" fmla="*/ 119422 h 53"/>
              <a:gd name="T16" fmla="*/ 1115600 w 235"/>
              <a:gd name="T17" fmla="*/ 132691 h 53"/>
              <a:gd name="T18" fmla="*/ 1115600 w 235"/>
              <a:gd name="T19" fmla="*/ 132691 h 53"/>
              <a:gd name="T20" fmla="*/ 1195286 w 235"/>
              <a:gd name="T21" fmla="*/ 119422 h 53"/>
              <a:gd name="T22" fmla="*/ 1195286 w 235"/>
              <a:gd name="T23" fmla="*/ 119422 h 53"/>
              <a:gd name="T24" fmla="*/ 1195286 w 235"/>
              <a:gd name="T25" fmla="*/ 119422 h 53"/>
              <a:gd name="T26" fmla="*/ 1182005 w 235"/>
              <a:gd name="T27" fmla="*/ 132691 h 53"/>
              <a:gd name="T28" fmla="*/ 1168724 w 235"/>
              <a:gd name="T29" fmla="*/ 132691 h 53"/>
              <a:gd name="T30" fmla="*/ 1221848 w 235"/>
              <a:gd name="T31" fmla="*/ 132691 h 53"/>
              <a:gd name="T32" fmla="*/ 1195286 w 235"/>
              <a:gd name="T33" fmla="*/ 119422 h 53"/>
              <a:gd name="T34" fmla="*/ 1195286 w 235"/>
              <a:gd name="T35" fmla="*/ 119422 h 53"/>
              <a:gd name="T36" fmla="*/ 1195286 w 235"/>
              <a:gd name="T37" fmla="*/ 119422 h 53"/>
              <a:gd name="T38" fmla="*/ 1195286 w 235"/>
              <a:gd name="T39" fmla="*/ 119422 h 53"/>
              <a:gd name="T40" fmla="*/ 2616349 w 235"/>
              <a:gd name="T41" fmla="*/ 39807 h 53"/>
              <a:gd name="T42" fmla="*/ 2603068 w 235"/>
              <a:gd name="T43" fmla="*/ 291920 h 53"/>
              <a:gd name="T44" fmla="*/ 2191358 w 235"/>
              <a:gd name="T45" fmla="*/ 464418 h 53"/>
              <a:gd name="T46" fmla="*/ 1686682 w 235"/>
              <a:gd name="T47" fmla="*/ 344996 h 53"/>
              <a:gd name="T48" fmla="*/ 1567153 w 235"/>
              <a:gd name="T49" fmla="*/ 398073 h 53"/>
              <a:gd name="T50" fmla="*/ 969510 w 235"/>
              <a:gd name="T51" fmla="*/ 490956 h 53"/>
              <a:gd name="T52" fmla="*/ 597643 w 235"/>
              <a:gd name="T53" fmla="*/ 411342 h 53"/>
              <a:gd name="T54" fmla="*/ 411710 w 235"/>
              <a:gd name="T55" fmla="*/ 291920 h 53"/>
              <a:gd name="T56" fmla="*/ 385148 w 235"/>
              <a:gd name="T57" fmla="*/ 66345 h 53"/>
              <a:gd name="T58" fmla="*/ 0 w 235"/>
              <a:gd name="T59" fmla="*/ 318458 h 53"/>
              <a:gd name="T60" fmla="*/ 1567153 w 235"/>
              <a:gd name="T61" fmla="*/ 703262 h 53"/>
              <a:gd name="T62" fmla="*/ 3121025 w 235"/>
              <a:gd name="T63" fmla="*/ 318458 h 53"/>
              <a:gd name="T64" fmla="*/ 2616349 w 235"/>
              <a:gd name="T65" fmla="*/ 39807 h 53"/>
              <a:gd name="T66" fmla="*/ 1500748 w 235"/>
              <a:gd name="T67" fmla="*/ 0 h 53"/>
              <a:gd name="T68" fmla="*/ 1474186 w 235"/>
              <a:gd name="T69" fmla="*/ 0 h 53"/>
              <a:gd name="T70" fmla="*/ 1514029 w 235"/>
              <a:gd name="T71" fmla="*/ 13269 h 53"/>
              <a:gd name="T72" fmla="*/ 1567153 w 235"/>
              <a:gd name="T73" fmla="*/ 39807 h 53"/>
              <a:gd name="T74" fmla="*/ 1646839 w 235"/>
              <a:gd name="T75" fmla="*/ 13269 h 53"/>
              <a:gd name="T76" fmla="*/ 1500748 w 235"/>
              <a:gd name="T77" fmla="*/ 0 h 5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35"/>
              <a:gd name="T118" fmla="*/ 0 h 53"/>
              <a:gd name="T119" fmla="*/ 235 w 235"/>
              <a:gd name="T120" fmla="*/ 53 h 5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35" h="53">
                <a:moveTo>
                  <a:pt x="120" y="23"/>
                </a:moveTo>
                <a:cubicBezTo>
                  <a:pt x="115" y="25"/>
                  <a:pt x="111" y="26"/>
                  <a:pt x="111" y="26"/>
                </a:cubicBezTo>
                <a:cubicBezTo>
                  <a:pt x="107" y="27"/>
                  <a:pt x="104" y="28"/>
                  <a:pt x="101" y="29"/>
                </a:cubicBezTo>
                <a:cubicBezTo>
                  <a:pt x="104" y="28"/>
                  <a:pt x="107" y="27"/>
                  <a:pt x="111" y="26"/>
                </a:cubicBezTo>
                <a:cubicBezTo>
                  <a:pt x="111" y="26"/>
                  <a:pt x="115" y="25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moveTo>
                  <a:pt x="90" y="9"/>
                </a:moveTo>
                <a:cubicBezTo>
                  <a:pt x="90" y="9"/>
                  <a:pt x="90" y="9"/>
                  <a:pt x="90" y="9"/>
                </a:cubicBezTo>
                <a:cubicBezTo>
                  <a:pt x="88" y="9"/>
                  <a:pt x="87" y="10"/>
                  <a:pt x="84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87" y="10"/>
                  <a:pt x="88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10"/>
                  <a:pt x="89" y="10"/>
                  <a:pt x="89" y="10"/>
                </a:cubicBezTo>
                <a:cubicBezTo>
                  <a:pt x="89" y="10"/>
                  <a:pt x="88" y="10"/>
                  <a:pt x="88" y="10"/>
                </a:cubicBezTo>
                <a:cubicBezTo>
                  <a:pt x="89" y="10"/>
                  <a:pt x="90" y="10"/>
                  <a:pt x="92" y="10"/>
                </a:cubicBezTo>
                <a:cubicBezTo>
                  <a:pt x="91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9"/>
                  <a:pt x="90" y="9"/>
                  <a:pt x="90" y="9"/>
                </a:cubicBezTo>
                <a:moveTo>
                  <a:pt x="197" y="3"/>
                </a:moveTo>
                <a:cubicBezTo>
                  <a:pt x="199" y="9"/>
                  <a:pt x="200" y="17"/>
                  <a:pt x="196" y="22"/>
                </a:cubicBezTo>
                <a:cubicBezTo>
                  <a:pt x="191" y="28"/>
                  <a:pt x="182" y="35"/>
                  <a:pt x="165" y="35"/>
                </a:cubicBezTo>
                <a:cubicBezTo>
                  <a:pt x="155" y="35"/>
                  <a:pt x="143" y="32"/>
                  <a:pt x="127" y="26"/>
                </a:cubicBezTo>
                <a:cubicBezTo>
                  <a:pt x="123" y="28"/>
                  <a:pt x="119" y="29"/>
                  <a:pt x="118" y="30"/>
                </a:cubicBezTo>
                <a:cubicBezTo>
                  <a:pt x="99" y="35"/>
                  <a:pt x="84" y="37"/>
                  <a:pt x="73" y="37"/>
                </a:cubicBezTo>
                <a:cubicBezTo>
                  <a:pt x="60" y="37"/>
                  <a:pt x="51" y="35"/>
                  <a:pt x="45" y="31"/>
                </a:cubicBezTo>
                <a:cubicBezTo>
                  <a:pt x="38" y="29"/>
                  <a:pt x="34" y="25"/>
                  <a:pt x="31" y="22"/>
                </a:cubicBezTo>
                <a:cubicBezTo>
                  <a:pt x="27" y="18"/>
                  <a:pt x="27" y="11"/>
                  <a:pt x="29" y="5"/>
                </a:cubicBezTo>
                <a:cubicBezTo>
                  <a:pt x="11" y="10"/>
                  <a:pt x="0" y="17"/>
                  <a:pt x="0" y="24"/>
                </a:cubicBezTo>
                <a:cubicBezTo>
                  <a:pt x="0" y="40"/>
                  <a:pt x="53" y="53"/>
                  <a:pt x="118" y="53"/>
                </a:cubicBezTo>
                <a:cubicBezTo>
                  <a:pt x="183" y="53"/>
                  <a:pt x="235" y="40"/>
                  <a:pt x="235" y="24"/>
                </a:cubicBezTo>
                <a:cubicBezTo>
                  <a:pt x="235" y="16"/>
                  <a:pt x="221" y="8"/>
                  <a:pt x="197" y="3"/>
                </a:cubicBezTo>
                <a:moveTo>
                  <a:pt x="113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12" y="1"/>
                  <a:pt x="113" y="1"/>
                  <a:pt x="114" y="1"/>
                </a:cubicBezTo>
                <a:cubicBezTo>
                  <a:pt x="115" y="2"/>
                  <a:pt x="117" y="2"/>
                  <a:pt x="118" y="3"/>
                </a:cubicBezTo>
                <a:cubicBezTo>
                  <a:pt x="121" y="2"/>
                  <a:pt x="123" y="1"/>
                  <a:pt x="124" y="1"/>
                </a:cubicBezTo>
                <a:cubicBezTo>
                  <a:pt x="113" y="0"/>
                  <a:pt x="113" y="0"/>
                  <a:pt x="113" y="0"/>
                </a:cubicBezTo>
              </a:path>
            </a:pathLst>
          </a:custGeom>
          <a:solidFill>
            <a:srgbClr val="57C1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Freeform 6"/>
          <p:cNvSpPr>
            <a:spLocks noChangeArrowheads="1"/>
          </p:cNvSpPr>
          <p:nvPr/>
        </p:nvSpPr>
        <p:spPr bwMode="auto">
          <a:xfrm>
            <a:off x="2954338" y="5076825"/>
            <a:ext cx="650875" cy="479425"/>
          </a:xfrm>
          <a:custGeom>
            <a:avLst/>
            <a:gdLst>
              <a:gd name="T0" fmla="*/ 26566 w 49"/>
              <a:gd name="T1" fmla="*/ 186443 h 36"/>
              <a:gd name="T2" fmla="*/ 199247 w 49"/>
              <a:gd name="T3" fmla="*/ 332934 h 36"/>
              <a:gd name="T4" fmla="*/ 531327 w 49"/>
              <a:gd name="T5" fmla="*/ 466108 h 36"/>
              <a:gd name="T6" fmla="*/ 624309 w 49"/>
              <a:gd name="T7" fmla="*/ 452790 h 36"/>
              <a:gd name="T8" fmla="*/ 650875 w 49"/>
              <a:gd name="T9" fmla="*/ 399521 h 36"/>
              <a:gd name="T10" fmla="*/ 358645 w 49"/>
              <a:gd name="T11" fmla="*/ 159808 h 36"/>
              <a:gd name="T12" fmla="*/ 278946 w 49"/>
              <a:gd name="T13" fmla="*/ 133174 h 36"/>
              <a:gd name="T14" fmla="*/ 265663 w 49"/>
              <a:gd name="T15" fmla="*/ 79904 h 36"/>
              <a:gd name="T16" fmla="*/ 199247 w 49"/>
              <a:gd name="T17" fmla="*/ 26635 h 36"/>
              <a:gd name="T18" fmla="*/ 159398 w 49"/>
              <a:gd name="T19" fmla="*/ 13317 h 36"/>
              <a:gd name="T20" fmla="*/ 132832 w 49"/>
              <a:gd name="T21" fmla="*/ 26635 h 36"/>
              <a:gd name="T22" fmla="*/ 26566 w 49"/>
              <a:gd name="T23" fmla="*/ 186443 h 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"/>
              <a:gd name="T37" fmla="*/ 0 h 36"/>
              <a:gd name="T38" fmla="*/ 49 w 49"/>
              <a:gd name="T39" fmla="*/ 36 h 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" h="36">
                <a:moveTo>
                  <a:pt x="2" y="14"/>
                </a:moveTo>
                <a:cubicBezTo>
                  <a:pt x="3" y="15"/>
                  <a:pt x="10" y="19"/>
                  <a:pt x="15" y="25"/>
                </a:cubicBezTo>
                <a:cubicBezTo>
                  <a:pt x="21" y="27"/>
                  <a:pt x="40" y="35"/>
                  <a:pt x="40" y="35"/>
                </a:cubicBezTo>
                <a:cubicBezTo>
                  <a:pt x="40" y="35"/>
                  <a:pt x="44" y="36"/>
                  <a:pt x="47" y="34"/>
                </a:cubicBezTo>
                <a:cubicBezTo>
                  <a:pt x="49" y="33"/>
                  <a:pt x="49" y="30"/>
                  <a:pt x="49" y="30"/>
                </a:cubicBezTo>
                <a:cubicBezTo>
                  <a:pt x="27" y="12"/>
                  <a:pt x="27" y="12"/>
                  <a:pt x="27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6"/>
                  <a:pt x="20" y="6"/>
                  <a:pt x="20" y="6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3" y="0"/>
                  <a:pt x="12" y="1"/>
                </a:cubicBezTo>
                <a:cubicBezTo>
                  <a:pt x="11" y="1"/>
                  <a:pt x="10" y="2"/>
                  <a:pt x="10" y="2"/>
                </a:cubicBezTo>
                <a:cubicBezTo>
                  <a:pt x="10" y="2"/>
                  <a:pt x="0" y="13"/>
                  <a:pt x="2" y="14"/>
                </a:cubicBezTo>
              </a:path>
            </a:pathLst>
          </a:custGeom>
          <a:solidFill>
            <a:srgbClr val="0C0B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Freeform 7"/>
          <p:cNvSpPr>
            <a:spLocks noChangeArrowheads="1"/>
          </p:cNvSpPr>
          <p:nvPr/>
        </p:nvSpPr>
        <p:spPr bwMode="auto">
          <a:xfrm>
            <a:off x="2516188" y="4970463"/>
            <a:ext cx="1487487" cy="890587"/>
          </a:xfrm>
          <a:custGeom>
            <a:avLst/>
            <a:gdLst>
              <a:gd name="T0" fmla="*/ 79687 w 112"/>
              <a:gd name="T1" fmla="*/ 292432 h 67"/>
              <a:gd name="T2" fmla="*/ 185936 w 112"/>
              <a:gd name="T3" fmla="*/ 252555 h 67"/>
              <a:gd name="T4" fmla="*/ 464840 w 112"/>
              <a:gd name="T5" fmla="*/ 345601 h 67"/>
              <a:gd name="T6" fmla="*/ 650776 w 112"/>
              <a:gd name="T7" fmla="*/ 398770 h 67"/>
              <a:gd name="T8" fmla="*/ 757025 w 112"/>
              <a:gd name="T9" fmla="*/ 412063 h 67"/>
              <a:gd name="T10" fmla="*/ 690619 w 112"/>
              <a:gd name="T11" fmla="*/ 292432 h 67"/>
              <a:gd name="T12" fmla="*/ 318747 w 112"/>
              <a:gd name="T13" fmla="*/ 279139 h 67"/>
              <a:gd name="T14" fmla="*/ 318747 w 112"/>
              <a:gd name="T15" fmla="*/ 279139 h 67"/>
              <a:gd name="T16" fmla="*/ 318747 w 112"/>
              <a:gd name="T17" fmla="*/ 0 h 67"/>
              <a:gd name="T18" fmla="*/ 796868 w 112"/>
              <a:gd name="T19" fmla="*/ 0 h 67"/>
              <a:gd name="T20" fmla="*/ 1421081 w 112"/>
              <a:gd name="T21" fmla="*/ 265847 h 67"/>
              <a:gd name="T22" fmla="*/ 1421081 w 112"/>
              <a:gd name="T23" fmla="*/ 571571 h 67"/>
              <a:gd name="T24" fmla="*/ 358591 w 112"/>
              <a:gd name="T25" fmla="*/ 544986 h 67"/>
              <a:gd name="T26" fmla="*/ 13281 w 112"/>
              <a:gd name="T27" fmla="*/ 398770 h 67"/>
              <a:gd name="T28" fmla="*/ 79687 w 112"/>
              <a:gd name="T29" fmla="*/ 292432 h 6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2"/>
              <a:gd name="T46" fmla="*/ 0 h 67"/>
              <a:gd name="T47" fmla="*/ 112 w 112"/>
              <a:gd name="T48" fmla="*/ 67 h 6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2" h="67">
                <a:moveTo>
                  <a:pt x="6" y="22"/>
                </a:moveTo>
                <a:cubicBezTo>
                  <a:pt x="9" y="19"/>
                  <a:pt x="13" y="18"/>
                  <a:pt x="14" y="19"/>
                </a:cubicBezTo>
                <a:cubicBezTo>
                  <a:pt x="14" y="19"/>
                  <a:pt x="31" y="24"/>
                  <a:pt x="35" y="26"/>
                </a:cubicBezTo>
                <a:cubicBezTo>
                  <a:pt x="40" y="27"/>
                  <a:pt x="45" y="29"/>
                  <a:pt x="49" y="30"/>
                </a:cubicBezTo>
                <a:cubicBezTo>
                  <a:pt x="52" y="31"/>
                  <a:pt x="55" y="31"/>
                  <a:pt x="57" y="31"/>
                </a:cubicBezTo>
                <a:cubicBezTo>
                  <a:pt x="64" y="31"/>
                  <a:pt x="70" y="25"/>
                  <a:pt x="52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0"/>
                  <a:pt x="24" y="0"/>
                  <a:pt x="2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0"/>
                  <a:pt x="97" y="4"/>
                  <a:pt x="107" y="20"/>
                </a:cubicBezTo>
                <a:cubicBezTo>
                  <a:pt x="110" y="25"/>
                  <a:pt x="112" y="37"/>
                  <a:pt x="107" y="43"/>
                </a:cubicBezTo>
                <a:cubicBezTo>
                  <a:pt x="98" y="53"/>
                  <a:pt x="78" y="67"/>
                  <a:pt x="27" y="41"/>
                </a:cubicBezTo>
                <a:cubicBezTo>
                  <a:pt x="26" y="41"/>
                  <a:pt x="2" y="31"/>
                  <a:pt x="1" y="30"/>
                </a:cubicBezTo>
                <a:cubicBezTo>
                  <a:pt x="1" y="30"/>
                  <a:pt x="0" y="27"/>
                  <a:pt x="6" y="22"/>
                </a:cubicBezTo>
              </a:path>
            </a:pathLst>
          </a:custGeom>
          <a:solidFill>
            <a:srgbClr val="3330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Freeform 8"/>
          <p:cNvSpPr>
            <a:spLocks noChangeArrowheads="1"/>
          </p:cNvSpPr>
          <p:nvPr/>
        </p:nvSpPr>
        <p:spPr bwMode="auto">
          <a:xfrm>
            <a:off x="2835275" y="4970463"/>
            <a:ext cx="1089025" cy="239712"/>
          </a:xfrm>
          <a:custGeom>
            <a:avLst/>
            <a:gdLst>
              <a:gd name="T0" fmla="*/ 478109 w 82"/>
              <a:gd name="T1" fmla="*/ 0 h 18"/>
              <a:gd name="T2" fmla="*/ 0 w 82"/>
              <a:gd name="T3" fmla="*/ 0 h 18"/>
              <a:gd name="T4" fmla="*/ 39842 w 82"/>
              <a:gd name="T5" fmla="*/ 39952 h 18"/>
              <a:gd name="T6" fmla="*/ 504670 w 82"/>
              <a:gd name="T7" fmla="*/ 39952 h 18"/>
              <a:gd name="T8" fmla="*/ 1089025 w 82"/>
              <a:gd name="T9" fmla="*/ 239712 h 18"/>
              <a:gd name="T10" fmla="*/ 478109 w 82"/>
              <a:gd name="T11" fmla="*/ 0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"/>
              <a:gd name="T19" fmla="*/ 0 h 18"/>
              <a:gd name="T20" fmla="*/ 82 w 82"/>
              <a:gd name="T21" fmla="*/ 18 h 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" h="18">
                <a:moveTo>
                  <a:pt x="36" y="0"/>
                </a:moveTo>
                <a:cubicBezTo>
                  <a:pt x="0" y="0"/>
                  <a:pt x="0" y="0"/>
                  <a:pt x="0" y="0"/>
                </a:cubicBezTo>
                <a:cubicBezTo>
                  <a:pt x="3" y="3"/>
                  <a:pt x="3" y="3"/>
                  <a:pt x="3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68" y="6"/>
                  <a:pt x="82" y="18"/>
                </a:cubicBezTo>
                <a:cubicBezTo>
                  <a:pt x="70" y="4"/>
                  <a:pt x="36" y="0"/>
                  <a:pt x="36" y="0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Freeform 9"/>
          <p:cNvSpPr>
            <a:spLocks noChangeArrowheads="1"/>
          </p:cNvSpPr>
          <p:nvPr/>
        </p:nvSpPr>
        <p:spPr bwMode="auto">
          <a:xfrm>
            <a:off x="1931988" y="5556250"/>
            <a:ext cx="1089025" cy="185738"/>
          </a:xfrm>
          <a:custGeom>
            <a:avLst/>
            <a:gdLst>
              <a:gd name="T0" fmla="*/ 996059 w 82"/>
              <a:gd name="T1" fmla="*/ 0 h 14"/>
              <a:gd name="T2" fmla="*/ 876532 w 82"/>
              <a:gd name="T3" fmla="*/ 39801 h 14"/>
              <a:gd name="T4" fmla="*/ 743724 w 82"/>
              <a:gd name="T5" fmla="*/ 79602 h 14"/>
              <a:gd name="T6" fmla="*/ 265616 w 82"/>
              <a:gd name="T7" fmla="*/ 145937 h 14"/>
              <a:gd name="T8" fmla="*/ 0 w 82"/>
              <a:gd name="T9" fmla="*/ 106136 h 14"/>
              <a:gd name="T10" fmla="*/ 371862 w 82"/>
              <a:gd name="T11" fmla="*/ 185738 h 14"/>
              <a:gd name="T12" fmla="*/ 969498 w 82"/>
              <a:gd name="T13" fmla="*/ 92869 h 14"/>
              <a:gd name="T14" fmla="*/ 1089025 w 82"/>
              <a:gd name="T15" fmla="*/ 39801 h 14"/>
              <a:gd name="T16" fmla="*/ 996059 w 82"/>
              <a:gd name="T17" fmla="*/ 0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2"/>
              <a:gd name="T28" fmla="*/ 0 h 14"/>
              <a:gd name="T29" fmla="*/ 82 w 82"/>
              <a:gd name="T30" fmla="*/ 14 h 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2" h="14">
                <a:moveTo>
                  <a:pt x="75" y="0"/>
                </a:moveTo>
                <a:cubicBezTo>
                  <a:pt x="70" y="2"/>
                  <a:pt x="66" y="3"/>
                  <a:pt x="66" y="3"/>
                </a:cubicBezTo>
                <a:cubicBezTo>
                  <a:pt x="62" y="4"/>
                  <a:pt x="59" y="5"/>
                  <a:pt x="56" y="6"/>
                </a:cubicBezTo>
                <a:cubicBezTo>
                  <a:pt x="41" y="9"/>
                  <a:pt x="30" y="11"/>
                  <a:pt x="20" y="11"/>
                </a:cubicBezTo>
                <a:cubicBezTo>
                  <a:pt x="12" y="11"/>
                  <a:pt x="5" y="10"/>
                  <a:pt x="0" y="8"/>
                </a:cubicBezTo>
                <a:cubicBezTo>
                  <a:pt x="6" y="12"/>
                  <a:pt x="15" y="14"/>
                  <a:pt x="28" y="14"/>
                </a:cubicBezTo>
                <a:cubicBezTo>
                  <a:pt x="39" y="14"/>
                  <a:pt x="54" y="12"/>
                  <a:pt x="73" y="7"/>
                </a:cubicBezTo>
                <a:cubicBezTo>
                  <a:pt x="74" y="6"/>
                  <a:pt x="78" y="5"/>
                  <a:pt x="82" y="3"/>
                </a:cubicBezTo>
                <a:cubicBezTo>
                  <a:pt x="80" y="2"/>
                  <a:pt x="78" y="1"/>
                  <a:pt x="75" y="0"/>
                </a:cubicBezTo>
              </a:path>
            </a:pathLst>
          </a:custGeom>
          <a:solidFill>
            <a:srgbClr val="4BA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Freeform 10"/>
          <p:cNvSpPr>
            <a:spLocks noChangeArrowheads="1"/>
          </p:cNvSpPr>
          <p:nvPr/>
        </p:nvSpPr>
        <p:spPr bwMode="auto">
          <a:xfrm>
            <a:off x="2927350" y="5410200"/>
            <a:ext cx="331788" cy="185738"/>
          </a:xfrm>
          <a:custGeom>
            <a:avLst/>
            <a:gdLst>
              <a:gd name="T0" fmla="*/ 225616 w 25"/>
              <a:gd name="T1" fmla="*/ 0 h 14"/>
              <a:gd name="T2" fmla="*/ 225616 w 25"/>
              <a:gd name="T3" fmla="*/ 0 h 14"/>
              <a:gd name="T4" fmla="*/ 0 w 25"/>
              <a:gd name="T5" fmla="*/ 145937 h 14"/>
              <a:gd name="T6" fmla="*/ 92901 w 25"/>
              <a:gd name="T7" fmla="*/ 185738 h 14"/>
              <a:gd name="T8" fmla="*/ 318516 w 25"/>
              <a:gd name="T9" fmla="*/ 53068 h 14"/>
              <a:gd name="T10" fmla="*/ 331788 w 25"/>
              <a:gd name="T11" fmla="*/ 39801 h 14"/>
              <a:gd name="T12" fmla="*/ 225616 w 25"/>
              <a:gd name="T13" fmla="*/ 0 h 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"/>
              <a:gd name="T22" fmla="*/ 0 h 14"/>
              <a:gd name="T23" fmla="*/ 25 w 25"/>
              <a:gd name="T24" fmla="*/ 14 h 1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" h="14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3" y="4"/>
                  <a:pt x="6" y="8"/>
                  <a:pt x="0" y="11"/>
                </a:cubicBezTo>
                <a:cubicBezTo>
                  <a:pt x="3" y="12"/>
                  <a:pt x="5" y="13"/>
                  <a:pt x="7" y="14"/>
                </a:cubicBezTo>
                <a:cubicBezTo>
                  <a:pt x="13" y="11"/>
                  <a:pt x="20" y="8"/>
                  <a:pt x="24" y="4"/>
                </a:cubicBezTo>
                <a:cubicBezTo>
                  <a:pt x="24" y="4"/>
                  <a:pt x="24" y="3"/>
                  <a:pt x="25" y="3"/>
                </a:cubicBezTo>
                <a:cubicBezTo>
                  <a:pt x="21" y="2"/>
                  <a:pt x="19" y="1"/>
                  <a:pt x="17" y="0"/>
                </a:cubicBezTo>
              </a:path>
            </a:pathLst>
          </a:custGeom>
          <a:solidFill>
            <a:srgbClr val="28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Freeform 11"/>
          <p:cNvSpPr>
            <a:spLocks noChangeArrowheads="1"/>
          </p:cNvSpPr>
          <p:nvPr/>
        </p:nvSpPr>
        <p:spPr bwMode="auto">
          <a:xfrm>
            <a:off x="1679575" y="4970463"/>
            <a:ext cx="1473200" cy="811212"/>
          </a:xfrm>
          <a:custGeom>
            <a:avLst/>
            <a:gdLst>
              <a:gd name="T0" fmla="*/ 1406840 w 111"/>
              <a:gd name="T1" fmla="*/ 332464 h 61"/>
              <a:gd name="T2" fmla="*/ 1300663 w 111"/>
              <a:gd name="T3" fmla="*/ 279270 h 61"/>
              <a:gd name="T4" fmla="*/ 729964 w 111"/>
              <a:gd name="T5" fmla="*/ 412255 h 61"/>
              <a:gd name="T6" fmla="*/ 796324 w 111"/>
              <a:gd name="T7" fmla="*/ 292568 h 61"/>
              <a:gd name="T8" fmla="*/ 1154670 w 111"/>
              <a:gd name="T9" fmla="*/ 279270 h 61"/>
              <a:gd name="T10" fmla="*/ 1167942 w 111"/>
              <a:gd name="T11" fmla="*/ 279270 h 61"/>
              <a:gd name="T12" fmla="*/ 1167942 w 111"/>
              <a:gd name="T13" fmla="*/ 0 h 61"/>
              <a:gd name="T14" fmla="*/ 690148 w 111"/>
              <a:gd name="T15" fmla="*/ 0 h 61"/>
              <a:gd name="T16" fmla="*/ 66360 w 111"/>
              <a:gd name="T17" fmla="*/ 265971 h 61"/>
              <a:gd name="T18" fmla="*/ 66360 w 111"/>
              <a:gd name="T19" fmla="*/ 571838 h 61"/>
              <a:gd name="T20" fmla="*/ 1128126 w 111"/>
              <a:gd name="T21" fmla="*/ 625032 h 61"/>
              <a:gd name="T22" fmla="*/ 1473200 w 111"/>
              <a:gd name="T23" fmla="*/ 438852 h 61"/>
              <a:gd name="T24" fmla="*/ 1406840 w 111"/>
              <a:gd name="T25" fmla="*/ 332464 h 6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1"/>
              <a:gd name="T40" fmla="*/ 0 h 61"/>
              <a:gd name="T41" fmla="*/ 111 w 111"/>
              <a:gd name="T42" fmla="*/ 61 h 6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1" h="61">
                <a:moveTo>
                  <a:pt x="106" y="25"/>
                </a:moveTo>
                <a:cubicBezTo>
                  <a:pt x="101" y="21"/>
                  <a:pt x="99" y="22"/>
                  <a:pt x="98" y="21"/>
                </a:cubicBezTo>
                <a:cubicBezTo>
                  <a:pt x="98" y="21"/>
                  <a:pt x="68" y="33"/>
                  <a:pt x="55" y="31"/>
                </a:cubicBezTo>
                <a:cubicBezTo>
                  <a:pt x="48" y="30"/>
                  <a:pt x="41" y="25"/>
                  <a:pt x="60" y="22"/>
                </a:cubicBezTo>
                <a:cubicBezTo>
                  <a:pt x="87" y="21"/>
                  <a:pt x="87" y="21"/>
                  <a:pt x="87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0"/>
                  <a:pt x="88" y="0"/>
                  <a:pt x="8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15" y="4"/>
                  <a:pt x="5" y="20"/>
                </a:cubicBezTo>
                <a:cubicBezTo>
                  <a:pt x="2" y="25"/>
                  <a:pt x="0" y="37"/>
                  <a:pt x="5" y="43"/>
                </a:cubicBezTo>
                <a:cubicBezTo>
                  <a:pt x="14" y="53"/>
                  <a:pt x="35" y="61"/>
                  <a:pt x="85" y="47"/>
                </a:cubicBezTo>
                <a:cubicBezTo>
                  <a:pt x="86" y="47"/>
                  <a:pt x="104" y="40"/>
                  <a:pt x="111" y="33"/>
                </a:cubicBezTo>
                <a:cubicBezTo>
                  <a:pt x="111" y="33"/>
                  <a:pt x="110" y="28"/>
                  <a:pt x="106" y="25"/>
                </a:cubicBezTo>
              </a:path>
            </a:pathLst>
          </a:custGeom>
          <a:solidFill>
            <a:srgbClr val="3330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12"/>
          <p:cNvSpPr>
            <a:spLocks noChangeArrowheads="1"/>
          </p:cNvSpPr>
          <p:nvPr/>
        </p:nvSpPr>
        <p:spPr bwMode="auto">
          <a:xfrm>
            <a:off x="2343150" y="5249863"/>
            <a:ext cx="769938" cy="198437"/>
          </a:xfrm>
          <a:custGeom>
            <a:avLst/>
            <a:gdLst>
              <a:gd name="T0" fmla="*/ 66374 w 58"/>
              <a:gd name="T1" fmla="*/ 132291 h 15"/>
              <a:gd name="T2" fmla="*/ 0 w 58"/>
              <a:gd name="T3" fmla="*/ 119062 h 15"/>
              <a:gd name="T4" fmla="*/ 92924 w 58"/>
              <a:gd name="T5" fmla="*/ 158750 h 15"/>
              <a:gd name="T6" fmla="*/ 663740 w 58"/>
              <a:gd name="T7" fmla="*/ 39687 h 15"/>
              <a:gd name="T8" fmla="*/ 769938 w 58"/>
              <a:gd name="T9" fmla="*/ 79375 h 15"/>
              <a:gd name="T10" fmla="*/ 743388 w 58"/>
              <a:gd name="T11" fmla="*/ 52917 h 15"/>
              <a:gd name="T12" fmla="*/ 637190 w 58"/>
              <a:gd name="T13" fmla="*/ 0 h 15"/>
              <a:gd name="T14" fmla="*/ 66374 w 58"/>
              <a:gd name="T15" fmla="*/ 132291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8"/>
              <a:gd name="T25" fmla="*/ 0 h 15"/>
              <a:gd name="T26" fmla="*/ 58 w 58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8" h="15">
                <a:moveTo>
                  <a:pt x="5" y="10"/>
                </a:moveTo>
                <a:cubicBezTo>
                  <a:pt x="3" y="10"/>
                  <a:pt x="1" y="9"/>
                  <a:pt x="0" y="9"/>
                </a:cubicBezTo>
                <a:cubicBezTo>
                  <a:pt x="0" y="10"/>
                  <a:pt x="4" y="12"/>
                  <a:pt x="7" y="12"/>
                </a:cubicBezTo>
                <a:cubicBezTo>
                  <a:pt x="21" y="15"/>
                  <a:pt x="50" y="3"/>
                  <a:pt x="50" y="3"/>
                </a:cubicBezTo>
                <a:cubicBezTo>
                  <a:pt x="51" y="3"/>
                  <a:pt x="54" y="3"/>
                  <a:pt x="58" y="6"/>
                </a:cubicBezTo>
                <a:cubicBezTo>
                  <a:pt x="58" y="5"/>
                  <a:pt x="57" y="5"/>
                  <a:pt x="56" y="4"/>
                </a:cubicBezTo>
                <a:cubicBezTo>
                  <a:pt x="51" y="0"/>
                  <a:pt x="49" y="1"/>
                  <a:pt x="48" y="0"/>
                </a:cubicBezTo>
                <a:cubicBezTo>
                  <a:pt x="48" y="0"/>
                  <a:pt x="18" y="12"/>
                  <a:pt x="5" y="10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13"/>
          <p:cNvSpPr>
            <a:spLocks noChangeArrowheads="1"/>
          </p:cNvSpPr>
          <p:nvPr/>
        </p:nvSpPr>
        <p:spPr bwMode="auto">
          <a:xfrm>
            <a:off x="2516188" y="5210175"/>
            <a:ext cx="385762" cy="171450"/>
          </a:xfrm>
          <a:custGeom>
            <a:avLst/>
            <a:gdLst>
              <a:gd name="T0" fmla="*/ 119719 w 29"/>
              <a:gd name="T1" fmla="*/ 92319 h 13"/>
              <a:gd name="T2" fmla="*/ 226136 w 29"/>
              <a:gd name="T3" fmla="*/ 52754 h 13"/>
              <a:gd name="T4" fmla="*/ 345856 w 29"/>
              <a:gd name="T5" fmla="*/ 92319 h 13"/>
              <a:gd name="T6" fmla="*/ 385762 w 29"/>
              <a:gd name="T7" fmla="*/ 79131 h 13"/>
              <a:gd name="T8" fmla="*/ 359158 w 29"/>
              <a:gd name="T9" fmla="*/ 65942 h 13"/>
              <a:gd name="T10" fmla="*/ 186230 w 29"/>
              <a:gd name="T11" fmla="*/ 13188 h 13"/>
              <a:gd name="T12" fmla="*/ 79813 w 29"/>
              <a:gd name="T13" fmla="*/ 52754 h 13"/>
              <a:gd name="T14" fmla="*/ 13302 w 29"/>
              <a:gd name="T15" fmla="*/ 158262 h 13"/>
              <a:gd name="T16" fmla="*/ 26604 w 29"/>
              <a:gd name="T17" fmla="*/ 171450 h 13"/>
              <a:gd name="T18" fmla="*/ 53209 w 29"/>
              <a:gd name="T19" fmla="*/ 158262 h 13"/>
              <a:gd name="T20" fmla="*/ 119719 w 29"/>
              <a:gd name="T21" fmla="*/ 92319 h 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9"/>
              <a:gd name="T34" fmla="*/ 0 h 13"/>
              <a:gd name="T35" fmla="*/ 29 w 29"/>
              <a:gd name="T36" fmla="*/ 13 h 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9" h="13">
                <a:moveTo>
                  <a:pt x="9" y="7"/>
                </a:moveTo>
                <a:cubicBezTo>
                  <a:pt x="12" y="4"/>
                  <a:pt x="15" y="3"/>
                  <a:pt x="17" y="4"/>
                </a:cubicBezTo>
                <a:cubicBezTo>
                  <a:pt x="17" y="4"/>
                  <a:pt x="21" y="5"/>
                  <a:pt x="26" y="7"/>
                </a:cubicBezTo>
                <a:cubicBezTo>
                  <a:pt x="27" y="6"/>
                  <a:pt x="28" y="6"/>
                  <a:pt x="29" y="6"/>
                </a:cubicBezTo>
                <a:cubicBezTo>
                  <a:pt x="27" y="5"/>
                  <a:pt x="27" y="5"/>
                  <a:pt x="27" y="5"/>
                </a:cubicBezTo>
                <a:cubicBezTo>
                  <a:pt x="21" y="3"/>
                  <a:pt x="14" y="1"/>
                  <a:pt x="14" y="1"/>
                </a:cubicBezTo>
                <a:cubicBezTo>
                  <a:pt x="13" y="0"/>
                  <a:pt x="9" y="1"/>
                  <a:pt x="6" y="4"/>
                </a:cubicBezTo>
                <a:cubicBezTo>
                  <a:pt x="0" y="9"/>
                  <a:pt x="1" y="12"/>
                  <a:pt x="1" y="12"/>
                </a:cubicBezTo>
                <a:cubicBezTo>
                  <a:pt x="1" y="12"/>
                  <a:pt x="2" y="12"/>
                  <a:pt x="2" y="13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6" y="9"/>
                  <a:pt x="9" y="7"/>
                </a:cubicBezTo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Freeform 14"/>
          <p:cNvSpPr>
            <a:spLocks noChangeArrowheads="1"/>
          </p:cNvSpPr>
          <p:nvPr/>
        </p:nvSpPr>
        <p:spPr bwMode="auto">
          <a:xfrm>
            <a:off x="2835275" y="5249863"/>
            <a:ext cx="12700" cy="1587"/>
          </a:xfrm>
          <a:custGeom>
            <a:avLst/>
            <a:gdLst>
              <a:gd name="T0" fmla="*/ 12700 w 9"/>
              <a:gd name="T1" fmla="*/ 0 h 635"/>
              <a:gd name="T2" fmla="*/ 12700 w 9"/>
              <a:gd name="T3" fmla="*/ 0 h 635"/>
              <a:gd name="T4" fmla="*/ 0 w 9"/>
              <a:gd name="T5" fmla="*/ 0 h 635"/>
              <a:gd name="T6" fmla="*/ 12700 w 9"/>
              <a:gd name="T7" fmla="*/ 0 h 635"/>
              <a:gd name="T8" fmla="*/ 0 60000 65536"/>
              <a:gd name="T9" fmla="*/ 0 60000 65536"/>
              <a:gd name="T10" fmla="*/ 0 60000 65536"/>
              <a:gd name="T11" fmla="*/ 0 60000 65536"/>
              <a:gd name="T12" fmla="*/ 0 w 9"/>
              <a:gd name="T13" fmla="*/ 0 h 635"/>
              <a:gd name="T14" fmla="*/ 9 w 9"/>
              <a:gd name="T15" fmla="*/ 635 h 6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" h="635">
                <a:moveTo>
                  <a:pt x="9" y="0"/>
                </a:moveTo>
                <a:lnTo>
                  <a:pt x="9" y="0"/>
                </a:lnTo>
                <a:lnTo>
                  <a:pt x="0" y="0"/>
                </a:lnTo>
                <a:lnTo>
                  <a:pt x="9" y="0"/>
                </a:lnTo>
                <a:close/>
              </a:path>
            </a:pathLst>
          </a:custGeom>
          <a:solidFill>
            <a:srgbClr val="3330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9" name="Freeform 15"/>
          <p:cNvSpPr>
            <a:spLocks noChangeArrowheads="1"/>
          </p:cNvSpPr>
          <p:nvPr/>
        </p:nvSpPr>
        <p:spPr bwMode="auto">
          <a:xfrm>
            <a:off x="2063750" y="5037138"/>
            <a:ext cx="677863" cy="439737"/>
          </a:xfrm>
          <a:custGeom>
            <a:avLst/>
            <a:gdLst>
              <a:gd name="T0" fmla="*/ 651280 w 51"/>
              <a:gd name="T1" fmla="*/ 199880 h 33"/>
              <a:gd name="T2" fmla="*/ 465200 w 51"/>
              <a:gd name="T3" fmla="*/ 333134 h 33"/>
              <a:gd name="T4" fmla="*/ 119623 w 51"/>
              <a:gd name="T5" fmla="*/ 426412 h 33"/>
              <a:gd name="T6" fmla="*/ 26583 w 51"/>
              <a:gd name="T7" fmla="*/ 413086 h 33"/>
              <a:gd name="T8" fmla="*/ 13291 w 51"/>
              <a:gd name="T9" fmla="*/ 359785 h 33"/>
              <a:gd name="T10" fmla="*/ 318994 w 51"/>
              <a:gd name="T11" fmla="*/ 146579 h 33"/>
              <a:gd name="T12" fmla="*/ 398743 w 51"/>
              <a:gd name="T13" fmla="*/ 133254 h 33"/>
              <a:gd name="T14" fmla="*/ 412034 w 51"/>
              <a:gd name="T15" fmla="*/ 66627 h 33"/>
              <a:gd name="T16" fmla="*/ 478492 w 51"/>
              <a:gd name="T17" fmla="*/ 13325 h 33"/>
              <a:gd name="T18" fmla="*/ 518366 w 51"/>
              <a:gd name="T19" fmla="*/ 0 h 33"/>
              <a:gd name="T20" fmla="*/ 544949 w 51"/>
              <a:gd name="T21" fmla="*/ 26651 h 33"/>
              <a:gd name="T22" fmla="*/ 651280 w 51"/>
              <a:gd name="T23" fmla="*/ 199880 h 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1"/>
              <a:gd name="T37" fmla="*/ 0 h 33"/>
              <a:gd name="T38" fmla="*/ 51 w 51"/>
              <a:gd name="T39" fmla="*/ 33 h 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1" h="33">
                <a:moveTo>
                  <a:pt x="49" y="15"/>
                </a:moveTo>
                <a:cubicBezTo>
                  <a:pt x="47" y="16"/>
                  <a:pt x="40" y="18"/>
                  <a:pt x="35" y="25"/>
                </a:cubicBezTo>
                <a:cubicBezTo>
                  <a:pt x="28" y="26"/>
                  <a:pt x="9" y="32"/>
                  <a:pt x="9" y="32"/>
                </a:cubicBezTo>
                <a:cubicBezTo>
                  <a:pt x="9" y="32"/>
                  <a:pt x="4" y="33"/>
                  <a:pt x="2" y="31"/>
                </a:cubicBezTo>
                <a:cubicBezTo>
                  <a:pt x="0" y="30"/>
                  <a:pt x="1" y="27"/>
                  <a:pt x="1" y="27"/>
                </a:cubicBezTo>
                <a:cubicBezTo>
                  <a:pt x="24" y="11"/>
                  <a:pt x="24" y="11"/>
                  <a:pt x="24" y="11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5"/>
                  <a:pt x="31" y="5"/>
                  <a:pt x="31" y="5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8" y="0"/>
                  <a:pt x="39" y="0"/>
                </a:cubicBezTo>
                <a:cubicBezTo>
                  <a:pt x="40" y="1"/>
                  <a:pt x="41" y="2"/>
                  <a:pt x="41" y="2"/>
                </a:cubicBezTo>
                <a:cubicBezTo>
                  <a:pt x="41" y="2"/>
                  <a:pt x="51" y="14"/>
                  <a:pt x="49" y="15"/>
                </a:cubicBezTo>
              </a:path>
            </a:pathLst>
          </a:custGeom>
          <a:solidFill>
            <a:srgbClr val="191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0" name="Freeform 16"/>
          <p:cNvSpPr>
            <a:spLocks noChangeArrowheads="1"/>
          </p:cNvSpPr>
          <p:nvPr/>
        </p:nvSpPr>
        <p:spPr bwMode="auto">
          <a:xfrm>
            <a:off x="1679575" y="4970463"/>
            <a:ext cx="1168400" cy="598487"/>
          </a:xfrm>
          <a:custGeom>
            <a:avLst/>
            <a:gdLst>
              <a:gd name="T0" fmla="*/ 106218 w 88"/>
              <a:gd name="T1" fmla="*/ 292594 h 45"/>
              <a:gd name="T2" fmla="*/ 730250 w 88"/>
              <a:gd name="T3" fmla="*/ 39899 h 45"/>
              <a:gd name="T4" fmla="*/ 1168400 w 88"/>
              <a:gd name="T5" fmla="*/ 39899 h 45"/>
              <a:gd name="T6" fmla="*/ 1168400 w 88"/>
              <a:gd name="T7" fmla="*/ 0 h 45"/>
              <a:gd name="T8" fmla="*/ 690418 w 88"/>
              <a:gd name="T9" fmla="*/ 0 h 45"/>
              <a:gd name="T10" fmla="*/ 66386 w 88"/>
              <a:gd name="T11" fmla="*/ 265994 h 45"/>
              <a:gd name="T12" fmla="*/ 66386 w 88"/>
              <a:gd name="T13" fmla="*/ 571888 h 45"/>
              <a:gd name="T14" fmla="*/ 92941 w 88"/>
              <a:gd name="T15" fmla="*/ 598487 h 45"/>
              <a:gd name="T16" fmla="*/ 106218 w 88"/>
              <a:gd name="T17" fmla="*/ 292594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8"/>
              <a:gd name="T28" fmla="*/ 0 h 45"/>
              <a:gd name="T29" fmla="*/ 88 w 88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8" h="45">
                <a:moveTo>
                  <a:pt x="8" y="22"/>
                </a:moveTo>
                <a:cubicBezTo>
                  <a:pt x="17" y="6"/>
                  <a:pt x="55" y="3"/>
                  <a:pt x="55" y="3"/>
                </a:cubicBezTo>
                <a:cubicBezTo>
                  <a:pt x="88" y="3"/>
                  <a:pt x="88" y="3"/>
                  <a:pt x="88" y="3"/>
                </a:cubicBezTo>
                <a:cubicBezTo>
                  <a:pt x="88" y="0"/>
                  <a:pt x="88" y="0"/>
                  <a:pt x="8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15" y="4"/>
                  <a:pt x="5" y="20"/>
                </a:cubicBezTo>
                <a:cubicBezTo>
                  <a:pt x="2" y="25"/>
                  <a:pt x="0" y="37"/>
                  <a:pt x="5" y="43"/>
                </a:cubicBezTo>
                <a:cubicBezTo>
                  <a:pt x="6" y="44"/>
                  <a:pt x="6" y="44"/>
                  <a:pt x="7" y="45"/>
                </a:cubicBezTo>
                <a:cubicBezTo>
                  <a:pt x="2" y="39"/>
                  <a:pt x="4" y="28"/>
                  <a:pt x="8" y="22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1" name="Freeform 17"/>
          <p:cNvSpPr>
            <a:spLocks noChangeArrowheads="1"/>
          </p:cNvSpPr>
          <p:nvPr/>
        </p:nvSpPr>
        <p:spPr bwMode="auto">
          <a:xfrm>
            <a:off x="3790950" y="2368550"/>
            <a:ext cx="1500188" cy="1235075"/>
          </a:xfrm>
          <a:custGeom>
            <a:avLst/>
            <a:gdLst>
              <a:gd name="T0" fmla="*/ 1301048 w 113"/>
              <a:gd name="T1" fmla="*/ 0 h 93"/>
              <a:gd name="T2" fmla="*/ 0 w 113"/>
              <a:gd name="T3" fmla="*/ 903066 h 93"/>
              <a:gd name="T4" fmla="*/ 1101908 w 113"/>
              <a:gd name="T5" fmla="*/ 982748 h 93"/>
              <a:gd name="T6" fmla="*/ 1301048 w 113"/>
              <a:gd name="T7" fmla="*/ 0 h 93"/>
              <a:gd name="T8" fmla="*/ 0 60000 65536"/>
              <a:gd name="T9" fmla="*/ 0 60000 65536"/>
              <a:gd name="T10" fmla="*/ 0 60000 65536"/>
              <a:gd name="T11" fmla="*/ 0 60000 65536"/>
              <a:gd name="T12" fmla="*/ 0 w 113"/>
              <a:gd name="T13" fmla="*/ 0 h 93"/>
              <a:gd name="T14" fmla="*/ 113 w 113"/>
              <a:gd name="T15" fmla="*/ 93 h 9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" h="93">
                <a:moveTo>
                  <a:pt x="98" y="0"/>
                </a:moveTo>
                <a:cubicBezTo>
                  <a:pt x="0" y="68"/>
                  <a:pt x="0" y="68"/>
                  <a:pt x="0" y="68"/>
                </a:cubicBezTo>
                <a:cubicBezTo>
                  <a:pt x="15" y="90"/>
                  <a:pt x="56" y="93"/>
                  <a:pt x="83" y="74"/>
                </a:cubicBezTo>
                <a:cubicBezTo>
                  <a:pt x="110" y="55"/>
                  <a:pt x="113" y="21"/>
                  <a:pt x="98" y="0"/>
                </a:cubicBezTo>
                <a:close/>
              </a:path>
            </a:pathLst>
          </a:custGeom>
          <a:solidFill>
            <a:srgbClr val="3330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2" name="Freeform 18"/>
          <p:cNvSpPr>
            <a:spLocks noChangeArrowheads="1"/>
          </p:cNvSpPr>
          <p:nvPr/>
        </p:nvSpPr>
        <p:spPr bwMode="auto">
          <a:xfrm>
            <a:off x="3711575" y="2249488"/>
            <a:ext cx="1460500" cy="1128712"/>
          </a:xfrm>
          <a:custGeom>
            <a:avLst/>
            <a:gdLst>
              <a:gd name="T0" fmla="*/ 1380836 w 110"/>
              <a:gd name="T1" fmla="*/ 119511 h 85"/>
              <a:gd name="T2" fmla="*/ 863023 w 110"/>
              <a:gd name="T3" fmla="*/ 756901 h 85"/>
              <a:gd name="T4" fmla="*/ 79664 w 110"/>
              <a:gd name="T5" fmla="*/ 1022480 h 85"/>
              <a:gd name="T6" fmla="*/ 597477 w 110"/>
              <a:gd name="T7" fmla="*/ 385090 h 85"/>
              <a:gd name="T8" fmla="*/ 1380836 w 110"/>
              <a:gd name="T9" fmla="*/ 119511 h 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"/>
              <a:gd name="T16" fmla="*/ 0 h 85"/>
              <a:gd name="T17" fmla="*/ 110 w 110"/>
              <a:gd name="T18" fmla="*/ 85 h 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" h="85">
                <a:moveTo>
                  <a:pt x="104" y="9"/>
                </a:moveTo>
                <a:cubicBezTo>
                  <a:pt x="110" y="17"/>
                  <a:pt x="92" y="38"/>
                  <a:pt x="65" y="57"/>
                </a:cubicBezTo>
                <a:cubicBezTo>
                  <a:pt x="38" y="77"/>
                  <a:pt x="11" y="85"/>
                  <a:pt x="6" y="77"/>
                </a:cubicBezTo>
                <a:cubicBezTo>
                  <a:pt x="0" y="69"/>
                  <a:pt x="18" y="48"/>
                  <a:pt x="45" y="29"/>
                </a:cubicBezTo>
                <a:cubicBezTo>
                  <a:pt x="72" y="9"/>
                  <a:pt x="98" y="0"/>
                  <a:pt x="104" y="9"/>
                </a:cubicBezTo>
                <a:close/>
              </a:path>
            </a:pathLst>
          </a:custGeom>
          <a:solidFill>
            <a:srgbClr val="F5B3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3" name="Freeform 19"/>
          <p:cNvSpPr>
            <a:spLocks noChangeArrowheads="1"/>
          </p:cNvSpPr>
          <p:nvPr/>
        </p:nvSpPr>
        <p:spPr bwMode="auto">
          <a:xfrm>
            <a:off x="3843338" y="2343150"/>
            <a:ext cx="1182687" cy="901700"/>
          </a:xfrm>
          <a:custGeom>
            <a:avLst/>
            <a:gdLst>
              <a:gd name="T0" fmla="*/ 1142821 w 89"/>
              <a:gd name="T1" fmla="*/ 66301 h 68"/>
              <a:gd name="T2" fmla="*/ 677720 w 89"/>
              <a:gd name="T3" fmla="*/ 570193 h 68"/>
              <a:gd name="T4" fmla="*/ 53154 w 89"/>
              <a:gd name="T5" fmla="*/ 835399 h 68"/>
              <a:gd name="T6" fmla="*/ 504967 w 89"/>
              <a:gd name="T7" fmla="*/ 331507 h 68"/>
              <a:gd name="T8" fmla="*/ 1142821 w 89"/>
              <a:gd name="T9" fmla="*/ 66301 h 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68"/>
              <a:gd name="T17" fmla="*/ 89 w 89"/>
              <a:gd name="T18" fmla="*/ 68 h 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68">
                <a:moveTo>
                  <a:pt x="86" y="5"/>
                </a:moveTo>
                <a:cubicBezTo>
                  <a:pt x="89" y="10"/>
                  <a:pt x="74" y="27"/>
                  <a:pt x="51" y="43"/>
                </a:cubicBezTo>
                <a:cubicBezTo>
                  <a:pt x="28" y="59"/>
                  <a:pt x="7" y="68"/>
                  <a:pt x="4" y="63"/>
                </a:cubicBezTo>
                <a:cubicBezTo>
                  <a:pt x="0" y="58"/>
                  <a:pt x="16" y="41"/>
                  <a:pt x="38" y="25"/>
                </a:cubicBezTo>
                <a:cubicBezTo>
                  <a:pt x="61" y="9"/>
                  <a:pt x="82" y="0"/>
                  <a:pt x="86" y="5"/>
                </a:cubicBezTo>
                <a:close/>
              </a:path>
            </a:pathLst>
          </a:custGeom>
          <a:solidFill>
            <a:srgbClr val="DF8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4" name="Freeform 20"/>
          <p:cNvSpPr>
            <a:spLocks noChangeArrowheads="1"/>
          </p:cNvSpPr>
          <p:nvPr/>
        </p:nvSpPr>
        <p:spPr bwMode="auto">
          <a:xfrm>
            <a:off x="2451100" y="5368925"/>
            <a:ext cx="79375" cy="12700"/>
          </a:xfrm>
          <a:custGeom>
            <a:avLst/>
            <a:gdLst>
              <a:gd name="T0" fmla="*/ 79375 w 6"/>
              <a:gd name="T1" fmla="*/ 0 h 1"/>
              <a:gd name="T2" fmla="*/ 0 w 6"/>
              <a:gd name="T3" fmla="*/ 12700 h 1"/>
              <a:gd name="T4" fmla="*/ 13229 w 6"/>
              <a:gd name="T5" fmla="*/ 12700 h 1"/>
              <a:gd name="T6" fmla="*/ 52917 w 6"/>
              <a:gd name="T7" fmla="*/ 12700 h 1"/>
              <a:gd name="T8" fmla="*/ 66146 w 6"/>
              <a:gd name="T9" fmla="*/ 12700 h 1"/>
              <a:gd name="T10" fmla="*/ 79375 w 6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"/>
              <a:gd name="T19" fmla="*/ 0 h 1"/>
              <a:gd name="T20" fmla="*/ 6 w 6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" h="1">
                <a:moveTo>
                  <a:pt x="6" y="0"/>
                </a:moveTo>
                <a:cubicBezTo>
                  <a:pt x="4" y="0"/>
                  <a:pt x="3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3" y="1"/>
                  <a:pt x="4" y="1"/>
                </a:cubicBezTo>
                <a:cubicBezTo>
                  <a:pt x="4" y="1"/>
                  <a:pt x="5" y="1"/>
                  <a:pt x="5" y="1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4BA8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5" name="Freeform 21"/>
          <p:cNvSpPr>
            <a:spLocks noChangeArrowheads="1"/>
          </p:cNvSpPr>
          <p:nvPr/>
        </p:nvSpPr>
        <p:spPr bwMode="auto">
          <a:xfrm>
            <a:off x="2063750" y="5410200"/>
            <a:ext cx="360363" cy="119063"/>
          </a:xfrm>
          <a:custGeom>
            <a:avLst/>
            <a:gdLst>
              <a:gd name="T0" fmla="*/ 333669 w 27"/>
              <a:gd name="T1" fmla="*/ 0 h 9"/>
              <a:gd name="T2" fmla="*/ 213548 w 27"/>
              <a:gd name="T3" fmla="*/ 26458 h 9"/>
              <a:gd name="T4" fmla="*/ 120121 w 27"/>
              <a:gd name="T5" fmla="*/ 52917 h 9"/>
              <a:gd name="T6" fmla="*/ 120121 w 27"/>
              <a:gd name="T7" fmla="*/ 52917 h 9"/>
              <a:gd name="T8" fmla="*/ 120121 w 27"/>
              <a:gd name="T9" fmla="*/ 52917 h 9"/>
              <a:gd name="T10" fmla="*/ 120121 w 27"/>
              <a:gd name="T11" fmla="*/ 52917 h 9"/>
              <a:gd name="T12" fmla="*/ 120121 w 27"/>
              <a:gd name="T13" fmla="*/ 52917 h 9"/>
              <a:gd name="T14" fmla="*/ 120121 w 27"/>
              <a:gd name="T15" fmla="*/ 52917 h 9"/>
              <a:gd name="T16" fmla="*/ 120121 w 27"/>
              <a:gd name="T17" fmla="*/ 52917 h 9"/>
              <a:gd name="T18" fmla="*/ 93427 w 27"/>
              <a:gd name="T19" fmla="*/ 52917 h 9"/>
              <a:gd name="T20" fmla="*/ 26694 w 27"/>
              <a:gd name="T21" fmla="*/ 39688 h 9"/>
              <a:gd name="T22" fmla="*/ 13347 w 27"/>
              <a:gd name="T23" fmla="*/ 52917 h 9"/>
              <a:gd name="T24" fmla="*/ 26694 w 27"/>
              <a:gd name="T25" fmla="*/ 105834 h 9"/>
              <a:gd name="T26" fmla="*/ 80081 w 27"/>
              <a:gd name="T27" fmla="*/ 119063 h 9"/>
              <a:gd name="T28" fmla="*/ 133468 w 27"/>
              <a:gd name="T29" fmla="*/ 105834 h 9"/>
              <a:gd name="T30" fmla="*/ 360363 w 27"/>
              <a:gd name="T31" fmla="*/ 0 h 9"/>
              <a:gd name="T32" fmla="*/ 333669 w 27"/>
              <a:gd name="T33" fmla="*/ 0 h 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"/>
              <a:gd name="T52" fmla="*/ 0 h 9"/>
              <a:gd name="T53" fmla="*/ 27 w 27"/>
              <a:gd name="T54" fmla="*/ 9 h 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" h="9">
                <a:moveTo>
                  <a:pt x="25" y="0"/>
                </a:moveTo>
                <a:cubicBezTo>
                  <a:pt x="22" y="0"/>
                  <a:pt x="19" y="1"/>
                  <a:pt x="16" y="2"/>
                </a:cubicBezTo>
                <a:cubicBezTo>
                  <a:pt x="12" y="3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8" y="4"/>
                  <a:pt x="7" y="4"/>
                </a:cubicBezTo>
                <a:cubicBezTo>
                  <a:pt x="5" y="4"/>
                  <a:pt x="3" y="4"/>
                  <a:pt x="2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0" y="7"/>
                  <a:pt x="2" y="8"/>
                </a:cubicBezTo>
                <a:cubicBezTo>
                  <a:pt x="3" y="8"/>
                  <a:pt x="5" y="9"/>
                  <a:pt x="6" y="9"/>
                </a:cubicBezTo>
                <a:cubicBezTo>
                  <a:pt x="8" y="9"/>
                  <a:pt x="10" y="8"/>
                  <a:pt x="10" y="8"/>
                </a:cubicBezTo>
                <a:cubicBezTo>
                  <a:pt x="10" y="8"/>
                  <a:pt x="20" y="4"/>
                  <a:pt x="27" y="0"/>
                </a:cubicBezTo>
                <a:cubicBezTo>
                  <a:pt x="26" y="0"/>
                  <a:pt x="26" y="0"/>
                  <a:pt x="25" y="0"/>
                </a:cubicBezTo>
              </a:path>
            </a:pathLst>
          </a:custGeom>
          <a:solidFill>
            <a:srgbClr val="28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6" name="Freeform 22"/>
          <p:cNvSpPr>
            <a:spLocks noChangeArrowheads="1"/>
          </p:cNvSpPr>
          <p:nvPr/>
        </p:nvSpPr>
        <p:spPr bwMode="auto">
          <a:xfrm>
            <a:off x="2397125" y="5381625"/>
            <a:ext cx="106363" cy="28575"/>
          </a:xfrm>
          <a:custGeom>
            <a:avLst/>
            <a:gdLst>
              <a:gd name="T0" fmla="*/ 106363 w 8"/>
              <a:gd name="T1" fmla="*/ 0 h 2"/>
              <a:gd name="T2" fmla="*/ 66477 w 8"/>
              <a:gd name="T3" fmla="*/ 0 h 2"/>
              <a:gd name="T4" fmla="*/ 53182 w 8"/>
              <a:gd name="T5" fmla="*/ 0 h 2"/>
              <a:gd name="T6" fmla="*/ 0 w 8"/>
              <a:gd name="T7" fmla="*/ 28575 h 2"/>
              <a:gd name="T8" fmla="*/ 26591 w 8"/>
              <a:gd name="T9" fmla="*/ 28575 h 2"/>
              <a:gd name="T10" fmla="*/ 106363 w 8"/>
              <a:gd name="T11" fmla="*/ 0 h 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"/>
              <a:gd name="T19" fmla="*/ 0 h 2"/>
              <a:gd name="T20" fmla="*/ 8 w 8"/>
              <a:gd name="T21" fmla="*/ 2 h 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" h="2">
                <a:moveTo>
                  <a:pt x="8" y="0"/>
                </a:moveTo>
                <a:cubicBezTo>
                  <a:pt x="7" y="0"/>
                  <a:pt x="6" y="0"/>
                  <a:pt x="5" y="0"/>
                </a:cubicBezTo>
                <a:cubicBezTo>
                  <a:pt x="5" y="0"/>
                  <a:pt x="5" y="0"/>
                  <a:pt x="4" y="0"/>
                </a:cubicBezTo>
                <a:cubicBezTo>
                  <a:pt x="3" y="1"/>
                  <a:pt x="1" y="1"/>
                  <a:pt x="0" y="2"/>
                </a:cubicBezTo>
                <a:cubicBezTo>
                  <a:pt x="1" y="2"/>
                  <a:pt x="1" y="2"/>
                  <a:pt x="2" y="2"/>
                </a:cubicBezTo>
                <a:cubicBezTo>
                  <a:pt x="4" y="1"/>
                  <a:pt x="6" y="1"/>
                  <a:pt x="8" y="0"/>
                </a:cubicBezTo>
              </a:path>
            </a:pathLst>
          </a:custGeom>
          <a:solidFill>
            <a:srgbClr val="353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7" name="Freeform 23"/>
          <p:cNvSpPr>
            <a:spLocks noEditPoints="1" noChangeArrowheads="1"/>
          </p:cNvSpPr>
          <p:nvPr/>
        </p:nvSpPr>
        <p:spPr bwMode="auto">
          <a:xfrm>
            <a:off x="2090738" y="5435600"/>
            <a:ext cx="185737" cy="25400"/>
          </a:xfrm>
          <a:custGeom>
            <a:avLst/>
            <a:gdLst>
              <a:gd name="T0" fmla="*/ 92869 w 14"/>
              <a:gd name="T1" fmla="*/ 25400 h 2"/>
              <a:gd name="T2" fmla="*/ 92869 w 14"/>
              <a:gd name="T3" fmla="*/ 25400 h 2"/>
              <a:gd name="T4" fmla="*/ 92869 w 14"/>
              <a:gd name="T5" fmla="*/ 25400 h 2"/>
              <a:gd name="T6" fmla="*/ 92869 w 14"/>
              <a:gd name="T7" fmla="*/ 25400 h 2"/>
              <a:gd name="T8" fmla="*/ 92869 w 14"/>
              <a:gd name="T9" fmla="*/ 25400 h 2"/>
              <a:gd name="T10" fmla="*/ 92869 w 14"/>
              <a:gd name="T11" fmla="*/ 25400 h 2"/>
              <a:gd name="T12" fmla="*/ 92869 w 14"/>
              <a:gd name="T13" fmla="*/ 25400 h 2"/>
              <a:gd name="T14" fmla="*/ 92869 w 14"/>
              <a:gd name="T15" fmla="*/ 25400 h 2"/>
              <a:gd name="T16" fmla="*/ 0 w 14"/>
              <a:gd name="T17" fmla="*/ 12700 h 2"/>
              <a:gd name="T18" fmla="*/ 0 w 14"/>
              <a:gd name="T19" fmla="*/ 12700 h 2"/>
              <a:gd name="T20" fmla="*/ 66335 w 14"/>
              <a:gd name="T21" fmla="*/ 25400 h 2"/>
              <a:gd name="T22" fmla="*/ 92869 w 14"/>
              <a:gd name="T23" fmla="*/ 25400 h 2"/>
              <a:gd name="T24" fmla="*/ 66335 w 14"/>
              <a:gd name="T25" fmla="*/ 25400 h 2"/>
              <a:gd name="T26" fmla="*/ 0 w 14"/>
              <a:gd name="T27" fmla="*/ 12700 h 2"/>
              <a:gd name="T28" fmla="*/ 185737 w 14"/>
              <a:gd name="T29" fmla="*/ 0 h 2"/>
              <a:gd name="T30" fmla="*/ 92869 w 14"/>
              <a:gd name="T31" fmla="*/ 25400 h 2"/>
              <a:gd name="T32" fmla="*/ 185737 w 14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"/>
              <a:gd name="T52" fmla="*/ 0 h 2"/>
              <a:gd name="T53" fmla="*/ 14 w 14"/>
              <a:gd name="T54" fmla="*/ 2 h 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" h="2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1" y="2"/>
                  <a:pt x="3" y="2"/>
                  <a:pt x="5" y="2"/>
                </a:cubicBezTo>
                <a:cubicBezTo>
                  <a:pt x="6" y="2"/>
                  <a:pt x="7" y="2"/>
                  <a:pt x="7" y="2"/>
                </a:cubicBezTo>
                <a:cubicBezTo>
                  <a:pt x="7" y="2"/>
                  <a:pt x="6" y="2"/>
                  <a:pt x="5" y="2"/>
                </a:cubicBezTo>
                <a:cubicBezTo>
                  <a:pt x="3" y="2"/>
                  <a:pt x="1" y="2"/>
                  <a:pt x="0" y="1"/>
                </a:cubicBezTo>
                <a:moveTo>
                  <a:pt x="14" y="0"/>
                </a:moveTo>
                <a:cubicBezTo>
                  <a:pt x="10" y="1"/>
                  <a:pt x="7" y="2"/>
                  <a:pt x="7" y="2"/>
                </a:cubicBezTo>
                <a:cubicBezTo>
                  <a:pt x="7" y="2"/>
                  <a:pt x="10" y="1"/>
                  <a:pt x="14" y="0"/>
                </a:cubicBezTo>
              </a:path>
            </a:pathLst>
          </a:custGeom>
          <a:solidFill>
            <a:srgbClr val="1413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8" name="Freeform 24"/>
          <p:cNvSpPr>
            <a:spLocks noChangeArrowheads="1"/>
          </p:cNvSpPr>
          <p:nvPr/>
        </p:nvSpPr>
        <p:spPr bwMode="auto">
          <a:xfrm>
            <a:off x="2954338" y="5076825"/>
            <a:ext cx="650875" cy="479425"/>
          </a:xfrm>
          <a:custGeom>
            <a:avLst/>
            <a:gdLst>
              <a:gd name="T0" fmla="*/ 26566 w 49"/>
              <a:gd name="T1" fmla="*/ 186443 h 36"/>
              <a:gd name="T2" fmla="*/ 199247 w 49"/>
              <a:gd name="T3" fmla="*/ 332934 h 36"/>
              <a:gd name="T4" fmla="*/ 531327 w 49"/>
              <a:gd name="T5" fmla="*/ 466108 h 36"/>
              <a:gd name="T6" fmla="*/ 624309 w 49"/>
              <a:gd name="T7" fmla="*/ 452790 h 36"/>
              <a:gd name="T8" fmla="*/ 650875 w 49"/>
              <a:gd name="T9" fmla="*/ 399521 h 36"/>
              <a:gd name="T10" fmla="*/ 358645 w 49"/>
              <a:gd name="T11" fmla="*/ 159808 h 36"/>
              <a:gd name="T12" fmla="*/ 278946 w 49"/>
              <a:gd name="T13" fmla="*/ 133174 h 36"/>
              <a:gd name="T14" fmla="*/ 265663 w 49"/>
              <a:gd name="T15" fmla="*/ 79904 h 36"/>
              <a:gd name="T16" fmla="*/ 199247 w 49"/>
              <a:gd name="T17" fmla="*/ 26635 h 36"/>
              <a:gd name="T18" fmla="*/ 159398 w 49"/>
              <a:gd name="T19" fmla="*/ 13317 h 36"/>
              <a:gd name="T20" fmla="*/ 132832 w 49"/>
              <a:gd name="T21" fmla="*/ 26635 h 36"/>
              <a:gd name="T22" fmla="*/ 26566 w 49"/>
              <a:gd name="T23" fmla="*/ 186443 h 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"/>
              <a:gd name="T37" fmla="*/ 0 h 36"/>
              <a:gd name="T38" fmla="*/ 49 w 49"/>
              <a:gd name="T39" fmla="*/ 36 h 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" h="36">
                <a:moveTo>
                  <a:pt x="2" y="14"/>
                </a:moveTo>
                <a:cubicBezTo>
                  <a:pt x="3" y="15"/>
                  <a:pt x="10" y="19"/>
                  <a:pt x="15" y="25"/>
                </a:cubicBezTo>
                <a:cubicBezTo>
                  <a:pt x="21" y="27"/>
                  <a:pt x="40" y="35"/>
                  <a:pt x="40" y="35"/>
                </a:cubicBezTo>
                <a:cubicBezTo>
                  <a:pt x="40" y="35"/>
                  <a:pt x="44" y="36"/>
                  <a:pt x="47" y="34"/>
                </a:cubicBezTo>
                <a:cubicBezTo>
                  <a:pt x="49" y="33"/>
                  <a:pt x="49" y="30"/>
                  <a:pt x="49" y="30"/>
                </a:cubicBezTo>
                <a:cubicBezTo>
                  <a:pt x="27" y="12"/>
                  <a:pt x="27" y="12"/>
                  <a:pt x="27" y="12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6"/>
                  <a:pt x="20" y="6"/>
                  <a:pt x="20" y="6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3" y="0"/>
                  <a:pt x="12" y="1"/>
                </a:cubicBezTo>
                <a:cubicBezTo>
                  <a:pt x="11" y="1"/>
                  <a:pt x="10" y="2"/>
                  <a:pt x="10" y="2"/>
                </a:cubicBezTo>
                <a:cubicBezTo>
                  <a:pt x="10" y="2"/>
                  <a:pt x="0" y="13"/>
                  <a:pt x="2" y="14"/>
                </a:cubicBezTo>
              </a:path>
            </a:pathLst>
          </a:custGeom>
          <a:solidFill>
            <a:srgbClr val="191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19" name="Freeform 25"/>
          <p:cNvSpPr>
            <a:spLocks noChangeArrowheads="1"/>
          </p:cNvSpPr>
          <p:nvPr/>
        </p:nvSpPr>
        <p:spPr bwMode="auto">
          <a:xfrm>
            <a:off x="3152775" y="5091113"/>
            <a:ext cx="519113" cy="450850"/>
          </a:xfrm>
          <a:custGeom>
            <a:avLst/>
            <a:gdLst>
              <a:gd name="T0" fmla="*/ 39932 w 39"/>
              <a:gd name="T1" fmla="*/ 0 h 34"/>
              <a:gd name="T2" fmla="*/ 26621 w 39"/>
              <a:gd name="T3" fmla="*/ 0 h 34"/>
              <a:gd name="T4" fmla="*/ 0 w 39"/>
              <a:gd name="T5" fmla="*/ 13260 h 34"/>
              <a:gd name="T6" fmla="*/ 66553 w 39"/>
              <a:gd name="T7" fmla="*/ 66301 h 34"/>
              <a:gd name="T8" fmla="*/ 79864 w 39"/>
              <a:gd name="T9" fmla="*/ 119343 h 34"/>
              <a:gd name="T10" fmla="*/ 159727 w 39"/>
              <a:gd name="T11" fmla="*/ 145863 h 34"/>
              <a:gd name="T12" fmla="*/ 452560 w 39"/>
              <a:gd name="T13" fmla="*/ 384549 h 34"/>
              <a:gd name="T14" fmla="*/ 452560 w 39"/>
              <a:gd name="T15" fmla="*/ 397809 h 34"/>
              <a:gd name="T16" fmla="*/ 425939 w 39"/>
              <a:gd name="T17" fmla="*/ 437590 h 34"/>
              <a:gd name="T18" fmla="*/ 425939 w 39"/>
              <a:gd name="T19" fmla="*/ 437590 h 34"/>
              <a:gd name="T20" fmla="*/ 425939 w 39"/>
              <a:gd name="T21" fmla="*/ 437590 h 34"/>
              <a:gd name="T22" fmla="*/ 399318 w 39"/>
              <a:gd name="T23" fmla="*/ 450850 h 34"/>
              <a:gd name="T24" fmla="*/ 439249 w 39"/>
              <a:gd name="T25" fmla="*/ 450850 h 34"/>
              <a:gd name="T26" fmla="*/ 492492 w 39"/>
              <a:gd name="T27" fmla="*/ 437590 h 34"/>
              <a:gd name="T28" fmla="*/ 519113 w 39"/>
              <a:gd name="T29" fmla="*/ 397809 h 34"/>
              <a:gd name="T30" fmla="*/ 226280 w 39"/>
              <a:gd name="T31" fmla="*/ 145863 h 34"/>
              <a:gd name="T32" fmla="*/ 146416 w 39"/>
              <a:gd name="T33" fmla="*/ 132603 h 34"/>
              <a:gd name="T34" fmla="*/ 133106 w 39"/>
              <a:gd name="T35" fmla="*/ 66301 h 34"/>
              <a:gd name="T36" fmla="*/ 66553 w 39"/>
              <a:gd name="T37" fmla="*/ 13260 h 34"/>
              <a:gd name="T38" fmla="*/ 39932 w 39"/>
              <a:gd name="T39" fmla="*/ 0 h 3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9"/>
              <a:gd name="T61" fmla="*/ 0 h 34"/>
              <a:gd name="T62" fmla="*/ 39 w 39"/>
              <a:gd name="T63" fmla="*/ 34 h 3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9" h="34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1" y="1"/>
                  <a:pt x="0" y="1"/>
                </a:cubicBezTo>
                <a:cubicBezTo>
                  <a:pt x="5" y="5"/>
                  <a:pt x="5" y="5"/>
                  <a:pt x="5" y="5"/>
                </a:cubicBezTo>
                <a:cubicBezTo>
                  <a:pt x="6" y="9"/>
                  <a:pt x="6" y="9"/>
                  <a:pt x="6" y="9"/>
                </a:cubicBezTo>
                <a:cubicBezTo>
                  <a:pt x="12" y="11"/>
                  <a:pt x="12" y="11"/>
                  <a:pt x="12" y="11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30"/>
                  <a:pt x="34" y="30"/>
                </a:cubicBezTo>
                <a:cubicBezTo>
                  <a:pt x="34" y="31"/>
                  <a:pt x="34" y="32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1" y="34"/>
                  <a:pt x="31" y="34"/>
                  <a:pt x="30" y="34"/>
                </a:cubicBezTo>
                <a:cubicBezTo>
                  <a:pt x="31" y="34"/>
                  <a:pt x="32" y="34"/>
                  <a:pt x="33" y="34"/>
                </a:cubicBezTo>
                <a:cubicBezTo>
                  <a:pt x="35" y="34"/>
                  <a:pt x="36" y="34"/>
                  <a:pt x="37" y="33"/>
                </a:cubicBezTo>
                <a:cubicBezTo>
                  <a:pt x="39" y="32"/>
                  <a:pt x="39" y="30"/>
                  <a:pt x="39" y="30"/>
                </a:cubicBezTo>
                <a:cubicBezTo>
                  <a:pt x="17" y="11"/>
                  <a:pt x="17" y="11"/>
                  <a:pt x="17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3" y="0"/>
                  <a:pt x="3" y="0"/>
                </a:cubicBezTo>
              </a:path>
            </a:pathLst>
          </a:custGeom>
          <a:solidFill>
            <a:srgbClr val="28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0" name="Freeform 26"/>
          <p:cNvSpPr>
            <a:spLocks noEditPoints="1" noChangeArrowheads="1"/>
          </p:cNvSpPr>
          <p:nvPr/>
        </p:nvSpPr>
        <p:spPr bwMode="auto">
          <a:xfrm>
            <a:off x="3552825" y="5489575"/>
            <a:ext cx="52388" cy="52388"/>
          </a:xfrm>
          <a:custGeom>
            <a:avLst/>
            <a:gdLst>
              <a:gd name="T0" fmla="*/ 26194 w 4"/>
              <a:gd name="T1" fmla="*/ 39291 h 4"/>
              <a:gd name="T2" fmla="*/ 0 w 4"/>
              <a:gd name="T3" fmla="*/ 52388 h 4"/>
              <a:gd name="T4" fmla="*/ 0 w 4"/>
              <a:gd name="T5" fmla="*/ 52388 h 4"/>
              <a:gd name="T6" fmla="*/ 26194 w 4"/>
              <a:gd name="T7" fmla="*/ 39291 h 4"/>
              <a:gd name="T8" fmla="*/ 52388 w 4"/>
              <a:gd name="T9" fmla="*/ 0 h 4"/>
              <a:gd name="T10" fmla="*/ 26194 w 4"/>
              <a:gd name="T11" fmla="*/ 39291 h 4"/>
              <a:gd name="T12" fmla="*/ 26194 w 4"/>
              <a:gd name="T13" fmla="*/ 39291 h 4"/>
              <a:gd name="T14" fmla="*/ 26194 w 4"/>
              <a:gd name="T15" fmla="*/ 39291 h 4"/>
              <a:gd name="T16" fmla="*/ 52388 w 4"/>
              <a:gd name="T17" fmla="*/ 0 h 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"/>
              <a:gd name="T28" fmla="*/ 0 h 4"/>
              <a:gd name="T29" fmla="*/ 4 w 4"/>
              <a:gd name="T30" fmla="*/ 4 h 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" h="4">
                <a:moveTo>
                  <a:pt x="2" y="3"/>
                </a:moveTo>
                <a:cubicBezTo>
                  <a:pt x="1" y="4"/>
                  <a:pt x="1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2" y="3"/>
                </a:cubicBezTo>
                <a:moveTo>
                  <a:pt x="4" y="0"/>
                </a:moveTo>
                <a:cubicBezTo>
                  <a:pt x="4" y="1"/>
                  <a:pt x="4" y="2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4" y="2"/>
                  <a:pt x="4" y="1"/>
                  <a:pt x="4" y="0"/>
                </a:cubicBezTo>
              </a:path>
            </a:pathLst>
          </a:custGeom>
          <a:solidFill>
            <a:srgbClr val="1413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1" name="Freeform 27"/>
          <p:cNvSpPr>
            <a:spLocks noChangeArrowheads="1"/>
          </p:cNvSpPr>
          <p:nvPr/>
        </p:nvSpPr>
        <p:spPr bwMode="auto">
          <a:xfrm>
            <a:off x="1308100" y="4532313"/>
            <a:ext cx="996950" cy="836612"/>
          </a:xfrm>
          <a:custGeom>
            <a:avLst/>
            <a:gdLst>
              <a:gd name="T0" fmla="*/ 824145 w 75"/>
              <a:gd name="T1" fmla="*/ 0 h 63"/>
              <a:gd name="T2" fmla="*/ 465243 w 75"/>
              <a:gd name="T3" fmla="*/ 411666 h 63"/>
              <a:gd name="T4" fmla="*/ 279146 w 75"/>
              <a:gd name="T5" fmla="*/ 239032 h 63"/>
              <a:gd name="T6" fmla="*/ 186097 w 75"/>
              <a:gd name="T7" fmla="*/ 345268 h 63"/>
              <a:gd name="T8" fmla="*/ 292439 w 75"/>
              <a:gd name="T9" fmla="*/ 318709 h 63"/>
              <a:gd name="T10" fmla="*/ 332317 w 75"/>
              <a:gd name="T11" fmla="*/ 424946 h 63"/>
              <a:gd name="T12" fmla="*/ 252561 w 75"/>
              <a:gd name="T13" fmla="*/ 491344 h 63"/>
              <a:gd name="T14" fmla="*/ 159512 w 75"/>
              <a:gd name="T15" fmla="*/ 358548 h 63"/>
              <a:gd name="T16" fmla="*/ 265853 w 75"/>
              <a:gd name="T17" fmla="*/ 544462 h 63"/>
              <a:gd name="T18" fmla="*/ 79756 w 75"/>
              <a:gd name="T19" fmla="*/ 650698 h 63"/>
              <a:gd name="T20" fmla="*/ 132927 w 75"/>
              <a:gd name="T21" fmla="*/ 730376 h 63"/>
              <a:gd name="T22" fmla="*/ 305731 w 75"/>
              <a:gd name="T23" fmla="*/ 597580 h 63"/>
              <a:gd name="T24" fmla="*/ 146219 w 75"/>
              <a:gd name="T25" fmla="*/ 756935 h 63"/>
              <a:gd name="T26" fmla="*/ 225975 w 75"/>
              <a:gd name="T27" fmla="*/ 796773 h 63"/>
              <a:gd name="T28" fmla="*/ 358902 w 75"/>
              <a:gd name="T29" fmla="*/ 610860 h 63"/>
              <a:gd name="T30" fmla="*/ 292439 w 75"/>
              <a:gd name="T31" fmla="*/ 783494 h 63"/>
              <a:gd name="T32" fmla="*/ 358902 w 75"/>
              <a:gd name="T33" fmla="*/ 810053 h 63"/>
              <a:gd name="T34" fmla="*/ 412073 w 75"/>
              <a:gd name="T35" fmla="*/ 610860 h 63"/>
              <a:gd name="T36" fmla="*/ 505121 w 75"/>
              <a:gd name="T37" fmla="*/ 504623 h 63"/>
              <a:gd name="T38" fmla="*/ 996950 w 75"/>
              <a:gd name="T39" fmla="*/ 185914 h 63"/>
              <a:gd name="T40" fmla="*/ 824145 w 75"/>
              <a:gd name="T41" fmla="*/ 0 h 6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5"/>
              <a:gd name="T64" fmla="*/ 0 h 63"/>
              <a:gd name="T65" fmla="*/ 75 w 75"/>
              <a:gd name="T66" fmla="*/ 63 h 6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5" h="63">
                <a:moveTo>
                  <a:pt x="62" y="0"/>
                </a:moveTo>
                <a:cubicBezTo>
                  <a:pt x="62" y="0"/>
                  <a:pt x="45" y="27"/>
                  <a:pt x="35" y="31"/>
                </a:cubicBezTo>
                <a:cubicBezTo>
                  <a:pt x="35" y="31"/>
                  <a:pt x="31" y="18"/>
                  <a:pt x="21" y="18"/>
                </a:cubicBezTo>
                <a:cubicBezTo>
                  <a:pt x="15" y="18"/>
                  <a:pt x="9" y="23"/>
                  <a:pt x="14" y="26"/>
                </a:cubicBezTo>
                <a:cubicBezTo>
                  <a:pt x="18" y="26"/>
                  <a:pt x="17" y="23"/>
                  <a:pt x="22" y="24"/>
                </a:cubicBezTo>
                <a:cubicBezTo>
                  <a:pt x="26" y="25"/>
                  <a:pt x="26" y="30"/>
                  <a:pt x="25" y="32"/>
                </a:cubicBezTo>
                <a:cubicBezTo>
                  <a:pt x="25" y="34"/>
                  <a:pt x="23" y="37"/>
                  <a:pt x="19" y="37"/>
                </a:cubicBezTo>
                <a:cubicBezTo>
                  <a:pt x="16" y="36"/>
                  <a:pt x="15" y="28"/>
                  <a:pt x="12" y="27"/>
                </a:cubicBezTo>
                <a:cubicBezTo>
                  <a:pt x="7" y="25"/>
                  <a:pt x="4" y="42"/>
                  <a:pt x="20" y="41"/>
                </a:cubicBezTo>
                <a:cubicBezTo>
                  <a:pt x="20" y="47"/>
                  <a:pt x="12" y="50"/>
                  <a:pt x="6" y="49"/>
                </a:cubicBezTo>
                <a:cubicBezTo>
                  <a:pt x="0" y="48"/>
                  <a:pt x="1" y="57"/>
                  <a:pt x="10" y="55"/>
                </a:cubicBezTo>
                <a:cubicBezTo>
                  <a:pt x="18" y="53"/>
                  <a:pt x="20" y="50"/>
                  <a:pt x="23" y="45"/>
                </a:cubicBezTo>
                <a:cubicBezTo>
                  <a:pt x="24" y="54"/>
                  <a:pt x="13" y="55"/>
                  <a:pt x="11" y="57"/>
                </a:cubicBezTo>
                <a:cubicBezTo>
                  <a:pt x="10" y="58"/>
                  <a:pt x="9" y="63"/>
                  <a:pt x="17" y="60"/>
                </a:cubicBezTo>
                <a:cubicBezTo>
                  <a:pt x="24" y="57"/>
                  <a:pt x="27" y="48"/>
                  <a:pt x="27" y="46"/>
                </a:cubicBezTo>
                <a:cubicBezTo>
                  <a:pt x="29" y="50"/>
                  <a:pt x="22" y="56"/>
                  <a:pt x="22" y="59"/>
                </a:cubicBezTo>
                <a:cubicBezTo>
                  <a:pt x="22" y="61"/>
                  <a:pt x="24" y="62"/>
                  <a:pt x="27" y="61"/>
                </a:cubicBezTo>
                <a:cubicBezTo>
                  <a:pt x="28" y="60"/>
                  <a:pt x="29" y="52"/>
                  <a:pt x="31" y="46"/>
                </a:cubicBezTo>
                <a:cubicBezTo>
                  <a:pt x="35" y="43"/>
                  <a:pt x="36" y="41"/>
                  <a:pt x="38" y="38"/>
                </a:cubicBezTo>
                <a:cubicBezTo>
                  <a:pt x="38" y="38"/>
                  <a:pt x="62" y="30"/>
                  <a:pt x="75" y="14"/>
                </a:cubicBezTo>
                <a:lnTo>
                  <a:pt x="62" y="0"/>
                </a:lnTo>
                <a:close/>
              </a:path>
            </a:pathLst>
          </a:custGeom>
          <a:solidFill>
            <a:srgbClr val="F9E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2" name="Freeform 28"/>
          <p:cNvSpPr>
            <a:spLocks noChangeArrowheads="1"/>
          </p:cNvSpPr>
          <p:nvPr/>
        </p:nvSpPr>
        <p:spPr bwMode="auto">
          <a:xfrm>
            <a:off x="3378200" y="4532313"/>
            <a:ext cx="1009650" cy="836612"/>
          </a:xfrm>
          <a:custGeom>
            <a:avLst/>
            <a:gdLst>
              <a:gd name="T0" fmla="*/ 185988 w 76"/>
              <a:gd name="T1" fmla="*/ 0 h 63"/>
              <a:gd name="T2" fmla="*/ 531395 w 76"/>
              <a:gd name="T3" fmla="*/ 411666 h 63"/>
              <a:gd name="T4" fmla="*/ 717383 w 76"/>
              <a:gd name="T5" fmla="*/ 239032 h 63"/>
              <a:gd name="T6" fmla="*/ 810377 w 76"/>
              <a:gd name="T7" fmla="*/ 345268 h 63"/>
              <a:gd name="T8" fmla="*/ 704098 w 76"/>
              <a:gd name="T9" fmla="*/ 318709 h 63"/>
              <a:gd name="T10" fmla="*/ 664243 w 76"/>
              <a:gd name="T11" fmla="*/ 424946 h 63"/>
              <a:gd name="T12" fmla="*/ 743953 w 76"/>
              <a:gd name="T13" fmla="*/ 491344 h 63"/>
              <a:gd name="T14" fmla="*/ 836947 w 76"/>
              <a:gd name="T15" fmla="*/ 358548 h 63"/>
              <a:gd name="T16" fmla="*/ 730668 w 76"/>
              <a:gd name="T17" fmla="*/ 544462 h 63"/>
              <a:gd name="T18" fmla="*/ 916656 w 76"/>
              <a:gd name="T19" fmla="*/ 650698 h 63"/>
              <a:gd name="T20" fmla="*/ 863516 w 76"/>
              <a:gd name="T21" fmla="*/ 730376 h 63"/>
              <a:gd name="T22" fmla="*/ 690813 w 76"/>
              <a:gd name="T23" fmla="*/ 597580 h 63"/>
              <a:gd name="T24" fmla="*/ 850232 w 76"/>
              <a:gd name="T25" fmla="*/ 756935 h 63"/>
              <a:gd name="T26" fmla="*/ 783807 w 76"/>
              <a:gd name="T27" fmla="*/ 796773 h 63"/>
              <a:gd name="T28" fmla="*/ 637674 w 76"/>
              <a:gd name="T29" fmla="*/ 610860 h 63"/>
              <a:gd name="T30" fmla="*/ 704098 w 76"/>
              <a:gd name="T31" fmla="*/ 783494 h 63"/>
              <a:gd name="T32" fmla="*/ 637674 w 76"/>
              <a:gd name="T33" fmla="*/ 810053 h 63"/>
              <a:gd name="T34" fmla="*/ 584534 w 76"/>
              <a:gd name="T35" fmla="*/ 610860 h 63"/>
              <a:gd name="T36" fmla="*/ 491540 w 76"/>
              <a:gd name="T37" fmla="*/ 504623 h 63"/>
              <a:gd name="T38" fmla="*/ 0 w 76"/>
              <a:gd name="T39" fmla="*/ 185914 h 63"/>
              <a:gd name="T40" fmla="*/ 185988 w 76"/>
              <a:gd name="T41" fmla="*/ 0 h 6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6"/>
              <a:gd name="T64" fmla="*/ 0 h 63"/>
              <a:gd name="T65" fmla="*/ 76 w 76"/>
              <a:gd name="T66" fmla="*/ 63 h 6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6" h="63">
                <a:moveTo>
                  <a:pt x="14" y="0"/>
                </a:moveTo>
                <a:cubicBezTo>
                  <a:pt x="14" y="0"/>
                  <a:pt x="30" y="27"/>
                  <a:pt x="40" y="31"/>
                </a:cubicBezTo>
                <a:cubicBezTo>
                  <a:pt x="40" y="31"/>
                  <a:pt x="44" y="18"/>
                  <a:pt x="54" y="18"/>
                </a:cubicBezTo>
                <a:cubicBezTo>
                  <a:pt x="60" y="18"/>
                  <a:pt x="67" y="23"/>
                  <a:pt x="61" y="26"/>
                </a:cubicBezTo>
                <a:cubicBezTo>
                  <a:pt x="57" y="26"/>
                  <a:pt x="58" y="23"/>
                  <a:pt x="53" y="24"/>
                </a:cubicBezTo>
                <a:cubicBezTo>
                  <a:pt x="50" y="25"/>
                  <a:pt x="49" y="30"/>
                  <a:pt x="50" y="32"/>
                </a:cubicBezTo>
                <a:cubicBezTo>
                  <a:pt x="50" y="34"/>
                  <a:pt x="52" y="37"/>
                  <a:pt x="56" y="37"/>
                </a:cubicBezTo>
                <a:cubicBezTo>
                  <a:pt x="60" y="36"/>
                  <a:pt x="60" y="28"/>
                  <a:pt x="63" y="27"/>
                </a:cubicBezTo>
                <a:cubicBezTo>
                  <a:pt x="69" y="25"/>
                  <a:pt x="71" y="42"/>
                  <a:pt x="55" y="41"/>
                </a:cubicBezTo>
                <a:cubicBezTo>
                  <a:pt x="55" y="47"/>
                  <a:pt x="63" y="50"/>
                  <a:pt x="69" y="49"/>
                </a:cubicBezTo>
                <a:cubicBezTo>
                  <a:pt x="76" y="48"/>
                  <a:pt x="75" y="57"/>
                  <a:pt x="65" y="55"/>
                </a:cubicBezTo>
                <a:cubicBezTo>
                  <a:pt x="58" y="53"/>
                  <a:pt x="55" y="50"/>
                  <a:pt x="52" y="45"/>
                </a:cubicBezTo>
                <a:cubicBezTo>
                  <a:pt x="51" y="54"/>
                  <a:pt x="62" y="55"/>
                  <a:pt x="64" y="57"/>
                </a:cubicBezTo>
                <a:cubicBezTo>
                  <a:pt x="66" y="58"/>
                  <a:pt x="66" y="63"/>
                  <a:pt x="59" y="60"/>
                </a:cubicBezTo>
                <a:cubicBezTo>
                  <a:pt x="51" y="57"/>
                  <a:pt x="48" y="48"/>
                  <a:pt x="48" y="46"/>
                </a:cubicBezTo>
                <a:cubicBezTo>
                  <a:pt x="46" y="50"/>
                  <a:pt x="53" y="56"/>
                  <a:pt x="53" y="59"/>
                </a:cubicBezTo>
                <a:cubicBezTo>
                  <a:pt x="53" y="61"/>
                  <a:pt x="51" y="62"/>
                  <a:pt x="48" y="61"/>
                </a:cubicBezTo>
                <a:cubicBezTo>
                  <a:pt x="47" y="60"/>
                  <a:pt x="46" y="52"/>
                  <a:pt x="44" y="46"/>
                </a:cubicBezTo>
                <a:cubicBezTo>
                  <a:pt x="40" y="43"/>
                  <a:pt x="39" y="41"/>
                  <a:pt x="37" y="38"/>
                </a:cubicBezTo>
                <a:cubicBezTo>
                  <a:pt x="37" y="38"/>
                  <a:pt x="13" y="30"/>
                  <a:pt x="0" y="14"/>
                </a:cubicBezTo>
                <a:lnTo>
                  <a:pt x="14" y="0"/>
                </a:lnTo>
                <a:close/>
              </a:path>
            </a:pathLst>
          </a:custGeom>
          <a:solidFill>
            <a:srgbClr val="F9E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3" name="Freeform 29"/>
          <p:cNvSpPr>
            <a:spLocks noChangeArrowheads="1"/>
          </p:cNvSpPr>
          <p:nvPr/>
        </p:nvSpPr>
        <p:spPr bwMode="auto">
          <a:xfrm>
            <a:off x="2051050" y="4094163"/>
            <a:ext cx="1581150" cy="969962"/>
          </a:xfrm>
          <a:custGeom>
            <a:avLst/>
            <a:gdLst>
              <a:gd name="T0" fmla="*/ 1262263 w 119"/>
              <a:gd name="T1" fmla="*/ 66436 h 73"/>
              <a:gd name="T2" fmla="*/ 797218 w 119"/>
              <a:gd name="T3" fmla="*/ 13287 h 73"/>
              <a:gd name="T4" fmla="*/ 318887 w 119"/>
              <a:gd name="T5" fmla="*/ 66436 h 73"/>
              <a:gd name="T6" fmla="*/ 0 w 119"/>
              <a:gd name="T7" fmla="*/ 465050 h 73"/>
              <a:gd name="T8" fmla="*/ 79722 w 119"/>
              <a:gd name="T9" fmla="*/ 611209 h 73"/>
              <a:gd name="T10" fmla="*/ 252453 w 119"/>
              <a:gd name="T11" fmla="*/ 690932 h 73"/>
              <a:gd name="T12" fmla="*/ 345461 w 119"/>
              <a:gd name="T13" fmla="*/ 571347 h 73"/>
              <a:gd name="T14" fmla="*/ 318887 w 119"/>
              <a:gd name="T15" fmla="*/ 876952 h 73"/>
              <a:gd name="T16" fmla="*/ 797218 w 119"/>
              <a:gd name="T17" fmla="*/ 969962 h 73"/>
              <a:gd name="T18" fmla="*/ 1262263 w 119"/>
              <a:gd name="T19" fmla="*/ 876952 h 73"/>
              <a:gd name="T20" fmla="*/ 1235689 w 119"/>
              <a:gd name="T21" fmla="*/ 571347 h 73"/>
              <a:gd name="T22" fmla="*/ 1341984 w 119"/>
              <a:gd name="T23" fmla="*/ 690932 h 73"/>
              <a:gd name="T24" fmla="*/ 1488141 w 119"/>
              <a:gd name="T25" fmla="*/ 611209 h 73"/>
              <a:gd name="T26" fmla="*/ 1581150 w 119"/>
              <a:gd name="T27" fmla="*/ 465050 h 73"/>
              <a:gd name="T28" fmla="*/ 1262263 w 119"/>
              <a:gd name="T29" fmla="*/ 66436 h 7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9"/>
              <a:gd name="T46" fmla="*/ 0 h 73"/>
              <a:gd name="T47" fmla="*/ 119 w 119"/>
              <a:gd name="T48" fmla="*/ 73 h 7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9" h="73">
                <a:moveTo>
                  <a:pt x="95" y="5"/>
                </a:moveTo>
                <a:cubicBezTo>
                  <a:pt x="90" y="1"/>
                  <a:pt x="73" y="0"/>
                  <a:pt x="60" y="1"/>
                </a:cubicBezTo>
                <a:cubicBezTo>
                  <a:pt x="46" y="0"/>
                  <a:pt x="29" y="2"/>
                  <a:pt x="24" y="5"/>
                </a:cubicBezTo>
                <a:cubicBezTo>
                  <a:pt x="11" y="12"/>
                  <a:pt x="0" y="35"/>
                  <a:pt x="0" y="35"/>
                </a:cubicBezTo>
                <a:cubicBezTo>
                  <a:pt x="0" y="35"/>
                  <a:pt x="2" y="42"/>
                  <a:pt x="6" y="46"/>
                </a:cubicBezTo>
                <a:cubicBezTo>
                  <a:pt x="11" y="50"/>
                  <a:pt x="19" y="52"/>
                  <a:pt x="19" y="52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38" y="73"/>
                  <a:pt x="60" y="73"/>
                </a:cubicBezTo>
                <a:cubicBezTo>
                  <a:pt x="81" y="73"/>
                  <a:pt x="95" y="66"/>
                  <a:pt x="95" y="66"/>
                </a:cubicBezTo>
                <a:cubicBezTo>
                  <a:pt x="93" y="43"/>
                  <a:pt x="93" y="43"/>
                  <a:pt x="93" y="43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7" y="50"/>
                  <a:pt x="112" y="46"/>
                </a:cubicBezTo>
                <a:cubicBezTo>
                  <a:pt x="116" y="42"/>
                  <a:pt x="119" y="35"/>
                  <a:pt x="119" y="35"/>
                </a:cubicBezTo>
                <a:cubicBezTo>
                  <a:pt x="119" y="35"/>
                  <a:pt x="105" y="12"/>
                  <a:pt x="9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4" name="Freeform 30"/>
          <p:cNvSpPr>
            <a:spLocks noChangeArrowheads="1"/>
          </p:cNvSpPr>
          <p:nvPr/>
        </p:nvSpPr>
        <p:spPr bwMode="auto">
          <a:xfrm>
            <a:off x="2741613" y="4279900"/>
            <a:ext cx="200025" cy="650875"/>
          </a:xfrm>
          <a:custGeom>
            <a:avLst/>
            <a:gdLst>
              <a:gd name="T0" fmla="*/ 200025 w 141"/>
              <a:gd name="T1" fmla="*/ 93794 h 458"/>
              <a:gd name="T2" fmla="*/ 106396 w 141"/>
              <a:gd name="T3" fmla="*/ 0 h 458"/>
              <a:gd name="T4" fmla="*/ 0 w 141"/>
              <a:gd name="T5" fmla="*/ 93794 h 458"/>
              <a:gd name="T6" fmla="*/ 79443 w 141"/>
              <a:gd name="T7" fmla="*/ 186167 h 458"/>
              <a:gd name="T8" fmla="*/ 0 w 141"/>
              <a:gd name="T9" fmla="*/ 531501 h 458"/>
              <a:gd name="T10" fmla="*/ 106396 w 141"/>
              <a:gd name="T11" fmla="*/ 650875 h 458"/>
              <a:gd name="T12" fmla="*/ 200025 w 141"/>
              <a:gd name="T13" fmla="*/ 531501 h 458"/>
              <a:gd name="T14" fmla="*/ 120582 w 141"/>
              <a:gd name="T15" fmla="*/ 186167 h 458"/>
              <a:gd name="T16" fmla="*/ 200025 w 141"/>
              <a:gd name="T17" fmla="*/ 93794 h 4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1"/>
              <a:gd name="T28" fmla="*/ 0 h 458"/>
              <a:gd name="T29" fmla="*/ 141 w 141"/>
              <a:gd name="T30" fmla="*/ 458 h 45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1" h="458">
                <a:moveTo>
                  <a:pt x="141" y="66"/>
                </a:moveTo>
                <a:lnTo>
                  <a:pt x="75" y="0"/>
                </a:lnTo>
                <a:lnTo>
                  <a:pt x="0" y="66"/>
                </a:lnTo>
                <a:lnTo>
                  <a:pt x="56" y="131"/>
                </a:lnTo>
                <a:lnTo>
                  <a:pt x="0" y="374"/>
                </a:lnTo>
                <a:lnTo>
                  <a:pt x="75" y="458"/>
                </a:lnTo>
                <a:lnTo>
                  <a:pt x="141" y="374"/>
                </a:lnTo>
                <a:lnTo>
                  <a:pt x="85" y="131"/>
                </a:lnTo>
                <a:lnTo>
                  <a:pt x="141" y="66"/>
                </a:lnTo>
                <a:close/>
              </a:path>
            </a:pathLst>
          </a:custGeom>
          <a:solidFill>
            <a:srgbClr val="E72C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5" name="Freeform 31"/>
          <p:cNvSpPr>
            <a:spLocks noChangeArrowheads="1"/>
          </p:cNvSpPr>
          <p:nvPr/>
        </p:nvSpPr>
        <p:spPr bwMode="auto">
          <a:xfrm>
            <a:off x="1879600" y="3271838"/>
            <a:ext cx="1938338" cy="982662"/>
          </a:xfrm>
          <a:custGeom>
            <a:avLst/>
            <a:gdLst>
              <a:gd name="T0" fmla="*/ 0 w 146"/>
              <a:gd name="T1" fmla="*/ 0 h 74"/>
              <a:gd name="T2" fmla="*/ 995722 w 146"/>
              <a:gd name="T3" fmla="*/ 982662 h 74"/>
              <a:gd name="T4" fmla="*/ 1938338 w 146"/>
              <a:gd name="T5" fmla="*/ 0 h 74"/>
              <a:gd name="T6" fmla="*/ 0 w 146"/>
              <a:gd name="T7" fmla="*/ 0 h 74"/>
              <a:gd name="T8" fmla="*/ 0 60000 65536"/>
              <a:gd name="T9" fmla="*/ 0 60000 65536"/>
              <a:gd name="T10" fmla="*/ 0 60000 65536"/>
              <a:gd name="T11" fmla="*/ 0 60000 65536"/>
              <a:gd name="T12" fmla="*/ 0 w 146"/>
              <a:gd name="T13" fmla="*/ 0 h 74"/>
              <a:gd name="T14" fmla="*/ 146 w 146"/>
              <a:gd name="T15" fmla="*/ 74 h 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6" h="74">
                <a:moveTo>
                  <a:pt x="0" y="0"/>
                </a:moveTo>
                <a:cubicBezTo>
                  <a:pt x="0" y="48"/>
                  <a:pt x="34" y="74"/>
                  <a:pt x="75" y="74"/>
                </a:cubicBezTo>
                <a:cubicBezTo>
                  <a:pt x="115" y="74"/>
                  <a:pt x="146" y="41"/>
                  <a:pt x="14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6" name="Oval 32"/>
          <p:cNvSpPr>
            <a:spLocks noChangeArrowheads="1"/>
          </p:cNvSpPr>
          <p:nvPr/>
        </p:nvSpPr>
        <p:spPr bwMode="auto">
          <a:xfrm>
            <a:off x="1879600" y="3006725"/>
            <a:ext cx="1938338" cy="569913"/>
          </a:xfrm>
          <a:prstGeom prst="ellipse">
            <a:avLst/>
          </a:prstGeom>
          <a:solidFill>
            <a:srgbClr val="F5B3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27" name="Oval 33"/>
          <p:cNvSpPr>
            <a:spLocks noChangeArrowheads="1"/>
          </p:cNvSpPr>
          <p:nvPr/>
        </p:nvSpPr>
        <p:spPr bwMode="auto">
          <a:xfrm>
            <a:off x="2078038" y="3059113"/>
            <a:ext cx="1541462" cy="384175"/>
          </a:xfrm>
          <a:prstGeom prst="ellipse">
            <a:avLst/>
          </a:prstGeom>
          <a:solidFill>
            <a:srgbClr val="DF8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28" name="Freeform 34"/>
          <p:cNvSpPr>
            <a:spLocks noChangeArrowheads="1"/>
          </p:cNvSpPr>
          <p:nvPr/>
        </p:nvSpPr>
        <p:spPr bwMode="auto">
          <a:xfrm>
            <a:off x="2276475" y="3736975"/>
            <a:ext cx="385763" cy="133350"/>
          </a:xfrm>
          <a:custGeom>
            <a:avLst/>
            <a:gdLst>
              <a:gd name="T0" fmla="*/ 186230 w 29"/>
              <a:gd name="T1" fmla="*/ 133350 h 10"/>
              <a:gd name="T2" fmla="*/ 0 w 29"/>
              <a:gd name="T3" fmla="*/ 53340 h 10"/>
              <a:gd name="T4" fmla="*/ 0 w 29"/>
              <a:gd name="T5" fmla="*/ 13335 h 10"/>
              <a:gd name="T6" fmla="*/ 39907 w 29"/>
              <a:gd name="T7" fmla="*/ 13335 h 10"/>
              <a:gd name="T8" fmla="*/ 186230 w 29"/>
              <a:gd name="T9" fmla="*/ 80010 h 10"/>
              <a:gd name="T10" fmla="*/ 332554 w 29"/>
              <a:gd name="T11" fmla="*/ 13335 h 10"/>
              <a:gd name="T12" fmla="*/ 372461 w 29"/>
              <a:gd name="T13" fmla="*/ 13335 h 10"/>
              <a:gd name="T14" fmla="*/ 372461 w 29"/>
              <a:gd name="T15" fmla="*/ 53340 h 10"/>
              <a:gd name="T16" fmla="*/ 186230 w 29"/>
              <a:gd name="T17" fmla="*/ 133350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"/>
              <a:gd name="T28" fmla="*/ 0 h 10"/>
              <a:gd name="T29" fmla="*/ 29 w 29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" h="10">
                <a:moveTo>
                  <a:pt x="14" y="10"/>
                </a:moveTo>
                <a:cubicBezTo>
                  <a:pt x="6" y="10"/>
                  <a:pt x="1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2" y="0"/>
                  <a:pt x="3" y="1"/>
                </a:cubicBezTo>
                <a:cubicBezTo>
                  <a:pt x="3" y="1"/>
                  <a:pt x="8" y="6"/>
                  <a:pt x="14" y="6"/>
                </a:cubicBezTo>
                <a:cubicBezTo>
                  <a:pt x="21" y="6"/>
                  <a:pt x="25" y="1"/>
                  <a:pt x="25" y="1"/>
                </a:cubicBezTo>
                <a:cubicBezTo>
                  <a:pt x="26" y="0"/>
                  <a:pt x="27" y="0"/>
                  <a:pt x="28" y="1"/>
                </a:cubicBezTo>
                <a:cubicBezTo>
                  <a:pt x="29" y="2"/>
                  <a:pt x="29" y="3"/>
                  <a:pt x="28" y="4"/>
                </a:cubicBezTo>
                <a:cubicBezTo>
                  <a:pt x="28" y="4"/>
                  <a:pt x="23" y="10"/>
                  <a:pt x="14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29" name="Freeform 35"/>
          <p:cNvSpPr>
            <a:spLocks noChangeArrowheads="1"/>
          </p:cNvSpPr>
          <p:nvPr/>
        </p:nvSpPr>
        <p:spPr bwMode="auto">
          <a:xfrm>
            <a:off x="2967038" y="3736975"/>
            <a:ext cx="385762" cy="133350"/>
          </a:xfrm>
          <a:custGeom>
            <a:avLst/>
            <a:gdLst>
              <a:gd name="T0" fmla="*/ 186230 w 29"/>
              <a:gd name="T1" fmla="*/ 133350 h 10"/>
              <a:gd name="T2" fmla="*/ 0 w 29"/>
              <a:gd name="T3" fmla="*/ 53340 h 10"/>
              <a:gd name="T4" fmla="*/ 13302 w 29"/>
              <a:gd name="T5" fmla="*/ 13335 h 10"/>
              <a:gd name="T6" fmla="*/ 39906 w 29"/>
              <a:gd name="T7" fmla="*/ 13335 h 10"/>
              <a:gd name="T8" fmla="*/ 186230 w 29"/>
              <a:gd name="T9" fmla="*/ 80010 h 10"/>
              <a:gd name="T10" fmla="*/ 345856 w 29"/>
              <a:gd name="T11" fmla="*/ 13335 h 10"/>
              <a:gd name="T12" fmla="*/ 372460 w 29"/>
              <a:gd name="T13" fmla="*/ 13335 h 10"/>
              <a:gd name="T14" fmla="*/ 372460 w 29"/>
              <a:gd name="T15" fmla="*/ 53340 h 10"/>
              <a:gd name="T16" fmla="*/ 186230 w 29"/>
              <a:gd name="T17" fmla="*/ 133350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"/>
              <a:gd name="T28" fmla="*/ 0 h 10"/>
              <a:gd name="T29" fmla="*/ 29 w 29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" h="10">
                <a:moveTo>
                  <a:pt x="14" y="10"/>
                </a:moveTo>
                <a:cubicBezTo>
                  <a:pt x="6" y="10"/>
                  <a:pt x="1" y="4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1" y="0"/>
                  <a:pt x="3" y="0"/>
                  <a:pt x="3" y="1"/>
                </a:cubicBezTo>
                <a:cubicBezTo>
                  <a:pt x="3" y="1"/>
                  <a:pt x="8" y="6"/>
                  <a:pt x="14" y="6"/>
                </a:cubicBezTo>
                <a:cubicBezTo>
                  <a:pt x="21" y="6"/>
                  <a:pt x="26" y="1"/>
                  <a:pt x="26" y="1"/>
                </a:cubicBezTo>
                <a:cubicBezTo>
                  <a:pt x="26" y="0"/>
                  <a:pt x="28" y="0"/>
                  <a:pt x="28" y="1"/>
                </a:cubicBezTo>
                <a:cubicBezTo>
                  <a:pt x="29" y="2"/>
                  <a:pt x="29" y="3"/>
                  <a:pt x="28" y="4"/>
                </a:cubicBezTo>
                <a:cubicBezTo>
                  <a:pt x="28" y="4"/>
                  <a:pt x="23" y="10"/>
                  <a:pt x="14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0" name="Freeform 36"/>
          <p:cNvSpPr>
            <a:spLocks noChangeArrowheads="1"/>
          </p:cNvSpPr>
          <p:nvPr/>
        </p:nvSpPr>
        <p:spPr bwMode="auto">
          <a:xfrm>
            <a:off x="2649538" y="4002088"/>
            <a:ext cx="384175" cy="133350"/>
          </a:xfrm>
          <a:custGeom>
            <a:avLst/>
            <a:gdLst>
              <a:gd name="T0" fmla="*/ 198711 w 29"/>
              <a:gd name="T1" fmla="*/ 133350 h 10"/>
              <a:gd name="T2" fmla="*/ 13247 w 29"/>
              <a:gd name="T3" fmla="*/ 40005 h 10"/>
              <a:gd name="T4" fmla="*/ 13247 w 29"/>
              <a:gd name="T5" fmla="*/ 13335 h 10"/>
              <a:gd name="T6" fmla="*/ 52990 w 29"/>
              <a:gd name="T7" fmla="*/ 13335 h 10"/>
              <a:gd name="T8" fmla="*/ 198711 w 29"/>
              <a:gd name="T9" fmla="*/ 80010 h 10"/>
              <a:gd name="T10" fmla="*/ 344433 w 29"/>
              <a:gd name="T11" fmla="*/ 13335 h 10"/>
              <a:gd name="T12" fmla="*/ 370928 w 29"/>
              <a:gd name="T13" fmla="*/ 13335 h 10"/>
              <a:gd name="T14" fmla="*/ 384175 w 29"/>
              <a:gd name="T15" fmla="*/ 40005 h 10"/>
              <a:gd name="T16" fmla="*/ 198711 w 29"/>
              <a:gd name="T17" fmla="*/ 133350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9"/>
              <a:gd name="T28" fmla="*/ 0 h 10"/>
              <a:gd name="T29" fmla="*/ 29 w 29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9" h="10">
                <a:moveTo>
                  <a:pt x="15" y="10"/>
                </a:moveTo>
                <a:cubicBezTo>
                  <a:pt x="6" y="10"/>
                  <a:pt x="1" y="4"/>
                  <a:pt x="1" y="3"/>
                </a:cubicBezTo>
                <a:cubicBezTo>
                  <a:pt x="0" y="3"/>
                  <a:pt x="0" y="1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4" y="1"/>
                  <a:pt x="8" y="6"/>
                  <a:pt x="15" y="6"/>
                </a:cubicBezTo>
                <a:cubicBezTo>
                  <a:pt x="21" y="6"/>
                  <a:pt x="26" y="1"/>
                  <a:pt x="26" y="1"/>
                </a:cubicBezTo>
                <a:cubicBezTo>
                  <a:pt x="26" y="0"/>
                  <a:pt x="28" y="0"/>
                  <a:pt x="28" y="1"/>
                </a:cubicBezTo>
                <a:cubicBezTo>
                  <a:pt x="29" y="1"/>
                  <a:pt x="29" y="3"/>
                  <a:pt x="29" y="3"/>
                </a:cubicBezTo>
                <a:cubicBezTo>
                  <a:pt x="28" y="4"/>
                  <a:pt x="23" y="10"/>
                  <a:pt x="15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1" name="Freeform 67"/>
          <p:cNvSpPr>
            <a:spLocks noChangeArrowheads="1"/>
          </p:cNvSpPr>
          <p:nvPr/>
        </p:nvSpPr>
        <p:spPr bwMode="auto">
          <a:xfrm>
            <a:off x="2384425" y="2952750"/>
            <a:ext cx="185738" cy="306388"/>
          </a:xfrm>
          <a:custGeom>
            <a:avLst/>
            <a:gdLst>
              <a:gd name="T0" fmla="*/ 185738 w 14"/>
              <a:gd name="T1" fmla="*/ 306388 h 23"/>
              <a:gd name="T2" fmla="*/ 145937 w 14"/>
              <a:gd name="T3" fmla="*/ 266424 h 23"/>
              <a:gd name="T4" fmla="*/ 79602 w 14"/>
              <a:gd name="T5" fmla="*/ 159855 h 23"/>
              <a:gd name="T6" fmla="*/ 13267 w 14"/>
              <a:gd name="T7" fmla="*/ 53285 h 23"/>
              <a:gd name="T8" fmla="*/ 0 w 14"/>
              <a:gd name="T9" fmla="*/ 0 h 23"/>
              <a:gd name="T10" fmla="*/ 26534 w 14"/>
              <a:gd name="T11" fmla="*/ 39964 h 23"/>
              <a:gd name="T12" fmla="*/ 106136 w 14"/>
              <a:gd name="T13" fmla="*/ 146533 h 23"/>
              <a:gd name="T14" fmla="*/ 159204 w 14"/>
              <a:gd name="T15" fmla="*/ 253103 h 23"/>
              <a:gd name="T16" fmla="*/ 185738 w 14"/>
              <a:gd name="T17" fmla="*/ 306388 h 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"/>
              <a:gd name="T28" fmla="*/ 0 h 23"/>
              <a:gd name="T29" fmla="*/ 14 w 14"/>
              <a:gd name="T30" fmla="*/ 23 h 2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" h="23">
                <a:moveTo>
                  <a:pt x="14" y="23"/>
                </a:moveTo>
                <a:cubicBezTo>
                  <a:pt x="14" y="23"/>
                  <a:pt x="12" y="22"/>
                  <a:pt x="11" y="20"/>
                </a:cubicBezTo>
                <a:cubicBezTo>
                  <a:pt x="9" y="18"/>
                  <a:pt x="8" y="15"/>
                  <a:pt x="6" y="12"/>
                </a:cubicBezTo>
                <a:cubicBezTo>
                  <a:pt x="4" y="9"/>
                  <a:pt x="3" y="6"/>
                  <a:pt x="1" y="4"/>
                </a:cubicBezTo>
                <a:cubicBezTo>
                  <a:pt x="0" y="2"/>
                  <a:pt x="0" y="0"/>
                  <a:pt x="0" y="0"/>
                </a:cubicBezTo>
                <a:cubicBezTo>
                  <a:pt x="0" y="0"/>
                  <a:pt x="1" y="1"/>
                  <a:pt x="2" y="3"/>
                </a:cubicBezTo>
                <a:cubicBezTo>
                  <a:pt x="4" y="5"/>
                  <a:pt x="6" y="8"/>
                  <a:pt x="8" y="11"/>
                </a:cubicBezTo>
                <a:cubicBezTo>
                  <a:pt x="9" y="14"/>
                  <a:pt x="11" y="17"/>
                  <a:pt x="12" y="19"/>
                </a:cubicBezTo>
                <a:cubicBezTo>
                  <a:pt x="13" y="22"/>
                  <a:pt x="14" y="23"/>
                  <a:pt x="1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2" name="Freeform 68"/>
          <p:cNvSpPr>
            <a:spLocks noChangeArrowheads="1"/>
          </p:cNvSpPr>
          <p:nvPr/>
        </p:nvSpPr>
        <p:spPr bwMode="auto">
          <a:xfrm>
            <a:off x="2451100" y="2913063"/>
            <a:ext cx="250825" cy="398462"/>
          </a:xfrm>
          <a:custGeom>
            <a:avLst/>
            <a:gdLst>
              <a:gd name="T0" fmla="*/ 250825 w 19"/>
              <a:gd name="T1" fmla="*/ 398462 h 30"/>
              <a:gd name="T2" fmla="*/ 211221 w 19"/>
              <a:gd name="T3" fmla="*/ 332052 h 30"/>
              <a:gd name="T4" fmla="*/ 118812 w 19"/>
              <a:gd name="T5" fmla="*/ 212513 h 30"/>
              <a:gd name="T6" fmla="*/ 26403 w 19"/>
              <a:gd name="T7" fmla="*/ 66410 h 30"/>
              <a:gd name="T8" fmla="*/ 0 w 19"/>
              <a:gd name="T9" fmla="*/ 0 h 30"/>
              <a:gd name="T10" fmla="*/ 39604 w 19"/>
              <a:gd name="T11" fmla="*/ 66410 h 30"/>
              <a:gd name="T12" fmla="*/ 132013 w 19"/>
              <a:gd name="T13" fmla="*/ 185949 h 30"/>
              <a:gd name="T14" fmla="*/ 224422 w 19"/>
              <a:gd name="T15" fmla="*/ 332052 h 30"/>
              <a:gd name="T16" fmla="*/ 250825 w 19"/>
              <a:gd name="T17" fmla="*/ 398462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30"/>
              <a:gd name="T29" fmla="*/ 19 w 19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30">
                <a:moveTo>
                  <a:pt x="19" y="30"/>
                </a:moveTo>
                <a:cubicBezTo>
                  <a:pt x="19" y="30"/>
                  <a:pt x="18" y="28"/>
                  <a:pt x="16" y="25"/>
                </a:cubicBezTo>
                <a:cubicBezTo>
                  <a:pt x="14" y="23"/>
                  <a:pt x="11" y="19"/>
                  <a:pt x="9" y="16"/>
                </a:cubicBezTo>
                <a:cubicBezTo>
                  <a:pt x="6" y="12"/>
                  <a:pt x="4" y="8"/>
                  <a:pt x="2" y="5"/>
                </a:cubicBezTo>
                <a:cubicBezTo>
                  <a:pt x="1" y="2"/>
                  <a:pt x="0" y="0"/>
                  <a:pt x="0" y="0"/>
                </a:cubicBezTo>
                <a:cubicBezTo>
                  <a:pt x="0" y="0"/>
                  <a:pt x="1" y="2"/>
                  <a:pt x="3" y="5"/>
                </a:cubicBezTo>
                <a:cubicBezTo>
                  <a:pt x="5" y="7"/>
                  <a:pt x="8" y="11"/>
                  <a:pt x="10" y="14"/>
                </a:cubicBezTo>
                <a:cubicBezTo>
                  <a:pt x="13" y="18"/>
                  <a:pt x="15" y="22"/>
                  <a:pt x="17" y="25"/>
                </a:cubicBezTo>
                <a:cubicBezTo>
                  <a:pt x="18" y="28"/>
                  <a:pt x="19" y="30"/>
                  <a:pt x="19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7" name="Freeform 37"/>
          <p:cNvSpPr>
            <a:spLocks noChangeArrowheads="1"/>
          </p:cNvSpPr>
          <p:nvPr/>
        </p:nvSpPr>
        <p:spPr bwMode="auto">
          <a:xfrm>
            <a:off x="298450" y="1930400"/>
            <a:ext cx="544513" cy="452438"/>
          </a:xfrm>
          <a:custGeom>
            <a:avLst/>
            <a:gdLst>
              <a:gd name="T0" fmla="*/ 398424 w 41"/>
              <a:gd name="T1" fmla="*/ 0 h 34"/>
              <a:gd name="T2" fmla="*/ 278897 w 41"/>
              <a:gd name="T3" fmla="*/ 399210 h 34"/>
              <a:gd name="T4" fmla="*/ 318739 w 41"/>
              <a:gd name="T5" fmla="*/ 266140 h 34"/>
              <a:gd name="T6" fmla="*/ 398424 w 41"/>
              <a:gd name="T7" fmla="*/ 332675 h 34"/>
              <a:gd name="T8" fmla="*/ 398424 w 41"/>
              <a:gd name="T9" fmla="*/ 212912 h 34"/>
              <a:gd name="T10" fmla="*/ 504671 w 41"/>
              <a:gd name="T11" fmla="*/ 266140 h 34"/>
              <a:gd name="T12" fmla="*/ 451547 w 41"/>
              <a:gd name="T13" fmla="*/ 93149 h 34"/>
              <a:gd name="T14" fmla="*/ 464828 w 41"/>
              <a:gd name="T15" fmla="*/ 53228 h 34"/>
              <a:gd name="T16" fmla="*/ 398424 w 41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"/>
              <a:gd name="T28" fmla="*/ 0 h 34"/>
              <a:gd name="T29" fmla="*/ 41 w 41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" h="34">
                <a:moveTo>
                  <a:pt x="30" y="0"/>
                </a:moveTo>
                <a:cubicBezTo>
                  <a:pt x="30" y="0"/>
                  <a:pt x="0" y="7"/>
                  <a:pt x="21" y="30"/>
                </a:cubicBezTo>
                <a:cubicBezTo>
                  <a:pt x="21" y="30"/>
                  <a:pt x="29" y="34"/>
                  <a:pt x="24" y="20"/>
                </a:cubicBezTo>
                <a:cubicBezTo>
                  <a:pt x="24" y="20"/>
                  <a:pt x="28" y="24"/>
                  <a:pt x="30" y="25"/>
                </a:cubicBezTo>
                <a:cubicBezTo>
                  <a:pt x="30" y="25"/>
                  <a:pt x="37" y="27"/>
                  <a:pt x="30" y="16"/>
                </a:cubicBezTo>
                <a:cubicBezTo>
                  <a:pt x="30" y="16"/>
                  <a:pt x="36" y="23"/>
                  <a:pt x="38" y="20"/>
                </a:cubicBezTo>
                <a:cubicBezTo>
                  <a:pt x="38" y="20"/>
                  <a:pt x="41" y="16"/>
                  <a:pt x="34" y="7"/>
                </a:cubicBezTo>
                <a:cubicBezTo>
                  <a:pt x="35" y="4"/>
                  <a:pt x="35" y="4"/>
                  <a:pt x="35" y="4"/>
                </a:cubicBezTo>
                <a:lnTo>
                  <a:pt x="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8" name="Freeform 38"/>
          <p:cNvSpPr>
            <a:spLocks noChangeArrowheads="1"/>
          </p:cNvSpPr>
          <p:nvPr/>
        </p:nvSpPr>
        <p:spPr bwMode="auto">
          <a:xfrm>
            <a:off x="1028700" y="1106488"/>
            <a:ext cx="439738" cy="492125"/>
          </a:xfrm>
          <a:custGeom>
            <a:avLst/>
            <a:gdLst>
              <a:gd name="T0" fmla="*/ 13325 w 33"/>
              <a:gd name="T1" fmla="*/ 399020 h 37"/>
              <a:gd name="T2" fmla="*/ 359786 w 33"/>
              <a:gd name="T3" fmla="*/ 186209 h 37"/>
              <a:gd name="T4" fmla="*/ 239857 w 33"/>
              <a:gd name="T5" fmla="*/ 252713 h 37"/>
              <a:gd name="T6" fmla="*/ 333135 w 33"/>
              <a:gd name="T7" fmla="*/ 305916 h 37"/>
              <a:gd name="T8" fmla="*/ 213206 w 33"/>
              <a:gd name="T9" fmla="*/ 345818 h 37"/>
              <a:gd name="T10" fmla="*/ 293159 w 33"/>
              <a:gd name="T11" fmla="*/ 438922 h 37"/>
              <a:gd name="T12" fmla="*/ 119929 w 33"/>
              <a:gd name="T13" fmla="*/ 425622 h 37"/>
              <a:gd name="T14" fmla="*/ 79952 w 33"/>
              <a:gd name="T15" fmla="*/ 452223 h 37"/>
              <a:gd name="T16" fmla="*/ 13325 w 33"/>
              <a:gd name="T17" fmla="*/ 399020 h 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7"/>
              <a:gd name="T29" fmla="*/ 33 w 33"/>
              <a:gd name="T30" fmla="*/ 37 h 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7">
                <a:moveTo>
                  <a:pt x="1" y="30"/>
                </a:moveTo>
                <a:cubicBezTo>
                  <a:pt x="1" y="30"/>
                  <a:pt x="0" y="0"/>
                  <a:pt x="27" y="14"/>
                </a:cubicBezTo>
                <a:cubicBezTo>
                  <a:pt x="27" y="14"/>
                  <a:pt x="33" y="20"/>
                  <a:pt x="18" y="19"/>
                </a:cubicBezTo>
                <a:cubicBezTo>
                  <a:pt x="18" y="19"/>
                  <a:pt x="24" y="21"/>
                  <a:pt x="25" y="23"/>
                </a:cubicBezTo>
                <a:cubicBezTo>
                  <a:pt x="26" y="24"/>
                  <a:pt x="29" y="30"/>
                  <a:pt x="16" y="26"/>
                </a:cubicBezTo>
                <a:cubicBezTo>
                  <a:pt x="16" y="26"/>
                  <a:pt x="24" y="30"/>
                  <a:pt x="22" y="33"/>
                </a:cubicBezTo>
                <a:cubicBezTo>
                  <a:pt x="22" y="33"/>
                  <a:pt x="20" y="37"/>
                  <a:pt x="9" y="32"/>
                </a:cubicBezTo>
                <a:cubicBezTo>
                  <a:pt x="6" y="34"/>
                  <a:pt x="6" y="34"/>
                  <a:pt x="6" y="34"/>
                </a:cubicBezTo>
                <a:lnTo>
                  <a:pt x="1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5" name="Freeform 39"/>
          <p:cNvSpPr>
            <a:spLocks noChangeArrowheads="1"/>
          </p:cNvSpPr>
          <p:nvPr/>
        </p:nvSpPr>
        <p:spPr bwMode="auto">
          <a:xfrm>
            <a:off x="565150" y="1412875"/>
            <a:ext cx="688975" cy="636588"/>
          </a:xfrm>
          <a:custGeom>
            <a:avLst/>
            <a:gdLst>
              <a:gd name="T0" fmla="*/ 609478 w 52"/>
              <a:gd name="T1" fmla="*/ 371343 h 48"/>
              <a:gd name="T2" fmla="*/ 503482 w 52"/>
              <a:gd name="T3" fmla="*/ 92836 h 48"/>
              <a:gd name="T4" fmla="*/ 92747 w 52"/>
              <a:gd name="T5" fmla="*/ 145885 h 48"/>
              <a:gd name="T6" fmla="*/ 145745 w 52"/>
              <a:gd name="T7" fmla="*/ 543752 h 48"/>
              <a:gd name="T8" fmla="*/ 450484 w 52"/>
              <a:gd name="T9" fmla="*/ 570277 h 48"/>
              <a:gd name="T10" fmla="*/ 490232 w 52"/>
              <a:gd name="T11" fmla="*/ 610064 h 48"/>
              <a:gd name="T12" fmla="*/ 596228 w 52"/>
              <a:gd name="T13" fmla="*/ 596801 h 48"/>
              <a:gd name="T14" fmla="*/ 662476 w 52"/>
              <a:gd name="T15" fmla="*/ 503966 h 48"/>
              <a:gd name="T16" fmla="*/ 649226 w 52"/>
              <a:gd name="T17" fmla="*/ 411130 h 48"/>
              <a:gd name="T18" fmla="*/ 609478 w 52"/>
              <a:gd name="T19" fmla="*/ 371343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2"/>
              <a:gd name="T31" fmla="*/ 0 h 48"/>
              <a:gd name="T32" fmla="*/ 52 w 52"/>
              <a:gd name="T33" fmla="*/ 48 h 4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2" h="48">
                <a:moveTo>
                  <a:pt x="46" y="28"/>
                </a:moveTo>
                <a:cubicBezTo>
                  <a:pt x="47" y="21"/>
                  <a:pt x="45" y="12"/>
                  <a:pt x="38" y="7"/>
                </a:cubicBezTo>
                <a:cubicBezTo>
                  <a:pt x="28" y="0"/>
                  <a:pt x="15" y="1"/>
                  <a:pt x="7" y="11"/>
                </a:cubicBezTo>
                <a:cubicBezTo>
                  <a:pt x="0" y="20"/>
                  <a:pt x="2" y="34"/>
                  <a:pt x="11" y="41"/>
                </a:cubicBezTo>
                <a:cubicBezTo>
                  <a:pt x="18" y="46"/>
                  <a:pt x="27" y="47"/>
                  <a:pt x="34" y="43"/>
                </a:cubicBezTo>
                <a:cubicBezTo>
                  <a:pt x="37" y="46"/>
                  <a:pt x="37" y="46"/>
                  <a:pt x="37" y="46"/>
                </a:cubicBezTo>
                <a:cubicBezTo>
                  <a:pt x="40" y="48"/>
                  <a:pt x="43" y="47"/>
                  <a:pt x="45" y="45"/>
                </a:cubicBezTo>
                <a:cubicBezTo>
                  <a:pt x="50" y="38"/>
                  <a:pt x="50" y="38"/>
                  <a:pt x="50" y="38"/>
                </a:cubicBezTo>
                <a:cubicBezTo>
                  <a:pt x="52" y="36"/>
                  <a:pt x="51" y="33"/>
                  <a:pt x="49" y="31"/>
                </a:cubicBezTo>
                <a:lnTo>
                  <a:pt x="46" y="28"/>
                </a:ln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6" name="Freeform 40"/>
          <p:cNvSpPr>
            <a:spLocks noChangeArrowheads="1"/>
          </p:cNvSpPr>
          <p:nvPr/>
        </p:nvSpPr>
        <p:spPr bwMode="auto">
          <a:xfrm>
            <a:off x="1041400" y="1797050"/>
            <a:ext cx="307975" cy="331788"/>
          </a:xfrm>
          <a:custGeom>
            <a:avLst/>
            <a:gdLst>
              <a:gd name="T0" fmla="*/ 294585 w 23"/>
              <a:gd name="T1" fmla="*/ 79629 h 25"/>
              <a:gd name="T2" fmla="*/ 241024 w 23"/>
              <a:gd name="T3" fmla="*/ 92901 h 25"/>
              <a:gd name="T4" fmla="*/ 241024 w 23"/>
              <a:gd name="T5" fmla="*/ 39815 h 25"/>
              <a:gd name="T6" fmla="*/ 200853 w 23"/>
              <a:gd name="T7" fmla="*/ 66358 h 25"/>
              <a:gd name="T8" fmla="*/ 200853 w 23"/>
              <a:gd name="T9" fmla="*/ 13272 h 25"/>
              <a:gd name="T10" fmla="*/ 147292 w 23"/>
              <a:gd name="T11" fmla="*/ 26543 h 25"/>
              <a:gd name="T12" fmla="*/ 13390 w 23"/>
              <a:gd name="T13" fmla="*/ 199073 h 25"/>
              <a:gd name="T14" fmla="*/ 13390 w 23"/>
              <a:gd name="T15" fmla="*/ 252159 h 25"/>
              <a:gd name="T16" fmla="*/ 53561 w 23"/>
              <a:gd name="T17" fmla="*/ 238887 h 25"/>
              <a:gd name="T18" fmla="*/ 53561 w 23"/>
              <a:gd name="T19" fmla="*/ 291973 h 25"/>
              <a:gd name="T20" fmla="*/ 107122 w 23"/>
              <a:gd name="T21" fmla="*/ 278702 h 25"/>
              <a:gd name="T22" fmla="*/ 107122 w 23"/>
              <a:gd name="T23" fmla="*/ 318516 h 25"/>
              <a:gd name="T24" fmla="*/ 147292 w 23"/>
              <a:gd name="T25" fmla="*/ 305245 h 25"/>
              <a:gd name="T26" fmla="*/ 160683 w 23"/>
              <a:gd name="T27" fmla="*/ 291973 h 25"/>
              <a:gd name="T28" fmla="*/ 254414 w 23"/>
              <a:gd name="T29" fmla="*/ 252159 h 25"/>
              <a:gd name="T30" fmla="*/ 267804 w 23"/>
              <a:gd name="T31" fmla="*/ 145987 h 25"/>
              <a:gd name="T32" fmla="*/ 281195 w 23"/>
              <a:gd name="T33" fmla="*/ 132715 h 25"/>
              <a:gd name="T34" fmla="*/ 294585 w 23"/>
              <a:gd name="T35" fmla="*/ 79629 h 2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3"/>
              <a:gd name="T55" fmla="*/ 0 h 25"/>
              <a:gd name="T56" fmla="*/ 23 w 23"/>
              <a:gd name="T57" fmla="*/ 25 h 2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3" h="25">
                <a:moveTo>
                  <a:pt x="22" y="6"/>
                </a:moveTo>
                <a:cubicBezTo>
                  <a:pt x="21" y="5"/>
                  <a:pt x="19" y="6"/>
                  <a:pt x="18" y="7"/>
                </a:cubicBezTo>
                <a:cubicBezTo>
                  <a:pt x="19" y="6"/>
                  <a:pt x="19" y="4"/>
                  <a:pt x="18" y="3"/>
                </a:cubicBezTo>
                <a:cubicBezTo>
                  <a:pt x="17" y="3"/>
                  <a:pt x="16" y="3"/>
                  <a:pt x="15" y="5"/>
                </a:cubicBezTo>
                <a:cubicBezTo>
                  <a:pt x="16" y="3"/>
                  <a:pt x="16" y="1"/>
                  <a:pt x="15" y="1"/>
                </a:cubicBezTo>
                <a:cubicBezTo>
                  <a:pt x="14" y="0"/>
                  <a:pt x="12" y="1"/>
                  <a:pt x="11" y="2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7"/>
                  <a:pt x="0" y="18"/>
                  <a:pt x="1" y="19"/>
                </a:cubicBezTo>
                <a:cubicBezTo>
                  <a:pt x="2" y="20"/>
                  <a:pt x="3" y="19"/>
                  <a:pt x="4" y="18"/>
                </a:cubicBezTo>
                <a:cubicBezTo>
                  <a:pt x="3" y="19"/>
                  <a:pt x="3" y="21"/>
                  <a:pt x="4" y="22"/>
                </a:cubicBezTo>
                <a:cubicBezTo>
                  <a:pt x="5" y="23"/>
                  <a:pt x="7" y="22"/>
                  <a:pt x="8" y="21"/>
                </a:cubicBezTo>
                <a:cubicBezTo>
                  <a:pt x="7" y="22"/>
                  <a:pt x="7" y="24"/>
                  <a:pt x="8" y="24"/>
                </a:cubicBezTo>
                <a:cubicBezTo>
                  <a:pt x="8" y="25"/>
                  <a:pt x="10" y="25"/>
                  <a:pt x="11" y="23"/>
                </a:cubicBezTo>
                <a:cubicBezTo>
                  <a:pt x="12" y="22"/>
                  <a:pt x="12" y="22"/>
                  <a:pt x="12" y="22"/>
                </a:cubicBezTo>
                <a:cubicBezTo>
                  <a:pt x="14" y="23"/>
                  <a:pt x="17" y="22"/>
                  <a:pt x="19" y="19"/>
                </a:cubicBezTo>
                <a:cubicBezTo>
                  <a:pt x="22" y="16"/>
                  <a:pt x="22" y="13"/>
                  <a:pt x="20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3" y="9"/>
                  <a:pt x="23" y="7"/>
                  <a:pt x="22" y="6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7" name="Freeform 41"/>
          <p:cNvSpPr>
            <a:spLocks noChangeArrowheads="1"/>
          </p:cNvSpPr>
          <p:nvPr/>
        </p:nvSpPr>
        <p:spPr bwMode="auto">
          <a:xfrm>
            <a:off x="431800" y="2143125"/>
            <a:ext cx="119063" cy="200025"/>
          </a:xfrm>
          <a:custGeom>
            <a:avLst/>
            <a:gdLst>
              <a:gd name="T0" fmla="*/ 0 w 9"/>
              <a:gd name="T1" fmla="*/ 0 h 15"/>
              <a:gd name="T2" fmla="*/ 13229 w 9"/>
              <a:gd name="T3" fmla="*/ 26670 h 15"/>
              <a:gd name="T4" fmla="*/ 39688 w 9"/>
              <a:gd name="T5" fmla="*/ 106680 h 15"/>
              <a:gd name="T6" fmla="*/ 66146 w 9"/>
              <a:gd name="T7" fmla="*/ 146685 h 15"/>
              <a:gd name="T8" fmla="*/ 79375 w 9"/>
              <a:gd name="T9" fmla="*/ 160020 h 15"/>
              <a:gd name="T10" fmla="*/ 92605 w 9"/>
              <a:gd name="T11" fmla="*/ 173355 h 15"/>
              <a:gd name="T12" fmla="*/ 119063 w 9"/>
              <a:gd name="T13" fmla="*/ 186690 h 15"/>
              <a:gd name="T14" fmla="*/ 119063 w 9"/>
              <a:gd name="T15" fmla="*/ 200025 h 15"/>
              <a:gd name="T16" fmla="*/ 79375 w 9"/>
              <a:gd name="T17" fmla="*/ 186690 h 15"/>
              <a:gd name="T18" fmla="*/ 66146 w 9"/>
              <a:gd name="T19" fmla="*/ 173355 h 15"/>
              <a:gd name="T20" fmla="*/ 52917 w 9"/>
              <a:gd name="T21" fmla="*/ 160020 h 15"/>
              <a:gd name="T22" fmla="*/ 26458 w 9"/>
              <a:gd name="T23" fmla="*/ 120015 h 15"/>
              <a:gd name="T24" fmla="*/ 0 w 9"/>
              <a:gd name="T25" fmla="*/ 80010 h 15"/>
              <a:gd name="T26" fmla="*/ 0 w 9"/>
              <a:gd name="T27" fmla="*/ 40005 h 15"/>
              <a:gd name="T28" fmla="*/ 0 w 9"/>
              <a:gd name="T29" fmla="*/ 0 h 1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"/>
              <a:gd name="T46" fmla="*/ 0 h 15"/>
              <a:gd name="T47" fmla="*/ 9 w 9"/>
              <a:gd name="T48" fmla="*/ 15 h 1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" h="15">
                <a:moveTo>
                  <a:pt x="0" y="0"/>
                </a:moveTo>
                <a:cubicBezTo>
                  <a:pt x="0" y="0"/>
                  <a:pt x="0" y="1"/>
                  <a:pt x="1" y="2"/>
                </a:cubicBezTo>
                <a:cubicBezTo>
                  <a:pt x="1" y="4"/>
                  <a:pt x="2" y="6"/>
                  <a:pt x="3" y="8"/>
                </a:cubicBezTo>
                <a:cubicBezTo>
                  <a:pt x="4" y="9"/>
                  <a:pt x="4" y="10"/>
                  <a:pt x="5" y="11"/>
                </a:cubicBezTo>
                <a:cubicBezTo>
                  <a:pt x="5" y="11"/>
                  <a:pt x="6" y="12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3"/>
                  <a:pt x="8" y="14"/>
                  <a:pt x="9" y="14"/>
                </a:cubicBezTo>
                <a:cubicBezTo>
                  <a:pt x="9" y="14"/>
                  <a:pt x="9" y="15"/>
                  <a:pt x="9" y="15"/>
                </a:cubicBezTo>
                <a:cubicBezTo>
                  <a:pt x="9" y="15"/>
                  <a:pt x="8" y="15"/>
                  <a:pt x="6" y="14"/>
                </a:cubicBezTo>
                <a:cubicBezTo>
                  <a:pt x="6" y="13"/>
                  <a:pt x="6" y="13"/>
                  <a:pt x="5" y="13"/>
                </a:cubicBezTo>
                <a:cubicBezTo>
                  <a:pt x="5" y="13"/>
                  <a:pt x="4" y="12"/>
                  <a:pt x="4" y="12"/>
                </a:cubicBezTo>
                <a:cubicBezTo>
                  <a:pt x="3" y="11"/>
                  <a:pt x="2" y="10"/>
                  <a:pt x="2" y="9"/>
                </a:cubicBezTo>
                <a:cubicBezTo>
                  <a:pt x="1" y="8"/>
                  <a:pt x="1" y="7"/>
                  <a:pt x="0" y="6"/>
                </a:cubicBezTo>
                <a:cubicBezTo>
                  <a:pt x="0" y="4"/>
                  <a:pt x="0" y="3"/>
                  <a:pt x="0" y="3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8" name="Freeform 42"/>
          <p:cNvSpPr>
            <a:spLocks noChangeArrowheads="1"/>
          </p:cNvSpPr>
          <p:nvPr/>
        </p:nvSpPr>
        <p:spPr bwMode="auto">
          <a:xfrm>
            <a:off x="379413" y="2197100"/>
            <a:ext cx="92075" cy="146050"/>
          </a:xfrm>
          <a:custGeom>
            <a:avLst/>
            <a:gdLst>
              <a:gd name="T0" fmla="*/ 13154 w 7"/>
              <a:gd name="T1" fmla="*/ 0 h 11"/>
              <a:gd name="T2" fmla="*/ 13154 w 7"/>
              <a:gd name="T3" fmla="*/ 26555 h 11"/>
              <a:gd name="T4" fmla="*/ 26307 w 7"/>
              <a:gd name="T5" fmla="*/ 53109 h 11"/>
              <a:gd name="T6" fmla="*/ 39461 w 7"/>
              <a:gd name="T7" fmla="*/ 66386 h 11"/>
              <a:gd name="T8" fmla="*/ 39461 w 7"/>
              <a:gd name="T9" fmla="*/ 79664 h 11"/>
              <a:gd name="T10" fmla="*/ 52614 w 7"/>
              <a:gd name="T11" fmla="*/ 106218 h 11"/>
              <a:gd name="T12" fmla="*/ 78921 w 7"/>
              <a:gd name="T13" fmla="*/ 132773 h 11"/>
              <a:gd name="T14" fmla="*/ 92075 w 7"/>
              <a:gd name="T15" fmla="*/ 146050 h 11"/>
              <a:gd name="T16" fmla="*/ 65768 w 7"/>
              <a:gd name="T17" fmla="*/ 146050 h 11"/>
              <a:gd name="T18" fmla="*/ 39461 w 7"/>
              <a:gd name="T19" fmla="*/ 119495 h 11"/>
              <a:gd name="T20" fmla="*/ 26307 w 7"/>
              <a:gd name="T21" fmla="*/ 92941 h 11"/>
              <a:gd name="T22" fmla="*/ 13154 w 7"/>
              <a:gd name="T23" fmla="*/ 79664 h 11"/>
              <a:gd name="T24" fmla="*/ 13154 w 7"/>
              <a:gd name="T25" fmla="*/ 66386 h 11"/>
              <a:gd name="T26" fmla="*/ 0 w 7"/>
              <a:gd name="T27" fmla="*/ 26555 h 11"/>
              <a:gd name="T28" fmla="*/ 13154 w 7"/>
              <a:gd name="T29" fmla="*/ 0 h 1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"/>
              <a:gd name="T46" fmla="*/ 0 h 11"/>
              <a:gd name="T47" fmla="*/ 7 w 7"/>
              <a:gd name="T48" fmla="*/ 11 h 1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" h="11">
                <a:moveTo>
                  <a:pt x="1" y="0"/>
                </a:moveTo>
                <a:cubicBezTo>
                  <a:pt x="1" y="0"/>
                  <a:pt x="1" y="1"/>
                  <a:pt x="1" y="2"/>
                </a:cubicBezTo>
                <a:cubicBezTo>
                  <a:pt x="1" y="3"/>
                  <a:pt x="2" y="3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6"/>
                </a:cubicBezTo>
                <a:cubicBezTo>
                  <a:pt x="4" y="7"/>
                  <a:pt x="4" y="8"/>
                  <a:pt x="4" y="8"/>
                </a:cubicBezTo>
                <a:cubicBezTo>
                  <a:pt x="5" y="9"/>
                  <a:pt x="5" y="9"/>
                  <a:pt x="6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5" y="11"/>
                </a:cubicBezTo>
                <a:cubicBezTo>
                  <a:pt x="5" y="10"/>
                  <a:pt x="4" y="10"/>
                  <a:pt x="3" y="9"/>
                </a:cubicBezTo>
                <a:cubicBezTo>
                  <a:pt x="3" y="9"/>
                  <a:pt x="2" y="8"/>
                  <a:pt x="2" y="7"/>
                </a:cubicBezTo>
                <a:cubicBezTo>
                  <a:pt x="2" y="7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9" name="Freeform 43"/>
          <p:cNvSpPr>
            <a:spLocks noChangeArrowheads="1"/>
          </p:cNvSpPr>
          <p:nvPr/>
        </p:nvSpPr>
        <p:spPr bwMode="auto">
          <a:xfrm>
            <a:off x="1095375" y="1173163"/>
            <a:ext cx="239713" cy="52387"/>
          </a:xfrm>
          <a:custGeom>
            <a:avLst/>
            <a:gdLst>
              <a:gd name="T0" fmla="*/ 239713 w 18"/>
              <a:gd name="T1" fmla="*/ 26194 h 4"/>
              <a:gd name="T2" fmla="*/ 199761 w 18"/>
              <a:gd name="T3" fmla="*/ 13097 h 4"/>
              <a:gd name="T4" fmla="*/ 119857 w 18"/>
              <a:gd name="T5" fmla="*/ 13097 h 4"/>
              <a:gd name="T6" fmla="*/ 79904 w 18"/>
              <a:gd name="T7" fmla="*/ 26194 h 4"/>
              <a:gd name="T8" fmla="*/ 53270 w 18"/>
              <a:gd name="T9" fmla="*/ 26194 h 4"/>
              <a:gd name="T10" fmla="*/ 39952 w 18"/>
              <a:gd name="T11" fmla="*/ 39290 h 4"/>
              <a:gd name="T12" fmla="*/ 13317 w 18"/>
              <a:gd name="T13" fmla="*/ 52387 h 4"/>
              <a:gd name="T14" fmla="*/ 0 w 18"/>
              <a:gd name="T15" fmla="*/ 52387 h 4"/>
              <a:gd name="T16" fmla="*/ 39952 w 18"/>
              <a:gd name="T17" fmla="*/ 26194 h 4"/>
              <a:gd name="T18" fmla="*/ 53270 w 18"/>
              <a:gd name="T19" fmla="*/ 13097 h 4"/>
              <a:gd name="T20" fmla="*/ 66587 w 18"/>
              <a:gd name="T21" fmla="*/ 0 h 4"/>
              <a:gd name="T22" fmla="*/ 119857 w 18"/>
              <a:gd name="T23" fmla="*/ 0 h 4"/>
              <a:gd name="T24" fmla="*/ 159809 w 18"/>
              <a:gd name="T25" fmla="*/ 0 h 4"/>
              <a:gd name="T26" fmla="*/ 199761 w 18"/>
              <a:gd name="T27" fmla="*/ 0 h 4"/>
              <a:gd name="T28" fmla="*/ 239713 w 18"/>
              <a:gd name="T29" fmla="*/ 2619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"/>
              <a:gd name="T46" fmla="*/ 0 h 4"/>
              <a:gd name="T47" fmla="*/ 18 w 18"/>
              <a:gd name="T48" fmla="*/ 4 h 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" h="4">
                <a:moveTo>
                  <a:pt x="18" y="2"/>
                </a:moveTo>
                <a:cubicBezTo>
                  <a:pt x="18" y="2"/>
                  <a:pt x="17" y="1"/>
                  <a:pt x="15" y="1"/>
                </a:cubicBezTo>
                <a:cubicBezTo>
                  <a:pt x="14" y="1"/>
                  <a:pt x="11" y="1"/>
                  <a:pt x="9" y="1"/>
                </a:cubicBezTo>
                <a:cubicBezTo>
                  <a:pt x="8" y="1"/>
                  <a:pt x="7" y="1"/>
                  <a:pt x="6" y="2"/>
                </a:cubicBezTo>
                <a:cubicBezTo>
                  <a:pt x="5" y="2"/>
                  <a:pt x="5" y="2"/>
                  <a:pt x="4" y="2"/>
                </a:cubicBezTo>
                <a:cubicBezTo>
                  <a:pt x="4" y="2"/>
                  <a:pt x="3" y="2"/>
                  <a:pt x="3" y="3"/>
                </a:cubicBezTo>
                <a:cubicBezTo>
                  <a:pt x="2" y="3"/>
                  <a:pt x="2" y="3"/>
                  <a:pt x="1" y="4"/>
                </a:cubicBezTo>
                <a:cubicBezTo>
                  <a:pt x="1" y="4"/>
                  <a:pt x="0" y="4"/>
                  <a:pt x="0" y="4"/>
                </a:cubicBezTo>
                <a:cubicBezTo>
                  <a:pt x="1" y="4"/>
                  <a:pt x="1" y="3"/>
                  <a:pt x="3" y="2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5" y="1"/>
                  <a:pt x="5" y="0"/>
                </a:cubicBezTo>
                <a:cubicBezTo>
                  <a:pt x="6" y="0"/>
                  <a:pt x="8" y="0"/>
                  <a:pt x="9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7" y="1"/>
                  <a:pt x="18" y="2"/>
                  <a:pt x="1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0" name="Freeform 44"/>
          <p:cNvSpPr>
            <a:spLocks noChangeArrowheads="1"/>
          </p:cNvSpPr>
          <p:nvPr/>
        </p:nvSpPr>
        <p:spPr bwMode="auto">
          <a:xfrm>
            <a:off x="1122363" y="1106488"/>
            <a:ext cx="173037" cy="39687"/>
          </a:xfrm>
          <a:custGeom>
            <a:avLst/>
            <a:gdLst>
              <a:gd name="T0" fmla="*/ 173037 w 13"/>
              <a:gd name="T1" fmla="*/ 26458 h 3"/>
              <a:gd name="T2" fmla="*/ 146416 w 13"/>
              <a:gd name="T3" fmla="*/ 26458 h 3"/>
              <a:gd name="T4" fmla="*/ 119795 w 13"/>
              <a:gd name="T5" fmla="*/ 13229 h 3"/>
              <a:gd name="T6" fmla="*/ 106484 w 13"/>
              <a:gd name="T7" fmla="*/ 13229 h 3"/>
              <a:gd name="T8" fmla="*/ 93174 w 13"/>
              <a:gd name="T9" fmla="*/ 26458 h 3"/>
              <a:gd name="T10" fmla="*/ 53242 w 13"/>
              <a:gd name="T11" fmla="*/ 26458 h 3"/>
              <a:gd name="T12" fmla="*/ 26621 w 13"/>
              <a:gd name="T13" fmla="*/ 39687 h 3"/>
              <a:gd name="T14" fmla="*/ 0 w 13"/>
              <a:gd name="T15" fmla="*/ 39687 h 3"/>
              <a:gd name="T16" fmla="*/ 26621 w 13"/>
              <a:gd name="T17" fmla="*/ 26458 h 3"/>
              <a:gd name="T18" fmla="*/ 53242 w 13"/>
              <a:gd name="T19" fmla="*/ 13229 h 3"/>
              <a:gd name="T20" fmla="*/ 79863 w 13"/>
              <a:gd name="T21" fmla="*/ 0 h 3"/>
              <a:gd name="T22" fmla="*/ 106484 w 13"/>
              <a:gd name="T23" fmla="*/ 0 h 3"/>
              <a:gd name="T24" fmla="*/ 119795 w 13"/>
              <a:gd name="T25" fmla="*/ 0 h 3"/>
              <a:gd name="T26" fmla="*/ 146416 w 13"/>
              <a:gd name="T27" fmla="*/ 13229 h 3"/>
              <a:gd name="T28" fmla="*/ 173037 w 13"/>
              <a:gd name="T29" fmla="*/ 26458 h 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"/>
              <a:gd name="T46" fmla="*/ 0 h 3"/>
              <a:gd name="T47" fmla="*/ 13 w 13"/>
              <a:gd name="T48" fmla="*/ 3 h 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" h="3">
                <a:moveTo>
                  <a:pt x="13" y="2"/>
                </a:moveTo>
                <a:cubicBezTo>
                  <a:pt x="13" y="2"/>
                  <a:pt x="12" y="2"/>
                  <a:pt x="11" y="2"/>
                </a:cubicBezTo>
                <a:cubicBezTo>
                  <a:pt x="10" y="1"/>
                  <a:pt x="10" y="2"/>
                  <a:pt x="9" y="1"/>
                </a:cubicBezTo>
                <a:cubicBezTo>
                  <a:pt x="9" y="1"/>
                  <a:pt x="8" y="1"/>
                  <a:pt x="8" y="1"/>
                </a:cubicBezTo>
                <a:cubicBezTo>
                  <a:pt x="7" y="2"/>
                  <a:pt x="7" y="1"/>
                  <a:pt x="7" y="2"/>
                </a:cubicBezTo>
                <a:cubicBezTo>
                  <a:pt x="6" y="2"/>
                  <a:pt x="5" y="2"/>
                  <a:pt x="4" y="2"/>
                </a:cubicBezTo>
                <a:cubicBezTo>
                  <a:pt x="4" y="2"/>
                  <a:pt x="3" y="2"/>
                  <a:pt x="2" y="3"/>
                </a:cubicBezTo>
                <a:cubicBezTo>
                  <a:pt x="1" y="3"/>
                  <a:pt x="0" y="3"/>
                  <a:pt x="0" y="3"/>
                </a:cubicBezTo>
                <a:cubicBezTo>
                  <a:pt x="0" y="3"/>
                  <a:pt x="1" y="3"/>
                  <a:pt x="2" y="2"/>
                </a:cubicBezTo>
                <a:cubicBezTo>
                  <a:pt x="2" y="1"/>
                  <a:pt x="3" y="1"/>
                  <a:pt x="4" y="1"/>
                </a:cubicBezTo>
                <a:cubicBezTo>
                  <a:pt x="5" y="0"/>
                  <a:pt x="6" y="0"/>
                  <a:pt x="6" y="0"/>
                </a:cubicBezTo>
                <a:cubicBezTo>
                  <a:pt x="7" y="0"/>
                  <a:pt x="7" y="0"/>
                  <a:pt x="8" y="0"/>
                </a:cubicBezTo>
                <a:cubicBezTo>
                  <a:pt x="8" y="0"/>
                  <a:pt x="9" y="0"/>
                  <a:pt x="9" y="0"/>
                </a:cubicBezTo>
                <a:cubicBezTo>
                  <a:pt x="10" y="0"/>
                  <a:pt x="11" y="0"/>
                  <a:pt x="11" y="1"/>
                </a:cubicBezTo>
                <a:cubicBezTo>
                  <a:pt x="13" y="1"/>
                  <a:pt x="13" y="2"/>
                  <a:pt x="1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1" name="Freeform 45"/>
          <p:cNvSpPr>
            <a:spLocks noChangeArrowheads="1"/>
          </p:cNvSpPr>
          <p:nvPr/>
        </p:nvSpPr>
        <p:spPr bwMode="auto">
          <a:xfrm>
            <a:off x="1266825" y="2155825"/>
            <a:ext cx="306388" cy="292100"/>
          </a:xfrm>
          <a:custGeom>
            <a:avLst/>
            <a:gdLst>
              <a:gd name="T0" fmla="*/ 306388 w 23"/>
              <a:gd name="T1" fmla="*/ 292100 h 22"/>
              <a:gd name="T2" fmla="*/ 253103 w 23"/>
              <a:gd name="T3" fmla="*/ 252268 h 22"/>
              <a:gd name="T4" fmla="*/ 146533 w 23"/>
              <a:gd name="T5" fmla="*/ 159327 h 22"/>
              <a:gd name="T6" fmla="*/ 39964 w 23"/>
              <a:gd name="T7" fmla="*/ 53109 h 22"/>
              <a:gd name="T8" fmla="*/ 0 w 23"/>
              <a:gd name="T9" fmla="*/ 0 h 22"/>
              <a:gd name="T10" fmla="*/ 53285 w 23"/>
              <a:gd name="T11" fmla="*/ 39832 h 22"/>
              <a:gd name="T12" fmla="*/ 159855 w 23"/>
              <a:gd name="T13" fmla="*/ 146050 h 22"/>
              <a:gd name="T14" fmla="*/ 253103 w 23"/>
              <a:gd name="T15" fmla="*/ 238991 h 22"/>
              <a:gd name="T16" fmla="*/ 306388 w 23"/>
              <a:gd name="T17" fmla="*/ 292100 h 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"/>
              <a:gd name="T28" fmla="*/ 0 h 22"/>
              <a:gd name="T29" fmla="*/ 23 w 23"/>
              <a:gd name="T30" fmla="*/ 22 h 2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" h="22">
                <a:moveTo>
                  <a:pt x="23" y="22"/>
                </a:moveTo>
                <a:cubicBezTo>
                  <a:pt x="23" y="22"/>
                  <a:pt x="21" y="21"/>
                  <a:pt x="19" y="19"/>
                </a:cubicBezTo>
                <a:cubicBezTo>
                  <a:pt x="16" y="17"/>
                  <a:pt x="13" y="15"/>
                  <a:pt x="11" y="12"/>
                </a:cubicBezTo>
                <a:cubicBezTo>
                  <a:pt x="8" y="9"/>
                  <a:pt x="5" y="6"/>
                  <a:pt x="3" y="4"/>
                </a:cubicBezTo>
                <a:cubicBezTo>
                  <a:pt x="1" y="2"/>
                  <a:pt x="0" y="0"/>
                  <a:pt x="0" y="0"/>
                </a:cubicBezTo>
                <a:cubicBezTo>
                  <a:pt x="0" y="0"/>
                  <a:pt x="2" y="2"/>
                  <a:pt x="4" y="3"/>
                </a:cubicBezTo>
                <a:cubicBezTo>
                  <a:pt x="6" y="5"/>
                  <a:pt x="9" y="8"/>
                  <a:pt x="12" y="11"/>
                </a:cubicBezTo>
                <a:cubicBezTo>
                  <a:pt x="15" y="13"/>
                  <a:pt x="18" y="16"/>
                  <a:pt x="19" y="18"/>
                </a:cubicBezTo>
                <a:cubicBezTo>
                  <a:pt x="21" y="21"/>
                  <a:pt x="23" y="22"/>
                  <a:pt x="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2" name="Freeform 46"/>
          <p:cNvSpPr>
            <a:spLocks noChangeArrowheads="1"/>
          </p:cNvSpPr>
          <p:nvPr/>
        </p:nvSpPr>
        <p:spPr bwMode="auto">
          <a:xfrm>
            <a:off x="1320800" y="2101850"/>
            <a:ext cx="412750" cy="360363"/>
          </a:xfrm>
          <a:custGeom>
            <a:avLst/>
            <a:gdLst>
              <a:gd name="T0" fmla="*/ 412750 w 31"/>
              <a:gd name="T1" fmla="*/ 360363 h 27"/>
              <a:gd name="T2" fmla="*/ 332863 w 31"/>
              <a:gd name="T3" fmla="*/ 306976 h 27"/>
              <a:gd name="T4" fmla="*/ 199718 w 31"/>
              <a:gd name="T5" fmla="*/ 186855 h 27"/>
              <a:gd name="T6" fmla="*/ 53258 w 31"/>
              <a:gd name="T7" fmla="*/ 53387 h 27"/>
              <a:gd name="T8" fmla="*/ 0 w 31"/>
              <a:gd name="T9" fmla="*/ 0 h 27"/>
              <a:gd name="T10" fmla="*/ 66573 w 31"/>
              <a:gd name="T11" fmla="*/ 53387 h 27"/>
              <a:gd name="T12" fmla="*/ 213032 w 31"/>
              <a:gd name="T13" fmla="*/ 173508 h 27"/>
              <a:gd name="T14" fmla="*/ 346177 w 31"/>
              <a:gd name="T15" fmla="*/ 306976 h 27"/>
              <a:gd name="T16" fmla="*/ 412750 w 31"/>
              <a:gd name="T17" fmla="*/ 360363 h 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"/>
              <a:gd name="T28" fmla="*/ 0 h 27"/>
              <a:gd name="T29" fmla="*/ 31 w 31"/>
              <a:gd name="T30" fmla="*/ 27 h 2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" h="27">
                <a:moveTo>
                  <a:pt x="31" y="27"/>
                </a:moveTo>
                <a:cubicBezTo>
                  <a:pt x="31" y="27"/>
                  <a:pt x="28" y="26"/>
                  <a:pt x="25" y="23"/>
                </a:cubicBezTo>
                <a:cubicBezTo>
                  <a:pt x="22" y="21"/>
                  <a:pt x="18" y="18"/>
                  <a:pt x="15" y="14"/>
                </a:cubicBezTo>
                <a:cubicBezTo>
                  <a:pt x="11" y="11"/>
                  <a:pt x="7" y="7"/>
                  <a:pt x="4" y="4"/>
                </a:cubicBezTo>
                <a:cubicBezTo>
                  <a:pt x="2" y="2"/>
                  <a:pt x="0" y="0"/>
                  <a:pt x="0" y="0"/>
                </a:cubicBezTo>
                <a:cubicBezTo>
                  <a:pt x="0" y="0"/>
                  <a:pt x="2" y="1"/>
                  <a:pt x="5" y="4"/>
                </a:cubicBezTo>
                <a:cubicBezTo>
                  <a:pt x="8" y="6"/>
                  <a:pt x="12" y="9"/>
                  <a:pt x="16" y="13"/>
                </a:cubicBezTo>
                <a:cubicBezTo>
                  <a:pt x="20" y="16"/>
                  <a:pt x="23" y="20"/>
                  <a:pt x="26" y="23"/>
                </a:cubicBezTo>
                <a:cubicBezTo>
                  <a:pt x="29" y="25"/>
                  <a:pt x="31" y="27"/>
                  <a:pt x="31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3" name="Freeform 47"/>
          <p:cNvSpPr>
            <a:spLocks noChangeArrowheads="1"/>
          </p:cNvSpPr>
          <p:nvPr/>
        </p:nvSpPr>
        <p:spPr bwMode="auto">
          <a:xfrm>
            <a:off x="1362075" y="2036763"/>
            <a:ext cx="304800" cy="252412"/>
          </a:xfrm>
          <a:custGeom>
            <a:avLst/>
            <a:gdLst>
              <a:gd name="T0" fmla="*/ 304800 w 23"/>
              <a:gd name="T1" fmla="*/ 252412 h 19"/>
              <a:gd name="T2" fmla="*/ 251791 w 23"/>
              <a:gd name="T3" fmla="*/ 212557 h 19"/>
              <a:gd name="T4" fmla="*/ 145774 w 23"/>
              <a:gd name="T5" fmla="*/ 132848 h 19"/>
              <a:gd name="T6" fmla="*/ 39757 w 23"/>
              <a:gd name="T7" fmla="*/ 39855 h 19"/>
              <a:gd name="T8" fmla="*/ 0 w 23"/>
              <a:gd name="T9" fmla="*/ 0 h 19"/>
              <a:gd name="T10" fmla="*/ 53009 w 23"/>
              <a:gd name="T11" fmla="*/ 26570 h 19"/>
              <a:gd name="T12" fmla="*/ 159026 w 23"/>
              <a:gd name="T13" fmla="*/ 106279 h 19"/>
              <a:gd name="T14" fmla="*/ 265043 w 23"/>
              <a:gd name="T15" fmla="*/ 199273 h 19"/>
              <a:gd name="T16" fmla="*/ 304800 w 23"/>
              <a:gd name="T17" fmla="*/ 252412 h 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"/>
              <a:gd name="T28" fmla="*/ 0 h 19"/>
              <a:gd name="T29" fmla="*/ 23 w 23"/>
              <a:gd name="T30" fmla="*/ 19 h 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" h="19">
                <a:moveTo>
                  <a:pt x="23" y="19"/>
                </a:moveTo>
                <a:cubicBezTo>
                  <a:pt x="23" y="19"/>
                  <a:pt x="22" y="18"/>
                  <a:pt x="19" y="16"/>
                </a:cubicBezTo>
                <a:cubicBezTo>
                  <a:pt x="17" y="15"/>
                  <a:pt x="14" y="12"/>
                  <a:pt x="11" y="10"/>
                </a:cubicBezTo>
                <a:cubicBezTo>
                  <a:pt x="8" y="8"/>
                  <a:pt x="5" y="5"/>
                  <a:pt x="3" y="3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1" y="1"/>
                  <a:pt x="4" y="2"/>
                </a:cubicBezTo>
                <a:cubicBezTo>
                  <a:pt x="6" y="4"/>
                  <a:pt x="9" y="6"/>
                  <a:pt x="12" y="8"/>
                </a:cubicBezTo>
                <a:cubicBezTo>
                  <a:pt x="15" y="11"/>
                  <a:pt x="18" y="13"/>
                  <a:pt x="20" y="15"/>
                </a:cubicBezTo>
                <a:cubicBezTo>
                  <a:pt x="22" y="17"/>
                  <a:pt x="23" y="19"/>
                  <a:pt x="2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8" name="Freeform 48"/>
          <p:cNvSpPr>
            <a:spLocks noChangeArrowheads="1"/>
          </p:cNvSpPr>
          <p:nvPr/>
        </p:nvSpPr>
        <p:spPr bwMode="auto">
          <a:xfrm>
            <a:off x="1627188" y="1292225"/>
            <a:ext cx="265112" cy="373063"/>
          </a:xfrm>
          <a:custGeom>
            <a:avLst/>
            <a:gdLst>
              <a:gd name="T0" fmla="*/ 251856 w 20"/>
              <a:gd name="T1" fmla="*/ 133237 h 28"/>
              <a:gd name="T2" fmla="*/ 0 w 20"/>
              <a:gd name="T3" fmla="*/ 293121 h 28"/>
              <a:gd name="T4" fmla="*/ 79534 w 20"/>
              <a:gd name="T5" fmla="*/ 239826 h 28"/>
              <a:gd name="T6" fmla="*/ 92789 w 20"/>
              <a:gd name="T7" fmla="*/ 319768 h 28"/>
              <a:gd name="T8" fmla="*/ 159067 w 20"/>
              <a:gd name="T9" fmla="*/ 253150 h 28"/>
              <a:gd name="T10" fmla="*/ 185578 w 20"/>
              <a:gd name="T11" fmla="*/ 333092 h 28"/>
              <a:gd name="T12" fmla="*/ 238601 w 20"/>
              <a:gd name="T13" fmla="*/ 213179 h 28"/>
              <a:gd name="T14" fmla="*/ 265112 w 20"/>
              <a:gd name="T15" fmla="*/ 199855 h 28"/>
              <a:gd name="T16" fmla="*/ 251856 w 20"/>
              <a:gd name="T17" fmla="*/ 133237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28"/>
              <a:gd name="T29" fmla="*/ 20 w 20"/>
              <a:gd name="T30" fmla="*/ 28 h 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28">
                <a:moveTo>
                  <a:pt x="19" y="10"/>
                </a:moveTo>
                <a:cubicBezTo>
                  <a:pt x="19" y="10"/>
                  <a:pt x="0" y="0"/>
                  <a:pt x="0" y="22"/>
                </a:cubicBezTo>
                <a:cubicBezTo>
                  <a:pt x="0" y="22"/>
                  <a:pt x="3" y="28"/>
                  <a:pt x="6" y="18"/>
                </a:cubicBezTo>
                <a:cubicBezTo>
                  <a:pt x="6" y="18"/>
                  <a:pt x="7" y="22"/>
                  <a:pt x="7" y="24"/>
                </a:cubicBezTo>
                <a:cubicBezTo>
                  <a:pt x="7" y="24"/>
                  <a:pt x="10" y="28"/>
                  <a:pt x="12" y="19"/>
                </a:cubicBezTo>
                <a:cubicBezTo>
                  <a:pt x="12" y="19"/>
                  <a:pt x="12" y="25"/>
                  <a:pt x="14" y="25"/>
                </a:cubicBezTo>
                <a:cubicBezTo>
                  <a:pt x="14" y="25"/>
                  <a:pt x="18" y="24"/>
                  <a:pt x="18" y="16"/>
                </a:cubicBezTo>
                <a:cubicBezTo>
                  <a:pt x="20" y="15"/>
                  <a:pt x="20" y="15"/>
                  <a:pt x="20" y="15"/>
                </a:cubicBezTo>
                <a:lnTo>
                  <a:pt x="19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9" name="Freeform 49"/>
          <p:cNvSpPr>
            <a:spLocks noChangeArrowheads="1"/>
          </p:cNvSpPr>
          <p:nvPr/>
        </p:nvSpPr>
        <p:spPr bwMode="auto">
          <a:xfrm>
            <a:off x="2251075" y="1133475"/>
            <a:ext cx="292100" cy="398463"/>
          </a:xfrm>
          <a:custGeom>
            <a:avLst/>
            <a:gdLst>
              <a:gd name="T0" fmla="*/ 0 w 22"/>
              <a:gd name="T1" fmla="*/ 225796 h 30"/>
              <a:gd name="T2" fmla="*/ 292100 w 22"/>
              <a:gd name="T3" fmla="*/ 265642 h 30"/>
              <a:gd name="T4" fmla="*/ 199159 w 22"/>
              <a:gd name="T5" fmla="*/ 252360 h 30"/>
              <a:gd name="T6" fmla="*/ 225714 w 22"/>
              <a:gd name="T7" fmla="*/ 318770 h 30"/>
              <a:gd name="T8" fmla="*/ 146050 w 22"/>
              <a:gd name="T9" fmla="*/ 278924 h 30"/>
              <a:gd name="T10" fmla="*/ 146050 w 22"/>
              <a:gd name="T11" fmla="*/ 371899 h 30"/>
              <a:gd name="T12" fmla="*/ 53109 w 22"/>
              <a:gd name="T13" fmla="*/ 278924 h 30"/>
              <a:gd name="T14" fmla="*/ 13277 w 22"/>
              <a:gd name="T15" fmla="*/ 278924 h 30"/>
              <a:gd name="T16" fmla="*/ 0 w 22"/>
              <a:gd name="T17" fmla="*/ 22579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"/>
              <a:gd name="T28" fmla="*/ 0 h 30"/>
              <a:gd name="T29" fmla="*/ 22 w 22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" h="30">
                <a:moveTo>
                  <a:pt x="0" y="17"/>
                </a:moveTo>
                <a:cubicBezTo>
                  <a:pt x="0" y="17"/>
                  <a:pt x="14" y="0"/>
                  <a:pt x="22" y="20"/>
                </a:cubicBezTo>
                <a:cubicBezTo>
                  <a:pt x="22" y="20"/>
                  <a:pt x="22" y="26"/>
                  <a:pt x="15" y="19"/>
                </a:cubicBezTo>
                <a:cubicBezTo>
                  <a:pt x="15" y="19"/>
                  <a:pt x="17" y="22"/>
                  <a:pt x="17" y="24"/>
                </a:cubicBezTo>
                <a:cubicBezTo>
                  <a:pt x="17" y="25"/>
                  <a:pt x="16" y="30"/>
                  <a:pt x="11" y="21"/>
                </a:cubicBezTo>
                <a:cubicBezTo>
                  <a:pt x="11" y="21"/>
                  <a:pt x="13" y="27"/>
                  <a:pt x="11" y="28"/>
                </a:cubicBezTo>
                <a:cubicBezTo>
                  <a:pt x="11" y="28"/>
                  <a:pt x="8" y="29"/>
                  <a:pt x="4" y="21"/>
                </a:cubicBezTo>
                <a:cubicBezTo>
                  <a:pt x="1" y="21"/>
                  <a:pt x="1" y="21"/>
                  <a:pt x="1" y="21"/>
                </a:cubicBezTo>
                <a:lnTo>
                  <a:pt x="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6" name="Freeform 50"/>
          <p:cNvSpPr>
            <a:spLocks noChangeArrowheads="1"/>
          </p:cNvSpPr>
          <p:nvPr/>
        </p:nvSpPr>
        <p:spPr bwMode="auto">
          <a:xfrm>
            <a:off x="1852613" y="1185863"/>
            <a:ext cx="438150" cy="506412"/>
          </a:xfrm>
          <a:custGeom>
            <a:avLst/>
            <a:gdLst>
              <a:gd name="T0" fmla="*/ 345209 w 33"/>
              <a:gd name="T1" fmla="*/ 386472 h 38"/>
              <a:gd name="T2" fmla="*/ 424873 w 33"/>
              <a:gd name="T3" fmla="*/ 173246 h 38"/>
              <a:gd name="T4" fmla="*/ 172605 w 33"/>
              <a:gd name="T5" fmla="*/ 26653 h 38"/>
              <a:gd name="T6" fmla="*/ 13277 w 33"/>
              <a:gd name="T7" fmla="*/ 266533 h 38"/>
              <a:gd name="T8" fmla="*/ 172605 w 33"/>
              <a:gd name="T9" fmla="*/ 426452 h 38"/>
              <a:gd name="T10" fmla="*/ 172605 w 33"/>
              <a:gd name="T11" fmla="*/ 453105 h 38"/>
              <a:gd name="T12" fmla="*/ 238991 w 33"/>
              <a:gd name="T13" fmla="*/ 493085 h 38"/>
              <a:gd name="T14" fmla="*/ 318655 w 33"/>
              <a:gd name="T15" fmla="*/ 479759 h 38"/>
              <a:gd name="T16" fmla="*/ 358486 w 33"/>
              <a:gd name="T17" fmla="*/ 413126 h 38"/>
              <a:gd name="T18" fmla="*/ 345209 w 33"/>
              <a:gd name="T19" fmla="*/ 386472 h 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3"/>
              <a:gd name="T31" fmla="*/ 0 h 38"/>
              <a:gd name="T32" fmla="*/ 33 w 33"/>
              <a:gd name="T33" fmla="*/ 38 h 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3" h="38">
                <a:moveTo>
                  <a:pt x="26" y="29"/>
                </a:moveTo>
                <a:cubicBezTo>
                  <a:pt x="30" y="25"/>
                  <a:pt x="33" y="19"/>
                  <a:pt x="32" y="13"/>
                </a:cubicBezTo>
                <a:cubicBezTo>
                  <a:pt x="30" y="5"/>
                  <a:pt x="22" y="0"/>
                  <a:pt x="13" y="2"/>
                </a:cubicBezTo>
                <a:cubicBezTo>
                  <a:pt x="5" y="3"/>
                  <a:pt x="0" y="12"/>
                  <a:pt x="1" y="20"/>
                </a:cubicBezTo>
                <a:cubicBezTo>
                  <a:pt x="3" y="26"/>
                  <a:pt x="7" y="30"/>
                  <a:pt x="13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6"/>
                  <a:pt x="16" y="38"/>
                  <a:pt x="18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6" y="36"/>
                  <a:pt x="27" y="34"/>
                  <a:pt x="27" y="31"/>
                </a:cubicBezTo>
                <a:lnTo>
                  <a:pt x="26" y="29"/>
                </a:ln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7" name="Freeform 51"/>
          <p:cNvSpPr>
            <a:spLocks noChangeArrowheads="1"/>
          </p:cNvSpPr>
          <p:nvPr/>
        </p:nvSpPr>
        <p:spPr bwMode="auto">
          <a:xfrm>
            <a:off x="2011363" y="1585913"/>
            <a:ext cx="239712" cy="185737"/>
          </a:xfrm>
          <a:custGeom>
            <a:avLst/>
            <a:gdLst>
              <a:gd name="T0" fmla="*/ 226395 w 18"/>
              <a:gd name="T1" fmla="*/ 106135 h 14"/>
              <a:gd name="T2" fmla="*/ 199760 w 18"/>
              <a:gd name="T3" fmla="*/ 92869 h 14"/>
              <a:gd name="T4" fmla="*/ 226395 w 18"/>
              <a:gd name="T5" fmla="*/ 66335 h 14"/>
              <a:gd name="T6" fmla="*/ 186443 w 18"/>
              <a:gd name="T7" fmla="*/ 53068 h 14"/>
              <a:gd name="T8" fmla="*/ 213077 w 18"/>
              <a:gd name="T9" fmla="*/ 26534 h 14"/>
              <a:gd name="T10" fmla="*/ 186443 w 18"/>
              <a:gd name="T11" fmla="*/ 13267 h 14"/>
              <a:gd name="T12" fmla="*/ 26635 w 18"/>
              <a:gd name="T13" fmla="*/ 39801 h 14"/>
              <a:gd name="T14" fmla="*/ 0 w 18"/>
              <a:gd name="T15" fmla="*/ 66335 h 14"/>
              <a:gd name="T16" fmla="*/ 39952 w 18"/>
              <a:gd name="T17" fmla="*/ 79602 h 14"/>
              <a:gd name="T18" fmla="*/ 13317 w 18"/>
              <a:gd name="T19" fmla="*/ 106135 h 14"/>
              <a:gd name="T20" fmla="*/ 39952 w 18"/>
              <a:gd name="T21" fmla="*/ 119402 h 14"/>
              <a:gd name="T22" fmla="*/ 13317 w 18"/>
              <a:gd name="T23" fmla="*/ 145936 h 14"/>
              <a:gd name="T24" fmla="*/ 53269 w 18"/>
              <a:gd name="T25" fmla="*/ 159203 h 14"/>
              <a:gd name="T26" fmla="*/ 66587 w 18"/>
              <a:gd name="T27" fmla="*/ 159203 h 14"/>
              <a:gd name="T28" fmla="*/ 133173 w 18"/>
              <a:gd name="T29" fmla="*/ 185737 h 14"/>
              <a:gd name="T30" fmla="*/ 186443 w 18"/>
              <a:gd name="T31" fmla="*/ 132669 h 14"/>
              <a:gd name="T32" fmla="*/ 213077 w 18"/>
              <a:gd name="T33" fmla="*/ 132669 h 14"/>
              <a:gd name="T34" fmla="*/ 226395 w 18"/>
              <a:gd name="T35" fmla="*/ 106135 h 1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8"/>
              <a:gd name="T55" fmla="*/ 0 h 14"/>
              <a:gd name="T56" fmla="*/ 18 w 18"/>
              <a:gd name="T57" fmla="*/ 14 h 1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8" h="14">
                <a:moveTo>
                  <a:pt x="17" y="8"/>
                </a:moveTo>
                <a:cubicBezTo>
                  <a:pt x="17" y="7"/>
                  <a:pt x="16" y="7"/>
                  <a:pt x="15" y="7"/>
                </a:cubicBezTo>
                <a:cubicBezTo>
                  <a:pt x="16" y="7"/>
                  <a:pt x="17" y="6"/>
                  <a:pt x="17" y="5"/>
                </a:cubicBezTo>
                <a:cubicBezTo>
                  <a:pt x="17" y="4"/>
                  <a:pt x="15" y="3"/>
                  <a:pt x="14" y="4"/>
                </a:cubicBezTo>
                <a:cubicBezTo>
                  <a:pt x="15" y="3"/>
                  <a:pt x="16" y="3"/>
                  <a:pt x="16" y="2"/>
                </a:cubicBezTo>
                <a:cubicBezTo>
                  <a:pt x="16" y="1"/>
                  <a:pt x="15" y="0"/>
                  <a:pt x="14" y="1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4"/>
                  <a:pt x="0" y="5"/>
                </a:cubicBezTo>
                <a:cubicBezTo>
                  <a:pt x="0" y="6"/>
                  <a:pt x="1" y="7"/>
                  <a:pt x="3" y="6"/>
                </a:cubicBezTo>
                <a:cubicBezTo>
                  <a:pt x="1" y="7"/>
                  <a:pt x="1" y="7"/>
                  <a:pt x="1" y="8"/>
                </a:cubicBezTo>
                <a:cubicBezTo>
                  <a:pt x="1" y="9"/>
                  <a:pt x="2" y="10"/>
                  <a:pt x="3" y="9"/>
                </a:cubicBezTo>
                <a:cubicBezTo>
                  <a:pt x="2" y="10"/>
                  <a:pt x="1" y="10"/>
                  <a:pt x="1" y="11"/>
                </a:cubicBezTo>
                <a:cubicBezTo>
                  <a:pt x="2" y="12"/>
                  <a:pt x="3" y="13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4"/>
                  <a:pt x="8" y="14"/>
                  <a:pt x="10" y="14"/>
                </a:cubicBezTo>
                <a:cubicBezTo>
                  <a:pt x="13" y="13"/>
                  <a:pt x="15" y="12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8" y="9"/>
                  <a:pt x="17" y="8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8" name="Freeform 52"/>
          <p:cNvSpPr>
            <a:spLocks noChangeArrowheads="1"/>
          </p:cNvSpPr>
          <p:nvPr/>
        </p:nvSpPr>
        <p:spPr bwMode="auto">
          <a:xfrm>
            <a:off x="1587500" y="1412875"/>
            <a:ext cx="52388" cy="173038"/>
          </a:xfrm>
          <a:custGeom>
            <a:avLst/>
            <a:gdLst>
              <a:gd name="T0" fmla="*/ 52388 w 4"/>
              <a:gd name="T1" fmla="*/ 0 h 13"/>
              <a:gd name="T2" fmla="*/ 39291 w 4"/>
              <a:gd name="T3" fmla="*/ 26621 h 13"/>
              <a:gd name="T4" fmla="*/ 26194 w 4"/>
              <a:gd name="T5" fmla="*/ 79864 h 13"/>
              <a:gd name="T6" fmla="*/ 13097 w 4"/>
              <a:gd name="T7" fmla="*/ 119796 h 13"/>
              <a:gd name="T8" fmla="*/ 13097 w 4"/>
              <a:gd name="T9" fmla="*/ 133106 h 13"/>
              <a:gd name="T10" fmla="*/ 26194 w 4"/>
              <a:gd name="T11" fmla="*/ 146417 h 13"/>
              <a:gd name="T12" fmla="*/ 26194 w 4"/>
              <a:gd name="T13" fmla="*/ 159727 h 13"/>
              <a:gd name="T14" fmla="*/ 26194 w 4"/>
              <a:gd name="T15" fmla="*/ 173038 h 13"/>
              <a:gd name="T16" fmla="*/ 13097 w 4"/>
              <a:gd name="T17" fmla="*/ 146417 h 13"/>
              <a:gd name="T18" fmla="*/ 13097 w 4"/>
              <a:gd name="T19" fmla="*/ 133106 h 13"/>
              <a:gd name="T20" fmla="*/ 0 w 4"/>
              <a:gd name="T21" fmla="*/ 119796 h 13"/>
              <a:gd name="T22" fmla="*/ 13097 w 4"/>
              <a:gd name="T23" fmla="*/ 79864 h 13"/>
              <a:gd name="T24" fmla="*/ 13097 w 4"/>
              <a:gd name="T25" fmla="*/ 53242 h 13"/>
              <a:gd name="T26" fmla="*/ 26194 w 4"/>
              <a:gd name="T27" fmla="*/ 26621 h 13"/>
              <a:gd name="T28" fmla="*/ 52388 w 4"/>
              <a:gd name="T29" fmla="*/ 0 h 1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"/>
              <a:gd name="T46" fmla="*/ 0 h 13"/>
              <a:gd name="T47" fmla="*/ 4 w 4"/>
              <a:gd name="T48" fmla="*/ 13 h 1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" h="13">
                <a:moveTo>
                  <a:pt x="4" y="0"/>
                </a:moveTo>
                <a:cubicBezTo>
                  <a:pt x="4" y="0"/>
                  <a:pt x="3" y="1"/>
                  <a:pt x="3" y="2"/>
                </a:cubicBezTo>
                <a:cubicBezTo>
                  <a:pt x="2" y="3"/>
                  <a:pt x="2" y="5"/>
                  <a:pt x="2" y="6"/>
                </a:cubicBezTo>
                <a:cubicBezTo>
                  <a:pt x="1" y="7"/>
                  <a:pt x="1" y="8"/>
                  <a:pt x="1" y="9"/>
                </a:cubicBezTo>
                <a:cubicBezTo>
                  <a:pt x="1" y="9"/>
                  <a:pt x="1" y="10"/>
                  <a:pt x="1" y="10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2"/>
                  <a:pt x="2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1" y="12"/>
                  <a:pt x="1" y="11"/>
                </a:cubicBezTo>
                <a:cubicBezTo>
                  <a:pt x="1" y="11"/>
                  <a:pt x="1" y="10"/>
                  <a:pt x="1" y="10"/>
                </a:cubicBezTo>
                <a:cubicBezTo>
                  <a:pt x="0" y="10"/>
                  <a:pt x="0" y="9"/>
                  <a:pt x="0" y="9"/>
                </a:cubicBezTo>
                <a:cubicBezTo>
                  <a:pt x="0" y="8"/>
                  <a:pt x="0" y="7"/>
                  <a:pt x="1" y="6"/>
                </a:cubicBezTo>
                <a:cubicBezTo>
                  <a:pt x="1" y="5"/>
                  <a:pt x="1" y="5"/>
                  <a:pt x="1" y="4"/>
                </a:cubicBezTo>
                <a:cubicBezTo>
                  <a:pt x="2" y="3"/>
                  <a:pt x="2" y="2"/>
                  <a:pt x="2" y="2"/>
                </a:cubicBezTo>
                <a:cubicBezTo>
                  <a:pt x="3" y="1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49" name="Freeform 53"/>
          <p:cNvSpPr>
            <a:spLocks noChangeArrowheads="1"/>
          </p:cNvSpPr>
          <p:nvPr/>
        </p:nvSpPr>
        <p:spPr bwMode="auto">
          <a:xfrm>
            <a:off x="1547813" y="1425575"/>
            <a:ext cx="39687" cy="133350"/>
          </a:xfrm>
          <a:custGeom>
            <a:avLst/>
            <a:gdLst>
              <a:gd name="T0" fmla="*/ 39687 w 3"/>
              <a:gd name="T1" fmla="*/ 0 h 10"/>
              <a:gd name="T2" fmla="*/ 26458 w 3"/>
              <a:gd name="T3" fmla="*/ 26670 h 10"/>
              <a:gd name="T4" fmla="*/ 26458 w 3"/>
              <a:gd name="T5" fmla="*/ 40005 h 10"/>
              <a:gd name="T6" fmla="*/ 26458 w 3"/>
              <a:gd name="T7" fmla="*/ 53340 h 10"/>
              <a:gd name="T8" fmla="*/ 13229 w 3"/>
              <a:gd name="T9" fmla="*/ 66675 h 10"/>
              <a:gd name="T10" fmla="*/ 13229 w 3"/>
              <a:gd name="T11" fmla="*/ 93345 h 10"/>
              <a:gd name="T12" fmla="*/ 13229 w 3"/>
              <a:gd name="T13" fmla="*/ 106680 h 10"/>
              <a:gd name="T14" fmla="*/ 13229 w 3"/>
              <a:gd name="T15" fmla="*/ 133350 h 10"/>
              <a:gd name="T16" fmla="*/ 13229 w 3"/>
              <a:gd name="T17" fmla="*/ 106680 h 10"/>
              <a:gd name="T18" fmla="*/ 0 w 3"/>
              <a:gd name="T19" fmla="*/ 93345 h 10"/>
              <a:gd name="T20" fmla="*/ 0 w 3"/>
              <a:gd name="T21" fmla="*/ 66675 h 10"/>
              <a:gd name="T22" fmla="*/ 13229 w 3"/>
              <a:gd name="T23" fmla="*/ 53340 h 10"/>
              <a:gd name="T24" fmla="*/ 13229 w 3"/>
              <a:gd name="T25" fmla="*/ 40005 h 10"/>
              <a:gd name="T26" fmla="*/ 26458 w 3"/>
              <a:gd name="T27" fmla="*/ 26670 h 10"/>
              <a:gd name="T28" fmla="*/ 39687 w 3"/>
              <a:gd name="T29" fmla="*/ 0 h 1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"/>
              <a:gd name="T46" fmla="*/ 0 h 10"/>
              <a:gd name="T47" fmla="*/ 3 w 3"/>
              <a:gd name="T48" fmla="*/ 10 h 1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" h="10">
                <a:moveTo>
                  <a:pt x="3" y="0"/>
                </a:moveTo>
                <a:cubicBezTo>
                  <a:pt x="3" y="0"/>
                  <a:pt x="3" y="1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6"/>
                  <a:pt x="1" y="7"/>
                </a:cubicBezTo>
                <a:cubicBezTo>
                  <a:pt x="1" y="7"/>
                  <a:pt x="1" y="8"/>
                  <a:pt x="1" y="8"/>
                </a:cubicBezTo>
                <a:cubicBezTo>
                  <a:pt x="1" y="9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0" y="7"/>
                  <a:pt x="0" y="7"/>
                </a:cubicBezTo>
                <a:cubicBezTo>
                  <a:pt x="0" y="6"/>
                  <a:pt x="0" y="5"/>
                  <a:pt x="0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2" y="2"/>
                </a:cubicBezTo>
                <a:cubicBezTo>
                  <a:pt x="2" y="1"/>
                  <a:pt x="3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0" name="Freeform 54"/>
          <p:cNvSpPr>
            <a:spLocks noChangeArrowheads="1"/>
          </p:cNvSpPr>
          <p:nvPr/>
        </p:nvSpPr>
        <p:spPr bwMode="auto">
          <a:xfrm>
            <a:off x="2422525" y="1225550"/>
            <a:ext cx="133350" cy="95250"/>
          </a:xfrm>
          <a:custGeom>
            <a:avLst/>
            <a:gdLst>
              <a:gd name="T0" fmla="*/ 133350 w 10"/>
              <a:gd name="T1" fmla="*/ 95250 h 7"/>
              <a:gd name="T2" fmla="*/ 120015 w 10"/>
              <a:gd name="T3" fmla="*/ 81643 h 7"/>
              <a:gd name="T4" fmla="*/ 66675 w 10"/>
              <a:gd name="T5" fmla="*/ 40821 h 7"/>
              <a:gd name="T6" fmla="*/ 40005 w 10"/>
              <a:gd name="T7" fmla="*/ 13607 h 7"/>
              <a:gd name="T8" fmla="*/ 26670 w 10"/>
              <a:gd name="T9" fmla="*/ 13607 h 7"/>
              <a:gd name="T10" fmla="*/ 26670 w 10"/>
              <a:gd name="T11" fmla="*/ 13607 h 7"/>
              <a:gd name="T12" fmla="*/ 0 w 10"/>
              <a:gd name="T13" fmla="*/ 0 h 7"/>
              <a:gd name="T14" fmla="*/ 0 w 10"/>
              <a:gd name="T15" fmla="*/ 0 h 7"/>
              <a:gd name="T16" fmla="*/ 26670 w 10"/>
              <a:gd name="T17" fmla="*/ 0 h 7"/>
              <a:gd name="T18" fmla="*/ 40005 w 10"/>
              <a:gd name="T19" fmla="*/ 0 h 7"/>
              <a:gd name="T20" fmla="*/ 53340 w 10"/>
              <a:gd name="T21" fmla="*/ 13607 h 7"/>
              <a:gd name="T22" fmla="*/ 80010 w 10"/>
              <a:gd name="T23" fmla="*/ 27214 h 7"/>
              <a:gd name="T24" fmla="*/ 106680 w 10"/>
              <a:gd name="T25" fmla="*/ 54429 h 7"/>
              <a:gd name="T26" fmla="*/ 120015 w 10"/>
              <a:gd name="T27" fmla="*/ 68036 h 7"/>
              <a:gd name="T28" fmla="*/ 133350 w 10"/>
              <a:gd name="T29" fmla="*/ 95250 h 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"/>
              <a:gd name="T46" fmla="*/ 0 h 7"/>
              <a:gd name="T47" fmla="*/ 10 w 10"/>
              <a:gd name="T48" fmla="*/ 7 h 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" h="7">
                <a:moveTo>
                  <a:pt x="10" y="7"/>
                </a:moveTo>
                <a:cubicBezTo>
                  <a:pt x="10" y="7"/>
                  <a:pt x="10" y="7"/>
                  <a:pt x="9" y="6"/>
                </a:cubicBezTo>
                <a:cubicBezTo>
                  <a:pt x="8" y="5"/>
                  <a:pt x="7" y="4"/>
                  <a:pt x="5" y="3"/>
                </a:cubicBezTo>
                <a:cubicBezTo>
                  <a:pt x="5" y="2"/>
                  <a:pt x="4" y="2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4" y="1"/>
                </a:cubicBezTo>
                <a:cubicBezTo>
                  <a:pt x="5" y="1"/>
                  <a:pt x="5" y="1"/>
                  <a:pt x="6" y="2"/>
                </a:cubicBezTo>
                <a:cubicBezTo>
                  <a:pt x="7" y="2"/>
                  <a:pt x="7" y="3"/>
                  <a:pt x="8" y="4"/>
                </a:cubicBezTo>
                <a:cubicBezTo>
                  <a:pt x="9" y="4"/>
                  <a:pt x="9" y="5"/>
                  <a:pt x="9" y="5"/>
                </a:cubicBezTo>
                <a:cubicBezTo>
                  <a:pt x="10" y="6"/>
                  <a:pt x="10" y="7"/>
                  <a:pt x="1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1" name="Freeform 55"/>
          <p:cNvSpPr>
            <a:spLocks noChangeArrowheads="1"/>
          </p:cNvSpPr>
          <p:nvPr/>
        </p:nvSpPr>
        <p:spPr bwMode="auto">
          <a:xfrm>
            <a:off x="2463800" y="1200150"/>
            <a:ext cx="106363" cy="66675"/>
          </a:xfrm>
          <a:custGeom>
            <a:avLst/>
            <a:gdLst>
              <a:gd name="T0" fmla="*/ 106363 w 8"/>
              <a:gd name="T1" fmla="*/ 66675 h 5"/>
              <a:gd name="T2" fmla="*/ 93068 w 8"/>
              <a:gd name="T3" fmla="*/ 53340 h 5"/>
              <a:gd name="T4" fmla="*/ 79772 w 8"/>
              <a:gd name="T5" fmla="*/ 40005 h 5"/>
              <a:gd name="T6" fmla="*/ 66477 w 8"/>
              <a:gd name="T7" fmla="*/ 40005 h 5"/>
              <a:gd name="T8" fmla="*/ 53182 w 8"/>
              <a:gd name="T9" fmla="*/ 26670 h 5"/>
              <a:gd name="T10" fmla="*/ 39886 w 8"/>
              <a:gd name="T11" fmla="*/ 13335 h 5"/>
              <a:gd name="T12" fmla="*/ 26591 w 8"/>
              <a:gd name="T13" fmla="*/ 13335 h 5"/>
              <a:gd name="T14" fmla="*/ 0 w 8"/>
              <a:gd name="T15" fmla="*/ 0 h 5"/>
              <a:gd name="T16" fmla="*/ 26591 w 8"/>
              <a:gd name="T17" fmla="*/ 0 h 5"/>
              <a:gd name="T18" fmla="*/ 39886 w 8"/>
              <a:gd name="T19" fmla="*/ 0 h 5"/>
              <a:gd name="T20" fmla="*/ 66477 w 8"/>
              <a:gd name="T21" fmla="*/ 13335 h 5"/>
              <a:gd name="T22" fmla="*/ 79772 w 8"/>
              <a:gd name="T23" fmla="*/ 26670 h 5"/>
              <a:gd name="T24" fmla="*/ 79772 w 8"/>
              <a:gd name="T25" fmla="*/ 26670 h 5"/>
              <a:gd name="T26" fmla="*/ 93068 w 8"/>
              <a:gd name="T27" fmla="*/ 53340 h 5"/>
              <a:gd name="T28" fmla="*/ 106363 w 8"/>
              <a:gd name="T29" fmla="*/ 66675 h 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"/>
              <a:gd name="T46" fmla="*/ 0 h 5"/>
              <a:gd name="T47" fmla="*/ 8 w 8"/>
              <a:gd name="T48" fmla="*/ 5 h 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" h="5">
                <a:moveTo>
                  <a:pt x="8" y="5"/>
                </a:moveTo>
                <a:cubicBezTo>
                  <a:pt x="8" y="5"/>
                  <a:pt x="7" y="5"/>
                  <a:pt x="7" y="4"/>
                </a:cubicBezTo>
                <a:cubicBezTo>
                  <a:pt x="6" y="4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3" y="1"/>
                  <a:pt x="3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4" y="0"/>
                  <a:pt x="4" y="1"/>
                  <a:pt x="5" y="1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3"/>
                  <a:pt x="7" y="3"/>
                  <a:pt x="7" y="4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2" name="Freeform 56"/>
          <p:cNvSpPr>
            <a:spLocks noChangeArrowheads="1"/>
          </p:cNvSpPr>
          <p:nvPr/>
        </p:nvSpPr>
        <p:spPr bwMode="auto">
          <a:xfrm>
            <a:off x="2105025" y="1811338"/>
            <a:ext cx="53975" cy="227012"/>
          </a:xfrm>
          <a:custGeom>
            <a:avLst/>
            <a:gdLst>
              <a:gd name="T0" fmla="*/ 53975 w 4"/>
              <a:gd name="T1" fmla="*/ 227012 h 17"/>
              <a:gd name="T2" fmla="*/ 40481 w 4"/>
              <a:gd name="T3" fmla="*/ 186951 h 17"/>
              <a:gd name="T4" fmla="*/ 13494 w 4"/>
              <a:gd name="T5" fmla="*/ 120183 h 17"/>
              <a:gd name="T6" fmla="*/ 0 w 4"/>
              <a:gd name="T7" fmla="*/ 40061 h 17"/>
              <a:gd name="T8" fmla="*/ 0 w 4"/>
              <a:gd name="T9" fmla="*/ 0 h 17"/>
              <a:gd name="T10" fmla="*/ 13494 w 4"/>
              <a:gd name="T11" fmla="*/ 40061 h 17"/>
              <a:gd name="T12" fmla="*/ 26988 w 4"/>
              <a:gd name="T13" fmla="*/ 106829 h 17"/>
              <a:gd name="T14" fmla="*/ 40481 w 4"/>
              <a:gd name="T15" fmla="*/ 186951 h 17"/>
              <a:gd name="T16" fmla="*/ 53975 w 4"/>
              <a:gd name="T17" fmla="*/ 227012 h 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"/>
              <a:gd name="T28" fmla="*/ 0 h 17"/>
              <a:gd name="T29" fmla="*/ 4 w 4"/>
              <a:gd name="T30" fmla="*/ 17 h 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" h="17">
                <a:moveTo>
                  <a:pt x="4" y="17"/>
                </a:moveTo>
                <a:cubicBezTo>
                  <a:pt x="4" y="17"/>
                  <a:pt x="3" y="16"/>
                  <a:pt x="3" y="14"/>
                </a:cubicBezTo>
                <a:cubicBezTo>
                  <a:pt x="2" y="13"/>
                  <a:pt x="2" y="11"/>
                  <a:pt x="1" y="9"/>
                </a:cubicBezTo>
                <a:cubicBezTo>
                  <a:pt x="1" y="7"/>
                  <a:pt x="0" y="4"/>
                  <a:pt x="0" y="3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1"/>
                  <a:pt x="1" y="3"/>
                </a:cubicBezTo>
                <a:cubicBezTo>
                  <a:pt x="1" y="4"/>
                  <a:pt x="2" y="6"/>
                  <a:pt x="2" y="8"/>
                </a:cubicBezTo>
                <a:cubicBezTo>
                  <a:pt x="3" y="10"/>
                  <a:pt x="3" y="13"/>
                  <a:pt x="3" y="14"/>
                </a:cubicBezTo>
                <a:cubicBezTo>
                  <a:pt x="3" y="16"/>
                  <a:pt x="4" y="17"/>
                  <a:pt x="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3" name="Freeform 57"/>
          <p:cNvSpPr>
            <a:spLocks noChangeArrowheads="1"/>
          </p:cNvSpPr>
          <p:nvPr/>
        </p:nvSpPr>
        <p:spPr bwMode="auto">
          <a:xfrm>
            <a:off x="2157413" y="1797050"/>
            <a:ext cx="79375" cy="319088"/>
          </a:xfrm>
          <a:custGeom>
            <a:avLst/>
            <a:gdLst>
              <a:gd name="T0" fmla="*/ 79375 w 6"/>
              <a:gd name="T1" fmla="*/ 319088 h 24"/>
              <a:gd name="T2" fmla="*/ 66146 w 6"/>
              <a:gd name="T3" fmla="*/ 279202 h 24"/>
              <a:gd name="T4" fmla="*/ 26458 w 6"/>
              <a:gd name="T5" fmla="*/ 159544 h 24"/>
              <a:gd name="T6" fmla="*/ 13229 w 6"/>
              <a:gd name="T7" fmla="*/ 53181 h 24"/>
              <a:gd name="T8" fmla="*/ 0 w 6"/>
              <a:gd name="T9" fmla="*/ 0 h 24"/>
              <a:gd name="T10" fmla="*/ 13229 w 6"/>
              <a:gd name="T11" fmla="*/ 53181 h 24"/>
              <a:gd name="T12" fmla="*/ 52917 w 6"/>
              <a:gd name="T13" fmla="*/ 159544 h 24"/>
              <a:gd name="T14" fmla="*/ 66146 w 6"/>
              <a:gd name="T15" fmla="*/ 265907 h 24"/>
              <a:gd name="T16" fmla="*/ 79375 w 6"/>
              <a:gd name="T17" fmla="*/ 319088 h 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"/>
              <a:gd name="T28" fmla="*/ 0 h 24"/>
              <a:gd name="T29" fmla="*/ 6 w 6"/>
              <a:gd name="T30" fmla="*/ 24 h 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" h="24">
                <a:moveTo>
                  <a:pt x="6" y="24"/>
                </a:moveTo>
                <a:cubicBezTo>
                  <a:pt x="6" y="24"/>
                  <a:pt x="5" y="23"/>
                  <a:pt x="5" y="21"/>
                </a:cubicBezTo>
                <a:cubicBezTo>
                  <a:pt x="4" y="18"/>
                  <a:pt x="3" y="15"/>
                  <a:pt x="2" y="12"/>
                </a:cubicBezTo>
                <a:cubicBezTo>
                  <a:pt x="2" y="9"/>
                  <a:pt x="1" y="6"/>
                  <a:pt x="1" y="4"/>
                </a:cubicBezTo>
                <a:cubicBezTo>
                  <a:pt x="0" y="2"/>
                  <a:pt x="0" y="0"/>
                  <a:pt x="0" y="0"/>
                </a:cubicBezTo>
                <a:cubicBezTo>
                  <a:pt x="0" y="0"/>
                  <a:pt x="1" y="2"/>
                  <a:pt x="1" y="4"/>
                </a:cubicBezTo>
                <a:cubicBezTo>
                  <a:pt x="2" y="6"/>
                  <a:pt x="3" y="9"/>
                  <a:pt x="4" y="12"/>
                </a:cubicBezTo>
                <a:cubicBezTo>
                  <a:pt x="4" y="15"/>
                  <a:pt x="5" y="18"/>
                  <a:pt x="5" y="20"/>
                </a:cubicBezTo>
                <a:cubicBezTo>
                  <a:pt x="6" y="23"/>
                  <a:pt x="6" y="24"/>
                  <a:pt x="6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4" name="Freeform 58"/>
          <p:cNvSpPr>
            <a:spLocks noChangeArrowheads="1"/>
          </p:cNvSpPr>
          <p:nvPr/>
        </p:nvSpPr>
        <p:spPr bwMode="auto">
          <a:xfrm>
            <a:off x="2224088" y="1771650"/>
            <a:ext cx="52387" cy="225425"/>
          </a:xfrm>
          <a:custGeom>
            <a:avLst/>
            <a:gdLst>
              <a:gd name="T0" fmla="*/ 52387 w 4"/>
              <a:gd name="T1" fmla="*/ 225425 h 17"/>
              <a:gd name="T2" fmla="*/ 39290 w 4"/>
              <a:gd name="T3" fmla="*/ 198904 h 17"/>
              <a:gd name="T4" fmla="*/ 13097 w 4"/>
              <a:gd name="T5" fmla="*/ 119343 h 17"/>
              <a:gd name="T6" fmla="*/ 0 w 4"/>
              <a:gd name="T7" fmla="*/ 39781 h 17"/>
              <a:gd name="T8" fmla="*/ 0 w 4"/>
              <a:gd name="T9" fmla="*/ 0 h 17"/>
              <a:gd name="T10" fmla="*/ 13097 w 4"/>
              <a:gd name="T11" fmla="*/ 39781 h 17"/>
              <a:gd name="T12" fmla="*/ 39290 w 4"/>
              <a:gd name="T13" fmla="*/ 106082 h 17"/>
              <a:gd name="T14" fmla="*/ 52387 w 4"/>
              <a:gd name="T15" fmla="*/ 198904 h 17"/>
              <a:gd name="T16" fmla="*/ 52387 w 4"/>
              <a:gd name="T17" fmla="*/ 225425 h 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"/>
              <a:gd name="T28" fmla="*/ 0 h 17"/>
              <a:gd name="T29" fmla="*/ 4 w 4"/>
              <a:gd name="T30" fmla="*/ 17 h 1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" h="17">
                <a:moveTo>
                  <a:pt x="4" y="17"/>
                </a:moveTo>
                <a:cubicBezTo>
                  <a:pt x="4" y="17"/>
                  <a:pt x="4" y="16"/>
                  <a:pt x="3" y="15"/>
                </a:cubicBezTo>
                <a:cubicBezTo>
                  <a:pt x="3" y="13"/>
                  <a:pt x="2" y="11"/>
                  <a:pt x="1" y="9"/>
                </a:cubicBezTo>
                <a:cubicBezTo>
                  <a:pt x="1" y="7"/>
                  <a:pt x="0" y="4"/>
                  <a:pt x="0" y="3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1"/>
                  <a:pt x="1" y="3"/>
                </a:cubicBezTo>
                <a:cubicBezTo>
                  <a:pt x="1" y="4"/>
                  <a:pt x="2" y="6"/>
                  <a:pt x="3" y="8"/>
                </a:cubicBezTo>
                <a:cubicBezTo>
                  <a:pt x="3" y="11"/>
                  <a:pt x="4" y="13"/>
                  <a:pt x="4" y="15"/>
                </a:cubicBezTo>
                <a:cubicBezTo>
                  <a:pt x="4" y="16"/>
                  <a:pt x="4" y="17"/>
                  <a:pt x="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79" name="Freeform 59"/>
          <p:cNvSpPr>
            <a:spLocks noChangeArrowheads="1"/>
          </p:cNvSpPr>
          <p:nvPr/>
        </p:nvSpPr>
        <p:spPr bwMode="auto">
          <a:xfrm>
            <a:off x="1508125" y="2527300"/>
            <a:ext cx="476250" cy="450850"/>
          </a:xfrm>
          <a:custGeom>
            <a:avLst/>
            <a:gdLst>
              <a:gd name="T0" fmla="*/ 396875 w 36"/>
              <a:gd name="T1" fmla="*/ 39781 h 34"/>
              <a:gd name="T2" fmla="*/ 158750 w 36"/>
              <a:gd name="T3" fmla="*/ 371288 h 34"/>
              <a:gd name="T4" fmla="*/ 238125 w 36"/>
              <a:gd name="T5" fmla="*/ 265206 h 34"/>
              <a:gd name="T6" fmla="*/ 291042 w 36"/>
              <a:gd name="T7" fmla="*/ 358028 h 34"/>
              <a:gd name="T8" fmla="*/ 330729 w 36"/>
              <a:gd name="T9" fmla="*/ 238685 h 34"/>
              <a:gd name="T10" fmla="*/ 423333 w 36"/>
              <a:gd name="T11" fmla="*/ 331507 h 34"/>
              <a:gd name="T12" fmla="*/ 423333 w 36"/>
              <a:gd name="T13" fmla="*/ 145863 h 34"/>
              <a:gd name="T14" fmla="*/ 449792 w 36"/>
              <a:gd name="T15" fmla="*/ 119343 h 34"/>
              <a:gd name="T16" fmla="*/ 396875 w 36"/>
              <a:gd name="T17" fmla="*/ 39781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"/>
              <a:gd name="T28" fmla="*/ 0 h 34"/>
              <a:gd name="T29" fmla="*/ 36 w 36"/>
              <a:gd name="T30" fmla="*/ 34 h 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" h="34">
                <a:moveTo>
                  <a:pt x="30" y="3"/>
                </a:moveTo>
                <a:cubicBezTo>
                  <a:pt x="30" y="3"/>
                  <a:pt x="0" y="0"/>
                  <a:pt x="12" y="28"/>
                </a:cubicBezTo>
                <a:cubicBezTo>
                  <a:pt x="12" y="28"/>
                  <a:pt x="18" y="34"/>
                  <a:pt x="18" y="20"/>
                </a:cubicBezTo>
                <a:cubicBezTo>
                  <a:pt x="18" y="20"/>
                  <a:pt x="20" y="26"/>
                  <a:pt x="22" y="27"/>
                </a:cubicBezTo>
                <a:cubicBezTo>
                  <a:pt x="22" y="27"/>
                  <a:pt x="28" y="31"/>
                  <a:pt x="25" y="18"/>
                </a:cubicBezTo>
                <a:cubicBezTo>
                  <a:pt x="25" y="18"/>
                  <a:pt x="28" y="26"/>
                  <a:pt x="32" y="25"/>
                </a:cubicBezTo>
                <a:cubicBezTo>
                  <a:pt x="32" y="25"/>
                  <a:pt x="36" y="23"/>
                  <a:pt x="32" y="11"/>
                </a:cubicBezTo>
                <a:cubicBezTo>
                  <a:pt x="34" y="9"/>
                  <a:pt x="34" y="9"/>
                  <a:pt x="34" y="9"/>
                </a:cubicBezTo>
                <a:lnTo>
                  <a:pt x="30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80" name="Freeform 60"/>
          <p:cNvSpPr>
            <a:spLocks noChangeArrowheads="1"/>
          </p:cNvSpPr>
          <p:nvPr/>
        </p:nvSpPr>
        <p:spPr bwMode="auto">
          <a:xfrm>
            <a:off x="2384425" y="1903413"/>
            <a:ext cx="436563" cy="558800"/>
          </a:xfrm>
          <a:custGeom>
            <a:avLst/>
            <a:gdLst>
              <a:gd name="T0" fmla="*/ 0 w 33"/>
              <a:gd name="T1" fmla="*/ 385838 h 42"/>
              <a:gd name="T2" fmla="*/ 396875 w 33"/>
              <a:gd name="T3" fmla="*/ 292705 h 42"/>
              <a:gd name="T4" fmla="*/ 264584 w 33"/>
              <a:gd name="T5" fmla="*/ 319314 h 42"/>
              <a:gd name="T6" fmla="*/ 330730 w 33"/>
              <a:gd name="T7" fmla="*/ 412448 h 42"/>
              <a:gd name="T8" fmla="*/ 198438 w 33"/>
              <a:gd name="T9" fmla="*/ 399143 h 42"/>
              <a:gd name="T10" fmla="*/ 251354 w 33"/>
              <a:gd name="T11" fmla="*/ 518886 h 42"/>
              <a:gd name="T12" fmla="*/ 79375 w 33"/>
              <a:gd name="T13" fmla="*/ 452362 h 42"/>
              <a:gd name="T14" fmla="*/ 39688 w 33"/>
              <a:gd name="T15" fmla="*/ 465667 h 42"/>
              <a:gd name="T16" fmla="*/ 0 w 33"/>
              <a:gd name="T17" fmla="*/ 385838 h 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42"/>
              <a:gd name="T29" fmla="*/ 33 w 33"/>
              <a:gd name="T30" fmla="*/ 42 h 4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42">
                <a:moveTo>
                  <a:pt x="0" y="29"/>
                </a:moveTo>
                <a:cubicBezTo>
                  <a:pt x="0" y="29"/>
                  <a:pt x="9" y="0"/>
                  <a:pt x="30" y="22"/>
                </a:cubicBezTo>
                <a:cubicBezTo>
                  <a:pt x="30" y="22"/>
                  <a:pt x="33" y="31"/>
                  <a:pt x="20" y="24"/>
                </a:cubicBezTo>
                <a:cubicBezTo>
                  <a:pt x="20" y="24"/>
                  <a:pt x="24" y="29"/>
                  <a:pt x="25" y="31"/>
                </a:cubicBezTo>
                <a:cubicBezTo>
                  <a:pt x="25" y="32"/>
                  <a:pt x="26" y="39"/>
                  <a:pt x="15" y="30"/>
                </a:cubicBezTo>
                <a:cubicBezTo>
                  <a:pt x="15" y="30"/>
                  <a:pt x="22" y="37"/>
                  <a:pt x="19" y="39"/>
                </a:cubicBezTo>
                <a:cubicBezTo>
                  <a:pt x="19" y="39"/>
                  <a:pt x="15" y="42"/>
                  <a:pt x="6" y="34"/>
                </a:cubicBezTo>
                <a:cubicBezTo>
                  <a:pt x="3" y="35"/>
                  <a:pt x="3" y="35"/>
                  <a:pt x="3" y="35"/>
                </a:cubicBezTo>
                <a:lnTo>
                  <a:pt x="0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7" name="Freeform 61"/>
          <p:cNvSpPr>
            <a:spLocks noChangeArrowheads="1"/>
          </p:cNvSpPr>
          <p:nvPr/>
        </p:nvSpPr>
        <p:spPr bwMode="auto">
          <a:xfrm>
            <a:off x="1825625" y="2117725"/>
            <a:ext cx="638175" cy="701675"/>
          </a:xfrm>
          <a:custGeom>
            <a:avLst/>
            <a:gdLst>
              <a:gd name="T0" fmla="*/ 584994 w 48"/>
              <a:gd name="T1" fmla="*/ 476609 h 53"/>
              <a:gd name="T2" fmla="*/ 571698 w 48"/>
              <a:gd name="T3" fmla="*/ 172109 h 53"/>
              <a:gd name="T4" fmla="*/ 172839 w 48"/>
              <a:gd name="T5" fmla="*/ 92674 h 53"/>
              <a:gd name="T6" fmla="*/ 93067 w 48"/>
              <a:gd name="T7" fmla="*/ 489849 h 53"/>
              <a:gd name="T8" fmla="*/ 372269 w 48"/>
              <a:gd name="T9" fmla="*/ 622240 h 53"/>
              <a:gd name="T10" fmla="*/ 398859 w 48"/>
              <a:gd name="T11" fmla="*/ 661958 h 53"/>
              <a:gd name="T12" fmla="*/ 491927 w 48"/>
              <a:gd name="T13" fmla="*/ 688436 h 53"/>
              <a:gd name="T14" fmla="*/ 584994 w 48"/>
              <a:gd name="T15" fmla="*/ 622240 h 53"/>
              <a:gd name="T16" fmla="*/ 611584 w 48"/>
              <a:gd name="T17" fmla="*/ 529566 h 53"/>
              <a:gd name="T18" fmla="*/ 584994 w 48"/>
              <a:gd name="T19" fmla="*/ 476609 h 5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8"/>
              <a:gd name="T31" fmla="*/ 0 h 53"/>
              <a:gd name="T32" fmla="*/ 48 w 48"/>
              <a:gd name="T33" fmla="*/ 53 h 5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8" h="53">
                <a:moveTo>
                  <a:pt x="44" y="36"/>
                </a:moveTo>
                <a:cubicBezTo>
                  <a:pt x="48" y="30"/>
                  <a:pt x="48" y="21"/>
                  <a:pt x="43" y="13"/>
                </a:cubicBezTo>
                <a:cubicBezTo>
                  <a:pt x="37" y="3"/>
                  <a:pt x="23" y="0"/>
                  <a:pt x="13" y="7"/>
                </a:cubicBezTo>
                <a:cubicBezTo>
                  <a:pt x="3" y="13"/>
                  <a:pt x="0" y="27"/>
                  <a:pt x="7" y="37"/>
                </a:cubicBezTo>
                <a:cubicBezTo>
                  <a:pt x="11" y="44"/>
                  <a:pt x="20" y="48"/>
                  <a:pt x="28" y="47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2"/>
                  <a:pt x="35" y="53"/>
                  <a:pt x="37" y="52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6"/>
                  <a:pt x="47" y="42"/>
                  <a:pt x="46" y="40"/>
                </a:cubicBezTo>
                <a:lnTo>
                  <a:pt x="44" y="36"/>
                </a:ln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8" name="Freeform 62"/>
          <p:cNvSpPr>
            <a:spLocks noChangeArrowheads="1"/>
          </p:cNvSpPr>
          <p:nvPr/>
        </p:nvSpPr>
        <p:spPr bwMode="auto">
          <a:xfrm>
            <a:off x="2197100" y="2620963"/>
            <a:ext cx="333375" cy="293687"/>
          </a:xfrm>
          <a:custGeom>
            <a:avLst/>
            <a:gdLst>
              <a:gd name="T0" fmla="*/ 333375 w 25"/>
              <a:gd name="T1" fmla="*/ 120145 h 22"/>
              <a:gd name="T2" fmla="*/ 280035 w 25"/>
              <a:gd name="T3" fmla="*/ 120145 h 22"/>
              <a:gd name="T4" fmla="*/ 293370 w 25"/>
              <a:gd name="T5" fmla="*/ 66747 h 22"/>
              <a:gd name="T6" fmla="*/ 240030 w 25"/>
              <a:gd name="T7" fmla="*/ 66747 h 22"/>
              <a:gd name="T8" fmla="*/ 266700 w 25"/>
              <a:gd name="T9" fmla="*/ 13349 h 22"/>
              <a:gd name="T10" fmla="*/ 213360 w 25"/>
              <a:gd name="T11" fmla="*/ 13349 h 22"/>
              <a:gd name="T12" fmla="*/ 26670 w 25"/>
              <a:gd name="T13" fmla="*/ 133494 h 22"/>
              <a:gd name="T14" fmla="*/ 0 w 25"/>
              <a:gd name="T15" fmla="*/ 186892 h 22"/>
              <a:gd name="T16" fmla="*/ 53340 w 25"/>
              <a:gd name="T17" fmla="*/ 186892 h 22"/>
              <a:gd name="T18" fmla="*/ 40005 w 25"/>
              <a:gd name="T19" fmla="*/ 240289 h 22"/>
              <a:gd name="T20" fmla="*/ 93345 w 25"/>
              <a:gd name="T21" fmla="*/ 240289 h 22"/>
              <a:gd name="T22" fmla="*/ 66675 w 25"/>
              <a:gd name="T23" fmla="*/ 280338 h 22"/>
              <a:gd name="T24" fmla="*/ 120015 w 25"/>
              <a:gd name="T25" fmla="*/ 280338 h 22"/>
              <a:gd name="T26" fmla="*/ 133350 w 25"/>
              <a:gd name="T27" fmla="*/ 266988 h 22"/>
              <a:gd name="T28" fmla="*/ 240030 w 25"/>
              <a:gd name="T29" fmla="*/ 266988 h 22"/>
              <a:gd name="T30" fmla="*/ 293370 w 25"/>
              <a:gd name="T31" fmla="*/ 173542 h 22"/>
              <a:gd name="T32" fmla="*/ 306705 w 25"/>
              <a:gd name="T33" fmla="*/ 160193 h 22"/>
              <a:gd name="T34" fmla="*/ 333375 w 25"/>
              <a:gd name="T35" fmla="*/ 120145 h 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5"/>
              <a:gd name="T55" fmla="*/ 0 h 22"/>
              <a:gd name="T56" fmla="*/ 25 w 25"/>
              <a:gd name="T57" fmla="*/ 22 h 2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5" h="22">
                <a:moveTo>
                  <a:pt x="25" y="9"/>
                </a:moveTo>
                <a:cubicBezTo>
                  <a:pt x="24" y="8"/>
                  <a:pt x="22" y="8"/>
                  <a:pt x="21" y="9"/>
                </a:cubicBezTo>
                <a:cubicBezTo>
                  <a:pt x="22" y="8"/>
                  <a:pt x="23" y="6"/>
                  <a:pt x="22" y="5"/>
                </a:cubicBezTo>
                <a:cubicBezTo>
                  <a:pt x="22" y="4"/>
                  <a:pt x="20" y="4"/>
                  <a:pt x="18" y="5"/>
                </a:cubicBezTo>
                <a:cubicBezTo>
                  <a:pt x="20" y="4"/>
                  <a:pt x="21" y="2"/>
                  <a:pt x="20" y="1"/>
                </a:cubicBezTo>
                <a:cubicBezTo>
                  <a:pt x="19" y="0"/>
                  <a:pt x="17" y="0"/>
                  <a:pt x="16" y="1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11"/>
                  <a:pt x="0" y="13"/>
                  <a:pt x="0" y="14"/>
                </a:cubicBezTo>
                <a:cubicBezTo>
                  <a:pt x="1" y="15"/>
                  <a:pt x="3" y="15"/>
                  <a:pt x="4" y="14"/>
                </a:cubicBezTo>
                <a:cubicBezTo>
                  <a:pt x="3" y="15"/>
                  <a:pt x="2" y="16"/>
                  <a:pt x="3" y="18"/>
                </a:cubicBezTo>
                <a:cubicBezTo>
                  <a:pt x="3" y="19"/>
                  <a:pt x="5" y="19"/>
                  <a:pt x="7" y="18"/>
                </a:cubicBezTo>
                <a:cubicBezTo>
                  <a:pt x="5" y="19"/>
                  <a:pt x="4" y="20"/>
                  <a:pt x="5" y="21"/>
                </a:cubicBezTo>
                <a:cubicBezTo>
                  <a:pt x="6" y="22"/>
                  <a:pt x="7" y="22"/>
                  <a:pt x="9" y="21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2"/>
                  <a:pt x="15" y="22"/>
                  <a:pt x="18" y="20"/>
                </a:cubicBezTo>
                <a:cubicBezTo>
                  <a:pt x="21" y="18"/>
                  <a:pt x="23" y="15"/>
                  <a:pt x="22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5" y="11"/>
                  <a:pt x="25" y="10"/>
                  <a:pt x="25" y="9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59" name="Freeform 63"/>
          <p:cNvSpPr>
            <a:spLocks noChangeArrowheads="1"/>
          </p:cNvSpPr>
          <p:nvPr/>
        </p:nvSpPr>
        <p:spPr bwMode="auto">
          <a:xfrm>
            <a:off x="1573213" y="2673350"/>
            <a:ext cx="66675" cy="225425"/>
          </a:xfrm>
          <a:custGeom>
            <a:avLst/>
            <a:gdLst>
              <a:gd name="T0" fmla="*/ 13335 w 5"/>
              <a:gd name="T1" fmla="*/ 0 h 17"/>
              <a:gd name="T2" fmla="*/ 13335 w 5"/>
              <a:gd name="T3" fmla="*/ 39781 h 17"/>
              <a:gd name="T4" fmla="*/ 13335 w 5"/>
              <a:gd name="T5" fmla="*/ 119343 h 17"/>
              <a:gd name="T6" fmla="*/ 26670 w 5"/>
              <a:gd name="T7" fmla="*/ 159124 h 17"/>
              <a:gd name="T8" fmla="*/ 40005 w 5"/>
              <a:gd name="T9" fmla="*/ 185644 h 17"/>
              <a:gd name="T10" fmla="*/ 40005 w 5"/>
              <a:gd name="T11" fmla="*/ 198904 h 17"/>
              <a:gd name="T12" fmla="*/ 53340 w 5"/>
              <a:gd name="T13" fmla="*/ 225425 h 17"/>
              <a:gd name="T14" fmla="*/ 66675 w 5"/>
              <a:gd name="T15" fmla="*/ 225425 h 17"/>
              <a:gd name="T16" fmla="*/ 40005 w 5"/>
              <a:gd name="T17" fmla="*/ 212165 h 17"/>
              <a:gd name="T18" fmla="*/ 26670 w 5"/>
              <a:gd name="T19" fmla="*/ 185644 h 17"/>
              <a:gd name="T20" fmla="*/ 13335 w 5"/>
              <a:gd name="T21" fmla="*/ 172384 h 17"/>
              <a:gd name="T22" fmla="*/ 0 w 5"/>
              <a:gd name="T23" fmla="*/ 119343 h 17"/>
              <a:gd name="T24" fmla="*/ 0 w 5"/>
              <a:gd name="T25" fmla="*/ 79562 h 17"/>
              <a:gd name="T26" fmla="*/ 0 w 5"/>
              <a:gd name="T27" fmla="*/ 39781 h 17"/>
              <a:gd name="T28" fmla="*/ 13335 w 5"/>
              <a:gd name="T29" fmla="*/ 0 h 1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"/>
              <a:gd name="T46" fmla="*/ 0 h 17"/>
              <a:gd name="T47" fmla="*/ 5 w 5"/>
              <a:gd name="T48" fmla="*/ 17 h 1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" h="17">
                <a:moveTo>
                  <a:pt x="1" y="0"/>
                </a:moveTo>
                <a:cubicBezTo>
                  <a:pt x="1" y="0"/>
                  <a:pt x="1" y="1"/>
                  <a:pt x="1" y="3"/>
                </a:cubicBezTo>
                <a:cubicBezTo>
                  <a:pt x="1" y="5"/>
                  <a:pt x="1" y="7"/>
                  <a:pt x="1" y="9"/>
                </a:cubicBezTo>
                <a:cubicBezTo>
                  <a:pt x="1" y="10"/>
                  <a:pt x="2" y="11"/>
                  <a:pt x="2" y="12"/>
                </a:cubicBezTo>
                <a:cubicBezTo>
                  <a:pt x="2" y="13"/>
                  <a:pt x="2" y="13"/>
                  <a:pt x="3" y="14"/>
                </a:cubicBezTo>
                <a:cubicBezTo>
                  <a:pt x="3" y="14"/>
                  <a:pt x="3" y="15"/>
                  <a:pt x="3" y="15"/>
                </a:cubicBezTo>
                <a:cubicBezTo>
                  <a:pt x="4" y="16"/>
                  <a:pt x="4" y="16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4" y="17"/>
                  <a:pt x="3" y="16"/>
                </a:cubicBezTo>
                <a:cubicBezTo>
                  <a:pt x="2" y="15"/>
                  <a:pt x="2" y="15"/>
                  <a:pt x="2" y="14"/>
                </a:cubicBezTo>
                <a:cubicBezTo>
                  <a:pt x="1" y="14"/>
                  <a:pt x="1" y="13"/>
                  <a:pt x="1" y="13"/>
                </a:cubicBezTo>
                <a:cubicBezTo>
                  <a:pt x="0" y="12"/>
                  <a:pt x="0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5"/>
                  <a:pt x="0" y="4"/>
                  <a:pt x="0" y="3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0" name="Freeform 64"/>
          <p:cNvSpPr>
            <a:spLocks noChangeArrowheads="1"/>
          </p:cNvSpPr>
          <p:nvPr/>
        </p:nvSpPr>
        <p:spPr bwMode="auto">
          <a:xfrm>
            <a:off x="1508125" y="2713038"/>
            <a:ext cx="52388" cy="173037"/>
          </a:xfrm>
          <a:custGeom>
            <a:avLst/>
            <a:gdLst>
              <a:gd name="T0" fmla="*/ 13097 w 4"/>
              <a:gd name="T1" fmla="*/ 0 h 13"/>
              <a:gd name="T2" fmla="*/ 13097 w 4"/>
              <a:gd name="T3" fmla="*/ 26621 h 13"/>
              <a:gd name="T4" fmla="*/ 26194 w 4"/>
              <a:gd name="T5" fmla="*/ 66553 h 13"/>
              <a:gd name="T6" fmla="*/ 26194 w 4"/>
              <a:gd name="T7" fmla="*/ 79863 h 13"/>
              <a:gd name="T8" fmla="*/ 26194 w 4"/>
              <a:gd name="T9" fmla="*/ 93174 h 13"/>
              <a:gd name="T10" fmla="*/ 26194 w 4"/>
              <a:gd name="T11" fmla="*/ 119795 h 13"/>
              <a:gd name="T12" fmla="*/ 39291 w 4"/>
              <a:gd name="T13" fmla="*/ 146416 h 13"/>
              <a:gd name="T14" fmla="*/ 52388 w 4"/>
              <a:gd name="T15" fmla="*/ 173037 h 13"/>
              <a:gd name="T16" fmla="*/ 26194 w 4"/>
              <a:gd name="T17" fmla="*/ 159726 h 13"/>
              <a:gd name="T18" fmla="*/ 13097 w 4"/>
              <a:gd name="T19" fmla="*/ 133105 h 13"/>
              <a:gd name="T20" fmla="*/ 0 w 4"/>
              <a:gd name="T21" fmla="*/ 93174 h 13"/>
              <a:gd name="T22" fmla="*/ 0 w 4"/>
              <a:gd name="T23" fmla="*/ 79863 h 13"/>
              <a:gd name="T24" fmla="*/ 0 w 4"/>
              <a:gd name="T25" fmla="*/ 66553 h 13"/>
              <a:gd name="T26" fmla="*/ 13097 w 4"/>
              <a:gd name="T27" fmla="*/ 26621 h 13"/>
              <a:gd name="T28" fmla="*/ 13097 w 4"/>
              <a:gd name="T29" fmla="*/ 0 h 1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"/>
              <a:gd name="T46" fmla="*/ 0 h 13"/>
              <a:gd name="T47" fmla="*/ 4 w 4"/>
              <a:gd name="T48" fmla="*/ 13 h 1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" h="13">
                <a:moveTo>
                  <a:pt x="1" y="0"/>
                </a:moveTo>
                <a:cubicBezTo>
                  <a:pt x="1" y="0"/>
                  <a:pt x="1" y="1"/>
                  <a:pt x="1" y="2"/>
                </a:cubicBezTo>
                <a:cubicBezTo>
                  <a:pt x="1" y="3"/>
                  <a:pt x="2" y="4"/>
                  <a:pt x="2" y="5"/>
                </a:cubicBezTo>
                <a:cubicBezTo>
                  <a:pt x="2" y="5"/>
                  <a:pt x="2" y="5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8"/>
                  <a:pt x="2" y="9"/>
                  <a:pt x="2" y="9"/>
                </a:cubicBezTo>
                <a:cubicBezTo>
                  <a:pt x="3" y="10"/>
                  <a:pt x="3" y="11"/>
                  <a:pt x="3" y="11"/>
                </a:cubicBezTo>
                <a:cubicBezTo>
                  <a:pt x="4" y="12"/>
                  <a:pt x="4" y="13"/>
                  <a:pt x="4" y="13"/>
                </a:cubicBezTo>
                <a:cubicBezTo>
                  <a:pt x="4" y="13"/>
                  <a:pt x="3" y="13"/>
                  <a:pt x="2" y="12"/>
                </a:cubicBezTo>
                <a:cubicBezTo>
                  <a:pt x="2" y="11"/>
                  <a:pt x="2" y="10"/>
                  <a:pt x="1" y="10"/>
                </a:cubicBezTo>
                <a:cubicBezTo>
                  <a:pt x="1" y="9"/>
                  <a:pt x="1" y="8"/>
                  <a:pt x="0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1" y="2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1" name="Freeform 65"/>
          <p:cNvSpPr>
            <a:spLocks noChangeArrowheads="1"/>
          </p:cNvSpPr>
          <p:nvPr/>
        </p:nvSpPr>
        <p:spPr bwMode="auto">
          <a:xfrm>
            <a:off x="2530475" y="2022475"/>
            <a:ext cx="225425" cy="66675"/>
          </a:xfrm>
          <a:custGeom>
            <a:avLst/>
            <a:gdLst>
              <a:gd name="T0" fmla="*/ 225425 w 17"/>
              <a:gd name="T1" fmla="*/ 66675 h 5"/>
              <a:gd name="T2" fmla="*/ 198904 w 17"/>
              <a:gd name="T3" fmla="*/ 53340 h 5"/>
              <a:gd name="T4" fmla="*/ 119343 w 17"/>
              <a:gd name="T5" fmla="*/ 26670 h 5"/>
              <a:gd name="T6" fmla="*/ 79562 w 17"/>
              <a:gd name="T7" fmla="*/ 13335 h 5"/>
              <a:gd name="T8" fmla="*/ 53041 w 17"/>
              <a:gd name="T9" fmla="*/ 13335 h 5"/>
              <a:gd name="T10" fmla="*/ 39781 w 17"/>
              <a:gd name="T11" fmla="*/ 13335 h 5"/>
              <a:gd name="T12" fmla="*/ 13260 w 17"/>
              <a:gd name="T13" fmla="*/ 26670 h 5"/>
              <a:gd name="T14" fmla="*/ 0 w 17"/>
              <a:gd name="T15" fmla="*/ 26670 h 5"/>
              <a:gd name="T16" fmla="*/ 39781 w 17"/>
              <a:gd name="T17" fmla="*/ 0 h 5"/>
              <a:gd name="T18" fmla="*/ 53041 w 17"/>
              <a:gd name="T19" fmla="*/ 0 h 5"/>
              <a:gd name="T20" fmla="*/ 79562 w 17"/>
              <a:gd name="T21" fmla="*/ 0 h 5"/>
              <a:gd name="T22" fmla="*/ 119343 w 17"/>
              <a:gd name="T23" fmla="*/ 0 h 5"/>
              <a:gd name="T24" fmla="*/ 172384 w 17"/>
              <a:gd name="T25" fmla="*/ 26670 h 5"/>
              <a:gd name="T26" fmla="*/ 198904 w 17"/>
              <a:gd name="T27" fmla="*/ 40005 h 5"/>
              <a:gd name="T28" fmla="*/ 225425 w 17"/>
              <a:gd name="T29" fmla="*/ 66675 h 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"/>
              <a:gd name="T46" fmla="*/ 0 h 5"/>
              <a:gd name="T47" fmla="*/ 17 w 17"/>
              <a:gd name="T48" fmla="*/ 5 h 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" h="5">
                <a:moveTo>
                  <a:pt x="17" y="5"/>
                </a:moveTo>
                <a:cubicBezTo>
                  <a:pt x="17" y="5"/>
                  <a:pt x="16" y="5"/>
                  <a:pt x="15" y="4"/>
                </a:cubicBezTo>
                <a:cubicBezTo>
                  <a:pt x="13" y="3"/>
                  <a:pt x="11" y="2"/>
                  <a:pt x="9" y="2"/>
                </a:cubicBezTo>
                <a:cubicBezTo>
                  <a:pt x="8" y="2"/>
                  <a:pt x="7" y="1"/>
                  <a:pt x="6" y="1"/>
                </a:cubicBezTo>
                <a:cubicBezTo>
                  <a:pt x="5" y="1"/>
                  <a:pt x="5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2" y="1"/>
                  <a:pt x="1" y="1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1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6" y="0"/>
                </a:cubicBezTo>
                <a:cubicBezTo>
                  <a:pt x="7" y="0"/>
                  <a:pt x="8" y="0"/>
                  <a:pt x="9" y="0"/>
                </a:cubicBezTo>
                <a:cubicBezTo>
                  <a:pt x="11" y="1"/>
                  <a:pt x="12" y="1"/>
                  <a:pt x="13" y="2"/>
                </a:cubicBezTo>
                <a:cubicBezTo>
                  <a:pt x="14" y="2"/>
                  <a:pt x="15" y="3"/>
                  <a:pt x="15" y="3"/>
                </a:cubicBezTo>
                <a:cubicBezTo>
                  <a:pt x="17" y="4"/>
                  <a:pt x="17" y="5"/>
                  <a:pt x="1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2" name="Freeform 66"/>
          <p:cNvSpPr>
            <a:spLocks noChangeArrowheads="1"/>
          </p:cNvSpPr>
          <p:nvPr/>
        </p:nvSpPr>
        <p:spPr bwMode="auto">
          <a:xfrm>
            <a:off x="2582863" y="1970088"/>
            <a:ext cx="158750" cy="52387"/>
          </a:xfrm>
          <a:custGeom>
            <a:avLst/>
            <a:gdLst>
              <a:gd name="T0" fmla="*/ 158750 w 12"/>
              <a:gd name="T1" fmla="*/ 52387 h 4"/>
              <a:gd name="T2" fmla="*/ 132292 w 12"/>
              <a:gd name="T3" fmla="*/ 39290 h 4"/>
              <a:gd name="T4" fmla="*/ 105833 w 12"/>
              <a:gd name="T5" fmla="*/ 26194 h 4"/>
              <a:gd name="T6" fmla="*/ 92604 w 12"/>
              <a:gd name="T7" fmla="*/ 26194 h 4"/>
              <a:gd name="T8" fmla="*/ 79375 w 12"/>
              <a:gd name="T9" fmla="*/ 13097 h 4"/>
              <a:gd name="T10" fmla="*/ 52917 w 12"/>
              <a:gd name="T11" fmla="*/ 13097 h 4"/>
              <a:gd name="T12" fmla="*/ 26458 w 12"/>
              <a:gd name="T13" fmla="*/ 13097 h 4"/>
              <a:gd name="T14" fmla="*/ 0 w 12"/>
              <a:gd name="T15" fmla="*/ 13097 h 4"/>
              <a:gd name="T16" fmla="*/ 26458 w 12"/>
              <a:gd name="T17" fmla="*/ 0 h 4"/>
              <a:gd name="T18" fmla="*/ 52917 w 12"/>
              <a:gd name="T19" fmla="*/ 0 h 4"/>
              <a:gd name="T20" fmla="*/ 92604 w 12"/>
              <a:gd name="T21" fmla="*/ 0 h 4"/>
              <a:gd name="T22" fmla="*/ 105833 w 12"/>
              <a:gd name="T23" fmla="*/ 0 h 4"/>
              <a:gd name="T24" fmla="*/ 119063 w 12"/>
              <a:gd name="T25" fmla="*/ 13097 h 4"/>
              <a:gd name="T26" fmla="*/ 145521 w 12"/>
              <a:gd name="T27" fmla="*/ 26194 h 4"/>
              <a:gd name="T28" fmla="*/ 158750 w 12"/>
              <a:gd name="T29" fmla="*/ 52387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"/>
              <a:gd name="T46" fmla="*/ 0 h 4"/>
              <a:gd name="T47" fmla="*/ 12 w 12"/>
              <a:gd name="T48" fmla="*/ 4 h 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" h="4">
                <a:moveTo>
                  <a:pt x="12" y="4"/>
                </a:moveTo>
                <a:cubicBezTo>
                  <a:pt x="12" y="4"/>
                  <a:pt x="12" y="3"/>
                  <a:pt x="10" y="3"/>
                </a:cubicBezTo>
                <a:cubicBezTo>
                  <a:pt x="10" y="3"/>
                  <a:pt x="9" y="2"/>
                  <a:pt x="8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2"/>
                  <a:pt x="7" y="2"/>
                  <a:pt x="6" y="1"/>
                </a:cubicBezTo>
                <a:cubicBezTo>
                  <a:pt x="5" y="1"/>
                  <a:pt x="5" y="1"/>
                  <a:pt x="4" y="1"/>
                </a:cubicBezTo>
                <a:cubicBezTo>
                  <a:pt x="3" y="1"/>
                  <a:pt x="2" y="1"/>
                  <a:pt x="2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2" y="0"/>
                </a:cubicBezTo>
                <a:cubicBezTo>
                  <a:pt x="2" y="0"/>
                  <a:pt x="3" y="0"/>
                  <a:pt x="4" y="0"/>
                </a:cubicBezTo>
                <a:cubicBezTo>
                  <a:pt x="5" y="0"/>
                  <a:pt x="6" y="0"/>
                  <a:pt x="7" y="0"/>
                </a:cubicBezTo>
                <a:cubicBezTo>
                  <a:pt x="7" y="0"/>
                  <a:pt x="7" y="0"/>
                  <a:pt x="8" y="0"/>
                </a:cubicBezTo>
                <a:cubicBezTo>
                  <a:pt x="8" y="1"/>
                  <a:pt x="9" y="1"/>
                  <a:pt x="9" y="1"/>
                </a:cubicBezTo>
                <a:cubicBezTo>
                  <a:pt x="10" y="1"/>
                  <a:pt x="10" y="2"/>
                  <a:pt x="11" y="2"/>
                </a:cubicBezTo>
                <a:cubicBezTo>
                  <a:pt x="12" y="3"/>
                  <a:pt x="12" y="4"/>
                  <a:pt x="1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3" name="Freeform 69"/>
          <p:cNvSpPr>
            <a:spLocks noChangeArrowheads="1"/>
          </p:cNvSpPr>
          <p:nvPr/>
        </p:nvSpPr>
        <p:spPr bwMode="auto">
          <a:xfrm>
            <a:off x="2503488" y="2886075"/>
            <a:ext cx="198437" cy="279400"/>
          </a:xfrm>
          <a:custGeom>
            <a:avLst/>
            <a:gdLst>
              <a:gd name="T0" fmla="*/ 198437 w 15"/>
              <a:gd name="T1" fmla="*/ 279400 h 21"/>
              <a:gd name="T2" fmla="*/ 171979 w 15"/>
              <a:gd name="T3" fmla="*/ 239486 h 21"/>
              <a:gd name="T4" fmla="*/ 92604 w 15"/>
              <a:gd name="T5" fmla="*/ 146352 h 21"/>
              <a:gd name="T6" fmla="*/ 26458 w 15"/>
              <a:gd name="T7" fmla="*/ 39914 h 21"/>
              <a:gd name="T8" fmla="*/ 0 w 15"/>
              <a:gd name="T9" fmla="*/ 0 h 21"/>
              <a:gd name="T10" fmla="*/ 39687 w 15"/>
              <a:gd name="T11" fmla="*/ 26610 h 21"/>
              <a:gd name="T12" fmla="*/ 119062 w 15"/>
              <a:gd name="T13" fmla="*/ 119743 h 21"/>
              <a:gd name="T14" fmla="*/ 185208 w 15"/>
              <a:gd name="T15" fmla="*/ 226181 h 21"/>
              <a:gd name="T16" fmla="*/ 198437 w 15"/>
              <a:gd name="T17" fmla="*/ 279400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"/>
              <a:gd name="T28" fmla="*/ 0 h 21"/>
              <a:gd name="T29" fmla="*/ 15 w 15"/>
              <a:gd name="T30" fmla="*/ 21 h 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" h="21">
                <a:moveTo>
                  <a:pt x="15" y="21"/>
                </a:moveTo>
                <a:cubicBezTo>
                  <a:pt x="15" y="21"/>
                  <a:pt x="14" y="19"/>
                  <a:pt x="13" y="18"/>
                </a:cubicBezTo>
                <a:cubicBezTo>
                  <a:pt x="11" y="16"/>
                  <a:pt x="9" y="13"/>
                  <a:pt x="7" y="11"/>
                </a:cubicBezTo>
                <a:cubicBezTo>
                  <a:pt x="5" y="8"/>
                  <a:pt x="4" y="5"/>
                  <a:pt x="2" y="3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2" y="1"/>
                  <a:pt x="3" y="2"/>
                </a:cubicBezTo>
                <a:cubicBezTo>
                  <a:pt x="5" y="4"/>
                  <a:pt x="7" y="7"/>
                  <a:pt x="9" y="9"/>
                </a:cubicBezTo>
                <a:cubicBezTo>
                  <a:pt x="11" y="12"/>
                  <a:pt x="12" y="15"/>
                  <a:pt x="14" y="17"/>
                </a:cubicBezTo>
                <a:cubicBezTo>
                  <a:pt x="15" y="19"/>
                  <a:pt x="15" y="21"/>
                  <a:pt x="15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88" name="Freeform 70"/>
          <p:cNvSpPr>
            <a:spLocks noChangeArrowheads="1"/>
          </p:cNvSpPr>
          <p:nvPr/>
        </p:nvSpPr>
        <p:spPr bwMode="auto">
          <a:xfrm>
            <a:off x="3592513" y="2130425"/>
            <a:ext cx="690562" cy="569913"/>
          </a:xfrm>
          <a:custGeom>
            <a:avLst/>
            <a:gdLst>
              <a:gd name="T0" fmla="*/ 172641 w 52"/>
              <a:gd name="T1" fmla="*/ 0 h 43"/>
              <a:gd name="T2" fmla="*/ 371841 w 52"/>
              <a:gd name="T3" fmla="*/ 490390 h 43"/>
              <a:gd name="T4" fmla="*/ 305441 w 52"/>
              <a:gd name="T5" fmla="*/ 318091 h 43"/>
              <a:gd name="T6" fmla="*/ 212481 w 52"/>
              <a:gd name="T7" fmla="*/ 424121 h 43"/>
              <a:gd name="T8" fmla="*/ 199201 w 52"/>
              <a:gd name="T9" fmla="*/ 265076 h 43"/>
              <a:gd name="T10" fmla="*/ 53120 w 52"/>
              <a:gd name="T11" fmla="*/ 344599 h 43"/>
              <a:gd name="T12" fmla="*/ 119520 w 52"/>
              <a:gd name="T13" fmla="*/ 119284 h 43"/>
              <a:gd name="T14" fmla="*/ 92960 w 52"/>
              <a:gd name="T15" fmla="*/ 79523 h 43"/>
              <a:gd name="T16" fmla="*/ 172641 w 52"/>
              <a:gd name="T17" fmla="*/ 0 h 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2"/>
              <a:gd name="T28" fmla="*/ 0 h 43"/>
              <a:gd name="T29" fmla="*/ 52 w 52"/>
              <a:gd name="T30" fmla="*/ 43 h 4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2" h="43">
                <a:moveTo>
                  <a:pt x="13" y="0"/>
                </a:moveTo>
                <a:cubicBezTo>
                  <a:pt x="13" y="0"/>
                  <a:pt x="52" y="6"/>
                  <a:pt x="28" y="37"/>
                </a:cubicBezTo>
                <a:cubicBezTo>
                  <a:pt x="28" y="37"/>
                  <a:pt x="18" y="43"/>
                  <a:pt x="23" y="24"/>
                </a:cubicBezTo>
                <a:cubicBezTo>
                  <a:pt x="23" y="24"/>
                  <a:pt x="18" y="31"/>
                  <a:pt x="16" y="32"/>
                </a:cubicBezTo>
                <a:cubicBezTo>
                  <a:pt x="15" y="32"/>
                  <a:pt x="7" y="35"/>
                  <a:pt x="15" y="20"/>
                </a:cubicBezTo>
                <a:cubicBezTo>
                  <a:pt x="15" y="20"/>
                  <a:pt x="8" y="29"/>
                  <a:pt x="4" y="26"/>
                </a:cubicBezTo>
                <a:cubicBezTo>
                  <a:pt x="4" y="26"/>
                  <a:pt x="0" y="22"/>
                  <a:pt x="9" y="9"/>
                </a:cubicBezTo>
                <a:cubicBezTo>
                  <a:pt x="7" y="6"/>
                  <a:pt x="7" y="6"/>
                  <a:pt x="7" y="6"/>
                </a:cubicBezTo>
                <a:lnTo>
                  <a:pt x="13" y="0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89" name="Freeform 71"/>
          <p:cNvSpPr>
            <a:spLocks noChangeArrowheads="1"/>
          </p:cNvSpPr>
          <p:nvPr/>
        </p:nvSpPr>
        <p:spPr bwMode="auto">
          <a:xfrm>
            <a:off x="2808288" y="1120775"/>
            <a:ext cx="584200" cy="611188"/>
          </a:xfrm>
          <a:custGeom>
            <a:avLst/>
            <a:gdLst>
              <a:gd name="T0" fmla="*/ 531091 w 44"/>
              <a:gd name="T1" fmla="*/ 518181 h 46"/>
              <a:gd name="T2" fmla="*/ 106218 w 44"/>
              <a:gd name="T3" fmla="*/ 199300 h 46"/>
              <a:gd name="T4" fmla="*/ 252268 w 44"/>
              <a:gd name="T5" fmla="*/ 305594 h 46"/>
              <a:gd name="T6" fmla="*/ 132773 w 44"/>
              <a:gd name="T7" fmla="*/ 372027 h 46"/>
              <a:gd name="T8" fmla="*/ 278823 w 44"/>
              <a:gd name="T9" fmla="*/ 425174 h 46"/>
              <a:gd name="T10" fmla="*/ 159327 w 44"/>
              <a:gd name="T11" fmla="*/ 544755 h 46"/>
              <a:gd name="T12" fmla="*/ 385041 w 44"/>
              <a:gd name="T13" fmla="*/ 544755 h 46"/>
              <a:gd name="T14" fmla="*/ 424873 w 44"/>
              <a:gd name="T15" fmla="*/ 584615 h 46"/>
              <a:gd name="T16" fmla="*/ 531091 w 44"/>
              <a:gd name="T17" fmla="*/ 518181 h 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46"/>
              <a:gd name="T29" fmla="*/ 44 w 44"/>
              <a:gd name="T30" fmla="*/ 46 h 4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46">
                <a:moveTo>
                  <a:pt x="40" y="39"/>
                </a:moveTo>
                <a:cubicBezTo>
                  <a:pt x="40" y="39"/>
                  <a:pt x="44" y="0"/>
                  <a:pt x="8" y="15"/>
                </a:cubicBezTo>
                <a:cubicBezTo>
                  <a:pt x="8" y="15"/>
                  <a:pt x="0" y="23"/>
                  <a:pt x="19" y="23"/>
                </a:cubicBezTo>
                <a:cubicBezTo>
                  <a:pt x="19" y="23"/>
                  <a:pt x="11" y="26"/>
                  <a:pt x="10" y="28"/>
                </a:cubicBezTo>
                <a:cubicBezTo>
                  <a:pt x="9" y="28"/>
                  <a:pt x="4" y="36"/>
                  <a:pt x="21" y="32"/>
                </a:cubicBezTo>
                <a:cubicBezTo>
                  <a:pt x="21" y="32"/>
                  <a:pt x="10" y="36"/>
                  <a:pt x="12" y="41"/>
                </a:cubicBezTo>
                <a:cubicBezTo>
                  <a:pt x="12" y="41"/>
                  <a:pt x="15" y="46"/>
                  <a:pt x="29" y="41"/>
                </a:cubicBezTo>
                <a:cubicBezTo>
                  <a:pt x="32" y="44"/>
                  <a:pt x="32" y="44"/>
                  <a:pt x="32" y="44"/>
                </a:cubicBezTo>
                <a:lnTo>
                  <a:pt x="40" y="39"/>
                </a:ln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6" name="Freeform 72"/>
          <p:cNvSpPr>
            <a:spLocks noChangeArrowheads="1"/>
          </p:cNvSpPr>
          <p:nvPr/>
        </p:nvSpPr>
        <p:spPr bwMode="auto">
          <a:xfrm>
            <a:off x="2862263" y="1571625"/>
            <a:ext cx="1193800" cy="915988"/>
          </a:xfrm>
          <a:custGeom>
            <a:avLst/>
            <a:gdLst>
              <a:gd name="T0" fmla="*/ 915247 w 90"/>
              <a:gd name="T1" fmla="*/ 132752 h 69"/>
              <a:gd name="T2" fmla="*/ 636693 w 90"/>
              <a:gd name="T3" fmla="*/ 79651 h 69"/>
              <a:gd name="T4" fmla="*/ 384669 w 90"/>
              <a:gd name="T5" fmla="*/ 132752 h 69"/>
              <a:gd name="T6" fmla="*/ 238760 w 90"/>
              <a:gd name="T7" fmla="*/ 504457 h 69"/>
              <a:gd name="T8" fmla="*/ 238760 w 90"/>
              <a:gd name="T9" fmla="*/ 517732 h 69"/>
              <a:gd name="T10" fmla="*/ 291818 w 90"/>
              <a:gd name="T11" fmla="*/ 637209 h 69"/>
              <a:gd name="T12" fmla="*/ 331611 w 90"/>
              <a:gd name="T13" fmla="*/ 690310 h 69"/>
              <a:gd name="T14" fmla="*/ 384669 w 90"/>
              <a:gd name="T15" fmla="*/ 849612 h 69"/>
              <a:gd name="T16" fmla="*/ 384669 w 90"/>
              <a:gd name="T17" fmla="*/ 849612 h 69"/>
              <a:gd name="T18" fmla="*/ 450991 w 90"/>
              <a:gd name="T19" fmla="*/ 690310 h 69"/>
              <a:gd name="T20" fmla="*/ 557107 w 90"/>
              <a:gd name="T21" fmla="*/ 597383 h 69"/>
              <a:gd name="T22" fmla="*/ 557107 w 90"/>
              <a:gd name="T23" fmla="*/ 597383 h 69"/>
              <a:gd name="T24" fmla="*/ 822396 w 90"/>
              <a:gd name="T25" fmla="*/ 623934 h 69"/>
              <a:gd name="T26" fmla="*/ 915247 w 90"/>
              <a:gd name="T27" fmla="*/ 132752 h 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0"/>
              <a:gd name="T43" fmla="*/ 0 h 69"/>
              <a:gd name="T44" fmla="*/ 90 w 90"/>
              <a:gd name="T45" fmla="*/ 69 h 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0" h="69">
                <a:moveTo>
                  <a:pt x="69" y="10"/>
                </a:moveTo>
                <a:cubicBezTo>
                  <a:pt x="69" y="10"/>
                  <a:pt x="60" y="0"/>
                  <a:pt x="48" y="6"/>
                </a:cubicBezTo>
                <a:cubicBezTo>
                  <a:pt x="48" y="6"/>
                  <a:pt x="33" y="0"/>
                  <a:pt x="29" y="10"/>
                </a:cubicBezTo>
                <a:cubicBezTo>
                  <a:pt x="29" y="10"/>
                  <a:pt x="0" y="27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7" y="46"/>
                  <a:pt x="22" y="48"/>
                </a:cubicBezTo>
                <a:cubicBezTo>
                  <a:pt x="24" y="50"/>
                  <a:pt x="25" y="52"/>
                  <a:pt x="25" y="52"/>
                </a:cubicBezTo>
                <a:cubicBezTo>
                  <a:pt x="20" y="69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4" y="52"/>
                  <a:pt x="34" y="52"/>
                </a:cubicBezTo>
                <a:cubicBezTo>
                  <a:pt x="38" y="51"/>
                  <a:pt x="41" y="48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5"/>
                  <a:pt x="48" y="55"/>
                  <a:pt x="62" y="47"/>
                </a:cubicBezTo>
                <a:cubicBezTo>
                  <a:pt x="75" y="38"/>
                  <a:pt x="90" y="30"/>
                  <a:pt x="69" y="10"/>
                </a:cubicBezTo>
                <a:close/>
              </a:path>
            </a:pathLst>
          </a:custGeom>
          <a:solidFill>
            <a:srgbClr val="EC70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7" name="Freeform 73"/>
          <p:cNvSpPr>
            <a:spLocks noEditPoints="1" noChangeArrowheads="1"/>
          </p:cNvSpPr>
          <p:nvPr/>
        </p:nvSpPr>
        <p:spPr bwMode="auto">
          <a:xfrm>
            <a:off x="2994025" y="1598613"/>
            <a:ext cx="942975" cy="849312"/>
          </a:xfrm>
          <a:custGeom>
            <a:avLst/>
            <a:gdLst>
              <a:gd name="T0" fmla="*/ 916412 w 71"/>
              <a:gd name="T1" fmla="*/ 238869 h 64"/>
              <a:gd name="T2" fmla="*/ 597660 w 71"/>
              <a:gd name="T3" fmla="*/ 0 h 64"/>
              <a:gd name="T4" fmla="*/ 385159 w 71"/>
              <a:gd name="T5" fmla="*/ 0 h 64"/>
              <a:gd name="T6" fmla="*/ 0 w 71"/>
              <a:gd name="T7" fmla="*/ 358304 h 64"/>
              <a:gd name="T8" fmla="*/ 106251 w 71"/>
              <a:gd name="T9" fmla="*/ 597173 h 64"/>
              <a:gd name="T10" fmla="*/ 172657 w 71"/>
              <a:gd name="T11" fmla="*/ 663525 h 64"/>
              <a:gd name="T12" fmla="*/ 225783 w 71"/>
              <a:gd name="T13" fmla="*/ 849312 h 64"/>
              <a:gd name="T14" fmla="*/ 265627 w 71"/>
              <a:gd name="T15" fmla="*/ 849312 h 64"/>
              <a:gd name="T16" fmla="*/ 425003 w 71"/>
              <a:gd name="T17" fmla="*/ 610443 h 64"/>
              <a:gd name="T18" fmla="*/ 703911 w 71"/>
              <a:gd name="T19" fmla="*/ 610443 h 64"/>
              <a:gd name="T20" fmla="*/ 942975 w 71"/>
              <a:gd name="T21" fmla="*/ 358304 h 64"/>
              <a:gd name="T22" fmla="*/ 318752 w 71"/>
              <a:gd name="T23" fmla="*/ 650255 h 64"/>
              <a:gd name="T24" fmla="*/ 239064 w 71"/>
              <a:gd name="T25" fmla="*/ 809501 h 64"/>
              <a:gd name="T26" fmla="*/ 225783 w 71"/>
              <a:gd name="T27" fmla="*/ 809501 h 64"/>
              <a:gd name="T28" fmla="*/ 225783 w 71"/>
              <a:gd name="T29" fmla="*/ 663525 h 64"/>
              <a:gd name="T30" fmla="*/ 212501 w 71"/>
              <a:gd name="T31" fmla="*/ 636984 h 64"/>
              <a:gd name="T32" fmla="*/ 385159 w 71"/>
              <a:gd name="T33" fmla="*/ 597173 h 64"/>
              <a:gd name="T34" fmla="*/ 703911 w 71"/>
              <a:gd name="T35" fmla="*/ 557361 h 64"/>
              <a:gd name="T36" fmla="*/ 677348 w 71"/>
              <a:gd name="T37" fmla="*/ 570632 h 64"/>
              <a:gd name="T38" fmla="*/ 664067 w 71"/>
              <a:gd name="T39" fmla="*/ 411386 h 64"/>
              <a:gd name="T40" fmla="*/ 783599 w 71"/>
              <a:gd name="T41" fmla="*/ 358304 h 64"/>
              <a:gd name="T42" fmla="*/ 584379 w 71"/>
              <a:gd name="T43" fmla="*/ 358304 h 64"/>
              <a:gd name="T44" fmla="*/ 544535 w 71"/>
              <a:gd name="T45" fmla="*/ 371574 h 64"/>
              <a:gd name="T46" fmla="*/ 637504 w 71"/>
              <a:gd name="T47" fmla="*/ 597173 h 64"/>
              <a:gd name="T48" fmla="*/ 438284 w 71"/>
              <a:gd name="T49" fmla="*/ 557361 h 64"/>
              <a:gd name="T50" fmla="*/ 385159 w 71"/>
              <a:gd name="T51" fmla="*/ 544091 h 64"/>
              <a:gd name="T52" fmla="*/ 517972 w 71"/>
              <a:gd name="T53" fmla="*/ 504279 h 64"/>
              <a:gd name="T54" fmla="*/ 544535 w 71"/>
              <a:gd name="T55" fmla="*/ 464468 h 64"/>
              <a:gd name="T56" fmla="*/ 451565 w 71"/>
              <a:gd name="T57" fmla="*/ 384845 h 64"/>
              <a:gd name="T58" fmla="*/ 557816 w 71"/>
              <a:gd name="T59" fmla="*/ 278681 h 64"/>
              <a:gd name="T60" fmla="*/ 398440 w 71"/>
              <a:gd name="T61" fmla="*/ 371574 h 64"/>
              <a:gd name="T62" fmla="*/ 398440 w 71"/>
              <a:gd name="T63" fmla="*/ 464468 h 64"/>
              <a:gd name="T64" fmla="*/ 146095 w 71"/>
              <a:gd name="T65" fmla="*/ 570632 h 64"/>
              <a:gd name="T66" fmla="*/ 292189 w 71"/>
              <a:gd name="T67" fmla="*/ 424656 h 64"/>
              <a:gd name="T68" fmla="*/ 305471 w 71"/>
              <a:gd name="T69" fmla="*/ 398115 h 64"/>
              <a:gd name="T70" fmla="*/ 385159 w 71"/>
              <a:gd name="T71" fmla="*/ 278681 h 64"/>
              <a:gd name="T72" fmla="*/ 371877 w 71"/>
              <a:gd name="T73" fmla="*/ 172517 h 64"/>
              <a:gd name="T74" fmla="*/ 252345 w 71"/>
              <a:gd name="T75" fmla="*/ 172517 h 64"/>
              <a:gd name="T76" fmla="*/ 332033 w 71"/>
              <a:gd name="T77" fmla="*/ 212328 h 64"/>
              <a:gd name="T78" fmla="*/ 292189 w 71"/>
              <a:gd name="T79" fmla="*/ 278681 h 64"/>
              <a:gd name="T80" fmla="*/ 106251 w 71"/>
              <a:gd name="T81" fmla="*/ 305222 h 64"/>
              <a:gd name="T82" fmla="*/ 119532 w 71"/>
              <a:gd name="T83" fmla="*/ 345033 h 64"/>
              <a:gd name="T84" fmla="*/ 265627 w 71"/>
              <a:gd name="T85" fmla="*/ 305222 h 64"/>
              <a:gd name="T86" fmla="*/ 265627 w 71"/>
              <a:gd name="T87" fmla="*/ 384845 h 64"/>
              <a:gd name="T88" fmla="*/ 53125 w 71"/>
              <a:gd name="T89" fmla="*/ 358304 h 64"/>
              <a:gd name="T90" fmla="*/ 278908 w 71"/>
              <a:gd name="T91" fmla="*/ 106164 h 64"/>
              <a:gd name="T92" fmla="*/ 491410 w 71"/>
              <a:gd name="T93" fmla="*/ 212328 h 64"/>
              <a:gd name="T94" fmla="*/ 517972 w 71"/>
              <a:gd name="T95" fmla="*/ 225599 h 64"/>
              <a:gd name="T96" fmla="*/ 332033 w 71"/>
              <a:gd name="T97" fmla="*/ 53082 h 64"/>
              <a:gd name="T98" fmla="*/ 491410 w 71"/>
              <a:gd name="T99" fmla="*/ 66353 h 64"/>
              <a:gd name="T100" fmla="*/ 597660 w 71"/>
              <a:gd name="T101" fmla="*/ 53082 h 64"/>
              <a:gd name="T102" fmla="*/ 597660 w 71"/>
              <a:gd name="T103" fmla="*/ 119435 h 64"/>
              <a:gd name="T104" fmla="*/ 597660 w 71"/>
              <a:gd name="T105" fmla="*/ 199058 h 64"/>
              <a:gd name="T106" fmla="*/ 624223 w 71"/>
              <a:gd name="T107" fmla="*/ 172517 h 64"/>
              <a:gd name="T108" fmla="*/ 743755 w 71"/>
              <a:gd name="T109" fmla="*/ 106164 h 64"/>
              <a:gd name="T110" fmla="*/ 836724 w 71"/>
              <a:gd name="T111" fmla="*/ 199058 h 64"/>
              <a:gd name="T112" fmla="*/ 637504 w 71"/>
              <a:gd name="T113" fmla="*/ 212328 h 64"/>
              <a:gd name="T114" fmla="*/ 637504 w 71"/>
              <a:gd name="T115" fmla="*/ 265410 h 64"/>
              <a:gd name="T116" fmla="*/ 677348 w 71"/>
              <a:gd name="T117" fmla="*/ 291951 h 64"/>
              <a:gd name="T118" fmla="*/ 690630 w 71"/>
              <a:gd name="T119" fmla="*/ 318492 h 64"/>
              <a:gd name="T120" fmla="*/ 717192 w 71"/>
              <a:gd name="T121" fmla="*/ 265410 h 64"/>
              <a:gd name="T122" fmla="*/ 903131 w 71"/>
              <a:gd name="T123" fmla="*/ 358304 h 6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"/>
              <a:gd name="T187" fmla="*/ 0 h 64"/>
              <a:gd name="T188" fmla="*/ 71 w 71"/>
              <a:gd name="T189" fmla="*/ 64 h 6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" h="64">
                <a:moveTo>
                  <a:pt x="69" y="18"/>
                </a:moveTo>
                <a:cubicBezTo>
                  <a:pt x="69" y="18"/>
                  <a:pt x="69" y="18"/>
                  <a:pt x="69" y="18"/>
                </a:cubicBezTo>
                <a:cubicBezTo>
                  <a:pt x="67" y="15"/>
                  <a:pt x="64" y="11"/>
                  <a:pt x="60" y="7"/>
                </a:cubicBezTo>
                <a:cubicBezTo>
                  <a:pt x="60" y="7"/>
                  <a:pt x="54" y="0"/>
                  <a:pt x="45" y="0"/>
                </a:cubicBezTo>
                <a:cubicBezTo>
                  <a:pt x="43" y="0"/>
                  <a:pt x="40" y="1"/>
                  <a:pt x="38" y="2"/>
                </a:cubicBezTo>
                <a:cubicBezTo>
                  <a:pt x="36" y="1"/>
                  <a:pt x="32" y="0"/>
                  <a:pt x="29" y="0"/>
                </a:cubicBezTo>
                <a:cubicBezTo>
                  <a:pt x="23" y="0"/>
                  <a:pt x="20" y="2"/>
                  <a:pt x="18" y="6"/>
                </a:cubicBezTo>
                <a:cubicBezTo>
                  <a:pt x="15" y="8"/>
                  <a:pt x="1" y="18"/>
                  <a:pt x="0" y="27"/>
                </a:cubicBezTo>
                <a:cubicBezTo>
                  <a:pt x="0" y="31"/>
                  <a:pt x="2" y="34"/>
                  <a:pt x="6" y="37"/>
                </a:cubicBezTo>
                <a:cubicBezTo>
                  <a:pt x="6" y="39"/>
                  <a:pt x="6" y="42"/>
                  <a:pt x="8" y="45"/>
                </a:cubicBezTo>
                <a:cubicBezTo>
                  <a:pt x="9" y="46"/>
                  <a:pt x="10" y="46"/>
                  <a:pt x="11" y="47"/>
                </a:cubicBezTo>
                <a:cubicBezTo>
                  <a:pt x="12" y="48"/>
                  <a:pt x="13" y="49"/>
                  <a:pt x="13" y="50"/>
                </a:cubicBezTo>
                <a:cubicBezTo>
                  <a:pt x="12" y="57"/>
                  <a:pt x="12" y="61"/>
                  <a:pt x="13" y="63"/>
                </a:cubicBezTo>
                <a:cubicBezTo>
                  <a:pt x="14" y="64"/>
                  <a:pt x="15" y="64"/>
                  <a:pt x="17" y="64"/>
                </a:cubicBezTo>
                <a:cubicBezTo>
                  <a:pt x="18" y="64"/>
                  <a:pt x="19" y="64"/>
                  <a:pt x="19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3"/>
                  <a:pt x="22" y="63"/>
                  <a:pt x="26" y="52"/>
                </a:cubicBezTo>
                <a:cubicBezTo>
                  <a:pt x="29" y="50"/>
                  <a:pt x="31" y="48"/>
                  <a:pt x="32" y="46"/>
                </a:cubicBezTo>
                <a:cubicBezTo>
                  <a:pt x="34" y="48"/>
                  <a:pt x="37" y="50"/>
                  <a:pt x="42" y="50"/>
                </a:cubicBezTo>
                <a:cubicBezTo>
                  <a:pt x="45" y="50"/>
                  <a:pt x="49" y="49"/>
                  <a:pt x="53" y="46"/>
                </a:cubicBezTo>
                <a:cubicBezTo>
                  <a:pt x="55" y="45"/>
                  <a:pt x="55" y="45"/>
                  <a:pt x="55" y="45"/>
                </a:cubicBezTo>
                <a:cubicBezTo>
                  <a:pt x="63" y="40"/>
                  <a:pt x="70" y="35"/>
                  <a:pt x="71" y="27"/>
                </a:cubicBezTo>
                <a:cubicBezTo>
                  <a:pt x="71" y="24"/>
                  <a:pt x="71" y="21"/>
                  <a:pt x="69" y="18"/>
                </a:cubicBezTo>
                <a:close/>
                <a:moveTo>
                  <a:pt x="24" y="49"/>
                </a:moveTo>
                <a:cubicBezTo>
                  <a:pt x="23" y="49"/>
                  <a:pt x="23" y="49"/>
                  <a:pt x="23" y="50"/>
                </a:cubicBezTo>
                <a:cubicBezTo>
                  <a:pt x="21" y="54"/>
                  <a:pt x="19" y="59"/>
                  <a:pt x="18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61"/>
                  <a:pt x="17" y="61"/>
                  <a:pt x="17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0"/>
                  <a:pt x="15" y="58"/>
                  <a:pt x="17" y="50"/>
                </a:cubicBezTo>
                <a:cubicBezTo>
                  <a:pt x="17" y="50"/>
                  <a:pt x="17" y="49"/>
                  <a:pt x="17" y="49"/>
                </a:cubicBezTo>
                <a:cubicBezTo>
                  <a:pt x="16" y="48"/>
                  <a:pt x="16" y="48"/>
                  <a:pt x="16" y="48"/>
                </a:cubicBezTo>
                <a:cubicBezTo>
                  <a:pt x="19" y="48"/>
                  <a:pt x="23" y="47"/>
                  <a:pt x="27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8" y="46"/>
                  <a:pt x="26" y="48"/>
                  <a:pt x="24" y="49"/>
                </a:cubicBezTo>
                <a:close/>
                <a:moveTo>
                  <a:pt x="53" y="42"/>
                </a:move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46" y="36"/>
                  <a:pt x="49" y="32"/>
                </a:cubicBezTo>
                <a:cubicBezTo>
                  <a:pt x="50" y="32"/>
                  <a:pt x="50" y="32"/>
                  <a:pt x="50" y="31"/>
                </a:cubicBezTo>
                <a:cubicBezTo>
                  <a:pt x="52" y="31"/>
                  <a:pt x="54" y="30"/>
                  <a:pt x="58" y="29"/>
                </a:cubicBezTo>
                <a:cubicBezTo>
                  <a:pt x="59" y="29"/>
                  <a:pt x="59" y="28"/>
                  <a:pt x="59" y="27"/>
                </a:cubicBezTo>
                <a:cubicBezTo>
                  <a:pt x="58" y="26"/>
                  <a:pt x="57" y="26"/>
                  <a:pt x="56" y="26"/>
                </a:cubicBezTo>
                <a:cubicBezTo>
                  <a:pt x="46" y="30"/>
                  <a:pt x="44" y="27"/>
                  <a:pt x="44" y="27"/>
                </a:cubicBezTo>
                <a:cubicBezTo>
                  <a:pt x="43" y="26"/>
                  <a:pt x="42" y="26"/>
                  <a:pt x="41" y="26"/>
                </a:cubicBezTo>
                <a:cubicBezTo>
                  <a:pt x="41" y="26"/>
                  <a:pt x="40" y="27"/>
                  <a:pt x="41" y="28"/>
                </a:cubicBezTo>
                <a:cubicBezTo>
                  <a:pt x="41" y="28"/>
                  <a:pt x="42" y="31"/>
                  <a:pt x="46" y="31"/>
                </a:cubicBezTo>
                <a:cubicBezTo>
                  <a:pt x="43" y="37"/>
                  <a:pt x="47" y="43"/>
                  <a:pt x="48" y="45"/>
                </a:cubicBezTo>
                <a:cubicBezTo>
                  <a:pt x="46" y="46"/>
                  <a:pt x="44" y="46"/>
                  <a:pt x="42" y="46"/>
                </a:cubicBezTo>
                <a:cubicBezTo>
                  <a:pt x="36" y="46"/>
                  <a:pt x="34" y="42"/>
                  <a:pt x="33" y="42"/>
                </a:cubicBezTo>
                <a:cubicBezTo>
                  <a:pt x="33" y="42"/>
                  <a:pt x="33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30" y="40"/>
                  <a:pt x="31" y="39"/>
                  <a:pt x="32" y="38"/>
                </a:cubicBezTo>
                <a:cubicBezTo>
                  <a:pt x="35" y="37"/>
                  <a:pt x="39" y="38"/>
                  <a:pt x="39" y="38"/>
                </a:cubicBezTo>
                <a:cubicBezTo>
                  <a:pt x="40" y="39"/>
                  <a:pt x="41" y="38"/>
                  <a:pt x="42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1" y="35"/>
                  <a:pt x="38" y="34"/>
                  <a:pt x="34" y="34"/>
                </a:cubicBezTo>
                <a:cubicBezTo>
                  <a:pt x="34" y="33"/>
                  <a:pt x="33" y="31"/>
                  <a:pt x="34" y="29"/>
                </a:cubicBezTo>
                <a:cubicBezTo>
                  <a:pt x="34" y="25"/>
                  <a:pt x="36" y="23"/>
                  <a:pt x="40" y="23"/>
                </a:cubicBezTo>
                <a:cubicBezTo>
                  <a:pt x="41" y="23"/>
                  <a:pt x="42" y="22"/>
                  <a:pt x="42" y="21"/>
                </a:cubicBezTo>
                <a:cubicBezTo>
                  <a:pt x="41" y="20"/>
                  <a:pt x="41" y="20"/>
                  <a:pt x="40" y="20"/>
                </a:cubicBezTo>
                <a:cubicBezTo>
                  <a:pt x="34" y="20"/>
                  <a:pt x="31" y="23"/>
                  <a:pt x="30" y="28"/>
                </a:cubicBezTo>
                <a:cubicBezTo>
                  <a:pt x="30" y="31"/>
                  <a:pt x="30" y="34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8" y="37"/>
                  <a:pt x="26" y="39"/>
                  <a:pt x="25" y="42"/>
                </a:cubicBezTo>
                <a:cubicBezTo>
                  <a:pt x="18" y="45"/>
                  <a:pt x="13" y="45"/>
                  <a:pt x="11" y="43"/>
                </a:cubicBezTo>
                <a:cubicBezTo>
                  <a:pt x="9" y="41"/>
                  <a:pt x="9" y="38"/>
                  <a:pt x="9" y="37"/>
                </a:cubicBezTo>
                <a:cubicBezTo>
                  <a:pt x="11" y="36"/>
                  <a:pt x="15" y="33"/>
                  <a:pt x="22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4" y="31"/>
                  <a:pt x="24" y="30"/>
                  <a:pt x="23" y="30"/>
                </a:cubicBezTo>
                <a:cubicBezTo>
                  <a:pt x="23" y="30"/>
                  <a:pt x="23" y="27"/>
                  <a:pt x="24" y="24"/>
                </a:cubicBezTo>
                <a:cubicBezTo>
                  <a:pt x="25" y="23"/>
                  <a:pt x="26" y="21"/>
                  <a:pt x="29" y="21"/>
                </a:cubicBezTo>
                <a:cubicBezTo>
                  <a:pt x="29" y="21"/>
                  <a:pt x="30" y="20"/>
                  <a:pt x="30" y="19"/>
                </a:cubicBezTo>
                <a:cubicBezTo>
                  <a:pt x="30" y="19"/>
                  <a:pt x="30" y="15"/>
                  <a:pt x="28" y="13"/>
                </a:cubicBezTo>
                <a:cubicBezTo>
                  <a:pt x="26" y="12"/>
                  <a:pt x="24" y="11"/>
                  <a:pt x="21" y="11"/>
                </a:cubicBezTo>
                <a:cubicBezTo>
                  <a:pt x="20" y="12"/>
                  <a:pt x="19" y="12"/>
                  <a:pt x="19" y="13"/>
                </a:cubicBezTo>
                <a:cubicBezTo>
                  <a:pt x="20" y="14"/>
                  <a:pt x="20" y="15"/>
                  <a:pt x="21" y="15"/>
                </a:cubicBezTo>
                <a:cubicBezTo>
                  <a:pt x="23" y="15"/>
                  <a:pt x="24" y="15"/>
                  <a:pt x="25" y="16"/>
                </a:cubicBezTo>
                <a:cubicBezTo>
                  <a:pt x="26" y="16"/>
                  <a:pt x="26" y="17"/>
                  <a:pt x="26" y="18"/>
                </a:cubicBezTo>
                <a:cubicBezTo>
                  <a:pt x="25" y="19"/>
                  <a:pt x="23" y="19"/>
                  <a:pt x="22" y="21"/>
                </a:cubicBezTo>
                <a:cubicBezTo>
                  <a:pt x="22" y="20"/>
                  <a:pt x="22" y="20"/>
                  <a:pt x="21" y="20"/>
                </a:cubicBezTo>
                <a:cubicBezTo>
                  <a:pt x="17" y="19"/>
                  <a:pt x="9" y="22"/>
                  <a:pt x="8" y="23"/>
                </a:cubicBezTo>
                <a:cubicBezTo>
                  <a:pt x="7" y="23"/>
                  <a:pt x="7" y="24"/>
                  <a:pt x="8" y="25"/>
                </a:cubicBezTo>
                <a:cubicBezTo>
                  <a:pt x="8" y="26"/>
                  <a:pt x="8" y="26"/>
                  <a:pt x="9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3" y="24"/>
                  <a:pt x="18" y="23"/>
                  <a:pt x="20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5"/>
                  <a:pt x="20" y="28"/>
                  <a:pt x="20" y="29"/>
                </a:cubicBezTo>
                <a:cubicBezTo>
                  <a:pt x="14" y="30"/>
                  <a:pt x="10" y="33"/>
                  <a:pt x="8" y="34"/>
                </a:cubicBezTo>
                <a:cubicBezTo>
                  <a:pt x="5" y="32"/>
                  <a:pt x="4" y="30"/>
                  <a:pt x="4" y="27"/>
                </a:cubicBezTo>
                <a:cubicBezTo>
                  <a:pt x="4" y="20"/>
                  <a:pt x="16" y="12"/>
                  <a:pt x="20" y="9"/>
                </a:cubicBezTo>
                <a:cubicBezTo>
                  <a:pt x="21" y="9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6" y="8"/>
                  <a:pt x="35" y="10"/>
                  <a:pt x="37" y="16"/>
                </a:cubicBezTo>
                <a:cubicBezTo>
                  <a:pt x="37" y="16"/>
                  <a:pt x="38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0" y="16"/>
                  <a:pt x="41" y="15"/>
                  <a:pt x="40" y="14"/>
                </a:cubicBezTo>
                <a:cubicBezTo>
                  <a:pt x="38" y="8"/>
                  <a:pt x="30" y="5"/>
                  <a:pt x="25" y="4"/>
                </a:cubicBezTo>
                <a:cubicBezTo>
                  <a:pt x="26" y="4"/>
                  <a:pt x="27" y="4"/>
                  <a:pt x="29" y="4"/>
                </a:cubicBezTo>
                <a:cubicBezTo>
                  <a:pt x="33" y="4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41" y="4"/>
                  <a:pt x="43" y="4"/>
                  <a:pt x="45" y="4"/>
                </a:cubicBezTo>
                <a:cubicBezTo>
                  <a:pt x="48" y="4"/>
                  <a:pt x="50" y="4"/>
                  <a:pt x="52" y="5"/>
                </a:cubicBezTo>
                <a:cubicBezTo>
                  <a:pt x="49" y="6"/>
                  <a:pt x="46" y="7"/>
                  <a:pt x="45" y="9"/>
                </a:cubicBezTo>
                <a:cubicBezTo>
                  <a:pt x="44" y="10"/>
                  <a:pt x="43" y="12"/>
                  <a:pt x="44" y="14"/>
                </a:cubicBezTo>
                <a:cubicBezTo>
                  <a:pt x="44" y="14"/>
                  <a:pt x="45" y="15"/>
                  <a:pt x="45" y="15"/>
                </a:cubicBezTo>
                <a:cubicBezTo>
                  <a:pt x="46" y="15"/>
                  <a:pt x="46" y="15"/>
                  <a:pt x="46" y="15"/>
                </a:cubicBezTo>
                <a:cubicBezTo>
                  <a:pt x="47" y="15"/>
                  <a:pt x="47" y="14"/>
                  <a:pt x="47" y="13"/>
                </a:cubicBezTo>
                <a:cubicBezTo>
                  <a:pt x="47" y="12"/>
                  <a:pt x="47" y="11"/>
                  <a:pt x="47" y="11"/>
                </a:cubicBezTo>
                <a:cubicBezTo>
                  <a:pt x="49" y="9"/>
                  <a:pt x="53" y="8"/>
                  <a:pt x="56" y="8"/>
                </a:cubicBezTo>
                <a:cubicBezTo>
                  <a:pt x="57" y="9"/>
                  <a:pt x="57" y="10"/>
                  <a:pt x="57" y="10"/>
                </a:cubicBezTo>
                <a:cubicBezTo>
                  <a:pt x="59" y="12"/>
                  <a:pt x="61" y="13"/>
                  <a:pt x="63" y="15"/>
                </a:cubicBezTo>
                <a:cubicBezTo>
                  <a:pt x="58" y="15"/>
                  <a:pt x="53" y="17"/>
                  <a:pt x="52" y="18"/>
                </a:cubicBezTo>
                <a:cubicBezTo>
                  <a:pt x="50" y="17"/>
                  <a:pt x="49" y="16"/>
                  <a:pt x="48" y="16"/>
                </a:cubicBezTo>
                <a:cubicBezTo>
                  <a:pt x="47" y="16"/>
                  <a:pt x="47" y="17"/>
                  <a:pt x="46" y="18"/>
                </a:cubicBezTo>
                <a:cubicBezTo>
                  <a:pt x="46" y="19"/>
                  <a:pt x="47" y="20"/>
                  <a:pt x="48" y="20"/>
                </a:cubicBezTo>
                <a:cubicBezTo>
                  <a:pt x="48" y="20"/>
                  <a:pt x="50" y="20"/>
                  <a:pt x="50" y="21"/>
                </a:cubicBezTo>
                <a:cubicBezTo>
                  <a:pt x="50" y="21"/>
                  <a:pt x="51" y="22"/>
                  <a:pt x="51" y="22"/>
                </a:cubicBezTo>
                <a:cubicBezTo>
                  <a:pt x="50" y="23"/>
                  <a:pt x="51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3" y="24"/>
                  <a:pt x="54" y="24"/>
                  <a:pt x="54" y="23"/>
                </a:cubicBezTo>
                <a:cubicBezTo>
                  <a:pt x="54" y="22"/>
                  <a:pt x="54" y="21"/>
                  <a:pt x="54" y="20"/>
                </a:cubicBezTo>
                <a:cubicBezTo>
                  <a:pt x="56" y="19"/>
                  <a:pt x="62" y="17"/>
                  <a:pt x="66" y="20"/>
                </a:cubicBezTo>
                <a:cubicBezTo>
                  <a:pt x="67" y="22"/>
                  <a:pt x="68" y="25"/>
                  <a:pt x="68" y="27"/>
                </a:cubicBezTo>
                <a:cubicBezTo>
                  <a:pt x="67" y="33"/>
                  <a:pt x="60" y="37"/>
                  <a:pt x="53" y="4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8" name="Freeform 74"/>
          <p:cNvSpPr>
            <a:spLocks noChangeArrowheads="1"/>
          </p:cNvSpPr>
          <p:nvPr/>
        </p:nvSpPr>
        <p:spPr bwMode="auto">
          <a:xfrm>
            <a:off x="2941638" y="1200150"/>
            <a:ext cx="306387" cy="66675"/>
          </a:xfrm>
          <a:custGeom>
            <a:avLst/>
            <a:gdLst>
              <a:gd name="T0" fmla="*/ 306387 w 23"/>
              <a:gd name="T1" fmla="*/ 53340 h 5"/>
              <a:gd name="T2" fmla="*/ 253102 w 23"/>
              <a:gd name="T3" fmla="*/ 40005 h 5"/>
              <a:gd name="T4" fmla="*/ 146533 w 23"/>
              <a:gd name="T5" fmla="*/ 26670 h 5"/>
              <a:gd name="T6" fmla="*/ 119891 w 23"/>
              <a:gd name="T7" fmla="*/ 26670 h 5"/>
              <a:gd name="T8" fmla="*/ 93248 w 23"/>
              <a:gd name="T9" fmla="*/ 26670 h 5"/>
              <a:gd name="T10" fmla="*/ 66606 w 23"/>
              <a:gd name="T11" fmla="*/ 40005 h 5"/>
              <a:gd name="T12" fmla="*/ 53285 w 23"/>
              <a:gd name="T13" fmla="*/ 40005 h 5"/>
              <a:gd name="T14" fmla="*/ 13321 w 23"/>
              <a:gd name="T15" fmla="*/ 53340 h 5"/>
              <a:gd name="T16" fmla="*/ 0 w 23"/>
              <a:gd name="T17" fmla="*/ 66675 h 5"/>
              <a:gd name="T18" fmla="*/ 39964 w 23"/>
              <a:gd name="T19" fmla="*/ 26670 h 5"/>
              <a:gd name="T20" fmla="*/ 66606 w 23"/>
              <a:gd name="T21" fmla="*/ 13335 h 5"/>
              <a:gd name="T22" fmla="*/ 93248 w 23"/>
              <a:gd name="T23" fmla="*/ 13335 h 5"/>
              <a:gd name="T24" fmla="*/ 146533 w 23"/>
              <a:gd name="T25" fmla="*/ 0 h 5"/>
              <a:gd name="T26" fmla="*/ 213139 w 23"/>
              <a:gd name="T27" fmla="*/ 13335 h 5"/>
              <a:gd name="T28" fmla="*/ 253102 w 23"/>
              <a:gd name="T29" fmla="*/ 26670 h 5"/>
              <a:gd name="T30" fmla="*/ 306387 w 23"/>
              <a:gd name="T31" fmla="*/ 53340 h 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3"/>
              <a:gd name="T49" fmla="*/ 0 h 5"/>
              <a:gd name="T50" fmla="*/ 23 w 23"/>
              <a:gd name="T51" fmla="*/ 5 h 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3" h="5">
                <a:moveTo>
                  <a:pt x="23" y="4"/>
                </a:moveTo>
                <a:cubicBezTo>
                  <a:pt x="23" y="4"/>
                  <a:pt x="21" y="4"/>
                  <a:pt x="19" y="3"/>
                </a:cubicBezTo>
                <a:cubicBezTo>
                  <a:pt x="17" y="3"/>
                  <a:pt x="14" y="2"/>
                  <a:pt x="11" y="2"/>
                </a:cubicBezTo>
                <a:cubicBezTo>
                  <a:pt x="11" y="2"/>
                  <a:pt x="10" y="2"/>
                  <a:pt x="9" y="2"/>
                </a:cubicBezTo>
                <a:cubicBezTo>
                  <a:pt x="9" y="2"/>
                  <a:pt x="8" y="2"/>
                  <a:pt x="7" y="2"/>
                </a:cubicBezTo>
                <a:cubicBezTo>
                  <a:pt x="7" y="3"/>
                  <a:pt x="6" y="3"/>
                  <a:pt x="5" y="3"/>
                </a:cubicBezTo>
                <a:cubicBezTo>
                  <a:pt x="5" y="3"/>
                  <a:pt x="4" y="3"/>
                  <a:pt x="4" y="3"/>
                </a:cubicBezTo>
                <a:cubicBezTo>
                  <a:pt x="3" y="4"/>
                  <a:pt x="2" y="4"/>
                  <a:pt x="1" y="4"/>
                </a:cubicBezTo>
                <a:cubicBezTo>
                  <a:pt x="1" y="4"/>
                  <a:pt x="0" y="5"/>
                  <a:pt x="0" y="5"/>
                </a:cubicBezTo>
                <a:cubicBezTo>
                  <a:pt x="0" y="5"/>
                  <a:pt x="1" y="3"/>
                  <a:pt x="3" y="2"/>
                </a:cubicBezTo>
                <a:cubicBezTo>
                  <a:pt x="4" y="2"/>
                  <a:pt x="4" y="2"/>
                  <a:pt x="5" y="1"/>
                </a:cubicBezTo>
                <a:cubicBezTo>
                  <a:pt x="6" y="1"/>
                  <a:pt x="6" y="1"/>
                  <a:pt x="7" y="1"/>
                </a:cubicBezTo>
                <a:cubicBezTo>
                  <a:pt x="8" y="0"/>
                  <a:pt x="10" y="0"/>
                  <a:pt x="11" y="0"/>
                </a:cubicBezTo>
                <a:cubicBezTo>
                  <a:pt x="13" y="0"/>
                  <a:pt x="14" y="1"/>
                  <a:pt x="16" y="1"/>
                </a:cubicBezTo>
                <a:cubicBezTo>
                  <a:pt x="17" y="1"/>
                  <a:pt x="18" y="2"/>
                  <a:pt x="19" y="2"/>
                </a:cubicBezTo>
                <a:cubicBezTo>
                  <a:pt x="22" y="3"/>
                  <a:pt x="23" y="4"/>
                  <a:pt x="2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9" name="Freeform 75"/>
          <p:cNvSpPr>
            <a:spLocks noChangeArrowheads="1"/>
          </p:cNvSpPr>
          <p:nvPr/>
        </p:nvSpPr>
        <p:spPr bwMode="auto">
          <a:xfrm>
            <a:off x="2981325" y="1133475"/>
            <a:ext cx="225425" cy="41275"/>
          </a:xfrm>
          <a:custGeom>
            <a:avLst/>
            <a:gdLst>
              <a:gd name="T0" fmla="*/ 225425 w 17"/>
              <a:gd name="T1" fmla="*/ 41275 h 3"/>
              <a:gd name="T2" fmla="*/ 212165 w 17"/>
              <a:gd name="T3" fmla="*/ 41275 h 3"/>
              <a:gd name="T4" fmla="*/ 185644 w 17"/>
              <a:gd name="T5" fmla="*/ 27517 h 3"/>
              <a:gd name="T6" fmla="*/ 159124 w 17"/>
              <a:gd name="T7" fmla="*/ 27517 h 3"/>
              <a:gd name="T8" fmla="*/ 132603 w 17"/>
              <a:gd name="T9" fmla="*/ 27517 h 3"/>
              <a:gd name="T10" fmla="*/ 119343 w 17"/>
              <a:gd name="T11" fmla="*/ 27517 h 3"/>
              <a:gd name="T12" fmla="*/ 79562 w 17"/>
              <a:gd name="T13" fmla="*/ 27517 h 3"/>
              <a:gd name="T14" fmla="*/ 39781 w 17"/>
              <a:gd name="T15" fmla="*/ 27517 h 3"/>
              <a:gd name="T16" fmla="*/ 0 w 17"/>
              <a:gd name="T17" fmla="*/ 41275 h 3"/>
              <a:gd name="T18" fmla="*/ 39781 w 17"/>
              <a:gd name="T19" fmla="*/ 13758 h 3"/>
              <a:gd name="T20" fmla="*/ 66301 w 17"/>
              <a:gd name="T21" fmla="*/ 0 h 3"/>
              <a:gd name="T22" fmla="*/ 92822 w 17"/>
              <a:gd name="T23" fmla="*/ 0 h 3"/>
              <a:gd name="T24" fmla="*/ 119343 w 17"/>
              <a:gd name="T25" fmla="*/ 0 h 3"/>
              <a:gd name="T26" fmla="*/ 132603 w 17"/>
              <a:gd name="T27" fmla="*/ 0 h 3"/>
              <a:gd name="T28" fmla="*/ 159124 w 17"/>
              <a:gd name="T29" fmla="*/ 0 h 3"/>
              <a:gd name="T30" fmla="*/ 198904 w 17"/>
              <a:gd name="T31" fmla="*/ 13758 h 3"/>
              <a:gd name="T32" fmla="*/ 225425 w 17"/>
              <a:gd name="T33" fmla="*/ 41275 h 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7"/>
              <a:gd name="T52" fmla="*/ 0 h 3"/>
              <a:gd name="T53" fmla="*/ 17 w 17"/>
              <a:gd name="T54" fmla="*/ 3 h 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7" h="3">
                <a:moveTo>
                  <a:pt x="17" y="3"/>
                </a:moveTo>
                <a:cubicBezTo>
                  <a:pt x="17" y="3"/>
                  <a:pt x="17" y="3"/>
                  <a:pt x="16" y="3"/>
                </a:cubicBezTo>
                <a:cubicBezTo>
                  <a:pt x="16" y="2"/>
                  <a:pt x="15" y="2"/>
                  <a:pt x="14" y="2"/>
                </a:cubicBezTo>
                <a:cubicBezTo>
                  <a:pt x="13" y="2"/>
                  <a:pt x="12" y="2"/>
                  <a:pt x="12" y="2"/>
                </a:cubicBezTo>
                <a:cubicBezTo>
                  <a:pt x="11" y="2"/>
                  <a:pt x="11" y="2"/>
                  <a:pt x="10" y="2"/>
                </a:cubicBezTo>
                <a:cubicBezTo>
                  <a:pt x="10" y="2"/>
                  <a:pt x="9" y="2"/>
                  <a:pt x="9" y="2"/>
                </a:cubicBezTo>
                <a:cubicBezTo>
                  <a:pt x="8" y="2"/>
                  <a:pt x="7" y="2"/>
                  <a:pt x="6" y="2"/>
                </a:cubicBezTo>
                <a:cubicBezTo>
                  <a:pt x="5" y="2"/>
                  <a:pt x="4" y="2"/>
                  <a:pt x="3" y="2"/>
                </a:cubicBezTo>
                <a:cubicBezTo>
                  <a:pt x="2" y="3"/>
                  <a:pt x="0" y="3"/>
                  <a:pt x="0" y="3"/>
                </a:cubicBezTo>
                <a:cubicBezTo>
                  <a:pt x="0" y="3"/>
                  <a:pt x="1" y="2"/>
                  <a:pt x="3" y="1"/>
                </a:cubicBezTo>
                <a:cubicBezTo>
                  <a:pt x="3" y="1"/>
                  <a:pt x="4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0"/>
                  <a:pt x="9" y="0"/>
                </a:cubicBezTo>
                <a:cubicBezTo>
                  <a:pt x="9" y="0"/>
                  <a:pt x="10" y="0"/>
                  <a:pt x="10" y="0"/>
                </a:cubicBezTo>
                <a:cubicBezTo>
                  <a:pt x="11" y="0"/>
                  <a:pt x="11" y="0"/>
                  <a:pt x="12" y="0"/>
                </a:cubicBezTo>
                <a:cubicBezTo>
                  <a:pt x="13" y="0"/>
                  <a:pt x="14" y="1"/>
                  <a:pt x="15" y="1"/>
                </a:cubicBezTo>
                <a:cubicBezTo>
                  <a:pt x="16" y="2"/>
                  <a:pt x="17" y="3"/>
                  <a:pt x="1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0" name="Freeform 76"/>
          <p:cNvSpPr>
            <a:spLocks noChangeArrowheads="1"/>
          </p:cNvSpPr>
          <p:nvPr/>
        </p:nvSpPr>
        <p:spPr bwMode="auto">
          <a:xfrm>
            <a:off x="4083050" y="2235200"/>
            <a:ext cx="79375" cy="292100"/>
          </a:xfrm>
          <a:custGeom>
            <a:avLst/>
            <a:gdLst>
              <a:gd name="T0" fmla="*/ 52917 w 6"/>
              <a:gd name="T1" fmla="*/ 292100 h 22"/>
              <a:gd name="T2" fmla="*/ 52917 w 6"/>
              <a:gd name="T3" fmla="*/ 238991 h 22"/>
              <a:gd name="T4" fmla="*/ 52917 w 6"/>
              <a:gd name="T5" fmla="*/ 132773 h 22"/>
              <a:gd name="T6" fmla="*/ 52917 w 6"/>
              <a:gd name="T7" fmla="*/ 106218 h 22"/>
              <a:gd name="T8" fmla="*/ 39688 w 6"/>
              <a:gd name="T9" fmla="*/ 79664 h 22"/>
              <a:gd name="T10" fmla="*/ 39688 w 6"/>
              <a:gd name="T11" fmla="*/ 66386 h 22"/>
              <a:gd name="T12" fmla="*/ 26458 w 6"/>
              <a:gd name="T13" fmla="*/ 39832 h 22"/>
              <a:gd name="T14" fmla="*/ 0 w 6"/>
              <a:gd name="T15" fmla="*/ 13277 h 22"/>
              <a:gd name="T16" fmla="*/ 0 w 6"/>
              <a:gd name="T17" fmla="*/ 0 h 22"/>
              <a:gd name="T18" fmla="*/ 39688 w 6"/>
              <a:gd name="T19" fmla="*/ 26555 h 22"/>
              <a:gd name="T20" fmla="*/ 52917 w 6"/>
              <a:gd name="T21" fmla="*/ 53109 h 22"/>
              <a:gd name="T22" fmla="*/ 66146 w 6"/>
              <a:gd name="T23" fmla="*/ 79664 h 22"/>
              <a:gd name="T24" fmla="*/ 79375 w 6"/>
              <a:gd name="T25" fmla="*/ 132773 h 22"/>
              <a:gd name="T26" fmla="*/ 79375 w 6"/>
              <a:gd name="T27" fmla="*/ 199159 h 22"/>
              <a:gd name="T28" fmla="*/ 79375 w 6"/>
              <a:gd name="T29" fmla="*/ 238991 h 22"/>
              <a:gd name="T30" fmla="*/ 52917 w 6"/>
              <a:gd name="T31" fmla="*/ 292100 h 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"/>
              <a:gd name="T49" fmla="*/ 0 h 22"/>
              <a:gd name="T50" fmla="*/ 6 w 6"/>
              <a:gd name="T51" fmla="*/ 22 h 2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" h="22">
                <a:moveTo>
                  <a:pt x="4" y="22"/>
                </a:moveTo>
                <a:cubicBezTo>
                  <a:pt x="4" y="22"/>
                  <a:pt x="4" y="21"/>
                  <a:pt x="4" y="18"/>
                </a:cubicBezTo>
                <a:cubicBezTo>
                  <a:pt x="5" y="16"/>
                  <a:pt x="4" y="13"/>
                  <a:pt x="4" y="10"/>
                </a:cubicBezTo>
                <a:cubicBezTo>
                  <a:pt x="4" y="10"/>
                  <a:pt x="4" y="9"/>
                  <a:pt x="4" y="8"/>
                </a:cubicBezTo>
                <a:cubicBezTo>
                  <a:pt x="4" y="8"/>
                  <a:pt x="3" y="7"/>
                  <a:pt x="3" y="6"/>
                </a:cubicBezTo>
                <a:cubicBezTo>
                  <a:pt x="3" y="6"/>
                  <a:pt x="3" y="5"/>
                  <a:pt x="3" y="5"/>
                </a:cubicBezTo>
                <a:cubicBezTo>
                  <a:pt x="2" y="4"/>
                  <a:pt x="2" y="4"/>
                  <a:pt x="2" y="3"/>
                </a:cubicBezTo>
                <a:cubicBezTo>
                  <a:pt x="1" y="2"/>
                  <a:pt x="1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1"/>
                  <a:pt x="3" y="2"/>
                </a:cubicBezTo>
                <a:cubicBezTo>
                  <a:pt x="3" y="3"/>
                  <a:pt x="3" y="3"/>
                  <a:pt x="4" y="4"/>
                </a:cubicBezTo>
                <a:cubicBezTo>
                  <a:pt x="4" y="5"/>
                  <a:pt x="5" y="5"/>
                  <a:pt x="5" y="6"/>
                </a:cubicBezTo>
                <a:cubicBezTo>
                  <a:pt x="5" y="7"/>
                  <a:pt x="6" y="9"/>
                  <a:pt x="6" y="10"/>
                </a:cubicBezTo>
                <a:cubicBezTo>
                  <a:pt x="6" y="12"/>
                  <a:pt x="6" y="13"/>
                  <a:pt x="6" y="15"/>
                </a:cubicBezTo>
                <a:cubicBezTo>
                  <a:pt x="6" y="16"/>
                  <a:pt x="6" y="17"/>
                  <a:pt x="6" y="18"/>
                </a:cubicBezTo>
                <a:cubicBezTo>
                  <a:pt x="5" y="21"/>
                  <a:pt x="4" y="22"/>
                  <a:pt x="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1" name="Freeform 77"/>
          <p:cNvSpPr>
            <a:spLocks noChangeArrowheads="1"/>
          </p:cNvSpPr>
          <p:nvPr/>
        </p:nvSpPr>
        <p:spPr bwMode="auto">
          <a:xfrm>
            <a:off x="4175125" y="2262188"/>
            <a:ext cx="66675" cy="212725"/>
          </a:xfrm>
          <a:custGeom>
            <a:avLst/>
            <a:gdLst>
              <a:gd name="T0" fmla="*/ 40005 w 5"/>
              <a:gd name="T1" fmla="*/ 212725 h 16"/>
              <a:gd name="T2" fmla="*/ 40005 w 5"/>
              <a:gd name="T3" fmla="*/ 199430 h 16"/>
              <a:gd name="T4" fmla="*/ 40005 w 5"/>
              <a:gd name="T5" fmla="*/ 172839 h 16"/>
              <a:gd name="T6" fmla="*/ 40005 w 5"/>
              <a:gd name="T7" fmla="*/ 146248 h 16"/>
              <a:gd name="T8" fmla="*/ 40005 w 5"/>
              <a:gd name="T9" fmla="*/ 119658 h 16"/>
              <a:gd name="T10" fmla="*/ 40005 w 5"/>
              <a:gd name="T11" fmla="*/ 106363 h 16"/>
              <a:gd name="T12" fmla="*/ 26670 w 5"/>
              <a:gd name="T13" fmla="*/ 66477 h 16"/>
              <a:gd name="T14" fmla="*/ 13335 w 5"/>
              <a:gd name="T15" fmla="*/ 26591 h 16"/>
              <a:gd name="T16" fmla="*/ 0 w 5"/>
              <a:gd name="T17" fmla="*/ 0 h 16"/>
              <a:gd name="T18" fmla="*/ 26670 w 5"/>
              <a:gd name="T19" fmla="*/ 26591 h 16"/>
              <a:gd name="T20" fmla="*/ 53340 w 5"/>
              <a:gd name="T21" fmla="*/ 53181 h 16"/>
              <a:gd name="T22" fmla="*/ 53340 w 5"/>
              <a:gd name="T23" fmla="*/ 79772 h 16"/>
              <a:gd name="T24" fmla="*/ 66675 w 5"/>
              <a:gd name="T25" fmla="*/ 93067 h 16"/>
              <a:gd name="T26" fmla="*/ 66675 w 5"/>
              <a:gd name="T27" fmla="*/ 119658 h 16"/>
              <a:gd name="T28" fmla="*/ 66675 w 5"/>
              <a:gd name="T29" fmla="*/ 146248 h 16"/>
              <a:gd name="T30" fmla="*/ 53340 w 5"/>
              <a:gd name="T31" fmla="*/ 172839 h 16"/>
              <a:gd name="T32" fmla="*/ 40005 w 5"/>
              <a:gd name="T33" fmla="*/ 212725 h 1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"/>
              <a:gd name="T52" fmla="*/ 0 h 16"/>
              <a:gd name="T53" fmla="*/ 5 w 5"/>
              <a:gd name="T54" fmla="*/ 16 h 1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" h="16">
                <a:moveTo>
                  <a:pt x="3" y="16"/>
                </a:moveTo>
                <a:cubicBezTo>
                  <a:pt x="3" y="16"/>
                  <a:pt x="3" y="16"/>
                  <a:pt x="3" y="15"/>
                </a:cubicBezTo>
                <a:cubicBezTo>
                  <a:pt x="3" y="15"/>
                  <a:pt x="3" y="14"/>
                  <a:pt x="3" y="13"/>
                </a:cubicBezTo>
                <a:cubicBezTo>
                  <a:pt x="3" y="12"/>
                  <a:pt x="3" y="12"/>
                  <a:pt x="3" y="11"/>
                </a:cubicBezTo>
                <a:cubicBezTo>
                  <a:pt x="3" y="10"/>
                  <a:pt x="3" y="10"/>
                  <a:pt x="3" y="9"/>
                </a:cubicBezTo>
                <a:cubicBezTo>
                  <a:pt x="3" y="9"/>
                  <a:pt x="3" y="8"/>
                  <a:pt x="3" y="8"/>
                </a:cubicBezTo>
                <a:cubicBezTo>
                  <a:pt x="2" y="7"/>
                  <a:pt x="2" y="6"/>
                  <a:pt x="2" y="5"/>
                </a:cubicBezTo>
                <a:cubicBezTo>
                  <a:pt x="2" y="4"/>
                  <a:pt x="2" y="3"/>
                  <a:pt x="1" y="2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1" y="1"/>
                  <a:pt x="2" y="2"/>
                </a:cubicBezTo>
                <a:cubicBezTo>
                  <a:pt x="3" y="2"/>
                  <a:pt x="3" y="3"/>
                  <a:pt x="4" y="4"/>
                </a:cubicBezTo>
                <a:cubicBezTo>
                  <a:pt x="4" y="5"/>
                  <a:pt x="4" y="5"/>
                  <a:pt x="4" y="6"/>
                </a:cubicBezTo>
                <a:cubicBezTo>
                  <a:pt x="4" y="6"/>
                  <a:pt x="5" y="7"/>
                  <a:pt x="5" y="7"/>
                </a:cubicBezTo>
                <a:cubicBezTo>
                  <a:pt x="5" y="8"/>
                  <a:pt x="5" y="8"/>
                  <a:pt x="5" y="9"/>
                </a:cubicBezTo>
                <a:cubicBezTo>
                  <a:pt x="5" y="10"/>
                  <a:pt x="5" y="10"/>
                  <a:pt x="5" y="11"/>
                </a:cubicBezTo>
                <a:cubicBezTo>
                  <a:pt x="5" y="12"/>
                  <a:pt x="4" y="13"/>
                  <a:pt x="4" y="13"/>
                </a:cubicBezTo>
                <a:cubicBezTo>
                  <a:pt x="4" y="15"/>
                  <a:pt x="3" y="16"/>
                  <a:pt x="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2" name="Freeform 78"/>
          <p:cNvSpPr>
            <a:spLocks noChangeArrowheads="1"/>
          </p:cNvSpPr>
          <p:nvPr/>
        </p:nvSpPr>
        <p:spPr bwMode="auto">
          <a:xfrm>
            <a:off x="3021013" y="2608263"/>
            <a:ext cx="119062" cy="371475"/>
          </a:xfrm>
          <a:custGeom>
            <a:avLst/>
            <a:gdLst>
              <a:gd name="T0" fmla="*/ 0 w 9"/>
              <a:gd name="T1" fmla="*/ 371475 h 28"/>
              <a:gd name="T2" fmla="*/ 13229 w 9"/>
              <a:gd name="T3" fmla="*/ 318407 h 28"/>
              <a:gd name="T4" fmla="*/ 39687 w 9"/>
              <a:gd name="T5" fmla="*/ 185738 h 28"/>
              <a:gd name="T6" fmla="*/ 92604 w 9"/>
              <a:gd name="T7" fmla="*/ 53068 h 28"/>
              <a:gd name="T8" fmla="*/ 119062 w 9"/>
              <a:gd name="T9" fmla="*/ 0 h 28"/>
              <a:gd name="T10" fmla="*/ 105833 w 9"/>
              <a:gd name="T11" fmla="*/ 66335 h 28"/>
              <a:gd name="T12" fmla="*/ 66146 w 9"/>
              <a:gd name="T13" fmla="*/ 199004 h 28"/>
              <a:gd name="T14" fmla="*/ 26458 w 9"/>
              <a:gd name="T15" fmla="*/ 318407 h 28"/>
              <a:gd name="T16" fmla="*/ 0 w 9"/>
              <a:gd name="T17" fmla="*/ 371475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28"/>
              <a:gd name="T29" fmla="*/ 9 w 9"/>
              <a:gd name="T30" fmla="*/ 28 h 2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28">
                <a:moveTo>
                  <a:pt x="0" y="28"/>
                </a:moveTo>
                <a:cubicBezTo>
                  <a:pt x="0" y="28"/>
                  <a:pt x="0" y="27"/>
                  <a:pt x="1" y="24"/>
                </a:cubicBezTo>
                <a:cubicBezTo>
                  <a:pt x="1" y="21"/>
                  <a:pt x="2" y="18"/>
                  <a:pt x="3" y="14"/>
                </a:cubicBezTo>
                <a:cubicBezTo>
                  <a:pt x="4" y="10"/>
                  <a:pt x="6" y="7"/>
                  <a:pt x="7" y="4"/>
                </a:cubicBezTo>
                <a:cubicBezTo>
                  <a:pt x="8" y="2"/>
                  <a:pt x="9" y="0"/>
                  <a:pt x="9" y="0"/>
                </a:cubicBezTo>
                <a:cubicBezTo>
                  <a:pt x="9" y="0"/>
                  <a:pt x="8" y="2"/>
                  <a:pt x="8" y="5"/>
                </a:cubicBezTo>
                <a:cubicBezTo>
                  <a:pt x="7" y="7"/>
                  <a:pt x="6" y="11"/>
                  <a:pt x="5" y="15"/>
                </a:cubicBezTo>
                <a:cubicBezTo>
                  <a:pt x="4" y="18"/>
                  <a:pt x="3" y="22"/>
                  <a:pt x="2" y="24"/>
                </a:cubicBezTo>
                <a:cubicBezTo>
                  <a:pt x="1" y="27"/>
                  <a:pt x="0" y="28"/>
                  <a:pt x="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3" name="Freeform 79"/>
          <p:cNvSpPr>
            <a:spLocks noChangeArrowheads="1"/>
          </p:cNvSpPr>
          <p:nvPr/>
        </p:nvSpPr>
        <p:spPr bwMode="auto">
          <a:xfrm>
            <a:off x="3060700" y="2487613"/>
            <a:ext cx="225425" cy="677862"/>
          </a:xfrm>
          <a:custGeom>
            <a:avLst/>
            <a:gdLst>
              <a:gd name="T0" fmla="*/ 0 w 17"/>
              <a:gd name="T1" fmla="*/ 677862 h 51"/>
              <a:gd name="T2" fmla="*/ 26521 w 17"/>
              <a:gd name="T3" fmla="*/ 571531 h 51"/>
              <a:gd name="T4" fmla="*/ 106082 w 17"/>
              <a:gd name="T5" fmla="*/ 332285 h 51"/>
              <a:gd name="T6" fmla="*/ 185644 w 17"/>
              <a:gd name="T7" fmla="*/ 106331 h 51"/>
              <a:gd name="T8" fmla="*/ 225425 w 17"/>
              <a:gd name="T9" fmla="*/ 0 h 51"/>
              <a:gd name="T10" fmla="*/ 198904 w 17"/>
              <a:gd name="T11" fmla="*/ 106331 h 51"/>
              <a:gd name="T12" fmla="*/ 132603 w 17"/>
              <a:gd name="T13" fmla="*/ 345577 h 51"/>
              <a:gd name="T14" fmla="*/ 39781 w 17"/>
              <a:gd name="T15" fmla="*/ 571531 h 51"/>
              <a:gd name="T16" fmla="*/ 0 w 17"/>
              <a:gd name="T17" fmla="*/ 677862 h 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51"/>
              <a:gd name="T29" fmla="*/ 17 w 17"/>
              <a:gd name="T30" fmla="*/ 51 h 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51">
                <a:moveTo>
                  <a:pt x="0" y="51"/>
                </a:moveTo>
                <a:cubicBezTo>
                  <a:pt x="0" y="51"/>
                  <a:pt x="1" y="47"/>
                  <a:pt x="2" y="43"/>
                </a:cubicBezTo>
                <a:cubicBezTo>
                  <a:pt x="4" y="38"/>
                  <a:pt x="5" y="31"/>
                  <a:pt x="8" y="25"/>
                </a:cubicBezTo>
                <a:cubicBezTo>
                  <a:pt x="10" y="19"/>
                  <a:pt x="12" y="12"/>
                  <a:pt x="14" y="8"/>
                </a:cubicBezTo>
                <a:cubicBezTo>
                  <a:pt x="16" y="3"/>
                  <a:pt x="17" y="0"/>
                  <a:pt x="17" y="0"/>
                </a:cubicBezTo>
                <a:cubicBezTo>
                  <a:pt x="17" y="0"/>
                  <a:pt x="16" y="3"/>
                  <a:pt x="15" y="8"/>
                </a:cubicBezTo>
                <a:cubicBezTo>
                  <a:pt x="14" y="13"/>
                  <a:pt x="12" y="19"/>
                  <a:pt x="10" y="26"/>
                </a:cubicBezTo>
                <a:cubicBezTo>
                  <a:pt x="7" y="32"/>
                  <a:pt x="5" y="38"/>
                  <a:pt x="3" y="43"/>
                </a:cubicBezTo>
                <a:cubicBezTo>
                  <a:pt x="1" y="48"/>
                  <a:pt x="0" y="51"/>
                  <a:pt x="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4" name="Freeform 80"/>
          <p:cNvSpPr>
            <a:spLocks noChangeArrowheads="1"/>
          </p:cNvSpPr>
          <p:nvPr/>
        </p:nvSpPr>
        <p:spPr bwMode="auto">
          <a:xfrm>
            <a:off x="3206750" y="2566988"/>
            <a:ext cx="173038" cy="546100"/>
          </a:xfrm>
          <a:custGeom>
            <a:avLst/>
            <a:gdLst>
              <a:gd name="T0" fmla="*/ 0 w 13"/>
              <a:gd name="T1" fmla="*/ 546100 h 41"/>
              <a:gd name="T2" fmla="*/ 13311 w 13"/>
              <a:gd name="T3" fmla="*/ 466183 h 41"/>
              <a:gd name="T4" fmla="*/ 66553 w 13"/>
              <a:gd name="T5" fmla="*/ 266390 h 41"/>
              <a:gd name="T6" fmla="*/ 133106 w 13"/>
              <a:gd name="T7" fmla="*/ 79917 h 41"/>
              <a:gd name="T8" fmla="*/ 173038 w 13"/>
              <a:gd name="T9" fmla="*/ 0 h 41"/>
              <a:gd name="T10" fmla="*/ 146417 w 13"/>
              <a:gd name="T11" fmla="*/ 93237 h 41"/>
              <a:gd name="T12" fmla="*/ 93174 w 13"/>
              <a:gd name="T13" fmla="*/ 279710 h 41"/>
              <a:gd name="T14" fmla="*/ 26621 w 13"/>
              <a:gd name="T15" fmla="*/ 466183 h 41"/>
              <a:gd name="T16" fmla="*/ 0 w 13"/>
              <a:gd name="T17" fmla="*/ 546100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"/>
              <a:gd name="T28" fmla="*/ 0 h 41"/>
              <a:gd name="T29" fmla="*/ 13 w 13"/>
              <a:gd name="T30" fmla="*/ 41 h 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" h="41">
                <a:moveTo>
                  <a:pt x="0" y="41"/>
                </a:moveTo>
                <a:cubicBezTo>
                  <a:pt x="0" y="41"/>
                  <a:pt x="0" y="39"/>
                  <a:pt x="1" y="35"/>
                </a:cubicBezTo>
                <a:cubicBezTo>
                  <a:pt x="2" y="31"/>
                  <a:pt x="4" y="26"/>
                  <a:pt x="5" y="20"/>
                </a:cubicBezTo>
                <a:cubicBezTo>
                  <a:pt x="7" y="15"/>
                  <a:pt x="9" y="10"/>
                  <a:pt x="10" y="6"/>
                </a:cubicBezTo>
                <a:cubicBezTo>
                  <a:pt x="12" y="3"/>
                  <a:pt x="13" y="0"/>
                  <a:pt x="13" y="0"/>
                </a:cubicBezTo>
                <a:cubicBezTo>
                  <a:pt x="13" y="0"/>
                  <a:pt x="12" y="3"/>
                  <a:pt x="11" y="7"/>
                </a:cubicBezTo>
                <a:cubicBezTo>
                  <a:pt x="10" y="11"/>
                  <a:pt x="9" y="16"/>
                  <a:pt x="7" y="21"/>
                </a:cubicBezTo>
                <a:cubicBezTo>
                  <a:pt x="6" y="26"/>
                  <a:pt x="4" y="31"/>
                  <a:pt x="2" y="35"/>
                </a:cubicBezTo>
                <a:cubicBezTo>
                  <a:pt x="1" y="39"/>
                  <a:pt x="0" y="41"/>
                  <a:pt x="0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99" name="Freeform 81"/>
          <p:cNvSpPr>
            <a:spLocks noChangeArrowheads="1"/>
          </p:cNvSpPr>
          <p:nvPr/>
        </p:nvSpPr>
        <p:spPr bwMode="auto">
          <a:xfrm>
            <a:off x="4214813" y="1133475"/>
            <a:ext cx="319087" cy="385763"/>
          </a:xfrm>
          <a:custGeom>
            <a:avLst/>
            <a:gdLst>
              <a:gd name="T0" fmla="*/ 319087 w 24"/>
              <a:gd name="T1" fmla="*/ 279346 h 29"/>
              <a:gd name="T2" fmla="*/ 39886 w 24"/>
              <a:gd name="T3" fmla="*/ 212835 h 29"/>
              <a:gd name="T4" fmla="*/ 132953 w 24"/>
              <a:gd name="T5" fmla="*/ 226137 h 29"/>
              <a:gd name="T6" fmla="*/ 79772 w 24"/>
              <a:gd name="T7" fmla="*/ 292648 h 29"/>
              <a:gd name="T8" fmla="*/ 172839 w 24"/>
              <a:gd name="T9" fmla="*/ 279346 h 29"/>
              <a:gd name="T10" fmla="*/ 146248 w 24"/>
              <a:gd name="T11" fmla="*/ 359159 h 29"/>
              <a:gd name="T12" fmla="*/ 252611 w 24"/>
              <a:gd name="T13" fmla="*/ 319252 h 29"/>
              <a:gd name="T14" fmla="*/ 279201 w 24"/>
              <a:gd name="T15" fmla="*/ 332554 h 29"/>
              <a:gd name="T16" fmla="*/ 319087 w 24"/>
              <a:gd name="T17" fmla="*/ 279346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29"/>
              <a:gd name="T29" fmla="*/ 24 w 24"/>
              <a:gd name="T30" fmla="*/ 29 h 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29">
                <a:moveTo>
                  <a:pt x="24" y="21"/>
                </a:moveTo>
                <a:cubicBezTo>
                  <a:pt x="24" y="21"/>
                  <a:pt x="18" y="0"/>
                  <a:pt x="3" y="16"/>
                </a:cubicBezTo>
                <a:cubicBezTo>
                  <a:pt x="3" y="16"/>
                  <a:pt x="0" y="22"/>
                  <a:pt x="10" y="17"/>
                </a:cubicBezTo>
                <a:cubicBezTo>
                  <a:pt x="10" y="17"/>
                  <a:pt x="7" y="21"/>
                  <a:pt x="6" y="22"/>
                </a:cubicBezTo>
                <a:cubicBezTo>
                  <a:pt x="6" y="22"/>
                  <a:pt x="5" y="27"/>
                  <a:pt x="13" y="21"/>
                </a:cubicBezTo>
                <a:cubicBezTo>
                  <a:pt x="13" y="21"/>
                  <a:pt x="9" y="26"/>
                  <a:pt x="11" y="27"/>
                </a:cubicBezTo>
                <a:cubicBezTo>
                  <a:pt x="11" y="27"/>
                  <a:pt x="13" y="29"/>
                  <a:pt x="19" y="24"/>
                </a:cubicBezTo>
                <a:cubicBezTo>
                  <a:pt x="21" y="25"/>
                  <a:pt x="21" y="25"/>
                  <a:pt x="21" y="25"/>
                </a:cubicBezTo>
                <a:lnTo>
                  <a:pt x="24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00" name="Freeform 82"/>
          <p:cNvSpPr>
            <a:spLocks noChangeArrowheads="1"/>
          </p:cNvSpPr>
          <p:nvPr/>
        </p:nvSpPr>
        <p:spPr bwMode="auto">
          <a:xfrm>
            <a:off x="4800600" y="1598613"/>
            <a:ext cx="331788" cy="317500"/>
          </a:xfrm>
          <a:custGeom>
            <a:avLst/>
            <a:gdLst>
              <a:gd name="T0" fmla="*/ 53086 w 25"/>
              <a:gd name="T1" fmla="*/ 26458 h 24"/>
              <a:gd name="T2" fmla="*/ 225616 w 25"/>
              <a:gd name="T3" fmla="*/ 251354 h 24"/>
              <a:gd name="T4" fmla="*/ 159258 w 25"/>
              <a:gd name="T5" fmla="*/ 185208 h 24"/>
              <a:gd name="T6" fmla="*/ 132715 w 25"/>
              <a:gd name="T7" fmla="*/ 251354 h 24"/>
              <a:gd name="T8" fmla="*/ 92901 w 25"/>
              <a:gd name="T9" fmla="*/ 158750 h 24"/>
              <a:gd name="T10" fmla="*/ 39815 w 25"/>
              <a:gd name="T11" fmla="*/ 224896 h 24"/>
              <a:gd name="T12" fmla="*/ 39815 w 25"/>
              <a:gd name="T13" fmla="*/ 105833 h 24"/>
              <a:gd name="T14" fmla="*/ 13272 w 25"/>
              <a:gd name="T15" fmla="*/ 79375 h 24"/>
              <a:gd name="T16" fmla="*/ 53086 w 25"/>
              <a:gd name="T17" fmla="*/ 26458 h 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"/>
              <a:gd name="T28" fmla="*/ 0 h 24"/>
              <a:gd name="T29" fmla="*/ 25 w 25"/>
              <a:gd name="T30" fmla="*/ 24 h 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" h="24">
                <a:moveTo>
                  <a:pt x="4" y="2"/>
                </a:moveTo>
                <a:cubicBezTo>
                  <a:pt x="4" y="2"/>
                  <a:pt x="25" y="0"/>
                  <a:pt x="17" y="19"/>
                </a:cubicBezTo>
                <a:cubicBezTo>
                  <a:pt x="17" y="19"/>
                  <a:pt x="12" y="24"/>
                  <a:pt x="12" y="14"/>
                </a:cubicBezTo>
                <a:cubicBezTo>
                  <a:pt x="12" y="14"/>
                  <a:pt x="11" y="18"/>
                  <a:pt x="10" y="19"/>
                </a:cubicBezTo>
                <a:cubicBezTo>
                  <a:pt x="9" y="19"/>
                  <a:pt x="5" y="22"/>
                  <a:pt x="7" y="12"/>
                </a:cubicBezTo>
                <a:cubicBezTo>
                  <a:pt x="7" y="12"/>
                  <a:pt x="5" y="18"/>
                  <a:pt x="3" y="17"/>
                </a:cubicBezTo>
                <a:cubicBezTo>
                  <a:pt x="3" y="17"/>
                  <a:pt x="0" y="16"/>
                  <a:pt x="3" y="8"/>
                </a:cubicBezTo>
                <a:cubicBezTo>
                  <a:pt x="1" y="6"/>
                  <a:pt x="1" y="6"/>
                  <a:pt x="1" y="6"/>
                </a:cubicBezTo>
                <a:lnTo>
                  <a:pt x="4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7" name="Freeform 83"/>
          <p:cNvSpPr>
            <a:spLocks noChangeArrowheads="1"/>
          </p:cNvSpPr>
          <p:nvPr/>
        </p:nvSpPr>
        <p:spPr bwMode="auto">
          <a:xfrm>
            <a:off x="4467225" y="1304925"/>
            <a:ext cx="439738" cy="479425"/>
          </a:xfrm>
          <a:custGeom>
            <a:avLst/>
            <a:gdLst>
              <a:gd name="T0" fmla="*/ 186556 w 33"/>
              <a:gd name="T1" fmla="*/ 426156 h 36"/>
              <a:gd name="T2" fmla="*/ 386436 w 33"/>
              <a:gd name="T3" fmla="*/ 332934 h 36"/>
              <a:gd name="T4" fmla="*/ 333135 w 33"/>
              <a:gd name="T5" fmla="*/ 53269 h 36"/>
              <a:gd name="T6" fmla="*/ 39976 w 33"/>
              <a:gd name="T7" fmla="*/ 119856 h 36"/>
              <a:gd name="T8" fmla="*/ 39976 w 33"/>
              <a:gd name="T9" fmla="*/ 332934 h 36"/>
              <a:gd name="T10" fmla="*/ 26651 w 33"/>
              <a:gd name="T11" fmla="*/ 359569 h 36"/>
              <a:gd name="T12" fmla="*/ 39976 w 33"/>
              <a:gd name="T13" fmla="*/ 426156 h 36"/>
              <a:gd name="T14" fmla="*/ 93278 w 33"/>
              <a:gd name="T15" fmla="*/ 466108 h 36"/>
              <a:gd name="T16" fmla="*/ 173230 w 33"/>
              <a:gd name="T17" fmla="*/ 452790 h 36"/>
              <a:gd name="T18" fmla="*/ 186556 w 33"/>
              <a:gd name="T19" fmla="*/ 426156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3"/>
              <a:gd name="T31" fmla="*/ 0 h 36"/>
              <a:gd name="T32" fmla="*/ 33 w 33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3" h="36">
                <a:moveTo>
                  <a:pt x="14" y="32"/>
                </a:moveTo>
                <a:cubicBezTo>
                  <a:pt x="20" y="33"/>
                  <a:pt x="26" y="30"/>
                  <a:pt x="29" y="25"/>
                </a:cubicBezTo>
                <a:cubicBezTo>
                  <a:pt x="33" y="18"/>
                  <a:pt x="32" y="9"/>
                  <a:pt x="25" y="4"/>
                </a:cubicBezTo>
                <a:cubicBezTo>
                  <a:pt x="17" y="0"/>
                  <a:pt x="8" y="2"/>
                  <a:pt x="3" y="9"/>
                </a:cubicBezTo>
                <a:cubicBezTo>
                  <a:pt x="0" y="14"/>
                  <a:pt x="0" y="20"/>
                  <a:pt x="3" y="25"/>
                </a:cubicBezTo>
                <a:cubicBezTo>
                  <a:pt x="2" y="27"/>
                  <a:pt x="2" y="27"/>
                  <a:pt x="2" y="27"/>
                </a:cubicBezTo>
                <a:cubicBezTo>
                  <a:pt x="0" y="29"/>
                  <a:pt x="1" y="31"/>
                  <a:pt x="3" y="32"/>
                </a:cubicBezTo>
                <a:cubicBezTo>
                  <a:pt x="7" y="35"/>
                  <a:pt x="7" y="35"/>
                  <a:pt x="7" y="35"/>
                </a:cubicBezTo>
                <a:cubicBezTo>
                  <a:pt x="9" y="36"/>
                  <a:pt x="12" y="36"/>
                  <a:pt x="13" y="34"/>
                </a:cubicBezTo>
                <a:lnTo>
                  <a:pt x="14" y="32"/>
                </a:ln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8" name="Freeform 84"/>
          <p:cNvSpPr>
            <a:spLocks noChangeArrowheads="1"/>
          </p:cNvSpPr>
          <p:nvPr/>
        </p:nvSpPr>
        <p:spPr bwMode="auto">
          <a:xfrm>
            <a:off x="4416425" y="1651000"/>
            <a:ext cx="238125" cy="200025"/>
          </a:xfrm>
          <a:custGeom>
            <a:avLst/>
            <a:gdLst>
              <a:gd name="T0" fmla="*/ 185208 w 18"/>
              <a:gd name="T1" fmla="*/ 200025 h 15"/>
              <a:gd name="T2" fmla="*/ 171979 w 18"/>
              <a:gd name="T3" fmla="*/ 160020 h 15"/>
              <a:gd name="T4" fmla="*/ 211667 w 18"/>
              <a:gd name="T5" fmla="*/ 160020 h 15"/>
              <a:gd name="T6" fmla="*/ 198438 w 18"/>
              <a:gd name="T7" fmla="*/ 133350 h 15"/>
              <a:gd name="T8" fmla="*/ 238125 w 18"/>
              <a:gd name="T9" fmla="*/ 133350 h 15"/>
              <a:gd name="T10" fmla="*/ 224896 w 18"/>
              <a:gd name="T11" fmla="*/ 93345 h 15"/>
              <a:gd name="T12" fmla="*/ 92604 w 18"/>
              <a:gd name="T13" fmla="*/ 13335 h 15"/>
              <a:gd name="T14" fmla="*/ 52917 w 18"/>
              <a:gd name="T15" fmla="*/ 13335 h 15"/>
              <a:gd name="T16" fmla="*/ 66146 w 18"/>
              <a:gd name="T17" fmla="*/ 40005 h 15"/>
              <a:gd name="T18" fmla="*/ 26458 w 18"/>
              <a:gd name="T19" fmla="*/ 40005 h 15"/>
              <a:gd name="T20" fmla="*/ 39688 w 18"/>
              <a:gd name="T21" fmla="*/ 80010 h 15"/>
              <a:gd name="T22" fmla="*/ 13229 w 18"/>
              <a:gd name="T23" fmla="*/ 80010 h 15"/>
              <a:gd name="T24" fmla="*/ 26458 w 18"/>
              <a:gd name="T25" fmla="*/ 106680 h 15"/>
              <a:gd name="T26" fmla="*/ 39688 w 18"/>
              <a:gd name="T27" fmla="*/ 120015 h 15"/>
              <a:gd name="T28" fmla="*/ 66146 w 18"/>
              <a:gd name="T29" fmla="*/ 186690 h 15"/>
              <a:gd name="T30" fmla="*/ 145521 w 18"/>
              <a:gd name="T31" fmla="*/ 186690 h 15"/>
              <a:gd name="T32" fmla="*/ 158750 w 18"/>
              <a:gd name="T33" fmla="*/ 200025 h 15"/>
              <a:gd name="T34" fmla="*/ 185208 w 18"/>
              <a:gd name="T35" fmla="*/ 200025 h 1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8"/>
              <a:gd name="T55" fmla="*/ 0 h 15"/>
              <a:gd name="T56" fmla="*/ 18 w 18"/>
              <a:gd name="T57" fmla="*/ 15 h 1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8" h="15">
                <a:moveTo>
                  <a:pt x="14" y="15"/>
                </a:moveTo>
                <a:cubicBezTo>
                  <a:pt x="15" y="14"/>
                  <a:pt x="14" y="13"/>
                  <a:pt x="13" y="12"/>
                </a:cubicBezTo>
                <a:cubicBezTo>
                  <a:pt x="14" y="13"/>
                  <a:pt x="16" y="13"/>
                  <a:pt x="16" y="12"/>
                </a:cubicBezTo>
                <a:cubicBezTo>
                  <a:pt x="16" y="11"/>
                  <a:pt x="16" y="10"/>
                  <a:pt x="15" y="10"/>
                </a:cubicBezTo>
                <a:cubicBezTo>
                  <a:pt x="16" y="10"/>
                  <a:pt x="17" y="10"/>
                  <a:pt x="18" y="10"/>
                </a:cubicBezTo>
                <a:cubicBezTo>
                  <a:pt x="18" y="9"/>
                  <a:pt x="18" y="8"/>
                  <a:pt x="17" y="7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1"/>
                </a:cubicBezTo>
                <a:cubicBezTo>
                  <a:pt x="4" y="1"/>
                  <a:pt x="4" y="2"/>
                  <a:pt x="5" y="3"/>
                </a:cubicBezTo>
                <a:cubicBezTo>
                  <a:pt x="4" y="2"/>
                  <a:pt x="3" y="2"/>
                  <a:pt x="2" y="3"/>
                </a:cubicBezTo>
                <a:cubicBezTo>
                  <a:pt x="2" y="4"/>
                  <a:pt x="2" y="5"/>
                  <a:pt x="3" y="6"/>
                </a:cubicBezTo>
                <a:cubicBezTo>
                  <a:pt x="2" y="5"/>
                  <a:pt x="1" y="5"/>
                  <a:pt x="1" y="6"/>
                </a:cubicBezTo>
                <a:cubicBezTo>
                  <a:pt x="0" y="6"/>
                  <a:pt x="1" y="8"/>
                  <a:pt x="2" y="8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3" y="12"/>
                  <a:pt x="5" y="14"/>
                </a:cubicBezTo>
                <a:cubicBezTo>
                  <a:pt x="7" y="15"/>
                  <a:pt x="10" y="15"/>
                  <a:pt x="11" y="14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5"/>
                  <a:pt x="14" y="15"/>
                  <a:pt x="14" y="15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9" name="Freeform 85"/>
          <p:cNvSpPr>
            <a:spLocks noChangeArrowheads="1"/>
          </p:cNvSpPr>
          <p:nvPr/>
        </p:nvSpPr>
        <p:spPr bwMode="auto">
          <a:xfrm>
            <a:off x="4241800" y="1225550"/>
            <a:ext cx="133350" cy="107950"/>
          </a:xfrm>
          <a:custGeom>
            <a:avLst/>
            <a:gdLst>
              <a:gd name="T0" fmla="*/ 133350 w 10"/>
              <a:gd name="T1" fmla="*/ 0 h 8"/>
              <a:gd name="T2" fmla="*/ 106680 w 10"/>
              <a:gd name="T3" fmla="*/ 13494 h 8"/>
              <a:gd name="T4" fmla="*/ 53340 w 10"/>
              <a:gd name="T5" fmla="*/ 40481 h 8"/>
              <a:gd name="T6" fmla="*/ 26670 w 10"/>
              <a:gd name="T7" fmla="*/ 67469 h 8"/>
              <a:gd name="T8" fmla="*/ 26670 w 10"/>
              <a:gd name="T9" fmla="*/ 67469 h 8"/>
              <a:gd name="T10" fmla="*/ 13335 w 10"/>
              <a:gd name="T11" fmla="*/ 80963 h 8"/>
              <a:gd name="T12" fmla="*/ 0 w 10"/>
              <a:gd name="T13" fmla="*/ 94456 h 8"/>
              <a:gd name="T14" fmla="*/ 0 w 10"/>
              <a:gd name="T15" fmla="*/ 107950 h 8"/>
              <a:gd name="T16" fmla="*/ 13335 w 10"/>
              <a:gd name="T17" fmla="*/ 80963 h 8"/>
              <a:gd name="T18" fmla="*/ 13335 w 10"/>
              <a:gd name="T19" fmla="*/ 67469 h 8"/>
              <a:gd name="T20" fmla="*/ 26670 w 10"/>
              <a:gd name="T21" fmla="*/ 53975 h 8"/>
              <a:gd name="T22" fmla="*/ 53340 w 10"/>
              <a:gd name="T23" fmla="*/ 26988 h 8"/>
              <a:gd name="T24" fmla="*/ 80010 w 10"/>
              <a:gd name="T25" fmla="*/ 13494 h 8"/>
              <a:gd name="T26" fmla="*/ 106680 w 10"/>
              <a:gd name="T27" fmla="*/ 0 h 8"/>
              <a:gd name="T28" fmla="*/ 133350 w 10"/>
              <a:gd name="T29" fmla="*/ 0 h 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"/>
              <a:gd name="T46" fmla="*/ 0 h 8"/>
              <a:gd name="T47" fmla="*/ 10 w 10"/>
              <a:gd name="T48" fmla="*/ 8 h 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" h="8">
                <a:moveTo>
                  <a:pt x="10" y="0"/>
                </a:moveTo>
                <a:cubicBezTo>
                  <a:pt x="10" y="0"/>
                  <a:pt x="9" y="1"/>
                  <a:pt x="8" y="1"/>
                </a:cubicBezTo>
                <a:cubicBezTo>
                  <a:pt x="7" y="2"/>
                  <a:pt x="6" y="2"/>
                  <a:pt x="4" y="3"/>
                </a:cubicBezTo>
                <a:cubicBezTo>
                  <a:pt x="4" y="4"/>
                  <a:pt x="3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7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3" y="3"/>
                  <a:pt x="4" y="2"/>
                </a:cubicBezTo>
                <a:cubicBezTo>
                  <a:pt x="4" y="2"/>
                  <a:pt x="5" y="1"/>
                  <a:pt x="6" y="1"/>
                </a:cubicBezTo>
                <a:cubicBezTo>
                  <a:pt x="7" y="1"/>
                  <a:pt x="7" y="1"/>
                  <a:pt x="8" y="0"/>
                </a:cubicBezTo>
                <a:cubicBezTo>
                  <a:pt x="9" y="0"/>
                  <a:pt x="10" y="0"/>
                  <a:pt x="1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0" name="Freeform 86"/>
          <p:cNvSpPr>
            <a:spLocks noChangeArrowheads="1"/>
          </p:cNvSpPr>
          <p:nvPr/>
        </p:nvSpPr>
        <p:spPr bwMode="auto">
          <a:xfrm>
            <a:off x="4229100" y="1200150"/>
            <a:ext cx="104775" cy="79375"/>
          </a:xfrm>
          <a:custGeom>
            <a:avLst/>
            <a:gdLst>
              <a:gd name="T0" fmla="*/ 104775 w 8"/>
              <a:gd name="T1" fmla="*/ 0 h 6"/>
              <a:gd name="T2" fmla="*/ 78581 w 8"/>
              <a:gd name="T3" fmla="*/ 13229 h 6"/>
              <a:gd name="T4" fmla="*/ 65484 w 8"/>
              <a:gd name="T5" fmla="*/ 26458 h 6"/>
              <a:gd name="T6" fmla="*/ 52388 w 8"/>
              <a:gd name="T7" fmla="*/ 26458 h 6"/>
              <a:gd name="T8" fmla="*/ 52388 w 8"/>
              <a:gd name="T9" fmla="*/ 26458 h 6"/>
              <a:gd name="T10" fmla="*/ 26194 w 8"/>
              <a:gd name="T11" fmla="*/ 39688 h 6"/>
              <a:gd name="T12" fmla="*/ 13097 w 8"/>
              <a:gd name="T13" fmla="*/ 66146 h 6"/>
              <a:gd name="T14" fmla="*/ 0 w 8"/>
              <a:gd name="T15" fmla="*/ 79375 h 6"/>
              <a:gd name="T16" fmla="*/ 13097 w 8"/>
              <a:gd name="T17" fmla="*/ 52917 h 6"/>
              <a:gd name="T18" fmla="*/ 26194 w 8"/>
              <a:gd name="T19" fmla="*/ 39688 h 6"/>
              <a:gd name="T20" fmla="*/ 39291 w 8"/>
              <a:gd name="T21" fmla="*/ 26458 h 6"/>
              <a:gd name="T22" fmla="*/ 52388 w 8"/>
              <a:gd name="T23" fmla="*/ 13229 h 6"/>
              <a:gd name="T24" fmla="*/ 65484 w 8"/>
              <a:gd name="T25" fmla="*/ 13229 h 6"/>
              <a:gd name="T26" fmla="*/ 78581 w 8"/>
              <a:gd name="T27" fmla="*/ 0 h 6"/>
              <a:gd name="T28" fmla="*/ 104775 w 8"/>
              <a:gd name="T29" fmla="*/ 0 h 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"/>
              <a:gd name="T46" fmla="*/ 0 h 6"/>
              <a:gd name="T47" fmla="*/ 8 w 8"/>
              <a:gd name="T48" fmla="*/ 6 h 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" h="6">
                <a:moveTo>
                  <a:pt x="8" y="0"/>
                </a:moveTo>
                <a:cubicBezTo>
                  <a:pt x="8" y="0"/>
                  <a:pt x="7" y="1"/>
                  <a:pt x="6" y="1"/>
                </a:cubicBezTo>
                <a:cubicBezTo>
                  <a:pt x="6" y="1"/>
                  <a:pt x="5" y="1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2" y="3"/>
                </a:cubicBezTo>
                <a:cubicBezTo>
                  <a:pt x="2" y="4"/>
                  <a:pt x="1" y="4"/>
                  <a:pt x="1" y="5"/>
                </a:cubicBezTo>
                <a:cubicBezTo>
                  <a:pt x="1" y="5"/>
                  <a:pt x="0" y="6"/>
                  <a:pt x="0" y="6"/>
                </a:cubicBezTo>
                <a:cubicBezTo>
                  <a:pt x="0" y="6"/>
                  <a:pt x="0" y="5"/>
                  <a:pt x="1" y="4"/>
                </a:cubicBezTo>
                <a:cubicBezTo>
                  <a:pt x="1" y="4"/>
                  <a:pt x="1" y="3"/>
                  <a:pt x="2" y="3"/>
                </a:cubicBezTo>
                <a:cubicBezTo>
                  <a:pt x="2" y="2"/>
                  <a:pt x="2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6" y="0"/>
                  <a:pt x="6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1" name="Freeform 87"/>
          <p:cNvSpPr>
            <a:spLocks noChangeArrowheads="1"/>
          </p:cNvSpPr>
          <p:nvPr/>
        </p:nvSpPr>
        <p:spPr bwMode="auto">
          <a:xfrm>
            <a:off x="5051425" y="1651000"/>
            <a:ext cx="39688" cy="160338"/>
          </a:xfrm>
          <a:custGeom>
            <a:avLst/>
            <a:gdLst>
              <a:gd name="T0" fmla="*/ 26459 w 3"/>
              <a:gd name="T1" fmla="*/ 160338 h 12"/>
              <a:gd name="T2" fmla="*/ 26459 w 3"/>
              <a:gd name="T3" fmla="*/ 133615 h 12"/>
              <a:gd name="T4" fmla="*/ 26459 w 3"/>
              <a:gd name="T5" fmla="*/ 80169 h 12"/>
              <a:gd name="T6" fmla="*/ 26459 w 3"/>
              <a:gd name="T7" fmla="*/ 53446 h 12"/>
              <a:gd name="T8" fmla="*/ 13229 w 3"/>
              <a:gd name="T9" fmla="*/ 40085 h 12"/>
              <a:gd name="T10" fmla="*/ 13229 w 3"/>
              <a:gd name="T11" fmla="*/ 26723 h 12"/>
              <a:gd name="T12" fmla="*/ 0 w 3"/>
              <a:gd name="T13" fmla="*/ 0 h 12"/>
              <a:gd name="T14" fmla="*/ 0 w 3"/>
              <a:gd name="T15" fmla="*/ 0 h 12"/>
              <a:gd name="T16" fmla="*/ 13229 w 3"/>
              <a:gd name="T17" fmla="*/ 13362 h 12"/>
              <a:gd name="T18" fmla="*/ 26459 w 3"/>
              <a:gd name="T19" fmla="*/ 26723 h 12"/>
              <a:gd name="T20" fmla="*/ 26459 w 3"/>
              <a:gd name="T21" fmla="*/ 40085 h 12"/>
              <a:gd name="T22" fmla="*/ 39688 w 3"/>
              <a:gd name="T23" fmla="*/ 80169 h 12"/>
              <a:gd name="T24" fmla="*/ 39688 w 3"/>
              <a:gd name="T25" fmla="*/ 106892 h 12"/>
              <a:gd name="T26" fmla="*/ 39688 w 3"/>
              <a:gd name="T27" fmla="*/ 133615 h 12"/>
              <a:gd name="T28" fmla="*/ 26459 w 3"/>
              <a:gd name="T29" fmla="*/ 160338 h 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"/>
              <a:gd name="T46" fmla="*/ 0 h 12"/>
              <a:gd name="T47" fmla="*/ 3 w 3"/>
              <a:gd name="T48" fmla="*/ 12 h 1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" h="12">
                <a:moveTo>
                  <a:pt x="2" y="12"/>
                </a:moveTo>
                <a:cubicBezTo>
                  <a:pt x="2" y="12"/>
                  <a:pt x="2" y="11"/>
                  <a:pt x="2" y="10"/>
                </a:cubicBezTo>
                <a:cubicBezTo>
                  <a:pt x="2" y="9"/>
                  <a:pt x="2" y="7"/>
                  <a:pt x="2" y="6"/>
                </a:cubicBezTo>
                <a:cubicBezTo>
                  <a:pt x="2" y="5"/>
                  <a:pt x="2" y="4"/>
                  <a:pt x="2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3" y="4"/>
                  <a:pt x="3" y="5"/>
                  <a:pt x="3" y="6"/>
                </a:cubicBezTo>
                <a:cubicBezTo>
                  <a:pt x="3" y="6"/>
                  <a:pt x="3" y="7"/>
                  <a:pt x="3" y="8"/>
                </a:cubicBezTo>
                <a:cubicBezTo>
                  <a:pt x="3" y="9"/>
                  <a:pt x="3" y="10"/>
                  <a:pt x="3" y="10"/>
                </a:cubicBezTo>
                <a:cubicBezTo>
                  <a:pt x="3" y="11"/>
                  <a:pt x="2" y="12"/>
                  <a:pt x="2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2" name="Freeform 88"/>
          <p:cNvSpPr>
            <a:spLocks noChangeArrowheads="1"/>
          </p:cNvSpPr>
          <p:nvPr/>
        </p:nvSpPr>
        <p:spPr bwMode="auto">
          <a:xfrm>
            <a:off x="5105400" y="1665288"/>
            <a:ext cx="26988" cy="119062"/>
          </a:xfrm>
          <a:custGeom>
            <a:avLst/>
            <a:gdLst>
              <a:gd name="T0" fmla="*/ 13494 w 2"/>
              <a:gd name="T1" fmla="*/ 119062 h 9"/>
              <a:gd name="T2" fmla="*/ 13494 w 2"/>
              <a:gd name="T3" fmla="*/ 92604 h 9"/>
              <a:gd name="T4" fmla="*/ 13494 w 2"/>
              <a:gd name="T5" fmla="*/ 79375 h 9"/>
              <a:gd name="T6" fmla="*/ 13494 w 2"/>
              <a:gd name="T7" fmla="*/ 66146 h 9"/>
              <a:gd name="T8" fmla="*/ 13494 w 2"/>
              <a:gd name="T9" fmla="*/ 52916 h 9"/>
              <a:gd name="T10" fmla="*/ 13494 w 2"/>
              <a:gd name="T11" fmla="*/ 39687 h 9"/>
              <a:gd name="T12" fmla="*/ 0 w 2"/>
              <a:gd name="T13" fmla="*/ 13229 h 9"/>
              <a:gd name="T14" fmla="*/ 0 w 2"/>
              <a:gd name="T15" fmla="*/ 0 h 9"/>
              <a:gd name="T16" fmla="*/ 13494 w 2"/>
              <a:gd name="T17" fmla="*/ 13229 h 9"/>
              <a:gd name="T18" fmla="*/ 26988 w 2"/>
              <a:gd name="T19" fmla="*/ 26458 h 9"/>
              <a:gd name="T20" fmla="*/ 26988 w 2"/>
              <a:gd name="T21" fmla="*/ 52916 h 9"/>
              <a:gd name="T22" fmla="*/ 26988 w 2"/>
              <a:gd name="T23" fmla="*/ 66146 h 9"/>
              <a:gd name="T24" fmla="*/ 26988 w 2"/>
              <a:gd name="T25" fmla="*/ 79375 h 9"/>
              <a:gd name="T26" fmla="*/ 26988 w 2"/>
              <a:gd name="T27" fmla="*/ 92604 h 9"/>
              <a:gd name="T28" fmla="*/ 13494 w 2"/>
              <a:gd name="T29" fmla="*/ 119062 h 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"/>
              <a:gd name="T46" fmla="*/ 0 h 9"/>
              <a:gd name="T47" fmla="*/ 2 w 2"/>
              <a:gd name="T48" fmla="*/ 9 h 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" h="9">
                <a:moveTo>
                  <a:pt x="1" y="9"/>
                </a:moveTo>
                <a:cubicBezTo>
                  <a:pt x="1" y="9"/>
                  <a:pt x="1" y="8"/>
                  <a:pt x="1" y="7"/>
                </a:cubicBezTo>
                <a:cubicBezTo>
                  <a:pt x="2" y="7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2"/>
                  <a:pt x="1" y="2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1" y="1"/>
                </a:cubicBezTo>
                <a:cubicBezTo>
                  <a:pt x="1" y="1"/>
                  <a:pt x="1" y="2"/>
                  <a:pt x="2" y="2"/>
                </a:cubicBezTo>
                <a:cubicBezTo>
                  <a:pt x="2" y="3"/>
                  <a:pt x="2" y="3"/>
                  <a:pt x="2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8"/>
                  <a:pt x="1" y="9"/>
                  <a:pt x="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3" name="Freeform 89"/>
          <p:cNvSpPr>
            <a:spLocks noChangeArrowheads="1"/>
          </p:cNvSpPr>
          <p:nvPr/>
        </p:nvSpPr>
        <p:spPr bwMode="auto">
          <a:xfrm>
            <a:off x="4229100" y="1851025"/>
            <a:ext cx="146050" cy="198438"/>
          </a:xfrm>
          <a:custGeom>
            <a:avLst/>
            <a:gdLst>
              <a:gd name="T0" fmla="*/ 0 w 11"/>
              <a:gd name="T1" fmla="*/ 198438 h 15"/>
              <a:gd name="T2" fmla="*/ 13277 w 11"/>
              <a:gd name="T3" fmla="*/ 158750 h 15"/>
              <a:gd name="T4" fmla="*/ 66386 w 11"/>
              <a:gd name="T5" fmla="*/ 92604 h 15"/>
              <a:gd name="T6" fmla="*/ 119495 w 11"/>
              <a:gd name="T7" fmla="*/ 26458 h 15"/>
              <a:gd name="T8" fmla="*/ 146050 w 11"/>
              <a:gd name="T9" fmla="*/ 0 h 15"/>
              <a:gd name="T10" fmla="*/ 119495 w 11"/>
              <a:gd name="T11" fmla="*/ 39688 h 15"/>
              <a:gd name="T12" fmla="*/ 79664 w 11"/>
              <a:gd name="T13" fmla="*/ 105834 h 15"/>
              <a:gd name="T14" fmla="*/ 26555 w 11"/>
              <a:gd name="T15" fmla="*/ 171980 h 15"/>
              <a:gd name="T16" fmla="*/ 0 w 11"/>
              <a:gd name="T17" fmla="*/ 198438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"/>
              <a:gd name="T28" fmla="*/ 0 h 15"/>
              <a:gd name="T29" fmla="*/ 11 w 11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" h="15">
                <a:moveTo>
                  <a:pt x="0" y="15"/>
                </a:moveTo>
                <a:cubicBezTo>
                  <a:pt x="0" y="15"/>
                  <a:pt x="0" y="14"/>
                  <a:pt x="1" y="12"/>
                </a:cubicBezTo>
                <a:cubicBezTo>
                  <a:pt x="2" y="11"/>
                  <a:pt x="3" y="9"/>
                  <a:pt x="5" y="7"/>
                </a:cubicBezTo>
                <a:cubicBezTo>
                  <a:pt x="6" y="5"/>
                  <a:pt x="7" y="4"/>
                  <a:pt x="9" y="2"/>
                </a:cubicBezTo>
                <a:cubicBezTo>
                  <a:pt x="10" y="1"/>
                  <a:pt x="11" y="0"/>
                  <a:pt x="11" y="0"/>
                </a:cubicBezTo>
                <a:cubicBezTo>
                  <a:pt x="11" y="0"/>
                  <a:pt x="10" y="1"/>
                  <a:pt x="9" y="3"/>
                </a:cubicBezTo>
                <a:cubicBezTo>
                  <a:pt x="8" y="4"/>
                  <a:pt x="7" y="6"/>
                  <a:pt x="6" y="8"/>
                </a:cubicBezTo>
                <a:cubicBezTo>
                  <a:pt x="4" y="10"/>
                  <a:pt x="3" y="11"/>
                  <a:pt x="2" y="13"/>
                </a:cubicBezTo>
                <a:cubicBezTo>
                  <a:pt x="0" y="14"/>
                  <a:pt x="0" y="15"/>
                  <a:pt x="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4" name="Freeform 90"/>
          <p:cNvSpPr>
            <a:spLocks noChangeArrowheads="1"/>
          </p:cNvSpPr>
          <p:nvPr/>
        </p:nvSpPr>
        <p:spPr bwMode="auto">
          <a:xfrm>
            <a:off x="4189413" y="1851025"/>
            <a:ext cx="265112" cy="346075"/>
          </a:xfrm>
          <a:custGeom>
            <a:avLst/>
            <a:gdLst>
              <a:gd name="T0" fmla="*/ 0 w 20"/>
              <a:gd name="T1" fmla="*/ 346075 h 26"/>
              <a:gd name="T2" fmla="*/ 39767 w 20"/>
              <a:gd name="T3" fmla="*/ 292833 h 26"/>
              <a:gd name="T4" fmla="*/ 132556 w 20"/>
              <a:gd name="T5" fmla="*/ 173038 h 26"/>
              <a:gd name="T6" fmla="*/ 225345 w 20"/>
              <a:gd name="T7" fmla="*/ 53242 h 26"/>
              <a:gd name="T8" fmla="*/ 265112 w 20"/>
              <a:gd name="T9" fmla="*/ 0 h 26"/>
              <a:gd name="T10" fmla="*/ 225345 w 20"/>
              <a:gd name="T11" fmla="*/ 66553 h 26"/>
              <a:gd name="T12" fmla="*/ 145812 w 20"/>
              <a:gd name="T13" fmla="*/ 186348 h 26"/>
              <a:gd name="T14" fmla="*/ 53022 w 20"/>
              <a:gd name="T15" fmla="*/ 292833 h 26"/>
              <a:gd name="T16" fmla="*/ 0 w 20"/>
              <a:gd name="T17" fmla="*/ 346075 h 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26"/>
              <a:gd name="T29" fmla="*/ 20 w 20"/>
              <a:gd name="T30" fmla="*/ 26 h 2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26">
                <a:moveTo>
                  <a:pt x="0" y="26"/>
                </a:moveTo>
                <a:cubicBezTo>
                  <a:pt x="0" y="26"/>
                  <a:pt x="1" y="25"/>
                  <a:pt x="3" y="22"/>
                </a:cubicBezTo>
                <a:cubicBezTo>
                  <a:pt x="5" y="19"/>
                  <a:pt x="7" y="16"/>
                  <a:pt x="10" y="13"/>
                </a:cubicBezTo>
                <a:cubicBezTo>
                  <a:pt x="12" y="10"/>
                  <a:pt x="15" y="7"/>
                  <a:pt x="17" y="4"/>
                </a:cubicBezTo>
                <a:cubicBezTo>
                  <a:pt x="19" y="2"/>
                  <a:pt x="20" y="0"/>
                  <a:pt x="20" y="0"/>
                </a:cubicBezTo>
                <a:cubicBezTo>
                  <a:pt x="20" y="0"/>
                  <a:pt x="19" y="2"/>
                  <a:pt x="17" y="5"/>
                </a:cubicBezTo>
                <a:cubicBezTo>
                  <a:pt x="16" y="7"/>
                  <a:pt x="13" y="10"/>
                  <a:pt x="11" y="14"/>
                </a:cubicBezTo>
                <a:cubicBezTo>
                  <a:pt x="8" y="17"/>
                  <a:pt x="6" y="20"/>
                  <a:pt x="4" y="22"/>
                </a:cubicBezTo>
                <a:cubicBezTo>
                  <a:pt x="2" y="25"/>
                  <a:pt x="0" y="26"/>
                  <a:pt x="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5" name="Freeform 91"/>
          <p:cNvSpPr>
            <a:spLocks noChangeArrowheads="1"/>
          </p:cNvSpPr>
          <p:nvPr/>
        </p:nvSpPr>
        <p:spPr bwMode="auto">
          <a:xfrm>
            <a:off x="4375150" y="1903413"/>
            <a:ext cx="133350" cy="198437"/>
          </a:xfrm>
          <a:custGeom>
            <a:avLst/>
            <a:gdLst>
              <a:gd name="T0" fmla="*/ 0 w 10"/>
              <a:gd name="T1" fmla="*/ 198437 h 15"/>
              <a:gd name="T2" fmla="*/ 13335 w 10"/>
              <a:gd name="T3" fmla="*/ 158750 h 15"/>
              <a:gd name="T4" fmla="*/ 66675 w 10"/>
              <a:gd name="T5" fmla="*/ 92604 h 15"/>
              <a:gd name="T6" fmla="*/ 106680 w 10"/>
              <a:gd name="T7" fmla="*/ 26458 h 15"/>
              <a:gd name="T8" fmla="*/ 133350 w 10"/>
              <a:gd name="T9" fmla="*/ 0 h 15"/>
              <a:gd name="T10" fmla="*/ 120015 w 10"/>
              <a:gd name="T11" fmla="*/ 39687 h 15"/>
              <a:gd name="T12" fmla="*/ 80010 w 10"/>
              <a:gd name="T13" fmla="*/ 105833 h 15"/>
              <a:gd name="T14" fmla="*/ 26670 w 10"/>
              <a:gd name="T15" fmla="*/ 158750 h 15"/>
              <a:gd name="T16" fmla="*/ 0 w 10"/>
              <a:gd name="T17" fmla="*/ 198437 h 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"/>
              <a:gd name="T28" fmla="*/ 0 h 15"/>
              <a:gd name="T29" fmla="*/ 10 w 10"/>
              <a:gd name="T30" fmla="*/ 15 h 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" h="15">
                <a:moveTo>
                  <a:pt x="0" y="15"/>
                </a:moveTo>
                <a:cubicBezTo>
                  <a:pt x="0" y="15"/>
                  <a:pt x="0" y="14"/>
                  <a:pt x="1" y="12"/>
                </a:cubicBezTo>
                <a:cubicBezTo>
                  <a:pt x="2" y="11"/>
                  <a:pt x="3" y="9"/>
                  <a:pt x="5" y="7"/>
                </a:cubicBezTo>
                <a:cubicBezTo>
                  <a:pt x="6" y="5"/>
                  <a:pt x="7" y="3"/>
                  <a:pt x="8" y="2"/>
                </a:cubicBezTo>
                <a:cubicBezTo>
                  <a:pt x="10" y="1"/>
                  <a:pt x="10" y="0"/>
                  <a:pt x="10" y="0"/>
                </a:cubicBezTo>
                <a:cubicBezTo>
                  <a:pt x="10" y="0"/>
                  <a:pt x="10" y="1"/>
                  <a:pt x="9" y="3"/>
                </a:cubicBezTo>
                <a:cubicBezTo>
                  <a:pt x="8" y="4"/>
                  <a:pt x="7" y="6"/>
                  <a:pt x="6" y="8"/>
                </a:cubicBezTo>
                <a:cubicBezTo>
                  <a:pt x="4" y="9"/>
                  <a:pt x="3" y="11"/>
                  <a:pt x="2" y="12"/>
                </a:cubicBezTo>
                <a:cubicBezTo>
                  <a:pt x="0" y="14"/>
                  <a:pt x="0" y="15"/>
                  <a:pt x="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86" name="文本框 93"/>
          <p:cNvSpPr>
            <a:spLocks noChangeArrowheads="1"/>
          </p:cNvSpPr>
          <p:nvPr/>
        </p:nvSpPr>
        <p:spPr bwMode="auto">
          <a:xfrm>
            <a:off x="6259513" y="466725"/>
            <a:ext cx="57896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组织部</a:t>
            </a:r>
            <a:endParaRPr lang="en-US" altLang="zh-CN" sz="5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5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招新要求  </a:t>
            </a:r>
          </a:p>
        </p:txBody>
      </p:sp>
      <p:grpSp>
        <p:nvGrpSpPr>
          <p:cNvPr id="4187" name="组合 101"/>
          <p:cNvGrpSpPr>
            <a:grpSpLocks/>
          </p:cNvGrpSpPr>
          <p:nvPr/>
        </p:nvGrpSpPr>
        <p:grpSpPr bwMode="auto">
          <a:xfrm>
            <a:off x="6765925" y="2493963"/>
            <a:ext cx="369888" cy="495300"/>
            <a:chOff x="0" y="0"/>
            <a:chExt cx="437325" cy="585204"/>
          </a:xfrm>
        </p:grpSpPr>
        <p:sp>
          <p:nvSpPr>
            <p:cNvPr id="4193" name="Freeform 50"/>
            <p:cNvSpPr>
              <a:spLocks noChangeArrowheads="1"/>
            </p:cNvSpPr>
            <p:nvPr/>
          </p:nvSpPr>
          <p:spPr bwMode="auto">
            <a:xfrm>
              <a:off x="0" y="0"/>
              <a:ext cx="437325" cy="505662"/>
            </a:xfrm>
            <a:custGeom>
              <a:avLst/>
              <a:gdLst>
                <a:gd name="T0" fmla="*/ 344559 w 33"/>
                <a:gd name="T1" fmla="*/ 385900 h 38"/>
                <a:gd name="T2" fmla="*/ 424073 w 33"/>
                <a:gd name="T3" fmla="*/ 172990 h 38"/>
                <a:gd name="T4" fmla="*/ 172280 w 33"/>
                <a:gd name="T5" fmla="*/ 26614 h 38"/>
                <a:gd name="T6" fmla="*/ 13252 w 33"/>
                <a:gd name="T7" fmla="*/ 266138 h 38"/>
                <a:gd name="T8" fmla="*/ 172280 w 33"/>
                <a:gd name="T9" fmla="*/ 425821 h 38"/>
                <a:gd name="T10" fmla="*/ 172280 w 33"/>
                <a:gd name="T11" fmla="*/ 452434 h 38"/>
                <a:gd name="T12" fmla="*/ 238541 w 33"/>
                <a:gd name="T13" fmla="*/ 492355 h 38"/>
                <a:gd name="T14" fmla="*/ 318055 w 33"/>
                <a:gd name="T15" fmla="*/ 479048 h 38"/>
                <a:gd name="T16" fmla="*/ 357811 w 33"/>
                <a:gd name="T17" fmla="*/ 412514 h 38"/>
                <a:gd name="T18" fmla="*/ 344559 w 33"/>
                <a:gd name="T19" fmla="*/ 38590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51"/>
            <p:cNvSpPr>
              <a:spLocks noChangeArrowheads="1"/>
            </p:cNvSpPr>
            <p:nvPr/>
          </p:nvSpPr>
          <p:spPr bwMode="auto">
            <a:xfrm>
              <a:off x="159027" y="399132"/>
              <a:ext cx="238541" cy="186072"/>
            </a:xfrm>
            <a:custGeom>
              <a:avLst/>
              <a:gdLst>
                <a:gd name="T0" fmla="*/ 225289 w 18"/>
                <a:gd name="T1" fmla="*/ 106327 h 14"/>
                <a:gd name="T2" fmla="*/ 198784 w 18"/>
                <a:gd name="T3" fmla="*/ 93036 h 14"/>
                <a:gd name="T4" fmla="*/ 225289 w 18"/>
                <a:gd name="T5" fmla="*/ 66454 h 14"/>
                <a:gd name="T6" fmla="*/ 185532 w 18"/>
                <a:gd name="T7" fmla="*/ 53163 h 14"/>
                <a:gd name="T8" fmla="*/ 212036 w 18"/>
                <a:gd name="T9" fmla="*/ 26582 h 14"/>
                <a:gd name="T10" fmla="*/ 185532 w 18"/>
                <a:gd name="T11" fmla="*/ 13291 h 14"/>
                <a:gd name="T12" fmla="*/ 26505 w 18"/>
                <a:gd name="T13" fmla="*/ 39873 h 14"/>
                <a:gd name="T14" fmla="*/ 0 w 18"/>
                <a:gd name="T15" fmla="*/ 66454 h 14"/>
                <a:gd name="T16" fmla="*/ 39757 w 18"/>
                <a:gd name="T17" fmla="*/ 79745 h 14"/>
                <a:gd name="T18" fmla="*/ 13252 w 18"/>
                <a:gd name="T19" fmla="*/ 106327 h 14"/>
                <a:gd name="T20" fmla="*/ 39757 w 18"/>
                <a:gd name="T21" fmla="*/ 119618 h 14"/>
                <a:gd name="T22" fmla="*/ 13252 w 18"/>
                <a:gd name="T23" fmla="*/ 146199 h 14"/>
                <a:gd name="T24" fmla="*/ 53009 w 18"/>
                <a:gd name="T25" fmla="*/ 159490 h 14"/>
                <a:gd name="T26" fmla="*/ 66261 w 18"/>
                <a:gd name="T27" fmla="*/ 159490 h 14"/>
                <a:gd name="T28" fmla="*/ 132523 w 18"/>
                <a:gd name="T29" fmla="*/ 186072 h 14"/>
                <a:gd name="T30" fmla="*/ 185532 w 18"/>
                <a:gd name="T31" fmla="*/ 132909 h 14"/>
                <a:gd name="T32" fmla="*/ 212036 w 18"/>
                <a:gd name="T33" fmla="*/ 132909 h 14"/>
                <a:gd name="T34" fmla="*/ 225289 w 18"/>
                <a:gd name="T35" fmla="*/ 106327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88" name="文本框 102"/>
          <p:cNvSpPr>
            <a:spLocks noChangeArrowheads="1"/>
          </p:cNvSpPr>
          <p:nvPr/>
        </p:nvSpPr>
        <p:spPr bwMode="auto">
          <a:xfrm>
            <a:off x="7391400" y="25908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7F6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创意独特</a:t>
            </a:r>
          </a:p>
        </p:txBody>
      </p:sp>
      <p:grpSp>
        <p:nvGrpSpPr>
          <p:cNvPr id="4189" name="组合 103"/>
          <p:cNvGrpSpPr>
            <a:grpSpLocks/>
          </p:cNvGrpSpPr>
          <p:nvPr/>
        </p:nvGrpSpPr>
        <p:grpSpPr bwMode="auto">
          <a:xfrm>
            <a:off x="6816725" y="3373438"/>
            <a:ext cx="369888" cy="496887"/>
            <a:chOff x="0" y="0"/>
            <a:chExt cx="437325" cy="585204"/>
          </a:xfrm>
        </p:grpSpPr>
        <p:sp>
          <p:nvSpPr>
            <p:cNvPr id="4191" name="Freeform 50"/>
            <p:cNvSpPr>
              <a:spLocks noChangeArrowheads="1"/>
            </p:cNvSpPr>
            <p:nvPr/>
          </p:nvSpPr>
          <p:spPr bwMode="auto">
            <a:xfrm>
              <a:off x="0" y="0"/>
              <a:ext cx="437325" cy="505662"/>
            </a:xfrm>
            <a:custGeom>
              <a:avLst/>
              <a:gdLst>
                <a:gd name="T0" fmla="*/ 344559 w 33"/>
                <a:gd name="T1" fmla="*/ 385900 h 38"/>
                <a:gd name="T2" fmla="*/ 424073 w 33"/>
                <a:gd name="T3" fmla="*/ 172990 h 38"/>
                <a:gd name="T4" fmla="*/ 172280 w 33"/>
                <a:gd name="T5" fmla="*/ 26614 h 38"/>
                <a:gd name="T6" fmla="*/ 13252 w 33"/>
                <a:gd name="T7" fmla="*/ 266138 h 38"/>
                <a:gd name="T8" fmla="*/ 172280 w 33"/>
                <a:gd name="T9" fmla="*/ 425821 h 38"/>
                <a:gd name="T10" fmla="*/ 172280 w 33"/>
                <a:gd name="T11" fmla="*/ 452434 h 38"/>
                <a:gd name="T12" fmla="*/ 238541 w 33"/>
                <a:gd name="T13" fmla="*/ 492355 h 38"/>
                <a:gd name="T14" fmla="*/ 318055 w 33"/>
                <a:gd name="T15" fmla="*/ 479048 h 38"/>
                <a:gd name="T16" fmla="*/ 357811 w 33"/>
                <a:gd name="T17" fmla="*/ 412514 h 38"/>
                <a:gd name="T18" fmla="*/ 344559 w 33"/>
                <a:gd name="T19" fmla="*/ 38590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51"/>
            <p:cNvSpPr>
              <a:spLocks noChangeArrowheads="1"/>
            </p:cNvSpPr>
            <p:nvPr/>
          </p:nvSpPr>
          <p:spPr bwMode="auto">
            <a:xfrm>
              <a:off x="159027" y="399132"/>
              <a:ext cx="238541" cy="186072"/>
            </a:xfrm>
            <a:custGeom>
              <a:avLst/>
              <a:gdLst>
                <a:gd name="T0" fmla="*/ 225289 w 18"/>
                <a:gd name="T1" fmla="*/ 106327 h 14"/>
                <a:gd name="T2" fmla="*/ 198784 w 18"/>
                <a:gd name="T3" fmla="*/ 93036 h 14"/>
                <a:gd name="T4" fmla="*/ 225289 w 18"/>
                <a:gd name="T5" fmla="*/ 66454 h 14"/>
                <a:gd name="T6" fmla="*/ 185532 w 18"/>
                <a:gd name="T7" fmla="*/ 53163 h 14"/>
                <a:gd name="T8" fmla="*/ 212036 w 18"/>
                <a:gd name="T9" fmla="*/ 26582 h 14"/>
                <a:gd name="T10" fmla="*/ 185532 w 18"/>
                <a:gd name="T11" fmla="*/ 13291 h 14"/>
                <a:gd name="T12" fmla="*/ 26505 w 18"/>
                <a:gd name="T13" fmla="*/ 39873 h 14"/>
                <a:gd name="T14" fmla="*/ 0 w 18"/>
                <a:gd name="T15" fmla="*/ 66454 h 14"/>
                <a:gd name="T16" fmla="*/ 39757 w 18"/>
                <a:gd name="T17" fmla="*/ 79745 h 14"/>
                <a:gd name="T18" fmla="*/ 13252 w 18"/>
                <a:gd name="T19" fmla="*/ 106327 h 14"/>
                <a:gd name="T20" fmla="*/ 39757 w 18"/>
                <a:gd name="T21" fmla="*/ 119618 h 14"/>
                <a:gd name="T22" fmla="*/ 13252 w 18"/>
                <a:gd name="T23" fmla="*/ 146199 h 14"/>
                <a:gd name="T24" fmla="*/ 53009 w 18"/>
                <a:gd name="T25" fmla="*/ 159490 h 14"/>
                <a:gd name="T26" fmla="*/ 66261 w 18"/>
                <a:gd name="T27" fmla="*/ 159490 h 14"/>
                <a:gd name="T28" fmla="*/ 132523 w 18"/>
                <a:gd name="T29" fmla="*/ 186072 h 14"/>
                <a:gd name="T30" fmla="*/ 185532 w 18"/>
                <a:gd name="T31" fmla="*/ 132909 h 14"/>
                <a:gd name="T32" fmla="*/ 212036 w 18"/>
                <a:gd name="T33" fmla="*/ 132909 h 14"/>
                <a:gd name="T34" fmla="*/ 225289 w 18"/>
                <a:gd name="T35" fmla="*/ 106327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0" name="文本框 106"/>
          <p:cNvSpPr>
            <a:spLocks noChangeArrowheads="1"/>
          </p:cNvSpPr>
          <p:nvPr/>
        </p:nvSpPr>
        <p:spPr bwMode="auto">
          <a:xfrm>
            <a:off x="7391400" y="3443288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7F6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脑洞巨大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7" grpId="0" bldLvl="0" animBg="1" autoUpdateAnimBg="0"/>
      <p:bldP spid="5158" grpId="0" bldLvl="0" animBg="1" autoUpdateAnimBg="0"/>
      <p:bldP spid="5168" grpId="0" bldLvl="0" animBg="1" autoUpdateAnimBg="0"/>
      <p:bldP spid="5169" grpId="0" bldLvl="0" animBg="1" autoUpdateAnimBg="0"/>
      <p:bldP spid="5179" grpId="0" bldLvl="0" animBg="1" autoUpdateAnimBg="0"/>
      <p:bldP spid="5180" grpId="0" bldLvl="0" animBg="1" autoUpdateAnimBg="0"/>
      <p:bldP spid="5188" grpId="0" bldLvl="0" animBg="1" autoUpdateAnimBg="0"/>
      <p:bldP spid="5189" grpId="0" bldLvl="0" animBg="1" autoUpdateAnimBg="0"/>
      <p:bldP spid="5199" grpId="0" bldLvl="0" animBg="1" autoUpdateAnimBg="0"/>
      <p:bldP spid="5200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E0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3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93"/>
          <a:stretch>
            <a:fillRect/>
          </a:stretch>
        </p:blipFill>
        <p:spPr bwMode="auto">
          <a:xfrm>
            <a:off x="1257300" y="1614488"/>
            <a:ext cx="2847975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grpSp>
        <p:nvGrpSpPr>
          <p:cNvPr id="6147" name="组合 5"/>
          <p:cNvGrpSpPr>
            <a:grpSpLocks/>
          </p:cNvGrpSpPr>
          <p:nvPr/>
        </p:nvGrpSpPr>
        <p:grpSpPr bwMode="auto">
          <a:xfrm>
            <a:off x="3948113" y="3373438"/>
            <a:ext cx="1009650" cy="592137"/>
            <a:chOff x="0" y="0"/>
            <a:chExt cx="896938" cy="525463"/>
          </a:xfrm>
        </p:grpSpPr>
        <p:sp>
          <p:nvSpPr>
            <p:cNvPr id="5134" name="Freeform 5695"/>
            <p:cNvSpPr>
              <a:spLocks noChangeArrowheads="1"/>
            </p:cNvSpPr>
            <p:nvPr/>
          </p:nvSpPr>
          <p:spPr bwMode="auto">
            <a:xfrm>
              <a:off x="0" y="0"/>
              <a:ext cx="896938" cy="525463"/>
            </a:xfrm>
            <a:custGeom>
              <a:avLst/>
              <a:gdLst>
                <a:gd name="T0" fmla="*/ 161374 w 239"/>
                <a:gd name="T1" fmla="*/ 476670 h 140"/>
                <a:gd name="T2" fmla="*/ 138857 w 239"/>
                <a:gd name="T3" fmla="*/ 465410 h 140"/>
                <a:gd name="T4" fmla="*/ 52540 w 239"/>
                <a:gd name="T5" fmla="*/ 386591 h 140"/>
                <a:gd name="T6" fmla="*/ 7506 w 239"/>
                <a:gd name="T7" fmla="*/ 292758 h 140"/>
                <a:gd name="T8" fmla="*/ 15012 w 239"/>
                <a:gd name="T9" fmla="*/ 153886 h 140"/>
                <a:gd name="T10" fmla="*/ 112586 w 239"/>
                <a:gd name="T11" fmla="*/ 48793 h 140"/>
                <a:gd name="T12" fmla="*/ 270207 w 239"/>
                <a:gd name="T13" fmla="*/ 0 h 140"/>
                <a:gd name="T14" fmla="*/ 232678 w 239"/>
                <a:gd name="T15" fmla="*/ 48793 h 140"/>
                <a:gd name="T16" fmla="*/ 300230 w 239"/>
                <a:gd name="T17" fmla="*/ 30026 h 140"/>
                <a:gd name="T18" fmla="*/ 401558 w 239"/>
                <a:gd name="T19" fmla="*/ 7507 h 140"/>
                <a:gd name="T20" fmla="*/ 532909 w 239"/>
                <a:gd name="T21" fmla="*/ 11260 h 140"/>
                <a:gd name="T22" fmla="*/ 476616 w 239"/>
                <a:gd name="T23" fmla="*/ 52546 h 140"/>
                <a:gd name="T24" fmla="*/ 660507 w 239"/>
                <a:gd name="T25" fmla="*/ 67560 h 140"/>
                <a:gd name="T26" fmla="*/ 791857 w 239"/>
                <a:gd name="T27" fmla="*/ 142626 h 140"/>
                <a:gd name="T28" fmla="*/ 709294 w 239"/>
                <a:gd name="T29" fmla="*/ 142626 h 140"/>
                <a:gd name="T30" fmla="*/ 818128 w 239"/>
                <a:gd name="T31" fmla="*/ 206432 h 140"/>
                <a:gd name="T32" fmla="*/ 870668 w 239"/>
                <a:gd name="T33" fmla="*/ 266485 h 140"/>
                <a:gd name="T34" fmla="*/ 896938 w 239"/>
                <a:gd name="T35" fmla="*/ 300265 h 140"/>
                <a:gd name="T36" fmla="*/ 833139 w 239"/>
                <a:gd name="T37" fmla="*/ 322784 h 140"/>
                <a:gd name="T38" fmla="*/ 788105 w 239"/>
                <a:gd name="T39" fmla="*/ 360317 h 140"/>
                <a:gd name="T40" fmla="*/ 739317 w 239"/>
                <a:gd name="T41" fmla="*/ 397851 h 140"/>
                <a:gd name="T42" fmla="*/ 686777 w 239"/>
                <a:gd name="T43" fmla="*/ 420370 h 140"/>
                <a:gd name="T44" fmla="*/ 622978 w 239"/>
                <a:gd name="T45" fmla="*/ 424124 h 140"/>
                <a:gd name="T46" fmla="*/ 705541 w 239"/>
                <a:gd name="T47" fmla="*/ 457903 h 140"/>
                <a:gd name="T48" fmla="*/ 731811 w 239"/>
                <a:gd name="T49" fmla="*/ 469163 h 140"/>
                <a:gd name="T50" fmla="*/ 645495 w 239"/>
                <a:gd name="T51" fmla="*/ 487930 h 140"/>
                <a:gd name="T52" fmla="*/ 476616 w 239"/>
                <a:gd name="T53" fmla="*/ 472917 h 140"/>
                <a:gd name="T54" fmla="*/ 529156 w 239"/>
                <a:gd name="T55" fmla="*/ 510450 h 140"/>
                <a:gd name="T56" fmla="*/ 487874 w 239"/>
                <a:gd name="T57" fmla="*/ 521710 h 140"/>
                <a:gd name="T58" fmla="*/ 364029 w 239"/>
                <a:gd name="T59" fmla="*/ 502943 h 140"/>
                <a:gd name="T60" fmla="*/ 307736 w 239"/>
                <a:gd name="T61" fmla="*/ 484177 h 140"/>
                <a:gd name="T62" fmla="*/ 262702 w 239"/>
                <a:gd name="T63" fmla="*/ 454150 h 140"/>
                <a:gd name="T64" fmla="*/ 296477 w 239"/>
                <a:gd name="T65" fmla="*/ 502943 h 140"/>
                <a:gd name="T66" fmla="*/ 232678 w 239"/>
                <a:gd name="T67" fmla="*/ 499190 h 140"/>
                <a:gd name="T68" fmla="*/ 161374 w 239"/>
                <a:gd name="T69" fmla="*/ 476670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9"/>
                <a:gd name="T106" fmla="*/ 0 h 140"/>
                <a:gd name="T107" fmla="*/ 239 w 239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9" h="140">
                  <a:moveTo>
                    <a:pt x="43" y="127"/>
                  </a:moveTo>
                  <a:cubicBezTo>
                    <a:pt x="41" y="126"/>
                    <a:pt x="39" y="125"/>
                    <a:pt x="37" y="124"/>
                  </a:cubicBezTo>
                  <a:cubicBezTo>
                    <a:pt x="26" y="119"/>
                    <a:pt x="21" y="112"/>
                    <a:pt x="14" y="103"/>
                  </a:cubicBezTo>
                  <a:cubicBezTo>
                    <a:pt x="8" y="96"/>
                    <a:pt x="4" y="87"/>
                    <a:pt x="2" y="78"/>
                  </a:cubicBezTo>
                  <a:cubicBezTo>
                    <a:pt x="0" y="66"/>
                    <a:pt x="0" y="53"/>
                    <a:pt x="4" y="41"/>
                  </a:cubicBezTo>
                  <a:cubicBezTo>
                    <a:pt x="8" y="29"/>
                    <a:pt x="18" y="19"/>
                    <a:pt x="30" y="13"/>
                  </a:cubicBezTo>
                  <a:cubicBezTo>
                    <a:pt x="43" y="6"/>
                    <a:pt x="58" y="2"/>
                    <a:pt x="72" y="0"/>
                  </a:cubicBezTo>
                  <a:cubicBezTo>
                    <a:pt x="69" y="4"/>
                    <a:pt x="63" y="7"/>
                    <a:pt x="62" y="13"/>
                  </a:cubicBezTo>
                  <a:cubicBezTo>
                    <a:pt x="68" y="11"/>
                    <a:pt x="74" y="9"/>
                    <a:pt x="80" y="8"/>
                  </a:cubicBezTo>
                  <a:cubicBezTo>
                    <a:pt x="89" y="6"/>
                    <a:pt x="98" y="3"/>
                    <a:pt x="107" y="2"/>
                  </a:cubicBezTo>
                  <a:cubicBezTo>
                    <a:pt x="118" y="1"/>
                    <a:pt x="130" y="3"/>
                    <a:pt x="142" y="3"/>
                  </a:cubicBezTo>
                  <a:cubicBezTo>
                    <a:pt x="136" y="4"/>
                    <a:pt x="128" y="9"/>
                    <a:pt x="127" y="14"/>
                  </a:cubicBezTo>
                  <a:cubicBezTo>
                    <a:pt x="139" y="7"/>
                    <a:pt x="164" y="13"/>
                    <a:pt x="176" y="18"/>
                  </a:cubicBezTo>
                  <a:cubicBezTo>
                    <a:pt x="189" y="23"/>
                    <a:pt x="201" y="29"/>
                    <a:pt x="211" y="38"/>
                  </a:cubicBezTo>
                  <a:cubicBezTo>
                    <a:pt x="205" y="35"/>
                    <a:pt x="195" y="36"/>
                    <a:pt x="189" y="38"/>
                  </a:cubicBezTo>
                  <a:cubicBezTo>
                    <a:pt x="200" y="38"/>
                    <a:pt x="211" y="48"/>
                    <a:pt x="218" y="55"/>
                  </a:cubicBezTo>
                  <a:cubicBezTo>
                    <a:pt x="223" y="60"/>
                    <a:pt x="228" y="66"/>
                    <a:pt x="232" y="71"/>
                  </a:cubicBezTo>
                  <a:cubicBezTo>
                    <a:pt x="235" y="74"/>
                    <a:pt x="237" y="78"/>
                    <a:pt x="239" y="80"/>
                  </a:cubicBezTo>
                  <a:cubicBezTo>
                    <a:pt x="238" y="78"/>
                    <a:pt x="223" y="85"/>
                    <a:pt x="222" y="86"/>
                  </a:cubicBezTo>
                  <a:cubicBezTo>
                    <a:pt x="218" y="89"/>
                    <a:pt x="214" y="93"/>
                    <a:pt x="210" y="96"/>
                  </a:cubicBezTo>
                  <a:cubicBezTo>
                    <a:pt x="206" y="99"/>
                    <a:pt x="202" y="104"/>
                    <a:pt x="197" y="106"/>
                  </a:cubicBezTo>
                  <a:cubicBezTo>
                    <a:pt x="192" y="109"/>
                    <a:pt x="189" y="112"/>
                    <a:pt x="183" y="112"/>
                  </a:cubicBezTo>
                  <a:cubicBezTo>
                    <a:pt x="177" y="113"/>
                    <a:pt x="172" y="113"/>
                    <a:pt x="166" y="113"/>
                  </a:cubicBezTo>
                  <a:cubicBezTo>
                    <a:pt x="172" y="119"/>
                    <a:pt x="180" y="120"/>
                    <a:pt x="188" y="122"/>
                  </a:cubicBezTo>
                  <a:cubicBezTo>
                    <a:pt x="190" y="123"/>
                    <a:pt x="193" y="123"/>
                    <a:pt x="195" y="125"/>
                  </a:cubicBezTo>
                  <a:cubicBezTo>
                    <a:pt x="191" y="129"/>
                    <a:pt x="178" y="129"/>
                    <a:pt x="172" y="130"/>
                  </a:cubicBezTo>
                  <a:cubicBezTo>
                    <a:pt x="158" y="132"/>
                    <a:pt x="141" y="132"/>
                    <a:pt x="127" y="126"/>
                  </a:cubicBezTo>
                  <a:cubicBezTo>
                    <a:pt x="130" y="130"/>
                    <a:pt x="137" y="133"/>
                    <a:pt x="141" y="136"/>
                  </a:cubicBezTo>
                  <a:cubicBezTo>
                    <a:pt x="141" y="136"/>
                    <a:pt x="131" y="139"/>
                    <a:pt x="130" y="139"/>
                  </a:cubicBezTo>
                  <a:cubicBezTo>
                    <a:pt x="119" y="140"/>
                    <a:pt x="108" y="137"/>
                    <a:pt x="97" y="134"/>
                  </a:cubicBezTo>
                  <a:cubicBezTo>
                    <a:pt x="92" y="133"/>
                    <a:pt x="86" y="131"/>
                    <a:pt x="82" y="129"/>
                  </a:cubicBezTo>
                  <a:cubicBezTo>
                    <a:pt x="79" y="127"/>
                    <a:pt x="71" y="123"/>
                    <a:pt x="70" y="121"/>
                  </a:cubicBezTo>
                  <a:cubicBezTo>
                    <a:pt x="71" y="123"/>
                    <a:pt x="77" y="136"/>
                    <a:pt x="79" y="134"/>
                  </a:cubicBezTo>
                  <a:cubicBezTo>
                    <a:pt x="75" y="136"/>
                    <a:pt x="66" y="133"/>
                    <a:pt x="62" y="133"/>
                  </a:cubicBezTo>
                  <a:cubicBezTo>
                    <a:pt x="55" y="132"/>
                    <a:pt x="49" y="129"/>
                    <a:pt x="43" y="127"/>
                  </a:cubicBezTo>
                  <a:close/>
                </a:path>
              </a:pathLst>
            </a:custGeom>
            <a:solidFill>
              <a:srgbClr val="C9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5696"/>
            <p:cNvSpPr>
              <a:spLocks noChangeArrowheads="1"/>
            </p:cNvSpPr>
            <p:nvPr/>
          </p:nvSpPr>
          <p:spPr bwMode="auto">
            <a:xfrm>
              <a:off x="0" y="115888"/>
              <a:ext cx="720725" cy="290513"/>
            </a:xfrm>
            <a:custGeom>
              <a:avLst/>
              <a:gdLst>
                <a:gd name="T0" fmla="*/ 90091 w 192"/>
                <a:gd name="T1" fmla="*/ 218828 h 77"/>
                <a:gd name="T2" fmla="*/ 15015 w 192"/>
                <a:gd name="T3" fmla="*/ 150916 h 77"/>
                <a:gd name="T4" fmla="*/ 18769 w 192"/>
                <a:gd name="T5" fmla="*/ 60366 h 77"/>
                <a:gd name="T6" fmla="*/ 101352 w 192"/>
                <a:gd name="T7" fmla="*/ 26410 h 77"/>
                <a:gd name="T8" fmla="*/ 191443 w 192"/>
                <a:gd name="T9" fmla="*/ 0 h 77"/>
                <a:gd name="T10" fmla="*/ 187689 w 192"/>
                <a:gd name="T11" fmla="*/ 18864 h 77"/>
                <a:gd name="T12" fmla="*/ 326579 w 192"/>
                <a:gd name="T13" fmla="*/ 7546 h 77"/>
                <a:gd name="T14" fmla="*/ 379131 w 192"/>
                <a:gd name="T15" fmla="*/ 0 h 77"/>
                <a:gd name="T16" fmla="*/ 341594 w 192"/>
                <a:gd name="T17" fmla="*/ 37729 h 77"/>
                <a:gd name="T18" fmla="*/ 409162 w 192"/>
                <a:gd name="T19" fmla="*/ 30183 h 77"/>
                <a:gd name="T20" fmla="*/ 548051 w 192"/>
                <a:gd name="T21" fmla="*/ 22637 h 77"/>
                <a:gd name="T22" fmla="*/ 596850 w 192"/>
                <a:gd name="T23" fmla="*/ 30183 h 77"/>
                <a:gd name="T24" fmla="*/ 551805 w 192"/>
                <a:gd name="T25" fmla="*/ 64139 h 77"/>
                <a:gd name="T26" fmla="*/ 626881 w 192"/>
                <a:gd name="T27" fmla="*/ 83004 h 77"/>
                <a:gd name="T28" fmla="*/ 679433 w 192"/>
                <a:gd name="T29" fmla="*/ 101868 h 77"/>
                <a:gd name="T30" fmla="*/ 720725 w 192"/>
                <a:gd name="T31" fmla="*/ 135824 h 77"/>
                <a:gd name="T32" fmla="*/ 668172 w 192"/>
                <a:gd name="T33" fmla="*/ 154689 h 77"/>
                <a:gd name="T34" fmla="*/ 623127 w 192"/>
                <a:gd name="T35" fmla="*/ 188645 h 77"/>
                <a:gd name="T36" fmla="*/ 589343 w 192"/>
                <a:gd name="T37" fmla="*/ 226374 h 77"/>
                <a:gd name="T38" fmla="*/ 525529 w 192"/>
                <a:gd name="T39" fmla="*/ 233920 h 77"/>
                <a:gd name="T40" fmla="*/ 559313 w 192"/>
                <a:gd name="T41" fmla="*/ 264103 h 77"/>
                <a:gd name="T42" fmla="*/ 469222 w 192"/>
                <a:gd name="T43" fmla="*/ 264103 h 77"/>
                <a:gd name="T44" fmla="*/ 375378 w 192"/>
                <a:gd name="T45" fmla="*/ 241465 h 77"/>
                <a:gd name="T46" fmla="*/ 390393 w 192"/>
                <a:gd name="T47" fmla="*/ 282967 h 77"/>
                <a:gd name="T48" fmla="*/ 304056 w 192"/>
                <a:gd name="T49" fmla="*/ 260330 h 77"/>
                <a:gd name="T50" fmla="*/ 247749 w 192"/>
                <a:gd name="T51" fmla="*/ 218828 h 77"/>
                <a:gd name="T52" fmla="*/ 228980 w 192"/>
                <a:gd name="T53" fmla="*/ 275421 h 77"/>
                <a:gd name="T54" fmla="*/ 120121 w 192"/>
                <a:gd name="T55" fmla="*/ 233920 h 77"/>
                <a:gd name="T56" fmla="*/ 90091 w 192"/>
                <a:gd name="T57" fmla="*/ 218828 h 7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92"/>
                <a:gd name="T88" fmla="*/ 0 h 77"/>
                <a:gd name="T89" fmla="*/ 192 w 192"/>
                <a:gd name="T90" fmla="*/ 77 h 7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92" h="77">
                  <a:moveTo>
                    <a:pt x="24" y="58"/>
                  </a:moveTo>
                  <a:cubicBezTo>
                    <a:pt x="16" y="53"/>
                    <a:pt x="11" y="48"/>
                    <a:pt x="4" y="40"/>
                  </a:cubicBezTo>
                  <a:cubicBezTo>
                    <a:pt x="0" y="34"/>
                    <a:pt x="0" y="22"/>
                    <a:pt x="5" y="16"/>
                  </a:cubicBezTo>
                  <a:cubicBezTo>
                    <a:pt x="9" y="9"/>
                    <a:pt x="20" y="9"/>
                    <a:pt x="27" y="7"/>
                  </a:cubicBezTo>
                  <a:cubicBezTo>
                    <a:pt x="35" y="5"/>
                    <a:pt x="43" y="4"/>
                    <a:pt x="51" y="0"/>
                  </a:cubicBezTo>
                  <a:cubicBezTo>
                    <a:pt x="50" y="2"/>
                    <a:pt x="50" y="3"/>
                    <a:pt x="50" y="5"/>
                  </a:cubicBezTo>
                  <a:cubicBezTo>
                    <a:pt x="50" y="3"/>
                    <a:pt x="84" y="2"/>
                    <a:pt x="87" y="2"/>
                  </a:cubicBezTo>
                  <a:cubicBezTo>
                    <a:pt x="91" y="1"/>
                    <a:pt x="96" y="0"/>
                    <a:pt x="101" y="0"/>
                  </a:cubicBezTo>
                  <a:cubicBezTo>
                    <a:pt x="97" y="2"/>
                    <a:pt x="91" y="6"/>
                    <a:pt x="91" y="10"/>
                  </a:cubicBezTo>
                  <a:cubicBezTo>
                    <a:pt x="96" y="11"/>
                    <a:pt x="103" y="9"/>
                    <a:pt x="109" y="8"/>
                  </a:cubicBezTo>
                  <a:cubicBezTo>
                    <a:pt x="121" y="6"/>
                    <a:pt x="133" y="3"/>
                    <a:pt x="146" y="6"/>
                  </a:cubicBezTo>
                  <a:cubicBezTo>
                    <a:pt x="150" y="7"/>
                    <a:pt x="155" y="7"/>
                    <a:pt x="159" y="8"/>
                  </a:cubicBezTo>
                  <a:cubicBezTo>
                    <a:pt x="156" y="11"/>
                    <a:pt x="151" y="15"/>
                    <a:pt x="147" y="17"/>
                  </a:cubicBezTo>
                  <a:cubicBezTo>
                    <a:pt x="151" y="20"/>
                    <a:pt x="161" y="20"/>
                    <a:pt x="167" y="22"/>
                  </a:cubicBezTo>
                  <a:cubicBezTo>
                    <a:pt x="172" y="23"/>
                    <a:pt x="177" y="24"/>
                    <a:pt x="181" y="27"/>
                  </a:cubicBezTo>
                  <a:cubicBezTo>
                    <a:pt x="183" y="28"/>
                    <a:pt x="191" y="36"/>
                    <a:pt x="192" y="36"/>
                  </a:cubicBezTo>
                  <a:cubicBezTo>
                    <a:pt x="187" y="38"/>
                    <a:pt x="183" y="38"/>
                    <a:pt x="178" y="41"/>
                  </a:cubicBezTo>
                  <a:cubicBezTo>
                    <a:pt x="174" y="44"/>
                    <a:pt x="170" y="46"/>
                    <a:pt x="166" y="50"/>
                  </a:cubicBezTo>
                  <a:cubicBezTo>
                    <a:pt x="163" y="55"/>
                    <a:pt x="163" y="58"/>
                    <a:pt x="157" y="60"/>
                  </a:cubicBezTo>
                  <a:cubicBezTo>
                    <a:pt x="152" y="61"/>
                    <a:pt x="145" y="61"/>
                    <a:pt x="140" y="62"/>
                  </a:cubicBezTo>
                  <a:cubicBezTo>
                    <a:pt x="143" y="64"/>
                    <a:pt x="146" y="68"/>
                    <a:pt x="149" y="70"/>
                  </a:cubicBezTo>
                  <a:cubicBezTo>
                    <a:pt x="145" y="74"/>
                    <a:pt x="130" y="71"/>
                    <a:pt x="125" y="70"/>
                  </a:cubicBezTo>
                  <a:cubicBezTo>
                    <a:pt x="117" y="69"/>
                    <a:pt x="107" y="67"/>
                    <a:pt x="100" y="64"/>
                  </a:cubicBezTo>
                  <a:cubicBezTo>
                    <a:pt x="99" y="68"/>
                    <a:pt x="102" y="71"/>
                    <a:pt x="104" y="75"/>
                  </a:cubicBezTo>
                  <a:cubicBezTo>
                    <a:pt x="98" y="77"/>
                    <a:pt x="87" y="72"/>
                    <a:pt x="81" y="69"/>
                  </a:cubicBezTo>
                  <a:cubicBezTo>
                    <a:pt x="77" y="66"/>
                    <a:pt x="69" y="63"/>
                    <a:pt x="66" y="58"/>
                  </a:cubicBezTo>
                  <a:cubicBezTo>
                    <a:pt x="59" y="63"/>
                    <a:pt x="72" y="75"/>
                    <a:pt x="61" y="73"/>
                  </a:cubicBezTo>
                  <a:cubicBezTo>
                    <a:pt x="51" y="72"/>
                    <a:pt x="40" y="67"/>
                    <a:pt x="32" y="62"/>
                  </a:cubicBezTo>
                  <a:cubicBezTo>
                    <a:pt x="29" y="61"/>
                    <a:pt x="26" y="59"/>
                    <a:pt x="24" y="58"/>
                  </a:cubicBezTo>
                  <a:close/>
                </a:path>
              </a:pathLst>
            </a:custGeom>
            <a:solidFill>
              <a:srgbClr val="D888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5697"/>
            <p:cNvSpPr>
              <a:spLocks noChangeArrowheads="1"/>
            </p:cNvSpPr>
            <p:nvPr/>
          </p:nvSpPr>
          <p:spPr bwMode="auto">
            <a:xfrm>
              <a:off x="0" y="173038"/>
              <a:ext cx="481013" cy="120650"/>
            </a:xfrm>
            <a:custGeom>
              <a:avLst/>
              <a:gdLst>
                <a:gd name="T0" fmla="*/ 45095 w 128"/>
                <a:gd name="T1" fmla="*/ 82947 h 32"/>
                <a:gd name="T2" fmla="*/ 7516 w 128"/>
                <a:gd name="T3" fmla="*/ 37703 h 32"/>
                <a:gd name="T4" fmla="*/ 63885 w 128"/>
                <a:gd name="T5" fmla="*/ 3770 h 32"/>
                <a:gd name="T6" fmla="*/ 112737 w 128"/>
                <a:gd name="T7" fmla="*/ 3770 h 32"/>
                <a:gd name="T8" fmla="*/ 161590 w 128"/>
                <a:gd name="T9" fmla="*/ 3770 h 32"/>
                <a:gd name="T10" fmla="*/ 169106 w 128"/>
                <a:gd name="T11" fmla="*/ 22622 h 32"/>
                <a:gd name="T12" fmla="*/ 195412 w 128"/>
                <a:gd name="T13" fmla="*/ 22622 h 32"/>
                <a:gd name="T14" fmla="*/ 248022 w 128"/>
                <a:gd name="T15" fmla="*/ 18852 h 32"/>
                <a:gd name="T16" fmla="*/ 255538 w 128"/>
                <a:gd name="T17" fmla="*/ 45244 h 32"/>
                <a:gd name="T18" fmla="*/ 289359 w 128"/>
                <a:gd name="T19" fmla="*/ 52784 h 32"/>
                <a:gd name="T20" fmla="*/ 368276 w 128"/>
                <a:gd name="T21" fmla="*/ 45244 h 32"/>
                <a:gd name="T22" fmla="*/ 481013 w 128"/>
                <a:gd name="T23" fmla="*/ 67866 h 32"/>
                <a:gd name="T24" fmla="*/ 420886 w 128"/>
                <a:gd name="T25" fmla="*/ 82947 h 32"/>
                <a:gd name="T26" fmla="*/ 379549 w 128"/>
                <a:gd name="T27" fmla="*/ 94258 h 32"/>
                <a:gd name="T28" fmla="*/ 304391 w 128"/>
                <a:gd name="T29" fmla="*/ 94258 h 32"/>
                <a:gd name="T30" fmla="*/ 270570 w 128"/>
                <a:gd name="T31" fmla="*/ 90488 h 32"/>
                <a:gd name="T32" fmla="*/ 248022 w 128"/>
                <a:gd name="T33" fmla="*/ 82947 h 32"/>
                <a:gd name="T34" fmla="*/ 255538 w 128"/>
                <a:gd name="T35" fmla="*/ 113109 h 32"/>
                <a:gd name="T36" fmla="*/ 206685 w 128"/>
                <a:gd name="T37" fmla="*/ 105569 h 32"/>
                <a:gd name="T38" fmla="*/ 150317 w 128"/>
                <a:gd name="T39" fmla="*/ 86717 h 32"/>
                <a:gd name="T40" fmla="*/ 146559 w 128"/>
                <a:gd name="T41" fmla="*/ 109339 h 32"/>
                <a:gd name="T42" fmla="*/ 90190 w 128"/>
                <a:gd name="T43" fmla="*/ 101798 h 32"/>
                <a:gd name="T44" fmla="*/ 45095 w 128"/>
                <a:gd name="T45" fmla="*/ 82947 h 3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32"/>
                <a:gd name="T71" fmla="*/ 128 w 128"/>
                <a:gd name="T72" fmla="*/ 32 h 3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32">
                  <a:moveTo>
                    <a:pt x="12" y="22"/>
                  </a:moveTo>
                  <a:cubicBezTo>
                    <a:pt x="7" y="20"/>
                    <a:pt x="0" y="16"/>
                    <a:pt x="2" y="10"/>
                  </a:cubicBezTo>
                  <a:cubicBezTo>
                    <a:pt x="4" y="4"/>
                    <a:pt x="12" y="1"/>
                    <a:pt x="17" y="1"/>
                  </a:cubicBezTo>
                  <a:cubicBezTo>
                    <a:pt x="22" y="0"/>
                    <a:pt x="26" y="1"/>
                    <a:pt x="30" y="1"/>
                  </a:cubicBezTo>
                  <a:cubicBezTo>
                    <a:pt x="34" y="2"/>
                    <a:pt x="39" y="1"/>
                    <a:pt x="43" y="1"/>
                  </a:cubicBezTo>
                  <a:cubicBezTo>
                    <a:pt x="43" y="4"/>
                    <a:pt x="42" y="5"/>
                    <a:pt x="45" y="6"/>
                  </a:cubicBezTo>
                  <a:cubicBezTo>
                    <a:pt x="47" y="7"/>
                    <a:pt x="50" y="6"/>
                    <a:pt x="52" y="6"/>
                  </a:cubicBezTo>
                  <a:cubicBezTo>
                    <a:pt x="57" y="7"/>
                    <a:pt x="62" y="5"/>
                    <a:pt x="66" y="5"/>
                  </a:cubicBezTo>
                  <a:cubicBezTo>
                    <a:pt x="67" y="8"/>
                    <a:pt x="66" y="10"/>
                    <a:pt x="68" y="12"/>
                  </a:cubicBezTo>
                  <a:cubicBezTo>
                    <a:pt x="70" y="13"/>
                    <a:pt x="75" y="14"/>
                    <a:pt x="77" y="14"/>
                  </a:cubicBezTo>
                  <a:cubicBezTo>
                    <a:pt x="84" y="14"/>
                    <a:pt x="91" y="12"/>
                    <a:pt x="98" y="12"/>
                  </a:cubicBezTo>
                  <a:cubicBezTo>
                    <a:pt x="108" y="12"/>
                    <a:pt x="119" y="15"/>
                    <a:pt x="128" y="18"/>
                  </a:cubicBezTo>
                  <a:cubicBezTo>
                    <a:pt x="123" y="20"/>
                    <a:pt x="117" y="20"/>
                    <a:pt x="112" y="22"/>
                  </a:cubicBezTo>
                  <a:cubicBezTo>
                    <a:pt x="108" y="23"/>
                    <a:pt x="105" y="25"/>
                    <a:pt x="101" y="25"/>
                  </a:cubicBezTo>
                  <a:cubicBezTo>
                    <a:pt x="94" y="27"/>
                    <a:pt x="88" y="25"/>
                    <a:pt x="81" y="25"/>
                  </a:cubicBezTo>
                  <a:cubicBezTo>
                    <a:pt x="78" y="25"/>
                    <a:pt x="75" y="25"/>
                    <a:pt x="72" y="24"/>
                  </a:cubicBezTo>
                  <a:cubicBezTo>
                    <a:pt x="70" y="23"/>
                    <a:pt x="67" y="21"/>
                    <a:pt x="66" y="22"/>
                  </a:cubicBezTo>
                  <a:cubicBezTo>
                    <a:pt x="64" y="24"/>
                    <a:pt x="67" y="28"/>
                    <a:pt x="68" y="30"/>
                  </a:cubicBezTo>
                  <a:cubicBezTo>
                    <a:pt x="64" y="30"/>
                    <a:pt x="59" y="29"/>
                    <a:pt x="55" y="28"/>
                  </a:cubicBezTo>
                  <a:cubicBezTo>
                    <a:pt x="52" y="28"/>
                    <a:pt x="41" y="27"/>
                    <a:pt x="40" y="23"/>
                  </a:cubicBezTo>
                  <a:cubicBezTo>
                    <a:pt x="38" y="24"/>
                    <a:pt x="40" y="27"/>
                    <a:pt x="39" y="29"/>
                  </a:cubicBezTo>
                  <a:cubicBezTo>
                    <a:pt x="38" y="32"/>
                    <a:pt x="26" y="28"/>
                    <a:pt x="24" y="27"/>
                  </a:cubicBezTo>
                  <a:cubicBezTo>
                    <a:pt x="20" y="25"/>
                    <a:pt x="16" y="24"/>
                    <a:pt x="12" y="22"/>
                  </a:cubicBezTo>
                  <a:close/>
                </a:path>
              </a:pathLst>
            </a:custGeom>
            <a:solidFill>
              <a:srgbClr val="DDC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2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85"/>
          <a:stretch>
            <a:fillRect/>
          </a:stretch>
        </p:blipFill>
        <p:spPr bwMode="auto">
          <a:xfrm>
            <a:off x="1257300" y="4403725"/>
            <a:ext cx="349885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5125" name="文本框 99"/>
          <p:cNvSpPr>
            <a:spLocks noChangeArrowheads="1"/>
          </p:cNvSpPr>
          <p:nvPr/>
        </p:nvSpPr>
        <p:spPr bwMode="auto">
          <a:xfrm>
            <a:off x="6259513" y="466725"/>
            <a:ext cx="57896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实践部</a:t>
            </a:r>
            <a:endParaRPr lang="en-US" altLang="zh-CN" sz="5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5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招新要求  </a:t>
            </a:r>
          </a:p>
        </p:txBody>
      </p:sp>
      <p:grpSp>
        <p:nvGrpSpPr>
          <p:cNvPr id="5126" name="组合 100"/>
          <p:cNvGrpSpPr>
            <a:grpSpLocks/>
          </p:cNvGrpSpPr>
          <p:nvPr/>
        </p:nvGrpSpPr>
        <p:grpSpPr bwMode="auto">
          <a:xfrm>
            <a:off x="6765925" y="2493963"/>
            <a:ext cx="369888" cy="495300"/>
            <a:chOff x="0" y="0"/>
            <a:chExt cx="437325" cy="585204"/>
          </a:xfrm>
        </p:grpSpPr>
        <p:sp>
          <p:nvSpPr>
            <p:cNvPr id="5132" name="Freeform 50"/>
            <p:cNvSpPr>
              <a:spLocks noChangeArrowheads="1"/>
            </p:cNvSpPr>
            <p:nvPr/>
          </p:nvSpPr>
          <p:spPr bwMode="auto">
            <a:xfrm>
              <a:off x="0" y="0"/>
              <a:ext cx="437325" cy="505662"/>
            </a:xfrm>
            <a:custGeom>
              <a:avLst/>
              <a:gdLst>
                <a:gd name="T0" fmla="*/ 344559 w 33"/>
                <a:gd name="T1" fmla="*/ 385900 h 38"/>
                <a:gd name="T2" fmla="*/ 424073 w 33"/>
                <a:gd name="T3" fmla="*/ 172990 h 38"/>
                <a:gd name="T4" fmla="*/ 172280 w 33"/>
                <a:gd name="T5" fmla="*/ 26614 h 38"/>
                <a:gd name="T6" fmla="*/ 13252 w 33"/>
                <a:gd name="T7" fmla="*/ 266138 h 38"/>
                <a:gd name="T8" fmla="*/ 172280 w 33"/>
                <a:gd name="T9" fmla="*/ 425821 h 38"/>
                <a:gd name="T10" fmla="*/ 172280 w 33"/>
                <a:gd name="T11" fmla="*/ 452434 h 38"/>
                <a:gd name="T12" fmla="*/ 238541 w 33"/>
                <a:gd name="T13" fmla="*/ 492355 h 38"/>
                <a:gd name="T14" fmla="*/ 318055 w 33"/>
                <a:gd name="T15" fmla="*/ 479048 h 38"/>
                <a:gd name="T16" fmla="*/ 357811 w 33"/>
                <a:gd name="T17" fmla="*/ 412514 h 38"/>
                <a:gd name="T18" fmla="*/ 344559 w 33"/>
                <a:gd name="T19" fmla="*/ 38590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51"/>
            <p:cNvSpPr>
              <a:spLocks noChangeArrowheads="1"/>
            </p:cNvSpPr>
            <p:nvPr/>
          </p:nvSpPr>
          <p:spPr bwMode="auto">
            <a:xfrm>
              <a:off x="159027" y="399132"/>
              <a:ext cx="238541" cy="186072"/>
            </a:xfrm>
            <a:custGeom>
              <a:avLst/>
              <a:gdLst>
                <a:gd name="T0" fmla="*/ 225289 w 18"/>
                <a:gd name="T1" fmla="*/ 106327 h 14"/>
                <a:gd name="T2" fmla="*/ 198784 w 18"/>
                <a:gd name="T3" fmla="*/ 93036 h 14"/>
                <a:gd name="T4" fmla="*/ 225289 w 18"/>
                <a:gd name="T5" fmla="*/ 66454 h 14"/>
                <a:gd name="T6" fmla="*/ 185532 w 18"/>
                <a:gd name="T7" fmla="*/ 53163 h 14"/>
                <a:gd name="T8" fmla="*/ 212036 w 18"/>
                <a:gd name="T9" fmla="*/ 26582 h 14"/>
                <a:gd name="T10" fmla="*/ 185532 w 18"/>
                <a:gd name="T11" fmla="*/ 13291 h 14"/>
                <a:gd name="T12" fmla="*/ 26505 w 18"/>
                <a:gd name="T13" fmla="*/ 39873 h 14"/>
                <a:gd name="T14" fmla="*/ 0 w 18"/>
                <a:gd name="T15" fmla="*/ 66454 h 14"/>
                <a:gd name="T16" fmla="*/ 39757 w 18"/>
                <a:gd name="T17" fmla="*/ 79745 h 14"/>
                <a:gd name="T18" fmla="*/ 13252 w 18"/>
                <a:gd name="T19" fmla="*/ 106327 h 14"/>
                <a:gd name="T20" fmla="*/ 39757 w 18"/>
                <a:gd name="T21" fmla="*/ 119618 h 14"/>
                <a:gd name="T22" fmla="*/ 13252 w 18"/>
                <a:gd name="T23" fmla="*/ 146199 h 14"/>
                <a:gd name="T24" fmla="*/ 53009 w 18"/>
                <a:gd name="T25" fmla="*/ 159490 h 14"/>
                <a:gd name="T26" fmla="*/ 66261 w 18"/>
                <a:gd name="T27" fmla="*/ 159490 h 14"/>
                <a:gd name="T28" fmla="*/ 132523 w 18"/>
                <a:gd name="T29" fmla="*/ 186072 h 14"/>
                <a:gd name="T30" fmla="*/ 185532 w 18"/>
                <a:gd name="T31" fmla="*/ 132909 h 14"/>
                <a:gd name="T32" fmla="*/ 212036 w 18"/>
                <a:gd name="T33" fmla="*/ 132909 h 14"/>
                <a:gd name="T34" fmla="*/ 225289 w 18"/>
                <a:gd name="T35" fmla="*/ 106327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7" name="文本框 103"/>
          <p:cNvSpPr>
            <a:spLocks noChangeArrowheads="1"/>
          </p:cNvSpPr>
          <p:nvPr/>
        </p:nvSpPr>
        <p:spPr bwMode="auto">
          <a:xfrm>
            <a:off x="7391400" y="25908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7F6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有勇有谋</a:t>
            </a:r>
          </a:p>
        </p:txBody>
      </p:sp>
      <p:grpSp>
        <p:nvGrpSpPr>
          <p:cNvPr id="5128" name="组合 104"/>
          <p:cNvGrpSpPr>
            <a:grpSpLocks/>
          </p:cNvGrpSpPr>
          <p:nvPr/>
        </p:nvGrpSpPr>
        <p:grpSpPr bwMode="auto">
          <a:xfrm>
            <a:off x="6765925" y="3560763"/>
            <a:ext cx="369888" cy="496887"/>
            <a:chOff x="0" y="0"/>
            <a:chExt cx="437325" cy="585204"/>
          </a:xfrm>
        </p:grpSpPr>
        <p:sp>
          <p:nvSpPr>
            <p:cNvPr id="5130" name="Freeform 50"/>
            <p:cNvSpPr>
              <a:spLocks noChangeArrowheads="1"/>
            </p:cNvSpPr>
            <p:nvPr/>
          </p:nvSpPr>
          <p:spPr bwMode="auto">
            <a:xfrm>
              <a:off x="0" y="0"/>
              <a:ext cx="437325" cy="505662"/>
            </a:xfrm>
            <a:custGeom>
              <a:avLst/>
              <a:gdLst>
                <a:gd name="T0" fmla="*/ 344559 w 33"/>
                <a:gd name="T1" fmla="*/ 385900 h 38"/>
                <a:gd name="T2" fmla="*/ 424073 w 33"/>
                <a:gd name="T3" fmla="*/ 172990 h 38"/>
                <a:gd name="T4" fmla="*/ 172280 w 33"/>
                <a:gd name="T5" fmla="*/ 26614 h 38"/>
                <a:gd name="T6" fmla="*/ 13252 w 33"/>
                <a:gd name="T7" fmla="*/ 266138 h 38"/>
                <a:gd name="T8" fmla="*/ 172280 w 33"/>
                <a:gd name="T9" fmla="*/ 425821 h 38"/>
                <a:gd name="T10" fmla="*/ 172280 w 33"/>
                <a:gd name="T11" fmla="*/ 452434 h 38"/>
                <a:gd name="T12" fmla="*/ 238541 w 33"/>
                <a:gd name="T13" fmla="*/ 492355 h 38"/>
                <a:gd name="T14" fmla="*/ 318055 w 33"/>
                <a:gd name="T15" fmla="*/ 479048 h 38"/>
                <a:gd name="T16" fmla="*/ 357811 w 33"/>
                <a:gd name="T17" fmla="*/ 412514 h 38"/>
                <a:gd name="T18" fmla="*/ 344559 w 33"/>
                <a:gd name="T19" fmla="*/ 38590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51"/>
            <p:cNvSpPr>
              <a:spLocks noChangeArrowheads="1"/>
            </p:cNvSpPr>
            <p:nvPr/>
          </p:nvSpPr>
          <p:spPr bwMode="auto">
            <a:xfrm>
              <a:off x="159027" y="399132"/>
              <a:ext cx="238541" cy="186072"/>
            </a:xfrm>
            <a:custGeom>
              <a:avLst/>
              <a:gdLst>
                <a:gd name="T0" fmla="*/ 225289 w 18"/>
                <a:gd name="T1" fmla="*/ 106327 h 14"/>
                <a:gd name="T2" fmla="*/ 198784 w 18"/>
                <a:gd name="T3" fmla="*/ 93036 h 14"/>
                <a:gd name="T4" fmla="*/ 225289 w 18"/>
                <a:gd name="T5" fmla="*/ 66454 h 14"/>
                <a:gd name="T6" fmla="*/ 185532 w 18"/>
                <a:gd name="T7" fmla="*/ 53163 h 14"/>
                <a:gd name="T8" fmla="*/ 212036 w 18"/>
                <a:gd name="T9" fmla="*/ 26582 h 14"/>
                <a:gd name="T10" fmla="*/ 185532 w 18"/>
                <a:gd name="T11" fmla="*/ 13291 h 14"/>
                <a:gd name="T12" fmla="*/ 26505 w 18"/>
                <a:gd name="T13" fmla="*/ 39873 h 14"/>
                <a:gd name="T14" fmla="*/ 0 w 18"/>
                <a:gd name="T15" fmla="*/ 66454 h 14"/>
                <a:gd name="T16" fmla="*/ 39757 w 18"/>
                <a:gd name="T17" fmla="*/ 79745 h 14"/>
                <a:gd name="T18" fmla="*/ 13252 w 18"/>
                <a:gd name="T19" fmla="*/ 106327 h 14"/>
                <a:gd name="T20" fmla="*/ 39757 w 18"/>
                <a:gd name="T21" fmla="*/ 119618 h 14"/>
                <a:gd name="T22" fmla="*/ 13252 w 18"/>
                <a:gd name="T23" fmla="*/ 146199 h 14"/>
                <a:gd name="T24" fmla="*/ 53009 w 18"/>
                <a:gd name="T25" fmla="*/ 159490 h 14"/>
                <a:gd name="T26" fmla="*/ 66261 w 18"/>
                <a:gd name="T27" fmla="*/ 159490 h 14"/>
                <a:gd name="T28" fmla="*/ 132523 w 18"/>
                <a:gd name="T29" fmla="*/ 186072 h 14"/>
                <a:gd name="T30" fmla="*/ 185532 w 18"/>
                <a:gd name="T31" fmla="*/ 132909 h 14"/>
                <a:gd name="T32" fmla="*/ 212036 w 18"/>
                <a:gd name="T33" fmla="*/ 132909 h 14"/>
                <a:gd name="T34" fmla="*/ 225289 w 18"/>
                <a:gd name="T35" fmla="*/ 106327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9" name="文本框 107"/>
          <p:cNvSpPr>
            <a:spLocks noChangeArrowheads="1"/>
          </p:cNvSpPr>
          <p:nvPr/>
        </p:nvSpPr>
        <p:spPr bwMode="auto">
          <a:xfrm>
            <a:off x="7391400" y="3667125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7F6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能言善辩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E0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99"/>
          <p:cNvSpPr>
            <a:spLocks noChangeArrowheads="1"/>
          </p:cNvSpPr>
          <p:nvPr/>
        </p:nvSpPr>
        <p:spPr bwMode="auto">
          <a:xfrm>
            <a:off x="6259513" y="466725"/>
            <a:ext cx="578961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宣传部</a:t>
            </a:r>
            <a:endParaRPr lang="en-US" altLang="zh-CN" sz="5400" b="1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5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招新要求  </a:t>
            </a:r>
          </a:p>
        </p:txBody>
      </p:sp>
      <p:grpSp>
        <p:nvGrpSpPr>
          <p:cNvPr id="6147" name="组合 720"/>
          <p:cNvGrpSpPr>
            <a:grpSpLocks/>
          </p:cNvGrpSpPr>
          <p:nvPr/>
        </p:nvGrpSpPr>
        <p:grpSpPr bwMode="auto">
          <a:xfrm>
            <a:off x="6765925" y="2493963"/>
            <a:ext cx="369888" cy="495300"/>
            <a:chOff x="0" y="0"/>
            <a:chExt cx="437325" cy="585204"/>
          </a:xfrm>
        </p:grpSpPr>
        <p:sp>
          <p:nvSpPr>
            <p:cNvPr id="6855" name="Freeform 50"/>
            <p:cNvSpPr>
              <a:spLocks noChangeArrowheads="1"/>
            </p:cNvSpPr>
            <p:nvPr/>
          </p:nvSpPr>
          <p:spPr bwMode="auto">
            <a:xfrm>
              <a:off x="0" y="0"/>
              <a:ext cx="437325" cy="505662"/>
            </a:xfrm>
            <a:custGeom>
              <a:avLst/>
              <a:gdLst>
                <a:gd name="T0" fmla="*/ 344559 w 33"/>
                <a:gd name="T1" fmla="*/ 385900 h 38"/>
                <a:gd name="T2" fmla="*/ 424073 w 33"/>
                <a:gd name="T3" fmla="*/ 172990 h 38"/>
                <a:gd name="T4" fmla="*/ 172280 w 33"/>
                <a:gd name="T5" fmla="*/ 26614 h 38"/>
                <a:gd name="T6" fmla="*/ 13252 w 33"/>
                <a:gd name="T7" fmla="*/ 266138 h 38"/>
                <a:gd name="T8" fmla="*/ 172280 w 33"/>
                <a:gd name="T9" fmla="*/ 425821 h 38"/>
                <a:gd name="T10" fmla="*/ 172280 w 33"/>
                <a:gd name="T11" fmla="*/ 452434 h 38"/>
                <a:gd name="T12" fmla="*/ 238541 w 33"/>
                <a:gd name="T13" fmla="*/ 492355 h 38"/>
                <a:gd name="T14" fmla="*/ 318055 w 33"/>
                <a:gd name="T15" fmla="*/ 479048 h 38"/>
                <a:gd name="T16" fmla="*/ 357811 w 33"/>
                <a:gd name="T17" fmla="*/ 412514 h 38"/>
                <a:gd name="T18" fmla="*/ 344559 w 33"/>
                <a:gd name="T19" fmla="*/ 38590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56" name="Freeform 51"/>
            <p:cNvSpPr>
              <a:spLocks noChangeArrowheads="1"/>
            </p:cNvSpPr>
            <p:nvPr/>
          </p:nvSpPr>
          <p:spPr bwMode="auto">
            <a:xfrm>
              <a:off x="159027" y="399132"/>
              <a:ext cx="238541" cy="186072"/>
            </a:xfrm>
            <a:custGeom>
              <a:avLst/>
              <a:gdLst>
                <a:gd name="T0" fmla="*/ 225289 w 18"/>
                <a:gd name="T1" fmla="*/ 106327 h 14"/>
                <a:gd name="T2" fmla="*/ 198784 w 18"/>
                <a:gd name="T3" fmla="*/ 93036 h 14"/>
                <a:gd name="T4" fmla="*/ 225289 w 18"/>
                <a:gd name="T5" fmla="*/ 66454 h 14"/>
                <a:gd name="T6" fmla="*/ 185532 w 18"/>
                <a:gd name="T7" fmla="*/ 53163 h 14"/>
                <a:gd name="T8" fmla="*/ 212036 w 18"/>
                <a:gd name="T9" fmla="*/ 26582 h 14"/>
                <a:gd name="T10" fmla="*/ 185532 w 18"/>
                <a:gd name="T11" fmla="*/ 13291 h 14"/>
                <a:gd name="T12" fmla="*/ 26505 w 18"/>
                <a:gd name="T13" fmla="*/ 39873 h 14"/>
                <a:gd name="T14" fmla="*/ 0 w 18"/>
                <a:gd name="T15" fmla="*/ 66454 h 14"/>
                <a:gd name="T16" fmla="*/ 39757 w 18"/>
                <a:gd name="T17" fmla="*/ 79745 h 14"/>
                <a:gd name="T18" fmla="*/ 13252 w 18"/>
                <a:gd name="T19" fmla="*/ 106327 h 14"/>
                <a:gd name="T20" fmla="*/ 39757 w 18"/>
                <a:gd name="T21" fmla="*/ 119618 h 14"/>
                <a:gd name="T22" fmla="*/ 13252 w 18"/>
                <a:gd name="T23" fmla="*/ 146199 h 14"/>
                <a:gd name="T24" fmla="*/ 53009 w 18"/>
                <a:gd name="T25" fmla="*/ 159490 h 14"/>
                <a:gd name="T26" fmla="*/ 66261 w 18"/>
                <a:gd name="T27" fmla="*/ 159490 h 14"/>
                <a:gd name="T28" fmla="*/ 132523 w 18"/>
                <a:gd name="T29" fmla="*/ 186072 h 14"/>
                <a:gd name="T30" fmla="*/ 185532 w 18"/>
                <a:gd name="T31" fmla="*/ 132909 h 14"/>
                <a:gd name="T32" fmla="*/ 212036 w 18"/>
                <a:gd name="T33" fmla="*/ 132909 h 14"/>
                <a:gd name="T34" fmla="*/ 225289 w 18"/>
                <a:gd name="T35" fmla="*/ 106327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8" name="文本框 723"/>
          <p:cNvSpPr>
            <a:spLocks noChangeArrowheads="1"/>
          </p:cNvSpPr>
          <p:nvPr/>
        </p:nvSpPr>
        <p:spPr bwMode="auto">
          <a:xfrm>
            <a:off x="7391400" y="25908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7F6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运营平台公众号</a:t>
            </a:r>
          </a:p>
        </p:txBody>
      </p:sp>
      <p:grpSp>
        <p:nvGrpSpPr>
          <p:cNvPr id="6149" name="组合 724"/>
          <p:cNvGrpSpPr>
            <a:grpSpLocks/>
          </p:cNvGrpSpPr>
          <p:nvPr/>
        </p:nvGrpSpPr>
        <p:grpSpPr bwMode="auto">
          <a:xfrm>
            <a:off x="6765925" y="3560763"/>
            <a:ext cx="369888" cy="495300"/>
            <a:chOff x="0" y="0"/>
            <a:chExt cx="437325" cy="585204"/>
          </a:xfrm>
        </p:grpSpPr>
        <p:sp>
          <p:nvSpPr>
            <p:cNvPr id="6853" name="Freeform 50"/>
            <p:cNvSpPr>
              <a:spLocks noChangeArrowheads="1"/>
            </p:cNvSpPr>
            <p:nvPr/>
          </p:nvSpPr>
          <p:spPr bwMode="auto">
            <a:xfrm>
              <a:off x="0" y="0"/>
              <a:ext cx="437325" cy="505662"/>
            </a:xfrm>
            <a:custGeom>
              <a:avLst/>
              <a:gdLst>
                <a:gd name="T0" fmla="*/ 344559 w 33"/>
                <a:gd name="T1" fmla="*/ 385900 h 38"/>
                <a:gd name="T2" fmla="*/ 424073 w 33"/>
                <a:gd name="T3" fmla="*/ 172990 h 38"/>
                <a:gd name="T4" fmla="*/ 172280 w 33"/>
                <a:gd name="T5" fmla="*/ 26614 h 38"/>
                <a:gd name="T6" fmla="*/ 13252 w 33"/>
                <a:gd name="T7" fmla="*/ 266138 h 38"/>
                <a:gd name="T8" fmla="*/ 172280 w 33"/>
                <a:gd name="T9" fmla="*/ 425821 h 38"/>
                <a:gd name="T10" fmla="*/ 172280 w 33"/>
                <a:gd name="T11" fmla="*/ 452434 h 38"/>
                <a:gd name="T12" fmla="*/ 238541 w 33"/>
                <a:gd name="T13" fmla="*/ 492355 h 38"/>
                <a:gd name="T14" fmla="*/ 318055 w 33"/>
                <a:gd name="T15" fmla="*/ 479048 h 38"/>
                <a:gd name="T16" fmla="*/ 357811 w 33"/>
                <a:gd name="T17" fmla="*/ 412514 h 38"/>
                <a:gd name="T18" fmla="*/ 344559 w 33"/>
                <a:gd name="T19" fmla="*/ 38590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54" name="Freeform 51"/>
            <p:cNvSpPr>
              <a:spLocks noChangeArrowheads="1"/>
            </p:cNvSpPr>
            <p:nvPr/>
          </p:nvSpPr>
          <p:spPr bwMode="auto">
            <a:xfrm>
              <a:off x="159027" y="399132"/>
              <a:ext cx="238541" cy="186072"/>
            </a:xfrm>
            <a:custGeom>
              <a:avLst/>
              <a:gdLst>
                <a:gd name="T0" fmla="*/ 225289 w 18"/>
                <a:gd name="T1" fmla="*/ 106327 h 14"/>
                <a:gd name="T2" fmla="*/ 198784 w 18"/>
                <a:gd name="T3" fmla="*/ 93036 h 14"/>
                <a:gd name="T4" fmla="*/ 225289 w 18"/>
                <a:gd name="T5" fmla="*/ 66454 h 14"/>
                <a:gd name="T6" fmla="*/ 185532 w 18"/>
                <a:gd name="T7" fmla="*/ 53163 h 14"/>
                <a:gd name="T8" fmla="*/ 212036 w 18"/>
                <a:gd name="T9" fmla="*/ 26582 h 14"/>
                <a:gd name="T10" fmla="*/ 185532 w 18"/>
                <a:gd name="T11" fmla="*/ 13291 h 14"/>
                <a:gd name="T12" fmla="*/ 26505 w 18"/>
                <a:gd name="T13" fmla="*/ 39873 h 14"/>
                <a:gd name="T14" fmla="*/ 0 w 18"/>
                <a:gd name="T15" fmla="*/ 66454 h 14"/>
                <a:gd name="T16" fmla="*/ 39757 w 18"/>
                <a:gd name="T17" fmla="*/ 79745 h 14"/>
                <a:gd name="T18" fmla="*/ 13252 w 18"/>
                <a:gd name="T19" fmla="*/ 106327 h 14"/>
                <a:gd name="T20" fmla="*/ 39757 w 18"/>
                <a:gd name="T21" fmla="*/ 119618 h 14"/>
                <a:gd name="T22" fmla="*/ 13252 w 18"/>
                <a:gd name="T23" fmla="*/ 146199 h 14"/>
                <a:gd name="T24" fmla="*/ 53009 w 18"/>
                <a:gd name="T25" fmla="*/ 159490 h 14"/>
                <a:gd name="T26" fmla="*/ 66261 w 18"/>
                <a:gd name="T27" fmla="*/ 159490 h 14"/>
                <a:gd name="T28" fmla="*/ 132523 w 18"/>
                <a:gd name="T29" fmla="*/ 186072 h 14"/>
                <a:gd name="T30" fmla="*/ 185532 w 18"/>
                <a:gd name="T31" fmla="*/ 132909 h 14"/>
                <a:gd name="T32" fmla="*/ 212036 w 18"/>
                <a:gd name="T33" fmla="*/ 132909 h 14"/>
                <a:gd name="T34" fmla="*/ 225289 w 18"/>
                <a:gd name="T35" fmla="*/ 106327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0" name="文本框 727"/>
          <p:cNvSpPr>
            <a:spLocks noChangeArrowheads="1"/>
          </p:cNvSpPr>
          <p:nvPr/>
        </p:nvSpPr>
        <p:spPr bwMode="auto">
          <a:xfrm>
            <a:off x="7391400" y="36576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7F6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绘画海报</a:t>
            </a:r>
          </a:p>
        </p:txBody>
      </p:sp>
      <p:grpSp>
        <p:nvGrpSpPr>
          <p:cNvPr id="6151" name="组合 1156"/>
          <p:cNvGrpSpPr>
            <a:grpSpLocks/>
          </p:cNvGrpSpPr>
          <p:nvPr/>
        </p:nvGrpSpPr>
        <p:grpSpPr bwMode="auto">
          <a:xfrm flipH="1">
            <a:off x="-26988" y="-30163"/>
            <a:ext cx="6119813" cy="6262688"/>
            <a:chOff x="0" y="0"/>
            <a:chExt cx="6119814" cy="6262689"/>
          </a:xfrm>
        </p:grpSpPr>
        <p:sp>
          <p:nvSpPr>
            <p:cNvPr id="6152" name="Freeform 5"/>
            <p:cNvSpPr>
              <a:spLocks noChangeArrowheads="1"/>
            </p:cNvSpPr>
            <p:nvPr/>
          </p:nvSpPr>
          <p:spPr bwMode="auto">
            <a:xfrm>
              <a:off x="481013" y="0"/>
              <a:ext cx="5638800" cy="5689601"/>
            </a:xfrm>
            <a:custGeom>
              <a:avLst/>
              <a:gdLst>
                <a:gd name="T0" fmla="*/ 5638800 w 2115"/>
                <a:gd name="T1" fmla="*/ 0 h 2018"/>
                <a:gd name="T2" fmla="*/ 5638800 w 2115"/>
                <a:gd name="T3" fmla="*/ 4787385 h 2018"/>
                <a:gd name="T4" fmla="*/ 3388612 w 2115"/>
                <a:gd name="T5" fmla="*/ 5689601 h 2018"/>
                <a:gd name="T6" fmla="*/ 0 w 2115"/>
                <a:gd name="T7" fmla="*/ 2106111 h 2018"/>
                <a:gd name="T8" fmla="*/ 845153 w 2115"/>
                <a:gd name="T9" fmla="*/ 0 h 2018"/>
                <a:gd name="T10" fmla="*/ 5638800 w 2115"/>
                <a:gd name="T11" fmla="*/ 0 h 20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15"/>
                <a:gd name="T19" fmla="*/ 0 h 2018"/>
                <a:gd name="T20" fmla="*/ 2115 w 2115"/>
                <a:gd name="T21" fmla="*/ 2018 h 20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15" h="2018">
                  <a:moveTo>
                    <a:pt x="2115" y="0"/>
                  </a:moveTo>
                  <a:cubicBezTo>
                    <a:pt x="2115" y="378"/>
                    <a:pt x="2115" y="1698"/>
                    <a:pt x="2115" y="1698"/>
                  </a:cubicBezTo>
                  <a:cubicBezTo>
                    <a:pt x="1891" y="1897"/>
                    <a:pt x="1595" y="2018"/>
                    <a:pt x="1271" y="2018"/>
                  </a:cubicBezTo>
                  <a:cubicBezTo>
                    <a:pt x="569" y="2018"/>
                    <a:pt x="0" y="1449"/>
                    <a:pt x="0" y="747"/>
                  </a:cubicBezTo>
                  <a:cubicBezTo>
                    <a:pt x="0" y="468"/>
                    <a:pt x="122" y="155"/>
                    <a:pt x="317" y="0"/>
                  </a:cubicBezTo>
                  <a:cubicBezTo>
                    <a:pt x="2115" y="0"/>
                    <a:pt x="2115" y="0"/>
                    <a:pt x="2115" y="0"/>
                  </a:cubicBezTo>
                </a:path>
              </a:pathLst>
            </a:custGeom>
            <a:solidFill>
              <a:srgbClr val="D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Freeform 12"/>
            <p:cNvSpPr>
              <a:spLocks noChangeArrowheads="1"/>
            </p:cNvSpPr>
            <p:nvPr/>
          </p:nvSpPr>
          <p:spPr bwMode="auto">
            <a:xfrm>
              <a:off x="893763" y="0"/>
              <a:ext cx="5226050" cy="5275263"/>
            </a:xfrm>
            <a:custGeom>
              <a:avLst/>
              <a:gdLst>
                <a:gd name="T0" fmla="*/ 5226050 w 1960"/>
                <a:gd name="T1" fmla="*/ 0 h 1871"/>
                <a:gd name="T2" fmla="*/ 5226050 w 1960"/>
                <a:gd name="T3" fmla="*/ 4437875 h 1871"/>
                <a:gd name="T4" fmla="*/ 3140963 w 1960"/>
                <a:gd name="T5" fmla="*/ 5275263 h 1871"/>
                <a:gd name="T6" fmla="*/ 0 w 1960"/>
                <a:gd name="T7" fmla="*/ 1953906 h 1871"/>
                <a:gd name="T8" fmla="*/ 599929 w 1960"/>
                <a:gd name="T9" fmla="*/ 0 h 1871"/>
                <a:gd name="T10" fmla="*/ 5226050 w 1960"/>
                <a:gd name="T11" fmla="*/ 0 h 18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0"/>
                <a:gd name="T19" fmla="*/ 0 h 1871"/>
                <a:gd name="T20" fmla="*/ 1960 w 1960"/>
                <a:gd name="T21" fmla="*/ 1871 h 18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0" h="1871">
                  <a:moveTo>
                    <a:pt x="1960" y="0"/>
                  </a:moveTo>
                  <a:cubicBezTo>
                    <a:pt x="1960" y="351"/>
                    <a:pt x="1960" y="1574"/>
                    <a:pt x="1960" y="1574"/>
                  </a:cubicBezTo>
                  <a:cubicBezTo>
                    <a:pt x="1752" y="1759"/>
                    <a:pt x="1478" y="1871"/>
                    <a:pt x="1178" y="1871"/>
                  </a:cubicBezTo>
                  <a:cubicBezTo>
                    <a:pt x="527" y="1871"/>
                    <a:pt x="0" y="1343"/>
                    <a:pt x="0" y="693"/>
                  </a:cubicBezTo>
                  <a:cubicBezTo>
                    <a:pt x="0" y="434"/>
                    <a:pt x="83" y="195"/>
                    <a:pt x="225" y="0"/>
                  </a:cubicBezTo>
                  <a:cubicBezTo>
                    <a:pt x="1960" y="0"/>
                    <a:pt x="1960" y="0"/>
                    <a:pt x="1960" y="0"/>
                  </a:cubicBezTo>
                </a:path>
              </a:pathLst>
            </a:custGeom>
            <a:solidFill>
              <a:srgbClr val="1D49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Freeform 13"/>
            <p:cNvSpPr>
              <a:spLocks noChangeArrowheads="1"/>
            </p:cNvSpPr>
            <p:nvPr/>
          </p:nvSpPr>
          <p:spPr bwMode="auto">
            <a:xfrm>
              <a:off x="928688" y="0"/>
              <a:ext cx="5191125" cy="5208588"/>
            </a:xfrm>
            <a:custGeom>
              <a:avLst/>
              <a:gdLst>
                <a:gd name="T0" fmla="*/ 5191125 w 1947"/>
                <a:gd name="T1" fmla="*/ 0 h 1847"/>
                <a:gd name="T2" fmla="*/ 5191125 w 1947"/>
                <a:gd name="T3" fmla="*/ 4376680 h 1847"/>
                <a:gd name="T4" fmla="*/ 3122140 w 1947"/>
                <a:gd name="T5" fmla="*/ 5208588 h 1847"/>
                <a:gd name="T6" fmla="*/ 0 w 1947"/>
                <a:gd name="T7" fmla="*/ 1906338 h 1847"/>
                <a:gd name="T8" fmla="*/ 570570 w 1947"/>
                <a:gd name="T9" fmla="*/ 0 h 1847"/>
                <a:gd name="T10" fmla="*/ 5191125 w 1947"/>
                <a:gd name="T11" fmla="*/ 0 h 18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47"/>
                <a:gd name="T19" fmla="*/ 0 h 1847"/>
                <a:gd name="T20" fmla="*/ 1947 w 1947"/>
                <a:gd name="T21" fmla="*/ 1847 h 18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47" h="1847">
                  <a:moveTo>
                    <a:pt x="1947" y="0"/>
                  </a:moveTo>
                  <a:cubicBezTo>
                    <a:pt x="1947" y="365"/>
                    <a:pt x="1947" y="1552"/>
                    <a:pt x="1947" y="1552"/>
                  </a:cubicBezTo>
                  <a:cubicBezTo>
                    <a:pt x="1740" y="1736"/>
                    <a:pt x="1470" y="1847"/>
                    <a:pt x="1171" y="1847"/>
                  </a:cubicBezTo>
                  <a:cubicBezTo>
                    <a:pt x="524" y="1847"/>
                    <a:pt x="0" y="1323"/>
                    <a:pt x="0" y="676"/>
                  </a:cubicBezTo>
                  <a:cubicBezTo>
                    <a:pt x="0" y="424"/>
                    <a:pt x="79" y="191"/>
                    <a:pt x="214" y="0"/>
                  </a:cubicBezTo>
                  <a:cubicBezTo>
                    <a:pt x="1947" y="0"/>
                    <a:pt x="1947" y="0"/>
                    <a:pt x="1947" y="0"/>
                  </a:cubicBezTo>
                </a:path>
              </a:pathLst>
            </a:custGeom>
            <a:solidFill>
              <a:srgbClr val="498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Freeform 14"/>
            <p:cNvSpPr>
              <a:spLocks noChangeArrowheads="1"/>
            </p:cNvSpPr>
            <p:nvPr/>
          </p:nvSpPr>
          <p:spPr bwMode="auto">
            <a:xfrm>
              <a:off x="2200276" y="0"/>
              <a:ext cx="3919538" cy="3759201"/>
            </a:xfrm>
            <a:custGeom>
              <a:avLst/>
              <a:gdLst>
                <a:gd name="T0" fmla="*/ 3919538 w 1470"/>
                <a:gd name="T1" fmla="*/ 0 h 1333"/>
                <a:gd name="T2" fmla="*/ 3919538 w 1470"/>
                <a:gd name="T3" fmla="*/ 3649217 h 1333"/>
                <a:gd name="T4" fmla="*/ 3124965 w 1470"/>
                <a:gd name="T5" fmla="*/ 3759201 h 1333"/>
                <a:gd name="T6" fmla="*/ 0 w 1470"/>
                <a:gd name="T7" fmla="*/ 454037 h 1333"/>
                <a:gd name="T8" fmla="*/ 29330 w 1470"/>
                <a:gd name="T9" fmla="*/ 0 h 1333"/>
                <a:gd name="T10" fmla="*/ 3919538 w 1470"/>
                <a:gd name="T11" fmla="*/ 0 h 1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70"/>
                <a:gd name="T19" fmla="*/ 0 h 1333"/>
                <a:gd name="T20" fmla="*/ 1470 w 1470"/>
                <a:gd name="T21" fmla="*/ 1333 h 1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70" h="1333">
                  <a:moveTo>
                    <a:pt x="1470" y="0"/>
                  </a:moveTo>
                  <a:cubicBezTo>
                    <a:pt x="1470" y="365"/>
                    <a:pt x="1470" y="1294"/>
                    <a:pt x="1470" y="1294"/>
                  </a:cubicBezTo>
                  <a:cubicBezTo>
                    <a:pt x="1375" y="1319"/>
                    <a:pt x="1275" y="1333"/>
                    <a:pt x="1172" y="1333"/>
                  </a:cubicBezTo>
                  <a:cubicBezTo>
                    <a:pt x="525" y="1333"/>
                    <a:pt x="0" y="808"/>
                    <a:pt x="0" y="161"/>
                  </a:cubicBezTo>
                  <a:cubicBezTo>
                    <a:pt x="0" y="107"/>
                    <a:pt x="4" y="53"/>
                    <a:pt x="11" y="0"/>
                  </a:cubicBezTo>
                  <a:cubicBezTo>
                    <a:pt x="1470" y="0"/>
                    <a:pt x="1470" y="0"/>
                    <a:pt x="1470" y="0"/>
                  </a:cubicBezTo>
                </a:path>
              </a:pathLst>
            </a:custGeom>
            <a:solidFill>
              <a:srgbClr val="59A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56" name="Picture 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201" y="2960688"/>
              <a:ext cx="1344613" cy="142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57" name="Picture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9488" y="396875"/>
              <a:ext cx="463550" cy="465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58" name="Picture 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488" y="2898775"/>
              <a:ext cx="455613" cy="490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59" name="Picture 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9851" y="3738563"/>
              <a:ext cx="368300" cy="287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0" name="Picture 1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4576" y="2771775"/>
              <a:ext cx="839788" cy="99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1" name="Picture 2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7913" y="2919413"/>
              <a:ext cx="368300" cy="46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2" name="Picture 2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6863" y="439738"/>
              <a:ext cx="447675" cy="47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3" name="Picture 2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4326" y="757238"/>
              <a:ext cx="542925" cy="55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4" name="Picture 2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7613" y="520700"/>
              <a:ext cx="384175" cy="465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5" name="Picture 2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0463" y="527050"/>
              <a:ext cx="312738" cy="390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6" name="Picture 2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738" y="5160963"/>
              <a:ext cx="250825" cy="21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7" name="Picture 26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5801" y="5081588"/>
              <a:ext cx="28892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8" name="Picture 2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4213" y="4078288"/>
              <a:ext cx="471488" cy="109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69" name="Picture 28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7451" y="4002088"/>
              <a:ext cx="1031875" cy="97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0" name="Picture 29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363" y="2465388"/>
              <a:ext cx="96838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1" name="Picture 30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338" y="2430463"/>
              <a:ext cx="95250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2" name="Picture 31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8851" y="2163763"/>
              <a:ext cx="69532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3" name="Picture 32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613" y="2651125"/>
              <a:ext cx="31115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4" name="Picture 33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1488" y="2398713"/>
              <a:ext cx="703263" cy="465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5" name="Picture 34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5388" y="4002088"/>
              <a:ext cx="360363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6" name="Picture 35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6026" y="3736976"/>
              <a:ext cx="280988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7" name="Picture 36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9513" y="3678238"/>
              <a:ext cx="179388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8" name="Picture 37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838" y="949325"/>
              <a:ext cx="57150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79" name="Picture 38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3776" y="935038"/>
              <a:ext cx="79375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0" name="Picture 39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651" y="919163"/>
              <a:ext cx="8001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1" name="Picture 40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501" y="741363"/>
              <a:ext cx="1089025" cy="2359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2" name="Picture 41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3451" y="739775"/>
              <a:ext cx="544513" cy="146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3" name="Picture 42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1713" y="749300"/>
              <a:ext cx="204788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4" name="Picture 43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0626" y="900113"/>
              <a:ext cx="825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5" name="Picture 44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9988" y="841375"/>
              <a:ext cx="66675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6" name="Picture 45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438" y="2135188"/>
              <a:ext cx="501650" cy="40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187" name="Picture 46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7351" y="1144588"/>
              <a:ext cx="511175" cy="465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6188" name="Freeform 47"/>
            <p:cNvSpPr>
              <a:spLocks noChangeArrowheads="1"/>
            </p:cNvSpPr>
            <p:nvPr/>
          </p:nvSpPr>
          <p:spPr bwMode="auto">
            <a:xfrm>
              <a:off x="2392363" y="3117850"/>
              <a:ext cx="58738" cy="63500"/>
            </a:xfrm>
            <a:custGeom>
              <a:avLst/>
              <a:gdLst>
                <a:gd name="T0" fmla="*/ 26988 w 37"/>
                <a:gd name="T1" fmla="*/ 63500 h 40"/>
                <a:gd name="T2" fmla="*/ 0 w 37"/>
                <a:gd name="T3" fmla="*/ 31750 h 40"/>
                <a:gd name="T4" fmla="*/ 30163 w 37"/>
                <a:gd name="T5" fmla="*/ 0 h 40"/>
                <a:gd name="T6" fmla="*/ 58738 w 37"/>
                <a:gd name="T7" fmla="*/ 31750 h 40"/>
                <a:gd name="T8" fmla="*/ 26988 w 37"/>
                <a:gd name="T9" fmla="*/ 6350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40"/>
                <a:gd name="T17" fmla="*/ 37 w 37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40">
                  <a:moveTo>
                    <a:pt x="17" y="40"/>
                  </a:moveTo>
                  <a:lnTo>
                    <a:pt x="0" y="20"/>
                  </a:lnTo>
                  <a:lnTo>
                    <a:pt x="19" y="0"/>
                  </a:lnTo>
                  <a:lnTo>
                    <a:pt x="37" y="2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D19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48"/>
            <p:cNvSpPr>
              <a:spLocks noChangeArrowheads="1"/>
            </p:cNvSpPr>
            <p:nvPr/>
          </p:nvSpPr>
          <p:spPr bwMode="auto">
            <a:xfrm>
              <a:off x="2392363" y="3117850"/>
              <a:ext cx="30163" cy="63500"/>
            </a:xfrm>
            <a:custGeom>
              <a:avLst/>
              <a:gdLst>
                <a:gd name="T0" fmla="*/ 26988 w 19"/>
                <a:gd name="T1" fmla="*/ 63500 h 40"/>
                <a:gd name="T2" fmla="*/ 0 w 19"/>
                <a:gd name="T3" fmla="*/ 31750 h 40"/>
                <a:gd name="T4" fmla="*/ 30163 w 19"/>
                <a:gd name="T5" fmla="*/ 0 h 40"/>
                <a:gd name="T6" fmla="*/ 26988 w 19"/>
                <a:gd name="T7" fmla="*/ 63500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40"/>
                <a:gd name="T14" fmla="*/ 19 w 19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40">
                  <a:moveTo>
                    <a:pt x="17" y="40"/>
                  </a:moveTo>
                  <a:lnTo>
                    <a:pt x="0" y="20"/>
                  </a:lnTo>
                  <a:lnTo>
                    <a:pt x="19" y="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AA9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49"/>
            <p:cNvSpPr>
              <a:spLocks noChangeArrowheads="1"/>
            </p:cNvSpPr>
            <p:nvPr/>
          </p:nvSpPr>
          <p:spPr bwMode="auto">
            <a:xfrm>
              <a:off x="2297113" y="3008313"/>
              <a:ext cx="138113" cy="152400"/>
            </a:xfrm>
            <a:custGeom>
              <a:avLst/>
              <a:gdLst>
                <a:gd name="T0" fmla="*/ 90488 w 87"/>
                <a:gd name="T1" fmla="*/ 152400 h 96"/>
                <a:gd name="T2" fmla="*/ 0 w 87"/>
                <a:gd name="T3" fmla="*/ 46038 h 96"/>
                <a:gd name="T4" fmla="*/ 44450 w 87"/>
                <a:gd name="T5" fmla="*/ 0 h 96"/>
                <a:gd name="T6" fmla="*/ 138113 w 87"/>
                <a:gd name="T7" fmla="*/ 107950 h 96"/>
                <a:gd name="T8" fmla="*/ 90488 w 87"/>
                <a:gd name="T9" fmla="*/ 15240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96"/>
                <a:gd name="T17" fmla="*/ 87 w 87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96">
                  <a:moveTo>
                    <a:pt x="57" y="96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87" y="68"/>
                  </a:lnTo>
                  <a:lnTo>
                    <a:pt x="57" y="96"/>
                  </a:lnTo>
                  <a:close/>
                </a:path>
              </a:pathLst>
            </a:custGeom>
            <a:solidFill>
              <a:srgbClr val="F04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50"/>
            <p:cNvSpPr>
              <a:spLocks noChangeArrowheads="1"/>
            </p:cNvSpPr>
            <p:nvPr/>
          </p:nvSpPr>
          <p:spPr bwMode="auto">
            <a:xfrm>
              <a:off x="2297113" y="3008313"/>
              <a:ext cx="90488" cy="152400"/>
            </a:xfrm>
            <a:custGeom>
              <a:avLst/>
              <a:gdLst>
                <a:gd name="T0" fmla="*/ 90488 w 57"/>
                <a:gd name="T1" fmla="*/ 152400 h 96"/>
                <a:gd name="T2" fmla="*/ 0 w 57"/>
                <a:gd name="T3" fmla="*/ 46038 h 96"/>
                <a:gd name="T4" fmla="*/ 44450 w 57"/>
                <a:gd name="T5" fmla="*/ 0 h 96"/>
                <a:gd name="T6" fmla="*/ 90488 w 57"/>
                <a:gd name="T7" fmla="*/ 152400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96"/>
                <a:gd name="T14" fmla="*/ 57 w 57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96">
                  <a:moveTo>
                    <a:pt x="57" y="96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57" y="96"/>
                  </a:lnTo>
                  <a:close/>
                </a:path>
              </a:pathLst>
            </a:custGeom>
            <a:solidFill>
              <a:srgbClr val="D23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51"/>
            <p:cNvSpPr>
              <a:spLocks noChangeArrowheads="1"/>
            </p:cNvSpPr>
            <p:nvPr/>
          </p:nvSpPr>
          <p:spPr bwMode="auto">
            <a:xfrm>
              <a:off x="2290763" y="3003550"/>
              <a:ext cx="55563" cy="58738"/>
            </a:xfrm>
            <a:custGeom>
              <a:avLst/>
              <a:gdLst>
                <a:gd name="T0" fmla="*/ 37042 w 21"/>
                <a:gd name="T1" fmla="*/ 39159 h 21"/>
                <a:gd name="T2" fmla="*/ 5292 w 21"/>
                <a:gd name="T3" fmla="*/ 50347 h 21"/>
                <a:gd name="T4" fmla="*/ 18521 w 21"/>
                <a:gd name="T5" fmla="*/ 16782 h 21"/>
                <a:gd name="T6" fmla="*/ 50271 w 21"/>
                <a:gd name="T7" fmla="*/ 5594 h 21"/>
                <a:gd name="T8" fmla="*/ 37042 w 21"/>
                <a:gd name="T9" fmla="*/ 39159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1"/>
                <a:gd name="T17" fmla="*/ 21 w 21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1">
                  <a:moveTo>
                    <a:pt x="14" y="14"/>
                  </a:moveTo>
                  <a:cubicBezTo>
                    <a:pt x="9" y="19"/>
                    <a:pt x="4" y="21"/>
                    <a:pt x="2" y="18"/>
                  </a:cubicBezTo>
                  <a:cubicBezTo>
                    <a:pt x="0" y="16"/>
                    <a:pt x="2" y="11"/>
                    <a:pt x="7" y="6"/>
                  </a:cubicBezTo>
                  <a:cubicBezTo>
                    <a:pt x="11" y="2"/>
                    <a:pt x="17" y="0"/>
                    <a:pt x="19" y="2"/>
                  </a:cubicBezTo>
                  <a:cubicBezTo>
                    <a:pt x="21" y="5"/>
                    <a:pt x="19" y="10"/>
                    <a:pt x="14" y="14"/>
                  </a:cubicBezTo>
                  <a:close/>
                </a:path>
              </a:pathLst>
            </a:custGeom>
            <a:solidFill>
              <a:srgbClr val="D23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52"/>
            <p:cNvSpPr>
              <a:spLocks noChangeArrowheads="1"/>
            </p:cNvSpPr>
            <p:nvPr/>
          </p:nvSpPr>
          <p:spPr bwMode="auto">
            <a:xfrm>
              <a:off x="2305051" y="3017838"/>
              <a:ext cx="23813" cy="25400"/>
            </a:xfrm>
            <a:custGeom>
              <a:avLst/>
              <a:gdLst>
                <a:gd name="T0" fmla="*/ 7938 w 9"/>
                <a:gd name="T1" fmla="*/ 22578 h 9"/>
                <a:gd name="T2" fmla="*/ 2646 w 9"/>
                <a:gd name="T3" fmla="*/ 22578 h 9"/>
                <a:gd name="T4" fmla="*/ 2646 w 9"/>
                <a:gd name="T5" fmla="*/ 16933 h 9"/>
                <a:gd name="T6" fmla="*/ 15875 w 9"/>
                <a:gd name="T7" fmla="*/ 2822 h 9"/>
                <a:gd name="T8" fmla="*/ 21167 w 9"/>
                <a:gd name="T9" fmla="*/ 2822 h 9"/>
                <a:gd name="T10" fmla="*/ 21167 w 9"/>
                <a:gd name="T11" fmla="*/ 8467 h 9"/>
                <a:gd name="T12" fmla="*/ 7938 w 9"/>
                <a:gd name="T13" fmla="*/ 22578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9"/>
                <a:gd name="T23" fmla="*/ 9 w 9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9">
                  <a:moveTo>
                    <a:pt x="3" y="8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9" y="1"/>
                    <a:pt x="9" y="2"/>
                    <a:pt x="8" y="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53"/>
            <p:cNvSpPr>
              <a:spLocks noChangeArrowheads="1"/>
            </p:cNvSpPr>
            <p:nvPr/>
          </p:nvSpPr>
          <p:spPr bwMode="auto">
            <a:xfrm>
              <a:off x="2338388" y="3055938"/>
              <a:ext cx="57150" cy="61913"/>
            </a:xfrm>
            <a:custGeom>
              <a:avLst/>
              <a:gdLst>
                <a:gd name="T0" fmla="*/ 10886 w 21"/>
                <a:gd name="T1" fmla="*/ 5628 h 22"/>
                <a:gd name="T2" fmla="*/ 27214 w 21"/>
                <a:gd name="T3" fmla="*/ 5628 h 22"/>
                <a:gd name="T4" fmla="*/ 51707 w 21"/>
                <a:gd name="T5" fmla="*/ 33771 h 22"/>
                <a:gd name="T6" fmla="*/ 51707 w 21"/>
                <a:gd name="T7" fmla="*/ 50656 h 22"/>
                <a:gd name="T8" fmla="*/ 46264 w 21"/>
                <a:gd name="T9" fmla="*/ 56285 h 22"/>
                <a:gd name="T10" fmla="*/ 29936 w 21"/>
                <a:gd name="T11" fmla="*/ 56285 h 22"/>
                <a:gd name="T12" fmla="*/ 2721 w 21"/>
                <a:gd name="T13" fmla="*/ 25328 h 22"/>
                <a:gd name="T14" fmla="*/ 5443 w 21"/>
                <a:gd name="T15" fmla="*/ 11257 h 22"/>
                <a:gd name="T16" fmla="*/ 10886 w 21"/>
                <a:gd name="T17" fmla="*/ 5628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2"/>
                <a:gd name="T29" fmla="*/ 21 w 21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2">
                  <a:moveTo>
                    <a:pt x="4" y="2"/>
                  </a:moveTo>
                  <a:cubicBezTo>
                    <a:pt x="6" y="0"/>
                    <a:pt x="8" y="0"/>
                    <a:pt x="10" y="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4"/>
                    <a:pt x="21" y="16"/>
                    <a:pt x="19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2"/>
                    <a:pt x="13" y="22"/>
                    <a:pt x="11" y="2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5"/>
                    <a:pt x="2" y="4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21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54"/>
            <p:cNvSpPr>
              <a:spLocks noChangeArrowheads="1"/>
            </p:cNvSpPr>
            <p:nvPr/>
          </p:nvSpPr>
          <p:spPr bwMode="auto">
            <a:xfrm>
              <a:off x="2349501" y="3055938"/>
              <a:ext cx="46038" cy="50800"/>
            </a:xfrm>
            <a:custGeom>
              <a:avLst/>
              <a:gdLst>
                <a:gd name="T0" fmla="*/ 0 w 17"/>
                <a:gd name="T1" fmla="*/ 5644 h 18"/>
                <a:gd name="T2" fmla="*/ 16249 w 17"/>
                <a:gd name="T3" fmla="*/ 5644 h 18"/>
                <a:gd name="T4" fmla="*/ 40622 w 17"/>
                <a:gd name="T5" fmla="*/ 33867 h 18"/>
                <a:gd name="T6" fmla="*/ 40622 w 17"/>
                <a:gd name="T7" fmla="*/ 50800 h 18"/>
                <a:gd name="T8" fmla="*/ 0 w 17"/>
                <a:gd name="T9" fmla="*/ 5644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8"/>
                <a:gd name="T17" fmla="*/ 17 w 17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8">
                  <a:moveTo>
                    <a:pt x="0" y="2"/>
                  </a:moveTo>
                  <a:cubicBezTo>
                    <a:pt x="2" y="0"/>
                    <a:pt x="4" y="0"/>
                    <a:pt x="6" y="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4"/>
                    <a:pt x="17" y="16"/>
                    <a:pt x="15" y="18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321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Freeform 55"/>
            <p:cNvSpPr>
              <a:spLocks noChangeArrowheads="1"/>
            </p:cNvSpPr>
            <p:nvPr/>
          </p:nvSpPr>
          <p:spPr bwMode="auto">
            <a:xfrm>
              <a:off x="2533651" y="2768600"/>
              <a:ext cx="992188" cy="1068388"/>
            </a:xfrm>
            <a:custGeom>
              <a:avLst/>
              <a:gdLst>
                <a:gd name="T0" fmla="*/ 984186 w 372"/>
                <a:gd name="T1" fmla="*/ 949991 h 379"/>
                <a:gd name="T2" fmla="*/ 661459 w 372"/>
                <a:gd name="T3" fmla="*/ 597621 h 379"/>
                <a:gd name="T4" fmla="*/ 440083 w 372"/>
                <a:gd name="T5" fmla="*/ 358009 h 379"/>
                <a:gd name="T6" fmla="*/ 117356 w 372"/>
                <a:gd name="T7" fmla="*/ 5638 h 379"/>
                <a:gd name="T8" fmla="*/ 93351 w 372"/>
                <a:gd name="T9" fmla="*/ 5638 h 379"/>
                <a:gd name="T10" fmla="*/ 72014 w 372"/>
                <a:gd name="T11" fmla="*/ 28190 h 379"/>
                <a:gd name="T12" fmla="*/ 5334 w 372"/>
                <a:gd name="T13" fmla="*/ 262164 h 379"/>
                <a:gd name="T14" fmla="*/ 10669 w 372"/>
                <a:gd name="T15" fmla="*/ 287535 h 379"/>
                <a:gd name="T16" fmla="*/ 253381 w 372"/>
                <a:gd name="T17" fmla="*/ 549698 h 379"/>
                <a:gd name="T18" fmla="*/ 474757 w 372"/>
                <a:gd name="T19" fmla="*/ 792129 h 379"/>
                <a:gd name="T20" fmla="*/ 714802 w 372"/>
                <a:gd name="T21" fmla="*/ 1051474 h 379"/>
                <a:gd name="T22" fmla="*/ 738807 w 372"/>
                <a:gd name="T23" fmla="*/ 1062750 h 379"/>
                <a:gd name="T24" fmla="*/ 960182 w 372"/>
                <a:gd name="T25" fmla="*/ 1000733 h 379"/>
                <a:gd name="T26" fmla="*/ 986854 w 372"/>
                <a:gd name="T27" fmla="*/ 975362 h 379"/>
                <a:gd name="T28" fmla="*/ 984186 w 372"/>
                <a:gd name="T29" fmla="*/ 949991 h 3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2"/>
                <a:gd name="T46" fmla="*/ 0 h 379"/>
                <a:gd name="T47" fmla="*/ 372 w 372"/>
                <a:gd name="T48" fmla="*/ 379 h 37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2" h="379">
                  <a:moveTo>
                    <a:pt x="369" y="337"/>
                  </a:moveTo>
                  <a:cubicBezTo>
                    <a:pt x="366" y="333"/>
                    <a:pt x="303" y="269"/>
                    <a:pt x="248" y="212"/>
                  </a:cubicBezTo>
                  <a:cubicBezTo>
                    <a:pt x="248" y="212"/>
                    <a:pt x="209" y="172"/>
                    <a:pt x="165" y="127"/>
                  </a:cubicBezTo>
                  <a:cubicBezTo>
                    <a:pt x="110" y="70"/>
                    <a:pt x="46" y="4"/>
                    <a:pt x="44" y="2"/>
                  </a:cubicBezTo>
                  <a:cubicBezTo>
                    <a:pt x="42" y="0"/>
                    <a:pt x="38" y="0"/>
                    <a:pt x="35" y="2"/>
                  </a:cubicBezTo>
                  <a:cubicBezTo>
                    <a:pt x="34" y="3"/>
                    <a:pt x="27" y="10"/>
                    <a:pt x="27" y="10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0" y="97"/>
                    <a:pt x="4" y="102"/>
                  </a:cubicBezTo>
                  <a:cubicBezTo>
                    <a:pt x="7" y="105"/>
                    <a:pt x="51" y="151"/>
                    <a:pt x="95" y="195"/>
                  </a:cubicBezTo>
                  <a:cubicBezTo>
                    <a:pt x="137" y="239"/>
                    <a:pt x="178" y="281"/>
                    <a:pt x="178" y="281"/>
                  </a:cubicBezTo>
                  <a:cubicBezTo>
                    <a:pt x="221" y="325"/>
                    <a:pt x="266" y="371"/>
                    <a:pt x="268" y="373"/>
                  </a:cubicBezTo>
                  <a:cubicBezTo>
                    <a:pt x="273" y="379"/>
                    <a:pt x="277" y="377"/>
                    <a:pt x="277" y="377"/>
                  </a:cubicBezTo>
                  <a:cubicBezTo>
                    <a:pt x="360" y="355"/>
                    <a:pt x="360" y="355"/>
                    <a:pt x="360" y="355"/>
                  </a:cubicBezTo>
                  <a:cubicBezTo>
                    <a:pt x="361" y="355"/>
                    <a:pt x="369" y="347"/>
                    <a:pt x="370" y="346"/>
                  </a:cubicBezTo>
                  <a:cubicBezTo>
                    <a:pt x="371" y="343"/>
                    <a:pt x="372" y="340"/>
                    <a:pt x="369" y="3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56"/>
            <p:cNvSpPr>
              <a:spLocks noChangeArrowheads="1"/>
            </p:cNvSpPr>
            <p:nvPr/>
          </p:nvSpPr>
          <p:spPr bwMode="auto">
            <a:xfrm>
              <a:off x="1976438" y="3070225"/>
              <a:ext cx="1258888" cy="1336675"/>
            </a:xfrm>
            <a:custGeom>
              <a:avLst/>
              <a:gdLst>
                <a:gd name="T0" fmla="*/ 762801 w 472"/>
                <a:gd name="T1" fmla="*/ 1319755 h 474"/>
                <a:gd name="T2" fmla="*/ 701457 w 472"/>
                <a:gd name="T3" fmla="*/ 1319755 h 474"/>
                <a:gd name="T4" fmla="*/ 16003 w 472"/>
                <a:gd name="T5" fmla="*/ 575278 h 474"/>
                <a:gd name="T6" fmla="*/ 16003 w 472"/>
                <a:gd name="T7" fmla="*/ 510418 h 474"/>
                <a:gd name="T8" fmla="*/ 493420 w 472"/>
                <a:gd name="T9" fmla="*/ 16920 h 474"/>
                <a:gd name="T10" fmla="*/ 557431 w 472"/>
                <a:gd name="T11" fmla="*/ 19740 h 474"/>
                <a:gd name="T12" fmla="*/ 1240218 w 472"/>
                <a:gd name="T13" fmla="*/ 761397 h 474"/>
                <a:gd name="T14" fmla="*/ 1240218 w 472"/>
                <a:gd name="T15" fmla="*/ 829077 h 474"/>
                <a:gd name="T16" fmla="*/ 762801 w 472"/>
                <a:gd name="T17" fmla="*/ 1319755 h 4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2"/>
                <a:gd name="T28" fmla="*/ 0 h 474"/>
                <a:gd name="T29" fmla="*/ 472 w 472"/>
                <a:gd name="T30" fmla="*/ 474 h 4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2" h="474">
                  <a:moveTo>
                    <a:pt x="286" y="468"/>
                  </a:moveTo>
                  <a:cubicBezTo>
                    <a:pt x="279" y="474"/>
                    <a:pt x="269" y="474"/>
                    <a:pt x="263" y="468"/>
                  </a:cubicBezTo>
                  <a:cubicBezTo>
                    <a:pt x="6" y="204"/>
                    <a:pt x="6" y="204"/>
                    <a:pt x="6" y="204"/>
                  </a:cubicBezTo>
                  <a:cubicBezTo>
                    <a:pt x="0" y="198"/>
                    <a:pt x="0" y="187"/>
                    <a:pt x="6" y="181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92" y="0"/>
                    <a:pt x="202" y="0"/>
                    <a:pt x="209" y="7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72" y="277"/>
                    <a:pt x="472" y="287"/>
                    <a:pt x="465" y="294"/>
                  </a:cubicBezTo>
                  <a:lnTo>
                    <a:pt x="286" y="468"/>
                  </a:lnTo>
                  <a:close/>
                </a:path>
              </a:pathLst>
            </a:custGeom>
            <a:solidFill>
              <a:srgbClr val="EBE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57"/>
            <p:cNvSpPr>
              <a:spLocks noChangeArrowheads="1"/>
            </p:cNvSpPr>
            <p:nvPr/>
          </p:nvSpPr>
          <p:spPr bwMode="auto">
            <a:xfrm>
              <a:off x="1992313" y="3646488"/>
              <a:ext cx="1223963" cy="760413"/>
            </a:xfrm>
            <a:custGeom>
              <a:avLst/>
              <a:gdLst>
                <a:gd name="T0" fmla="*/ 746644 w 459"/>
                <a:gd name="T1" fmla="*/ 743515 h 270"/>
                <a:gd name="T2" fmla="*/ 685313 w 459"/>
                <a:gd name="T3" fmla="*/ 743515 h 270"/>
                <a:gd name="T4" fmla="*/ 0 w 459"/>
                <a:gd name="T5" fmla="*/ 0 h 270"/>
                <a:gd name="T6" fmla="*/ 1223963 w 459"/>
                <a:gd name="T7" fmla="*/ 253471 h 270"/>
                <a:gd name="T8" fmla="*/ 746644 w 459"/>
                <a:gd name="T9" fmla="*/ 743515 h 2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9"/>
                <a:gd name="T16" fmla="*/ 0 h 270"/>
                <a:gd name="T17" fmla="*/ 459 w 459"/>
                <a:gd name="T18" fmla="*/ 270 h 2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9" h="270">
                  <a:moveTo>
                    <a:pt x="280" y="264"/>
                  </a:moveTo>
                  <a:cubicBezTo>
                    <a:pt x="273" y="270"/>
                    <a:pt x="263" y="270"/>
                    <a:pt x="257" y="2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9" y="90"/>
                    <a:pt x="459" y="90"/>
                    <a:pt x="459" y="90"/>
                  </a:cubicBezTo>
                  <a:lnTo>
                    <a:pt x="280" y="264"/>
                  </a:lnTo>
                  <a:close/>
                </a:path>
              </a:pathLst>
            </a:custGeom>
            <a:solidFill>
              <a:srgbClr val="D9D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58"/>
            <p:cNvSpPr>
              <a:spLocks noChangeArrowheads="1"/>
            </p:cNvSpPr>
            <p:nvPr/>
          </p:nvSpPr>
          <p:spPr bwMode="auto">
            <a:xfrm>
              <a:off x="2243138" y="3132138"/>
              <a:ext cx="938213" cy="1006475"/>
            </a:xfrm>
            <a:custGeom>
              <a:avLst/>
              <a:gdLst>
                <a:gd name="T0" fmla="*/ 682337 w 352"/>
                <a:gd name="T1" fmla="*/ 998017 h 357"/>
                <a:gd name="T2" fmla="*/ 647687 w 352"/>
                <a:gd name="T3" fmla="*/ 995198 h 357"/>
                <a:gd name="T4" fmla="*/ 7996 w 352"/>
                <a:gd name="T5" fmla="*/ 301661 h 357"/>
                <a:gd name="T6" fmla="*/ 7996 w 352"/>
                <a:gd name="T7" fmla="*/ 265010 h 357"/>
                <a:gd name="T8" fmla="*/ 255876 w 352"/>
                <a:gd name="T9" fmla="*/ 11277 h 357"/>
                <a:gd name="T10" fmla="*/ 290526 w 352"/>
                <a:gd name="T11" fmla="*/ 11277 h 357"/>
                <a:gd name="T12" fmla="*/ 930217 w 352"/>
                <a:gd name="T13" fmla="*/ 707634 h 357"/>
                <a:gd name="T14" fmla="*/ 930217 w 352"/>
                <a:gd name="T15" fmla="*/ 741465 h 357"/>
                <a:gd name="T16" fmla="*/ 682337 w 352"/>
                <a:gd name="T17" fmla="*/ 998017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2"/>
                <a:gd name="T28" fmla="*/ 0 h 357"/>
                <a:gd name="T29" fmla="*/ 352 w 352"/>
                <a:gd name="T30" fmla="*/ 357 h 3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2" h="357">
                  <a:moveTo>
                    <a:pt x="256" y="354"/>
                  </a:moveTo>
                  <a:cubicBezTo>
                    <a:pt x="252" y="357"/>
                    <a:pt x="247" y="357"/>
                    <a:pt x="243" y="353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0" y="103"/>
                    <a:pt x="0" y="97"/>
                    <a:pt x="3" y="9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9" y="0"/>
                    <a:pt x="105" y="0"/>
                    <a:pt x="109" y="4"/>
                  </a:cubicBezTo>
                  <a:cubicBezTo>
                    <a:pt x="349" y="251"/>
                    <a:pt x="349" y="251"/>
                    <a:pt x="349" y="251"/>
                  </a:cubicBezTo>
                  <a:cubicBezTo>
                    <a:pt x="352" y="254"/>
                    <a:pt x="352" y="260"/>
                    <a:pt x="349" y="263"/>
                  </a:cubicBezTo>
                  <a:lnTo>
                    <a:pt x="256" y="354"/>
                  </a:lnTo>
                  <a:close/>
                </a:path>
              </a:pathLst>
            </a:custGeom>
            <a:solidFill>
              <a:srgbClr val="1B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Freeform 59"/>
            <p:cNvSpPr>
              <a:spLocks noChangeArrowheads="1"/>
            </p:cNvSpPr>
            <p:nvPr/>
          </p:nvSpPr>
          <p:spPr bwMode="auto">
            <a:xfrm>
              <a:off x="2239963" y="3397251"/>
              <a:ext cx="941388" cy="741363"/>
            </a:xfrm>
            <a:custGeom>
              <a:avLst/>
              <a:gdLst>
                <a:gd name="T0" fmla="*/ 685373 w 353"/>
                <a:gd name="T1" fmla="*/ 730088 h 263"/>
                <a:gd name="T2" fmla="*/ 650704 w 353"/>
                <a:gd name="T3" fmla="*/ 730088 h 263"/>
                <a:gd name="T4" fmla="*/ 10667 w 353"/>
                <a:gd name="T5" fmla="*/ 33826 h 263"/>
                <a:gd name="T6" fmla="*/ 10667 w 353"/>
                <a:gd name="T7" fmla="*/ 0 h 263"/>
                <a:gd name="T8" fmla="*/ 933388 w 353"/>
                <a:gd name="T9" fmla="*/ 439744 h 263"/>
                <a:gd name="T10" fmla="*/ 930721 w 353"/>
                <a:gd name="T11" fmla="*/ 476389 h 263"/>
                <a:gd name="T12" fmla="*/ 685373 w 353"/>
                <a:gd name="T13" fmla="*/ 730088 h 2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3"/>
                <a:gd name="T22" fmla="*/ 0 h 263"/>
                <a:gd name="T23" fmla="*/ 353 w 353"/>
                <a:gd name="T24" fmla="*/ 263 h 2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3" h="263">
                  <a:moveTo>
                    <a:pt x="257" y="259"/>
                  </a:moveTo>
                  <a:cubicBezTo>
                    <a:pt x="253" y="263"/>
                    <a:pt x="247" y="263"/>
                    <a:pt x="244" y="259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9"/>
                    <a:pt x="0" y="3"/>
                    <a:pt x="4" y="0"/>
                  </a:cubicBezTo>
                  <a:cubicBezTo>
                    <a:pt x="350" y="156"/>
                    <a:pt x="350" y="156"/>
                    <a:pt x="350" y="156"/>
                  </a:cubicBezTo>
                  <a:cubicBezTo>
                    <a:pt x="353" y="160"/>
                    <a:pt x="353" y="165"/>
                    <a:pt x="349" y="169"/>
                  </a:cubicBezTo>
                  <a:lnTo>
                    <a:pt x="257" y="259"/>
                  </a:lnTo>
                  <a:close/>
                </a:path>
              </a:pathLst>
            </a:custGeom>
            <a:solidFill>
              <a:srgbClr val="19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Freeform 60"/>
            <p:cNvSpPr>
              <a:spLocks noChangeArrowheads="1"/>
            </p:cNvSpPr>
            <p:nvPr/>
          </p:nvSpPr>
          <p:spPr bwMode="auto">
            <a:xfrm>
              <a:off x="2208213" y="3673476"/>
              <a:ext cx="336550" cy="355600"/>
            </a:xfrm>
            <a:custGeom>
              <a:avLst/>
              <a:gdLst>
                <a:gd name="T0" fmla="*/ 202998 w 126"/>
                <a:gd name="T1" fmla="*/ 352778 h 126"/>
                <a:gd name="T2" fmla="*/ 186972 w 126"/>
                <a:gd name="T3" fmla="*/ 352778 h 126"/>
                <a:gd name="T4" fmla="*/ 5342 w 126"/>
                <a:gd name="T5" fmla="*/ 152400 h 126"/>
                <a:gd name="T6" fmla="*/ 5342 w 126"/>
                <a:gd name="T7" fmla="*/ 135467 h 126"/>
                <a:gd name="T8" fmla="*/ 133552 w 126"/>
                <a:gd name="T9" fmla="*/ 5644 h 126"/>
                <a:gd name="T10" fmla="*/ 149578 w 126"/>
                <a:gd name="T11" fmla="*/ 5644 h 126"/>
                <a:gd name="T12" fmla="*/ 331208 w 126"/>
                <a:gd name="T13" fmla="*/ 203200 h 126"/>
                <a:gd name="T14" fmla="*/ 331208 w 126"/>
                <a:gd name="T15" fmla="*/ 220133 h 126"/>
                <a:gd name="T16" fmla="*/ 202998 w 126"/>
                <a:gd name="T17" fmla="*/ 352778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6"/>
                <a:gd name="T28" fmla="*/ 0 h 126"/>
                <a:gd name="T29" fmla="*/ 126 w 126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6" h="126">
                  <a:moveTo>
                    <a:pt x="76" y="125"/>
                  </a:moveTo>
                  <a:cubicBezTo>
                    <a:pt x="75" y="126"/>
                    <a:pt x="72" y="126"/>
                    <a:pt x="70" y="12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3"/>
                    <a:pt x="0" y="50"/>
                    <a:pt x="2" y="4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0"/>
                    <a:pt x="54" y="0"/>
                    <a:pt x="56" y="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4"/>
                    <a:pt x="126" y="77"/>
                    <a:pt x="124" y="78"/>
                  </a:cubicBezTo>
                  <a:lnTo>
                    <a:pt x="76" y="125"/>
                  </a:lnTo>
                  <a:close/>
                </a:path>
              </a:pathLst>
            </a:custGeom>
            <a:solidFill>
              <a:srgbClr val="5A5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Freeform 61"/>
            <p:cNvSpPr>
              <a:spLocks noChangeArrowheads="1"/>
            </p:cNvSpPr>
            <p:nvPr/>
          </p:nvSpPr>
          <p:spPr bwMode="auto">
            <a:xfrm>
              <a:off x="2208213" y="3810001"/>
              <a:ext cx="336550" cy="219075"/>
            </a:xfrm>
            <a:custGeom>
              <a:avLst/>
              <a:gdLst>
                <a:gd name="T0" fmla="*/ 202998 w 126"/>
                <a:gd name="T1" fmla="*/ 216266 h 78"/>
                <a:gd name="T2" fmla="*/ 186972 w 126"/>
                <a:gd name="T3" fmla="*/ 216266 h 78"/>
                <a:gd name="T4" fmla="*/ 5342 w 126"/>
                <a:gd name="T5" fmla="*/ 16852 h 78"/>
                <a:gd name="T6" fmla="*/ 5342 w 126"/>
                <a:gd name="T7" fmla="*/ 0 h 78"/>
                <a:gd name="T8" fmla="*/ 331208 w 126"/>
                <a:gd name="T9" fmla="*/ 67408 h 78"/>
                <a:gd name="T10" fmla="*/ 331208 w 126"/>
                <a:gd name="T11" fmla="*/ 84260 h 78"/>
                <a:gd name="T12" fmla="*/ 202998 w 126"/>
                <a:gd name="T13" fmla="*/ 216266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6"/>
                <a:gd name="T22" fmla="*/ 0 h 78"/>
                <a:gd name="T23" fmla="*/ 126 w 126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6" h="78">
                  <a:moveTo>
                    <a:pt x="76" y="77"/>
                  </a:moveTo>
                  <a:cubicBezTo>
                    <a:pt x="75" y="78"/>
                    <a:pt x="72" y="78"/>
                    <a:pt x="70" y="7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2"/>
                    <a:pt x="2" y="0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6"/>
                    <a:pt x="126" y="29"/>
                    <a:pt x="124" y="30"/>
                  </a:cubicBezTo>
                  <a:lnTo>
                    <a:pt x="76" y="77"/>
                  </a:lnTo>
                  <a:close/>
                </a:path>
              </a:pathLst>
            </a:custGeom>
            <a:solidFill>
              <a:srgbClr val="38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Freeform 62"/>
            <p:cNvSpPr>
              <a:spLocks noChangeArrowheads="1"/>
            </p:cNvSpPr>
            <p:nvPr/>
          </p:nvSpPr>
          <p:spPr bwMode="auto">
            <a:xfrm>
              <a:off x="2513013" y="2789238"/>
              <a:ext cx="996950" cy="1068388"/>
            </a:xfrm>
            <a:custGeom>
              <a:avLst/>
              <a:gdLst>
                <a:gd name="T0" fmla="*/ 983622 w 374"/>
                <a:gd name="T1" fmla="*/ 949991 h 379"/>
                <a:gd name="T2" fmla="*/ 661079 w 374"/>
                <a:gd name="T3" fmla="*/ 600440 h 379"/>
                <a:gd name="T4" fmla="*/ 439831 w 374"/>
                <a:gd name="T5" fmla="*/ 360828 h 379"/>
                <a:gd name="T6" fmla="*/ 117288 w 374"/>
                <a:gd name="T7" fmla="*/ 8457 h 379"/>
                <a:gd name="T8" fmla="*/ 87966 w 374"/>
                <a:gd name="T9" fmla="*/ 14095 h 379"/>
                <a:gd name="T10" fmla="*/ 5331 w 374"/>
                <a:gd name="T11" fmla="*/ 264983 h 379"/>
                <a:gd name="T12" fmla="*/ 13328 w 374"/>
                <a:gd name="T13" fmla="*/ 290353 h 379"/>
                <a:gd name="T14" fmla="*/ 253236 w 374"/>
                <a:gd name="T15" fmla="*/ 552517 h 379"/>
                <a:gd name="T16" fmla="*/ 474484 w 374"/>
                <a:gd name="T17" fmla="*/ 792129 h 379"/>
                <a:gd name="T18" fmla="*/ 714392 w 374"/>
                <a:gd name="T19" fmla="*/ 1054293 h 379"/>
                <a:gd name="T20" fmla="*/ 741048 w 374"/>
                <a:gd name="T21" fmla="*/ 1062750 h 379"/>
                <a:gd name="T22" fmla="*/ 978291 w 374"/>
                <a:gd name="T23" fmla="*/ 981000 h 379"/>
                <a:gd name="T24" fmla="*/ 983622 w 374"/>
                <a:gd name="T25" fmla="*/ 949991 h 3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74"/>
                <a:gd name="T40" fmla="*/ 0 h 379"/>
                <a:gd name="T41" fmla="*/ 374 w 374"/>
                <a:gd name="T42" fmla="*/ 379 h 3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74" h="379">
                  <a:moveTo>
                    <a:pt x="369" y="337"/>
                  </a:moveTo>
                  <a:cubicBezTo>
                    <a:pt x="366" y="334"/>
                    <a:pt x="303" y="269"/>
                    <a:pt x="248" y="213"/>
                  </a:cubicBezTo>
                  <a:cubicBezTo>
                    <a:pt x="248" y="213"/>
                    <a:pt x="209" y="173"/>
                    <a:pt x="165" y="128"/>
                  </a:cubicBezTo>
                  <a:cubicBezTo>
                    <a:pt x="110" y="70"/>
                    <a:pt x="46" y="5"/>
                    <a:pt x="44" y="3"/>
                  </a:cubicBezTo>
                  <a:cubicBezTo>
                    <a:pt x="41" y="0"/>
                    <a:pt x="35" y="1"/>
                    <a:pt x="33" y="5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0" y="98"/>
                    <a:pt x="5" y="103"/>
                  </a:cubicBezTo>
                  <a:cubicBezTo>
                    <a:pt x="7" y="106"/>
                    <a:pt x="52" y="152"/>
                    <a:pt x="95" y="196"/>
                  </a:cubicBezTo>
                  <a:cubicBezTo>
                    <a:pt x="137" y="239"/>
                    <a:pt x="178" y="281"/>
                    <a:pt x="178" y="281"/>
                  </a:cubicBezTo>
                  <a:cubicBezTo>
                    <a:pt x="221" y="326"/>
                    <a:pt x="266" y="371"/>
                    <a:pt x="268" y="374"/>
                  </a:cubicBezTo>
                  <a:cubicBezTo>
                    <a:pt x="273" y="379"/>
                    <a:pt x="278" y="377"/>
                    <a:pt x="278" y="377"/>
                  </a:cubicBezTo>
                  <a:cubicBezTo>
                    <a:pt x="367" y="348"/>
                    <a:pt x="367" y="348"/>
                    <a:pt x="367" y="348"/>
                  </a:cubicBezTo>
                  <a:cubicBezTo>
                    <a:pt x="370" y="347"/>
                    <a:pt x="374" y="342"/>
                    <a:pt x="369" y="337"/>
                  </a:cubicBezTo>
                </a:path>
              </a:pathLst>
            </a:custGeom>
            <a:solidFill>
              <a:srgbClr val="0321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Freeform 63"/>
            <p:cNvSpPr>
              <a:spLocks noChangeArrowheads="1"/>
            </p:cNvSpPr>
            <p:nvPr/>
          </p:nvSpPr>
          <p:spPr bwMode="auto">
            <a:xfrm>
              <a:off x="2536826" y="2833688"/>
              <a:ext cx="927100" cy="995363"/>
            </a:xfrm>
            <a:custGeom>
              <a:avLst/>
              <a:gdLst>
                <a:gd name="T0" fmla="*/ 916444 w 348"/>
                <a:gd name="T1" fmla="*/ 893853 h 353"/>
                <a:gd name="T2" fmla="*/ 583434 w 348"/>
                <a:gd name="T3" fmla="*/ 532928 h 353"/>
                <a:gd name="T4" fmla="*/ 386292 w 348"/>
                <a:gd name="T5" fmla="*/ 318629 h 353"/>
                <a:gd name="T6" fmla="*/ 101235 w 348"/>
                <a:gd name="T7" fmla="*/ 8459 h 353"/>
                <a:gd name="T8" fmla="*/ 77258 w 348"/>
                <a:gd name="T9" fmla="*/ 14099 h 353"/>
                <a:gd name="T10" fmla="*/ 5328 w 348"/>
                <a:gd name="T11" fmla="*/ 217119 h 353"/>
                <a:gd name="T12" fmla="*/ 10656 w 348"/>
                <a:gd name="T13" fmla="*/ 242496 h 353"/>
                <a:gd name="T14" fmla="*/ 223783 w 348"/>
                <a:gd name="T15" fmla="*/ 473714 h 353"/>
                <a:gd name="T16" fmla="*/ 431581 w 348"/>
                <a:gd name="T17" fmla="*/ 699292 h 353"/>
                <a:gd name="T18" fmla="*/ 692661 w 348"/>
                <a:gd name="T19" fmla="*/ 984084 h 353"/>
                <a:gd name="T20" fmla="*/ 713974 w 348"/>
                <a:gd name="T21" fmla="*/ 992543 h 353"/>
                <a:gd name="T22" fmla="*/ 911116 w 348"/>
                <a:gd name="T23" fmla="*/ 922050 h 353"/>
                <a:gd name="T24" fmla="*/ 916444 w 348"/>
                <a:gd name="T25" fmla="*/ 893853 h 3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353"/>
                <a:gd name="T41" fmla="*/ 348 w 348"/>
                <a:gd name="T42" fmla="*/ 353 h 3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353">
                  <a:moveTo>
                    <a:pt x="344" y="317"/>
                  </a:moveTo>
                  <a:cubicBezTo>
                    <a:pt x="341" y="314"/>
                    <a:pt x="267" y="239"/>
                    <a:pt x="219" y="189"/>
                  </a:cubicBezTo>
                  <a:cubicBezTo>
                    <a:pt x="219" y="189"/>
                    <a:pt x="184" y="153"/>
                    <a:pt x="145" y="113"/>
                  </a:cubicBezTo>
                  <a:cubicBezTo>
                    <a:pt x="96" y="62"/>
                    <a:pt x="40" y="5"/>
                    <a:pt x="38" y="3"/>
                  </a:cubicBezTo>
                  <a:cubicBezTo>
                    <a:pt x="35" y="0"/>
                    <a:pt x="30" y="1"/>
                    <a:pt x="29" y="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0" y="81"/>
                    <a:pt x="4" y="86"/>
                  </a:cubicBezTo>
                  <a:cubicBezTo>
                    <a:pt x="6" y="88"/>
                    <a:pt x="46" y="128"/>
                    <a:pt x="84" y="168"/>
                  </a:cubicBezTo>
                  <a:cubicBezTo>
                    <a:pt x="121" y="206"/>
                    <a:pt x="162" y="248"/>
                    <a:pt x="162" y="248"/>
                  </a:cubicBezTo>
                  <a:cubicBezTo>
                    <a:pt x="200" y="287"/>
                    <a:pt x="258" y="346"/>
                    <a:pt x="260" y="349"/>
                  </a:cubicBezTo>
                  <a:cubicBezTo>
                    <a:pt x="264" y="353"/>
                    <a:pt x="268" y="352"/>
                    <a:pt x="268" y="352"/>
                  </a:cubicBezTo>
                  <a:cubicBezTo>
                    <a:pt x="342" y="327"/>
                    <a:pt x="342" y="327"/>
                    <a:pt x="342" y="327"/>
                  </a:cubicBezTo>
                  <a:cubicBezTo>
                    <a:pt x="344" y="326"/>
                    <a:pt x="348" y="321"/>
                    <a:pt x="344" y="317"/>
                  </a:cubicBezTo>
                </a:path>
              </a:pathLst>
            </a:custGeom>
            <a:solidFill>
              <a:srgbClr val="B79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Freeform 64"/>
            <p:cNvSpPr>
              <a:spLocks noChangeArrowheads="1"/>
            </p:cNvSpPr>
            <p:nvPr/>
          </p:nvSpPr>
          <p:spPr bwMode="auto">
            <a:xfrm>
              <a:off x="2819401" y="3152776"/>
              <a:ext cx="538163" cy="581025"/>
            </a:xfrm>
            <a:custGeom>
              <a:avLst/>
              <a:gdLst>
                <a:gd name="T0" fmla="*/ 365125 w 339"/>
                <a:gd name="T1" fmla="*/ 581025 h 366"/>
                <a:gd name="T2" fmla="*/ 0 w 339"/>
                <a:gd name="T3" fmla="*/ 182563 h 366"/>
                <a:gd name="T4" fmla="*/ 74613 w 339"/>
                <a:gd name="T5" fmla="*/ 0 h 366"/>
                <a:gd name="T6" fmla="*/ 538163 w 339"/>
                <a:gd name="T7" fmla="*/ 506413 h 366"/>
                <a:gd name="T8" fmla="*/ 365125 w 339"/>
                <a:gd name="T9" fmla="*/ 581025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366"/>
                <a:gd name="T17" fmla="*/ 339 w 339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366">
                  <a:moveTo>
                    <a:pt x="230" y="366"/>
                  </a:moveTo>
                  <a:lnTo>
                    <a:pt x="0" y="115"/>
                  </a:lnTo>
                  <a:lnTo>
                    <a:pt x="47" y="0"/>
                  </a:lnTo>
                  <a:lnTo>
                    <a:pt x="339" y="319"/>
                  </a:lnTo>
                  <a:lnTo>
                    <a:pt x="230" y="36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Freeform 65"/>
            <p:cNvSpPr>
              <a:spLocks noChangeArrowheads="1"/>
            </p:cNvSpPr>
            <p:nvPr/>
          </p:nvSpPr>
          <p:spPr bwMode="auto">
            <a:xfrm>
              <a:off x="2819401" y="3152776"/>
              <a:ext cx="538163" cy="581025"/>
            </a:xfrm>
            <a:custGeom>
              <a:avLst/>
              <a:gdLst>
                <a:gd name="T0" fmla="*/ 365125 w 339"/>
                <a:gd name="T1" fmla="*/ 581025 h 366"/>
                <a:gd name="T2" fmla="*/ 0 w 339"/>
                <a:gd name="T3" fmla="*/ 182563 h 366"/>
                <a:gd name="T4" fmla="*/ 74613 w 339"/>
                <a:gd name="T5" fmla="*/ 0 h 366"/>
                <a:gd name="T6" fmla="*/ 538163 w 339"/>
                <a:gd name="T7" fmla="*/ 506413 h 366"/>
                <a:gd name="T8" fmla="*/ 365125 w 339"/>
                <a:gd name="T9" fmla="*/ 581025 h 3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366"/>
                <a:gd name="T17" fmla="*/ 339 w 339"/>
                <a:gd name="T18" fmla="*/ 366 h 3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366">
                  <a:moveTo>
                    <a:pt x="230" y="366"/>
                  </a:moveTo>
                  <a:lnTo>
                    <a:pt x="0" y="115"/>
                  </a:lnTo>
                  <a:lnTo>
                    <a:pt x="47" y="0"/>
                  </a:lnTo>
                  <a:lnTo>
                    <a:pt x="339" y="319"/>
                  </a:lnTo>
                  <a:lnTo>
                    <a:pt x="230" y="3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Freeform 66"/>
            <p:cNvSpPr>
              <a:spLocks noChangeArrowheads="1"/>
            </p:cNvSpPr>
            <p:nvPr/>
          </p:nvSpPr>
          <p:spPr bwMode="auto">
            <a:xfrm>
              <a:off x="2887663" y="3152776"/>
              <a:ext cx="469900" cy="509588"/>
            </a:xfrm>
            <a:custGeom>
              <a:avLst/>
              <a:gdLst>
                <a:gd name="T0" fmla="*/ 461963 w 296"/>
                <a:gd name="T1" fmla="*/ 509588 h 321"/>
                <a:gd name="T2" fmla="*/ 0 w 296"/>
                <a:gd name="T3" fmla="*/ 7938 h 321"/>
                <a:gd name="T4" fmla="*/ 6350 w 296"/>
                <a:gd name="T5" fmla="*/ 0 h 321"/>
                <a:gd name="T6" fmla="*/ 469900 w 296"/>
                <a:gd name="T7" fmla="*/ 506413 h 321"/>
                <a:gd name="T8" fmla="*/ 461963 w 296"/>
                <a:gd name="T9" fmla="*/ 509588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"/>
                <a:gd name="T16" fmla="*/ 0 h 321"/>
                <a:gd name="T17" fmla="*/ 296 w 296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" h="321">
                  <a:moveTo>
                    <a:pt x="291" y="321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296" y="319"/>
                  </a:lnTo>
                  <a:lnTo>
                    <a:pt x="291" y="32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Freeform 67"/>
            <p:cNvSpPr>
              <a:spLocks noChangeArrowheads="1"/>
            </p:cNvSpPr>
            <p:nvPr/>
          </p:nvSpPr>
          <p:spPr bwMode="auto">
            <a:xfrm>
              <a:off x="2887663" y="3152776"/>
              <a:ext cx="469900" cy="509588"/>
            </a:xfrm>
            <a:custGeom>
              <a:avLst/>
              <a:gdLst>
                <a:gd name="T0" fmla="*/ 461963 w 296"/>
                <a:gd name="T1" fmla="*/ 509588 h 321"/>
                <a:gd name="T2" fmla="*/ 0 w 296"/>
                <a:gd name="T3" fmla="*/ 7938 h 321"/>
                <a:gd name="T4" fmla="*/ 6350 w 296"/>
                <a:gd name="T5" fmla="*/ 0 h 321"/>
                <a:gd name="T6" fmla="*/ 469900 w 296"/>
                <a:gd name="T7" fmla="*/ 506413 h 321"/>
                <a:gd name="T8" fmla="*/ 461963 w 296"/>
                <a:gd name="T9" fmla="*/ 509588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"/>
                <a:gd name="T16" fmla="*/ 0 h 321"/>
                <a:gd name="T17" fmla="*/ 296 w 296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" h="321">
                  <a:moveTo>
                    <a:pt x="291" y="321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296" y="319"/>
                  </a:lnTo>
                  <a:lnTo>
                    <a:pt x="291" y="3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Freeform 68"/>
            <p:cNvSpPr>
              <a:spLocks noChangeArrowheads="1"/>
            </p:cNvSpPr>
            <p:nvPr/>
          </p:nvSpPr>
          <p:spPr bwMode="auto">
            <a:xfrm>
              <a:off x="2838451" y="3182938"/>
              <a:ext cx="182563" cy="254000"/>
            </a:xfrm>
            <a:custGeom>
              <a:avLst/>
              <a:gdLst>
                <a:gd name="T0" fmla="*/ 95250 w 115"/>
                <a:gd name="T1" fmla="*/ 254000 h 160"/>
                <a:gd name="T2" fmla="*/ 0 w 115"/>
                <a:gd name="T3" fmla="*/ 152400 h 160"/>
                <a:gd name="T4" fmla="*/ 66675 w 115"/>
                <a:gd name="T5" fmla="*/ 0 h 160"/>
                <a:gd name="T6" fmla="*/ 182563 w 115"/>
                <a:gd name="T7" fmla="*/ 127000 h 160"/>
                <a:gd name="T8" fmla="*/ 95250 w 115"/>
                <a:gd name="T9" fmla="*/ 254000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"/>
                <a:gd name="T16" fmla="*/ 0 h 160"/>
                <a:gd name="T17" fmla="*/ 115 w 115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" h="160">
                  <a:moveTo>
                    <a:pt x="60" y="160"/>
                  </a:moveTo>
                  <a:lnTo>
                    <a:pt x="0" y="96"/>
                  </a:lnTo>
                  <a:lnTo>
                    <a:pt x="42" y="0"/>
                  </a:lnTo>
                  <a:lnTo>
                    <a:pt x="115" y="80"/>
                  </a:lnTo>
                  <a:lnTo>
                    <a:pt x="60" y="16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Freeform 69"/>
            <p:cNvSpPr>
              <a:spLocks noChangeArrowheads="1"/>
            </p:cNvSpPr>
            <p:nvPr/>
          </p:nvSpPr>
          <p:spPr bwMode="auto">
            <a:xfrm>
              <a:off x="3019426" y="3341688"/>
              <a:ext cx="134938" cy="149225"/>
            </a:xfrm>
            <a:custGeom>
              <a:avLst/>
              <a:gdLst>
                <a:gd name="T0" fmla="*/ 98425 w 85"/>
                <a:gd name="T1" fmla="*/ 149225 h 94"/>
                <a:gd name="T2" fmla="*/ 0 w 85"/>
                <a:gd name="T3" fmla="*/ 39688 h 94"/>
                <a:gd name="T4" fmla="*/ 28575 w 85"/>
                <a:gd name="T5" fmla="*/ 0 h 94"/>
                <a:gd name="T6" fmla="*/ 134938 w 85"/>
                <a:gd name="T7" fmla="*/ 115888 h 94"/>
                <a:gd name="T8" fmla="*/ 98425 w 85"/>
                <a:gd name="T9" fmla="*/ 149225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94"/>
                <a:gd name="T17" fmla="*/ 85 w 85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94">
                  <a:moveTo>
                    <a:pt x="62" y="94"/>
                  </a:moveTo>
                  <a:lnTo>
                    <a:pt x="0" y="25"/>
                  </a:lnTo>
                  <a:lnTo>
                    <a:pt x="18" y="0"/>
                  </a:lnTo>
                  <a:lnTo>
                    <a:pt x="85" y="73"/>
                  </a:lnTo>
                  <a:lnTo>
                    <a:pt x="62" y="9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Freeform 70"/>
            <p:cNvSpPr>
              <a:spLocks noChangeArrowheads="1"/>
            </p:cNvSpPr>
            <p:nvPr/>
          </p:nvSpPr>
          <p:spPr bwMode="auto">
            <a:xfrm>
              <a:off x="3019426" y="3341688"/>
              <a:ext cx="134938" cy="149225"/>
            </a:xfrm>
            <a:custGeom>
              <a:avLst/>
              <a:gdLst>
                <a:gd name="T0" fmla="*/ 98425 w 85"/>
                <a:gd name="T1" fmla="*/ 149225 h 94"/>
                <a:gd name="T2" fmla="*/ 0 w 85"/>
                <a:gd name="T3" fmla="*/ 39688 h 94"/>
                <a:gd name="T4" fmla="*/ 28575 w 85"/>
                <a:gd name="T5" fmla="*/ 0 h 94"/>
                <a:gd name="T6" fmla="*/ 134938 w 85"/>
                <a:gd name="T7" fmla="*/ 115888 h 94"/>
                <a:gd name="T8" fmla="*/ 98425 w 85"/>
                <a:gd name="T9" fmla="*/ 149225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94"/>
                <a:gd name="T17" fmla="*/ 85 w 85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94">
                  <a:moveTo>
                    <a:pt x="62" y="94"/>
                  </a:moveTo>
                  <a:lnTo>
                    <a:pt x="0" y="25"/>
                  </a:lnTo>
                  <a:lnTo>
                    <a:pt x="18" y="0"/>
                  </a:lnTo>
                  <a:lnTo>
                    <a:pt x="85" y="73"/>
                  </a:lnTo>
                  <a:lnTo>
                    <a:pt x="62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Freeform 71"/>
            <p:cNvSpPr>
              <a:spLocks noChangeArrowheads="1"/>
            </p:cNvSpPr>
            <p:nvPr/>
          </p:nvSpPr>
          <p:spPr bwMode="auto">
            <a:xfrm>
              <a:off x="3125788" y="3462338"/>
              <a:ext cx="152400" cy="155575"/>
            </a:xfrm>
            <a:custGeom>
              <a:avLst/>
              <a:gdLst>
                <a:gd name="T0" fmla="*/ 109538 w 96"/>
                <a:gd name="T1" fmla="*/ 155575 h 98"/>
                <a:gd name="T2" fmla="*/ 0 w 96"/>
                <a:gd name="T3" fmla="*/ 33338 h 98"/>
                <a:gd name="T4" fmla="*/ 34925 w 96"/>
                <a:gd name="T5" fmla="*/ 0 h 98"/>
                <a:gd name="T6" fmla="*/ 152400 w 96"/>
                <a:gd name="T7" fmla="*/ 127000 h 98"/>
                <a:gd name="T8" fmla="*/ 109538 w 96"/>
                <a:gd name="T9" fmla="*/ 155575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98"/>
                <a:gd name="T17" fmla="*/ 96 w 96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98">
                  <a:moveTo>
                    <a:pt x="69" y="98"/>
                  </a:moveTo>
                  <a:lnTo>
                    <a:pt x="0" y="21"/>
                  </a:lnTo>
                  <a:lnTo>
                    <a:pt x="22" y="0"/>
                  </a:lnTo>
                  <a:lnTo>
                    <a:pt x="96" y="80"/>
                  </a:lnTo>
                  <a:lnTo>
                    <a:pt x="69" y="9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Freeform 72"/>
            <p:cNvSpPr>
              <a:spLocks noChangeArrowheads="1"/>
            </p:cNvSpPr>
            <p:nvPr/>
          </p:nvSpPr>
          <p:spPr bwMode="auto">
            <a:xfrm>
              <a:off x="3125788" y="3462338"/>
              <a:ext cx="152400" cy="155575"/>
            </a:xfrm>
            <a:custGeom>
              <a:avLst/>
              <a:gdLst>
                <a:gd name="T0" fmla="*/ 109538 w 96"/>
                <a:gd name="T1" fmla="*/ 155575 h 98"/>
                <a:gd name="T2" fmla="*/ 0 w 96"/>
                <a:gd name="T3" fmla="*/ 33338 h 98"/>
                <a:gd name="T4" fmla="*/ 34925 w 96"/>
                <a:gd name="T5" fmla="*/ 0 h 98"/>
                <a:gd name="T6" fmla="*/ 152400 w 96"/>
                <a:gd name="T7" fmla="*/ 127000 h 98"/>
                <a:gd name="T8" fmla="*/ 109538 w 96"/>
                <a:gd name="T9" fmla="*/ 155575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98"/>
                <a:gd name="T17" fmla="*/ 96 w 96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98">
                  <a:moveTo>
                    <a:pt x="69" y="98"/>
                  </a:moveTo>
                  <a:lnTo>
                    <a:pt x="0" y="21"/>
                  </a:lnTo>
                  <a:lnTo>
                    <a:pt x="22" y="0"/>
                  </a:lnTo>
                  <a:lnTo>
                    <a:pt x="96" y="80"/>
                  </a:lnTo>
                  <a:lnTo>
                    <a:pt x="69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Freeform 73"/>
            <p:cNvSpPr>
              <a:spLocks noChangeArrowheads="1"/>
            </p:cNvSpPr>
            <p:nvPr/>
          </p:nvSpPr>
          <p:spPr bwMode="auto">
            <a:xfrm>
              <a:off x="2987676" y="3389313"/>
              <a:ext cx="122238" cy="134938"/>
            </a:xfrm>
            <a:custGeom>
              <a:avLst/>
              <a:gdLst>
                <a:gd name="T0" fmla="*/ 90488 w 77"/>
                <a:gd name="T1" fmla="*/ 134938 h 85"/>
                <a:gd name="T2" fmla="*/ 0 w 77"/>
                <a:gd name="T3" fmla="*/ 33338 h 85"/>
                <a:gd name="T4" fmla="*/ 25400 w 77"/>
                <a:gd name="T5" fmla="*/ 0 h 85"/>
                <a:gd name="T6" fmla="*/ 122238 w 77"/>
                <a:gd name="T7" fmla="*/ 104775 h 85"/>
                <a:gd name="T8" fmla="*/ 90488 w 77"/>
                <a:gd name="T9" fmla="*/ 134938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85"/>
                <a:gd name="T17" fmla="*/ 77 w 77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85">
                  <a:moveTo>
                    <a:pt x="57" y="85"/>
                  </a:moveTo>
                  <a:lnTo>
                    <a:pt x="0" y="21"/>
                  </a:lnTo>
                  <a:lnTo>
                    <a:pt x="16" y="0"/>
                  </a:lnTo>
                  <a:lnTo>
                    <a:pt x="77" y="66"/>
                  </a:lnTo>
                  <a:lnTo>
                    <a:pt x="57" y="8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Freeform 74"/>
            <p:cNvSpPr>
              <a:spLocks noChangeArrowheads="1"/>
            </p:cNvSpPr>
            <p:nvPr/>
          </p:nvSpPr>
          <p:spPr bwMode="auto">
            <a:xfrm>
              <a:off x="2627313" y="2905125"/>
              <a:ext cx="130175" cy="190500"/>
            </a:xfrm>
            <a:custGeom>
              <a:avLst/>
              <a:gdLst>
                <a:gd name="T0" fmla="*/ 36513 w 82"/>
                <a:gd name="T1" fmla="*/ 0 h 120"/>
                <a:gd name="T2" fmla="*/ 0 w 82"/>
                <a:gd name="T3" fmla="*/ 98425 h 120"/>
                <a:gd name="T4" fmla="*/ 85725 w 82"/>
                <a:gd name="T5" fmla="*/ 190500 h 120"/>
                <a:gd name="T6" fmla="*/ 130175 w 82"/>
                <a:gd name="T7" fmla="*/ 100013 h 120"/>
                <a:gd name="T8" fmla="*/ 36513 w 82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120"/>
                <a:gd name="T17" fmla="*/ 82 w 82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120">
                  <a:moveTo>
                    <a:pt x="23" y="0"/>
                  </a:moveTo>
                  <a:lnTo>
                    <a:pt x="0" y="62"/>
                  </a:lnTo>
                  <a:lnTo>
                    <a:pt x="54" y="120"/>
                  </a:lnTo>
                  <a:lnTo>
                    <a:pt x="82" y="6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Freeform 75"/>
            <p:cNvSpPr>
              <a:spLocks noChangeArrowheads="1"/>
            </p:cNvSpPr>
            <p:nvPr/>
          </p:nvSpPr>
          <p:spPr bwMode="auto">
            <a:xfrm>
              <a:off x="2514601" y="3192463"/>
              <a:ext cx="50800" cy="52388"/>
            </a:xfrm>
            <a:custGeom>
              <a:avLst/>
              <a:gdLst>
                <a:gd name="T0" fmla="*/ 37432 w 19"/>
                <a:gd name="T1" fmla="*/ 52388 h 19"/>
                <a:gd name="T2" fmla="*/ 29411 w 19"/>
                <a:gd name="T3" fmla="*/ 49631 h 19"/>
                <a:gd name="T4" fmla="*/ 5347 w 19"/>
                <a:gd name="T5" fmla="*/ 22058 h 19"/>
                <a:gd name="T6" fmla="*/ 2674 w 19"/>
                <a:gd name="T7" fmla="*/ 13786 h 19"/>
                <a:gd name="T8" fmla="*/ 16042 w 19"/>
                <a:gd name="T9" fmla="*/ 2757 h 19"/>
                <a:gd name="T10" fmla="*/ 21389 w 19"/>
                <a:gd name="T11" fmla="*/ 2757 h 19"/>
                <a:gd name="T12" fmla="*/ 48126 w 19"/>
                <a:gd name="T13" fmla="*/ 30330 h 19"/>
                <a:gd name="T14" fmla="*/ 50800 w 19"/>
                <a:gd name="T15" fmla="*/ 38602 h 19"/>
                <a:gd name="T16" fmla="*/ 37432 w 19"/>
                <a:gd name="T17" fmla="*/ 52388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4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Freeform 76"/>
            <p:cNvSpPr>
              <a:spLocks noChangeArrowheads="1"/>
            </p:cNvSpPr>
            <p:nvPr/>
          </p:nvSpPr>
          <p:spPr bwMode="auto">
            <a:xfrm>
              <a:off x="2557463" y="3240088"/>
              <a:ext cx="50800" cy="53975"/>
            </a:xfrm>
            <a:custGeom>
              <a:avLst/>
              <a:gdLst>
                <a:gd name="T0" fmla="*/ 37432 w 19"/>
                <a:gd name="T1" fmla="*/ 51134 h 19"/>
                <a:gd name="T2" fmla="*/ 32084 w 19"/>
                <a:gd name="T3" fmla="*/ 48293 h 19"/>
                <a:gd name="T4" fmla="*/ 5347 w 19"/>
                <a:gd name="T5" fmla="*/ 19886 h 19"/>
                <a:gd name="T6" fmla="*/ 2674 w 19"/>
                <a:gd name="T7" fmla="*/ 14204 h 19"/>
                <a:gd name="T8" fmla="*/ 16042 w 19"/>
                <a:gd name="T9" fmla="*/ 0 h 19"/>
                <a:gd name="T10" fmla="*/ 21389 w 19"/>
                <a:gd name="T11" fmla="*/ 2841 h 19"/>
                <a:gd name="T12" fmla="*/ 48126 w 19"/>
                <a:gd name="T13" fmla="*/ 31249 h 19"/>
                <a:gd name="T14" fmla="*/ 50800 w 19"/>
                <a:gd name="T15" fmla="*/ 39771 h 19"/>
                <a:gd name="T16" fmla="*/ 37432 w 19"/>
                <a:gd name="T17" fmla="*/ 51134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8"/>
                  </a:moveTo>
                  <a:cubicBezTo>
                    <a:pt x="14" y="19"/>
                    <a:pt x="12" y="18"/>
                    <a:pt x="1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Freeform 77"/>
            <p:cNvSpPr>
              <a:spLocks noChangeArrowheads="1"/>
            </p:cNvSpPr>
            <p:nvPr/>
          </p:nvSpPr>
          <p:spPr bwMode="auto">
            <a:xfrm>
              <a:off x="2603501" y="3284538"/>
              <a:ext cx="50800" cy="57150"/>
            </a:xfrm>
            <a:custGeom>
              <a:avLst/>
              <a:gdLst>
                <a:gd name="T0" fmla="*/ 34758 w 19"/>
                <a:gd name="T1" fmla="*/ 54293 h 20"/>
                <a:gd name="T2" fmla="*/ 29411 w 19"/>
                <a:gd name="T3" fmla="*/ 51435 h 20"/>
                <a:gd name="T4" fmla="*/ 2674 w 19"/>
                <a:gd name="T5" fmla="*/ 22860 h 20"/>
                <a:gd name="T6" fmla="*/ 0 w 19"/>
                <a:gd name="T7" fmla="*/ 17145 h 20"/>
                <a:gd name="T8" fmla="*/ 13368 w 19"/>
                <a:gd name="T9" fmla="*/ 2858 h 20"/>
                <a:gd name="T10" fmla="*/ 21389 w 19"/>
                <a:gd name="T11" fmla="*/ 5715 h 20"/>
                <a:gd name="T12" fmla="*/ 45453 w 19"/>
                <a:gd name="T13" fmla="*/ 34290 h 20"/>
                <a:gd name="T14" fmla="*/ 48126 w 19"/>
                <a:gd name="T15" fmla="*/ 40005 h 20"/>
                <a:gd name="T16" fmla="*/ 34758 w 19"/>
                <a:gd name="T17" fmla="*/ 54293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20"/>
                <a:gd name="T29" fmla="*/ 19 w 19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20">
                  <a:moveTo>
                    <a:pt x="13" y="19"/>
                  </a:moveTo>
                  <a:cubicBezTo>
                    <a:pt x="13" y="20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9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Freeform 78"/>
            <p:cNvSpPr>
              <a:spLocks noChangeArrowheads="1"/>
            </p:cNvSpPr>
            <p:nvPr/>
          </p:nvSpPr>
          <p:spPr bwMode="auto">
            <a:xfrm>
              <a:off x="2646363" y="3332163"/>
              <a:ext cx="50800" cy="53975"/>
            </a:xfrm>
            <a:custGeom>
              <a:avLst/>
              <a:gdLst>
                <a:gd name="T0" fmla="*/ 34758 w 19"/>
                <a:gd name="T1" fmla="*/ 53975 h 19"/>
                <a:gd name="T2" fmla="*/ 29411 w 19"/>
                <a:gd name="T3" fmla="*/ 51134 h 19"/>
                <a:gd name="T4" fmla="*/ 2674 w 19"/>
                <a:gd name="T5" fmla="*/ 22726 h 19"/>
                <a:gd name="T6" fmla="*/ 0 w 19"/>
                <a:gd name="T7" fmla="*/ 14204 h 19"/>
                <a:gd name="T8" fmla="*/ 13368 w 19"/>
                <a:gd name="T9" fmla="*/ 0 h 19"/>
                <a:gd name="T10" fmla="*/ 21389 w 19"/>
                <a:gd name="T11" fmla="*/ 2841 h 19"/>
                <a:gd name="T12" fmla="*/ 45453 w 19"/>
                <a:gd name="T13" fmla="*/ 31249 h 19"/>
                <a:gd name="T14" fmla="*/ 48126 w 19"/>
                <a:gd name="T15" fmla="*/ 39771 h 19"/>
                <a:gd name="T16" fmla="*/ 34758 w 19"/>
                <a:gd name="T17" fmla="*/ 53975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2"/>
                    <a:pt x="19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Freeform 79"/>
            <p:cNvSpPr>
              <a:spLocks noChangeArrowheads="1"/>
            </p:cNvSpPr>
            <p:nvPr/>
          </p:nvSpPr>
          <p:spPr bwMode="auto">
            <a:xfrm>
              <a:off x="2689226" y="3381376"/>
              <a:ext cx="49213" cy="52388"/>
            </a:xfrm>
            <a:custGeom>
              <a:avLst/>
              <a:gdLst>
                <a:gd name="T0" fmla="*/ 36262 w 19"/>
                <a:gd name="T1" fmla="*/ 49631 h 19"/>
                <a:gd name="T2" fmla="*/ 28492 w 19"/>
                <a:gd name="T3" fmla="*/ 46873 h 19"/>
                <a:gd name="T4" fmla="*/ 2590 w 19"/>
                <a:gd name="T5" fmla="*/ 19301 h 19"/>
                <a:gd name="T6" fmla="*/ 0 w 19"/>
                <a:gd name="T7" fmla="*/ 13786 h 19"/>
                <a:gd name="T8" fmla="*/ 12951 w 19"/>
                <a:gd name="T9" fmla="*/ 0 h 19"/>
                <a:gd name="T10" fmla="*/ 20721 w 19"/>
                <a:gd name="T11" fmla="*/ 2757 h 19"/>
                <a:gd name="T12" fmla="*/ 46623 w 19"/>
                <a:gd name="T13" fmla="*/ 30330 h 19"/>
                <a:gd name="T14" fmla="*/ 46623 w 19"/>
                <a:gd name="T15" fmla="*/ 38602 h 19"/>
                <a:gd name="T16" fmla="*/ 36262 w 19"/>
                <a:gd name="T17" fmla="*/ 49631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8"/>
                  </a:moveTo>
                  <a:cubicBezTo>
                    <a:pt x="13" y="19"/>
                    <a:pt x="12" y="18"/>
                    <a:pt x="11" y="1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8" y="14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Freeform 80"/>
            <p:cNvSpPr>
              <a:spLocks noChangeArrowheads="1"/>
            </p:cNvSpPr>
            <p:nvPr/>
          </p:nvSpPr>
          <p:spPr bwMode="auto">
            <a:xfrm>
              <a:off x="2730501" y="3425826"/>
              <a:ext cx="50800" cy="53975"/>
            </a:xfrm>
            <a:custGeom>
              <a:avLst/>
              <a:gdLst>
                <a:gd name="T0" fmla="*/ 37432 w 19"/>
                <a:gd name="T1" fmla="*/ 53975 h 19"/>
                <a:gd name="T2" fmla="*/ 29411 w 19"/>
                <a:gd name="T3" fmla="*/ 51134 h 19"/>
                <a:gd name="T4" fmla="*/ 5347 w 19"/>
                <a:gd name="T5" fmla="*/ 22726 h 19"/>
                <a:gd name="T6" fmla="*/ 2674 w 19"/>
                <a:gd name="T7" fmla="*/ 14204 h 19"/>
                <a:gd name="T8" fmla="*/ 13368 w 19"/>
                <a:gd name="T9" fmla="*/ 2841 h 19"/>
                <a:gd name="T10" fmla="*/ 21389 w 19"/>
                <a:gd name="T11" fmla="*/ 5682 h 19"/>
                <a:gd name="T12" fmla="*/ 48126 w 19"/>
                <a:gd name="T13" fmla="*/ 34089 h 19"/>
                <a:gd name="T14" fmla="*/ 50800 w 19"/>
                <a:gd name="T15" fmla="*/ 39771 h 19"/>
                <a:gd name="T16" fmla="*/ 37432 w 19"/>
                <a:gd name="T17" fmla="*/ 53975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19" y="14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Freeform 81"/>
            <p:cNvSpPr>
              <a:spLocks noChangeArrowheads="1"/>
            </p:cNvSpPr>
            <p:nvPr/>
          </p:nvSpPr>
          <p:spPr bwMode="auto">
            <a:xfrm>
              <a:off x="2773363" y="3473451"/>
              <a:ext cx="50800" cy="53975"/>
            </a:xfrm>
            <a:custGeom>
              <a:avLst/>
              <a:gdLst>
                <a:gd name="T0" fmla="*/ 37432 w 19"/>
                <a:gd name="T1" fmla="*/ 53975 h 19"/>
                <a:gd name="T2" fmla="*/ 29411 w 19"/>
                <a:gd name="T3" fmla="*/ 51134 h 19"/>
                <a:gd name="T4" fmla="*/ 5347 w 19"/>
                <a:gd name="T5" fmla="*/ 22726 h 19"/>
                <a:gd name="T6" fmla="*/ 2674 w 19"/>
                <a:gd name="T7" fmla="*/ 14204 h 19"/>
                <a:gd name="T8" fmla="*/ 16042 w 19"/>
                <a:gd name="T9" fmla="*/ 0 h 19"/>
                <a:gd name="T10" fmla="*/ 21389 w 19"/>
                <a:gd name="T11" fmla="*/ 2841 h 19"/>
                <a:gd name="T12" fmla="*/ 48126 w 19"/>
                <a:gd name="T13" fmla="*/ 31249 h 19"/>
                <a:gd name="T14" fmla="*/ 50800 w 19"/>
                <a:gd name="T15" fmla="*/ 39771 h 19"/>
                <a:gd name="T16" fmla="*/ 37432 w 19"/>
                <a:gd name="T17" fmla="*/ 53975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9"/>
                  </a:moveTo>
                  <a:cubicBezTo>
                    <a:pt x="14" y="19"/>
                    <a:pt x="12" y="19"/>
                    <a:pt x="11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Freeform 82"/>
            <p:cNvSpPr>
              <a:spLocks noChangeArrowheads="1"/>
            </p:cNvSpPr>
            <p:nvPr/>
          </p:nvSpPr>
          <p:spPr bwMode="auto">
            <a:xfrm>
              <a:off x="2819401" y="3519488"/>
              <a:ext cx="50800" cy="55563"/>
            </a:xfrm>
            <a:custGeom>
              <a:avLst/>
              <a:gdLst>
                <a:gd name="T0" fmla="*/ 34758 w 19"/>
                <a:gd name="T1" fmla="*/ 52785 h 20"/>
                <a:gd name="T2" fmla="*/ 29411 w 19"/>
                <a:gd name="T3" fmla="*/ 50007 h 20"/>
                <a:gd name="T4" fmla="*/ 2674 w 19"/>
                <a:gd name="T5" fmla="*/ 22225 h 20"/>
                <a:gd name="T6" fmla="*/ 0 w 19"/>
                <a:gd name="T7" fmla="*/ 16669 h 20"/>
                <a:gd name="T8" fmla="*/ 13368 w 19"/>
                <a:gd name="T9" fmla="*/ 2778 h 20"/>
                <a:gd name="T10" fmla="*/ 18716 w 19"/>
                <a:gd name="T11" fmla="*/ 5556 h 20"/>
                <a:gd name="T12" fmla="*/ 45453 w 19"/>
                <a:gd name="T13" fmla="*/ 33338 h 20"/>
                <a:gd name="T14" fmla="*/ 48126 w 19"/>
                <a:gd name="T15" fmla="*/ 38894 h 20"/>
                <a:gd name="T16" fmla="*/ 34758 w 19"/>
                <a:gd name="T17" fmla="*/ 52785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20"/>
                <a:gd name="T29" fmla="*/ 19 w 19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20">
                  <a:moveTo>
                    <a:pt x="13" y="19"/>
                  </a:moveTo>
                  <a:cubicBezTo>
                    <a:pt x="13" y="20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9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Freeform 83"/>
            <p:cNvSpPr>
              <a:spLocks noChangeArrowheads="1"/>
            </p:cNvSpPr>
            <p:nvPr/>
          </p:nvSpPr>
          <p:spPr bwMode="auto">
            <a:xfrm>
              <a:off x="2862263" y="3567113"/>
              <a:ext cx="50800" cy="53975"/>
            </a:xfrm>
            <a:custGeom>
              <a:avLst/>
              <a:gdLst>
                <a:gd name="T0" fmla="*/ 34758 w 19"/>
                <a:gd name="T1" fmla="*/ 53975 h 19"/>
                <a:gd name="T2" fmla="*/ 29411 w 19"/>
                <a:gd name="T3" fmla="*/ 51134 h 19"/>
                <a:gd name="T4" fmla="*/ 2674 w 19"/>
                <a:gd name="T5" fmla="*/ 22726 h 19"/>
                <a:gd name="T6" fmla="*/ 0 w 19"/>
                <a:gd name="T7" fmla="*/ 14204 h 19"/>
                <a:gd name="T8" fmla="*/ 13368 w 19"/>
                <a:gd name="T9" fmla="*/ 2841 h 19"/>
                <a:gd name="T10" fmla="*/ 21389 w 19"/>
                <a:gd name="T11" fmla="*/ 2841 h 19"/>
                <a:gd name="T12" fmla="*/ 45453 w 19"/>
                <a:gd name="T13" fmla="*/ 31249 h 19"/>
                <a:gd name="T14" fmla="*/ 48126 w 19"/>
                <a:gd name="T15" fmla="*/ 39771 h 19"/>
                <a:gd name="T16" fmla="*/ 34758 w 19"/>
                <a:gd name="T17" fmla="*/ 53975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2"/>
                    <a:pt x="19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Freeform 84"/>
            <p:cNvSpPr>
              <a:spLocks noChangeArrowheads="1"/>
            </p:cNvSpPr>
            <p:nvPr/>
          </p:nvSpPr>
          <p:spPr bwMode="auto">
            <a:xfrm>
              <a:off x="2905126" y="3614738"/>
              <a:ext cx="49213" cy="53975"/>
            </a:xfrm>
            <a:custGeom>
              <a:avLst/>
              <a:gdLst>
                <a:gd name="T0" fmla="*/ 36262 w 19"/>
                <a:gd name="T1" fmla="*/ 51134 h 19"/>
                <a:gd name="T2" fmla="*/ 28492 w 19"/>
                <a:gd name="T3" fmla="*/ 48293 h 19"/>
                <a:gd name="T4" fmla="*/ 2590 w 19"/>
                <a:gd name="T5" fmla="*/ 19886 h 19"/>
                <a:gd name="T6" fmla="*/ 0 w 19"/>
                <a:gd name="T7" fmla="*/ 14204 h 19"/>
                <a:gd name="T8" fmla="*/ 12951 w 19"/>
                <a:gd name="T9" fmla="*/ 0 h 19"/>
                <a:gd name="T10" fmla="*/ 20721 w 19"/>
                <a:gd name="T11" fmla="*/ 2841 h 19"/>
                <a:gd name="T12" fmla="*/ 46623 w 19"/>
                <a:gd name="T13" fmla="*/ 31249 h 19"/>
                <a:gd name="T14" fmla="*/ 46623 w 19"/>
                <a:gd name="T15" fmla="*/ 39771 h 19"/>
                <a:gd name="T16" fmla="*/ 36262 w 19"/>
                <a:gd name="T17" fmla="*/ 51134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8"/>
                  </a:moveTo>
                  <a:cubicBezTo>
                    <a:pt x="13" y="19"/>
                    <a:pt x="12" y="18"/>
                    <a:pt x="11" y="1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9" y="13"/>
                    <a:pt x="18" y="14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Freeform 85"/>
            <p:cNvSpPr>
              <a:spLocks noChangeArrowheads="1"/>
            </p:cNvSpPr>
            <p:nvPr/>
          </p:nvSpPr>
          <p:spPr bwMode="auto">
            <a:xfrm>
              <a:off x="2946401" y="3659188"/>
              <a:ext cx="50800" cy="57150"/>
            </a:xfrm>
            <a:custGeom>
              <a:avLst/>
              <a:gdLst>
                <a:gd name="T0" fmla="*/ 37432 w 19"/>
                <a:gd name="T1" fmla="*/ 54293 h 20"/>
                <a:gd name="T2" fmla="*/ 29411 w 19"/>
                <a:gd name="T3" fmla="*/ 51435 h 20"/>
                <a:gd name="T4" fmla="*/ 2674 w 19"/>
                <a:gd name="T5" fmla="*/ 22860 h 20"/>
                <a:gd name="T6" fmla="*/ 2674 w 19"/>
                <a:gd name="T7" fmla="*/ 17145 h 20"/>
                <a:gd name="T8" fmla="*/ 13368 w 19"/>
                <a:gd name="T9" fmla="*/ 2858 h 20"/>
                <a:gd name="T10" fmla="*/ 21389 w 19"/>
                <a:gd name="T11" fmla="*/ 5715 h 20"/>
                <a:gd name="T12" fmla="*/ 48126 w 19"/>
                <a:gd name="T13" fmla="*/ 34290 h 20"/>
                <a:gd name="T14" fmla="*/ 50800 w 19"/>
                <a:gd name="T15" fmla="*/ 40005 h 20"/>
                <a:gd name="T16" fmla="*/ 37432 w 19"/>
                <a:gd name="T17" fmla="*/ 54293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20"/>
                <a:gd name="T29" fmla="*/ 19 w 19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20">
                  <a:moveTo>
                    <a:pt x="14" y="19"/>
                  </a:moveTo>
                  <a:cubicBezTo>
                    <a:pt x="13" y="20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1"/>
                    <a:pt x="8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3"/>
                    <a:pt x="19" y="14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Freeform 86"/>
            <p:cNvSpPr>
              <a:spLocks noChangeArrowheads="1"/>
            </p:cNvSpPr>
            <p:nvPr/>
          </p:nvSpPr>
          <p:spPr bwMode="auto">
            <a:xfrm>
              <a:off x="2989263" y="3708401"/>
              <a:ext cx="50800" cy="52388"/>
            </a:xfrm>
            <a:custGeom>
              <a:avLst/>
              <a:gdLst>
                <a:gd name="T0" fmla="*/ 37432 w 19"/>
                <a:gd name="T1" fmla="*/ 52388 h 19"/>
                <a:gd name="T2" fmla="*/ 29411 w 19"/>
                <a:gd name="T3" fmla="*/ 49631 h 19"/>
                <a:gd name="T4" fmla="*/ 5347 w 19"/>
                <a:gd name="T5" fmla="*/ 22058 h 19"/>
                <a:gd name="T6" fmla="*/ 2674 w 19"/>
                <a:gd name="T7" fmla="*/ 13786 h 19"/>
                <a:gd name="T8" fmla="*/ 16042 w 19"/>
                <a:gd name="T9" fmla="*/ 0 h 19"/>
                <a:gd name="T10" fmla="*/ 21389 w 19"/>
                <a:gd name="T11" fmla="*/ 2757 h 19"/>
                <a:gd name="T12" fmla="*/ 48126 w 19"/>
                <a:gd name="T13" fmla="*/ 30330 h 19"/>
                <a:gd name="T14" fmla="*/ 50800 w 19"/>
                <a:gd name="T15" fmla="*/ 38602 h 19"/>
                <a:gd name="T16" fmla="*/ 37432 w 19"/>
                <a:gd name="T17" fmla="*/ 52388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Freeform 87"/>
            <p:cNvSpPr>
              <a:spLocks noChangeArrowheads="1"/>
            </p:cNvSpPr>
            <p:nvPr/>
          </p:nvSpPr>
          <p:spPr bwMode="auto">
            <a:xfrm>
              <a:off x="3032126" y="3756026"/>
              <a:ext cx="50800" cy="53975"/>
            </a:xfrm>
            <a:custGeom>
              <a:avLst/>
              <a:gdLst>
                <a:gd name="T0" fmla="*/ 37432 w 19"/>
                <a:gd name="T1" fmla="*/ 51134 h 19"/>
                <a:gd name="T2" fmla="*/ 32084 w 19"/>
                <a:gd name="T3" fmla="*/ 48293 h 19"/>
                <a:gd name="T4" fmla="*/ 5347 w 19"/>
                <a:gd name="T5" fmla="*/ 19886 h 19"/>
                <a:gd name="T6" fmla="*/ 2674 w 19"/>
                <a:gd name="T7" fmla="*/ 14204 h 19"/>
                <a:gd name="T8" fmla="*/ 16042 w 19"/>
                <a:gd name="T9" fmla="*/ 0 h 19"/>
                <a:gd name="T10" fmla="*/ 21389 w 19"/>
                <a:gd name="T11" fmla="*/ 2841 h 19"/>
                <a:gd name="T12" fmla="*/ 48126 w 19"/>
                <a:gd name="T13" fmla="*/ 31249 h 19"/>
                <a:gd name="T14" fmla="*/ 50800 w 19"/>
                <a:gd name="T15" fmla="*/ 39771 h 19"/>
                <a:gd name="T16" fmla="*/ 37432 w 19"/>
                <a:gd name="T17" fmla="*/ 51134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4" y="18"/>
                  </a:moveTo>
                  <a:cubicBezTo>
                    <a:pt x="14" y="19"/>
                    <a:pt x="12" y="18"/>
                    <a:pt x="1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Freeform 88"/>
            <p:cNvSpPr>
              <a:spLocks noChangeArrowheads="1"/>
            </p:cNvSpPr>
            <p:nvPr/>
          </p:nvSpPr>
          <p:spPr bwMode="auto">
            <a:xfrm>
              <a:off x="3078163" y="3800476"/>
              <a:ext cx="50800" cy="53975"/>
            </a:xfrm>
            <a:custGeom>
              <a:avLst/>
              <a:gdLst>
                <a:gd name="T0" fmla="*/ 34758 w 19"/>
                <a:gd name="T1" fmla="*/ 53975 h 19"/>
                <a:gd name="T2" fmla="*/ 29411 w 19"/>
                <a:gd name="T3" fmla="*/ 51134 h 19"/>
                <a:gd name="T4" fmla="*/ 2674 w 19"/>
                <a:gd name="T5" fmla="*/ 22726 h 19"/>
                <a:gd name="T6" fmla="*/ 0 w 19"/>
                <a:gd name="T7" fmla="*/ 14204 h 19"/>
                <a:gd name="T8" fmla="*/ 13368 w 19"/>
                <a:gd name="T9" fmla="*/ 2841 h 19"/>
                <a:gd name="T10" fmla="*/ 21389 w 19"/>
                <a:gd name="T11" fmla="*/ 5682 h 19"/>
                <a:gd name="T12" fmla="*/ 45453 w 19"/>
                <a:gd name="T13" fmla="*/ 34089 h 19"/>
                <a:gd name="T14" fmla="*/ 48126 w 19"/>
                <a:gd name="T15" fmla="*/ 39771 h 19"/>
                <a:gd name="T16" fmla="*/ 34758 w 19"/>
                <a:gd name="T17" fmla="*/ 53975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3" y="19"/>
                  </a:moveTo>
                  <a:cubicBezTo>
                    <a:pt x="13" y="19"/>
                    <a:pt x="12" y="19"/>
                    <a:pt x="11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9" y="14"/>
                    <a:pt x="18" y="14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Freeform 89"/>
            <p:cNvSpPr>
              <a:spLocks noChangeArrowheads="1"/>
            </p:cNvSpPr>
            <p:nvPr/>
          </p:nvSpPr>
          <p:spPr bwMode="auto">
            <a:xfrm>
              <a:off x="2471738" y="3219451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28575 h 25"/>
                <a:gd name="T8" fmla="*/ 29337 w 25"/>
                <a:gd name="T9" fmla="*/ 2858 h 25"/>
                <a:gd name="T10" fmla="*/ 40005 w 25"/>
                <a:gd name="T11" fmla="*/ 2858 h 25"/>
                <a:gd name="T12" fmla="*/ 66675 w 25"/>
                <a:gd name="T13" fmla="*/ 31433 h 25"/>
                <a:gd name="T14" fmla="*/ 64008 w 25"/>
                <a:gd name="T15" fmla="*/ 40005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Freeform 90"/>
            <p:cNvSpPr>
              <a:spLocks noChangeArrowheads="1"/>
            </p:cNvSpPr>
            <p:nvPr/>
          </p:nvSpPr>
          <p:spPr bwMode="auto">
            <a:xfrm>
              <a:off x="2514601" y="326548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Freeform 91"/>
            <p:cNvSpPr>
              <a:spLocks noChangeArrowheads="1"/>
            </p:cNvSpPr>
            <p:nvPr/>
          </p:nvSpPr>
          <p:spPr bwMode="auto">
            <a:xfrm>
              <a:off x="2555876" y="3309938"/>
              <a:ext cx="68263" cy="71438"/>
            </a:xfrm>
            <a:custGeom>
              <a:avLst/>
              <a:gdLst>
                <a:gd name="T0" fmla="*/ 39383 w 26"/>
                <a:gd name="T1" fmla="*/ 68580 h 25"/>
                <a:gd name="T2" fmla="*/ 28881 w 26"/>
                <a:gd name="T3" fmla="*/ 68580 h 25"/>
                <a:gd name="T4" fmla="*/ 2626 w 26"/>
                <a:gd name="T5" fmla="*/ 40005 h 25"/>
                <a:gd name="T6" fmla="*/ 2626 w 26"/>
                <a:gd name="T7" fmla="*/ 28575 h 25"/>
                <a:gd name="T8" fmla="*/ 31506 w 26"/>
                <a:gd name="T9" fmla="*/ 2858 h 25"/>
                <a:gd name="T10" fmla="*/ 39383 w 26"/>
                <a:gd name="T11" fmla="*/ 2858 h 25"/>
                <a:gd name="T12" fmla="*/ 65638 w 26"/>
                <a:gd name="T13" fmla="*/ 31433 h 25"/>
                <a:gd name="T14" fmla="*/ 65638 w 26"/>
                <a:gd name="T15" fmla="*/ 40005 h 25"/>
                <a:gd name="T16" fmla="*/ 39383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1" y="11"/>
                    <a:pt x="1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Freeform 92"/>
            <p:cNvSpPr>
              <a:spLocks noChangeArrowheads="1"/>
            </p:cNvSpPr>
            <p:nvPr/>
          </p:nvSpPr>
          <p:spPr bwMode="auto">
            <a:xfrm>
              <a:off x="2597151" y="335597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Freeform 93"/>
            <p:cNvSpPr>
              <a:spLocks noChangeArrowheads="1"/>
            </p:cNvSpPr>
            <p:nvPr/>
          </p:nvSpPr>
          <p:spPr bwMode="auto">
            <a:xfrm>
              <a:off x="2640013" y="340042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Freeform 94"/>
            <p:cNvSpPr>
              <a:spLocks noChangeArrowheads="1"/>
            </p:cNvSpPr>
            <p:nvPr/>
          </p:nvSpPr>
          <p:spPr bwMode="auto">
            <a:xfrm>
              <a:off x="2679701" y="3446463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Freeform 95"/>
            <p:cNvSpPr>
              <a:spLocks noChangeArrowheads="1"/>
            </p:cNvSpPr>
            <p:nvPr/>
          </p:nvSpPr>
          <p:spPr bwMode="auto">
            <a:xfrm>
              <a:off x="2722563" y="3490913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Freeform 96"/>
            <p:cNvSpPr>
              <a:spLocks noChangeArrowheads="1"/>
            </p:cNvSpPr>
            <p:nvPr/>
          </p:nvSpPr>
          <p:spPr bwMode="auto">
            <a:xfrm>
              <a:off x="2763838" y="3535363"/>
              <a:ext cx="68263" cy="71438"/>
            </a:xfrm>
            <a:custGeom>
              <a:avLst/>
              <a:gdLst>
                <a:gd name="T0" fmla="*/ 39383 w 26"/>
                <a:gd name="T1" fmla="*/ 68580 h 25"/>
                <a:gd name="T2" fmla="*/ 28881 w 26"/>
                <a:gd name="T3" fmla="*/ 68580 h 25"/>
                <a:gd name="T4" fmla="*/ 2626 w 26"/>
                <a:gd name="T5" fmla="*/ 40005 h 25"/>
                <a:gd name="T6" fmla="*/ 2626 w 26"/>
                <a:gd name="T7" fmla="*/ 28575 h 25"/>
                <a:gd name="T8" fmla="*/ 28881 w 26"/>
                <a:gd name="T9" fmla="*/ 2858 h 25"/>
                <a:gd name="T10" fmla="*/ 39383 w 26"/>
                <a:gd name="T11" fmla="*/ 2858 h 25"/>
                <a:gd name="T12" fmla="*/ 65638 w 26"/>
                <a:gd name="T13" fmla="*/ 31433 h 25"/>
                <a:gd name="T14" fmla="*/ 65638 w 26"/>
                <a:gd name="T15" fmla="*/ 40005 h 25"/>
                <a:gd name="T16" fmla="*/ 39383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Freeform 97"/>
            <p:cNvSpPr>
              <a:spLocks noChangeArrowheads="1"/>
            </p:cNvSpPr>
            <p:nvPr/>
          </p:nvSpPr>
          <p:spPr bwMode="auto">
            <a:xfrm>
              <a:off x="2805113" y="3581401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Freeform 98"/>
            <p:cNvSpPr>
              <a:spLocks noChangeArrowheads="1"/>
            </p:cNvSpPr>
            <p:nvPr/>
          </p:nvSpPr>
          <p:spPr bwMode="auto">
            <a:xfrm>
              <a:off x="2847976" y="3625851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6670 w 25"/>
                <a:gd name="T3" fmla="*/ 68580 h 25"/>
                <a:gd name="T4" fmla="*/ 2667 w 25"/>
                <a:gd name="T5" fmla="*/ 40005 h 25"/>
                <a:gd name="T6" fmla="*/ 2667 w 25"/>
                <a:gd name="T7" fmla="*/ 28575 h 25"/>
                <a:gd name="T8" fmla="*/ 29337 w 25"/>
                <a:gd name="T9" fmla="*/ 2858 h 25"/>
                <a:gd name="T10" fmla="*/ 37338 w 25"/>
                <a:gd name="T11" fmla="*/ 2858 h 25"/>
                <a:gd name="T12" fmla="*/ 64008 w 25"/>
                <a:gd name="T13" fmla="*/ 31433 h 25"/>
                <a:gd name="T14" fmla="*/ 64008 w 25"/>
                <a:gd name="T15" fmla="*/ 40005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Freeform 99"/>
            <p:cNvSpPr>
              <a:spLocks noChangeArrowheads="1"/>
            </p:cNvSpPr>
            <p:nvPr/>
          </p:nvSpPr>
          <p:spPr bwMode="auto">
            <a:xfrm>
              <a:off x="2887663" y="367188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Freeform 100"/>
            <p:cNvSpPr>
              <a:spLocks noChangeArrowheads="1"/>
            </p:cNvSpPr>
            <p:nvPr/>
          </p:nvSpPr>
          <p:spPr bwMode="auto">
            <a:xfrm>
              <a:off x="2930526" y="371633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27940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Freeform 101"/>
            <p:cNvSpPr>
              <a:spLocks noChangeArrowheads="1"/>
            </p:cNvSpPr>
            <p:nvPr/>
          </p:nvSpPr>
          <p:spPr bwMode="auto">
            <a:xfrm>
              <a:off x="2973388" y="3760788"/>
              <a:ext cx="66675" cy="71438"/>
            </a:xfrm>
            <a:custGeom>
              <a:avLst/>
              <a:gdLst>
                <a:gd name="T0" fmla="*/ 37338 w 25"/>
                <a:gd name="T1" fmla="*/ 71438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37338 w 25"/>
                <a:gd name="T11" fmla="*/ 2858 h 25"/>
                <a:gd name="T12" fmla="*/ 64008 w 25"/>
                <a:gd name="T13" fmla="*/ 31433 h 25"/>
                <a:gd name="T14" fmla="*/ 64008 w 25"/>
                <a:gd name="T15" fmla="*/ 42863 h 25"/>
                <a:gd name="T16" fmla="*/ 37338 w 25"/>
                <a:gd name="T17" fmla="*/ 71438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5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Freeform 102"/>
            <p:cNvSpPr>
              <a:spLocks noChangeArrowheads="1"/>
            </p:cNvSpPr>
            <p:nvPr/>
          </p:nvSpPr>
          <p:spPr bwMode="auto">
            <a:xfrm>
              <a:off x="2482851" y="3321051"/>
              <a:ext cx="69850" cy="71438"/>
            </a:xfrm>
            <a:custGeom>
              <a:avLst/>
              <a:gdLst>
                <a:gd name="T0" fmla="*/ 40298 w 26"/>
                <a:gd name="T1" fmla="*/ 68580 h 25"/>
                <a:gd name="T2" fmla="*/ 29552 w 26"/>
                <a:gd name="T3" fmla="*/ 68580 h 25"/>
                <a:gd name="T4" fmla="*/ 2687 w 26"/>
                <a:gd name="T5" fmla="*/ 40005 h 25"/>
                <a:gd name="T6" fmla="*/ 2687 w 26"/>
                <a:gd name="T7" fmla="*/ 31433 h 25"/>
                <a:gd name="T8" fmla="*/ 32238 w 26"/>
                <a:gd name="T9" fmla="*/ 2858 h 25"/>
                <a:gd name="T10" fmla="*/ 40298 w 26"/>
                <a:gd name="T11" fmla="*/ 2858 h 25"/>
                <a:gd name="T12" fmla="*/ 67163 w 26"/>
                <a:gd name="T13" fmla="*/ 31433 h 25"/>
                <a:gd name="T14" fmla="*/ 67163 w 26"/>
                <a:gd name="T15" fmla="*/ 40005 h 25"/>
                <a:gd name="T16" fmla="*/ 40298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1" y="12"/>
                    <a:pt x="1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Freeform 103"/>
            <p:cNvSpPr>
              <a:spLocks noChangeArrowheads="1"/>
            </p:cNvSpPr>
            <p:nvPr/>
          </p:nvSpPr>
          <p:spPr bwMode="auto">
            <a:xfrm>
              <a:off x="2430463" y="3262313"/>
              <a:ext cx="79375" cy="84138"/>
            </a:xfrm>
            <a:custGeom>
              <a:avLst/>
              <a:gdLst>
                <a:gd name="T0" fmla="*/ 50271 w 30"/>
                <a:gd name="T1" fmla="*/ 81333 h 30"/>
                <a:gd name="T2" fmla="*/ 42333 w 30"/>
                <a:gd name="T3" fmla="*/ 81333 h 30"/>
                <a:gd name="T4" fmla="*/ 2646 w 30"/>
                <a:gd name="T5" fmla="*/ 39264 h 30"/>
                <a:gd name="T6" fmla="*/ 2646 w 30"/>
                <a:gd name="T7" fmla="*/ 30851 h 30"/>
                <a:gd name="T8" fmla="*/ 29104 w 30"/>
                <a:gd name="T9" fmla="*/ 2805 h 30"/>
                <a:gd name="T10" fmla="*/ 39688 w 30"/>
                <a:gd name="T11" fmla="*/ 2805 h 30"/>
                <a:gd name="T12" fmla="*/ 76729 w 30"/>
                <a:gd name="T13" fmla="*/ 44874 h 30"/>
                <a:gd name="T14" fmla="*/ 76729 w 30"/>
                <a:gd name="T15" fmla="*/ 56092 h 30"/>
                <a:gd name="T16" fmla="*/ 50271 w 30"/>
                <a:gd name="T17" fmla="*/ 81333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0"/>
                <a:gd name="T29" fmla="*/ 30 w 3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9"/>
                    <a:pt x="29" y="20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Freeform 104"/>
            <p:cNvSpPr>
              <a:spLocks noChangeArrowheads="1"/>
            </p:cNvSpPr>
            <p:nvPr/>
          </p:nvSpPr>
          <p:spPr bwMode="auto">
            <a:xfrm>
              <a:off x="2355851" y="3457576"/>
              <a:ext cx="79375" cy="84138"/>
            </a:xfrm>
            <a:custGeom>
              <a:avLst/>
              <a:gdLst>
                <a:gd name="T0" fmla="*/ 50271 w 30"/>
                <a:gd name="T1" fmla="*/ 81333 h 30"/>
                <a:gd name="T2" fmla="*/ 42333 w 30"/>
                <a:gd name="T3" fmla="*/ 81333 h 30"/>
                <a:gd name="T4" fmla="*/ 2646 w 30"/>
                <a:gd name="T5" fmla="*/ 39264 h 30"/>
                <a:gd name="T6" fmla="*/ 2646 w 30"/>
                <a:gd name="T7" fmla="*/ 28046 h 30"/>
                <a:gd name="T8" fmla="*/ 29104 w 30"/>
                <a:gd name="T9" fmla="*/ 2805 h 30"/>
                <a:gd name="T10" fmla="*/ 37042 w 30"/>
                <a:gd name="T11" fmla="*/ 2805 h 30"/>
                <a:gd name="T12" fmla="*/ 76729 w 30"/>
                <a:gd name="T13" fmla="*/ 44874 h 30"/>
                <a:gd name="T14" fmla="*/ 76729 w 30"/>
                <a:gd name="T15" fmla="*/ 53287 h 30"/>
                <a:gd name="T16" fmla="*/ 50271 w 30"/>
                <a:gd name="T17" fmla="*/ 81333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0"/>
                <a:gd name="T29" fmla="*/ 30 w 3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0">
                  <a:moveTo>
                    <a:pt x="19" y="29"/>
                  </a:moveTo>
                  <a:cubicBezTo>
                    <a:pt x="18" y="30"/>
                    <a:pt x="16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4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Freeform 105"/>
            <p:cNvSpPr>
              <a:spLocks noChangeArrowheads="1"/>
            </p:cNvSpPr>
            <p:nvPr/>
          </p:nvSpPr>
          <p:spPr bwMode="auto">
            <a:xfrm>
              <a:off x="2301876" y="3397251"/>
              <a:ext cx="79375" cy="85725"/>
            </a:xfrm>
            <a:custGeom>
              <a:avLst/>
              <a:gdLst>
                <a:gd name="T0" fmla="*/ 50271 w 30"/>
                <a:gd name="T1" fmla="*/ 82868 h 30"/>
                <a:gd name="T2" fmla="*/ 39688 w 30"/>
                <a:gd name="T3" fmla="*/ 82868 h 30"/>
                <a:gd name="T4" fmla="*/ 2646 w 30"/>
                <a:gd name="T5" fmla="*/ 40005 h 30"/>
                <a:gd name="T6" fmla="*/ 2646 w 30"/>
                <a:gd name="T7" fmla="*/ 28575 h 30"/>
                <a:gd name="T8" fmla="*/ 29104 w 30"/>
                <a:gd name="T9" fmla="*/ 2858 h 30"/>
                <a:gd name="T10" fmla="*/ 37042 w 30"/>
                <a:gd name="T11" fmla="*/ 2858 h 30"/>
                <a:gd name="T12" fmla="*/ 76729 w 30"/>
                <a:gd name="T13" fmla="*/ 45720 h 30"/>
                <a:gd name="T14" fmla="*/ 76729 w 30"/>
                <a:gd name="T15" fmla="*/ 54293 h 30"/>
                <a:gd name="T16" fmla="*/ 50271 w 30"/>
                <a:gd name="T17" fmla="*/ 82868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0"/>
                <a:gd name="T29" fmla="*/ 30 w 3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0">
                  <a:moveTo>
                    <a:pt x="19" y="29"/>
                  </a:moveTo>
                  <a:cubicBezTo>
                    <a:pt x="18" y="30"/>
                    <a:pt x="16" y="30"/>
                    <a:pt x="15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Freeform 106"/>
            <p:cNvSpPr>
              <a:spLocks noChangeArrowheads="1"/>
            </p:cNvSpPr>
            <p:nvPr/>
          </p:nvSpPr>
          <p:spPr bwMode="auto">
            <a:xfrm>
              <a:off x="2408238" y="3516313"/>
              <a:ext cx="80963" cy="84138"/>
            </a:xfrm>
            <a:custGeom>
              <a:avLst/>
              <a:gdLst>
                <a:gd name="T0" fmla="*/ 51277 w 30"/>
                <a:gd name="T1" fmla="*/ 81333 h 30"/>
                <a:gd name="T2" fmla="*/ 43180 w 30"/>
                <a:gd name="T3" fmla="*/ 81333 h 30"/>
                <a:gd name="T4" fmla="*/ 2699 w 30"/>
                <a:gd name="T5" fmla="*/ 39264 h 30"/>
                <a:gd name="T6" fmla="*/ 2699 w 30"/>
                <a:gd name="T7" fmla="*/ 28046 h 30"/>
                <a:gd name="T8" fmla="*/ 29686 w 30"/>
                <a:gd name="T9" fmla="*/ 2805 h 30"/>
                <a:gd name="T10" fmla="*/ 40482 w 30"/>
                <a:gd name="T11" fmla="*/ 2805 h 30"/>
                <a:gd name="T12" fmla="*/ 78264 w 30"/>
                <a:gd name="T13" fmla="*/ 44874 h 30"/>
                <a:gd name="T14" fmla="*/ 78264 w 30"/>
                <a:gd name="T15" fmla="*/ 53287 h 30"/>
                <a:gd name="T16" fmla="*/ 51277 w 30"/>
                <a:gd name="T17" fmla="*/ 81333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0"/>
                <a:gd name="T29" fmla="*/ 30 w 3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Freeform 107"/>
            <p:cNvSpPr>
              <a:spLocks noChangeArrowheads="1"/>
            </p:cNvSpPr>
            <p:nvPr/>
          </p:nvSpPr>
          <p:spPr bwMode="auto">
            <a:xfrm>
              <a:off x="2463801" y="3575051"/>
              <a:ext cx="301625" cy="323850"/>
            </a:xfrm>
            <a:custGeom>
              <a:avLst/>
              <a:gdLst>
                <a:gd name="T0" fmla="*/ 272263 w 113"/>
                <a:gd name="T1" fmla="*/ 321034 h 115"/>
                <a:gd name="T2" fmla="*/ 261586 w 113"/>
                <a:gd name="T3" fmla="*/ 321034 h 115"/>
                <a:gd name="T4" fmla="*/ 2669 w 113"/>
                <a:gd name="T5" fmla="*/ 39425 h 115"/>
                <a:gd name="T6" fmla="*/ 2669 w 113"/>
                <a:gd name="T7" fmla="*/ 28161 h 115"/>
                <a:gd name="T8" fmla="*/ 29362 w 113"/>
                <a:gd name="T9" fmla="*/ 2816 h 115"/>
                <a:gd name="T10" fmla="*/ 37369 w 113"/>
                <a:gd name="T11" fmla="*/ 2816 h 115"/>
                <a:gd name="T12" fmla="*/ 298956 w 113"/>
                <a:gd name="T13" fmla="*/ 284425 h 115"/>
                <a:gd name="T14" fmla="*/ 298956 w 113"/>
                <a:gd name="T15" fmla="*/ 292873 h 115"/>
                <a:gd name="T16" fmla="*/ 272263 w 113"/>
                <a:gd name="T17" fmla="*/ 321034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3"/>
                <a:gd name="T28" fmla="*/ 0 h 115"/>
                <a:gd name="T29" fmla="*/ 113 w 113"/>
                <a:gd name="T30" fmla="*/ 115 h 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3" h="115">
                  <a:moveTo>
                    <a:pt x="102" y="114"/>
                  </a:moveTo>
                  <a:cubicBezTo>
                    <a:pt x="101" y="115"/>
                    <a:pt x="99" y="115"/>
                    <a:pt x="98" y="1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3" y="102"/>
                    <a:pt x="113" y="103"/>
                    <a:pt x="112" y="104"/>
                  </a:cubicBezTo>
                  <a:lnTo>
                    <a:pt x="102" y="11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Freeform 108"/>
            <p:cNvSpPr>
              <a:spLocks noChangeArrowheads="1"/>
            </p:cNvSpPr>
            <p:nvPr/>
          </p:nvSpPr>
          <p:spPr bwMode="auto">
            <a:xfrm>
              <a:off x="2795588" y="3933826"/>
              <a:ext cx="79375" cy="84138"/>
            </a:xfrm>
            <a:custGeom>
              <a:avLst/>
              <a:gdLst>
                <a:gd name="T0" fmla="*/ 50271 w 30"/>
                <a:gd name="T1" fmla="*/ 81333 h 30"/>
                <a:gd name="T2" fmla="*/ 39688 w 30"/>
                <a:gd name="T3" fmla="*/ 81333 h 30"/>
                <a:gd name="T4" fmla="*/ 2646 w 30"/>
                <a:gd name="T5" fmla="*/ 39264 h 30"/>
                <a:gd name="T6" fmla="*/ 2646 w 30"/>
                <a:gd name="T7" fmla="*/ 28046 h 30"/>
                <a:gd name="T8" fmla="*/ 29104 w 30"/>
                <a:gd name="T9" fmla="*/ 2805 h 30"/>
                <a:gd name="T10" fmla="*/ 37042 w 30"/>
                <a:gd name="T11" fmla="*/ 2805 h 30"/>
                <a:gd name="T12" fmla="*/ 76729 w 30"/>
                <a:gd name="T13" fmla="*/ 44874 h 30"/>
                <a:gd name="T14" fmla="*/ 76729 w 30"/>
                <a:gd name="T15" fmla="*/ 53287 h 30"/>
                <a:gd name="T16" fmla="*/ 50271 w 30"/>
                <a:gd name="T17" fmla="*/ 81333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0"/>
                <a:gd name="T29" fmla="*/ 30 w 3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0">
                  <a:moveTo>
                    <a:pt x="19" y="29"/>
                  </a:moveTo>
                  <a:cubicBezTo>
                    <a:pt x="18" y="30"/>
                    <a:pt x="16" y="30"/>
                    <a:pt x="15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Freeform 109"/>
            <p:cNvSpPr>
              <a:spLocks noChangeArrowheads="1"/>
            </p:cNvSpPr>
            <p:nvPr/>
          </p:nvSpPr>
          <p:spPr bwMode="auto">
            <a:xfrm>
              <a:off x="2738438" y="3873501"/>
              <a:ext cx="80963" cy="85725"/>
            </a:xfrm>
            <a:custGeom>
              <a:avLst/>
              <a:gdLst>
                <a:gd name="T0" fmla="*/ 51277 w 30"/>
                <a:gd name="T1" fmla="*/ 82868 h 30"/>
                <a:gd name="T2" fmla="*/ 43180 w 30"/>
                <a:gd name="T3" fmla="*/ 82868 h 30"/>
                <a:gd name="T4" fmla="*/ 2699 w 30"/>
                <a:gd name="T5" fmla="*/ 40005 h 30"/>
                <a:gd name="T6" fmla="*/ 2699 w 30"/>
                <a:gd name="T7" fmla="*/ 31433 h 30"/>
                <a:gd name="T8" fmla="*/ 29686 w 30"/>
                <a:gd name="T9" fmla="*/ 2858 h 30"/>
                <a:gd name="T10" fmla="*/ 40482 w 30"/>
                <a:gd name="T11" fmla="*/ 2858 h 30"/>
                <a:gd name="T12" fmla="*/ 78264 w 30"/>
                <a:gd name="T13" fmla="*/ 45720 h 30"/>
                <a:gd name="T14" fmla="*/ 78264 w 30"/>
                <a:gd name="T15" fmla="*/ 54293 h 30"/>
                <a:gd name="T16" fmla="*/ 51277 w 30"/>
                <a:gd name="T17" fmla="*/ 82868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0"/>
                <a:gd name="T29" fmla="*/ 30 w 3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Freeform 110"/>
            <p:cNvSpPr>
              <a:spLocks noChangeArrowheads="1"/>
            </p:cNvSpPr>
            <p:nvPr/>
          </p:nvSpPr>
          <p:spPr bwMode="auto">
            <a:xfrm>
              <a:off x="2847976" y="3992563"/>
              <a:ext cx="80963" cy="84138"/>
            </a:xfrm>
            <a:custGeom>
              <a:avLst/>
              <a:gdLst>
                <a:gd name="T0" fmla="*/ 51277 w 30"/>
                <a:gd name="T1" fmla="*/ 81333 h 30"/>
                <a:gd name="T2" fmla="*/ 43180 w 30"/>
                <a:gd name="T3" fmla="*/ 81333 h 30"/>
                <a:gd name="T4" fmla="*/ 2699 w 30"/>
                <a:gd name="T5" fmla="*/ 39264 h 30"/>
                <a:gd name="T6" fmla="*/ 2699 w 30"/>
                <a:gd name="T7" fmla="*/ 28046 h 30"/>
                <a:gd name="T8" fmla="*/ 29686 w 30"/>
                <a:gd name="T9" fmla="*/ 2805 h 30"/>
                <a:gd name="T10" fmla="*/ 40482 w 30"/>
                <a:gd name="T11" fmla="*/ 2805 h 30"/>
                <a:gd name="T12" fmla="*/ 78264 w 30"/>
                <a:gd name="T13" fmla="*/ 44874 h 30"/>
                <a:gd name="T14" fmla="*/ 78264 w 30"/>
                <a:gd name="T15" fmla="*/ 53287 h 30"/>
                <a:gd name="T16" fmla="*/ 51277 w 30"/>
                <a:gd name="T17" fmla="*/ 81333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0"/>
                <a:gd name="T29" fmla="*/ 30 w 3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0">
                  <a:moveTo>
                    <a:pt x="19" y="29"/>
                  </a:moveTo>
                  <a:cubicBezTo>
                    <a:pt x="18" y="30"/>
                    <a:pt x="17" y="30"/>
                    <a:pt x="1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8"/>
                    <a:pt x="29" y="19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Freeform 111"/>
            <p:cNvSpPr>
              <a:spLocks noChangeArrowheads="1"/>
            </p:cNvSpPr>
            <p:nvPr/>
          </p:nvSpPr>
          <p:spPr bwMode="auto">
            <a:xfrm>
              <a:off x="2384426" y="3309938"/>
              <a:ext cx="93663" cy="96838"/>
            </a:xfrm>
            <a:custGeom>
              <a:avLst/>
              <a:gdLst>
                <a:gd name="T0" fmla="*/ 64226 w 35"/>
                <a:gd name="T1" fmla="*/ 93990 h 34"/>
                <a:gd name="T2" fmla="*/ 53522 w 35"/>
                <a:gd name="T3" fmla="*/ 93990 h 34"/>
                <a:gd name="T4" fmla="*/ 2676 w 35"/>
                <a:gd name="T5" fmla="*/ 39874 h 34"/>
                <a:gd name="T6" fmla="*/ 2676 w 35"/>
                <a:gd name="T7" fmla="*/ 28482 h 34"/>
                <a:gd name="T8" fmla="*/ 29437 w 35"/>
                <a:gd name="T9" fmla="*/ 2848 h 34"/>
                <a:gd name="T10" fmla="*/ 40141 w 35"/>
                <a:gd name="T11" fmla="*/ 2848 h 34"/>
                <a:gd name="T12" fmla="*/ 90987 w 35"/>
                <a:gd name="T13" fmla="*/ 56964 h 34"/>
                <a:gd name="T14" fmla="*/ 90987 w 35"/>
                <a:gd name="T15" fmla="*/ 65508 h 34"/>
                <a:gd name="T16" fmla="*/ 64226 w 35"/>
                <a:gd name="T17" fmla="*/ 9399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34"/>
                <a:gd name="T29" fmla="*/ 35 w 35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34">
                  <a:moveTo>
                    <a:pt x="24" y="33"/>
                  </a:moveTo>
                  <a:cubicBezTo>
                    <a:pt x="23" y="34"/>
                    <a:pt x="21" y="34"/>
                    <a:pt x="20" y="3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21"/>
                    <a:pt x="35" y="22"/>
                    <a:pt x="34" y="23"/>
                  </a:cubicBezTo>
                  <a:lnTo>
                    <a:pt x="24" y="3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Freeform 112"/>
            <p:cNvSpPr>
              <a:spLocks noChangeArrowheads="1"/>
            </p:cNvSpPr>
            <p:nvPr/>
          </p:nvSpPr>
          <p:spPr bwMode="auto">
            <a:xfrm>
              <a:off x="2525713" y="336708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Freeform 113"/>
            <p:cNvSpPr>
              <a:spLocks noChangeArrowheads="1"/>
            </p:cNvSpPr>
            <p:nvPr/>
          </p:nvSpPr>
          <p:spPr bwMode="auto">
            <a:xfrm>
              <a:off x="2568576" y="3411538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6670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37338 w 25"/>
                <a:gd name="T11" fmla="*/ 2858 h 25"/>
                <a:gd name="T12" fmla="*/ 64008 w 25"/>
                <a:gd name="T13" fmla="*/ 31433 h 25"/>
                <a:gd name="T14" fmla="*/ 64008 w 25"/>
                <a:gd name="T15" fmla="*/ 40005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Freeform 114"/>
            <p:cNvSpPr>
              <a:spLocks noChangeArrowheads="1"/>
            </p:cNvSpPr>
            <p:nvPr/>
          </p:nvSpPr>
          <p:spPr bwMode="auto">
            <a:xfrm>
              <a:off x="2608263" y="345757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40005 w 25"/>
                <a:gd name="T11" fmla="*/ 2794 h 25"/>
                <a:gd name="T12" fmla="*/ 66675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Freeform 115"/>
            <p:cNvSpPr>
              <a:spLocks noChangeArrowheads="1"/>
            </p:cNvSpPr>
            <p:nvPr/>
          </p:nvSpPr>
          <p:spPr bwMode="auto">
            <a:xfrm>
              <a:off x="2651126" y="350202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Freeform 116"/>
            <p:cNvSpPr>
              <a:spLocks noChangeArrowheads="1"/>
            </p:cNvSpPr>
            <p:nvPr/>
          </p:nvSpPr>
          <p:spPr bwMode="auto">
            <a:xfrm>
              <a:off x="2690813" y="3546476"/>
              <a:ext cx="69850" cy="71438"/>
            </a:xfrm>
            <a:custGeom>
              <a:avLst/>
              <a:gdLst>
                <a:gd name="T0" fmla="*/ 40298 w 26"/>
                <a:gd name="T1" fmla="*/ 68580 h 25"/>
                <a:gd name="T2" fmla="*/ 29552 w 26"/>
                <a:gd name="T3" fmla="*/ 68580 h 25"/>
                <a:gd name="T4" fmla="*/ 2687 w 26"/>
                <a:gd name="T5" fmla="*/ 40005 h 25"/>
                <a:gd name="T6" fmla="*/ 2687 w 26"/>
                <a:gd name="T7" fmla="*/ 31433 h 25"/>
                <a:gd name="T8" fmla="*/ 29552 w 26"/>
                <a:gd name="T9" fmla="*/ 2858 h 25"/>
                <a:gd name="T10" fmla="*/ 40298 w 26"/>
                <a:gd name="T11" fmla="*/ 2858 h 25"/>
                <a:gd name="T12" fmla="*/ 67163 w 26"/>
                <a:gd name="T13" fmla="*/ 31433 h 25"/>
                <a:gd name="T14" fmla="*/ 67163 w 26"/>
                <a:gd name="T15" fmla="*/ 42863 h 25"/>
                <a:gd name="T16" fmla="*/ 40298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4"/>
                    <a:pt x="25" y="15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Freeform 117"/>
            <p:cNvSpPr>
              <a:spLocks noChangeArrowheads="1"/>
            </p:cNvSpPr>
            <p:nvPr/>
          </p:nvSpPr>
          <p:spPr bwMode="auto">
            <a:xfrm>
              <a:off x="2733676" y="3592513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Freeform 118"/>
            <p:cNvSpPr>
              <a:spLocks noChangeArrowheads="1"/>
            </p:cNvSpPr>
            <p:nvPr/>
          </p:nvSpPr>
          <p:spPr bwMode="auto">
            <a:xfrm>
              <a:off x="2776538" y="3636963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6670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37338 w 25"/>
                <a:gd name="T11" fmla="*/ 2858 h 25"/>
                <a:gd name="T12" fmla="*/ 64008 w 25"/>
                <a:gd name="T13" fmla="*/ 31433 h 25"/>
                <a:gd name="T14" fmla="*/ 64008 w 25"/>
                <a:gd name="T15" fmla="*/ 42863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Freeform 119"/>
            <p:cNvSpPr>
              <a:spLocks noChangeArrowheads="1"/>
            </p:cNvSpPr>
            <p:nvPr/>
          </p:nvSpPr>
          <p:spPr bwMode="auto">
            <a:xfrm>
              <a:off x="2816226" y="3683001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Freeform 120"/>
            <p:cNvSpPr>
              <a:spLocks noChangeArrowheads="1"/>
            </p:cNvSpPr>
            <p:nvPr/>
          </p:nvSpPr>
          <p:spPr bwMode="auto">
            <a:xfrm>
              <a:off x="2859088" y="3727451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37338 w 25"/>
                <a:gd name="T11" fmla="*/ 2858 h 25"/>
                <a:gd name="T12" fmla="*/ 64008 w 25"/>
                <a:gd name="T13" fmla="*/ 31433 h 25"/>
                <a:gd name="T14" fmla="*/ 64008 w 25"/>
                <a:gd name="T15" fmla="*/ 42863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Freeform 121"/>
            <p:cNvSpPr>
              <a:spLocks noChangeArrowheads="1"/>
            </p:cNvSpPr>
            <p:nvPr/>
          </p:nvSpPr>
          <p:spPr bwMode="auto">
            <a:xfrm>
              <a:off x="2898776" y="3773488"/>
              <a:ext cx="69850" cy="69850"/>
            </a:xfrm>
            <a:custGeom>
              <a:avLst/>
              <a:gdLst>
                <a:gd name="T0" fmla="*/ 40298 w 26"/>
                <a:gd name="T1" fmla="*/ 67056 h 25"/>
                <a:gd name="T2" fmla="*/ 29552 w 26"/>
                <a:gd name="T3" fmla="*/ 67056 h 25"/>
                <a:gd name="T4" fmla="*/ 2687 w 26"/>
                <a:gd name="T5" fmla="*/ 39116 h 25"/>
                <a:gd name="T6" fmla="*/ 2687 w 26"/>
                <a:gd name="T7" fmla="*/ 30734 h 25"/>
                <a:gd name="T8" fmla="*/ 29552 w 26"/>
                <a:gd name="T9" fmla="*/ 2794 h 25"/>
                <a:gd name="T10" fmla="*/ 40298 w 26"/>
                <a:gd name="T11" fmla="*/ 2794 h 25"/>
                <a:gd name="T12" fmla="*/ 67163 w 26"/>
                <a:gd name="T13" fmla="*/ 30734 h 25"/>
                <a:gd name="T14" fmla="*/ 67163 w 26"/>
                <a:gd name="T15" fmla="*/ 41910 h 25"/>
                <a:gd name="T16" fmla="*/ 40298 w 26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4"/>
                    <a:pt x="25" y="15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Freeform 122"/>
            <p:cNvSpPr>
              <a:spLocks noChangeArrowheads="1"/>
            </p:cNvSpPr>
            <p:nvPr/>
          </p:nvSpPr>
          <p:spPr bwMode="auto">
            <a:xfrm>
              <a:off x="2941638" y="381793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Freeform 123"/>
            <p:cNvSpPr>
              <a:spLocks noChangeArrowheads="1"/>
            </p:cNvSpPr>
            <p:nvPr/>
          </p:nvSpPr>
          <p:spPr bwMode="auto">
            <a:xfrm>
              <a:off x="2454276" y="338137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Freeform 124"/>
            <p:cNvSpPr>
              <a:spLocks noChangeArrowheads="1"/>
            </p:cNvSpPr>
            <p:nvPr/>
          </p:nvSpPr>
          <p:spPr bwMode="auto">
            <a:xfrm>
              <a:off x="2493963" y="3425826"/>
              <a:ext cx="69850" cy="69850"/>
            </a:xfrm>
            <a:custGeom>
              <a:avLst/>
              <a:gdLst>
                <a:gd name="T0" fmla="*/ 40298 w 26"/>
                <a:gd name="T1" fmla="*/ 67056 h 25"/>
                <a:gd name="T2" fmla="*/ 29552 w 26"/>
                <a:gd name="T3" fmla="*/ 67056 h 25"/>
                <a:gd name="T4" fmla="*/ 2687 w 26"/>
                <a:gd name="T5" fmla="*/ 39116 h 25"/>
                <a:gd name="T6" fmla="*/ 2687 w 26"/>
                <a:gd name="T7" fmla="*/ 30734 h 25"/>
                <a:gd name="T8" fmla="*/ 29552 w 26"/>
                <a:gd name="T9" fmla="*/ 2794 h 25"/>
                <a:gd name="T10" fmla="*/ 40298 w 26"/>
                <a:gd name="T11" fmla="*/ 2794 h 25"/>
                <a:gd name="T12" fmla="*/ 67163 w 26"/>
                <a:gd name="T13" fmla="*/ 30734 h 25"/>
                <a:gd name="T14" fmla="*/ 67163 w 26"/>
                <a:gd name="T15" fmla="*/ 39116 h 25"/>
                <a:gd name="T16" fmla="*/ 40298 w 26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3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Freeform 125"/>
            <p:cNvSpPr>
              <a:spLocks noChangeArrowheads="1"/>
            </p:cNvSpPr>
            <p:nvPr/>
          </p:nvSpPr>
          <p:spPr bwMode="auto">
            <a:xfrm>
              <a:off x="2536826" y="3470276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40005 w 25"/>
                <a:gd name="T11" fmla="*/ 2858 h 25"/>
                <a:gd name="T12" fmla="*/ 64008 w 25"/>
                <a:gd name="T13" fmla="*/ 31433 h 25"/>
                <a:gd name="T14" fmla="*/ 64008 w 25"/>
                <a:gd name="T15" fmla="*/ 40005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Freeform 126"/>
            <p:cNvSpPr>
              <a:spLocks noChangeArrowheads="1"/>
            </p:cNvSpPr>
            <p:nvPr/>
          </p:nvSpPr>
          <p:spPr bwMode="auto">
            <a:xfrm>
              <a:off x="2579688" y="3516313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Freeform 127"/>
            <p:cNvSpPr>
              <a:spLocks noChangeArrowheads="1"/>
            </p:cNvSpPr>
            <p:nvPr/>
          </p:nvSpPr>
          <p:spPr bwMode="auto">
            <a:xfrm>
              <a:off x="2619376" y="3560763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40005 w 25"/>
                <a:gd name="T11" fmla="*/ 2858 h 25"/>
                <a:gd name="T12" fmla="*/ 64008 w 25"/>
                <a:gd name="T13" fmla="*/ 31433 h 25"/>
                <a:gd name="T14" fmla="*/ 64008 w 25"/>
                <a:gd name="T15" fmla="*/ 40005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Freeform 128"/>
            <p:cNvSpPr>
              <a:spLocks noChangeArrowheads="1"/>
            </p:cNvSpPr>
            <p:nvPr/>
          </p:nvSpPr>
          <p:spPr bwMode="auto">
            <a:xfrm>
              <a:off x="2662238" y="3606801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Freeform 129"/>
            <p:cNvSpPr>
              <a:spLocks noChangeArrowheads="1"/>
            </p:cNvSpPr>
            <p:nvPr/>
          </p:nvSpPr>
          <p:spPr bwMode="auto">
            <a:xfrm>
              <a:off x="2701926" y="3651251"/>
              <a:ext cx="69850" cy="71438"/>
            </a:xfrm>
            <a:custGeom>
              <a:avLst/>
              <a:gdLst>
                <a:gd name="T0" fmla="*/ 40298 w 26"/>
                <a:gd name="T1" fmla="*/ 68580 h 25"/>
                <a:gd name="T2" fmla="*/ 29552 w 26"/>
                <a:gd name="T3" fmla="*/ 68580 h 25"/>
                <a:gd name="T4" fmla="*/ 2687 w 26"/>
                <a:gd name="T5" fmla="*/ 40005 h 25"/>
                <a:gd name="T6" fmla="*/ 2687 w 26"/>
                <a:gd name="T7" fmla="*/ 31433 h 25"/>
                <a:gd name="T8" fmla="*/ 29552 w 26"/>
                <a:gd name="T9" fmla="*/ 2858 h 25"/>
                <a:gd name="T10" fmla="*/ 40298 w 26"/>
                <a:gd name="T11" fmla="*/ 2858 h 25"/>
                <a:gd name="T12" fmla="*/ 67163 w 26"/>
                <a:gd name="T13" fmla="*/ 31433 h 25"/>
                <a:gd name="T14" fmla="*/ 67163 w 26"/>
                <a:gd name="T15" fmla="*/ 42863 h 25"/>
                <a:gd name="T16" fmla="*/ 40298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4"/>
                    <a:pt x="25" y="15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Freeform 130"/>
            <p:cNvSpPr>
              <a:spLocks noChangeArrowheads="1"/>
            </p:cNvSpPr>
            <p:nvPr/>
          </p:nvSpPr>
          <p:spPr bwMode="auto">
            <a:xfrm>
              <a:off x="2744788" y="369728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Freeform 131"/>
            <p:cNvSpPr>
              <a:spLocks noChangeArrowheads="1"/>
            </p:cNvSpPr>
            <p:nvPr/>
          </p:nvSpPr>
          <p:spPr bwMode="auto">
            <a:xfrm>
              <a:off x="2787651" y="374173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Freeform 132"/>
            <p:cNvSpPr>
              <a:spLocks noChangeArrowheads="1"/>
            </p:cNvSpPr>
            <p:nvPr/>
          </p:nvSpPr>
          <p:spPr bwMode="auto">
            <a:xfrm>
              <a:off x="2827338" y="3786188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40005 w 25"/>
                <a:gd name="T11" fmla="*/ 2858 h 25"/>
                <a:gd name="T12" fmla="*/ 64008 w 25"/>
                <a:gd name="T13" fmla="*/ 31433 h 25"/>
                <a:gd name="T14" fmla="*/ 64008 w 25"/>
                <a:gd name="T15" fmla="*/ 42863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Freeform 133"/>
            <p:cNvSpPr>
              <a:spLocks noChangeArrowheads="1"/>
            </p:cNvSpPr>
            <p:nvPr/>
          </p:nvSpPr>
          <p:spPr bwMode="auto">
            <a:xfrm>
              <a:off x="2870201" y="383222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Freeform 134"/>
            <p:cNvSpPr>
              <a:spLocks noChangeArrowheads="1"/>
            </p:cNvSpPr>
            <p:nvPr/>
          </p:nvSpPr>
          <p:spPr bwMode="auto">
            <a:xfrm>
              <a:off x="2909888" y="3876676"/>
              <a:ext cx="69850" cy="71438"/>
            </a:xfrm>
            <a:custGeom>
              <a:avLst/>
              <a:gdLst>
                <a:gd name="T0" fmla="*/ 40298 w 26"/>
                <a:gd name="T1" fmla="*/ 68580 h 25"/>
                <a:gd name="T2" fmla="*/ 29552 w 26"/>
                <a:gd name="T3" fmla="*/ 68580 h 25"/>
                <a:gd name="T4" fmla="*/ 2687 w 26"/>
                <a:gd name="T5" fmla="*/ 40005 h 25"/>
                <a:gd name="T6" fmla="*/ 2687 w 26"/>
                <a:gd name="T7" fmla="*/ 31433 h 25"/>
                <a:gd name="T8" fmla="*/ 29552 w 26"/>
                <a:gd name="T9" fmla="*/ 2858 h 25"/>
                <a:gd name="T10" fmla="*/ 40298 w 26"/>
                <a:gd name="T11" fmla="*/ 2858 h 25"/>
                <a:gd name="T12" fmla="*/ 67163 w 26"/>
                <a:gd name="T13" fmla="*/ 31433 h 25"/>
                <a:gd name="T14" fmla="*/ 67163 w 26"/>
                <a:gd name="T15" fmla="*/ 42863 h 25"/>
                <a:gd name="T16" fmla="*/ 40298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4"/>
                    <a:pt x="25" y="15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Freeform 135"/>
            <p:cNvSpPr>
              <a:spLocks noChangeArrowheads="1"/>
            </p:cNvSpPr>
            <p:nvPr/>
          </p:nvSpPr>
          <p:spPr bwMode="auto">
            <a:xfrm>
              <a:off x="2427288" y="3443288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Freeform 136"/>
            <p:cNvSpPr>
              <a:spLocks noChangeArrowheads="1"/>
            </p:cNvSpPr>
            <p:nvPr/>
          </p:nvSpPr>
          <p:spPr bwMode="auto">
            <a:xfrm>
              <a:off x="2384426" y="3397251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40005 w 25"/>
                <a:gd name="T11" fmla="*/ 2858 h 25"/>
                <a:gd name="T12" fmla="*/ 66675 w 25"/>
                <a:gd name="T13" fmla="*/ 31433 h 25"/>
                <a:gd name="T14" fmla="*/ 64008 w 25"/>
                <a:gd name="T15" fmla="*/ 40005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Freeform 137"/>
            <p:cNvSpPr>
              <a:spLocks noChangeArrowheads="1"/>
            </p:cNvSpPr>
            <p:nvPr/>
          </p:nvSpPr>
          <p:spPr bwMode="auto">
            <a:xfrm>
              <a:off x="2344738" y="3352801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3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Freeform 138"/>
            <p:cNvSpPr>
              <a:spLocks noChangeArrowheads="1"/>
            </p:cNvSpPr>
            <p:nvPr/>
          </p:nvSpPr>
          <p:spPr bwMode="auto">
            <a:xfrm>
              <a:off x="2466976" y="3487738"/>
              <a:ext cx="69850" cy="71438"/>
            </a:xfrm>
            <a:custGeom>
              <a:avLst/>
              <a:gdLst>
                <a:gd name="T0" fmla="*/ 40298 w 26"/>
                <a:gd name="T1" fmla="*/ 68580 h 25"/>
                <a:gd name="T2" fmla="*/ 29552 w 26"/>
                <a:gd name="T3" fmla="*/ 68580 h 25"/>
                <a:gd name="T4" fmla="*/ 2687 w 26"/>
                <a:gd name="T5" fmla="*/ 40005 h 25"/>
                <a:gd name="T6" fmla="*/ 2687 w 26"/>
                <a:gd name="T7" fmla="*/ 31433 h 25"/>
                <a:gd name="T8" fmla="*/ 29552 w 26"/>
                <a:gd name="T9" fmla="*/ 2858 h 25"/>
                <a:gd name="T10" fmla="*/ 40298 w 26"/>
                <a:gd name="T11" fmla="*/ 2858 h 25"/>
                <a:gd name="T12" fmla="*/ 67163 w 26"/>
                <a:gd name="T13" fmla="*/ 31433 h 25"/>
                <a:gd name="T14" fmla="*/ 67163 w 26"/>
                <a:gd name="T15" fmla="*/ 40005 h 25"/>
                <a:gd name="T16" fmla="*/ 40298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4"/>
                    <a:pt x="25" y="14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Freeform 139"/>
            <p:cNvSpPr>
              <a:spLocks noChangeArrowheads="1"/>
            </p:cNvSpPr>
            <p:nvPr/>
          </p:nvSpPr>
          <p:spPr bwMode="auto">
            <a:xfrm>
              <a:off x="2509838" y="353377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40005 w 25"/>
                <a:gd name="T11" fmla="*/ 2794 h 25"/>
                <a:gd name="T12" fmla="*/ 64008 w 25"/>
                <a:gd name="T13" fmla="*/ 30734 h 25"/>
                <a:gd name="T14" fmla="*/ 64008 w 25"/>
                <a:gd name="T15" fmla="*/ 39116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Freeform 140"/>
            <p:cNvSpPr>
              <a:spLocks noChangeArrowheads="1"/>
            </p:cNvSpPr>
            <p:nvPr/>
          </p:nvSpPr>
          <p:spPr bwMode="auto">
            <a:xfrm>
              <a:off x="2552701" y="3578226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Freeform 141"/>
            <p:cNvSpPr>
              <a:spLocks noChangeArrowheads="1"/>
            </p:cNvSpPr>
            <p:nvPr/>
          </p:nvSpPr>
          <p:spPr bwMode="auto">
            <a:xfrm>
              <a:off x="2592388" y="3622676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40005 w 25"/>
                <a:gd name="T11" fmla="*/ 2858 h 25"/>
                <a:gd name="T12" fmla="*/ 64008 w 25"/>
                <a:gd name="T13" fmla="*/ 31433 h 25"/>
                <a:gd name="T14" fmla="*/ 64008 w 25"/>
                <a:gd name="T15" fmla="*/ 42863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Freeform 142"/>
            <p:cNvSpPr>
              <a:spLocks noChangeArrowheads="1"/>
            </p:cNvSpPr>
            <p:nvPr/>
          </p:nvSpPr>
          <p:spPr bwMode="auto">
            <a:xfrm>
              <a:off x="2635251" y="3668713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Freeform 143"/>
            <p:cNvSpPr>
              <a:spLocks noChangeArrowheads="1"/>
            </p:cNvSpPr>
            <p:nvPr/>
          </p:nvSpPr>
          <p:spPr bwMode="auto">
            <a:xfrm>
              <a:off x="2674938" y="3713163"/>
              <a:ext cx="69850" cy="71438"/>
            </a:xfrm>
            <a:custGeom>
              <a:avLst/>
              <a:gdLst>
                <a:gd name="T0" fmla="*/ 40298 w 26"/>
                <a:gd name="T1" fmla="*/ 68580 h 25"/>
                <a:gd name="T2" fmla="*/ 29552 w 26"/>
                <a:gd name="T3" fmla="*/ 68580 h 25"/>
                <a:gd name="T4" fmla="*/ 2687 w 26"/>
                <a:gd name="T5" fmla="*/ 40005 h 25"/>
                <a:gd name="T6" fmla="*/ 2687 w 26"/>
                <a:gd name="T7" fmla="*/ 31433 h 25"/>
                <a:gd name="T8" fmla="*/ 29552 w 26"/>
                <a:gd name="T9" fmla="*/ 2858 h 25"/>
                <a:gd name="T10" fmla="*/ 40298 w 26"/>
                <a:gd name="T11" fmla="*/ 2858 h 25"/>
                <a:gd name="T12" fmla="*/ 67163 w 26"/>
                <a:gd name="T13" fmla="*/ 31433 h 25"/>
                <a:gd name="T14" fmla="*/ 67163 w 26"/>
                <a:gd name="T15" fmla="*/ 42863 h 25"/>
                <a:gd name="T16" fmla="*/ 40298 w 26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5"/>
                <a:gd name="T29" fmla="*/ 26 w 26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5">
                  <a:moveTo>
                    <a:pt x="15" y="24"/>
                  </a:moveTo>
                  <a:cubicBezTo>
                    <a:pt x="14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6" y="14"/>
                    <a:pt x="25" y="15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Freeform 144"/>
            <p:cNvSpPr>
              <a:spLocks noChangeArrowheads="1"/>
            </p:cNvSpPr>
            <p:nvPr/>
          </p:nvSpPr>
          <p:spPr bwMode="auto">
            <a:xfrm>
              <a:off x="2717801" y="3759201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9337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Freeform 145"/>
            <p:cNvSpPr>
              <a:spLocks noChangeArrowheads="1"/>
            </p:cNvSpPr>
            <p:nvPr/>
          </p:nvSpPr>
          <p:spPr bwMode="auto">
            <a:xfrm>
              <a:off x="2760663" y="3803651"/>
              <a:ext cx="66675" cy="69850"/>
            </a:xfrm>
            <a:custGeom>
              <a:avLst/>
              <a:gdLst>
                <a:gd name="T0" fmla="*/ 37338 w 25"/>
                <a:gd name="T1" fmla="*/ 67056 h 25"/>
                <a:gd name="T2" fmla="*/ 26670 w 25"/>
                <a:gd name="T3" fmla="*/ 67056 h 25"/>
                <a:gd name="T4" fmla="*/ 2667 w 25"/>
                <a:gd name="T5" fmla="*/ 39116 h 25"/>
                <a:gd name="T6" fmla="*/ 2667 w 25"/>
                <a:gd name="T7" fmla="*/ 30734 h 25"/>
                <a:gd name="T8" fmla="*/ 29337 w 25"/>
                <a:gd name="T9" fmla="*/ 2794 h 25"/>
                <a:gd name="T10" fmla="*/ 37338 w 25"/>
                <a:gd name="T11" fmla="*/ 2794 h 25"/>
                <a:gd name="T12" fmla="*/ 64008 w 25"/>
                <a:gd name="T13" fmla="*/ 30734 h 25"/>
                <a:gd name="T14" fmla="*/ 64008 w 25"/>
                <a:gd name="T15" fmla="*/ 41910 h 25"/>
                <a:gd name="T16" fmla="*/ 37338 w 25"/>
                <a:gd name="T17" fmla="*/ 67056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1" y="25"/>
                    <a:pt x="10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Freeform 146"/>
            <p:cNvSpPr>
              <a:spLocks noChangeArrowheads="1"/>
            </p:cNvSpPr>
            <p:nvPr/>
          </p:nvSpPr>
          <p:spPr bwMode="auto">
            <a:xfrm>
              <a:off x="2800351" y="3848101"/>
              <a:ext cx="66675" cy="71438"/>
            </a:xfrm>
            <a:custGeom>
              <a:avLst/>
              <a:gdLst>
                <a:gd name="T0" fmla="*/ 37338 w 25"/>
                <a:gd name="T1" fmla="*/ 68580 h 25"/>
                <a:gd name="T2" fmla="*/ 29337 w 25"/>
                <a:gd name="T3" fmla="*/ 68580 h 25"/>
                <a:gd name="T4" fmla="*/ 2667 w 25"/>
                <a:gd name="T5" fmla="*/ 40005 h 25"/>
                <a:gd name="T6" fmla="*/ 2667 w 25"/>
                <a:gd name="T7" fmla="*/ 31433 h 25"/>
                <a:gd name="T8" fmla="*/ 29337 w 25"/>
                <a:gd name="T9" fmla="*/ 2858 h 25"/>
                <a:gd name="T10" fmla="*/ 40005 w 25"/>
                <a:gd name="T11" fmla="*/ 2858 h 25"/>
                <a:gd name="T12" fmla="*/ 64008 w 25"/>
                <a:gd name="T13" fmla="*/ 31433 h 25"/>
                <a:gd name="T14" fmla="*/ 64008 w 25"/>
                <a:gd name="T15" fmla="*/ 42863 h 25"/>
                <a:gd name="T16" fmla="*/ 37338 w 25"/>
                <a:gd name="T17" fmla="*/ 6858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4" y="24"/>
                  </a:moveTo>
                  <a:cubicBezTo>
                    <a:pt x="13" y="25"/>
                    <a:pt x="12" y="25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2"/>
                    <a:pt x="25" y="14"/>
                    <a:pt x="24" y="15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Freeform 147"/>
            <p:cNvSpPr>
              <a:spLocks noChangeArrowheads="1"/>
            </p:cNvSpPr>
            <p:nvPr/>
          </p:nvSpPr>
          <p:spPr bwMode="auto">
            <a:xfrm>
              <a:off x="2984501" y="3862388"/>
              <a:ext cx="74613" cy="79375"/>
            </a:xfrm>
            <a:custGeom>
              <a:avLst/>
              <a:gdLst>
                <a:gd name="T0" fmla="*/ 45301 w 28"/>
                <a:gd name="T1" fmla="*/ 79375 h 28"/>
                <a:gd name="T2" fmla="*/ 34642 w 28"/>
                <a:gd name="T3" fmla="*/ 79375 h 28"/>
                <a:gd name="T4" fmla="*/ 2665 w 28"/>
                <a:gd name="T5" fmla="*/ 42522 h 28"/>
                <a:gd name="T6" fmla="*/ 2665 w 28"/>
                <a:gd name="T7" fmla="*/ 31183 h 28"/>
                <a:gd name="T8" fmla="*/ 29312 w 28"/>
                <a:gd name="T9" fmla="*/ 2835 h 28"/>
                <a:gd name="T10" fmla="*/ 37307 w 28"/>
                <a:gd name="T11" fmla="*/ 2835 h 28"/>
                <a:gd name="T12" fmla="*/ 71948 w 28"/>
                <a:gd name="T13" fmla="*/ 39688 h 28"/>
                <a:gd name="T14" fmla="*/ 71948 w 28"/>
                <a:gd name="T15" fmla="*/ 51027 h 28"/>
                <a:gd name="T16" fmla="*/ 45301 w 28"/>
                <a:gd name="T17" fmla="*/ 79375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28"/>
                <a:gd name="T29" fmla="*/ 28 w 28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28">
                  <a:moveTo>
                    <a:pt x="17" y="28"/>
                  </a:moveTo>
                  <a:cubicBezTo>
                    <a:pt x="16" y="28"/>
                    <a:pt x="14" y="28"/>
                    <a:pt x="13" y="28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15"/>
                    <a:pt x="28" y="17"/>
                    <a:pt x="27" y="18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Freeform 148"/>
            <p:cNvSpPr>
              <a:spLocks noChangeArrowheads="1"/>
            </p:cNvSpPr>
            <p:nvPr/>
          </p:nvSpPr>
          <p:spPr bwMode="auto">
            <a:xfrm>
              <a:off x="2952751" y="3897313"/>
              <a:ext cx="87313" cy="92075"/>
            </a:xfrm>
            <a:custGeom>
              <a:avLst/>
              <a:gdLst>
                <a:gd name="T0" fmla="*/ 31750 w 33"/>
                <a:gd name="T1" fmla="*/ 89285 h 33"/>
                <a:gd name="T2" fmla="*/ 23813 w 33"/>
                <a:gd name="T3" fmla="*/ 86495 h 33"/>
                <a:gd name="T4" fmla="*/ 2646 w 33"/>
                <a:gd name="T5" fmla="*/ 66964 h 33"/>
                <a:gd name="T6" fmla="*/ 2646 w 33"/>
                <a:gd name="T7" fmla="*/ 55803 h 33"/>
                <a:gd name="T8" fmla="*/ 55563 w 33"/>
                <a:gd name="T9" fmla="*/ 2790 h 33"/>
                <a:gd name="T10" fmla="*/ 63500 w 33"/>
                <a:gd name="T11" fmla="*/ 2790 h 33"/>
                <a:gd name="T12" fmla="*/ 84667 w 33"/>
                <a:gd name="T13" fmla="*/ 25111 h 33"/>
                <a:gd name="T14" fmla="*/ 84667 w 33"/>
                <a:gd name="T15" fmla="*/ 36272 h 33"/>
                <a:gd name="T16" fmla="*/ 31750 w 33"/>
                <a:gd name="T17" fmla="*/ 89285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12" y="32"/>
                  </a:moveTo>
                  <a:cubicBezTo>
                    <a:pt x="11" y="33"/>
                    <a:pt x="10" y="33"/>
                    <a:pt x="9" y="3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3" y="0"/>
                    <a:pt x="24" y="1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10"/>
                    <a:pt x="33" y="12"/>
                    <a:pt x="32" y="13"/>
                  </a:cubicBezTo>
                  <a:lnTo>
                    <a:pt x="12" y="3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Freeform 149"/>
            <p:cNvSpPr>
              <a:spLocks noChangeArrowheads="1"/>
            </p:cNvSpPr>
            <p:nvPr/>
          </p:nvSpPr>
          <p:spPr bwMode="auto">
            <a:xfrm>
              <a:off x="3016251" y="3810001"/>
              <a:ext cx="85725" cy="88900"/>
            </a:xfrm>
            <a:custGeom>
              <a:avLst/>
              <a:gdLst>
                <a:gd name="T0" fmla="*/ 56257 w 32"/>
                <a:gd name="T1" fmla="*/ 86122 h 32"/>
                <a:gd name="T2" fmla="*/ 45541 w 32"/>
                <a:gd name="T3" fmla="*/ 86122 h 32"/>
                <a:gd name="T4" fmla="*/ 2679 w 32"/>
                <a:gd name="T5" fmla="*/ 38894 h 32"/>
                <a:gd name="T6" fmla="*/ 2679 w 32"/>
                <a:gd name="T7" fmla="*/ 30559 h 32"/>
                <a:gd name="T8" fmla="*/ 29468 w 32"/>
                <a:gd name="T9" fmla="*/ 2778 h 32"/>
                <a:gd name="T10" fmla="*/ 40184 w 32"/>
                <a:gd name="T11" fmla="*/ 2778 h 32"/>
                <a:gd name="T12" fmla="*/ 83046 w 32"/>
                <a:gd name="T13" fmla="*/ 47228 h 32"/>
                <a:gd name="T14" fmla="*/ 83046 w 32"/>
                <a:gd name="T15" fmla="*/ 58341 h 32"/>
                <a:gd name="T16" fmla="*/ 56257 w 32"/>
                <a:gd name="T17" fmla="*/ 86122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32"/>
                <a:gd name="T29" fmla="*/ 32 w 32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32">
                  <a:moveTo>
                    <a:pt x="21" y="31"/>
                  </a:moveTo>
                  <a:cubicBezTo>
                    <a:pt x="20" y="32"/>
                    <a:pt x="18" y="32"/>
                    <a:pt x="17" y="3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5" y="1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8"/>
                    <a:pt x="32" y="20"/>
                    <a:pt x="31" y="21"/>
                  </a:cubicBezTo>
                  <a:lnTo>
                    <a:pt x="21" y="3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Freeform 150"/>
            <p:cNvSpPr>
              <a:spLocks noChangeArrowheads="1"/>
            </p:cNvSpPr>
            <p:nvPr/>
          </p:nvSpPr>
          <p:spPr bwMode="auto">
            <a:xfrm>
              <a:off x="2843213" y="3894138"/>
              <a:ext cx="128588" cy="138113"/>
            </a:xfrm>
            <a:custGeom>
              <a:avLst/>
              <a:gdLst>
                <a:gd name="T0" fmla="*/ 99120 w 48"/>
                <a:gd name="T1" fmla="*/ 135294 h 49"/>
                <a:gd name="T2" fmla="*/ 91083 w 48"/>
                <a:gd name="T3" fmla="*/ 135294 h 49"/>
                <a:gd name="T4" fmla="*/ 2679 w 48"/>
                <a:gd name="T5" fmla="*/ 42279 h 49"/>
                <a:gd name="T6" fmla="*/ 2679 w 48"/>
                <a:gd name="T7" fmla="*/ 31005 h 49"/>
                <a:gd name="T8" fmla="*/ 29468 w 48"/>
                <a:gd name="T9" fmla="*/ 2819 h 49"/>
                <a:gd name="T10" fmla="*/ 37505 w 48"/>
                <a:gd name="T11" fmla="*/ 2819 h 49"/>
                <a:gd name="T12" fmla="*/ 125909 w 48"/>
                <a:gd name="T13" fmla="*/ 98652 h 49"/>
                <a:gd name="T14" fmla="*/ 125909 w 48"/>
                <a:gd name="T15" fmla="*/ 107108 h 49"/>
                <a:gd name="T16" fmla="*/ 99120 w 48"/>
                <a:gd name="T17" fmla="*/ 135294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9"/>
                <a:gd name="T29" fmla="*/ 48 w 48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9">
                  <a:moveTo>
                    <a:pt x="37" y="48"/>
                  </a:moveTo>
                  <a:cubicBezTo>
                    <a:pt x="36" y="49"/>
                    <a:pt x="34" y="49"/>
                    <a:pt x="34" y="48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4" y="1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8" y="36"/>
                    <a:pt x="48" y="37"/>
                    <a:pt x="47" y="38"/>
                  </a:cubicBezTo>
                  <a:lnTo>
                    <a:pt x="37" y="48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Freeform 151"/>
            <p:cNvSpPr>
              <a:spLocks noChangeArrowheads="1"/>
            </p:cNvSpPr>
            <p:nvPr/>
          </p:nvSpPr>
          <p:spPr bwMode="auto">
            <a:xfrm>
              <a:off x="1662113" y="2225675"/>
              <a:ext cx="290513" cy="241300"/>
            </a:xfrm>
            <a:custGeom>
              <a:avLst/>
              <a:gdLst>
                <a:gd name="T0" fmla="*/ 141259 w 109"/>
                <a:gd name="T1" fmla="*/ 210436 h 86"/>
                <a:gd name="T2" fmla="*/ 15992 w 109"/>
                <a:gd name="T3" fmla="*/ 168349 h 86"/>
                <a:gd name="T4" fmla="*/ 79958 w 109"/>
                <a:gd name="T5" fmla="*/ 44893 h 86"/>
                <a:gd name="T6" fmla="*/ 269191 w 109"/>
                <a:gd name="T7" fmla="*/ 64534 h 86"/>
                <a:gd name="T8" fmla="*/ 141259 w 109"/>
                <a:gd name="T9" fmla="*/ 210436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86"/>
                <a:gd name="T17" fmla="*/ 109 w 109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86">
                  <a:moveTo>
                    <a:pt x="53" y="75"/>
                  </a:moveTo>
                  <a:cubicBezTo>
                    <a:pt x="27" y="86"/>
                    <a:pt x="12" y="76"/>
                    <a:pt x="6" y="60"/>
                  </a:cubicBezTo>
                  <a:cubicBezTo>
                    <a:pt x="0" y="43"/>
                    <a:pt x="4" y="27"/>
                    <a:pt x="30" y="16"/>
                  </a:cubicBezTo>
                  <a:cubicBezTo>
                    <a:pt x="56" y="6"/>
                    <a:pt x="92" y="0"/>
                    <a:pt x="101" y="23"/>
                  </a:cubicBezTo>
                  <a:cubicBezTo>
                    <a:pt x="109" y="44"/>
                    <a:pt x="79" y="65"/>
                    <a:pt x="53" y="75"/>
                  </a:cubicBezTo>
                  <a:close/>
                </a:path>
              </a:pathLst>
            </a:custGeom>
            <a:solidFill>
              <a:srgbClr val="E6E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Freeform 152"/>
            <p:cNvSpPr>
              <a:spLocks noChangeArrowheads="1"/>
            </p:cNvSpPr>
            <p:nvPr/>
          </p:nvSpPr>
          <p:spPr bwMode="auto">
            <a:xfrm>
              <a:off x="1666876" y="2306638"/>
              <a:ext cx="246063" cy="160338"/>
            </a:xfrm>
            <a:custGeom>
              <a:avLst/>
              <a:gdLst>
                <a:gd name="T0" fmla="*/ 21397 w 92"/>
                <a:gd name="T1" fmla="*/ 0 h 57"/>
                <a:gd name="T2" fmla="*/ 10698 w 92"/>
                <a:gd name="T3" fmla="*/ 87201 h 57"/>
                <a:gd name="T4" fmla="*/ 136404 w 92"/>
                <a:gd name="T5" fmla="*/ 129396 h 57"/>
                <a:gd name="T6" fmla="*/ 246063 w 92"/>
                <a:gd name="T7" fmla="*/ 56259 h 57"/>
                <a:gd name="T8" fmla="*/ 21397 w 92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57"/>
                <a:gd name="T17" fmla="*/ 92 w 92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57">
                  <a:moveTo>
                    <a:pt x="8" y="0"/>
                  </a:moveTo>
                  <a:cubicBezTo>
                    <a:pt x="0" y="9"/>
                    <a:pt x="0" y="20"/>
                    <a:pt x="4" y="31"/>
                  </a:cubicBezTo>
                  <a:cubicBezTo>
                    <a:pt x="10" y="47"/>
                    <a:pt x="25" y="57"/>
                    <a:pt x="51" y="46"/>
                  </a:cubicBezTo>
                  <a:cubicBezTo>
                    <a:pt x="66" y="41"/>
                    <a:pt x="82" y="31"/>
                    <a:pt x="92" y="2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BEB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Freeform 153"/>
            <p:cNvSpPr>
              <a:spLocks noChangeArrowheads="1"/>
            </p:cNvSpPr>
            <p:nvPr/>
          </p:nvSpPr>
          <p:spPr bwMode="auto">
            <a:xfrm>
              <a:off x="1795463" y="2287588"/>
              <a:ext cx="134938" cy="58738"/>
            </a:xfrm>
            <a:custGeom>
              <a:avLst/>
              <a:gdLst>
                <a:gd name="T0" fmla="*/ 15875 w 51"/>
                <a:gd name="T1" fmla="*/ 55941 h 21"/>
                <a:gd name="T2" fmla="*/ 0 w 51"/>
                <a:gd name="T3" fmla="*/ 58738 h 21"/>
                <a:gd name="T4" fmla="*/ 15875 w 51"/>
                <a:gd name="T5" fmla="*/ 47550 h 21"/>
                <a:gd name="T6" fmla="*/ 119063 w 51"/>
                <a:gd name="T7" fmla="*/ 5594 h 21"/>
                <a:gd name="T8" fmla="*/ 134938 w 51"/>
                <a:gd name="T9" fmla="*/ 2797 h 21"/>
                <a:gd name="T10" fmla="*/ 119063 w 51"/>
                <a:gd name="T11" fmla="*/ 11188 h 21"/>
                <a:gd name="T12" fmla="*/ 15875 w 51"/>
                <a:gd name="T13" fmla="*/ 55941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21"/>
                <a:gd name="T23" fmla="*/ 51 w 51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21">
                  <a:moveTo>
                    <a:pt x="6" y="20"/>
                  </a:moveTo>
                  <a:cubicBezTo>
                    <a:pt x="3" y="21"/>
                    <a:pt x="0" y="21"/>
                    <a:pt x="0" y="21"/>
                  </a:cubicBezTo>
                  <a:cubicBezTo>
                    <a:pt x="0" y="20"/>
                    <a:pt x="2" y="19"/>
                    <a:pt x="6" y="17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8" y="1"/>
                    <a:pt x="51" y="0"/>
                    <a:pt x="51" y="1"/>
                  </a:cubicBezTo>
                  <a:cubicBezTo>
                    <a:pt x="51" y="2"/>
                    <a:pt x="49" y="3"/>
                    <a:pt x="45" y="4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2B4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Freeform 154"/>
            <p:cNvSpPr>
              <a:spLocks noChangeArrowheads="1"/>
            </p:cNvSpPr>
            <p:nvPr/>
          </p:nvSpPr>
          <p:spPr bwMode="auto">
            <a:xfrm>
              <a:off x="1824038" y="2295525"/>
              <a:ext cx="74613" cy="44450"/>
            </a:xfrm>
            <a:custGeom>
              <a:avLst/>
              <a:gdLst>
                <a:gd name="T0" fmla="*/ 13324 w 28"/>
                <a:gd name="T1" fmla="*/ 41672 h 16"/>
                <a:gd name="T2" fmla="*/ 0 w 28"/>
                <a:gd name="T3" fmla="*/ 36116 h 16"/>
                <a:gd name="T4" fmla="*/ 5330 w 28"/>
                <a:gd name="T5" fmla="*/ 25003 h 16"/>
                <a:gd name="T6" fmla="*/ 61289 w 28"/>
                <a:gd name="T7" fmla="*/ 2778 h 16"/>
                <a:gd name="T8" fmla="*/ 71948 w 28"/>
                <a:gd name="T9" fmla="*/ 8334 h 16"/>
                <a:gd name="T10" fmla="*/ 66619 w 28"/>
                <a:gd name="T11" fmla="*/ 19447 h 16"/>
                <a:gd name="T12" fmla="*/ 13324 w 28"/>
                <a:gd name="T13" fmla="*/ 41672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16"/>
                <a:gd name="T23" fmla="*/ 28 w 28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16">
                  <a:moveTo>
                    <a:pt x="5" y="15"/>
                  </a:moveTo>
                  <a:cubicBezTo>
                    <a:pt x="3" y="16"/>
                    <a:pt x="1" y="15"/>
                    <a:pt x="0" y="13"/>
                  </a:cubicBezTo>
                  <a:cubicBezTo>
                    <a:pt x="0" y="11"/>
                    <a:pt x="1" y="9"/>
                    <a:pt x="2" y="9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4"/>
                    <a:pt x="27" y="6"/>
                    <a:pt x="25" y="7"/>
                  </a:cubicBezTo>
                  <a:lnTo>
                    <a:pt x="5" y="15"/>
                  </a:lnTo>
                  <a:close/>
                </a:path>
              </a:pathLst>
            </a:custGeom>
            <a:solidFill>
              <a:srgbClr val="6D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296" name="Picture 155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038" y="2416175"/>
              <a:ext cx="103188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297" name="Picture 156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1" y="2794000"/>
              <a:ext cx="1182688" cy="105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298" name="Picture 157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2613" y="2425700"/>
              <a:ext cx="1071563" cy="887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299" name="Picture 158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988" y="3540126"/>
              <a:ext cx="47625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0" name="Picture 159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988" y="3460751"/>
              <a:ext cx="103188" cy="109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1" name="Picture 160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2763" y="3214688"/>
              <a:ext cx="487363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2" name="Picture 161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701" y="3268663"/>
              <a:ext cx="45561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3" name="Picture 162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813" y="3317876"/>
              <a:ext cx="4000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4" name="Picture 163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038" y="3379788"/>
              <a:ext cx="271463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5" name="Picture 164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7688" y="3368676"/>
              <a:ext cx="279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6" name="Picture 165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8801" y="3397251"/>
              <a:ext cx="65088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7" name="Picture 166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138" y="3449638"/>
              <a:ext cx="152400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6308" name="Picture 167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5326" y="120650"/>
              <a:ext cx="1223963" cy="1193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6309" name="Freeform 168"/>
            <p:cNvSpPr>
              <a:spLocks noChangeArrowheads="1"/>
            </p:cNvSpPr>
            <p:nvPr/>
          </p:nvSpPr>
          <p:spPr bwMode="auto">
            <a:xfrm>
              <a:off x="1481138" y="1085850"/>
              <a:ext cx="565150" cy="962025"/>
            </a:xfrm>
            <a:custGeom>
              <a:avLst/>
              <a:gdLst>
                <a:gd name="T0" fmla="*/ 327894 w 212"/>
                <a:gd name="T1" fmla="*/ 959204 h 341"/>
                <a:gd name="T2" fmla="*/ 354552 w 212"/>
                <a:gd name="T3" fmla="*/ 942277 h 341"/>
                <a:gd name="T4" fmla="*/ 562484 w 212"/>
                <a:gd name="T5" fmla="*/ 118490 h 341"/>
                <a:gd name="T6" fmla="*/ 546489 w 212"/>
                <a:gd name="T7" fmla="*/ 90278 h 341"/>
                <a:gd name="T8" fmla="*/ 239922 w 212"/>
                <a:gd name="T9" fmla="*/ 2821 h 341"/>
                <a:gd name="T10" fmla="*/ 213264 w 212"/>
                <a:gd name="T11" fmla="*/ 19748 h 341"/>
                <a:gd name="T12" fmla="*/ 2666 w 212"/>
                <a:gd name="T13" fmla="*/ 843535 h 341"/>
                <a:gd name="T14" fmla="*/ 18661 w 212"/>
                <a:gd name="T15" fmla="*/ 871747 h 341"/>
                <a:gd name="T16" fmla="*/ 327894 w 212"/>
                <a:gd name="T17" fmla="*/ 959204 h 3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2"/>
                <a:gd name="T28" fmla="*/ 0 h 341"/>
                <a:gd name="T29" fmla="*/ 212 w 212"/>
                <a:gd name="T30" fmla="*/ 341 h 3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2" h="341">
                  <a:moveTo>
                    <a:pt x="123" y="340"/>
                  </a:moveTo>
                  <a:cubicBezTo>
                    <a:pt x="127" y="341"/>
                    <a:pt x="132" y="338"/>
                    <a:pt x="133" y="334"/>
                  </a:cubicBezTo>
                  <a:cubicBezTo>
                    <a:pt x="211" y="42"/>
                    <a:pt x="211" y="42"/>
                    <a:pt x="211" y="42"/>
                  </a:cubicBezTo>
                  <a:cubicBezTo>
                    <a:pt x="212" y="37"/>
                    <a:pt x="210" y="33"/>
                    <a:pt x="205" y="3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6" y="0"/>
                    <a:pt x="81" y="2"/>
                    <a:pt x="80" y="7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0" y="303"/>
                    <a:pt x="3" y="308"/>
                    <a:pt x="7" y="309"/>
                  </a:cubicBezTo>
                  <a:lnTo>
                    <a:pt x="123" y="340"/>
                  </a:lnTo>
                  <a:close/>
                </a:path>
              </a:pathLst>
            </a:custGeom>
            <a:solidFill>
              <a:srgbClr val="D9D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Freeform 169"/>
            <p:cNvSpPr>
              <a:spLocks noChangeArrowheads="1"/>
            </p:cNvSpPr>
            <p:nvPr/>
          </p:nvSpPr>
          <p:spPr bwMode="auto">
            <a:xfrm>
              <a:off x="1481138" y="1173163"/>
              <a:ext cx="565150" cy="874713"/>
            </a:xfrm>
            <a:custGeom>
              <a:avLst/>
              <a:gdLst>
                <a:gd name="T0" fmla="*/ 327894 w 212"/>
                <a:gd name="T1" fmla="*/ 869070 h 310"/>
                <a:gd name="T2" fmla="*/ 354552 w 212"/>
                <a:gd name="T3" fmla="*/ 854961 h 310"/>
                <a:gd name="T4" fmla="*/ 562484 w 212"/>
                <a:gd name="T5" fmla="*/ 28217 h 310"/>
                <a:gd name="T6" fmla="*/ 546489 w 212"/>
                <a:gd name="T7" fmla="*/ 0 h 310"/>
                <a:gd name="T8" fmla="*/ 2666 w 212"/>
                <a:gd name="T9" fmla="*/ 756203 h 310"/>
                <a:gd name="T10" fmla="*/ 18661 w 212"/>
                <a:gd name="T11" fmla="*/ 781598 h 310"/>
                <a:gd name="T12" fmla="*/ 327894 w 212"/>
                <a:gd name="T13" fmla="*/ 869070 h 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2"/>
                <a:gd name="T22" fmla="*/ 0 h 310"/>
                <a:gd name="T23" fmla="*/ 212 w 212"/>
                <a:gd name="T24" fmla="*/ 310 h 3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2" h="310">
                  <a:moveTo>
                    <a:pt x="123" y="308"/>
                  </a:moveTo>
                  <a:cubicBezTo>
                    <a:pt x="127" y="310"/>
                    <a:pt x="131" y="307"/>
                    <a:pt x="133" y="303"/>
                  </a:cubicBezTo>
                  <a:cubicBezTo>
                    <a:pt x="211" y="10"/>
                    <a:pt x="211" y="10"/>
                    <a:pt x="211" y="10"/>
                  </a:cubicBezTo>
                  <a:cubicBezTo>
                    <a:pt x="212" y="6"/>
                    <a:pt x="209" y="2"/>
                    <a:pt x="205" y="0"/>
                  </a:cubicBezTo>
                  <a:cubicBezTo>
                    <a:pt x="1" y="268"/>
                    <a:pt x="1" y="268"/>
                    <a:pt x="1" y="268"/>
                  </a:cubicBezTo>
                  <a:cubicBezTo>
                    <a:pt x="0" y="272"/>
                    <a:pt x="3" y="276"/>
                    <a:pt x="7" y="277"/>
                  </a:cubicBezTo>
                  <a:lnTo>
                    <a:pt x="123" y="308"/>
                  </a:lnTo>
                  <a:close/>
                </a:path>
              </a:pathLst>
            </a:custGeom>
            <a:solidFill>
              <a:srgbClr val="EBE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Freeform 170"/>
            <p:cNvSpPr>
              <a:spLocks noChangeArrowheads="1"/>
            </p:cNvSpPr>
            <p:nvPr/>
          </p:nvSpPr>
          <p:spPr bwMode="auto">
            <a:xfrm>
              <a:off x="1979613" y="1201738"/>
              <a:ext cx="34925" cy="53975"/>
            </a:xfrm>
            <a:custGeom>
              <a:avLst/>
              <a:gdLst>
                <a:gd name="T0" fmla="*/ 2687 w 13"/>
                <a:gd name="T1" fmla="*/ 48293 h 19"/>
                <a:gd name="T2" fmla="*/ 2687 w 13"/>
                <a:gd name="T3" fmla="*/ 42612 h 19"/>
                <a:gd name="T4" fmla="*/ 10746 w 13"/>
                <a:gd name="T5" fmla="*/ 5682 h 19"/>
                <a:gd name="T6" fmla="*/ 16119 w 13"/>
                <a:gd name="T7" fmla="*/ 0 h 19"/>
                <a:gd name="T8" fmla="*/ 32238 w 13"/>
                <a:gd name="T9" fmla="*/ 5682 h 19"/>
                <a:gd name="T10" fmla="*/ 32238 w 13"/>
                <a:gd name="T11" fmla="*/ 14204 h 19"/>
                <a:gd name="T12" fmla="*/ 24179 w 13"/>
                <a:gd name="T13" fmla="*/ 48293 h 19"/>
                <a:gd name="T14" fmla="*/ 18806 w 13"/>
                <a:gd name="T15" fmla="*/ 53975 h 19"/>
                <a:gd name="T16" fmla="*/ 2687 w 13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19"/>
                <a:gd name="T29" fmla="*/ 13 w 13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19">
                  <a:moveTo>
                    <a:pt x="1" y="17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3"/>
                    <a:pt x="12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Freeform 171"/>
            <p:cNvSpPr>
              <a:spLocks noChangeArrowheads="1"/>
            </p:cNvSpPr>
            <p:nvPr/>
          </p:nvSpPr>
          <p:spPr bwMode="auto">
            <a:xfrm>
              <a:off x="1965326" y="1260475"/>
              <a:ext cx="31750" cy="53975"/>
            </a:xfrm>
            <a:custGeom>
              <a:avLst/>
              <a:gdLst>
                <a:gd name="T0" fmla="*/ 2646 w 12"/>
                <a:gd name="T1" fmla="*/ 48293 h 19"/>
                <a:gd name="T2" fmla="*/ 0 w 12"/>
                <a:gd name="T3" fmla="*/ 39771 h 19"/>
                <a:gd name="T4" fmla="*/ 7938 w 12"/>
                <a:gd name="T5" fmla="*/ 5682 h 19"/>
                <a:gd name="T6" fmla="*/ 13229 w 12"/>
                <a:gd name="T7" fmla="*/ 0 h 19"/>
                <a:gd name="T8" fmla="*/ 29104 w 12"/>
                <a:gd name="T9" fmla="*/ 5682 h 19"/>
                <a:gd name="T10" fmla="*/ 31750 w 12"/>
                <a:gd name="T11" fmla="*/ 11363 h 19"/>
                <a:gd name="T12" fmla="*/ 21167 w 12"/>
                <a:gd name="T13" fmla="*/ 48293 h 19"/>
                <a:gd name="T14" fmla="*/ 18521 w 12"/>
                <a:gd name="T15" fmla="*/ 53975 h 19"/>
                <a:gd name="T16" fmla="*/ 2646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Freeform 172"/>
            <p:cNvSpPr>
              <a:spLocks noChangeArrowheads="1"/>
            </p:cNvSpPr>
            <p:nvPr/>
          </p:nvSpPr>
          <p:spPr bwMode="auto">
            <a:xfrm>
              <a:off x="1949451" y="1319213"/>
              <a:ext cx="31750" cy="50800"/>
            </a:xfrm>
            <a:custGeom>
              <a:avLst/>
              <a:gdLst>
                <a:gd name="T0" fmla="*/ 2646 w 12"/>
                <a:gd name="T1" fmla="*/ 47978 h 18"/>
                <a:gd name="T2" fmla="*/ 0 w 12"/>
                <a:gd name="T3" fmla="*/ 39511 h 18"/>
                <a:gd name="T4" fmla="*/ 10583 w 12"/>
                <a:gd name="T5" fmla="*/ 5644 h 18"/>
                <a:gd name="T6" fmla="*/ 15875 w 12"/>
                <a:gd name="T7" fmla="*/ 0 h 18"/>
                <a:gd name="T8" fmla="*/ 31750 w 12"/>
                <a:gd name="T9" fmla="*/ 2822 h 18"/>
                <a:gd name="T10" fmla="*/ 31750 w 12"/>
                <a:gd name="T11" fmla="*/ 11289 h 18"/>
                <a:gd name="T12" fmla="*/ 23813 w 12"/>
                <a:gd name="T13" fmla="*/ 45156 h 18"/>
                <a:gd name="T14" fmla="*/ 18521 w 12"/>
                <a:gd name="T15" fmla="*/ 50800 h 18"/>
                <a:gd name="T16" fmla="*/ 2646 w 12"/>
                <a:gd name="T17" fmla="*/ 47978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8"/>
                <a:gd name="T29" fmla="*/ 12 w 1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8">
                  <a:moveTo>
                    <a:pt x="1" y="17"/>
                  </a:moveTo>
                  <a:cubicBezTo>
                    <a:pt x="0" y="16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7"/>
                    <a:pt x="8" y="18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Freeform 173"/>
            <p:cNvSpPr>
              <a:spLocks noChangeArrowheads="1"/>
            </p:cNvSpPr>
            <p:nvPr/>
          </p:nvSpPr>
          <p:spPr bwMode="auto">
            <a:xfrm>
              <a:off x="1936751" y="1376363"/>
              <a:ext cx="31750" cy="53975"/>
            </a:xfrm>
            <a:custGeom>
              <a:avLst/>
              <a:gdLst>
                <a:gd name="T0" fmla="*/ 0 w 12"/>
                <a:gd name="T1" fmla="*/ 48293 h 19"/>
                <a:gd name="T2" fmla="*/ 0 w 12"/>
                <a:gd name="T3" fmla="*/ 42612 h 19"/>
                <a:gd name="T4" fmla="*/ 7938 w 12"/>
                <a:gd name="T5" fmla="*/ 5682 h 19"/>
                <a:gd name="T6" fmla="*/ 13229 w 12"/>
                <a:gd name="T7" fmla="*/ 0 h 19"/>
                <a:gd name="T8" fmla="*/ 29104 w 12"/>
                <a:gd name="T9" fmla="*/ 5682 h 19"/>
                <a:gd name="T10" fmla="*/ 29104 w 12"/>
                <a:gd name="T11" fmla="*/ 11363 h 19"/>
                <a:gd name="T12" fmla="*/ 21167 w 12"/>
                <a:gd name="T13" fmla="*/ 48293 h 19"/>
                <a:gd name="T14" fmla="*/ 15875 w 12"/>
                <a:gd name="T15" fmla="*/ 53975 h 19"/>
                <a:gd name="T16" fmla="*/ 0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0" y="17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3"/>
                    <a:pt x="11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6" y="1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Freeform 174"/>
            <p:cNvSpPr>
              <a:spLocks noChangeArrowheads="1"/>
            </p:cNvSpPr>
            <p:nvPr/>
          </p:nvSpPr>
          <p:spPr bwMode="auto">
            <a:xfrm>
              <a:off x="1920876" y="1435100"/>
              <a:ext cx="31750" cy="53975"/>
            </a:xfrm>
            <a:custGeom>
              <a:avLst/>
              <a:gdLst>
                <a:gd name="T0" fmla="*/ 2646 w 12"/>
                <a:gd name="T1" fmla="*/ 48293 h 19"/>
                <a:gd name="T2" fmla="*/ 0 w 12"/>
                <a:gd name="T3" fmla="*/ 39771 h 19"/>
                <a:gd name="T4" fmla="*/ 10583 w 12"/>
                <a:gd name="T5" fmla="*/ 5682 h 19"/>
                <a:gd name="T6" fmla="*/ 13229 w 12"/>
                <a:gd name="T7" fmla="*/ 0 h 19"/>
                <a:gd name="T8" fmla="*/ 29104 w 12"/>
                <a:gd name="T9" fmla="*/ 5682 h 19"/>
                <a:gd name="T10" fmla="*/ 31750 w 12"/>
                <a:gd name="T11" fmla="*/ 11363 h 19"/>
                <a:gd name="T12" fmla="*/ 21167 w 12"/>
                <a:gd name="T13" fmla="*/ 48293 h 19"/>
                <a:gd name="T14" fmla="*/ 18521 w 12"/>
                <a:gd name="T15" fmla="*/ 51134 h 19"/>
                <a:gd name="T16" fmla="*/ 2646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Freeform 175"/>
            <p:cNvSpPr>
              <a:spLocks noChangeArrowheads="1"/>
            </p:cNvSpPr>
            <p:nvPr/>
          </p:nvSpPr>
          <p:spPr bwMode="auto">
            <a:xfrm>
              <a:off x="1905001" y="1492250"/>
              <a:ext cx="31750" cy="52388"/>
            </a:xfrm>
            <a:custGeom>
              <a:avLst/>
              <a:gdLst>
                <a:gd name="T0" fmla="*/ 2646 w 12"/>
                <a:gd name="T1" fmla="*/ 46873 h 19"/>
                <a:gd name="T2" fmla="*/ 2646 w 12"/>
                <a:gd name="T3" fmla="*/ 41359 h 19"/>
                <a:gd name="T4" fmla="*/ 10583 w 12"/>
                <a:gd name="T5" fmla="*/ 8272 h 19"/>
                <a:gd name="T6" fmla="*/ 15875 w 12"/>
                <a:gd name="T7" fmla="*/ 2757 h 19"/>
                <a:gd name="T8" fmla="*/ 31750 w 12"/>
                <a:gd name="T9" fmla="*/ 5515 h 19"/>
                <a:gd name="T10" fmla="*/ 31750 w 12"/>
                <a:gd name="T11" fmla="*/ 13786 h 19"/>
                <a:gd name="T12" fmla="*/ 23813 w 12"/>
                <a:gd name="T13" fmla="*/ 46873 h 19"/>
                <a:gd name="T14" fmla="*/ 18521 w 12"/>
                <a:gd name="T15" fmla="*/ 52388 h 19"/>
                <a:gd name="T16" fmla="*/ 2646 w 12"/>
                <a:gd name="T17" fmla="*/ 4687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1" y="1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4"/>
                    <a:pt x="12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Freeform 176"/>
            <p:cNvSpPr>
              <a:spLocks noChangeArrowheads="1"/>
            </p:cNvSpPr>
            <p:nvPr/>
          </p:nvSpPr>
          <p:spPr bwMode="auto">
            <a:xfrm>
              <a:off x="1890713" y="1550988"/>
              <a:ext cx="31750" cy="53975"/>
            </a:xfrm>
            <a:custGeom>
              <a:avLst/>
              <a:gdLst>
                <a:gd name="T0" fmla="*/ 0 w 12"/>
                <a:gd name="T1" fmla="*/ 48293 h 19"/>
                <a:gd name="T2" fmla="*/ 0 w 12"/>
                <a:gd name="T3" fmla="*/ 42612 h 19"/>
                <a:gd name="T4" fmla="*/ 7938 w 12"/>
                <a:gd name="T5" fmla="*/ 5682 h 19"/>
                <a:gd name="T6" fmla="*/ 13229 w 12"/>
                <a:gd name="T7" fmla="*/ 0 h 19"/>
                <a:gd name="T8" fmla="*/ 29104 w 12"/>
                <a:gd name="T9" fmla="*/ 5682 h 19"/>
                <a:gd name="T10" fmla="*/ 29104 w 12"/>
                <a:gd name="T11" fmla="*/ 11363 h 19"/>
                <a:gd name="T12" fmla="*/ 21167 w 12"/>
                <a:gd name="T13" fmla="*/ 48293 h 19"/>
                <a:gd name="T14" fmla="*/ 15875 w 12"/>
                <a:gd name="T15" fmla="*/ 53975 h 19"/>
                <a:gd name="T16" fmla="*/ 0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0" y="17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6" y="1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Freeform 177"/>
            <p:cNvSpPr>
              <a:spLocks noChangeArrowheads="1"/>
            </p:cNvSpPr>
            <p:nvPr/>
          </p:nvSpPr>
          <p:spPr bwMode="auto">
            <a:xfrm>
              <a:off x="1874838" y="1609725"/>
              <a:ext cx="31750" cy="53975"/>
            </a:xfrm>
            <a:custGeom>
              <a:avLst/>
              <a:gdLst>
                <a:gd name="T0" fmla="*/ 2646 w 12"/>
                <a:gd name="T1" fmla="*/ 48293 h 19"/>
                <a:gd name="T2" fmla="*/ 0 w 12"/>
                <a:gd name="T3" fmla="*/ 39771 h 19"/>
                <a:gd name="T4" fmla="*/ 10583 w 12"/>
                <a:gd name="T5" fmla="*/ 5682 h 19"/>
                <a:gd name="T6" fmla="*/ 13229 w 12"/>
                <a:gd name="T7" fmla="*/ 0 h 19"/>
                <a:gd name="T8" fmla="*/ 29104 w 12"/>
                <a:gd name="T9" fmla="*/ 5682 h 19"/>
                <a:gd name="T10" fmla="*/ 31750 w 12"/>
                <a:gd name="T11" fmla="*/ 11363 h 19"/>
                <a:gd name="T12" fmla="*/ 21167 w 12"/>
                <a:gd name="T13" fmla="*/ 45453 h 19"/>
                <a:gd name="T14" fmla="*/ 18521 w 12"/>
                <a:gd name="T15" fmla="*/ 51134 h 19"/>
                <a:gd name="T16" fmla="*/ 2646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1" y="17"/>
                  </a:moveTo>
                  <a:cubicBezTo>
                    <a:pt x="0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7" y="19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Freeform 178"/>
            <p:cNvSpPr>
              <a:spLocks noChangeArrowheads="1"/>
            </p:cNvSpPr>
            <p:nvPr/>
          </p:nvSpPr>
          <p:spPr bwMode="auto">
            <a:xfrm>
              <a:off x="1858963" y="1666875"/>
              <a:ext cx="34925" cy="53975"/>
            </a:xfrm>
            <a:custGeom>
              <a:avLst/>
              <a:gdLst>
                <a:gd name="T0" fmla="*/ 2687 w 13"/>
                <a:gd name="T1" fmla="*/ 48293 h 19"/>
                <a:gd name="T2" fmla="*/ 2687 w 13"/>
                <a:gd name="T3" fmla="*/ 42612 h 19"/>
                <a:gd name="T4" fmla="*/ 10746 w 13"/>
                <a:gd name="T5" fmla="*/ 5682 h 19"/>
                <a:gd name="T6" fmla="*/ 16119 w 13"/>
                <a:gd name="T7" fmla="*/ 2841 h 19"/>
                <a:gd name="T8" fmla="*/ 32238 w 13"/>
                <a:gd name="T9" fmla="*/ 5682 h 19"/>
                <a:gd name="T10" fmla="*/ 32238 w 13"/>
                <a:gd name="T11" fmla="*/ 14204 h 19"/>
                <a:gd name="T12" fmla="*/ 24179 w 13"/>
                <a:gd name="T13" fmla="*/ 48293 h 19"/>
                <a:gd name="T14" fmla="*/ 18806 w 13"/>
                <a:gd name="T15" fmla="*/ 53975 h 19"/>
                <a:gd name="T16" fmla="*/ 2687 w 13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19"/>
                <a:gd name="T29" fmla="*/ 13 w 13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19">
                  <a:moveTo>
                    <a:pt x="1" y="17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3"/>
                    <a:pt x="12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8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Freeform 179"/>
            <p:cNvSpPr>
              <a:spLocks noChangeArrowheads="1"/>
            </p:cNvSpPr>
            <p:nvPr/>
          </p:nvSpPr>
          <p:spPr bwMode="auto">
            <a:xfrm>
              <a:off x="1846263" y="1725613"/>
              <a:ext cx="31750" cy="53975"/>
            </a:xfrm>
            <a:custGeom>
              <a:avLst/>
              <a:gdLst>
                <a:gd name="T0" fmla="*/ 2646 w 12"/>
                <a:gd name="T1" fmla="*/ 48293 h 19"/>
                <a:gd name="T2" fmla="*/ 0 w 12"/>
                <a:gd name="T3" fmla="*/ 42612 h 19"/>
                <a:gd name="T4" fmla="*/ 10583 w 12"/>
                <a:gd name="T5" fmla="*/ 5682 h 19"/>
                <a:gd name="T6" fmla="*/ 13229 w 12"/>
                <a:gd name="T7" fmla="*/ 0 h 19"/>
                <a:gd name="T8" fmla="*/ 29104 w 12"/>
                <a:gd name="T9" fmla="*/ 5682 h 19"/>
                <a:gd name="T10" fmla="*/ 31750 w 12"/>
                <a:gd name="T11" fmla="*/ 11363 h 19"/>
                <a:gd name="T12" fmla="*/ 21167 w 12"/>
                <a:gd name="T13" fmla="*/ 48293 h 19"/>
                <a:gd name="T14" fmla="*/ 18521 w 12"/>
                <a:gd name="T15" fmla="*/ 53975 h 19"/>
                <a:gd name="T16" fmla="*/ 2646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Freeform 180"/>
            <p:cNvSpPr>
              <a:spLocks noChangeArrowheads="1"/>
            </p:cNvSpPr>
            <p:nvPr/>
          </p:nvSpPr>
          <p:spPr bwMode="auto">
            <a:xfrm>
              <a:off x="1830388" y="1784350"/>
              <a:ext cx="31750" cy="50800"/>
            </a:xfrm>
            <a:custGeom>
              <a:avLst/>
              <a:gdLst>
                <a:gd name="T0" fmla="*/ 2646 w 12"/>
                <a:gd name="T1" fmla="*/ 47978 h 18"/>
                <a:gd name="T2" fmla="*/ 2646 w 12"/>
                <a:gd name="T3" fmla="*/ 39511 h 18"/>
                <a:gd name="T4" fmla="*/ 10583 w 12"/>
                <a:gd name="T5" fmla="*/ 5644 h 18"/>
                <a:gd name="T6" fmla="*/ 15875 w 12"/>
                <a:gd name="T7" fmla="*/ 0 h 18"/>
                <a:gd name="T8" fmla="*/ 31750 w 12"/>
                <a:gd name="T9" fmla="*/ 2822 h 18"/>
                <a:gd name="T10" fmla="*/ 31750 w 12"/>
                <a:gd name="T11" fmla="*/ 11289 h 18"/>
                <a:gd name="T12" fmla="*/ 23813 w 12"/>
                <a:gd name="T13" fmla="*/ 45156 h 18"/>
                <a:gd name="T14" fmla="*/ 18521 w 12"/>
                <a:gd name="T15" fmla="*/ 50800 h 18"/>
                <a:gd name="T16" fmla="*/ 2646 w 12"/>
                <a:gd name="T17" fmla="*/ 47978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8"/>
                <a:gd name="T29" fmla="*/ 12 w 1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8">
                  <a:moveTo>
                    <a:pt x="1" y="17"/>
                  </a:moveTo>
                  <a:cubicBezTo>
                    <a:pt x="0" y="17"/>
                    <a:pt x="0" y="15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8"/>
                    <a:pt x="8" y="18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Freeform 181"/>
            <p:cNvSpPr>
              <a:spLocks noChangeArrowheads="1"/>
            </p:cNvSpPr>
            <p:nvPr/>
          </p:nvSpPr>
          <p:spPr bwMode="auto">
            <a:xfrm>
              <a:off x="1816101" y="1841500"/>
              <a:ext cx="31750" cy="53975"/>
            </a:xfrm>
            <a:custGeom>
              <a:avLst/>
              <a:gdLst>
                <a:gd name="T0" fmla="*/ 0 w 12"/>
                <a:gd name="T1" fmla="*/ 48293 h 19"/>
                <a:gd name="T2" fmla="*/ 0 w 12"/>
                <a:gd name="T3" fmla="*/ 42612 h 19"/>
                <a:gd name="T4" fmla="*/ 7938 w 12"/>
                <a:gd name="T5" fmla="*/ 5682 h 19"/>
                <a:gd name="T6" fmla="*/ 13229 w 12"/>
                <a:gd name="T7" fmla="*/ 2841 h 19"/>
                <a:gd name="T8" fmla="*/ 29104 w 12"/>
                <a:gd name="T9" fmla="*/ 5682 h 19"/>
                <a:gd name="T10" fmla="*/ 29104 w 12"/>
                <a:gd name="T11" fmla="*/ 14204 h 19"/>
                <a:gd name="T12" fmla="*/ 21167 w 12"/>
                <a:gd name="T13" fmla="*/ 48293 h 19"/>
                <a:gd name="T14" fmla="*/ 15875 w 12"/>
                <a:gd name="T15" fmla="*/ 53975 h 19"/>
                <a:gd name="T16" fmla="*/ 0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0" y="17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0"/>
                    <a:pt x="5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1" y="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6" y="19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Freeform 182"/>
            <p:cNvSpPr>
              <a:spLocks noChangeArrowheads="1"/>
            </p:cNvSpPr>
            <p:nvPr/>
          </p:nvSpPr>
          <p:spPr bwMode="auto">
            <a:xfrm>
              <a:off x="1800226" y="1900238"/>
              <a:ext cx="31750" cy="53975"/>
            </a:xfrm>
            <a:custGeom>
              <a:avLst/>
              <a:gdLst>
                <a:gd name="T0" fmla="*/ 2646 w 12"/>
                <a:gd name="T1" fmla="*/ 48293 h 19"/>
                <a:gd name="T2" fmla="*/ 0 w 12"/>
                <a:gd name="T3" fmla="*/ 39771 h 19"/>
                <a:gd name="T4" fmla="*/ 10583 w 12"/>
                <a:gd name="T5" fmla="*/ 5682 h 19"/>
                <a:gd name="T6" fmla="*/ 13229 w 12"/>
                <a:gd name="T7" fmla="*/ 0 h 19"/>
                <a:gd name="T8" fmla="*/ 29104 w 12"/>
                <a:gd name="T9" fmla="*/ 5682 h 19"/>
                <a:gd name="T10" fmla="*/ 31750 w 12"/>
                <a:gd name="T11" fmla="*/ 11363 h 19"/>
                <a:gd name="T12" fmla="*/ 21167 w 12"/>
                <a:gd name="T13" fmla="*/ 48293 h 19"/>
                <a:gd name="T14" fmla="*/ 18521 w 12"/>
                <a:gd name="T15" fmla="*/ 53975 h 19"/>
                <a:gd name="T16" fmla="*/ 2646 w 12"/>
                <a:gd name="T17" fmla="*/ 48293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9"/>
                <a:gd name="T29" fmla="*/ 12 w 1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9">
                  <a:moveTo>
                    <a:pt x="1" y="17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7" y="19"/>
                    <a:pt x="7" y="19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Freeform 183"/>
            <p:cNvSpPr>
              <a:spLocks noChangeArrowheads="1"/>
            </p:cNvSpPr>
            <p:nvPr/>
          </p:nvSpPr>
          <p:spPr bwMode="auto">
            <a:xfrm>
              <a:off x="1784351" y="1960563"/>
              <a:ext cx="31750" cy="50800"/>
            </a:xfrm>
            <a:custGeom>
              <a:avLst/>
              <a:gdLst>
                <a:gd name="T0" fmla="*/ 2646 w 12"/>
                <a:gd name="T1" fmla="*/ 47978 h 18"/>
                <a:gd name="T2" fmla="*/ 2646 w 12"/>
                <a:gd name="T3" fmla="*/ 39511 h 18"/>
                <a:gd name="T4" fmla="*/ 10583 w 12"/>
                <a:gd name="T5" fmla="*/ 5644 h 18"/>
                <a:gd name="T6" fmla="*/ 15875 w 12"/>
                <a:gd name="T7" fmla="*/ 0 h 18"/>
                <a:gd name="T8" fmla="*/ 31750 w 12"/>
                <a:gd name="T9" fmla="*/ 2822 h 18"/>
                <a:gd name="T10" fmla="*/ 31750 w 12"/>
                <a:gd name="T11" fmla="*/ 11289 h 18"/>
                <a:gd name="T12" fmla="*/ 23813 w 12"/>
                <a:gd name="T13" fmla="*/ 45156 h 18"/>
                <a:gd name="T14" fmla="*/ 18521 w 12"/>
                <a:gd name="T15" fmla="*/ 50800 h 18"/>
                <a:gd name="T16" fmla="*/ 2646 w 12"/>
                <a:gd name="T17" fmla="*/ 47978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8"/>
                <a:gd name="T29" fmla="*/ 12 w 1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8">
                  <a:moveTo>
                    <a:pt x="1" y="17"/>
                  </a:moveTo>
                  <a:cubicBezTo>
                    <a:pt x="1" y="16"/>
                    <a:pt x="0" y="15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8"/>
                    <a:pt x="8" y="18"/>
                    <a:pt x="7" y="18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Freeform 184"/>
            <p:cNvSpPr>
              <a:spLocks noChangeArrowheads="1"/>
            </p:cNvSpPr>
            <p:nvPr/>
          </p:nvSpPr>
          <p:spPr bwMode="auto">
            <a:xfrm>
              <a:off x="1925638" y="1187450"/>
              <a:ext cx="55563" cy="58738"/>
            </a:xfrm>
            <a:custGeom>
              <a:avLst/>
              <a:gdLst>
                <a:gd name="T0" fmla="*/ 5292 w 21"/>
                <a:gd name="T1" fmla="*/ 47550 h 21"/>
                <a:gd name="T2" fmla="*/ 0 w 21"/>
                <a:gd name="T3" fmla="*/ 39159 h 21"/>
                <a:gd name="T4" fmla="*/ 10583 w 21"/>
                <a:gd name="T5" fmla="*/ 5594 h 21"/>
                <a:gd name="T6" fmla="*/ 18521 w 21"/>
                <a:gd name="T7" fmla="*/ 0 h 21"/>
                <a:gd name="T8" fmla="*/ 50271 w 21"/>
                <a:gd name="T9" fmla="*/ 11188 h 21"/>
                <a:gd name="T10" fmla="*/ 55563 w 21"/>
                <a:gd name="T11" fmla="*/ 16782 h 21"/>
                <a:gd name="T12" fmla="*/ 44980 w 21"/>
                <a:gd name="T13" fmla="*/ 53144 h 21"/>
                <a:gd name="T14" fmla="*/ 37042 w 21"/>
                <a:gd name="T15" fmla="*/ 55941 h 21"/>
                <a:gd name="T16" fmla="*/ 5292 w 21"/>
                <a:gd name="T17" fmla="*/ 4755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Freeform 185"/>
            <p:cNvSpPr>
              <a:spLocks noChangeArrowheads="1"/>
            </p:cNvSpPr>
            <p:nvPr/>
          </p:nvSpPr>
          <p:spPr bwMode="auto">
            <a:xfrm>
              <a:off x="1912938" y="1243013"/>
              <a:ext cx="52388" cy="60325"/>
            </a:xfrm>
            <a:custGeom>
              <a:avLst/>
              <a:gdLst>
                <a:gd name="T0" fmla="*/ 5239 w 20"/>
                <a:gd name="T1" fmla="*/ 48835 h 21"/>
                <a:gd name="T2" fmla="*/ 0 w 20"/>
                <a:gd name="T3" fmla="*/ 40217 h 21"/>
                <a:gd name="T4" fmla="*/ 7858 w 20"/>
                <a:gd name="T5" fmla="*/ 5745 h 21"/>
                <a:gd name="T6" fmla="*/ 15716 w 20"/>
                <a:gd name="T7" fmla="*/ 0 h 21"/>
                <a:gd name="T8" fmla="*/ 49769 w 20"/>
                <a:gd name="T9" fmla="*/ 8618 h 21"/>
                <a:gd name="T10" fmla="*/ 52388 w 20"/>
                <a:gd name="T11" fmla="*/ 17236 h 21"/>
                <a:gd name="T12" fmla="*/ 44530 w 20"/>
                <a:gd name="T13" fmla="*/ 54580 h 21"/>
                <a:gd name="T14" fmla="*/ 36672 w 20"/>
                <a:gd name="T15" fmla="*/ 57452 h 21"/>
                <a:gd name="T16" fmla="*/ 5239 w 20"/>
                <a:gd name="T17" fmla="*/ 48835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1"/>
                <a:gd name="T29" fmla="*/ 20 w 20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1">
                  <a:moveTo>
                    <a:pt x="2" y="17"/>
                  </a:moveTo>
                  <a:cubicBezTo>
                    <a:pt x="0" y="17"/>
                    <a:pt x="0" y="15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0"/>
                    <a:pt x="15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Freeform 186"/>
            <p:cNvSpPr>
              <a:spLocks noChangeArrowheads="1"/>
            </p:cNvSpPr>
            <p:nvPr/>
          </p:nvSpPr>
          <p:spPr bwMode="auto">
            <a:xfrm>
              <a:off x="1897063" y="1300163"/>
              <a:ext cx="55563" cy="58738"/>
            </a:xfrm>
            <a:custGeom>
              <a:avLst/>
              <a:gdLst>
                <a:gd name="T0" fmla="*/ 5292 w 21"/>
                <a:gd name="T1" fmla="*/ 47550 h 21"/>
                <a:gd name="T2" fmla="*/ 2646 w 21"/>
                <a:gd name="T3" fmla="*/ 39159 h 21"/>
                <a:gd name="T4" fmla="*/ 10583 w 21"/>
                <a:gd name="T5" fmla="*/ 5594 h 21"/>
                <a:gd name="T6" fmla="*/ 18521 w 21"/>
                <a:gd name="T7" fmla="*/ 0 h 21"/>
                <a:gd name="T8" fmla="*/ 50271 w 21"/>
                <a:gd name="T9" fmla="*/ 8391 h 21"/>
                <a:gd name="T10" fmla="*/ 55563 w 21"/>
                <a:gd name="T11" fmla="*/ 16782 h 21"/>
                <a:gd name="T12" fmla="*/ 44980 w 21"/>
                <a:gd name="T13" fmla="*/ 53144 h 21"/>
                <a:gd name="T14" fmla="*/ 39688 w 21"/>
                <a:gd name="T15" fmla="*/ 55941 h 21"/>
                <a:gd name="T16" fmla="*/ 5292 w 21"/>
                <a:gd name="T17" fmla="*/ 4755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6"/>
                    <a:pt x="0" y="15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5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Freeform 187"/>
            <p:cNvSpPr>
              <a:spLocks noChangeArrowheads="1"/>
            </p:cNvSpPr>
            <p:nvPr/>
          </p:nvSpPr>
          <p:spPr bwMode="auto">
            <a:xfrm>
              <a:off x="1882776" y="1355725"/>
              <a:ext cx="55563" cy="57150"/>
            </a:xfrm>
            <a:custGeom>
              <a:avLst/>
              <a:gdLst>
                <a:gd name="T0" fmla="*/ 5292 w 21"/>
                <a:gd name="T1" fmla="*/ 48578 h 20"/>
                <a:gd name="T2" fmla="*/ 0 w 21"/>
                <a:gd name="T3" fmla="*/ 40005 h 20"/>
                <a:gd name="T4" fmla="*/ 10583 w 21"/>
                <a:gd name="T5" fmla="*/ 2858 h 20"/>
                <a:gd name="T6" fmla="*/ 15875 w 21"/>
                <a:gd name="T7" fmla="*/ 0 h 20"/>
                <a:gd name="T8" fmla="*/ 50271 w 21"/>
                <a:gd name="T9" fmla="*/ 8573 h 20"/>
                <a:gd name="T10" fmla="*/ 52917 w 21"/>
                <a:gd name="T11" fmla="*/ 17145 h 20"/>
                <a:gd name="T12" fmla="*/ 44980 w 21"/>
                <a:gd name="T13" fmla="*/ 51435 h 20"/>
                <a:gd name="T14" fmla="*/ 37042 w 21"/>
                <a:gd name="T15" fmla="*/ 57150 h 20"/>
                <a:gd name="T16" fmla="*/ 5292 w 21"/>
                <a:gd name="T17" fmla="*/ 48578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17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0" y="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0"/>
                    <a:pt x="15" y="20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Freeform 188"/>
            <p:cNvSpPr>
              <a:spLocks noChangeArrowheads="1"/>
            </p:cNvSpPr>
            <p:nvPr/>
          </p:nvSpPr>
          <p:spPr bwMode="auto">
            <a:xfrm>
              <a:off x="1866901" y="1409700"/>
              <a:ext cx="55563" cy="60325"/>
            </a:xfrm>
            <a:custGeom>
              <a:avLst/>
              <a:gdLst>
                <a:gd name="T0" fmla="*/ 5292 w 21"/>
                <a:gd name="T1" fmla="*/ 51707 h 21"/>
                <a:gd name="T2" fmla="*/ 2646 w 21"/>
                <a:gd name="T3" fmla="*/ 43089 h 21"/>
                <a:gd name="T4" fmla="*/ 10583 w 21"/>
                <a:gd name="T5" fmla="*/ 5745 h 21"/>
                <a:gd name="T6" fmla="*/ 18521 w 21"/>
                <a:gd name="T7" fmla="*/ 2873 h 21"/>
                <a:gd name="T8" fmla="*/ 50271 w 21"/>
                <a:gd name="T9" fmla="*/ 11490 h 21"/>
                <a:gd name="T10" fmla="*/ 55563 w 21"/>
                <a:gd name="T11" fmla="*/ 20108 h 21"/>
                <a:gd name="T12" fmla="*/ 47625 w 21"/>
                <a:gd name="T13" fmla="*/ 54580 h 21"/>
                <a:gd name="T14" fmla="*/ 39688 w 21"/>
                <a:gd name="T15" fmla="*/ 60325 h 21"/>
                <a:gd name="T16" fmla="*/ 5292 w 21"/>
                <a:gd name="T17" fmla="*/ 51707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8"/>
                  </a:moveTo>
                  <a:cubicBezTo>
                    <a:pt x="1" y="17"/>
                    <a:pt x="0" y="16"/>
                    <a:pt x="1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1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1"/>
                    <a:pt x="16" y="21"/>
                    <a:pt x="15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Freeform 189"/>
            <p:cNvSpPr>
              <a:spLocks noChangeArrowheads="1"/>
            </p:cNvSpPr>
            <p:nvPr/>
          </p:nvSpPr>
          <p:spPr bwMode="auto">
            <a:xfrm>
              <a:off x="1854201" y="1466850"/>
              <a:ext cx="55563" cy="58738"/>
            </a:xfrm>
            <a:custGeom>
              <a:avLst/>
              <a:gdLst>
                <a:gd name="T0" fmla="*/ 5292 w 21"/>
                <a:gd name="T1" fmla="*/ 47550 h 21"/>
                <a:gd name="T2" fmla="*/ 0 w 21"/>
                <a:gd name="T3" fmla="*/ 41956 h 21"/>
                <a:gd name="T4" fmla="*/ 10583 w 21"/>
                <a:gd name="T5" fmla="*/ 5594 h 21"/>
                <a:gd name="T6" fmla="*/ 15875 w 21"/>
                <a:gd name="T7" fmla="*/ 2797 h 21"/>
                <a:gd name="T8" fmla="*/ 50271 w 21"/>
                <a:gd name="T9" fmla="*/ 11188 h 21"/>
                <a:gd name="T10" fmla="*/ 55563 w 21"/>
                <a:gd name="T11" fmla="*/ 19579 h 21"/>
                <a:gd name="T12" fmla="*/ 44980 w 21"/>
                <a:gd name="T13" fmla="*/ 53144 h 21"/>
                <a:gd name="T14" fmla="*/ 37042 w 21"/>
                <a:gd name="T15" fmla="*/ 58738 h 21"/>
                <a:gd name="T16" fmla="*/ 5292 w 21"/>
                <a:gd name="T17" fmla="*/ 4755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6"/>
                    <a:pt x="21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Freeform 190"/>
            <p:cNvSpPr>
              <a:spLocks noChangeArrowheads="1"/>
            </p:cNvSpPr>
            <p:nvPr/>
          </p:nvSpPr>
          <p:spPr bwMode="auto">
            <a:xfrm>
              <a:off x="1839913" y="1522413"/>
              <a:ext cx="53975" cy="60325"/>
            </a:xfrm>
            <a:custGeom>
              <a:avLst/>
              <a:gdLst>
                <a:gd name="T0" fmla="*/ 5398 w 20"/>
                <a:gd name="T1" fmla="*/ 48835 h 21"/>
                <a:gd name="T2" fmla="*/ 0 w 20"/>
                <a:gd name="T3" fmla="*/ 43089 h 21"/>
                <a:gd name="T4" fmla="*/ 8096 w 20"/>
                <a:gd name="T5" fmla="*/ 5745 h 21"/>
                <a:gd name="T6" fmla="*/ 16193 w 20"/>
                <a:gd name="T7" fmla="*/ 2873 h 21"/>
                <a:gd name="T8" fmla="*/ 51276 w 20"/>
                <a:gd name="T9" fmla="*/ 11490 h 21"/>
                <a:gd name="T10" fmla="*/ 53975 w 20"/>
                <a:gd name="T11" fmla="*/ 20108 h 21"/>
                <a:gd name="T12" fmla="*/ 45879 w 20"/>
                <a:gd name="T13" fmla="*/ 54580 h 21"/>
                <a:gd name="T14" fmla="*/ 37783 w 20"/>
                <a:gd name="T15" fmla="*/ 60325 h 21"/>
                <a:gd name="T16" fmla="*/ 5398 w 20"/>
                <a:gd name="T17" fmla="*/ 48835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1"/>
                <a:gd name="T29" fmla="*/ 20 w 20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1">
                  <a:moveTo>
                    <a:pt x="2" y="17"/>
                  </a:moveTo>
                  <a:cubicBezTo>
                    <a:pt x="0" y="17"/>
                    <a:pt x="0" y="16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6"/>
                    <a:pt x="20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0"/>
                    <a:pt x="15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Freeform 191"/>
            <p:cNvSpPr>
              <a:spLocks noChangeArrowheads="1"/>
            </p:cNvSpPr>
            <p:nvPr/>
          </p:nvSpPr>
          <p:spPr bwMode="auto">
            <a:xfrm>
              <a:off x="1824038" y="1579563"/>
              <a:ext cx="57150" cy="58738"/>
            </a:xfrm>
            <a:custGeom>
              <a:avLst/>
              <a:gdLst>
                <a:gd name="T0" fmla="*/ 5443 w 21"/>
                <a:gd name="T1" fmla="*/ 47550 h 21"/>
                <a:gd name="T2" fmla="*/ 0 w 21"/>
                <a:gd name="T3" fmla="*/ 39159 h 21"/>
                <a:gd name="T4" fmla="*/ 10886 w 21"/>
                <a:gd name="T5" fmla="*/ 5594 h 21"/>
                <a:gd name="T6" fmla="*/ 19050 w 21"/>
                <a:gd name="T7" fmla="*/ 0 h 21"/>
                <a:gd name="T8" fmla="*/ 51707 w 21"/>
                <a:gd name="T9" fmla="*/ 11188 h 21"/>
                <a:gd name="T10" fmla="*/ 57150 w 21"/>
                <a:gd name="T11" fmla="*/ 19579 h 21"/>
                <a:gd name="T12" fmla="*/ 46264 w 21"/>
                <a:gd name="T13" fmla="*/ 53144 h 21"/>
                <a:gd name="T14" fmla="*/ 40821 w 21"/>
                <a:gd name="T15" fmla="*/ 58738 h 21"/>
                <a:gd name="T16" fmla="*/ 5443 w 21"/>
                <a:gd name="T17" fmla="*/ 4755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5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Freeform 192"/>
            <p:cNvSpPr>
              <a:spLocks noChangeArrowheads="1"/>
            </p:cNvSpPr>
            <p:nvPr/>
          </p:nvSpPr>
          <p:spPr bwMode="auto">
            <a:xfrm>
              <a:off x="1811338" y="1635125"/>
              <a:ext cx="55563" cy="60325"/>
            </a:xfrm>
            <a:custGeom>
              <a:avLst/>
              <a:gdLst>
                <a:gd name="T0" fmla="*/ 5292 w 21"/>
                <a:gd name="T1" fmla="*/ 48835 h 21"/>
                <a:gd name="T2" fmla="*/ 0 w 21"/>
                <a:gd name="T3" fmla="*/ 40217 h 21"/>
                <a:gd name="T4" fmla="*/ 7938 w 21"/>
                <a:gd name="T5" fmla="*/ 5745 h 21"/>
                <a:gd name="T6" fmla="*/ 15875 w 21"/>
                <a:gd name="T7" fmla="*/ 0 h 21"/>
                <a:gd name="T8" fmla="*/ 50271 w 21"/>
                <a:gd name="T9" fmla="*/ 11490 h 21"/>
                <a:gd name="T10" fmla="*/ 52917 w 21"/>
                <a:gd name="T11" fmla="*/ 20108 h 21"/>
                <a:gd name="T12" fmla="*/ 44980 w 21"/>
                <a:gd name="T13" fmla="*/ 54580 h 21"/>
                <a:gd name="T14" fmla="*/ 37042 w 21"/>
                <a:gd name="T15" fmla="*/ 60325 h 21"/>
                <a:gd name="T16" fmla="*/ 5292 w 21"/>
                <a:gd name="T17" fmla="*/ 48835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0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5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Freeform 193"/>
            <p:cNvSpPr>
              <a:spLocks noChangeArrowheads="1"/>
            </p:cNvSpPr>
            <p:nvPr/>
          </p:nvSpPr>
          <p:spPr bwMode="auto">
            <a:xfrm>
              <a:off x="1795463" y="1692275"/>
              <a:ext cx="55563" cy="58738"/>
            </a:xfrm>
            <a:custGeom>
              <a:avLst/>
              <a:gdLst>
                <a:gd name="T0" fmla="*/ 5292 w 21"/>
                <a:gd name="T1" fmla="*/ 47550 h 21"/>
                <a:gd name="T2" fmla="*/ 2646 w 21"/>
                <a:gd name="T3" fmla="*/ 39159 h 21"/>
                <a:gd name="T4" fmla="*/ 10583 w 21"/>
                <a:gd name="T5" fmla="*/ 5594 h 21"/>
                <a:gd name="T6" fmla="*/ 18521 w 21"/>
                <a:gd name="T7" fmla="*/ 0 h 21"/>
                <a:gd name="T8" fmla="*/ 50271 w 21"/>
                <a:gd name="T9" fmla="*/ 11188 h 21"/>
                <a:gd name="T10" fmla="*/ 55563 w 21"/>
                <a:gd name="T11" fmla="*/ 16782 h 21"/>
                <a:gd name="T12" fmla="*/ 44980 w 21"/>
                <a:gd name="T13" fmla="*/ 53144 h 21"/>
                <a:gd name="T14" fmla="*/ 39688 w 21"/>
                <a:gd name="T15" fmla="*/ 55941 h 21"/>
                <a:gd name="T16" fmla="*/ 5292 w 21"/>
                <a:gd name="T17" fmla="*/ 4755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5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Freeform 194"/>
            <p:cNvSpPr>
              <a:spLocks noChangeArrowheads="1"/>
            </p:cNvSpPr>
            <p:nvPr/>
          </p:nvSpPr>
          <p:spPr bwMode="auto">
            <a:xfrm>
              <a:off x="1781176" y="1747838"/>
              <a:ext cx="57150" cy="60325"/>
            </a:xfrm>
            <a:custGeom>
              <a:avLst/>
              <a:gdLst>
                <a:gd name="T0" fmla="*/ 5443 w 21"/>
                <a:gd name="T1" fmla="*/ 48835 h 21"/>
                <a:gd name="T2" fmla="*/ 0 w 21"/>
                <a:gd name="T3" fmla="*/ 40217 h 21"/>
                <a:gd name="T4" fmla="*/ 10886 w 21"/>
                <a:gd name="T5" fmla="*/ 5745 h 21"/>
                <a:gd name="T6" fmla="*/ 16329 w 21"/>
                <a:gd name="T7" fmla="*/ 0 h 21"/>
                <a:gd name="T8" fmla="*/ 51707 w 21"/>
                <a:gd name="T9" fmla="*/ 11490 h 21"/>
                <a:gd name="T10" fmla="*/ 54429 w 21"/>
                <a:gd name="T11" fmla="*/ 17236 h 21"/>
                <a:gd name="T12" fmla="*/ 46264 w 21"/>
                <a:gd name="T13" fmla="*/ 54580 h 21"/>
                <a:gd name="T14" fmla="*/ 38100 w 21"/>
                <a:gd name="T15" fmla="*/ 57452 h 21"/>
                <a:gd name="T16" fmla="*/ 5443 w 21"/>
                <a:gd name="T17" fmla="*/ 48835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0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5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Freeform 195"/>
            <p:cNvSpPr>
              <a:spLocks noChangeArrowheads="1"/>
            </p:cNvSpPr>
            <p:nvPr/>
          </p:nvSpPr>
          <p:spPr bwMode="auto">
            <a:xfrm>
              <a:off x="1768476" y="1804988"/>
              <a:ext cx="53975" cy="58738"/>
            </a:xfrm>
            <a:custGeom>
              <a:avLst/>
              <a:gdLst>
                <a:gd name="T0" fmla="*/ 2699 w 20"/>
                <a:gd name="T1" fmla="*/ 47550 h 21"/>
                <a:gd name="T2" fmla="*/ 0 w 20"/>
                <a:gd name="T3" fmla="*/ 39159 h 21"/>
                <a:gd name="T4" fmla="*/ 8096 w 20"/>
                <a:gd name="T5" fmla="*/ 5594 h 21"/>
                <a:gd name="T6" fmla="*/ 16193 w 20"/>
                <a:gd name="T7" fmla="*/ 0 h 21"/>
                <a:gd name="T8" fmla="*/ 48578 w 20"/>
                <a:gd name="T9" fmla="*/ 8391 h 21"/>
                <a:gd name="T10" fmla="*/ 53975 w 20"/>
                <a:gd name="T11" fmla="*/ 16782 h 21"/>
                <a:gd name="T12" fmla="*/ 45879 w 20"/>
                <a:gd name="T13" fmla="*/ 53144 h 21"/>
                <a:gd name="T14" fmla="*/ 37783 w 20"/>
                <a:gd name="T15" fmla="*/ 55941 h 21"/>
                <a:gd name="T16" fmla="*/ 2699 w 20"/>
                <a:gd name="T17" fmla="*/ 4755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1"/>
                <a:gd name="T29" fmla="*/ 20 w 20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1">
                  <a:moveTo>
                    <a:pt x="1" y="17"/>
                  </a:moveTo>
                  <a:cubicBezTo>
                    <a:pt x="0" y="16"/>
                    <a:pt x="0" y="15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4"/>
                    <a:pt x="20" y="5"/>
                    <a:pt x="20" y="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20"/>
                    <a:pt x="15" y="21"/>
                    <a:pt x="14" y="20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Freeform 196"/>
            <p:cNvSpPr>
              <a:spLocks noChangeArrowheads="1"/>
            </p:cNvSpPr>
            <p:nvPr/>
          </p:nvSpPr>
          <p:spPr bwMode="auto">
            <a:xfrm>
              <a:off x="1752601" y="1860550"/>
              <a:ext cx="55563" cy="60325"/>
            </a:xfrm>
            <a:custGeom>
              <a:avLst/>
              <a:gdLst>
                <a:gd name="T0" fmla="*/ 5292 w 21"/>
                <a:gd name="T1" fmla="*/ 48835 h 21"/>
                <a:gd name="T2" fmla="*/ 0 w 21"/>
                <a:gd name="T3" fmla="*/ 40217 h 21"/>
                <a:gd name="T4" fmla="*/ 10583 w 21"/>
                <a:gd name="T5" fmla="*/ 5745 h 21"/>
                <a:gd name="T6" fmla="*/ 15875 w 21"/>
                <a:gd name="T7" fmla="*/ 0 h 21"/>
                <a:gd name="T8" fmla="*/ 50271 w 21"/>
                <a:gd name="T9" fmla="*/ 11490 h 21"/>
                <a:gd name="T10" fmla="*/ 52917 w 21"/>
                <a:gd name="T11" fmla="*/ 20108 h 21"/>
                <a:gd name="T12" fmla="*/ 44980 w 21"/>
                <a:gd name="T13" fmla="*/ 54580 h 21"/>
                <a:gd name="T14" fmla="*/ 37042 w 21"/>
                <a:gd name="T15" fmla="*/ 60325 h 21"/>
                <a:gd name="T16" fmla="*/ 5292 w 21"/>
                <a:gd name="T17" fmla="*/ 48835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0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Freeform 197"/>
            <p:cNvSpPr>
              <a:spLocks noChangeArrowheads="1"/>
            </p:cNvSpPr>
            <p:nvPr/>
          </p:nvSpPr>
          <p:spPr bwMode="auto">
            <a:xfrm>
              <a:off x="1854201" y="1243013"/>
              <a:ext cx="55563" cy="60325"/>
            </a:xfrm>
            <a:custGeom>
              <a:avLst/>
              <a:gdLst>
                <a:gd name="T0" fmla="*/ 5292 w 21"/>
                <a:gd name="T1" fmla="*/ 48835 h 21"/>
                <a:gd name="T2" fmla="*/ 0 w 21"/>
                <a:gd name="T3" fmla="*/ 43089 h 21"/>
                <a:gd name="T4" fmla="*/ 10583 w 21"/>
                <a:gd name="T5" fmla="*/ 5745 h 21"/>
                <a:gd name="T6" fmla="*/ 18521 w 21"/>
                <a:gd name="T7" fmla="*/ 2873 h 21"/>
                <a:gd name="T8" fmla="*/ 50271 w 21"/>
                <a:gd name="T9" fmla="*/ 11490 h 21"/>
                <a:gd name="T10" fmla="*/ 55563 w 21"/>
                <a:gd name="T11" fmla="*/ 20108 h 21"/>
                <a:gd name="T12" fmla="*/ 44980 w 21"/>
                <a:gd name="T13" fmla="*/ 54580 h 21"/>
                <a:gd name="T14" fmla="*/ 39688 w 21"/>
                <a:gd name="T15" fmla="*/ 60325 h 21"/>
                <a:gd name="T16" fmla="*/ 5292 w 21"/>
                <a:gd name="T17" fmla="*/ 48835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6"/>
                    <a:pt x="21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5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Freeform 198"/>
            <p:cNvSpPr>
              <a:spLocks noChangeArrowheads="1"/>
            </p:cNvSpPr>
            <p:nvPr/>
          </p:nvSpPr>
          <p:spPr bwMode="auto">
            <a:xfrm>
              <a:off x="1870076" y="1169988"/>
              <a:ext cx="58738" cy="76200"/>
            </a:xfrm>
            <a:custGeom>
              <a:avLst/>
              <a:gdLst>
                <a:gd name="T0" fmla="*/ 2670 w 22"/>
                <a:gd name="T1" fmla="*/ 67733 h 27"/>
                <a:gd name="T2" fmla="*/ 0 w 22"/>
                <a:gd name="T3" fmla="*/ 59267 h 27"/>
                <a:gd name="T4" fmla="*/ 13350 w 22"/>
                <a:gd name="T5" fmla="*/ 5644 h 27"/>
                <a:gd name="T6" fmla="*/ 21359 w 22"/>
                <a:gd name="T7" fmla="*/ 2822 h 27"/>
                <a:gd name="T8" fmla="*/ 53398 w 22"/>
                <a:gd name="T9" fmla="*/ 11289 h 27"/>
                <a:gd name="T10" fmla="*/ 58738 w 22"/>
                <a:gd name="T11" fmla="*/ 19756 h 27"/>
                <a:gd name="T12" fmla="*/ 45388 w 22"/>
                <a:gd name="T13" fmla="*/ 73378 h 27"/>
                <a:gd name="T14" fmla="*/ 37379 w 22"/>
                <a:gd name="T15" fmla="*/ 76200 h 27"/>
                <a:gd name="T16" fmla="*/ 2670 w 22"/>
                <a:gd name="T17" fmla="*/ 67733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7"/>
                <a:gd name="T29" fmla="*/ 22 w 2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7">
                  <a:moveTo>
                    <a:pt x="1" y="24"/>
                  </a:moveTo>
                  <a:cubicBezTo>
                    <a:pt x="0" y="23"/>
                    <a:pt x="0" y="22"/>
                    <a:pt x="0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7"/>
                    <a:pt x="15" y="27"/>
                    <a:pt x="14" y="27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Freeform 199"/>
            <p:cNvSpPr>
              <a:spLocks noChangeArrowheads="1"/>
            </p:cNvSpPr>
            <p:nvPr/>
          </p:nvSpPr>
          <p:spPr bwMode="auto">
            <a:xfrm>
              <a:off x="1689101" y="1198563"/>
              <a:ext cx="58738" cy="76200"/>
            </a:xfrm>
            <a:custGeom>
              <a:avLst/>
              <a:gdLst>
                <a:gd name="T0" fmla="*/ 5340 w 22"/>
                <a:gd name="T1" fmla="*/ 64911 h 27"/>
                <a:gd name="T2" fmla="*/ 0 w 22"/>
                <a:gd name="T3" fmla="*/ 59267 h 27"/>
                <a:gd name="T4" fmla="*/ 13350 w 22"/>
                <a:gd name="T5" fmla="*/ 5644 h 27"/>
                <a:gd name="T6" fmla="*/ 21359 w 22"/>
                <a:gd name="T7" fmla="*/ 0 h 27"/>
                <a:gd name="T8" fmla="*/ 56068 w 22"/>
                <a:gd name="T9" fmla="*/ 11289 h 27"/>
                <a:gd name="T10" fmla="*/ 58738 w 22"/>
                <a:gd name="T11" fmla="*/ 19756 h 27"/>
                <a:gd name="T12" fmla="*/ 45388 w 22"/>
                <a:gd name="T13" fmla="*/ 70556 h 27"/>
                <a:gd name="T14" fmla="*/ 37379 w 22"/>
                <a:gd name="T15" fmla="*/ 76200 h 27"/>
                <a:gd name="T16" fmla="*/ 5340 w 22"/>
                <a:gd name="T17" fmla="*/ 6491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7"/>
                <a:gd name="T29" fmla="*/ 22 w 2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7">
                  <a:moveTo>
                    <a:pt x="2" y="23"/>
                  </a:moveTo>
                  <a:cubicBezTo>
                    <a:pt x="1" y="23"/>
                    <a:pt x="0" y="22"/>
                    <a:pt x="0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5"/>
                    <a:pt x="22" y="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5" y="27"/>
                    <a:pt x="14" y="27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Freeform 200"/>
            <p:cNvSpPr>
              <a:spLocks noChangeArrowheads="1"/>
            </p:cNvSpPr>
            <p:nvPr/>
          </p:nvSpPr>
          <p:spPr bwMode="auto">
            <a:xfrm>
              <a:off x="1706563" y="1125538"/>
              <a:ext cx="61913" cy="76200"/>
            </a:xfrm>
            <a:custGeom>
              <a:avLst/>
              <a:gdLst>
                <a:gd name="T0" fmla="*/ 5384 w 23"/>
                <a:gd name="T1" fmla="*/ 64911 h 27"/>
                <a:gd name="T2" fmla="*/ 0 w 23"/>
                <a:gd name="T3" fmla="*/ 59267 h 27"/>
                <a:gd name="T4" fmla="*/ 13459 w 23"/>
                <a:gd name="T5" fmla="*/ 5644 h 27"/>
                <a:gd name="T6" fmla="*/ 21535 w 23"/>
                <a:gd name="T7" fmla="*/ 0 h 27"/>
                <a:gd name="T8" fmla="*/ 56529 w 23"/>
                <a:gd name="T9" fmla="*/ 11289 h 27"/>
                <a:gd name="T10" fmla="*/ 59221 w 23"/>
                <a:gd name="T11" fmla="*/ 19756 h 27"/>
                <a:gd name="T12" fmla="*/ 45762 w 23"/>
                <a:gd name="T13" fmla="*/ 70556 h 27"/>
                <a:gd name="T14" fmla="*/ 37686 w 23"/>
                <a:gd name="T15" fmla="*/ 76200 h 27"/>
                <a:gd name="T16" fmla="*/ 5384 w 23"/>
                <a:gd name="T17" fmla="*/ 6491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7"/>
                <a:gd name="T29" fmla="*/ 23 w 23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7">
                  <a:moveTo>
                    <a:pt x="2" y="23"/>
                  </a:moveTo>
                  <a:cubicBezTo>
                    <a:pt x="1" y="23"/>
                    <a:pt x="0" y="22"/>
                    <a:pt x="0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5"/>
                    <a:pt x="22" y="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6" y="27"/>
                    <a:pt x="14" y="27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Freeform 201"/>
            <p:cNvSpPr>
              <a:spLocks noChangeArrowheads="1"/>
            </p:cNvSpPr>
            <p:nvPr/>
          </p:nvSpPr>
          <p:spPr bwMode="auto">
            <a:xfrm>
              <a:off x="1670051" y="1271588"/>
              <a:ext cx="58738" cy="76200"/>
            </a:xfrm>
            <a:custGeom>
              <a:avLst/>
              <a:gdLst>
                <a:gd name="T0" fmla="*/ 5340 w 22"/>
                <a:gd name="T1" fmla="*/ 64911 h 27"/>
                <a:gd name="T2" fmla="*/ 0 w 22"/>
                <a:gd name="T3" fmla="*/ 59267 h 27"/>
                <a:gd name="T4" fmla="*/ 13350 w 22"/>
                <a:gd name="T5" fmla="*/ 5644 h 27"/>
                <a:gd name="T6" fmla="*/ 21359 w 22"/>
                <a:gd name="T7" fmla="*/ 0 h 27"/>
                <a:gd name="T8" fmla="*/ 53398 w 22"/>
                <a:gd name="T9" fmla="*/ 11289 h 27"/>
                <a:gd name="T10" fmla="*/ 58738 w 22"/>
                <a:gd name="T11" fmla="*/ 19756 h 27"/>
                <a:gd name="T12" fmla="*/ 45388 w 22"/>
                <a:gd name="T13" fmla="*/ 70556 h 27"/>
                <a:gd name="T14" fmla="*/ 37379 w 22"/>
                <a:gd name="T15" fmla="*/ 76200 h 27"/>
                <a:gd name="T16" fmla="*/ 5340 w 22"/>
                <a:gd name="T17" fmla="*/ 6491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7"/>
                <a:gd name="T29" fmla="*/ 22 w 2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7">
                  <a:moveTo>
                    <a:pt x="2" y="23"/>
                  </a:moveTo>
                  <a:cubicBezTo>
                    <a:pt x="1" y="23"/>
                    <a:pt x="0" y="22"/>
                    <a:pt x="0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4"/>
                    <a:pt x="22" y="5"/>
                    <a:pt x="22" y="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5" y="27"/>
                    <a:pt x="14" y="27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Freeform 202"/>
            <p:cNvSpPr>
              <a:spLocks noChangeArrowheads="1"/>
            </p:cNvSpPr>
            <p:nvPr/>
          </p:nvSpPr>
          <p:spPr bwMode="auto">
            <a:xfrm>
              <a:off x="1573213" y="1344613"/>
              <a:ext cx="136525" cy="376238"/>
            </a:xfrm>
            <a:custGeom>
              <a:avLst/>
              <a:gdLst>
                <a:gd name="T0" fmla="*/ 5354 w 51"/>
                <a:gd name="T1" fmla="*/ 364923 h 133"/>
                <a:gd name="T2" fmla="*/ 0 w 51"/>
                <a:gd name="T3" fmla="*/ 356436 h 133"/>
                <a:gd name="T4" fmla="*/ 91017 w 51"/>
                <a:gd name="T5" fmla="*/ 5658 h 133"/>
                <a:gd name="T6" fmla="*/ 99048 w 51"/>
                <a:gd name="T7" fmla="*/ 0 h 133"/>
                <a:gd name="T8" fmla="*/ 131171 w 51"/>
                <a:gd name="T9" fmla="*/ 11315 h 133"/>
                <a:gd name="T10" fmla="*/ 136525 w 51"/>
                <a:gd name="T11" fmla="*/ 19802 h 133"/>
                <a:gd name="T12" fmla="*/ 45508 w 51"/>
                <a:gd name="T13" fmla="*/ 370580 h 133"/>
                <a:gd name="T14" fmla="*/ 37477 w 51"/>
                <a:gd name="T15" fmla="*/ 373409 h 133"/>
                <a:gd name="T16" fmla="*/ 5354 w 51"/>
                <a:gd name="T17" fmla="*/ 364923 h 1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133"/>
                <a:gd name="T29" fmla="*/ 51 w 51"/>
                <a:gd name="T30" fmla="*/ 133 h 1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133">
                  <a:moveTo>
                    <a:pt x="2" y="129"/>
                  </a:moveTo>
                  <a:cubicBezTo>
                    <a:pt x="1" y="129"/>
                    <a:pt x="0" y="127"/>
                    <a:pt x="0" y="126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4"/>
                    <a:pt x="51" y="5"/>
                    <a:pt x="51" y="7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7" y="132"/>
                    <a:pt x="16" y="133"/>
                    <a:pt x="14" y="132"/>
                  </a:cubicBezTo>
                  <a:lnTo>
                    <a:pt x="2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Freeform 203"/>
            <p:cNvSpPr>
              <a:spLocks noChangeArrowheads="1"/>
            </p:cNvSpPr>
            <p:nvPr/>
          </p:nvSpPr>
          <p:spPr bwMode="auto">
            <a:xfrm>
              <a:off x="1536701" y="1790700"/>
              <a:ext cx="58738" cy="76200"/>
            </a:xfrm>
            <a:custGeom>
              <a:avLst/>
              <a:gdLst>
                <a:gd name="T0" fmla="*/ 5340 w 22"/>
                <a:gd name="T1" fmla="*/ 64911 h 27"/>
                <a:gd name="T2" fmla="*/ 0 w 22"/>
                <a:gd name="T3" fmla="*/ 59267 h 27"/>
                <a:gd name="T4" fmla="*/ 13350 w 22"/>
                <a:gd name="T5" fmla="*/ 5644 h 27"/>
                <a:gd name="T6" fmla="*/ 21359 w 22"/>
                <a:gd name="T7" fmla="*/ 0 h 27"/>
                <a:gd name="T8" fmla="*/ 53398 w 22"/>
                <a:gd name="T9" fmla="*/ 11289 h 27"/>
                <a:gd name="T10" fmla="*/ 58738 w 22"/>
                <a:gd name="T11" fmla="*/ 19756 h 27"/>
                <a:gd name="T12" fmla="*/ 45388 w 22"/>
                <a:gd name="T13" fmla="*/ 70556 h 27"/>
                <a:gd name="T14" fmla="*/ 37379 w 22"/>
                <a:gd name="T15" fmla="*/ 76200 h 27"/>
                <a:gd name="T16" fmla="*/ 5340 w 22"/>
                <a:gd name="T17" fmla="*/ 6491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7"/>
                <a:gd name="T29" fmla="*/ 22 w 2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7">
                  <a:moveTo>
                    <a:pt x="2" y="23"/>
                  </a:moveTo>
                  <a:cubicBezTo>
                    <a:pt x="0" y="23"/>
                    <a:pt x="0" y="22"/>
                    <a:pt x="0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7" y="0"/>
                    <a:pt x="8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4"/>
                    <a:pt x="22" y="5"/>
                    <a:pt x="22" y="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5" y="27"/>
                    <a:pt x="14" y="27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Freeform 204"/>
            <p:cNvSpPr>
              <a:spLocks noChangeArrowheads="1"/>
            </p:cNvSpPr>
            <p:nvPr/>
          </p:nvSpPr>
          <p:spPr bwMode="auto">
            <a:xfrm>
              <a:off x="1555751" y="1717675"/>
              <a:ext cx="58738" cy="76200"/>
            </a:xfrm>
            <a:custGeom>
              <a:avLst/>
              <a:gdLst>
                <a:gd name="T0" fmla="*/ 5340 w 22"/>
                <a:gd name="T1" fmla="*/ 64911 h 27"/>
                <a:gd name="T2" fmla="*/ 0 w 22"/>
                <a:gd name="T3" fmla="*/ 59267 h 27"/>
                <a:gd name="T4" fmla="*/ 13350 w 22"/>
                <a:gd name="T5" fmla="*/ 5644 h 27"/>
                <a:gd name="T6" fmla="*/ 21359 w 22"/>
                <a:gd name="T7" fmla="*/ 0 h 27"/>
                <a:gd name="T8" fmla="*/ 53398 w 22"/>
                <a:gd name="T9" fmla="*/ 11289 h 27"/>
                <a:gd name="T10" fmla="*/ 58738 w 22"/>
                <a:gd name="T11" fmla="*/ 19756 h 27"/>
                <a:gd name="T12" fmla="*/ 45388 w 22"/>
                <a:gd name="T13" fmla="*/ 70556 h 27"/>
                <a:gd name="T14" fmla="*/ 37379 w 22"/>
                <a:gd name="T15" fmla="*/ 76200 h 27"/>
                <a:gd name="T16" fmla="*/ 5340 w 22"/>
                <a:gd name="T17" fmla="*/ 6491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7"/>
                <a:gd name="T29" fmla="*/ 22 w 2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7">
                  <a:moveTo>
                    <a:pt x="2" y="23"/>
                  </a:moveTo>
                  <a:cubicBezTo>
                    <a:pt x="1" y="23"/>
                    <a:pt x="0" y="22"/>
                    <a:pt x="0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4"/>
                    <a:pt x="22" y="5"/>
                    <a:pt x="22" y="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5" y="27"/>
                    <a:pt x="14" y="27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346" name="Group 406"/>
            <p:cNvGrpSpPr>
              <a:grpSpLocks/>
            </p:cNvGrpSpPr>
            <p:nvPr/>
          </p:nvGrpSpPr>
          <p:grpSpPr bwMode="auto">
            <a:xfrm>
              <a:off x="0" y="366713"/>
              <a:ext cx="4886325" cy="5895976"/>
              <a:chOff x="0" y="0"/>
              <a:chExt cx="3078" cy="3714"/>
            </a:xfrm>
          </p:grpSpPr>
          <p:sp>
            <p:nvSpPr>
              <p:cNvPr id="6653" name="Freeform 206"/>
              <p:cNvSpPr>
                <a:spLocks noChangeArrowheads="1"/>
              </p:cNvSpPr>
              <p:nvPr/>
            </p:nvSpPr>
            <p:spPr bwMode="auto">
              <a:xfrm>
                <a:off x="956" y="943"/>
                <a:ext cx="37" cy="48"/>
              </a:xfrm>
              <a:custGeom>
                <a:avLst/>
                <a:gdLst>
                  <a:gd name="T0" fmla="*/ 3 w 22"/>
                  <a:gd name="T1" fmla="*/ 41 h 27"/>
                  <a:gd name="T2" fmla="*/ 0 w 22"/>
                  <a:gd name="T3" fmla="*/ 37 h 27"/>
                  <a:gd name="T4" fmla="*/ 8 w 22"/>
                  <a:gd name="T5" fmla="*/ 4 h 27"/>
                  <a:gd name="T6" fmla="*/ 13 w 22"/>
                  <a:gd name="T7" fmla="*/ 2 h 27"/>
                  <a:gd name="T8" fmla="*/ 34 w 22"/>
                  <a:gd name="T9" fmla="*/ 7 h 27"/>
                  <a:gd name="T10" fmla="*/ 37 w 22"/>
                  <a:gd name="T11" fmla="*/ 12 h 27"/>
                  <a:gd name="T12" fmla="*/ 29 w 22"/>
                  <a:gd name="T13" fmla="*/ 44 h 27"/>
                  <a:gd name="T14" fmla="*/ 24 w 22"/>
                  <a:gd name="T15" fmla="*/ 48 h 27"/>
                  <a:gd name="T16" fmla="*/ 3 w 22"/>
                  <a:gd name="T17" fmla="*/ 41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27"/>
                  <a:gd name="T29" fmla="*/ 22 w 22"/>
                  <a:gd name="T30" fmla="*/ 27 h 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27">
                    <a:moveTo>
                      <a:pt x="2" y="23"/>
                    </a:moveTo>
                    <a:cubicBezTo>
                      <a:pt x="0" y="23"/>
                      <a:pt x="0" y="22"/>
                      <a:pt x="0" y="2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7" y="0"/>
                      <a:pt x="8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2" y="5"/>
                      <a:pt x="22" y="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7"/>
                      <a:pt x="15" y="27"/>
                      <a:pt x="14" y="27"/>
                    </a:cubicBez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4" name="Freeform 207"/>
              <p:cNvSpPr>
                <a:spLocks noChangeArrowheads="1"/>
              </p:cNvSpPr>
              <p:nvPr/>
            </p:nvSpPr>
            <p:spPr bwMode="auto">
              <a:xfrm>
                <a:off x="1139" y="497"/>
                <a:ext cx="40" cy="57"/>
              </a:xfrm>
              <a:custGeom>
                <a:avLst/>
                <a:gdLst>
                  <a:gd name="T0" fmla="*/ 3 w 24"/>
                  <a:gd name="T1" fmla="*/ 50 h 32"/>
                  <a:gd name="T2" fmla="*/ 0 w 24"/>
                  <a:gd name="T3" fmla="*/ 46 h 32"/>
                  <a:gd name="T4" fmla="*/ 12 w 24"/>
                  <a:gd name="T5" fmla="*/ 4 h 32"/>
                  <a:gd name="T6" fmla="*/ 17 w 24"/>
                  <a:gd name="T7" fmla="*/ 0 h 32"/>
                  <a:gd name="T8" fmla="*/ 37 w 24"/>
                  <a:gd name="T9" fmla="*/ 5 h 32"/>
                  <a:gd name="T10" fmla="*/ 40 w 24"/>
                  <a:gd name="T11" fmla="*/ 11 h 32"/>
                  <a:gd name="T12" fmla="*/ 28 w 24"/>
                  <a:gd name="T13" fmla="*/ 53 h 32"/>
                  <a:gd name="T14" fmla="*/ 23 w 24"/>
                  <a:gd name="T15" fmla="*/ 57 h 32"/>
                  <a:gd name="T16" fmla="*/ 3 w 24"/>
                  <a:gd name="T17" fmla="*/ 5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32"/>
                  <a:gd name="T29" fmla="*/ 24 w 24"/>
                  <a:gd name="T30" fmla="*/ 32 h 3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32">
                    <a:moveTo>
                      <a:pt x="2" y="28"/>
                    </a:moveTo>
                    <a:cubicBezTo>
                      <a:pt x="1" y="28"/>
                      <a:pt x="0" y="27"/>
                      <a:pt x="0" y="26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3" y="4"/>
                      <a:pt x="24" y="5"/>
                      <a:pt x="24" y="6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1"/>
                      <a:pt x="16" y="32"/>
                      <a:pt x="14" y="32"/>
                    </a:cubicBezTo>
                    <a:lnTo>
                      <a:pt x="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5" name="Freeform 208"/>
              <p:cNvSpPr>
                <a:spLocks noChangeArrowheads="1"/>
              </p:cNvSpPr>
              <p:nvPr/>
            </p:nvSpPr>
            <p:spPr bwMode="auto">
              <a:xfrm>
                <a:off x="1159" y="588"/>
                <a:ext cx="36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5 h 21"/>
                  <a:gd name="T4" fmla="*/ 5 w 21"/>
                  <a:gd name="T5" fmla="*/ 4 h 21"/>
                  <a:gd name="T6" fmla="*/ 10 w 21"/>
                  <a:gd name="T7" fmla="*/ 0 h 21"/>
                  <a:gd name="T8" fmla="*/ 33 w 21"/>
                  <a:gd name="T9" fmla="*/ 7 h 21"/>
                  <a:gd name="T10" fmla="*/ 34 w 21"/>
                  <a:gd name="T11" fmla="*/ 12 h 21"/>
                  <a:gd name="T12" fmla="*/ 29 w 21"/>
                  <a:gd name="T13" fmla="*/ 33 h 21"/>
                  <a:gd name="T14" fmla="*/ 24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0" y="17"/>
                      <a:pt x="0" y="16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6" name="Freeform 209"/>
              <p:cNvSpPr>
                <a:spLocks noChangeArrowheads="1"/>
              </p:cNvSpPr>
              <p:nvPr/>
            </p:nvSpPr>
            <p:spPr bwMode="auto">
              <a:xfrm>
                <a:off x="1149" y="623"/>
                <a:ext cx="36" cy="38"/>
              </a:xfrm>
              <a:custGeom>
                <a:avLst/>
                <a:gdLst>
                  <a:gd name="T0" fmla="*/ 3 w 21"/>
                  <a:gd name="T1" fmla="*/ 31 h 21"/>
                  <a:gd name="T2" fmla="*/ 2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3 w 21"/>
                  <a:gd name="T9" fmla="*/ 7 h 21"/>
                  <a:gd name="T10" fmla="*/ 36 w 21"/>
                  <a:gd name="T11" fmla="*/ 13 h 21"/>
                  <a:gd name="T12" fmla="*/ 29 w 21"/>
                  <a:gd name="T13" fmla="*/ 34 h 21"/>
                  <a:gd name="T14" fmla="*/ 26 w 21"/>
                  <a:gd name="T15" fmla="*/ 38 h 21"/>
                  <a:gd name="T16" fmla="*/ 3 w 21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7" name="Freeform 210"/>
              <p:cNvSpPr>
                <a:spLocks noChangeArrowheads="1"/>
              </p:cNvSpPr>
              <p:nvPr/>
            </p:nvSpPr>
            <p:spPr bwMode="auto">
              <a:xfrm>
                <a:off x="1141" y="659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5 h 21"/>
                  <a:gd name="T4" fmla="*/ 7 w 21"/>
                  <a:gd name="T5" fmla="*/ 4 h 21"/>
                  <a:gd name="T6" fmla="*/ 10 w 21"/>
                  <a:gd name="T7" fmla="*/ 0 h 21"/>
                  <a:gd name="T8" fmla="*/ 32 w 21"/>
                  <a:gd name="T9" fmla="*/ 7 h 21"/>
                  <a:gd name="T10" fmla="*/ 33 w 21"/>
                  <a:gd name="T11" fmla="*/ 11 h 21"/>
                  <a:gd name="T12" fmla="*/ 28 w 21"/>
                  <a:gd name="T13" fmla="*/ 33 h 21"/>
                  <a:gd name="T14" fmla="*/ 23 w 21"/>
                  <a:gd name="T15" fmla="*/ 35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8" name="Freeform 211"/>
              <p:cNvSpPr>
                <a:spLocks noChangeArrowheads="1"/>
              </p:cNvSpPr>
              <p:nvPr/>
            </p:nvSpPr>
            <p:spPr bwMode="auto">
              <a:xfrm>
                <a:off x="1132" y="695"/>
                <a:ext cx="34" cy="37"/>
              </a:xfrm>
              <a:custGeom>
                <a:avLst/>
                <a:gdLst>
                  <a:gd name="T0" fmla="*/ 2 w 20"/>
                  <a:gd name="T1" fmla="*/ 30 h 21"/>
                  <a:gd name="T2" fmla="*/ 0 w 20"/>
                  <a:gd name="T3" fmla="*/ 25 h 21"/>
                  <a:gd name="T4" fmla="*/ 5 w 20"/>
                  <a:gd name="T5" fmla="*/ 4 h 21"/>
                  <a:gd name="T6" fmla="*/ 10 w 20"/>
                  <a:gd name="T7" fmla="*/ 0 h 21"/>
                  <a:gd name="T8" fmla="*/ 31 w 20"/>
                  <a:gd name="T9" fmla="*/ 7 h 21"/>
                  <a:gd name="T10" fmla="*/ 34 w 20"/>
                  <a:gd name="T11" fmla="*/ 11 h 21"/>
                  <a:gd name="T12" fmla="*/ 29 w 20"/>
                  <a:gd name="T13" fmla="*/ 33 h 21"/>
                  <a:gd name="T14" fmla="*/ 24 w 20"/>
                  <a:gd name="T15" fmla="*/ 35 h 21"/>
                  <a:gd name="T16" fmla="*/ 2 w 20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21"/>
                  <a:gd name="T29" fmla="*/ 20 w 20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21">
                    <a:moveTo>
                      <a:pt x="1" y="17"/>
                    </a:moveTo>
                    <a:cubicBezTo>
                      <a:pt x="0" y="17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0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9" name="Freeform 212"/>
              <p:cNvSpPr>
                <a:spLocks noChangeArrowheads="1"/>
              </p:cNvSpPr>
              <p:nvPr/>
            </p:nvSpPr>
            <p:spPr bwMode="auto">
              <a:xfrm>
                <a:off x="1122" y="730"/>
                <a:ext cx="36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3 w 21"/>
                  <a:gd name="T9" fmla="*/ 5 h 21"/>
                  <a:gd name="T10" fmla="*/ 36 w 21"/>
                  <a:gd name="T11" fmla="*/ 11 h 21"/>
                  <a:gd name="T12" fmla="*/ 29 w 21"/>
                  <a:gd name="T13" fmla="*/ 33 h 21"/>
                  <a:gd name="T14" fmla="*/ 24 w 21"/>
                  <a:gd name="T15" fmla="*/ 35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0" name="Freeform 213"/>
              <p:cNvSpPr>
                <a:spLocks noChangeArrowheads="1"/>
              </p:cNvSpPr>
              <p:nvPr/>
            </p:nvSpPr>
            <p:spPr bwMode="auto">
              <a:xfrm>
                <a:off x="1114" y="766"/>
                <a:ext cx="35" cy="35"/>
              </a:xfrm>
              <a:custGeom>
                <a:avLst/>
                <a:gdLst>
                  <a:gd name="T0" fmla="*/ 3 w 21"/>
                  <a:gd name="T1" fmla="*/ 30 h 20"/>
                  <a:gd name="T2" fmla="*/ 0 w 21"/>
                  <a:gd name="T3" fmla="*/ 25 h 20"/>
                  <a:gd name="T4" fmla="*/ 5 w 21"/>
                  <a:gd name="T5" fmla="*/ 4 h 20"/>
                  <a:gd name="T6" fmla="*/ 10 w 21"/>
                  <a:gd name="T7" fmla="*/ 0 h 20"/>
                  <a:gd name="T8" fmla="*/ 32 w 21"/>
                  <a:gd name="T9" fmla="*/ 5 h 20"/>
                  <a:gd name="T10" fmla="*/ 33 w 21"/>
                  <a:gd name="T11" fmla="*/ 11 h 20"/>
                  <a:gd name="T12" fmla="*/ 28 w 21"/>
                  <a:gd name="T13" fmla="*/ 33 h 20"/>
                  <a:gd name="T14" fmla="*/ 23 w 21"/>
                  <a:gd name="T15" fmla="*/ 35 h 20"/>
                  <a:gd name="T16" fmla="*/ 3 w 21"/>
                  <a:gd name="T17" fmla="*/ 30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0"/>
                  <a:gd name="T29" fmla="*/ 21 w 21"/>
                  <a:gd name="T30" fmla="*/ 20 h 2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0">
                    <a:moveTo>
                      <a:pt x="2" y="17"/>
                    </a:moveTo>
                    <a:cubicBezTo>
                      <a:pt x="0" y="16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0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1" name="Freeform 214"/>
              <p:cNvSpPr>
                <a:spLocks noChangeArrowheads="1"/>
              </p:cNvSpPr>
              <p:nvPr/>
            </p:nvSpPr>
            <p:spPr bwMode="auto">
              <a:xfrm>
                <a:off x="1104" y="799"/>
                <a:ext cx="35" cy="38"/>
              </a:xfrm>
              <a:custGeom>
                <a:avLst/>
                <a:gdLst>
                  <a:gd name="T0" fmla="*/ 3 w 21"/>
                  <a:gd name="T1" fmla="*/ 33 h 21"/>
                  <a:gd name="T2" fmla="*/ 2 w 21"/>
                  <a:gd name="T3" fmla="*/ 27 h 21"/>
                  <a:gd name="T4" fmla="*/ 7 w 21"/>
                  <a:gd name="T5" fmla="*/ 4 h 21"/>
                  <a:gd name="T6" fmla="*/ 12 w 21"/>
                  <a:gd name="T7" fmla="*/ 2 h 21"/>
                  <a:gd name="T8" fmla="*/ 32 w 21"/>
                  <a:gd name="T9" fmla="*/ 7 h 21"/>
                  <a:gd name="T10" fmla="*/ 35 w 21"/>
                  <a:gd name="T11" fmla="*/ 13 h 21"/>
                  <a:gd name="T12" fmla="*/ 28 w 21"/>
                  <a:gd name="T13" fmla="*/ 34 h 21"/>
                  <a:gd name="T14" fmla="*/ 25 w 21"/>
                  <a:gd name="T15" fmla="*/ 38 h 21"/>
                  <a:gd name="T16" fmla="*/ 3 w 21"/>
                  <a:gd name="T17" fmla="*/ 33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8"/>
                    </a:moveTo>
                    <a:cubicBezTo>
                      <a:pt x="1" y="17"/>
                      <a:pt x="0" y="16"/>
                      <a:pt x="1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1"/>
                      <a:pt x="16" y="21"/>
                      <a:pt x="15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" name="Freeform 215"/>
              <p:cNvSpPr>
                <a:spLocks noChangeArrowheads="1"/>
              </p:cNvSpPr>
              <p:nvPr/>
            </p:nvSpPr>
            <p:spPr bwMode="auto">
              <a:xfrm>
                <a:off x="1096" y="835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6 h 21"/>
                  <a:gd name="T4" fmla="*/ 7 w 21"/>
                  <a:gd name="T5" fmla="*/ 4 h 21"/>
                  <a:gd name="T6" fmla="*/ 10 w 21"/>
                  <a:gd name="T7" fmla="*/ 2 h 21"/>
                  <a:gd name="T8" fmla="*/ 32 w 21"/>
                  <a:gd name="T9" fmla="*/ 7 h 21"/>
                  <a:gd name="T10" fmla="*/ 33 w 21"/>
                  <a:gd name="T11" fmla="*/ 12 h 21"/>
                  <a:gd name="T12" fmla="*/ 28 w 21"/>
                  <a:gd name="T13" fmla="*/ 33 h 21"/>
                  <a:gd name="T14" fmla="*/ 23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1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3" name="Freeform 216"/>
              <p:cNvSpPr>
                <a:spLocks noChangeArrowheads="1"/>
              </p:cNvSpPr>
              <p:nvPr/>
            </p:nvSpPr>
            <p:spPr bwMode="auto">
              <a:xfrm>
                <a:off x="1085" y="870"/>
                <a:ext cx="36" cy="38"/>
              </a:xfrm>
              <a:custGeom>
                <a:avLst/>
                <a:gdLst>
                  <a:gd name="T0" fmla="*/ 3 w 21"/>
                  <a:gd name="T1" fmla="*/ 31 h 21"/>
                  <a:gd name="T2" fmla="*/ 2 w 21"/>
                  <a:gd name="T3" fmla="*/ 27 h 21"/>
                  <a:gd name="T4" fmla="*/ 7 w 21"/>
                  <a:gd name="T5" fmla="*/ 4 h 21"/>
                  <a:gd name="T6" fmla="*/ 12 w 21"/>
                  <a:gd name="T7" fmla="*/ 2 h 21"/>
                  <a:gd name="T8" fmla="*/ 33 w 21"/>
                  <a:gd name="T9" fmla="*/ 7 h 21"/>
                  <a:gd name="T10" fmla="*/ 36 w 21"/>
                  <a:gd name="T11" fmla="*/ 13 h 21"/>
                  <a:gd name="T12" fmla="*/ 31 w 21"/>
                  <a:gd name="T13" fmla="*/ 34 h 21"/>
                  <a:gd name="T14" fmla="*/ 26 w 21"/>
                  <a:gd name="T15" fmla="*/ 38 h 21"/>
                  <a:gd name="T16" fmla="*/ 3 w 21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1" y="4"/>
                      <a:pt x="21" y="6"/>
                      <a:pt x="21" y="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4" name="Freeform 217"/>
              <p:cNvSpPr>
                <a:spLocks noChangeArrowheads="1"/>
              </p:cNvSpPr>
              <p:nvPr/>
            </p:nvSpPr>
            <p:spPr bwMode="auto">
              <a:xfrm>
                <a:off x="1077" y="906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6 h 21"/>
                  <a:gd name="T4" fmla="*/ 7 w 21"/>
                  <a:gd name="T5" fmla="*/ 4 h 21"/>
                  <a:gd name="T6" fmla="*/ 12 w 21"/>
                  <a:gd name="T7" fmla="*/ 0 h 21"/>
                  <a:gd name="T8" fmla="*/ 32 w 21"/>
                  <a:gd name="T9" fmla="*/ 7 h 21"/>
                  <a:gd name="T10" fmla="*/ 35 w 21"/>
                  <a:gd name="T11" fmla="*/ 12 h 21"/>
                  <a:gd name="T12" fmla="*/ 28 w 21"/>
                  <a:gd name="T13" fmla="*/ 33 h 21"/>
                  <a:gd name="T14" fmla="*/ 23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5" name="Freeform 218"/>
              <p:cNvSpPr>
                <a:spLocks noChangeArrowheads="1"/>
              </p:cNvSpPr>
              <p:nvPr/>
            </p:nvSpPr>
            <p:spPr bwMode="auto">
              <a:xfrm>
                <a:off x="1069" y="941"/>
                <a:ext cx="33" cy="38"/>
              </a:xfrm>
              <a:custGeom>
                <a:avLst/>
                <a:gdLst>
                  <a:gd name="T0" fmla="*/ 3 w 20"/>
                  <a:gd name="T1" fmla="*/ 31 h 21"/>
                  <a:gd name="T2" fmla="*/ 0 w 20"/>
                  <a:gd name="T3" fmla="*/ 25 h 21"/>
                  <a:gd name="T4" fmla="*/ 5 w 20"/>
                  <a:gd name="T5" fmla="*/ 4 h 21"/>
                  <a:gd name="T6" fmla="*/ 10 w 20"/>
                  <a:gd name="T7" fmla="*/ 0 h 21"/>
                  <a:gd name="T8" fmla="*/ 31 w 20"/>
                  <a:gd name="T9" fmla="*/ 7 h 21"/>
                  <a:gd name="T10" fmla="*/ 33 w 20"/>
                  <a:gd name="T11" fmla="*/ 13 h 21"/>
                  <a:gd name="T12" fmla="*/ 28 w 20"/>
                  <a:gd name="T13" fmla="*/ 34 h 21"/>
                  <a:gd name="T14" fmla="*/ 23 w 20"/>
                  <a:gd name="T15" fmla="*/ 38 h 21"/>
                  <a:gd name="T16" fmla="*/ 3 w 20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21"/>
                  <a:gd name="T29" fmla="*/ 20 w 20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21">
                    <a:moveTo>
                      <a:pt x="2" y="17"/>
                    </a:moveTo>
                    <a:cubicBezTo>
                      <a:pt x="0" y="17"/>
                      <a:pt x="0" y="16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5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6" name="Freeform 219"/>
              <p:cNvSpPr>
                <a:spLocks noChangeArrowheads="1"/>
              </p:cNvSpPr>
              <p:nvPr/>
            </p:nvSpPr>
            <p:spPr bwMode="auto">
              <a:xfrm>
                <a:off x="1131" y="554"/>
                <a:ext cx="35" cy="38"/>
              </a:xfrm>
              <a:custGeom>
                <a:avLst/>
                <a:gdLst>
                  <a:gd name="T0" fmla="*/ 3 w 21"/>
                  <a:gd name="T1" fmla="*/ 31 h 21"/>
                  <a:gd name="T2" fmla="*/ 0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2 w 21"/>
                  <a:gd name="T9" fmla="*/ 7 h 21"/>
                  <a:gd name="T10" fmla="*/ 35 w 21"/>
                  <a:gd name="T11" fmla="*/ 11 h 21"/>
                  <a:gd name="T12" fmla="*/ 28 w 21"/>
                  <a:gd name="T13" fmla="*/ 34 h 21"/>
                  <a:gd name="T14" fmla="*/ 23 w 21"/>
                  <a:gd name="T15" fmla="*/ 36 h 21"/>
                  <a:gd name="T16" fmla="*/ 3 w 21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7" name="Freeform 220"/>
              <p:cNvSpPr>
                <a:spLocks noChangeArrowheads="1"/>
              </p:cNvSpPr>
              <p:nvPr/>
            </p:nvSpPr>
            <p:spPr bwMode="auto">
              <a:xfrm>
                <a:off x="1122" y="590"/>
                <a:ext cx="34" cy="37"/>
              </a:xfrm>
              <a:custGeom>
                <a:avLst/>
                <a:gdLst>
                  <a:gd name="T0" fmla="*/ 3 w 20"/>
                  <a:gd name="T1" fmla="*/ 30 h 21"/>
                  <a:gd name="T2" fmla="*/ 0 w 20"/>
                  <a:gd name="T3" fmla="*/ 25 h 21"/>
                  <a:gd name="T4" fmla="*/ 5 w 20"/>
                  <a:gd name="T5" fmla="*/ 4 h 21"/>
                  <a:gd name="T6" fmla="*/ 10 w 20"/>
                  <a:gd name="T7" fmla="*/ 0 h 21"/>
                  <a:gd name="T8" fmla="*/ 32 w 20"/>
                  <a:gd name="T9" fmla="*/ 5 h 21"/>
                  <a:gd name="T10" fmla="*/ 34 w 20"/>
                  <a:gd name="T11" fmla="*/ 11 h 21"/>
                  <a:gd name="T12" fmla="*/ 29 w 20"/>
                  <a:gd name="T13" fmla="*/ 33 h 21"/>
                  <a:gd name="T14" fmla="*/ 24 w 20"/>
                  <a:gd name="T15" fmla="*/ 35 h 21"/>
                  <a:gd name="T16" fmla="*/ 3 w 20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21"/>
                  <a:gd name="T29" fmla="*/ 20 w 20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21">
                    <a:moveTo>
                      <a:pt x="2" y="17"/>
                    </a:moveTo>
                    <a:cubicBezTo>
                      <a:pt x="0" y="17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8" name="Freeform 221"/>
              <p:cNvSpPr>
                <a:spLocks noChangeArrowheads="1"/>
              </p:cNvSpPr>
              <p:nvPr/>
            </p:nvSpPr>
            <p:spPr bwMode="auto">
              <a:xfrm>
                <a:off x="1112" y="625"/>
                <a:ext cx="36" cy="36"/>
              </a:xfrm>
              <a:custGeom>
                <a:avLst/>
                <a:gdLst>
                  <a:gd name="T0" fmla="*/ 3 w 21"/>
                  <a:gd name="T1" fmla="*/ 31 h 20"/>
                  <a:gd name="T2" fmla="*/ 2 w 21"/>
                  <a:gd name="T3" fmla="*/ 25 h 20"/>
                  <a:gd name="T4" fmla="*/ 7 w 21"/>
                  <a:gd name="T5" fmla="*/ 4 h 20"/>
                  <a:gd name="T6" fmla="*/ 12 w 21"/>
                  <a:gd name="T7" fmla="*/ 0 h 20"/>
                  <a:gd name="T8" fmla="*/ 33 w 21"/>
                  <a:gd name="T9" fmla="*/ 5 h 20"/>
                  <a:gd name="T10" fmla="*/ 36 w 21"/>
                  <a:gd name="T11" fmla="*/ 11 h 20"/>
                  <a:gd name="T12" fmla="*/ 29 w 21"/>
                  <a:gd name="T13" fmla="*/ 34 h 20"/>
                  <a:gd name="T14" fmla="*/ 26 w 21"/>
                  <a:gd name="T15" fmla="*/ 36 h 20"/>
                  <a:gd name="T16" fmla="*/ 3 w 21"/>
                  <a:gd name="T17" fmla="*/ 31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0"/>
                  <a:gd name="T29" fmla="*/ 21 w 21"/>
                  <a:gd name="T30" fmla="*/ 20 h 2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0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9" name="Freeform 222"/>
              <p:cNvSpPr>
                <a:spLocks noChangeArrowheads="1"/>
              </p:cNvSpPr>
              <p:nvPr/>
            </p:nvSpPr>
            <p:spPr bwMode="auto">
              <a:xfrm>
                <a:off x="1104" y="661"/>
                <a:ext cx="35" cy="35"/>
              </a:xfrm>
              <a:custGeom>
                <a:avLst/>
                <a:gdLst>
                  <a:gd name="T0" fmla="*/ 3 w 21"/>
                  <a:gd name="T1" fmla="*/ 30 h 20"/>
                  <a:gd name="T2" fmla="*/ 0 w 21"/>
                  <a:gd name="T3" fmla="*/ 25 h 20"/>
                  <a:gd name="T4" fmla="*/ 7 w 21"/>
                  <a:gd name="T5" fmla="*/ 2 h 20"/>
                  <a:gd name="T6" fmla="*/ 10 w 21"/>
                  <a:gd name="T7" fmla="*/ 0 h 20"/>
                  <a:gd name="T8" fmla="*/ 32 w 21"/>
                  <a:gd name="T9" fmla="*/ 5 h 20"/>
                  <a:gd name="T10" fmla="*/ 33 w 21"/>
                  <a:gd name="T11" fmla="*/ 11 h 20"/>
                  <a:gd name="T12" fmla="*/ 28 w 21"/>
                  <a:gd name="T13" fmla="*/ 32 h 20"/>
                  <a:gd name="T14" fmla="*/ 23 w 21"/>
                  <a:gd name="T15" fmla="*/ 35 h 20"/>
                  <a:gd name="T16" fmla="*/ 3 w 21"/>
                  <a:gd name="T17" fmla="*/ 30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0"/>
                  <a:gd name="T29" fmla="*/ 21 w 21"/>
                  <a:gd name="T30" fmla="*/ 20 h 2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0" y="1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20"/>
                      <a:pt x="15" y="20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0" name="Freeform 223"/>
              <p:cNvSpPr>
                <a:spLocks noChangeArrowheads="1"/>
              </p:cNvSpPr>
              <p:nvPr/>
            </p:nvSpPr>
            <p:spPr bwMode="auto">
              <a:xfrm>
                <a:off x="1094" y="695"/>
                <a:ext cx="35" cy="37"/>
              </a:xfrm>
              <a:custGeom>
                <a:avLst/>
                <a:gdLst>
                  <a:gd name="T0" fmla="*/ 3 w 21"/>
                  <a:gd name="T1" fmla="*/ 32 h 21"/>
                  <a:gd name="T2" fmla="*/ 2 w 21"/>
                  <a:gd name="T3" fmla="*/ 26 h 21"/>
                  <a:gd name="T4" fmla="*/ 7 w 21"/>
                  <a:gd name="T5" fmla="*/ 4 h 21"/>
                  <a:gd name="T6" fmla="*/ 12 w 21"/>
                  <a:gd name="T7" fmla="*/ 2 h 21"/>
                  <a:gd name="T8" fmla="*/ 32 w 21"/>
                  <a:gd name="T9" fmla="*/ 7 h 21"/>
                  <a:gd name="T10" fmla="*/ 35 w 21"/>
                  <a:gd name="T11" fmla="*/ 12 h 21"/>
                  <a:gd name="T12" fmla="*/ 30 w 21"/>
                  <a:gd name="T13" fmla="*/ 33 h 21"/>
                  <a:gd name="T14" fmla="*/ 25 w 21"/>
                  <a:gd name="T15" fmla="*/ 37 h 21"/>
                  <a:gd name="T16" fmla="*/ 3 w 21"/>
                  <a:gd name="T17" fmla="*/ 32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8"/>
                    </a:moveTo>
                    <a:cubicBezTo>
                      <a:pt x="1" y="17"/>
                      <a:pt x="0" y="16"/>
                      <a:pt x="1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1" y="4"/>
                      <a:pt x="21" y="6"/>
                      <a:pt x="21" y="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1"/>
                      <a:pt x="16" y="21"/>
                      <a:pt x="15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1" name="Freeform 224"/>
              <p:cNvSpPr>
                <a:spLocks noChangeArrowheads="1"/>
              </p:cNvSpPr>
              <p:nvPr/>
            </p:nvSpPr>
            <p:spPr bwMode="auto">
              <a:xfrm>
                <a:off x="1085" y="730"/>
                <a:ext cx="36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6 h 21"/>
                  <a:gd name="T4" fmla="*/ 7 w 21"/>
                  <a:gd name="T5" fmla="*/ 4 h 21"/>
                  <a:gd name="T6" fmla="*/ 10 w 21"/>
                  <a:gd name="T7" fmla="*/ 2 h 21"/>
                  <a:gd name="T8" fmla="*/ 33 w 21"/>
                  <a:gd name="T9" fmla="*/ 7 h 21"/>
                  <a:gd name="T10" fmla="*/ 34 w 21"/>
                  <a:gd name="T11" fmla="*/ 12 h 21"/>
                  <a:gd name="T12" fmla="*/ 29 w 21"/>
                  <a:gd name="T13" fmla="*/ 33 h 21"/>
                  <a:gd name="T14" fmla="*/ 24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2" name="Freeform 225"/>
              <p:cNvSpPr>
                <a:spLocks noChangeArrowheads="1"/>
              </p:cNvSpPr>
              <p:nvPr/>
            </p:nvSpPr>
            <p:spPr bwMode="auto">
              <a:xfrm>
                <a:off x="1077" y="766"/>
                <a:ext cx="34" cy="37"/>
              </a:xfrm>
              <a:custGeom>
                <a:avLst/>
                <a:gdLst>
                  <a:gd name="T0" fmla="*/ 2 w 20"/>
                  <a:gd name="T1" fmla="*/ 30 h 21"/>
                  <a:gd name="T2" fmla="*/ 0 w 20"/>
                  <a:gd name="T3" fmla="*/ 26 h 21"/>
                  <a:gd name="T4" fmla="*/ 5 w 20"/>
                  <a:gd name="T5" fmla="*/ 4 h 21"/>
                  <a:gd name="T6" fmla="*/ 10 w 20"/>
                  <a:gd name="T7" fmla="*/ 2 h 21"/>
                  <a:gd name="T8" fmla="*/ 31 w 20"/>
                  <a:gd name="T9" fmla="*/ 7 h 21"/>
                  <a:gd name="T10" fmla="*/ 34 w 20"/>
                  <a:gd name="T11" fmla="*/ 12 h 21"/>
                  <a:gd name="T12" fmla="*/ 29 w 20"/>
                  <a:gd name="T13" fmla="*/ 33 h 21"/>
                  <a:gd name="T14" fmla="*/ 24 w 20"/>
                  <a:gd name="T15" fmla="*/ 37 h 21"/>
                  <a:gd name="T16" fmla="*/ 2 w 20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21"/>
                  <a:gd name="T29" fmla="*/ 20 w 20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21">
                    <a:moveTo>
                      <a:pt x="1" y="17"/>
                    </a:moveTo>
                    <a:cubicBezTo>
                      <a:pt x="0" y="17"/>
                      <a:pt x="0" y="16"/>
                      <a:pt x="0" y="1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4"/>
                      <a:pt x="20" y="5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1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3" name="Freeform 226"/>
              <p:cNvSpPr>
                <a:spLocks noChangeArrowheads="1"/>
              </p:cNvSpPr>
              <p:nvPr/>
            </p:nvSpPr>
            <p:spPr bwMode="auto">
              <a:xfrm>
                <a:off x="1067" y="801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2 w 21"/>
                  <a:gd name="T9" fmla="*/ 7 h 21"/>
                  <a:gd name="T10" fmla="*/ 35 w 21"/>
                  <a:gd name="T11" fmla="*/ 12 h 21"/>
                  <a:gd name="T12" fmla="*/ 28 w 21"/>
                  <a:gd name="T13" fmla="*/ 33 h 21"/>
                  <a:gd name="T14" fmla="*/ 23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4" name="Freeform 227"/>
              <p:cNvSpPr>
                <a:spLocks noChangeArrowheads="1"/>
              </p:cNvSpPr>
              <p:nvPr/>
            </p:nvSpPr>
            <p:spPr bwMode="auto">
              <a:xfrm>
                <a:off x="1059" y="837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5 h 21"/>
                  <a:gd name="T4" fmla="*/ 5 w 21"/>
                  <a:gd name="T5" fmla="*/ 4 h 21"/>
                  <a:gd name="T6" fmla="*/ 10 w 21"/>
                  <a:gd name="T7" fmla="*/ 0 h 21"/>
                  <a:gd name="T8" fmla="*/ 32 w 21"/>
                  <a:gd name="T9" fmla="*/ 7 h 21"/>
                  <a:gd name="T10" fmla="*/ 33 w 21"/>
                  <a:gd name="T11" fmla="*/ 11 h 21"/>
                  <a:gd name="T12" fmla="*/ 28 w 21"/>
                  <a:gd name="T13" fmla="*/ 33 h 21"/>
                  <a:gd name="T14" fmla="*/ 23 w 21"/>
                  <a:gd name="T15" fmla="*/ 35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0" y="17"/>
                      <a:pt x="0" y="16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5" name="Freeform 228"/>
              <p:cNvSpPr>
                <a:spLocks noChangeArrowheads="1"/>
              </p:cNvSpPr>
              <p:nvPr/>
            </p:nvSpPr>
            <p:spPr bwMode="auto">
              <a:xfrm>
                <a:off x="1048" y="872"/>
                <a:ext cx="36" cy="37"/>
              </a:xfrm>
              <a:custGeom>
                <a:avLst/>
                <a:gdLst>
                  <a:gd name="T0" fmla="*/ 3 w 21"/>
                  <a:gd name="T1" fmla="*/ 30 h 21"/>
                  <a:gd name="T2" fmla="*/ 2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3 w 21"/>
                  <a:gd name="T9" fmla="*/ 7 h 21"/>
                  <a:gd name="T10" fmla="*/ 36 w 21"/>
                  <a:gd name="T11" fmla="*/ 11 h 21"/>
                  <a:gd name="T12" fmla="*/ 29 w 21"/>
                  <a:gd name="T13" fmla="*/ 33 h 21"/>
                  <a:gd name="T14" fmla="*/ 26 w 21"/>
                  <a:gd name="T15" fmla="*/ 35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6" name="Freeform 229"/>
              <p:cNvSpPr>
                <a:spLocks noChangeArrowheads="1"/>
              </p:cNvSpPr>
              <p:nvPr/>
            </p:nvSpPr>
            <p:spPr bwMode="auto">
              <a:xfrm>
                <a:off x="1040" y="908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5 h 21"/>
                  <a:gd name="T4" fmla="*/ 7 w 21"/>
                  <a:gd name="T5" fmla="*/ 4 h 21"/>
                  <a:gd name="T6" fmla="*/ 10 w 21"/>
                  <a:gd name="T7" fmla="*/ 0 h 21"/>
                  <a:gd name="T8" fmla="*/ 32 w 21"/>
                  <a:gd name="T9" fmla="*/ 5 h 21"/>
                  <a:gd name="T10" fmla="*/ 33 w 21"/>
                  <a:gd name="T11" fmla="*/ 11 h 21"/>
                  <a:gd name="T12" fmla="*/ 28 w 21"/>
                  <a:gd name="T13" fmla="*/ 33 h 21"/>
                  <a:gd name="T14" fmla="*/ 23 w 21"/>
                  <a:gd name="T15" fmla="*/ 35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7" name="Freeform 230"/>
              <p:cNvSpPr>
                <a:spLocks noChangeArrowheads="1"/>
              </p:cNvSpPr>
              <p:nvPr/>
            </p:nvSpPr>
            <p:spPr bwMode="auto">
              <a:xfrm>
                <a:off x="1030" y="943"/>
                <a:ext cx="35" cy="36"/>
              </a:xfrm>
              <a:custGeom>
                <a:avLst/>
                <a:gdLst>
                  <a:gd name="T0" fmla="*/ 3 w 21"/>
                  <a:gd name="T1" fmla="*/ 31 h 20"/>
                  <a:gd name="T2" fmla="*/ 2 w 21"/>
                  <a:gd name="T3" fmla="*/ 25 h 20"/>
                  <a:gd name="T4" fmla="*/ 7 w 21"/>
                  <a:gd name="T5" fmla="*/ 4 h 20"/>
                  <a:gd name="T6" fmla="*/ 12 w 21"/>
                  <a:gd name="T7" fmla="*/ 0 h 20"/>
                  <a:gd name="T8" fmla="*/ 32 w 21"/>
                  <a:gd name="T9" fmla="*/ 5 h 20"/>
                  <a:gd name="T10" fmla="*/ 35 w 21"/>
                  <a:gd name="T11" fmla="*/ 11 h 20"/>
                  <a:gd name="T12" fmla="*/ 30 w 21"/>
                  <a:gd name="T13" fmla="*/ 34 h 20"/>
                  <a:gd name="T14" fmla="*/ 25 w 21"/>
                  <a:gd name="T15" fmla="*/ 36 h 20"/>
                  <a:gd name="T16" fmla="*/ 3 w 21"/>
                  <a:gd name="T17" fmla="*/ 31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0"/>
                  <a:gd name="T29" fmla="*/ 21 w 21"/>
                  <a:gd name="T30" fmla="*/ 20 h 2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4"/>
                      <a:pt x="21" y="5"/>
                      <a:pt x="21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0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8" name="Freeform 231"/>
              <p:cNvSpPr>
                <a:spLocks noChangeArrowheads="1"/>
              </p:cNvSpPr>
              <p:nvPr/>
            </p:nvSpPr>
            <p:spPr bwMode="auto">
              <a:xfrm>
                <a:off x="1094" y="558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6 h 21"/>
                  <a:gd name="T4" fmla="*/ 7 w 21"/>
                  <a:gd name="T5" fmla="*/ 4 h 21"/>
                  <a:gd name="T6" fmla="*/ 10 w 21"/>
                  <a:gd name="T7" fmla="*/ 2 h 21"/>
                  <a:gd name="T8" fmla="*/ 32 w 21"/>
                  <a:gd name="T9" fmla="*/ 7 h 21"/>
                  <a:gd name="T10" fmla="*/ 33 w 21"/>
                  <a:gd name="T11" fmla="*/ 12 h 21"/>
                  <a:gd name="T12" fmla="*/ 28 w 21"/>
                  <a:gd name="T13" fmla="*/ 33 h 21"/>
                  <a:gd name="T14" fmla="*/ 23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9" name="Freeform 232"/>
              <p:cNvSpPr>
                <a:spLocks noChangeArrowheads="1"/>
              </p:cNvSpPr>
              <p:nvPr/>
            </p:nvSpPr>
            <p:spPr bwMode="auto">
              <a:xfrm>
                <a:off x="1102" y="522"/>
                <a:ext cx="36" cy="38"/>
              </a:xfrm>
              <a:custGeom>
                <a:avLst/>
                <a:gdLst>
                  <a:gd name="T0" fmla="*/ 3 w 21"/>
                  <a:gd name="T1" fmla="*/ 31 h 21"/>
                  <a:gd name="T2" fmla="*/ 2 w 21"/>
                  <a:gd name="T3" fmla="*/ 27 h 21"/>
                  <a:gd name="T4" fmla="*/ 7 w 21"/>
                  <a:gd name="T5" fmla="*/ 4 h 21"/>
                  <a:gd name="T6" fmla="*/ 12 w 21"/>
                  <a:gd name="T7" fmla="*/ 2 h 21"/>
                  <a:gd name="T8" fmla="*/ 33 w 21"/>
                  <a:gd name="T9" fmla="*/ 7 h 21"/>
                  <a:gd name="T10" fmla="*/ 36 w 21"/>
                  <a:gd name="T11" fmla="*/ 13 h 21"/>
                  <a:gd name="T12" fmla="*/ 29 w 21"/>
                  <a:gd name="T13" fmla="*/ 34 h 21"/>
                  <a:gd name="T14" fmla="*/ 26 w 21"/>
                  <a:gd name="T15" fmla="*/ 38 h 21"/>
                  <a:gd name="T16" fmla="*/ 3 w 21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0" name="Freeform 233"/>
              <p:cNvSpPr>
                <a:spLocks noChangeArrowheads="1"/>
              </p:cNvSpPr>
              <p:nvPr/>
            </p:nvSpPr>
            <p:spPr bwMode="auto">
              <a:xfrm>
                <a:off x="1112" y="487"/>
                <a:ext cx="36" cy="37"/>
              </a:xfrm>
              <a:custGeom>
                <a:avLst/>
                <a:gdLst>
                  <a:gd name="T0" fmla="*/ 3 w 21"/>
                  <a:gd name="T1" fmla="*/ 32 h 21"/>
                  <a:gd name="T2" fmla="*/ 0 w 21"/>
                  <a:gd name="T3" fmla="*/ 26 h 21"/>
                  <a:gd name="T4" fmla="*/ 5 w 21"/>
                  <a:gd name="T5" fmla="*/ 4 h 21"/>
                  <a:gd name="T6" fmla="*/ 10 w 21"/>
                  <a:gd name="T7" fmla="*/ 2 h 21"/>
                  <a:gd name="T8" fmla="*/ 33 w 21"/>
                  <a:gd name="T9" fmla="*/ 7 h 21"/>
                  <a:gd name="T10" fmla="*/ 34 w 21"/>
                  <a:gd name="T11" fmla="*/ 12 h 21"/>
                  <a:gd name="T12" fmla="*/ 29 w 21"/>
                  <a:gd name="T13" fmla="*/ 33 h 21"/>
                  <a:gd name="T14" fmla="*/ 24 w 21"/>
                  <a:gd name="T15" fmla="*/ 37 h 21"/>
                  <a:gd name="T16" fmla="*/ 3 w 21"/>
                  <a:gd name="T17" fmla="*/ 32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8"/>
                    </a:moveTo>
                    <a:cubicBezTo>
                      <a:pt x="0" y="17"/>
                      <a:pt x="0" y="16"/>
                      <a:pt x="0" y="1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1"/>
                      <a:pt x="15" y="21"/>
                      <a:pt x="14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1" name="Freeform 234"/>
              <p:cNvSpPr>
                <a:spLocks noChangeArrowheads="1"/>
              </p:cNvSpPr>
              <p:nvPr/>
            </p:nvSpPr>
            <p:spPr bwMode="auto">
              <a:xfrm>
                <a:off x="1084" y="593"/>
                <a:ext cx="35" cy="38"/>
              </a:xfrm>
              <a:custGeom>
                <a:avLst/>
                <a:gdLst>
                  <a:gd name="T0" fmla="*/ 3 w 21"/>
                  <a:gd name="T1" fmla="*/ 31 h 21"/>
                  <a:gd name="T2" fmla="*/ 2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2 w 21"/>
                  <a:gd name="T9" fmla="*/ 7 h 21"/>
                  <a:gd name="T10" fmla="*/ 35 w 21"/>
                  <a:gd name="T11" fmla="*/ 13 h 21"/>
                  <a:gd name="T12" fmla="*/ 30 w 21"/>
                  <a:gd name="T13" fmla="*/ 34 h 21"/>
                  <a:gd name="T14" fmla="*/ 25 w 21"/>
                  <a:gd name="T15" fmla="*/ 38 h 21"/>
                  <a:gd name="T16" fmla="*/ 3 w 21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1" y="4"/>
                      <a:pt x="21" y="5"/>
                      <a:pt x="21" y="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1"/>
                      <a:pt x="15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2" name="Freeform 235"/>
              <p:cNvSpPr>
                <a:spLocks noChangeArrowheads="1"/>
              </p:cNvSpPr>
              <p:nvPr/>
            </p:nvSpPr>
            <p:spPr bwMode="auto">
              <a:xfrm>
                <a:off x="1075" y="629"/>
                <a:ext cx="36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3 w 21"/>
                  <a:gd name="T9" fmla="*/ 7 h 21"/>
                  <a:gd name="T10" fmla="*/ 36 w 21"/>
                  <a:gd name="T11" fmla="*/ 12 h 21"/>
                  <a:gd name="T12" fmla="*/ 29 w 21"/>
                  <a:gd name="T13" fmla="*/ 33 h 21"/>
                  <a:gd name="T14" fmla="*/ 24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3" name="Freeform 236"/>
              <p:cNvSpPr>
                <a:spLocks noChangeArrowheads="1"/>
              </p:cNvSpPr>
              <p:nvPr/>
            </p:nvSpPr>
            <p:spPr bwMode="auto">
              <a:xfrm>
                <a:off x="1067" y="664"/>
                <a:ext cx="34" cy="38"/>
              </a:xfrm>
              <a:custGeom>
                <a:avLst/>
                <a:gdLst>
                  <a:gd name="T0" fmla="*/ 3 w 20"/>
                  <a:gd name="T1" fmla="*/ 31 h 21"/>
                  <a:gd name="T2" fmla="*/ 0 w 20"/>
                  <a:gd name="T3" fmla="*/ 25 h 21"/>
                  <a:gd name="T4" fmla="*/ 5 w 20"/>
                  <a:gd name="T5" fmla="*/ 4 h 21"/>
                  <a:gd name="T6" fmla="*/ 10 w 20"/>
                  <a:gd name="T7" fmla="*/ 0 h 21"/>
                  <a:gd name="T8" fmla="*/ 32 w 20"/>
                  <a:gd name="T9" fmla="*/ 7 h 21"/>
                  <a:gd name="T10" fmla="*/ 34 w 20"/>
                  <a:gd name="T11" fmla="*/ 11 h 21"/>
                  <a:gd name="T12" fmla="*/ 29 w 20"/>
                  <a:gd name="T13" fmla="*/ 34 h 21"/>
                  <a:gd name="T14" fmla="*/ 24 w 20"/>
                  <a:gd name="T15" fmla="*/ 36 h 21"/>
                  <a:gd name="T16" fmla="*/ 3 w 20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21"/>
                  <a:gd name="T29" fmla="*/ 20 w 20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21">
                    <a:moveTo>
                      <a:pt x="2" y="17"/>
                    </a:moveTo>
                    <a:cubicBezTo>
                      <a:pt x="0" y="17"/>
                      <a:pt x="0" y="15"/>
                      <a:pt x="0" y="1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4" name="Freeform 237"/>
              <p:cNvSpPr>
                <a:spLocks noChangeArrowheads="1"/>
              </p:cNvSpPr>
              <p:nvPr/>
            </p:nvSpPr>
            <p:spPr bwMode="auto">
              <a:xfrm>
                <a:off x="1057" y="700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2 w 21"/>
                  <a:gd name="T3" fmla="*/ 25 h 21"/>
                  <a:gd name="T4" fmla="*/ 7 w 21"/>
                  <a:gd name="T5" fmla="*/ 4 h 21"/>
                  <a:gd name="T6" fmla="*/ 12 w 21"/>
                  <a:gd name="T7" fmla="*/ 0 h 21"/>
                  <a:gd name="T8" fmla="*/ 32 w 21"/>
                  <a:gd name="T9" fmla="*/ 7 h 21"/>
                  <a:gd name="T10" fmla="*/ 35 w 21"/>
                  <a:gd name="T11" fmla="*/ 11 h 21"/>
                  <a:gd name="T12" fmla="*/ 28 w 21"/>
                  <a:gd name="T13" fmla="*/ 33 h 21"/>
                  <a:gd name="T14" fmla="*/ 25 w 21"/>
                  <a:gd name="T15" fmla="*/ 35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5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5"/>
                      <a:pt x="21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5" name="Freeform 238"/>
              <p:cNvSpPr>
                <a:spLocks noChangeArrowheads="1"/>
              </p:cNvSpPr>
              <p:nvPr/>
            </p:nvSpPr>
            <p:spPr bwMode="auto">
              <a:xfrm>
                <a:off x="1048" y="735"/>
                <a:ext cx="36" cy="38"/>
              </a:xfrm>
              <a:custGeom>
                <a:avLst/>
                <a:gdLst>
                  <a:gd name="T0" fmla="*/ 3 w 21"/>
                  <a:gd name="T1" fmla="*/ 31 h 21"/>
                  <a:gd name="T2" fmla="*/ 0 w 21"/>
                  <a:gd name="T3" fmla="*/ 25 h 21"/>
                  <a:gd name="T4" fmla="*/ 7 w 21"/>
                  <a:gd name="T5" fmla="*/ 4 h 21"/>
                  <a:gd name="T6" fmla="*/ 10 w 21"/>
                  <a:gd name="T7" fmla="*/ 0 h 21"/>
                  <a:gd name="T8" fmla="*/ 33 w 21"/>
                  <a:gd name="T9" fmla="*/ 5 h 21"/>
                  <a:gd name="T10" fmla="*/ 34 w 21"/>
                  <a:gd name="T11" fmla="*/ 11 h 21"/>
                  <a:gd name="T12" fmla="*/ 29 w 21"/>
                  <a:gd name="T13" fmla="*/ 34 h 21"/>
                  <a:gd name="T14" fmla="*/ 24 w 21"/>
                  <a:gd name="T15" fmla="*/ 36 h 21"/>
                  <a:gd name="T16" fmla="*/ 3 w 21"/>
                  <a:gd name="T17" fmla="*/ 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6"/>
                      <a:pt x="0" y="15"/>
                      <a:pt x="0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4"/>
                      <a:pt x="21" y="5"/>
                      <a:pt x="20" y="6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5" y="21"/>
                      <a:pt x="14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6" name="Freeform 239"/>
              <p:cNvSpPr>
                <a:spLocks noChangeArrowheads="1"/>
              </p:cNvSpPr>
              <p:nvPr/>
            </p:nvSpPr>
            <p:spPr bwMode="auto">
              <a:xfrm>
                <a:off x="1038" y="771"/>
                <a:ext cx="36" cy="35"/>
              </a:xfrm>
              <a:custGeom>
                <a:avLst/>
                <a:gdLst>
                  <a:gd name="T0" fmla="*/ 3 w 21"/>
                  <a:gd name="T1" fmla="*/ 30 h 20"/>
                  <a:gd name="T2" fmla="*/ 2 w 21"/>
                  <a:gd name="T3" fmla="*/ 25 h 20"/>
                  <a:gd name="T4" fmla="*/ 7 w 21"/>
                  <a:gd name="T5" fmla="*/ 4 h 20"/>
                  <a:gd name="T6" fmla="*/ 12 w 21"/>
                  <a:gd name="T7" fmla="*/ 0 h 20"/>
                  <a:gd name="T8" fmla="*/ 33 w 21"/>
                  <a:gd name="T9" fmla="*/ 5 h 20"/>
                  <a:gd name="T10" fmla="*/ 36 w 21"/>
                  <a:gd name="T11" fmla="*/ 11 h 20"/>
                  <a:gd name="T12" fmla="*/ 31 w 21"/>
                  <a:gd name="T13" fmla="*/ 32 h 20"/>
                  <a:gd name="T14" fmla="*/ 26 w 21"/>
                  <a:gd name="T15" fmla="*/ 35 h 20"/>
                  <a:gd name="T16" fmla="*/ 3 w 21"/>
                  <a:gd name="T17" fmla="*/ 30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0"/>
                  <a:gd name="T29" fmla="*/ 21 w 21"/>
                  <a:gd name="T30" fmla="*/ 20 h 2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0">
                    <a:moveTo>
                      <a:pt x="2" y="17"/>
                    </a:moveTo>
                    <a:cubicBezTo>
                      <a:pt x="1" y="16"/>
                      <a:pt x="0" y="15"/>
                      <a:pt x="1" y="1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4"/>
                      <a:pt x="21" y="5"/>
                      <a:pt x="21" y="6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7" y="20"/>
                      <a:pt x="16" y="20"/>
                      <a:pt x="15" y="20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7" name="Freeform 240"/>
              <p:cNvSpPr>
                <a:spLocks noChangeArrowheads="1"/>
              </p:cNvSpPr>
              <p:nvPr/>
            </p:nvSpPr>
            <p:spPr bwMode="auto">
              <a:xfrm>
                <a:off x="1030" y="805"/>
                <a:ext cx="35" cy="37"/>
              </a:xfrm>
              <a:custGeom>
                <a:avLst/>
                <a:gdLst>
                  <a:gd name="T0" fmla="*/ 3 w 21"/>
                  <a:gd name="T1" fmla="*/ 32 h 21"/>
                  <a:gd name="T2" fmla="*/ 0 w 21"/>
                  <a:gd name="T3" fmla="*/ 26 h 21"/>
                  <a:gd name="T4" fmla="*/ 7 w 21"/>
                  <a:gd name="T5" fmla="*/ 4 h 21"/>
                  <a:gd name="T6" fmla="*/ 10 w 21"/>
                  <a:gd name="T7" fmla="*/ 2 h 21"/>
                  <a:gd name="T8" fmla="*/ 32 w 21"/>
                  <a:gd name="T9" fmla="*/ 7 h 21"/>
                  <a:gd name="T10" fmla="*/ 33 w 21"/>
                  <a:gd name="T11" fmla="*/ 12 h 21"/>
                  <a:gd name="T12" fmla="*/ 28 w 21"/>
                  <a:gd name="T13" fmla="*/ 33 h 21"/>
                  <a:gd name="T14" fmla="*/ 23 w 21"/>
                  <a:gd name="T15" fmla="*/ 37 h 21"/>
                  <a:gd name="T16" fmla="*/ 3 w 21"/>
                  <a:gd name="T17" fmla="*/ 32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8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5"/>
                      <a:pt x="21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1"/>
                      <a:pt x="16" y="21"/>
                      <a:pt x="14" y="21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8" name="Freeform 241"/>
              <p:cNvSpPr>
                <a:spLocks noChangeArrowheads="1"/>
              </p:cNvSpPr>
              <p:nvPr/>
            </p:nvSpPr>
            <p:spPr bwMode="auto">
              <a:xfrm>
                <a:off x="1022" y="840"/>
                <a:ext cx="33" cy="37"/>
              </a:xfrm>
              <a:custGeom>
                <a:avLst/>
                <a:gdLst>
                  <a:gd name="T0" fmla="*/ 2 w 20"/>
                  <a:gd name="T1" fmla="*/ 30 h 21"/>
                  <a:gd name="T2" fmla="*/ 0 w 20"/>
                  <a:gd name="T3" fmla="*/ 26 h 21"/>
                  <a:gd name="T4" fmla="*/ 5 w 20"/>
                  <a:gd name="T5" fmla="*/ 4 h 21"/>
                  <a:gd name="T6" fmla="*/ 10 w 20"/>
                  <a:gd name="T7" fmla="*/ 2 h 21"/>
                  <a:gd name="T8" fmla="*/ 30 w 20"/>
                  <a:gd name="T9" fmla="*/ 7 h 21"/>
                  <a:gd name="T10" fmla="*/ 33 w 20"/>
                  <a:gd name="T11" fmla="*/ 12 h 21"/>
                  <a:gd name="T12" fmla="*/ 28 w 20"/>
                  <a:gd name="T13" fmla="*/ 33 h 21"/>
                  <a:gd name="T14" fmla="*/ 23 w 20"/>
                  <a:gd name="T15" fmla="*/ 37 h 21"/>
                  <a:gd name="T16" fmla="*/ 2 w 20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0"/>
                  <a:gd name="T28" fmla="*/ 0 h 21"/>
                  <a:gd name="T29" fmla="*/ 20 w 20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0" h="21">
                    <a:moveTo>
                      <a:pt x="1" y="17"/>
                    </a:moveTo>
                    <a:cubicBezTo>
                      <a:pt x="0" y="17"/>
                      <a:pt x="0" y="16"/>
                      <a:pt x="0" y="1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6" y="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4"/>
                      <a:pt x="20" y="6"/>
                      <a:pt x="20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1"/>
                    </a:cubicBez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9" name="Freeform 242"/>
              <p:cNvSpPr>
                <a:spLocks noChangeArrowheads="1"/>
              </p:cNvSpPr>
              <p:nvPr/>
            </p:nvSpPr>
            <p:spPr bwMode="auto">
              <a:xfrm>
                <a:off x="1012" y="876"/>
                <a:ext cx="35" cy="37"/>
              </a:xfrm>
              <a:custGeom>
                <a:avLst/>
                <a:gdLst>
                  <a:gd name="T0" fmla="*/ 3 w 21"/>
                  <a:gd name="T1" fmla="*/ 30 h 21"/>
                  <a:gd name="T2" fmla="*/ 0 w 21"/>
                  <a:gd name="T3" fmla="*/ 26 h 21"/>
                  <a:gd name="T4" fmla="*/ 7 w 21"/>
                  <a:gd name="T5" fmla="*/ 4 h 21"/>
                  <a:gd name="T6" fmla="*/ 12 w 21"/>
                  <a:gd name="T7" fmla="*/ 2 h 21"/>
                  <a:gd name="T8" fmla="*/ 32 w 21"/>
                  <a:gd name="T9" fmla="*/ 7 h 21"/>
                  <a:gd name="T10" fmla="*/ 35 w 21"/>
                  <a:gd name="T11" fmla="*/ 12 h 21"/>
                  <a:gd name="T12" fmla="*/ 28 w 21"/>
                  <a:gd name="T13" fmla="*/ 33 h 21"/>
                  <a:gd name="T14" fmla="*/ 23 w 21"/>
                  <a:gd name="T15" fmla="*/ 37 h 21"/>
                  <a:gd name="T16" fmla="*/ 3 w 21"/>
                  <a:gd name="T17" fmla="*/ 3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21"/>
                  <a:gd name="T29" fmla="*/ 21 w 2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21">
                    <a:moveTo>
                      <a:pt x="2" y="17"/>
                    </a:moveTo>
                    <a:cubicBezTo>
                      <a:pt x="1" y="17"/>
                      <a:pt x="0" y="16"/>
                      <a:pt x="0" y="15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0"/>
                      <a:pt x="7" y="1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1" y="6"/>
                      <a:pt x="21" y="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20"/>
                      <a:pt x="16" y="21"/>
                      <a:pt x="14" y="21"/>
                    </a:cubicBez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0" name="Freeform 243"/>
              <p:cNvSpPr>
                <a:spLocks noChangeArrowheads="1"/>
              </p:cNvSpPr>
              <p:nvPr/>
            </p:nvSpPr>
            <p:spPr bwMode="auto">
              <a:xfrm>
                <a:off x="1057" y="977"/>
                <a:ext cx="37" cy="44"/>
              </a:xfrm>
              <a:custGeom>
                <a:avLst/>
                <a:gdLst>
                  <a:gd name="T0" fmla="*/ 3 w 22"/>
                  <a:gd name="T1" fmla="*/ 37 h 25"/>
                  <a:gd name="T2" fmla="*/ 0 w 22"/>
                  <a:gd name="T3" fmla="*/ 32 h 25"/>
                  <a:gd name="T4" fmla="*/ 8 w 22"/>
                  <a:gd name="T5" fmla="*/ 4 h 25"/>
                  <a:gd name="T6" fmla="*/ 13 w 22"/>
                  <a:gd name="T7" fmla="*/ 2 h 25"/>
                  <a:gd name="T8" fmla="*/ 34 w 22"/>
                  <a:gd name="T9" fmla="*/ 7 h 25"/>
                  <a:gd name="T10" fmla="*/ 37 w 22"/>
                  <a:gd name="T11" fmla="*/ 12 h 25"/>
                  <a:gd name="T12" fmla="*/ 29 w 22"/>
                  <a:gd name="T13" fmla="*/ 40 h 25"/>
                  <a:gd name="T14" fmla="*/ 24 w 22"/>
                  <a:gd name="T15" fmla="*/ 42 h 25"/>
                  <a:gd name="T16" fmla="*/ 3 w 22"/>
                  <a:gd name="T17" fmla="*/ 37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25"/>
                  <a:gd name="T29" fmla="*/ 22 w 22"/>
                  <a:gd name="T30" fmla="*/ 25 h 2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25">
                    <a:moveTo>
                      <a:pt x="2" y="21"/>
                    </a:moveTo>
                    <a:cubicBezTo>
                      <a:pt x="1" y="21"/>
                      <a:pt x="0" y="19"/>
                      <a:pt x="0" y="18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8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2" y="5"/>
                      <a:pt x="22" y="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4"/>
                      <a:pt x="16" y="25"/>
                      <a:pt x="14" y="24"/>
                    </a:cubicBez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1" name="Freeform 244"/>
              <p:cNvSpPr>
                <a:spLocks noChangeArrowheads="1"/>
              </p:cNvSpPr>
              <p:nvPr/>
            </p:nvSpPr>
            <p:spPr bwMode="auto">
              <a:xfrm>
                <a:off x="1023" y="979"/>
                <a:ext cx="52" cy="37"/>
              </a:xfrm>
              <a:custGeom>
                <a:avLst/>
                <a:gdLst>
                  <a:gd name="T0" fmla="*/ 2 w 31"/>
                  <a:gd name="T1" fmla="*/ 25 h 21"/>
                  <a:gd name="T2" fmla="*/ 0 w 31"/>
                  <a:gd name="T3" fmla="*/ 19 h 21"/>
                  <a:gd name="T4" fmla="*/ 3 w 31"/>
                  <a:gd name="T5" fmla="*/ 4 h 21"/>
                  <a:gd name="T6" fmla="*/ 8 w 31"/>
                  <a:gd name="T7" fmla="*/ 0 h 21"/>
                  <a:gd name="T8" fmla="*/ 49 w 31"/>
                  <a:gd name="T9" fmla="*/ 12 h 21"/>
                  <a:gd name="T10" fmla="*/ 52 w 31"/>
                  <a:gd name="T11" fmla="*/ 18 h 21"/>
                  <a:gd name="T12" fmla="*/ 47 w 31"/>
                  <a:gd name="T13" fmla="*/ 33 h 21"/>
                  <a:gd name="T14" fmla="*/ 44 w 31"/>
                  <a:gd name="T15" fmla="*/ 37 h 21"/>
                  <a:gd name="T16" fmla="*/ 2 w 31"/>
                  <a:gd name="T17" fmla="*/ 25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21"/>
                  <a:gd name="T29" fmla="*/ 31 w 31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21">
                    <a:moveTo>
                      <a:pt x="1" y="14"/>
                    </a:moveTo>
                    <a:cubicBezTo>
                      <a:pt x="0" y="14"/>
                      <a:pt x="0" y="13"/>
                      <a:pt x="0" y="1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1" y="7"/>
                      <a:pt x="31" y="8"/>
                      <a:pt x="31" y="10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20"/>
                      <a:pt x="27" y="21"/>
                      <a:pt x="26" y="21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2" name="Freeform 245"/>
              <p:cNvSpPr>
                <a:spLocks noChangeArrowheads="1"/>
              </p:cNvSpPr>
              <p:nvPr/>
            </p:nvSpPr>
            <p:spPr bwMode="auto">
              <a:xfrm>
                <a:off x="1090" y="979"/>
                <a:ext cx="39" cy="51"/>
              </a:xfrm>
              <a:custGeom>
                <a:avLst/>
                <a:gdLst>
                  <a:gd name="T0" fmla="*/ 3 w 23"/>
                  <a:gd name="T1" fmla="*/ 44 h 29"/>
                  <a:gd name="T2" fmla="*/ 0 w 23"/>
                  <a:gd name="T3" fmla="*/ 39 h 29"/>
                  <a:gd name="T4" fmla="*/ 10 w 23"/>
                  <a:gd name="T5" fmla="*/ 4 h 29"/>
                  <a:gd name="T6" fmla="*/ 15 w 23"/>
                  <a:gd name="T7" fmla="*/ 0 h 29"/>
                  <a:gd name="T8" fmla="*/ 36 w 23"/>
                  <a:gd name="T9" fmla="*/ 7 h 29"/>
                  <a:gd name="T10" fmla="*/ 39 w 23"/>
                  <a:gd name="T11" fmla="*/ 11 h 29"/>
                  <a:gd name="T12" fmla="*/ 29 w 23"/>
                  <a:gd name="T13" fmla="*/ 47 h 29"/>
                  <a:gd name="T14" fmla="*/ 24 w 23"/>
                  <a:gd name="T15" fmla="*/ 49 h 29"/>
                  <a:gd name="T16" fmla="*/ 3 w 23"/>
                  <a:gd name="T17" fmla="*/ 44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29"/>
                  <a:gd name="T29" fmla="*/ 23 w 23"/>
                  <a:gd name="T30" fmla="*/ 29 h 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29">
                    <a:moveTo>
                      <a:pt x="2" y="25"/>
                    </a:moveTo>
                    <a:cubicBezTo>
                      <a:pt x="1" y="25"/>
                      <a:pt x="0" y="24"/>
                      <a:pt x="0" y="2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8" y="0"/>
                      <a:pt x="9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5"/>
                      <a:pt x="23" y="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8"/>
                      <a:pt x="16" y="29"/>
                      <a:pt x="14" y="28"/>
                    </a:cubicBezTo>
                    <a:lnTo>
                      <a:pt x="2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3" name="Freeform 246"/>
              <p:cNvSpPr>
                <a:spLocks noChangeArrowheads="1"/>
              </p:cNvSpPr>
              <p:nvPr/>
            </p:nvSpPr>
            <p:spPr bwMode="auto">
              <a:xfrm>
                <a:off x="990" y="911"/>
                <a:ext cx="48" cy="89"/>
              </a:xfrm>
              <a:custGeom>
                <a:avLst/>
                <a:gdLst>
                  <a:gd name="T0" fmla="*/ 3 w 29"/>
                  <a:gd name="T1" fmla="*/ 84 h 50"/>
                  <a:gd name="T2" fmla="*/ 0 w 29"/>
                  <a:gd name="T3" fmla="*/ 78 h 50"/>
                  <a:gd name="T4" fmla="*/ 18 w 29"/>
                  <a:gd name="T5" fmla="*/ 4 h 50"/>
                  <a:gd name="T6" fmla="*/ 23 w 29"/>
                  <a:gd name="T7" fmla="*/ 2 h 50"/>
                  <a:gd name="T8" fmla="*/ 45 w 29"/>
                  <a:gd name="T9" fmla="*/ 7 h 50"/>
                  <a:gd name="T10" fmla="*/ 46 w 29"/>
                  <a:gd name="T11" fmla="*/ 12 h 50"/>
                  <a:gd name="T12" fmla="*/ 28 w 29"/>
                  <a:gd name="T13" fmla="*/ 85 h 50"/>
                  <a:gd name="T14" fmla="*/ 23 w 29"/>
                  <a:gd name="T15" fmla="*/ 89 h 50"/>
                  <a:gd name="T16" fmla="*/ 3 w 29"/>
                  <a:gd name="T17" fmla="*/ 8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"/>
                  <a:gd name="T28" fmla="*/ 0 h 50"/>
                  <a:gd name="T29" fmla="*/ 29 w 29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" h="50">
                    <a:moveTo>
                      <a:pt x="2" y="47"/>
                    </a:moveTo>
                    <a:cubicBezTo>
                      <a:pt x="0" y="46"/>
                      <a:pt x="0" y="45"/>
                      <a:pt x="0" y="4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4"/>
                      <a:pt x="29" y="6"/>
                      <a:pt x="28" y="7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50"/>
                      <a:pt x="15" y="50"/>
                      <a:pt x="14" y="50"/>
                    </a:cubicBezTo>
                    <a:lnTo>
                      <a:pt x="2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4" name="Freeform 247"/>
              <p:cNvSpPr>
                <a:spLocks noEditPoints="1" noChangeArrowheads="1"/>
              </p:cNvSpPr>
              <p:nvPr/>
            </p:nvSpPr>
            <p:spPr bwMode="auto">
              <a:xfrm>
                <a:off x="1515" y="2186"/>
                <a:ext cx="246" cy="379"/>
              </a:xfrm>
              <a:custGeom>
                <a:avLst/>
                <a:gdLst>
                  <a:gd name="T0" fmla="*/ 115 w 146"/>
                  <a:gd name="T1" fmla="*/ 41 h 213"/>
                  <a:gd name="T2" fmla="*/ 113 w 146"/>
                  <a:gd name="T3" fmla="*/ 69 h 213"/>
                  <a:gd name="T4" fmla="*/ 106 w 146"/>
                  <a:gd name="T5" fmla="*/ 84 h 213"/>
                  <a:gd name="T6" fmla="*/ 101 w 146"/>
                  <a:gd name="T7" fmla="*/ 107 h 213"/>
                  <a:gd name="T8" fmla="*/ 98 w 146"/>
                  <a:gd name="T9" fmla="*/ 126 h 213"/>
                  <a:gd name="T10" fmla="*/ 76 w 146"/>
                  <a:gd name="T11" fmla="*/ 198 h 213"/>
                  <a:gd name="T12" fmla="*/ 69 w 146"/>
                  <a:gd name="T13" fmla="*/ 237 h 213"/>
                  <a:gd name="T14" fmla="*/ 0 w 146"/>
                  <a:gd name="T15" fmla="*/ 347 h 213"/>
                  <a:gd name="T16" fmla="*/ 76 w 146"/>
                  <a:gd name="T17" fmla="*/ 379 h 213"/>
                  <a:gd name="T18" fmla="*/ 128 w 146"/>
                  <a:gd name="T19" fmla="*/ 304 h 213"/>
                  <a:gd name="T20" fmla="*/ 142 w 146"/>
                  <a:gd name="T21" fmla="*/ 279 h 213"/>
                  <a:gd name="T22" fmla="*/ 150 w 146"/>
                  <a:gd name="T23" fmla="*/ 267 h 213"/>
                  <a:gd name="T24" fmla="*/ 174 w 146"/>
                  <a:gd name="T25" fmla="*/ 244 h 213"/>
                  <a:gd name="T26" fmla="*/ 202 w 146"/>
                  <a:gd name="T27" fmla="*/ 205 h 213"/>
                  <a:gd name="T28" fmla="*/ 214 w 146"/>
                  <a:gd name="T29" fmla="*/ 189 h 213"/>
                  <a:gd name="T30" fmla="*/ 231 w 146"/>
                  <a:gd name="T31" fmla="*/ 167 h 213"/>
                  <a:gd name="T32" fmla="*/ 244 w 146"/>
                  <a:gd name="T33" fmla="*/ 149 h 213"/>
                  <a:gd name="T34" fmla="*/ 244 w 146"/>
                  <a:gd name="T35" fmla="*/ 142 h 213"/>
                  <a:gd name="T36" fmla="*/ 246 w 146"/>
                  <a:gd name="T37" fmla="*/ 121 h 213"/>
                  <a:gd name="T38" fmla="*/ 244 w 146"/>
                  <a:gd name="T39" fmla="*/ 114 h 213"/>
                  <a:gd name="T40" fmla="*/ 241 w 146"/>
                  <a:gd name="T41" fmla="*/ 105 h 213"/>
                  <a:gd name="T42" fmla="*/ 239 w 146"/>
                  <a:gd name="T43" fmla="*/ 89 h 213"/>
                  <a:gd name="T44" fmla="*/ 234 w 146"/>
                  <a:gd name="T45" fmla="*/ 87 h 213"/>
                  <a:gd name="T46" fmla="*/ 236 w 146"/>
                  <a:gd name="T47" fmla="*/ 53 h 213"/>
                  <a:gd name="T48" fmla="*/ 236 w 146"/>
                  <a:gd name="T49" fmla="*/ 39 h 213"/>
                  <a:gd name="T50" fmla="*/ 234 w 146"/>
                  <a:gd name="T51" fmla="*/ 30 h 213"/>
                  <a:gd name="T52" fmla="*/ 224 w 146"/>
                  <a:gd name="T53" fmla="*/ 32 h 213"/>
                  <a:gd name="T54" fmla="*/ 224 w 146"/>
                  <a:gd name="T55" fmla="*/ 23 h 213"/>
                  <a:gd name="T56" fmla="*/ 226 w 146"/>
                  <a:gd name="T57" fmla="*/ 5 h 213"/>
                  <a:gd name="T58" fmla="*/ 217 w 146"/>
                  <a:gd name="T59" fmla="*/ 5 h 213"/>
                  <a:gd name="T60" fmla="*/ 211 w 146"/>
                  <a:gd name="T61" fmla="*/ 5 h 213"/>
                  <a:gd name="T62" fmla="*/ 204 w 146"/>
                  <a:gd name="T63" fmla="*/ 23 h 213"/>
                  <a:gd name="T64" fmla="*/ 197 w 146"/>
                  <a:gd name="T65" fmla="*/ 59 h 213"/>
                  <a:gd name="T66" fmla="*/ 192 w 146"/>
                  <a:gd name="T67" fmla="*/ 75 h 213"/>
                  <a:gd name="T68" fmla="*/ 182 w 146"/>
                  <a:gd name="T69" fmla="*/ 94 h 213"/>
                  <a:gd name="T70" fmla="*/ 190 w 146"/>
                  <a:gd name="T71" fmla="*/ 69 h 213"/>
                  <a:gd name="T72" fmla="*/ 194 w 146"/>
                  <a:gd name="T73" fmla="*/ 53 h 213"/>
                  <a:gd name="T74" fmla="*/ 194 w 146"/>
                  <a:gd name="T75" fmla="*/ 46 h 213"/>
                  <a:gd name="T76" fmla="*/ 194 w 146"/>
                  <a:gd name="T77" fmla="*/ 21 h 213"/>
                  <a:gd name="T78" fmla="*/ 194 w 146"/>
                  <a:gd name="T79" fmla="*/ 4 h 213"/>
                  <a:gd name="T80" fmla="*/ 185 w 146"/>
                  <a:gd name="T81" fmla="*/ 5 h 213"/>
                  <a:gd name="T82" fmla="*/ 172 w 146"/>
                  <a:gd name="T83" fmla="*/ 27 h 213"/>
                  <a:gd name="T84" fmla="*/ 167 w 146"/>
                  <a:gd name="T85" fmla="*/ 53 h 213"/>
                  <a:gd name="T86" fmla="*/ 157 w 146"/>
                  <a:gd name="T87" fmla="*/ 71 h 213"/>
                  <a:gd name="T88" fmla="*/ 147 w 146"/>
                  <a:gd name="T89" fmla="*/ 93 h 213"/>
                  <a:gd name="T90" fmla="*/ 126 w 146"/>
                  <a:gd name="T91" fmla="*/ 125 h 213"/>
                  <a:gd name="T92" fmla="*/ 128 w 146"/>
                  <a:gd name="T93" fmla="*/ 116 h 213"/>
                  <a:gd name="T94" fmla="*/ 131 w 146"/>
                  <a:gd name="T95" fmla="*/ 91 h 213"/>
                  <a:gd name="T96" fmla="*/ 133 w 146"/>
                  <a:gd name="T97" fmla="*/ 60 h 213"/>
                  <a:gd name="T98" fmla="*/ 121 w 146"/>
                  <a:gd name="T99" fmla="*/ 44 h 213"/>
                  <a:gd name="T100" fmla="*/ 115 w 146"/>
                  <a:gd name="T101" fmla="*/ 41 h 213"/>
                  <a:gd name="T102" fmla="*/ 227 w 146"/>
                  <a:gd name="T103" fmla="*/ 119 h 213"/>
                  <a:gd name="T104" fmla="*/ 227 w 146"/>
                  <a:gd name="T105" fmla="*/ 119 h 213"/>
                  <a:gd name="T106" fmla="*/ 227 w 146"/>
                  <a:gd name="T107" fmla="*/ 119 h 213"/>
                  <a:gd name="T108" fmla="*/ 227 w 146"/>
                  <a:gd name="T109" fmla="*/ 135 h 213"/>
                  <a:gd name="T110" fmla="*/ 212 w 146"/>
                  <a:gd name="T111" fmla="*/ 155 h 213"/>
                  <a:gd name="T112" fmla="*/ 211 w 146"/>
                  <a:gd name="T113" fmla="*/ 155 h 213"/>
                  <a:gd name="T114" fmla="*/ 221 w 146"/>
                  <a:gd name="T115" fmla="*/ 133 h 213"/>
                  <a:gd name="T116" fmla="*/ 227 w 146"/>
                  <a:gd name="T117" fmla="*/ 119 h 21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46"/>
                  <a:gd name="T178" fmla="*/ 0 h 213"/>
                  <a:gd name="T179" fmla="*/ 146 w 146"/>
                  <a:gd name="T180" fmla="*/ 213 h 21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46" h="213">
                    <a:moveTo>
                      <a:pt x="68" y="23"/>
                    </a:moveTo>
                    <a:cubicBezTo>
                      <a:pt x="67" y="26"/>
                      <a:pt x="67" y="39"/>
                      <a:pt x="67" y="39"/>
                    </a:cubicBezTo>
                    <a:cubicBezTo>
                      <a:pt x="66" y="42"/>
                      <a:pt x="64" y="45"/>
                      <a:pt x="63" y="47"/>
                    </a:cubicBezTo>
                    <a:cubicBezTo>
                      <a:pt x="63" y="48"/>
                      <a:pt x="60" y="58"/>
                      <a:pt x="60" y="60"/>
                    </a:cubicBezTo>
                    <a:cubicBezTo>
                      <a:pt x="60" y="61"/>
                      <a:pt x="60" y="63"/>
                      <a:pt x="58" y="71"/>
                    </a:cubicBezTo>
                    <a:cubicBezTo>
                      <a:pt x="55" y="79"/>
                      <a:pt x="45" y="104"/>
                      <a:pt x="45" y="111"/>
                    </a:cubicBezTo>
                    <a:cubicBezTo>
                      <a:pt x="46" y="117"/>
                      <a:pt x="41" y="133"/>
                      <a:pt x="41" y="133"/>
                    </a:cubicBezTo>
                    <a:cubicBezTo>
                      <a:pt x="37" y="145"/>
                      <a:pt x="19" y="171"/>
                      <a:pt x="0" y="195"/>
                    </a:cubicBezTo>
                    <a:cubicBezTo>
                      <a:pt x="45" y="213"/>
                      <a:pt x="45" y="213"/>
                      <a:pt x="45" y="213"/>
                    </a:cubicBezTo>
                    <a:cubicBezTo>
                      <a:pt x="61" y="192"/>
                      <a:pt x="75" y="173"/>
                      <a:pt x="76" y="171"/>
                    </a:cubicBezTo>
                    <a:cubicBezTo>
                      <a:pt x="78" y="166"/>
                      <a:pt x="81" y="161"/>
                      <a:pt x="84" y="157"/>
                    </a:cubicBezTo>
                    <a:cubicBezTo>
                      <a:pt x="87" y="154"/>
                      <a:pt x="86" y="153"/>
                      <a:pt x="89" y="150"/>
                    </a:cubicBezTo>
                    <a:cubicBezTo>
                      <a:pt x="91" y="147"/>
                      <a:pt x="97" y="144"/>
                      <a:pt x="103" y="137"/>
                    </a:cubicBezTo>
                    <a:cubicBezTo>
                      <a:pt x="109" y="131"/>
                      <a:pt x="117" y="118"/>
                      <a:pt x="120" y="115"/>
                    </a:cubicBezTo>
                    <a:cubicBezTo>
                      <a:pt x="122" y="112"/>
                      <a:pt x="125" y="109"/>
                      <a:pt x="127" y="106"/>
                    </a:cubicBezTo>
                    <a:cubicBezTo>
                      <a:pt x="129" y="102"/>
                      <a:pt x="134" y="97"/>
                      <a:pt x="137" y="94"/>
                    </a:cubicBezTo>
                    <a:cubicBezTo>
                      <a:pt x="139" y="92"/>
                      <a:pt x="144" y="85"/>
                      <a:pt x="145" y="84"/>
                    </a:cubicBezTo>
                    <a:cubicBezTo>
                      <a:pt x="146" y="83"/>
                      <a:pt x="145" y="83"/>
                      <a:pt x="145" y="80"/>
                    </a:cubicBezTo>
                    <a:cubicBezTo>
                      <a:pt x="146" y="76"/>
                      <a:pt x="146" y="70"/>
                      <a:pt x="146" y="68"/>
                    </a:cubicBezTo>
                    <a:cubicBezTo>
                      <a:pt x="146" y="67"/>
                      <a:pt x="146" y="66"/>
                      <a:pt x="145" y="64"/>
                    </a:cubicBezTo>
                    <a:cubicBezTo>
                      <a:pt x="144" y="62"/>
                      <a:pt x="143" y="59"/>
                      <a:pt x="143" y="59"/>
                    </a:cubicBezTo>
                    <a:cubicBezTo>
                      <a:pt x="142" y="53"/>
                      <a:pt x="142" y="50"/>
                      <a:pt x="142" y="50"/>
                    </a:cubicBezTo>
                    <a:cubicBezTo>
                      <a:pt x="141" y="50"/>
                      <a:pt x="140" y="49"/>
                      <a:pt x="139" y="49"/>
                    </a:cubicBezTo>
                    <a:cubicBezTo>
                      <a:pt x="140" y="43"/>
                      <a:pt x="140" y="30"/>
                      <a:pt x="140" y="30"/>
                    </a:cubicBezTo>
                    <a:cubicBezTo>
                      <a:pt x="140" y="30"/>
                      <a:pt x="140" y="24"/>
                      <a:pt x="140" y="22"/>
                    </a:cubicBezTo>
                    <a:cubicBezTo>
                      <a:pt x="140" y="21"/>
                      <a:pt x="141" y="18"/>
                      <a:pt x="139" y="17"/>
                    </a:cubicBezTo>
                    <a:cubicBezTo>
                      <a:pt x="136" y="15"/>
                      <a:pt x="133" y="18"/>
                      <a:pt x="133" y="18"/>
                    </a:cubicBezTo>
                    <a:cubicBezTo>
                      <a:pt x="133" y="18"/>
                      <a:pt x="133" y="14"/>
                      <a:pt x="133" y="13"/>
                    </a:cubicBezTo>
                    <a:cubicBezTo>
                      <a:pt x="133" y="12"/>
                      <a:pt x="136" y="6"/>
                      <a:pt x="134" y="3"/>
                    </a:cubicBezTo>
                    <a:cubicBezTo>
                      <a:pt x="132" y="1"/>
                      <a:pt x="129" y="3"/>
                      <a:pt x="129" y="3"/>
                    </a:cubicBezTo>
                    <a:cubicBezTo>
                      <a:pt x="129" y="3"/>
                      <a:pt x="128" y="1"/>
                      <a:pt x="125" y="3"/>
                    </a:cubicBezTo>
                    <a:cubicBezTo>
                      <a:pt x="123" y="5"/>
                      <a:pt x="124" y="7"/>
                      <a:pt x="121" y="13"/>
                    </a:cubicBezTo>
                    <a:cubicBezTo>
                      <a:pt x="119" y="19"/>
                      <a:pt x="118" y="29"/>
                      <a:pt x="117" y="33"/>
                    </a:cubicBezTo>
                    <a:cubicBezTo>
                      <a:pt x="117" y="36"/>
                      <a:pt x="114" y="40"/>
                      <a:pt x="114" y="42"/>
                    </a:cubicBezTo>
                    <a:cubicBezTo>
                      <a:pt x="113" y="42"/>
                      <a:pt x="110" y="48"/>
                      <a:pt x="108" y="53"/>
                    </a:cubicBezTo>
                    <a:cubicBezTo>
                      <a:pt x="110" y="48"/>
                      <a:pt x="111" y="43"/>
                      <a:pt x="113" y="39"/>
                    </a:cubicBezTo>
                    <a:cubicBezTo>
                      <a:pt x="116" y="34"/>
                      <a:pt x="115" y="32"/>
                      <a:pt x="115" y="30"/>
                    </a:cubicBezTo>
                    <a:cubicBezTo>
                      <a:pt x="115" y="28"/>
                      <a:pt x="115" y="26"/>
                      <a:pt x="115" y="26"/>
                    </a:cubicBezTo>
                    <a:cubicBezTo>
                      <a:pt x="114" y="23"/>
                      <a:pt x="114" y="18"/>
                      <a:pt x="115" y="12"/>
                    </a:cubicBezTo>
                    <a:cubicBezTo>
                      <a:pt x="118" y="4"/>
                      <a:pt x="115" y="2"/>
                      <a:pt x="115" y="2"/>
                    </a:cubicBezTo>
                    <a:cubicBezTo>
                      <a:pt x="113" y="0"/>
                      <a:pt x="111" y="2"/>
                      <a:pt x="110" y="3"/>
                    </a:cubicBezTo>
                    <a:cubicBezTo>
                      <a:pt x="105" y="3"/>
                      <a:pt x="104" y="10"/>
                      <a:pt x="102" y="15"/>
                    </a:cubicBezTo>
                    <a:cubicBezTo>
                      <a:pt x="100" y="20"/>
                      <a:pt x="101" y="26"/>
                      <a:pt x="99" y="30"/>
                    </a:cubicBezTo>
                    <a:cubicBezTo>
                      <a:pt x="97" y="34"/>
                      <a:pt x="93" y="40"/>
                      <a:pt x="93" y="40"/>
                    </a:cubicBezTo>
                    <a:cubicBezTo>
                      <a:pt x="91" y="44"/>
                      <a:pt x="90" y="48"/>
                      <a:pt x="87" y="52"/>
                    </a:cubicBezTo>
                    <a:cubicBezTo>
                      <a:pt x="80" y="62"/>
                      <a:pt x="75" y="70"/>
                      <a:pt x="75" y="70"/>
                    </a:cubicBezTo>
                    <a:cubicBezTo>
                      <a:pt x="75" y="70"/>
                      <a:pt x="75" y="68"/>
                      <a:pt x="76" y="65"/>
                    </a:cubicBezTo>
                    <a:cubicBezTo>
                      <a:pt x="77" y="62"/>
                      <a:pt x="78" y="52"/>
                      <a:pt x="78" y="51"/>
                    </a:cubicBezTo>
                    <a:cubicBezTo>
                      <a:pt x="79" y="49"/>
                      <a:pt x="80" y="45"/>
                      <a:pt x="79" y="34"/>
                    </a:cubicBezTo>
                    <a:cubicBezTo>
                      <a:pt x="77" y="24"/>
                      <a:pt x="72" y="25"/>
                      <a:pt x="72" y="25"/>
                    </a:cubicBezTo>
                    <a:cubicBezTo>
                      <a:pt x="70" y="23"/>
                      <a:pt x="70" y="23"/>
                      <a:pt x="68" y="23"/>
                    </a:cubicBezTo>
                    <a:close/>
                    <a:moveTo>
                      <a:pt x="135" y="67"/>
                    </a:moveTo>
                    <a:cubicBezTo>
                      <a:pt x="135" y="67"/>
                      <a:pt x="135" y="67"/>
                      <a:pt x="135" y="67"/>
                    </a:cubicBezTo>
                    <a:cubicBezTo>
                      <a:pt x="135" y="67"/>
                      <a:pt x="135" y="67"/>
                      <a:pt x="135" y="67"/>
                    </a:cubicBezTo>
                    <a:cubicBezTo>
                      <a:pt x="135" y="68"/>
                      <a:pt x="134" y="72"/>
                      <a:pt x="135" y="76"/>
                    </a:cubicBezTo>
                    <a:cubicBezTo>
                      <a:pt x="133" y="78"/>
                      <a:pt x="129" y="82"/>
                      <a:pt x="126" y="87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5" y="87"/>
                      <a:pt x="127" y="81"/>
                      <a:pt x="131" y="75"/>
                    </a:cubicBezTo>
                    <a:cubicBezTo>
                      <a:pt x="134" y="70"/>
                      <a:pt x="135" y="67"/>
                      <a:pt x="135" y="67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5" name="Freeform 248"/>
              <p:cNvSpPr>
                <a:spLocks noChangeArrowheads="1"/>
              </p:cNvSpPr>
              <p:nvPr/>
            </p:nvSpPr>
            <p:spPr bwMode="auto">
              <a:xfrm>
                <a:off x="1742" y="23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6" name="Freeform 249"/>
              <p:cNvSpPr>
                <a:spLocks noChangeArrowheads="1"/>
              </p:cNvSpPr>
              <p:nvPr/>
            </p:nvSpPr>
            <p:spPr bwMode="auto">
              <a:xfrm>
                <a:off x="1714" y="2218"/>
                <a:ext cx="25" cy="107"/>
              </a:xfrm>
              <a:custGeom>
                <a:avLst/>
                <a:gdLst>
                  <a:gd name="T0" fmla="*/ 0 w 15"/>
                  <a:gd name="T1" fmla="*/ 107 h 60"/>
                  <a:gd name="T2" fmla="*/ 17 w 15"/>
                  <a:gd name="T3" fmla="*/ 55 h 60"/>
                  <a:gd name="T4" fmla="*/ 20 w 15"/>
                  <a:gd name="T5" fmla="*/ 45 h 60"/>
                  <a:gd name="T6" fmla="*/ 25 w 15"/>
                  <a:gd name="T7" fmla="*/ 0 h 60"/>
                  <a:gd name="T8" fmla="*/ 22 w 15"/>
                  <a:gd name="T9" fmla="*/ 50 h 60"/>
                  <a:gd name="T10" fmla="*/ 0 w 15"/>
                  <a:gd name="T11" fmla="*/ 107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"/>
                  <a:gd name="T19" fmla="*/ 0 h 60"/>
                  <a:gd name="T20" fmla="*/ 15 w 15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" h="60">
                    <a:moveTo>
                      <a:pt x="0" y="60"/>
                    </a:moveTo>
                    <a:cubicBezTo>
                      <a:pt x="0" y="60"/>
                      <a:pt x="0" y="50"/>
                      <a:pt x="10" y="31"/>
                    </a:cubicBezTo>
                    <a:cubicBezTo>
                      <a:pt x="12" y="28"/>
                      <a:pt x="12" y="25"/>
                      <a:pt x="12" y="2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24"/>
                      <a:pt x="13" y="28"/>
                    </a:cubicBezTo>
                    <a:cubicBezTo>
                      <a:pt x="12" y="32"/>
                      <a:pt x="0" y="52"/>
                      <a:pt x="0" y="6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7" name="Freeform 250"/>
              <p:cNvSpPr>
                <a:spLocks noChangeArrowheads="1"/>
              </p:cNvSpPr>
              <p:nvPr/>
            </p:nvSpPr>
            <p:spPr bwMode="auto">
              <a:xfrm>
                <a:off x="1690" y="2243"/>
                <a:ext cx="25" cy="59"/>
              </a:xfrm>
              <a:custGeom>
                <a:avLst/>
                <a:gdLst>
                  <a:gd name="T0" fmla="*/ 2 w 15"/>
                  <a:gd name="T1" fmla="*/ 59 h 33"/>
                  <a:gd name="T2" fmla="*/ 0 w 15"/>
                  <a:gd name="T3" fmla="*/ 50 h 33"/>
                  <a:gd name="T4" fmla="*/ 22 w 15"/>
                  <a:gd name="T5" fmla="*/ 4 h 33"/>
                  <a:gd name="T6" fmla="*/ 2 w 15"/>
                  <a:gd name="T7" fmla="*/ 59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3"/>
                  <a:gd name="T14" fmla="*/ 15 w 15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3">
                    <a:moveTo>
                      <a:pt x="1" y="33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12" y="5"/>
                      <a:pt x="13" y="2"/>
                    </a:cubicBezTo>
                    <a:cubicBezTo>
                      <a:pt x="15" y="0"/>
                      <a:pt x="2" y="27"/>
                      <a:pt x="1" y="33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8" name="Freeform 251"/>
              <p:cNvSpPr>
                <a:spLocks noChangeArrowheads="1"/>
              </p:cNvSpPr>
              <p:nvPr/>
            </p:nvSpPr>
            <p:spPr bwMode="auto">
              <a:xfrm>
                <a:off x="1742" y="2273"/>
                <a:ext cx="9" cy="32"/>
              </a:xfrm>
              <a:custGeom>
                <a:avLst/>
                <a:gdLst>
                  <a:gd name="T0" fmla="*/ 7 w 5"/>
                  <a:gd name="T1" fmla="*/ 0 h 18"/>
                  <a:gd name="T2" fmla="*/ 7 w 5"/>
                  <a:gd name="T3" fmla="*/ 16 h 18"/>
                  <a:gd name="T4" fmla="*/ 0 w 5"/>
                  <a:gd name="T5" fmla="*/ 32 h 18"/>
                  <a:gd name="T6" fmla="*/ 7 w 5"/>
                  <a:gd name="T7" fmla="*/ 18 h 18"/>
                  <a:gd name="T8" fmla="*/ 7 w 5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8"/>
                  <a:gd name="T17" fmla="*/ 5 w 5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8">
                    <a:moveTo>
                      <a:pt x="4" y="0"/>
                    </a:moveTo>
                    <a:cubicBezTo>
                      <a:pt x="4" y="0"/>
                      <a:pt x="5" y="6"/>
                      <a:pt x="4" y="9"/>
                    </a:cubicBezTo>
                    <a:cubicBezTo>
                      <a:pt x="3" y="12"/>
                      <a:pt x="1" y="15"/>
                      <a:pt x="0" y="18"/>
                    </a:cubicBezTo>
                    <a:cubicBezTo>
                      <a:pt x="2" y="15"/>
                      <a:pt x="3" y="12"/>
                      <a:pt x="4" y="10"/>
                    </a:cubicBezTo>
                    <a:cubicBezTo>
                      <a:pt x="5" y="8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9" name="Freeform 252"/>
              <p:cNvSpPr>
                <a:spLocks noChangeArrowheads="1"/>
              </p:cNvSpPr>
              <p:nvPr/>
            </p:nvSpPr>
            <p:spPr bwMode="auto">
              <a:xfrm>
                <a:off x="1299" y="1872"/>
                <a:ext cx="48" cy="32"/>
              </a:xfrm>
              <a:custGeom>
                <a:avLst/>
                <a:gdLst>
                  <a:gd name="T0" fmla="*/ 48 w 29"/>
                  <a:gd name="T1" fmla="*/ 2 h 18"/>
                  <a:gd name="T2" fmla="*/ 38 w 29"/>
                  <a:gd name="T3" fmla="*/ 18 h 18"/>
                  <a:gd name="T4" fmla="*/ 22 w 29"/>
                  <a:gd name="T5" fmla="*/ 27 h 18"/>
                  <a:gd name="T6" fmla="*/ 0 w 29"/>
                  <a:gd name="T7" fmla="*/ 25 h 18"/>
                  <a:gd name="T8" fmla="*/ 0 w 29"/>
                  <a:gd name="T9" fmla="*/ 21 h 18"/>
                  <a:gd name="T10" fmla="*/ 46 w 29"/>
                  <a:gd name="T11" fmla="*/ 0 h 18"/>
                  <a:gd name="T12" fmla="*/ 48 w 29"/>
                  <a:gd name="T13" fmla="*/ 2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18"/>
                  <a:gd name="T23" fmla="*/ 29 w 29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18">
                    <a:moveTo>
                      <a:pt x="29" y="1"/>
                    </a:moveTo>
                    <a:cubicBezTo>
                      <a:pt x="29" y="1"/>
                      <a:pt x="26" y="7"/>
                      <a:pt x="23" y="10"/>
                    </a:cubicBezTo>
                    <a:cubicBezTo>
                      <a:pt x="20" y="12"/>
                      <a:pt x="16" y="13"/>
                      <a:pt x="13" y="15"/>
                    </a:cubicBezTo>
                    <a:cubicBezTo>
                      <a:pt x="9" y="18"/>
                      <a:pt x="0" y="14"/>
                      <a:pt x="0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D29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0" name="Freeform 253"/>
              <p:cNvSpPr>
                <a:spLocks noChangeArrowheads="1"/>
              </p:cNvSpPr>
              <p:nvPr/>
            </p:nvSpPr>
            <p:spPr bwMode="auto">
              <a:xfrm>
                <a:off x="988" y="1803"/>
                <a:ext cx="396" cy="255"/>
              </a:xfrm>
              <a:custGeom>
                <a:avLst/>
                <a:gdLst>
                  <a:gd name="T0" fmla="*/ 0 w 236"/>
                  <a:gd name="T1" fmla="*/ 255 h 144"/>
                  <a:gd name="T2" fmla="*/ 161 w 236"/>
                  <a:gd name="T3" fmla="*/ 154 h 144"/>
                  <a:gd name="T4" fmla="*/ 195 w 236"/>
                  <a:gd name="T5" fmla="*/ 140 h 144"/>
                  <a:gd name="T6" fmla="*/ 225 w 236"/>
                  <a:gd name="T7" fmla="*/ 131 h 144"/>
                  <a:gd name="T8" fmla="*/ 252 w 236"/>
                  <a:gd name="T9" fmla="*/ 133 h 144"/>
                  <a:gd name="T10" fmla="*/ 304 w 236"/>
                  <a:gd name="T11" fmla="*/ 129 h 144"/>
                  <a:gd name="T12" fmla="*/ 320 w 236"/>
                  <a:gd name="T13" fmla="*/ 124 h 144"/>
                  <a:gd name="T14" fmla="*/ 344 w 236"/>
                  <a:gd name="T15" fmla="*/ 122 h 144"/>
                  <a:gd name="T16" fmla="*/ 357 w 236"/>
                  <a:gd name="T17" fmla="*/ 119 h 144"/>
                  <a:gd name="T18" fmla="*/ 369 w 236"/>
                  <a:gd name="T19" fmla="*/ 115 h 144"/>
                  <a:gd name="T20" fmla="*/ 394 w 236"/>
                  <a:gd name="T21" fmla="*/ 112 h 144"/>
                  <a:gd name="T22" fmla="*/ 391 w 236"/>
                  <a:gd name="T23" fmla="*/ 104 h 144"/>
                  <a:gd name="T24" fmla="*/ 389 w 236"/>
                  <a:gd name="T25" fmla="*/ 101 h 144"/>
                  <a:gd name="T26" fmla="*/ 378 w 236"/>
                  <a:gd name="T27" fmla="*/ 94 h 144"/>
                  <a:gd name="T28" fmla="*/ 351 w 236"/>
                  <a:gd name="T29" fmla="*/ 96 h 144"/>
                  <a:gd name="T30" fmla="*/ 327 w 236"/>
                  <a:gd name="T31" fmla="*/ 97 h 144"/>
                  <a:gd name="T32" fmla="*/ 312 w 236"/>
                  <a:gd name="T33" fmla="*/ 92 h 144"/>
                  <a:gd name="T34" fmla="*/ 322 w 236"/>
                  <a:gd name="T35" fmla="*/ 89 h 144"/>
                  <a:gd name="T36" fmla="*/ 346 w 236"/>
                  <a:gd name="T37" fmla="*/ 76 h 144"/>
                  <a:gd name="T38" fmla="*/ 354 w 236"/>
                  <a:gd name="T39" fmla="*/ 71 h 144"/>
                  <a:gd name="T40" fmla="*/ 366 w 236"/>
                  <a:gd name="T41" fmla="*/ 71 h 144"/>
                  <a:gd name="T42" fmla="*/ 361 w 236"/>
                  <a:gd name="T43" fmla="*/ 83 h 144"/>
                  <a:gd name="T44" fmla="*/ 364 w 236"/>
                  <a:gd name="T45" fmla="*/ 92 h 144"/>
                  <a:gd name="T46" fmla="*/ 378 w 236"/>
                  <a:gd name="T47" fmla="*/ 94 h 144"/>
                  <a:gd name="T48" fmla="*/ 388 w 236"/>
                  <a:gd name="T49" fmla="*/ 78 h 144"/>
                  <a:gd name="T50" fmla="*/ 389 w 236"/>
                  <a:gd name="T51" fmla="*/ 66 h 144"/>
                  <a:gd name="T52" fmla="*/ 391 w 236"/>
                  <a:gd name="T53" fmla="*/ 46 h 144"/>
                  <a:gd name="T54" fmla="*/ 384 w 236"/>
                  <a:gd name="T55" fmla="*/ 37 h 144"/>
                  <a:gd name="T56" fmla="*/ 371 w 236"/>
                  <a:gd name="T57" fmla="*/ 37 h 144"/>
                  <a:gd name="T58" fmla="*/ 367 w 236"/>
                  <a:gd name="T59" fmla="*/ 34 h 144"/>
                  <a:gd name="T60" fmla="*/ 351 w 236"/>
                  <a:gd name="T61" fmla="*/ 28 h 144"/>
                  <a:gd name="T62" fmla="*/ 337 w 236"/>
                  <a:gd name="T63" fmla="*/ 27 h 144"/>
                  <a:gd name="T64" fmla="*/ 326 w 236"/>
                  <a:gd name="T65" fmla="*/ 21 h 144"/>
                  <a:gd name="T66" fmla="*/ 305 w 236"/>
                  <a:gd name="T67" fmla="*/ 16 h 144"/>
                  <a:gd name="T68" fmla="*/ 294 w 236"/>
                  <a:gd name="T69" fmla="*/ 11 h 144"/>
                  <a:gd name="T70" fmla="*/ 285 w 236"/>
                  <a:gd name="T71" fmla="*/ 5 h 144"/>
                  <a:gd name="T72" fmla="*/ 275 w 236"/>
                  <a:gd name="T73" fmla="*/ 2 h 144"/>
                  <a:gd name="T74" fmla="*/ 265 w 236"/>
                  <a:gd name="T75" fmla="*/ 5 h 144"/>
                  <a:gd name="T76" fmla="*/ 247 w 236"/>
                  <a:gd name="T77" fmla="*/ 19 h 144"/>
                  <a:gd name="T78" fmla="*/ 220 w 236"/>
                  <a:gd name="T79" fmla="*/ 35 h 144"/>
                  <a:gd name="T80" fmla="*/ 203 w 236"/>
                  <a:gd name="T81" fmla="*/ 51 h 144"/>
                  <a:gd name="T82" fmla="*/ 188 w 236"/>
                  <a:gd name="T83" fmla="*/ 58 h 144"/>
                  <a:gd name="T84" fmla="*/ 176 w 236"/>
                  <a:gd name="T85" fmla="*/ 64 h 144"/>
                  <a:gd name="T86" fmla="*/ 163 w 236"/>
                  <a:gd name="T87" fmla="*/ 67 h 144"/>
                  <a:gd name="T88" fmla="*/ 15 w 236"/>
                  <a:gd name="T89" fmla="*/ 124 h 144"/>
                  <a:gd name="T90" fmla="*/ 0 w 236"/>
                  <a:gd name="T91" fmla="*/ 255 h 14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36"/>
                  <a:gd name="T139" fmla="*/ 0 h 144"/>
                  <a:gd name="T140" fmla="*/ 236 w 236"/>
                  <a:gd name="T141" fmla="*/ 144 h 14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36" h="144">
                    <a:moveTo>
                      <a:pt x="0" y="144"/>
                    </a:moveTo>
                    <a:cubicBezTo>
                      <a:pt x="13" y="137"/>
                      <a:pt x="86" y="92"/>
                      <a:pt x="96" y="87"/>
                    </a:cubicBezTo>
                    <a:cubicBezTo>
                      <a:pt x="111" y="79"/>
                      <a:pt x="109" y="81"/>
                      <a:pt x="116" y="79"/>
                    </a:cubicBezTo>
                    <a:cubicBezTo>
                      <a:pt x="124" y="76"/>
                      <a:pt x="129" y="75"/>
                      <a:pt x="134" y="74"/>
                    </a:cubicBezTo>
                    <a:cubicBezTo>
                      <a:pt x="139" y="74"/>
                      <a:pt x="150" y="75"/>
                      <a:pt x="150" y="75"/>
                    </a:cubicBezTo>
                    <a:cubicBezTo>
                      <a:pt x="150" y="75"/>
                      <a:pt x="175" y="74"/>
                      <a:pt x="181" y="73"/>
                    </a:cubicBezTo>
                    <a:cubicBezTo>
                      <a:pt x="186" y="72"/>
                      <a:pt x="186" y="72"/>
                      <a:pt x="191" y="70"/>
                    </a:cubicBezTo>
                    <a:cubicBezTo>
                      <a:pt x="195" y="69"/>
                      <a:pt x="198" y="70"/>
                      <a:pt x="205" y="69"/>
                    </a:cubicBezTo>
                    <a:cubicBezTo>
                      <a:pt x="212" y="68"/>
                      <a:pt x="210" y="68"/>
                      <a:pt x="213" y="67"/>
                    </a:cubicBezTo>
                    <a:cubicBezTo>
                      <a:pt x="215" y="66"/>
                      <a:pt x="218" y="65"/>
                      <a:pt x="220" y="65"/>
                    </a:cubicBezTo>
                    <a:cubicBezTo>
                      <a:pt x="222" y="64"/>
                      <a:pt x="235" y="63"/>
                      <a:pt x="235" y="63"/>
                    </a:cubicBezTo>
                    <a:cubicBezTo>
                      <a:pt x="235" y="63"/>
                      <a:pt x="236" y="62"/>
                      <a:pt x="233" y="59"/>
                    </a:cubicBezTo>
                    <a:cubicBezTo>
                      <a:pt x="233" y="59"/>
                      <a:pt x="233" y="58"/>
                      <a:pt x="232" y="57"/>
                    </a:cubicBezTo>
                    <a:cubicBezTo>
                      <a:pt x="232" y="57"/>
                      <a:pt x="231" y="55"/>
                      <a:pt x="225" y="53"/>
                    </a:cubicBezTo>
                    <a:cubicBezTo>
                      <a:pt x="218" y="50"/>
                      <a:pt x="209" y="54"/>
                      <a:pt x="209" y="54"/>
                    </a:cubicBezTo>
                    <a:cubicBezTo>
                      <a:pt x="208" y="54"/>
                      <a:pt x="200" y="54"/>
                      <a:pt x="195" y="55"/>
                    </a:cubicBezTo>
                    <a:cubicBezTo>
                      <a:pt x="191" y="55"/>
                      <a:pt x="187" y="53"/>
                      <a:pt x="186" y="52"/>
                    </a:cubicBezTo>
                    <a:cubicBezTo>
                      <a:pt x="188" y="52"/>
                      <a:pt x="189" y="51"/>
                      <a:pt x="192" y="50"/>
                    </a:cubicBezTo>
                    <a:cubicBezTo>
                      <a:pt x="192" y="50"/>
                      <a:pt x="194" y="50"/>
                      <a:pt x="206" y="43"/>
                    </a:cubicBezTo>
                    <a:cubicBezTo>
                      <a:pt x="208" y="41"/>
                      <a:pt x="211" y="40"/>
                      <a:pt x="211" y="40"/>
                    </a:cubicBezTo>
                    <a:cubicBezTo>
                      <a:pt x="211" y="40"/>
                      <a:pt x="215" y="40"/>
                      <a:pt x="218" y="40"/>
                    </a:cubicBezTo>
                    <a:cubicBezTo>
                      <a:pt x="217" y="43"/>
                      <a:pt x="216" y="44"/>
                      <a:pt x="215" y="47"/>
                    </a:cubicBezTo>
                    <a:cubicBezTo>
                      <a:pt x="215" y="49"/>
                      <a:pt x="217" y="52"/>
                      <a:pt x="217" y="52"/>
                    </a:cubicBezTo>
                    <a:cubicBezTo>
                      <a:pt x="217" y="52"/>
                      <a:pt x="222" y="52"/>
                      <a:pt x="225" y="53"/>
                    </a:cubicBezTo>
                    <a:cubicBezTo>
                      <a:pt x="228" y="49"/>
                      <a:pt x="228" y="46"/>
                      <a:pt x="231" y="44"/>
                    </a:cubicBezTo>
                    <a:cubicBezTo>
                      <a:pt x="231" y="44"/>
                      <a:pt x="233" y="40"/>
                      <a:pt x="232" y="37"/>
                    </a:cubicBezTo>
                    <a:cubicBezTo>
                      <a:pt x="232" y="33"/>
                      <a:pt x="234" y="28"/>
                      <a:pt x="233" y="26"/>
                    </a:cubicBezTo>
                    <a:cubicBezTo>
                      <a:pt x="231" y="24"/>
                      <a:pt x="231" y="22"/>
                      <a:pt x="229" y="21"/>
                    </a:cubicBezTo>
                    <a:cubicBezTo>
                      <a:pt x="227" y="19"/>
                      <a:pt x="221" y="21"/>
                      <a:pt x="221" y="21"/>
                    </a:cubicBezTo>
                    <a:cubicBezTo>
                      <a:pt x="221" y="21"/>
                      <a:pt x="220" y="20"/>
                      <a:pt x="219" y="19"/>
                    </a:cubicBezTo>
                    <a:cubicBezTo>
                      <a:pt x="219" y="18"/>
                      <a:pt x="216" y="17"/>
                      <a:pt x="209" y="16"/>
                    </a:cubicBezTo>
                    <a:cubicBezTo>
                      <a:pt x="203" y="15"/>
                      <a:pt x="202" y="15"/>
                      <a:pt x="201" y="15"/>
                    </a:cubicBezTo>
                    <a:cubicBezTo>
                      <a:pt x="201" y="15"/>
                      <a:pt x="198" y="13"/>
                      <a:pt x="194" y="12"/>
                    </a:cubicBezTo>
                    <a:cubicBezTo>
                      <a:pt x="190" y="10"/>
                      <a:pt x="184" y="10"/>
                      <a:pt x="182" y="9"/>
                    </a:cubicBezTo>
                    <a:cubicBezTo>
                      <a:pt x="180" y="8"/>
                      <a:pt x="177" y="6"/>
                      <a:pt x="175" y="6"/>
                    </a:cubicBezTo>
                    <a:cubicBezTo>
                      <a:pt x="173" y="5"/>
                      <a:pt x="172" y="4"/>
                      <a:pt x="170" y="3"/>
                    </a:cubicBezTo>
                    <a:cubicBezTo>
                      <a:pt x="170" y="3"/>
                      <a:pt x="168" y="1"/>
                      <a:pt x="164" y="1"/>
                    </a:cubicBezTo>
                    <a:cubicBezTo>
                      <a:pt x="161" y="0"/>
                      <a:pt x="158" y="3"/>
                      <a:pt x="158" y="3"/>
                    </a:cubicBezTo>
                    <a:cubicBezTo>
                      <a:pt x="158" y="3"/>
                      <a:pt x="150" y="9"/>
                      <a:pt x="147" y="11"/>
                    </a:cubicBezTo>
                    <a:cubicBezTo>
                      <a:pt x="144" y="13"/>
                      <a:pt x="135" y="17"/>
                      <a:pt x="131" y="20"/>
                    </a:cubicBezTo>
                    <a:cubicBezTo>
                      <a:pt x="128" y="23"/>
                      <a:pt x="125" y="26"/>
                      <a:pt x="121" y="29"/>
                    </a:cubicBezTo>
                    <a:cubicBezTo>
                      <a:pt x="116" y="31"/>
                      <a:pt x="113" y="32"/>
                      <a:pt x="112" y="33"/>
                    </a:cubicBezTo>
                    <a:cubicBezTo>
                      <a:pt x="111" y="33"/>
                      <a:pt x="107" y="35"/>
                      <a:pt x="105" y="36"/>
                    </a:cubicBezTo>
                    <a:cubicBezTo>
                      <a:pt x="104" y="36"/>
                      <a:pt x="99" y="37"/>
                      <a:pt x="97" y="38"/>
                    </a:cubicBezTo>
                    <a:cubicBezTo>
                      <a:pt x="95" y="39"/>
                      <a:pt x="9" y="70"/>
                      <a:pt x="9" y="70"/>
                    </a:cubicBez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1" name="Freeform 254"/>
              <p:cNvSpPr>
                <a:spLocks noChangeArrowheads="1"/>
              </p:cNvSpPr>
              <p:nvPr/>
            </p:nvSpPr>
            <p:spPr bwMode="auto">
              <a:xfrm>
                <a:off x="1319" y="1836"/>
                <a:ext cx="49" cy="13"/>
              </a:xfrm>
              <a:custGeom>
                <a:avLst/>
                <a:gdLst>
                  <a:gd name="T0" fmla="*/ 0 w 29"/>
                  <a:gd name="T1" fmla="*/ 9 h 7"/>
                  <a:gd name="T2" fmla="*/ 5 w 29"/>
                  <a:gd name="T3" fmla="*/ 11 h 7"/>
                  <a:gd name="T4" fmla="*/ 41 w 29"/>
                  <a:gd name="T5" fmla="*/ 4 h 7"/>
                  <a:gd name="T6" fmla="*/ 0 w 29"/>
                  <a:gd name="T7" fmla="*/ 9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7"/>
                  <a:gd name="T14" fmla="*/ 29 w 29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7">
                    <a:moveTo>
                      <a:pt x="0" y="5"/>
                    </a:moveTo>
                    <a:cubicBezTo>
                      <a:pt x="0" y="5"/>
                      <a:pt x="2" y="6"/>
                      <a:pt x="3" y="6"/>
                    </a:cubicBezTo>
                    <a:cubicBezTo>
                      <a:pt x="3" y="7"/>
                      <a:pt x="18" y="3"/>
                      <a:pt x="24" y="2"/>
                    </a:cubicBezTo>
                    <a:cubicBezTo>
                      <a:pt x="29" y="0"/>
                      <a:pt x="4" y="6"/>
                      <a:pt x="0" y="5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2" name="Freeform 255"/>
              <p:cNvSpPr>
                <a:spLocks noChangeArrowheads="1"/>
              </p:cNvSpPr>
              <p:nvPr/>
            </p:nvSpPr>
            <p:spPr bwMode="auto">
              <a:xfrm>
                <a:off x="1295" y="1824"/>
                <a:ext cx="32" cy="5"/>
              </a:xfrm>
              <a:custGeom>
                <a:avLst/>
                <a:gdLst>
                  <a:gd name="T0" fmla="*/ 0 w 19"/>
                  <a:gd name="T1" fmla="*/ 0 h 3"/>
                  <a:gd name="T2" fmla="*/ 13 w 19"/>
                  <a:gd name="T3" fmla="*/ 3 h 3"/>
                  <a:gd name="T4" fmla="*/ 30 w 19"/>
                  <a:gd name="T5" fmla="*/ 5 h 3"/>
                  <a:gd name="T6" fmla="*/ 0 w 19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"/>
                  <a:gd name="T14" fmla="*/ 19 w 19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">
                    <a:moveTo>
                      <a:pt x="0" y="0"/>
                    </a:moveTo>
                    <a:cubicBezTo>
                      <a:pt x="0" y="0"/>
                      <a:pt x="5" y="1"/>
                      <a:pt x="8" y="2"/>
                    </a:cubicBezTo>
                    <a:cubicBezTo>
                      <a:pt x="10" y="2"/>
                      <a:pt x="17" y="3"/>
                      <a:pt x="18" y="3"/>
                    </a:cubicBezTo>
                    <a:cubicBezTo>
                      <a:pt x="19" y="3"/>
                      <a:pt x="5" y="0"/>
                      <a:pt x="0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3" name="Freeform 256"/>
              <p:cNvSpPr>
                <a:spLocks noChangeArrowheads="1"/>
              </p:cNvSpPr>
              <p:nvPr/>
            </p:nvSpPr>
            <p:spPr bwMode="auto">
              <a:xfrm>
                <a:off x="1354" y="1867"/>
                <a:ext cx="15" cy="7"/>
              </a:xfrm>
              <a:custGeom>
                <a:avLst/>
                <a:gdLst>
                  <a:gd name="T0" fmla="*/ 15 w 9"/>
                  <a:gd name="T1" fmla="*/ 0 h 4"/>
                  <a:gd name="T2" fmla="*/ 0 w 9"/>
                  <a:gd name="T3" fmla="*/ 5 h 4"/>
                  <a:gd name="T4" fmla="*/ 0 w 9"/>
                  <a:gd name="T5" fmla="*/ 7 h 4"/>
                  <a:gd name="T6" fmla="*/ 15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4"/>
                  <a:gd name="T14" fmla="*/ 9 w 9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4">
                    <a:moveTo>
                      <a:pt x="9" y="0"/>
                    </a:moveTo>
                    <a:cubicBezTo>
                      <a:pt x="9" y="0"/>
                      <a:pt x="4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6" y="2"/>
                      <a:pt x="9" y="0"/>
                    </a:cubicBezTo>
                    <a:close/>
                  </a:path>
                </a:pathLst>
              </a:custGeom>
              <a:solidFill>
                <a:srgbClr val="B8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4" name="Freeform 257"/>
              <p:cNvSpPr>
                <a:spLocks noChangeArrowheads="1"/>
              </p:cNvSpPr>
              <p:nvPr/>
            </p:nvSpPr>
            <p:spPr bwMode="auto">
              <a:xfrm>
                <a:off x="1354" y="1874"/>
                <a:ext cx="17" cy="9"/>
              </a:xfrm>
              <a:custGeom>
                <a:avLst/>
                <a:gdLst>
                  <a:gd name="T0" fmla="*/ 17 w 10"/>
                  <a:gd name="T1" fmla="*/ 7 h 5"/>
                  <a:gd name="T2" fmla="*/ 0 w 10"/>
                  <a:gd name="T3" fmla="*/ 0 h 5"/>
                  <a:gd name="T4" fmla="*/ 0 w 10"/>
                  <a:gd name="T5" fmla="*/ 0 h 5"/>
                  <a:gd name="T6" fmla="*/ 17 w 10"/>
                  <a:gd name="T7" fmla="*/ 7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5"/>
                  <a:gd name="T14" fmla="*/ 10 w 10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5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5"/>
                      <a:pt x="10" y="4"/>
                    </a:cubicBezTo>
                    <a:close/>
                  </a:path>
                </a:pathLst>
              </a:custGeom>
              <a:solidFill>
                <a:srgbClr val="B8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5" name="Freeform 258"/>
              <p:cNvSpPr>
                <a:spLocks noChangeArrowheads="1"/>
              </p:cNvSpPr>
              <p:nvPr/>
            </p:nvSpPr>
            <p:spPr bwMode="auto">
              <a:xfrm>
                <a:off x="802" y="2275"/>
                <a:ext cx="472" cy="522"/>
              </a:xfrm>
              <a:custGeom>
                <a:avLst/>
                <a:gdLst>
                  <a:gd name="T0" fmla="*/ 371 w 281"/>
                  <a:gd name="T1" fmla="*/ 522 h 294"/>
                  <a:gd name="T2" fmla="*/ 0 w 281"/>
                  <a:gd name="T3" fmla="*/ 83 h 294"/>
                  <a:gd name="T4" fmla="*/ 178 w 281"/>
                  <a:gd name="T5" fmla="*/ 0 h 294"/>
                  <a:gd name="T6" fmla="*/ 472 w 281"/>
                  <a:gd name="T7" fmla="*/ 334 h 294"/>
                  <a:gd name="T8" fmla="*/ 371 w 281"/>
                  <a:gd name="T9" fmla="*/ 522 h 2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1"/>
                  <a:gd name="T16" fmla="*/ 0 h 294"/>
                  <a:gd name="T17" fmla="*/ 281 w 281"/>
                  <a:gd name="T18" fmla="*/ 294 h 2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1" h="294">
                    <a:moveTo>
                      <a:pt x="221" y="294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68" y="33"/>
                      <a:pt x="106" y="0"/>
                    </a:cubicBezTo>
                    <a:cubicBezTo>
                      <a:pt x="281" y="188"/>
                      <a:pt x="281" y="188"/>
                      <a:pt x="281" y="188"/>
                    </a:cubicBezTo>
                    <a:cubicBezTo>
                      <a:pt x="250" y="210"/>
                      <a:pt x="221" y="294"/>
                      <a:pt x="221" y="294"/>
                    </a:cubicBezTo>
                    <a:close/>
                  </a:path>
                </a:pathLst>
              </a:custGeom>
              <a:solidFill>
                <a:srgbClr val="032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6" name="Freeform 259"/>
              <p:cNvSpPr>
                <a:spLocks noChangeArrowheads="1"/>
              </p:cNvSpPr>
              <p:nvPr/>
            </p:nvSpPr>
            <p:spPr bwMode="auto">
              <a:xfrm>
                <a:off x="1069" y="1868"/>
                <a:ext cx="102" cy="128"/>
              </a:xfrm>
              <a:custGeom>
                <a:avLst/>
                <a:gdLst>
                  <a:gd name="T0" fmla="*/ 0 w 102"/>
                  <a:gd name="T1" fmla="*/ 29 h 128"/>
                  <a:gd name="T2" fmla="*/ 57 w 102"/>
                  <a:gd name="T3" fmla="*/ 0 h 128"/>
                  <a:gd name="T4" fmla="*/ 102 w 102"/>
                  <a:gd name="T5" fmla="*/ 102 h 128"/>
                  <a:gd name="T6" fmla="*/ 40 w 102"/>
                  <a:gd name="T7" fmla="*/ 128 h 128"/>
                  <a:gd name="T8" fmla="*/ 0 w 102"/>
                  <a:gd name="T9" fmla="*/ 29 h 1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128"/>
                  <a:gd name="T17" fmla="*/ 102 w 102"/>
                  <a:gd name="T18" fmla="*/ 128 h 1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128">
                    <a:moveTo>
                      <a:pt x="0" y="29"/>
                    </a:moveTo>
                    <a:lnTo>
                      <a:pt x="57" y="0"/>
                    </a:lnTo>
                    <a:lnTo>
                      <a:pt x="102" y="102"/>
                    </a:lnTo>
                    <a:lnTo>
                      <a:pt x="40" y="128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7" name="Freeform 260"/>
              <p:cNvSpPr>
                <a:spLocks noChangeArrowheads="1"/>
              </p:cNvSpPr>
              <p:nvPr/>
            </p:nvSpPr>
            <p:spPr bwMode="auto">
              <a:xfrm>
                <a:off x="1069" y="1884"/>
                <a:ext cx="60" cy="112"/>
              </a:xfrm>
              <a:custGeom>
                <a:avLst/>
                <a:gdLst>
                  <a:gd name="T0" fmla="*/ 0 w 60"/>
                  <a:gd name="T1" fmla="*/ 13 h 112"/>
                  <a:gd name="T2" fmla="*/ 25 w 60"/>
                  <a:gd name="T3" fmla="*/ 0 h 112"/>
                  <a:gd name="T4" fmla="*/ 60 w 60"/>
                  <a:gd name="T5" fmla="*/ 103 h 112"/>
                  <a:gd name="T6" fmla="*/ 40 w 60"/>
                  <a:gd name="T7" fmla="*/ 112 h 112"/>
                  <a:gd name="T8" fmla="*/ 0 w 60"/>
                  <a:gd name="T9" fmla="*/ 13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112"/>
                  <a:gd name="T17" fmla="*/ 60 w 60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112">
                    <a:moveTo>
                      <a:pt x="0" y="13"/>
                    </a:moveTo>
                    <a:lnTo>
                      <a:pt x="25" y="0"/>
                    </a:lnTo>
                    <a:lnTo>
                      <a:pt x="60" y="103"/>
                    </a:lnTo>
                    <a:lnTo>
                      <a:pt x="40" y="112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8" name="Freeform 261"/>
              <p:cNvSpPr>
                <a:spLocks noChangeArrowheads="1"/>
              </p:cNvSpPr>
              <p:nvPr/>
            </p:nvSpPr>
            <p:spPr bwMode="auto">
              <a:xfrm>
                <a:off x="1539" y="2417"/>
                <a:ext cx="124" cy="116"/>
              </a:xfrm>
              <a:custGeom>
                <a:avLst/>
                <a:gdLst>
                  <a:gd name="T0" fmla="*/ 0 w 124"/>
                  <a:gd name="T1" fmla="*/ 57 h 116"/>
                  <a:gd name="T2" fmla="*/ 34 w 124"/>
                  <a:gd name="T3" fmla="*/ 0 h 116"/>
                  <a:gd name="T4" fmla="*/ 124 w 124"/>
                  <a:gd name="T5" fmla="*/ 57 h 116"/>
                  <a:gd name="T6" fmla="*/ 87 w 124"/>
                  <a:gd name="T7" fmla="*/ 116 h 116"/>
                  <a:gd name="T8" fmla="*/ 0 w 124"/>
                  <a:gd name="T9" fmla="*/ 57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6"/>
                  <a:gd name="T17" fmla="*/ 124 w 124"/>
                  <a:gd name="T18" fmla="*/ 116 h 1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6">
                    <a:moveTo>
                      <a:pt x="0" y="57"/>
                    </a:moveTo>
                    <a:lnTo>
                      <a:pt x="34" y="0"/>
                    </a:lnTo>
                    <a:lnTo>
                      <a:pt x="124" y="57"/>
                    </a:lnTo>
                    <a:lnTo>
                      <a:pt x="87" y="116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9" name="Freeform 262"/>
              <p:cNvSpPr>
                <a:spLocks noChangeArrowheads="1"/>
              </p:cNvSpPr>
              <p:nvPr/>
            </p:nvSpPr>
            <p:spPr bwMode="auto">
              <a:xfrm>
                <a:off x="1542" y="2456"/>
                <a:ext cx="86" cy="78"/>
              </a:xfrm>
              <a:custGeom>
                <a:avLst/>
                <a:gdLst>
                  <a:gd name="T0" fmla="*/ 86 w 86"/>
                  <a:gd name="T1" fmla="*/ 75 h 78"/>
                  <a:gd name="T2" fmla="*/ 7 w 86"/>
                  <a:gd name="T3" fmla="*/ 0 h 78"/>
                  <a:gd name="T4" fmla="*/ 0 w 86"/>
                  <a:gd name="T5" fmla="*/ 15 h 78"/>
                  <a:gd name="T6" fmla="*/ 83 w 86"/>
                  <a:gd name="T7" fmla="*/ 78 h 78"/>
                  <a:gd name="T8" fmla="*/ 86 w 86"/>
                  <a:gd name="T9" fmla="*/ 75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78"/>
                  <a:gd name="T17" fmla="*/ 86 w 86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78">
                    <a:moveTo>
                      <a:pt x="86" y="75"/>
                    </a:moveTo>
                    <a:lnTo>
                      <a:pt x="7" y="0"/>
                    </a:lnTo>
                    <a:lnTo>
                      <a:pt x="0" y="15"/>
                    </a:lnTo>
                    <a:lnTo>
                      <a:pt x="83" y="78"/>
                    </a:lnTo>
                    <a:lnTo>
                      <a:pt x="86" y="75"/>
                    </a:ln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0" name="Freeform 263"/>
              <p:cNvSpPr>
                <a:spLocks noChangeArrowheads="1"/>
              </p:cNvSpPr>
              <p:nvPr/>
            </p:nvSpPr>
            <p:spPr bwMode="auto">
              <a:xfrm>
                <a:off x="612" y="1881"/>
                <a:ext cx="1023" cy="1089"/>
              </a:xfrm>
              <a:custGeom>
                <a:avLst/>
                <a:gdLst>
                  <a:gd name="T0" fmla="*/ 1023 w 609"/>
                  <a:gd name="T1" fmla="*/ 657 h 613"/>
                  <a:gd name="T2" fmla="*/ 924 w 609"/>
                  <a:gd name="T3" fmla="*/ 581 h 613"/>
                  <a:gd name="T4" fmla="*/ 675 w 609"/>
                  <a:gd name="T5" fmla="*/ 865 h 613"/>
                  <a:gd name="T6" fmla="*/ 610 w 609"/>
                  <a:gd name="T7" fmla="*/ 883 h 613"/>
                  <a:gd name="T8" fmla="*/ 526 w 609"/>
                  <a:gd name="T9" fmla="*/ 789 h 613"/>
                  <a:gd name="T10" fmla="*/ 417 w 609"/>
                  <a:gd name="T11" fmla="*/ 645 h 613"/>
                  <a:gd name="T12" fmla="*/ 289 w 609"/>
                  <a:gd name="T13" fmla="*/ 519 h 613"/>
                  <a:gd name="T14" fmla="*/ 207 w 609"/>
                  <a:gd name="T15" fmla="*/ 425 h 613"/>
                  <a:gd name="T16" fmla="*/ 228 w 609"/>
                  <a:gd name="T17" fmla="*/ 357 h 613"/>
                  <a:gd name="T18" fmla="*/ 516 w 609"/>
                  <a:gd name="T19" fmla="*/ 114 h 613"/>
                  <a:gd name="T20" fmla="*/ 464 w 609"/>
                  <a:gd name="T21" fmla="*/ 0 h 613"/>
                  <a:gd name="T22" fmla="*/ 121 w 609"/>
                  <a:gd name="T23" fmla="*/ 231 h 613"/>
                  <a:gd name="T24" fmla="*/ 3 w 609"/>
                  <a:gd name="T25" fmla="*/ 570 h 613"/>
                  <a:gd name="T26" fmla="*/ 0 w 609"/>
                  <a:gd name="T27" fmla="*/ 581 h 613"/>
                  <a:gd name="T28" fmla="*/ 175 w 609"/>
                  <a:gd name="T29" fmla="*/ 828 h 613"/>
                  <a:gd name="T30" fmla="*/ 173 w 609"/>
                  <a:gd name="T31" fmla="*/ 828 h 613"/>
                  <a:gd name="T32" fmla="*/ 200 w 609"/>
                  <a:gd name="T33" fmla="*/ 858 h 613"/>
                  <a:gd name="T34" fmla="*/ 227 w 609"/>
                  <a:gd name="T35" fmla="*/ 888 h 613"/>
                  <a:gd name="T36" fmla="*/ 228 w 609"/>
                  <a:gd name="T37" fmla="*/ 888 h 613"/>
                  <a:gd name="T38" fmla="*/ 447 w 609"/>
                  <a:gd name="T39" fmla="*/ 1089 h 613"/>
                  <a:gd name="T40" fmla="*/ 459 w 609"/>
                  <a:gd name="T41" fmla="*/ 1087 h 613"/>
                  <a:gd name="T42" fmla="*/ 786 w 609"/>
                  <a:gd name="T43" fmla="*/ 988 h 613"/>
                  <a:gd name="T44" fmla="*/ 1023 w 609"/>
                  <a:gd name="T45" fmla="*/ 657 h 61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09"/>
                  <a:gd name="T70" fmla="*/ 0 h 613"/>
                  <a:gd name="T71" fmla="*/ 609 w 609"/>
                  <a:gd name="T72" fmla="*/ 613 h 61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09" h="613">
                    <a:moveTo>
                      <a:pt x="609" y="370"/>
                    </a:moveTo>
                    <a:cubicBezTo>
                      <a:pt x="550" y="327"/>
                      <a:pt x="550" y="327"/>
                      <a:pt x="550" y="327"/>
                    </a:cubicBezTo>
                    <a:cubicBezTo>
                      <a:pt x="550" y="327"/>
                      <a:pt x="459" y="465"/>
                      <a:pt x="402" y="487"/>
                    </a:cubicBezTo>
                    <a:cubicBezTo>
                      <a:pt x="389" y="492"/>
                      <a:pt x="375" y="495"/>
                      <a:pt x="363" y="497"/>
                    </a:cubicBezTo>
                    <a:cubicBezTo>
                      <a:pt x="338" y="494"/>
                      <a:pt x="327" y="468"/>
                      <a:pt x="313" y="444"/>
                    </a:cubicBezTo>
                    <a:cubicBezTo>
                      <a:pt x="297" y="415"/>
                      <a:pt x="272" y="388"/>
                      <a:pt x="248" y="363"/>
                    </a:cubicBezTo>
                    <a:cubicBezTo>
                      <a:pt x="225" y="337"/>
                      <a:pt x="200" y="311"/>
                      <a:pt x="172" y="292"/>
                    </a:cubicBezTo>
                    <a:cubicBezTo>
                      <a:pt x="149" y="277"/>
                      <a:pt x="124" y="264"/>
                      <a:pt x="123" y="239"/>
                    </a:cubicBezTo>
                    <a:cubicBezTo>
                      <a:pt x="126" y="227"/>
                      <a:pt x="130" y="213"/>
                      <a:pt x="136" y="201"/>
                    </a:cubicBezTo>
                    <a:cubicBezTo>
                      <a:pt x="162" y="146"/>
                      <a:pt x="307" y="64"/>
                      <a:pt x="307" y="64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6" y="0"/>
                      <a:pt x="123" y="69"/>
                      <a:pt x="72" y="130"/>
                    </a:cubicBezTo>
                    <a:cubicBezTo>
                      <a:pt x="27" y="184"/>
                      <a:pt x="6" y="296"/>
                      <a:pt x="2" y="321"/>
                    </a:cubicBezTo>
                    <a:cubicBezTo>
                      <a:pt x="1" y="323"/>
                      <a:pt x="1" y="325"/>
                      <a:pt x="0" y="327"/>
                    </a:cubicBezTo>
                    <a:cubicBezTo>
                      <a:pt x="40" y="391"/>
                      <a:pt x="74" y="432"/>
                      <a:pt x="104" y="466"/>
                    </a:cubicBezTo>
                    <a:cubicBezTo>
                      <a:pt x="103" y="466"/>
                      <a:pt x="103" y="466"/>
                      <a:pt x="103" y="466"/>
                    </a:cubicBezTo>
                    <a:cubicBezTo>
                      <a:pt x="109" y="472"/>
                      <a:pt x="114" y="477"/>
                      <a:pt x="119" y="483"/>
                    </a:cubicBezTo>
                    <a:cubicBezTo>
                      <a:pt x="125" y="489"/>
                      <a:pt x="130" y="495"/>
                      <a:pt x="135" y="500"/>
                    </a:cubicBezTo>
                    <a:cubicBezTo>
                      <a:pt x="136" y="500"/>
                      <a:pt x="136" y="500"/>
                      <a:pt x="136" y="500"/>
                    </a:cubicBezTo>
                    <a:cubicBezTo>
                      <a:pt x="167" y="532"/>
                      <a:pt x="206" y="569"/>
                      <a:pt x="266" y="613"/>
                    </a:cubicBezTo>
                    <a:cubicBezTo>
                      <a:pt x="268" y="613"/>
                      <a:pt x="270" y="612"/>
                      <a:pt x="273" y="612"/>
                    </a:cubicBezTo>
                    <a:cubicBezTo>
                      <a:pt x="299" y="609"/>
                      <a:pt x="411" y="597"/>
                      <a:pt x="468" y="556"/>
                    </a:cubicBezTo>
                    <a:cubicBezTo>
                      <a:pt x="533" y="509"/>
                      <a:pt x="609" y="370"/>
                      <a:pt x="609" y="370"/>
                    </a:cubicBez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1" name="Freeform 264"/>
              <p:cNvSpPr>
                <a:spLocks noChangeArrowheads="1"/>
              </p:cNvSpPr>
              <p:nvPr/>
            </p:nvSpPr>
            <p:spPr bwMode="auto">
              <a:xfrm>
                <a:off x="612" y="1881"/>
                <a:ext cx="490" cy="838"/>
              </a:xfrm>
              <a:custGeom>
                <a:avLst/>
                <a:gdLst>
                  <a:gd name="T0" fmla="*/ 240 w 292"/>
                  <a:gd name="T1" fmla="*/ 597 h 472"/>
                  <a:gd name="T2" fmla="*/ 111 w 292"/>
                  <a:gd name="T3" fmla="*/ 481 h 472"/>
                  <a:gd name="T4" fmla="*/ 190 w 292"/>
                  <a:gd name="T5" fmla="*/ 272 h 472"/>
                  <a:gd name="T6" fmla="*/ 490 w 292"/>
                  <a:gd name="T7" fmla="*/ 60 h 472"/>
                  <a:gd name="T8" fmla="*/ 463 w 292"/>
                  <a:gd name="T9" fmla="*/ 0 h 472"/>
                  <a:gd name="T10" fmla="*/ 121 w 292"/>
                  <a:gd name="T11" fmla="*/ 231 h 472"/>
                  <a:gd name="T12" fmla="*/ 3 w 292"/>
                  <a:gd name="T13" fmla="*/ 570 h 472"/>
                  <a:gd name="T14" fmla="*/ 0 w 292"/>
                  <a:gd name="T15" fmla="*/ 581 h 472"/>
                  <a:gd name="T16" fmla="*/ 175 w 292"/>
                  <a:gd name="T17" fmla="*/ 827 h 472"/>
                  <a:gd name="T18" fmla="*/ 173 w 292"/>
                  <a:gd name="T19" fmla="*/ 827 h 472"/>
                  <a:gd name="T20" fmla="*/ 240 w 292"/>
                  <a:gd name="T21" fmla="*/ 597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2"/>
                  <a:gd name="T34" fmla="*/ 0 h 472"/>
                  <a:gd name="T35" fmla="*/ 292 w 292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2" h="472">
                    <a:moveTo>
                      <a:pt x="143" y="336"/>
                    </a:moveTo>
                    <a:cubicBezTo>
                      <a:pt x="122" y="316"/>
                      <a:pt x="68" y="296"/>
                      <a:pt x="66" y="271"/>
                    </a:cubicBezTo>
                    <a:cubicBezTo>
                      <a:pt x="66" y="249"/>
                      <a:pt x="105" y="162"/>
                      <a:pt x="113" y="153"/>
                    </a:cubicBezTo>
                    <a:cubicBezTo>
                      <a:pt x="164" y="92"/>
                      <a:pt x="292" y="34"/>
                      <a:pt x="292" y="34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6" y="0"/>
                      <a:pt x="123" y="69"/>
                      <a:pt x="72" y="130"/>
                    </a:cubicBezTo>
                    <a:cubicBezTo>
                      <a:pt x="27" y="184"/>
                      <a:pt x="6" y="296"/>
                      <a:pt x="2" y="321"/>
                    </a:cubicBezTo>
                    <a:cubicBezTo>
                      <a:pt x="1" y="323"/>
                      <a:pt x="1" y="325"/>
                      <a:pt x="0" y="327"/>
                    </a:cubicBezTo>
                    <a:cubicBezTo>
                      <a:pt x="40" y="391"/>
                      <a:pt x="74" y="432"/>
                      <a:pt x="104" y="466"/>
                    </a:cubicBezTo>
                    <a:cubicBezTo>
                      <a:pt x="103" y="466"/>
                      <a:pt x="103" y="466"/>
                      <a:pt x="103" y="466"/>
                    </a:cubicBezTo>
                    <a:cubicBezTo>
                      <a:pt x="109" y="472"/>
                      <a:pt x="167" y="359"/>
                      <a:pt x="143" y="336"/>
                    </a:cubicBezTo>
                    <a:close/>
                  </a:path>
                </a:pathLst>
              </a:custGeom>
              <a:solidFill>
                <a:srgbClr val="042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2" name="Freeform 265"/>
              <p:cNvSpPr>
                <a:spLocks noChangeArrowheads="1"/>
              </p:cNvSpPr>
              <p:nvPr/>
            </p:nvSpPr>
            <p:spPr bwMode="auto">
              <a:xfrm>
                <a:off x="1200" y="2462"/>
                <a:ext cx="389" cy="387"/>
              </a:xfrm>
              <a:custGeom>
                <a:avLst/>
                <a:gdLst>
                  <a:gd name="T0" fmla="*/ 389 w 232"/>
                  <a:gd name="T1" fmla="*/ 41 h 218"/>
                  <a:gd name="T2" fmla="*/ 335 w 232"/>
                  <a:gd name="T3" fmla="*/ 0 h 218"/>
                  <a:gd name="T4" fmla="*/ 87 w 232"/>
                  <a:gd name="T5" fmla="*/ 284 h 218"/>
                  <a:gd name="T6" fmla="*/ 22 w 232"/>
                  <a:gd name="T7" fmla="*/ 302 h 218"/>
                  <a:gd name="T8" fmla="*/ 146 w 232"/>
                  <a:gd name="T9" fmla="*/ 316 h 218"/>
                  <a:gd name="T10" fmla="*/ 389 w 232"/>
                  <a:gd name="T11" fmla="*/ 41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2"/>
                  <a:gd name="T19" fmla="*/ 0 h 218"/>
                  <a:gd name="T20" fmla="*/ 232 w 232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2" h="218">
                    <a:moveTo>
                      <a:pt x="232" y="23"/>
                    </a:move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109" y="138"/>
                      <a:pt x="52" y="160"/>
                    </a:cubicBezTo>
                    <a:cubicBezTo>
                      <a:pt x="39" y="165"/>
                      <a:pt x="25" y="168"/>
                      <a:pt x="13" y="170"/>
                    </a:cubicBezTo>
                    <a:cubicBezTo>
                      <a:pt x="0" y="169"/>
                      <a:pt x="30" y="218"/>
                      <a:pt x="87" y="178"/>
                    </a:cubicBezTo>
                    <a:cubicBezTo>
                      <a:pt x="152" y="131"/>
                      <a:pt x="232" y="23"/>
                      <a:pt x="232" y="23"/>
                    </a:cubicBezTo>
                    <a:close/>
                  </a:path>
                </a:pathLst>
              </a:custGeom>
              <a:solidFill>
                <a:srgbClr val="042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3" name="Freeform 266"/>
              <p:cNvSpPr>
                <a:spLocks noChangeArrowheads="1"/>
              </p:cNvSpPr>
              <p:nvPr/>
            </p:nvSpPr>
            <p:spPr bwMode="auto">
              <a:xfrm>
                <a:off x="587" y="2455"/>
                <a:ext cx="478" cy="541"/>
              </a:xfrm>
              <a:custGeom>
                <a:avLst/>
                <a:gdLst>
                  <a:gd name="T0" fmla="*/ 7 w 285"/>
                  <a:gd name="T1" fmla="*/ 7 h 305"/>
                  <a:gd name="T2" fmla="*/ 42 w 285"/>
                  <a:gd name="T3" fmla="*/ 20 h 305"/>
                  <a:gd name="T4" fmla="*/ 225 w 285"/>
                  <a:gd name="T5" fmla="*/ 287 h 305"/>
                  <a:gd name="T6" fmla="*/ 461 w 285"/>
                  <a:gd name="T7" fmla="*/ 497 h 305"/>
                  <a:gd name="T8" fmla="*/ 471 w 285"/>
                  <a:gd name="T9" fmla="*/ 536 h 305"/>
                  <a:gd name="T10" fmla="*/ 438 w 285"/>
                  <a:gd name="T11" fmla="*/ 521 h 305"/>
                  <a:gd name="T12" fmla="*/ 205 w 285"/>
                  <a:gd name="T13" fmla="*/ 309 h 305"/>
                  <a:gd name="T14" fmla="*/ 17 w 285"/>
                  <a:gd name="T15" fmla="*/ 44 h 305"/>
                  <a:gd name="T16" fmla="*/ 7 w 285"/>
                  <a:gd name="T17" fmla="*/ 7 h 3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5"/>
                  <a:gd name="T28" fmla="*/ 0 h 305"/>
                  <a:gd name="T29" fmla="*/ 285 w 285"/>
                  <a:gd name="T30" fmla="*/ 305 h 30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5" h="305">
                    <a:moveTo>
                      <a:pt x="4" y="4"/>
                    </a:moveTo>
                    <a:cubicBezTo>
                      <a:pt x="8" y="0"/>
                      <a:pt x="18" y="3"/>
                      <a:pt x="25" y="11"/>
                    </a:cubicBezTo>
                    <a:cubicBezTo>
                      <a:pt x="25" y="11"/>
                      <a:pt x="58" y="80"/>
                      <a:pt x="134" y="162"/>
                    </a:cubicBezTo>
                    <a:cubicBezTo>
                      <a:pt x="211" y="244"/>
                      <a:pt x="275" y="280"/>
                      <a:pt x="275" y="280"/>
                    </a:cubicBezTo>
                    <a:cubicBezTo>
                      <a:pt x="283" y="288"/>
                      <a:pt x="285" y="298"/>
                      <a:pt x="281" y="302"/>
                    </a:cubicBezTo>
                    <a:cubicBezTo>
                      <a:pt x="277" y="305"/>
                      <a:pt x="268" y="302"/>
                      <a:pt x="261" y="294"/>
                    </a:cubicBezTo>
                    <a:cubicBezTo>
                      <a:pt x="261" y="294"/>
                      <a:pt x="195" y="252"/>
                      <a:pt x="122" y="174"/>
                    </a:cubicBezTo>
                    <a:cubicBezTo>
                      <a:pt x="49" y="95"/>
                      <a:pt x="10" y="25"/>
                      <a:pt x="10" y="25"/>
                    </a:cubicBezTo>
                    <a:cubicBezTo>
                      <a:pt x="3" y="17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4" name="Freeform 267"/>
              <p:cNvSpPr>
                <a:spLocks noChangeArrowheads="1"/>
              </p:cNvSpPr>
              <p:nvPr/>
            </p:nvSpPr>
            <p:spPr bwMode="auto">
              <a:xfrm>
                <a:off x="672" y="2382"/>
                <a:ext cx="526" cy="509"/>
              </a:xfrm>
              <a:custGeom>
                <a:avLst/>
                <a:gdLst>
                  <a:gd name="T0" fmla="*/ 363 w 313"/>
                  <a:gd name="T1" fmla="*/ 426 h 287"/>
                  <a:gd name="T2" fmla="*/ 81 w 313"/>
                  <a:gd name="T3" fmla="*/ 408 h 287"/>
                  <a:gd name="T4" fmla="*/ 143 w 313"/>
                  <a:gd name="T5" fmla="*/ 96 h 287"/>
                  <a:gd name="T6" fmla="*/ 380 w 313"/>
                  <a:gd name="T7" fmla="*/ 69 h 287"/>
                  <a:gd name="T8" fmla="*/ 474 w 313"/>
                  <a:gd name="T9" fmla="*/ 119 h 287"/>
                  <a:gd name="T10" fmla="*/ 363 w 313"/>
                  <a:gd name="T11" fmla="*/ 426 h 2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3"/>
                  <a:gd name="T19" fmla="*/ 0 h 287"/>
                  <a:gd name="T20" fmla="*/ 313 w 313"/>
                  <a:gd name="T21" fmla="*/ 287 h 2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3" h="287">
                    <a:moveTo>
                      <a:pt x="216" y="240"/>
                    </a:moveTo>
                    <a:cubicBezTo>
                      <a:pt x="151" y="287"/>
                      <a:pt x="79" y="273"/>
                      <a:pt x="48" y="230"/>
                    </a:cubicBezTo>
                    <a:cubicBezTo>
                      <a:pt x="18" y="187"/>
                      <a:pt x="0" y="111"/>
                      <a:pt x="85" y="54"/>
                    </a:cubicBezTo>
                    <a:cubicBezTo>
                      <a:pt x="127" y="26"/>
                      <a:pt x="215" y="0"/>
                      <a:pt x="226" y="39"/>
                    </a:cubicBezTo>
                    <a:cubicBezTo>
                      <a:pt x="244" y="17"/>
                      <a:pt x="270" y="52"/>
                      <a:pt x="282" y="67"/>
                    </a:cubicBezTo>
                    <a:cubicBezTo>
                      <a:pt x="313" y="110"/>
                      <a:pt x="282" y="192"/>
                      <a:pt x="216" y="240"/>
                    </a:cubicBezTo>
                    <a:close/>
                  </a:path>
                </a:pathLst>
              </a:custGeom>
              <a:solidFill>
                <a:srgbClr val="A2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5" name="Freeform 268"/>
              <p:cNvSpPr>
                <a:spLocks noChangeArrowheads="1"/>
              </p:cNvSpPr>
              <p:nvPr/>
            </p:nvSpPr>
            <p:spPr bwMode="auto">
              <a:xfrm>
                <a:off x="672" y="2382"/>
                <a:ext cx="380" cy="408"/>
              </a:xfrm>
              <a:custGeom>
                <a:avLst/>
                <a:gdLst>
                  <a:gd name="T0" fmla="*/ 81 w 226"/>
                  <a:gd name="T1" fmla="*/ 408 h 230"/>
                  <a:gd name="T2" fmla="*/ 143 w 226"/>
                  <a:gd name="T3" fmla="*/ 96 h 230"/>
                  <a:gd name="T4" fmla="*/ 380 w 226"/>
                  <a:gd name="T5" fmla="*/ 69 h 230"/>
                  <a:gd name="T6" fmla="*/ 81 w 226"/>
                  <a:gd name="T7" fmla="*/ 408 h 2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6"/>
                  <a:gd name="T13" fmla="*/ 0 h 230"/>
                  <a:gd name="T14" fmla="*/ 226 w 226"/>
                  <a:gd name="T15" fmla="*/ 230 h 2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6" h="230">
                    <a:moveTo>
                      <a:pt x="48" y="230"/>
                    </a:moveTo>
                    <a:cubicBezTo>
                      <a:pt x="18" y="187"/>
                      <a:pt x="0" y="111"/>
                      <a:pt x="85" y="54"/>
                    </a:cubicBezTo>
                    <a:cubicBezTo>
                      <a:pt x="127" y="26"/>
                      <a:pt x="215" y="0"/>
                      <a:pt x="226" y="39"/>
                    </a:cubicBezTo>
                    <a:cubicBezTo>
                      <a:pt x="156" y="41"/>
                      <a:pt x="12" y="164"/>
                      <a:pt x="48" y="230"/>
                    </a:cubicBezTo>
                    <a:close/>
                  </a:path>
                </a:pathLst>
              </a:custGeom>
              <a:solidFill>
                <a:srgbClr val="956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6" name="Freeform 269"/>
              <p:cNvSpPr>
                <a:spLocks noChangeArrowheads="1"/>
              </p:cNvSpPr>
              <p:nvPr/>
            </p:nvSpPr>
            <p:spPr bwMode="auto">
              <a:xfrm>
                <a:off x="2291" y="2215"/>
                <a:ext cx="496" cy="557"/>
              </a:xfrm>
              <a:custGeom>
                <a:avLst/>
                <a:gdLst>
                  <a:gd name="T0" fmla="*/ 496 w 496"/>
                  <a:gd name="T1" fmla="*/ 375 h 557"/>
                  <a:gd name="T2" fmla="*/ 246 w 496"/>
                  <a:gd name="T3" fmla="*/ 557 h 557"/>
                  <a:gd name="T4" fmla="*/ 0 w 496"/>
                  <a:gd name="T5" fmla="*/ 181 h 557"/>
                  <a:gd name="T6" fmla="*/ 252 w 496"/>
                  <a:gd name="T7" fmla="*/ 0 h 557"/>
                  <a:gd name="T8" fmla="*/ 496 w 496"/>
                  <a:gd name="T9" fmla="*/ 375 h 5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6"/>
                  <a:gd name="T16" fmla="*/ 0 h 557"/>
                  <a:gd name="T17" fmla="*/ 496 w 496"/>
                  <a:gd name="T18" fmla="*/ 557 h 5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6" h="557">
                    <a:moveTo>
                      <a:pt x="496" y="375"/>
                    </a:moveTo>
                    <a:lnTo>
                      <a:pt x="246" y="557"/>
                    </a:lnTo>
                    <a:lnTo>
                      <a:pt x="0" y="181"/>
                    </a:lnTo>
                    <a:lnTo>
                      <a:pt x="252" y="0"/>
                    </a:lnTo>
                    <a:lnTo>
                      <a:pt x="496" y="3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7" name="Freeform 270"/>
              <p:cNvSpPr>
                <a:spLocks noChangeArrowheads="1"/>
              </p:cNvSpPr>
              <p:nvPr/>
            </p:nvSpPr>
            <p:spPr bwMode="auto">
              <a:xfrm>
                <a:off x="2369" y="2305"/>
                <a:ext cx="190" cy="141"/>
              </a:xfrm>
              <a:custGeom>
                <a:avLst/>
                <a:gdLst>
                  <a:gd name="T0" fmla="*/ 190 w 190"/>
                  <a:gd name="T1" fmla="*/ 4 h 141"/>
                  <a:gd name="T2" fmla="*/ 3 w 190"/>
                  <a:gd name="T3" fmla="*/ 141 h 141"/>
                  <a:gd name="T4" fmla="*/ 0 w 190"/>
                  <a:gd name="T5" fmla="*/ 137 h 141"/>
                  <a:gd name="T6" fmla="*/ 188 w 190"/>
                  <a:gd name="T7" fmla="*/ 0 h 141"/>
                  <a:gd name="T8" fmla="*/ 190 w 190"/>
                  <a:gd name="T9" fmla="*/ 4 h 1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1"/>
                  <a:gd name="T17" fmla="*/ 190 w 190"/>
                  <a:gd name="T18" fmla="*/ 141 h 1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1">
                    <a:moveTo>
                      <a:pt x="190" y="4"/>
                    </a:moveTo>
                    <a:lnTo>
                      <a:pt x="3" y="141"/>
                    </a:lnTo>
                    <a:lnTo>
                      <a:pt x="0" y="137"/>
                    </a:lnTo>
                    <a:lnTo>
                      <a:pt x="188" y="0"/>
                    </a:lnTo>
                    <a:lnTo>
                      <a:pt x="190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8" name="Freeform 271"/>
              <p:cNvSpPr>
                <a:spLocks noChangeArrowheads="1"/>
              </p:cNvSpPr>
              <p:nvPr/>
            </p:nvSpPr>
            <p:spPr bwMode="auto">
              <a:xfrm>
                <a:off x="2414" y="2327"/>
                <a:ext cx="81" cy="64"/>
              </a:xfrm>
              <a:custGeom>
                <a:avLst/>
                <a:gdLst>
                  <a:gd name="T0" fmla="*/ 81 w 81"/>
                  <a:gd name="T1" fmla="*/ 7 h 64"/>
                  <a:gd name="T2" fmla="*/ 5 w 81"/>
                  <a:gd name="T3" fmla="*/ 64 h 64"/>
                  <a:gd name="T4" fmla="*/ 0 w 81"/>
                  <a:gd name="T5" fmla="*/ 57 h 64"/>
                  <a:gd name="T6" fmla="*/ 76 w 81"/>
                  <a:gd name="T7" fmla="*/ 0 h 64"/>
                  <a:gd name="T8" fmla="*/ 81 w 81"/>
                  <a:gd name="T9" fmla="*/ 7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64"/>
                  <a:gd name="T17" fmla="*/ 81 w 81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64">
                    <a:moveTo>
                      <a:pt x="81" y="7"/>
                    </a:moveTo>
                    <a:lnTo>
                      <a:pt x="5" y="64"/>
                    </a:lnTo>
                    <a:lnTo>
                      <a:pt x="0" y="57"/>
                    </a:lnTo>
                    <a:lnTo>
                      <a:pt x="76" y="0"/>
                    </a:lnTo>
                    <a:lnTo>
                      <a:pt x="81" y="7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9" name="Freeform 272"/>
              <p:cNvSpPr>
                <a:spLocks noChangeArrowheads="1"/>
              </p:cNvSpPr>
              <p:nvPr/>
            </p:nvSpPr>
            <p:spPr bwMode="auto">
              <a:xfrm>
                <a:off x="2375" y="2314"/>
                <a:ext cx="190" cy="141"/>
              </a:xfrm>
              <a:custGeom>
                <a:avLst/>
                <a:gdLst>
                  <a:gd name="T0" fmla="*/ 190 w 190"/>
                  <a:gd name="T1" fmla="*/ 4 h 141"/>
                  <a:gd name="T2" fmla="*/ 2 w 190"/>
                  <a:gd name="T3" fmla="*/ 141 h 141"/>
                  <a:gd name="T4" fmla="*/ 0 w 190"/>
                  <a:gd name="T5" fmla="*/ 137 h 141"/>
                  <a:gd name="T6" fmla="*/ 189 w 190"/>
                  <a:gd name="T7" fmla="*/ 0 h 141"/>
                  <a:gd name="T8" fmla="*/ 190 w 190"/>
                  <a:gd name="T9" fmla="*/ 4 h 1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1"/>
                  <a:gd name="T17" fmla="*/ 190 w 190"/>
                  <a:gd name="T18" fmla="*/ 141 h 1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1">
                    <a:moveTo>
                      <a:pt x="190" y="4"/>
                    </a:moveTo>
                    <a:lnTo>
                      <a:pt x="2" y="141"/>
                    </a:lnTo>
                    <a:lnTo>
                      <a:pt x="0" y="137"/>
                    </a:lnTo>
                    <a:lnTo>
                      <a:pt x="189" y="0"/>
                    </a:lnTo>
                    <a:lnTo>
                      <a:pt x="190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0" name="Freeform 273"/>
              <p:cNvSpPr>
                <a:spLocks noChangeArrowheads="1"/>
              </p:cNvSpPr>
              <p:nvPr/>
            </p:nvSpPr>
            <p:spPr bwMode="auto">
              <a:xfrm>
                <a:off x="2382" y="2323"/>
                <a:ext cx="190" cy="142"/>
              </a:xfrm>
              <a:custGeom>
                <a:avLst/>
                <a:gdLst>
                  <a:gd name="T0" fmla="*/ 190 w 190"/>
                  <a:gd name="T1" fmla="*/ 5 h 142"/>
                  <a:gd name="T2" fmla="*/ 2 w 190"/>
                  <a:gd name="T3" fmla="*/ 142 h 142"/>
                  <a:gd name="T4" fmla="*/ 0 w 190"/>
                  <a:gd name="T5" fmla="*/ 137 h 142"/>
                  <a:gd name="T6" fmla="*/ 187 w 190"/>
                  <a:gd name="T7" fmla="*/ 0 h 142"/>
                  <a:gd name="T8" fmla="*/ 190 w 190"/>
                  <a:gd name="T9" fmla="*/ 5 h 1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2"/>
                  <a:gd name="T17" fmla="*/ 190 w 190"/>
                  <a:gd name="T18" fmla="*/ 142 h 1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2">
                    <a:moveTo>
                      <a:pt x="190" y="5"/>
                    </a:moveTo>
                    <a:lnTo>
                      <a:pt x="2" y="142"/>
                    </a:lnTo>
                    <a:lnTo>
                      <a:pt x="0" y="137"/>
                    </a:lnTo>
                    <a:lnTo>
                      <a:pt x="187" y="0"/>
                    </a:lnTo>
                    <a:lnTo>
                      <a:pt x="190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1" name="Freeform 274"/>
              <p:cNvSpPr>
                <a:spLocks noChangeArrowheads="1"/>
              </p:cNvSpPr>
              <p:nvPr/>
            </p:nvSpPr>
            <p:spPr bwMode="auto">
              <a:xfrm>
                <a:off x="2387" y="2362"/>
                <a:ext cx="153" cy="112"/>
              </a:xfrm>
              <a:custGeom>
                <a:avLst/>
                <a:gdLst>
                  <a:gd name="T0" fmla="*/ 153 w 153"/>
                  <a:gd name="T1" fmla="*/ 4 h 112"/>
                  <a:gd name="T2" fmla="*/ 4 w 153"/>
                  <a:gd name="T3" fmla="*/ 112 h 112"/>
                  <a:gd name="T4" fmla="*/ 0 w 153"/>
                  <a:gd name="T5" fmla="*/ 109 h 112"/>
                  <a:gd name="T6" fmla="*/ 150 w 153"/>
                  <a:gd name="T7" fmla="*/ 0 h 112"/>
                  <a:gd name="T8" fmla="*/ 153 w 153"/>
                  <a:gd name="T9" fmla="*/ 4 h 1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112"/>
                  <a:gd name="T17" fmla="*/ 153 w 153"/>
                  <a:gd name="T18" fmla="*/ 112 h 1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112">
                    <a:moveTo>
                      <a:pt x="153" y="4"/>
                    </a:moveTo>
                    <a:lnTo>
                      <a:pt x="4" y="112"/>
                    </a:lnTo>
                    <a:lnTo>
                      <a:pt x="0" y="109"/>
                    </a:lnTo>
                    <a:lnTo>
                      <a:pt x="150" y="0"/>
                    </a:lnTo>
                    <a:lnTo>
                      <a:pt x="153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2" name="Freeform 275"/>
              <p:cNvSpPr>
                <a:spLocks noChangeArrowheads="1"/>
              </p:cNvSpPr>
              <p:nvPr/>
            </p:nvSpPr>
            <p:spPr bwMode="auto">
              <a:xfrm>
                <a:off x="2394" y="2343"/>
                <a:ext cx="190" cy="140"/>
              </a:xfrm>
              <a:custGeom>
                <a:avLst/>
                <a:gdLst>
                  <a:gd name="T0" fmla="*/ 190 w 190"/>
                  <a:gd name="T1" fmla="*/ 3 h 140"/>
                  <a:gd name="T2" fmla="*/ 3 w 190"/>
                  <a:gd name="T3" fmla="*/ 140 h 140"/>
                  <a:gd name="T4" fmla="*/ 0 w 190"/>
                  <a:gd name="T5" fmla="*/ 136 h 140"/>
                  <a:gd name="T6" fmla="*/ 188 w 190"/>
                  <a:gd name="T7" fmla="*/ 0 h 140"/>
                  <a:gd name="T8" fmla="*/ 190 w 190"/>
                  <a:gd name="T9" fmla="*/ 3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0"/>
                  <a:gd name="T17" fmla="*/ 190 w 19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0">
                    <a:moveTo>
                      <a:pt x="190" y="3"/>
                    </a:moveTo>
                    <a:lnTo>
                      <a:pt x="3" y="140"/>
                    </a:lnTo>
                    <a:lnTo>
                      <a:pt x="0" y="136"/>
                    </a:lnTo>
                    <a:lnTo>
                      <a:pt x="188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3" name="Freeform 276"/>
              <p:cNvSpPr>
                <a:spLocks noChangeArrowheads="1"/>
              </p:cNvSpPr>
              <p:nvPr/>
            </p:nvSpPr>
            <p:spPr bwMode="auto">
              <a:xfrm>
                <a:off x="2401" y="2353"/>
                <a:ext cx="189" cy="141"/>
              </a:xfrm>
              <a:custGeom>
                <a:avLst/>
                <a:gdLst>
                  <a:gd name="T0" fmla="*/ 189 w 189"/>
                  <a:gd name="T1" fmla="*/ 4 h 141"/>
                  <a:gd name="T2" fmla="*/ 1 w 189"/>
                  <a:gd name="T3" fmla="*/ 141 h 141"/>
                  <a:gd name="T4" fmla="*/ 0 w 189"/>
                  <a:gd name="T5" fmla="*/ 137 h 141"/>
                  <a:gd name="T6" fmla="*/ 188 w 189"/>
                  <a:gd name="T7" fmla="*/ 0 h 141"/>
                  <a:gd name="T8" fmla="*/ 189 w 189"/>
                  <a:gd name="T9" fmla="*/ 4 h 1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9"/>
                  <a:gd name="T16" fmla="*/ 0 h 141"/>
                  <a:gd name="T17" fmla="*/ 189 w 189"/>
                  <a:gd name="T18" fmla="*/ 141 h 1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9" h="141">
                    <a:moveTo>
                      <a:pt x="189" y="4"/>
                    </a:moveTo>
                    <a:lnTo>
                      <a:pt x="1" y="141"/>
                    </a:lnTo>
                    <a:lnTo>
                      <a:pt x="0" y="137"/>
                    </a:lnTo>
                    <a:lnTo>
                      <a:pt x="188" y="0"/>
                    </a:lnTo>
                    <a:lnTo>
                      <a:pt x="189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4" name="Freeform 277"/>
              <p:cNvSpPr>
                <a:spLocks noChangeArrowheads="1"/>
              </p:cNvSpPr>
              <p:nvPr/>
            </p:nvSpPr>
            <p:spPr bwMode="auto">
              <a:xfrm>
                <a:off x="2407" y="2362"/>
                <a:ext cx="190" cy="140"/>
              </a:xfrm>
              <a:custGeom>
                <a:avLst/>
                <a:gdLst>
                  <a:gd name="T0" fmla="*/ 190 w 190"/>
                  <a:gd name="T1" fmla="*/ 4 h 140"/>
                  <a:gd name="T2" fmla="*/ 2 w 190"/>
                  <a:gd name="T3" fmla="*/ 140 h 140"/>
                  <a:gd name="T4" fmla="*/ 0 w 190"/>
                  <a:gd name="T5" fmla="*/ 137 h 140"/>
                  <a:gd name="T6" fmla="*/ 187 w 190"/>
                  <a:gd name="T7" fmla="*/ 0 h 140"/>
                  <a:gd name="T8" fmla="*/ 190 w 190"/>
                  <a:gd name="T9" fmla="*/ 4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0"/>
                  <a:gd name="T17" fmla="*/ 190 w 19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0">
                    <a:moveTo>
                      <a:pt x="190" y="4"/>
                    </a:moveTo>
                    <a:lnTo>
                      <a:pt x="2" y="140"/>
                    </a:lnTo>
                    <a:lnTo>
                      <a:pt x="0" y="137"/>
                    </a:lnTo>
                    <a:lnTo>
                      <a:pt x="187" y="0"/>
                    </a:lnTo>
                    <a:lnTo>
                      <a:pt x="190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5" name="Freeform 278"/>
              <p:cNvSpPr>
                <a:spLocks noChangeArrowheads="1"/>
              </p:cNvSpPr>
              <p:nvPr/>
            </p:nvSpPr>
            <p:spPr bwMode="auto">
              <a:xfrm>
                <a:off x="2412" y="2371"/>
                <a:ext cx="192" cy="142"/>
              </a:xfrm>
              <a:custGeom>
                <a:avLst/>
                <a:gdLst>
                  <a:gd name="T0" fmla="*/ 192 w 192"/>
                  <a:gd name="T1" fmla="*/ 5 h 142"/>
                  <a:gd name="T2" fmla="*/ 4 w 192"/>
                  <a:gd name="T3" fmla="*/ 142 h 142"/>
                  <a:gd name="T4" fmla="*/ 0 w 192"/>
                  <a:gd name="T5" fmla="*/ 137 h 142"/>
                  <a:gd name="T6" fmla="*/ 189 w 192"/>
                  <a:gd name="T7" fmla="*/ 0 h 142"/>
                  <a:gd name="T8" fmla="*/ 192 w 192"/>
                  <a:gd name="T9" fmla="*/ 5 h 1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"/>
                  <a:gd name="T16" fmla="*/ 0 h 142"/>
                  <a:gd name="T17" fmla="*/ 192 w 192"/>
                  <a:gd name="T18" fmla="*/ 142 h 1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" h="142">
                    <a:moveTo>
                      <a:pt x="192" y="5"/>
                    </a:moveTo>
                    <a:lnTo>
                      <a:pt x="4" y="142"/>
                    </a:lnTo>
                    <a:lnTo>
                      <a:pt x="0" y="137"/>
                    </a:lnTo>
                    <a:lnTo>
                      <a:pt x="189" y="0"/>
                    </a:lnTo>
                    <a:lnTo>
                      <a:pt x="192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6" name="Freeform 279"/>
              <p:cNvSpPr>
                <a:spLocks noChangeArrowheads="1"/>
              </p:cNvSpPr>
              <p:nvPr/>
            </p:nvSpPr>
            <p:spPr bwMode="auto">
              <a:xfrm>
                <a:off x="2419" y="2382"/>
                <a:ext cx="190" cy="140"/>
              </a:xfrm>
              <a:custGeom>
                <a:avLst/>
                <a:gdLst>
                  <a:gd name="T0" fmla="*/ 190 w 190"/>
                  <a:gd name="T1" fmla="*/ 3 h 140"/>
                  <a:gd name="T2" fmla="*/ 2 w 190"/>
                  <a:gd name="T3" fmla="*/ 140 h 140"/>
                  <a:gd name="T4" fmla="*/ 0 w 190"/>
                  <a:gd name="T5" fmla="*/ 136 h 140"/>
                  <a:gd name="T6" fmla="*/ 188 w 190"/>
                  <a:gd name="T7" fmla="*/ 0 h 140"/>
                  <a:gd name="T8" fmla="*/ 190 w 190"/>
                  <a:gd name="T9" fmla="*/ 3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0"/>
                  <a:gd name="T17" fmla="*/ 190 w 19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0">
                    <a:moveTo>
                      <a:pt x="190" y="3"/>
                    </a:moveTo>
                    <a:lnTo>
                      <a:pt x="2" y="140"/>
                    </a:lnTo>
                    <a:lnTo>
                      <a:pt x="0" y="136"/>
                    </a:lnTo>
                    <a:lnTo>
                      <a:pt x="188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7" name="Freeform 280"/>
              <p:cNvSpPr>
                <a:spLocks noChangeArrowheads="1"/>
              </p:cNvSpPr>
              <p:nvPr/>
            </p:nvSpPr>
            <p:spPr bwMode="auto">
              <a:xfrm>
                <a:off x="2426" y="2435"/>
                <a:ext cx="129" cy="96"/>
              </a:xfrm>
              <a:custGeom>
                <a:avLst/>
                <a:gdLst>
                  <a:gd name="T0" fmla="*/ 129 w 129"/>
                  <a:gd name="T1" fmla="*/ 5 h 96"/>
                  <a:gd name="T2" fmla="*/ 2 w 129"/>
                  <a:gd name="T3" fmla="*/ 96 h 96"/>
                  <a:gd name="T4" fmla="*/ 0 w 129"/>
                  <a:gd name="T5" fmla="*/ 92 h 96"/>
                  <a:gd name="T6" fmla="*/ 126 w 129"/>
                  <a:gd name="T7" fmla="*/ 0 h 96"/>
                  <a:gd name="T8" fmla="*/ 129 w 129"/>
                  <a:gd name="T9" fmla="*/ 5 h 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96"/>
                  <a:gd name="T17" fmla="*/ 129 w 129"/>
                  <a:gd name="T18" fmla="*/ 96 h 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96">
                    <a:moveTo>
                      <a:pt x="129" y="5"/>
                    </a:moveTo>
                    <a:lnTo>
                      <a:pt x="2" y="96"/>
                    </a:lnTo>
                    <a:lnTo>
                      <a:pt x="0" y="92"/>
                    </a:lnTo>
                    <a:lnTo>
                      <a:pt x="126" y="0"/>
                    </a:lnTo>
                    <a:lnTo>
                      <a:pt x="129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8" name="Freeform 281"/>
              <p:cNvSpPr>
                <a:spLocks noChangeArrowheads="1"/>
              </p:cNvSpPr>
              <p:nvPr/>
            </p:nvSpPr>
            <p:spPr bwMode="auto">
              <a:xfrm>
                <a:off x="2431" y="2401"/>
                <a:ext cx="191" cy="141"/>
              </a:xfrm>
              <a:custGeom>
                <a:avLst/>
                <a:gdLst>
                  <a:gd name="T0" fmla="*/ 191 w 191"/>
                  <a:gd name="T1" fmla="*/ 4 h 141"/>
                  <a:gd name="T2" fmla="*/ 3 w 191"/>
                  <a:gd name="T3" fmla="*/ 141 h 141"/>
                  <a:gd name="T4" fmla="*/ 0 w 191"/>
                  <a:gd name="T5" fmla="*/ 137 h 141"/>
                  <a:gd name="T6" fmla="*/ 188 w 191"/>
                  <a:gd name="T7" fmla="*/ 0 h 141"/>
                  <a:gd name="T8" fmla="*/ 191 w 191"/>
                  <a:gd name="T9" fmla="*/ 4 h 1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41"/>
                  <a:gd name="T17" fmla="*/ 191 w 191"/>
                  <a:gd name="T18" fmla="*/ 141 h 1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41">
                    <a:moveTo>
                      <a:pt x="191" y="4"/>
                    </a:moveTo>
                    <a:lnTo>
                      <a:pt x="3" y="141"/>
                    </a:lnTo>
                    <a:lnTo>
                      <a:pt x="0" y="137"/>
                    </a:lnTo>
                    <a:lnTo>
                      <a:pt x="188" y="0"/>
                    </a:lnTo>
                    <a:lnTo>
                      <a:pt x="191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9" name="Freeform 282"/>
              <p:cNvSpPr>
                <a:spLocks noChangeArrowheads="1"/>
              </p:cNvSpPr>
              <p:nvPr/>
            </p:nvSpPr>
            <p:spPr bwMode="auto">
              <a:xfrm>
                <a:off x="2438" y="2410"/>
                <a:ext cx="189" cy="140"/>
              </a:xfrm>
              <a:custGeom>
                <a:avLst/>
                <a:gdLst>
                  <a:gd name="T0" fmla="*/ 189 w 189"/>
                  <a:gd name="T1" fmla="*/ 4 h 140"/>
                  <a:gd name="T2" fmla="*/ 3 w 189"/>
                  <a:gd name="T3" fmla="*/ 140 h 140"/>
                  <a:gd name="T4" fmla="*/ 0 w 189"/>
                  <a:gd name="T5" fmla="*/ 137 h 140"/>
                  <a:gd name="T6" fmla="*/ 188 w 189"/>
                  <a:gd name="T7" fmla="*/ 0 h 140"/>
                  <a:gd name="T8" fmla="*/ 189 w 189"/>
                  <a:gd name="T9" fmla="*/ 4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9"/>
                  <a:gd name="T16" fmla="*/ 0 h 140"/>
                  <a:gd name="T17" fmla="*/ 189 w 189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9" h="140">
                    <a:moveTo>
                      <a:pt x="189" y="4"/>
                    </a:moveTo>
                    <a:lnTo>
                      <a:pt x="3" y="140"/>
                    </a:lnTo>
                    <a:lnTo>
                      <a:pt x="0" y="137"/>
                    </a:lnTo>
                    <a:lnTo>
                      <a:pt x="188" y="0"/>
                    </a:lnTo>
                    <a:lnTo>
                      <a:pt x="189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0" name="Freeform 283"/>
              <p:cNvSpPr>
                <a:spLocks noChangeArrowheads="1"/>
              </p:cNvSpPr>
              <p:nvPr/>
            </p:nvSpPr>
            <p:spPr bwMode="auto">
              <a:xfrm>
                <a:off x="2444" y="2419"/>
                <a:ext cx="190" cy="142"/>
              </a:xfrm>
              <a:custGeom>
                <a:avLst/>
                <a:gdLst>
                  <a:gd name="T0" fmla="*/ 190 w 190"/>
                  <a:gd name="T1" fmla="*/ 5 h 142"/>
                  <a:gd name="T2" fmla="*/ 2 w 190"/>
                  <a:gd name="T3" fmla="*/ 142 h 142"/>
                  <a:gd name="T4" fmla="*/ 0 w 190"/>
                  <a:gd name="T5" fmla="*/ 137 h 142"/>
                  <a:gd name="T6" fmla="*/ 188 w 190"/>
                  <a:gd name="T7" fmla="*/ 0 h 142"/>
                  <a:gd name="T8" fmla="*/ 190 w 190"/>
                  <a:gd name="T9" fmla="*/ 5 h 1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2"/>
                  <a:gd name="T17" fmla="*/ 190 w 190"/>
                  <a:gd name="T18" fmla="*/ 142 h 1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2">
                    <a:moveTo>
                      <a:pt x="190" y="5"/>
                    </a:moveTo>
                    <a:lnTo>
                      <a:pt x="2" y="142"/>
                    </a:lnTo>
                    <a:lnTo>
                      <a:pt x="0" y="137"/>
                    </a:lnTo>
                    <a:lnTo>
                      <a:pt x="188" y="0"/>
                    </a:lnTo>
                    <a:lnTo>
                      <a:pt x="190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1" name="Freeform 284"/>
              <p:cNvSpPr>
                <a:spLocks noChangeArrowheads="1"/>
              </p:cNvSpPr>
              <p:nvPr/>
            </p:nvSpPr>
            <p:spPr bwMode="auto">
              <a:xfrm>
                <a:off x="2451" y="2430"/>
                <a:ext cx="190" cy="140"/>
              </a:xfrm>
              <a:custGeom>
                <a:avLst/>
                <a:gdLst>
                  <a:gd name="T0" fmla="*/ 190 w 190"/>
                  <a:gd name="T1" fmla="*/ 3 h 140"/>
                  <a:gd name="T2" fmla="*/ 2 w 190"/>
                  <a:gd name="T3" fmla="*/ 140 h 140"/>
                  <a:gd name="T4" fmla="*/ 0 w 190"/>
                  <a:gd name="T5" fmla="*/ 136 h 140"/>
                  <a:gd name="T6" fmla="*/ 187 w 190"/>
                  <a:gd name="T7" fmla="*/ 0 h 140"/>
                  <a:gd name="T8" fmla="*/ 190 w 190"/>
                  <a:gd name="T9" fmla="*/ 3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0"/>
                  <a:gd name="T17" fmla="*/ 190 w 19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0">
                    <a:moveTo>
                      <a:pt x="190" y="3"/>
                    </a:moveTo>
                    <a:lnTo>
                      <a:pt x="2" y="140"/>
                    </a:lnTo>
                    <a:lnTo>
                      <a:pt x="0" y="136"/>
                    </a:lnTo>
                    <a:lnTo>
                      <a:pt x="187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2" name="Freeform 285"/>
              <p:cNvSpPr>
                <a:spLocks noChangeArrowheads="1"/>
              </p:cNvSpPr>
              <p:nvPr/>
            </p:nvSpPr>
            <p:spPr bwMode="auto">
              <a:xfrm>
                <a:off x="2456" y="2469"/>
                <a:ext cx="151" cy="110"/>
              </a:xfrm>
              <a:custGeom>
                <a:avLst/>
                <a:gdLst>
                  <a:gd name="T0" fmla="*/ 151 w 151"/>
                  <a:gd name="T1" fmla="*/ 3 h 110"/>
                  <a:gd name="T2" fmla="*/ 3 w 151"/>
                  <a:gd name="T3" fmla="*/ 110 h 110"/>
                  <a:gd name="T4" fmla="*/ 0 w 151"/>
                  <a:gd name="T5" fmla="*/ 106 h 110"/>
                  <a:gd name="T6" fmla="*/ 148 w 151"/>
                  <a:gd name="T7" fmla="*/ 0 h 110"/>
                  <a:gd name="T8" fmla="*/ 151 w 151"/>
                  <a:gd name="T9" fmla="*/ 3 h 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110"/>
                  <a:gd name="T17" fmla="*/ 151 w 151"/>
                  <a:gd name="T18" fmla="*/ 110 h 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110">
                    <a:moveTo>
                      <a:pt x="151" y="3"/>
                    </a:moveTo>
                    <a:lnTo>
                      <a:pt x="3" y="110"/>
                    </a:lnTo>
                    <a:lnTo>
                      <a:pt x="0" y="106"/>
                    </a:lnTo>
                    <a:lnTo>
                      <a:pt x="148" y="0"/>
                    </a:lnTo>
                    <a:lnTo>
                      <a:pt x="151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3" name="Freeform 286"/>
              <p:cNvSpPr>
                <a:spLocks noChangeArrowheads="1"/>
              </p:cNvSpPr>
              <p:nvPr/>
            </p:nvSpPr>
            <p:spPr bwMode="auto">
              <a:xfrm>
                <a:off x="2463" y="2458"/>
                <a:ext cx="176" cy="132"/>
              </a:xfrm>
              <a:custGeom>
                <a:avLst/>
                <a:gdLst>
                  <a:gd name="T0" fmla="*/ 176 w 176"/>
                  <a:gd name="T1" fmla="*/ 4 h 132"/>
                  <a:gd name="T2" fmla="*/ 3 w 176"/>
                  <a:gd name="T3" fmla="*/ 132 h 132"/>
                  <a:gd name="T4" fmla="*/ 0 w 176"/>
                  <a:gd name="T5" fmla="*/ 128 h 132"/>
                  <a:gd name="T6" fmla="*/ 175 w 176"/>
                  <a:gd name="T7" fmla="*/ 0 h 132"/>
                  <a:gd name="T8" fmla="*/ 176 w 176"/>
                  <a:gd name="T9" fmla="*/ 4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6"/>
                  <a:gd name="T16" fmla="*/ 0 h 132"/>
                  <a:gd name="T17" fmla="*/ 176 w 176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6" h="132">
                    <a:moveTo>
                      <a:pt x="176" y="4"/>
                    </a:moveTo>
                    <a:lnTo>
                      <a:pt x="3" y="132"/>
                    </a:lnTo>
                    <a:lnTo>
                      <a:pt x="0" y="128"/>
                    </a:lnTo>
                    <a:lnTo>
                      <a:pt x="175" y="0"/>
                    </a:lnTo>
                    <a:lnTo>
                      <a:pt x="176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4" name="Freeform 287"/>
              <p:cNvSpPr>
                <a:spLocks noChangeArrowheads="1"/>
              </p:cNvSpPr>
              <p:nvPr/>
            </p:nvSpPr>
            <p:spPr bwMode="auto">
              <a:xfrm>
                <a:off x="2470" y="2458"/>
                <a:ext cx="189" cy="140"/>
              </a:xfrm>
              <a:custGeom>
                <a:avLst/>
                <a:gdLst>
                  <a:gd name="T0" fmla="*/ 189 w 189"/>
                  <a:gd name="T1" fmla="*/ 4 h 140"/>
                  <a:gd name="T2" fmla="*/ 1 w 189"/>
                  <a:gd name="T3" fmla="*/ 140 h 140"/>
                  <a:gd name="T4" fmla="*/ 0 w 189"/>
                  <a:gd name="T5" fmla="*/ 137 h 140"/>
                  <a:gd name="T6" fmla="*/ 186 w 189"/>
                  <a:gd name="T7" fmla="*/ 0 h 140"/>
                  <a:gd name="T8" fmla="*/ 189 w 189"/>
                  <a:gd name="T9" fmla="*/ 4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9"/>
                  <a:gd name="T16" fmla="*/ 0 h 140"/>
                  <a:gd name="T17" fmla="*/ 189 w 189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9" h="140">
                    <a:moveTo>
                      <a:pt x="189" y="4"/>
                    </a:moveTo>
                    <a:lnTo>
                      <a:pt x="1" y="140"/>
                    </a:lnTo>
                    <a:lnTo>
                      <a:pt x="0" y="137"/>
                    </a:lnTo>
                    <a:lnTo>
                      <a:pt x="186" y="0"/>
                    </a:lnTo>
                    <a:lnTo>
                      <a:pt x="189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5" name="Freeform 288"/>
              <p:cNvSpPr>
                <a:spLocks noChangeArrowheads="1"/>
              </p:cNvSpPr>
              <p:nvPr/>
            </p:nvSpPr>
            <p:spPr bwMode="auto">
              <a:xfrm>
                <a:off x="2475" y="2467"/>
                <a:ext cx="191" cy="142"/>
              </a:xfrm>
              <a:custGeom>
                <a:avLst/>
                <a:gdLst>
                  <a:gd name="T0" fmla="*/ 191 w 191"/>
                  <a:gd name="T1" fmla="*/ 5 h 142"/>
                  <a:gd name="T2" fmla="*/ 3 w 191"/>
                  <a:gd name="T3" fmla="*/ 142 h 142"/>
                  <a:gd name="T4" fmla="*/ 0 w 191"/>
                  <a:gd name="T5" fmla="*/ 137 h 142"/>
                  <a:gd name="T6" fmla="*/ 188 w 191"/>
                  <a:gd name="T7" fmla="*/ 0 h 142"/>
                  <a:gd name="T8" fmla="*/ 191 w 191"/>
                  <a:gd name="T9" fmla="*/ 5 h 1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42"/>
                  <a:gd name="T17" fmla="*/ 191 w 191"/>
                  <a:gd name="T18" fmla="*/ 142 h 1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42">
                    <a:moveTo>
                      <a:pt x="191" y="5"/>
                    </a:moveTo>
                    <a:lnTo>
                      <a:pt x="3" y="142"/>
                    </a:lnTo>
                    <a:lnTo>
                      <a:pt x="0" y="137"/>
                    </a:lnTo>
                    <a:lnTo>
                      <a:pt x="188" y="0"/>
                    </a:lnTo>
                    <a:lnTo>
                      <a:pt x="191" y="5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6" name="Freeform 289"/>
              <p:cNvSpPr>
                <a:spLocks noChangeArrowheads="1"/>
              </p:cNvSpPr>
              <p:nvPr/>
            </p:nvSpPr>
            <p:spPr bwMode="auto">
              <a:xfrm>
                <a:off x="2481" y="2478"/>
                <a:ext cx="190" cy="140"/>
              </a:xfrm>
              <a:custGeom>
                <a:avLst/>
                <a:gdLst>
                  <a:gd name="T0" fmla="*/ 190 w 190"/>
                  <a:gd name="T1" fmla="*/ 3 h 140"/>
                  <a:gd name="T2" fmla="*/ 4 w 190"/>
                  <a:gd name="T3" fmla="*/ 140 h 140"/>
                  <a:gd name="T4" fmla="*/ 0 w 190"/>
                  <a:gd name="T5" fmla="*/ 136 h 140"/>
                  <a:gd name="T6" fmla="*/ 188 w 190"/>
                  <a:gd name="T7" fmla="*/ 0 h 140"/>
                  <a:gd name="T8" fmla="*/ 190 w 190"/>
                  <a:gd name="T9" fmla="*/ 3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0"/>
                  <a:gd name="T17" fmla="*/ 190 w 19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0">
                    <a:moveTo>
                      <a:pt x="190" y="3"/>
                    </a:moveTo>
                    <a:lnTo>
                      <a:pt x="4" y="140"/>
                    </a:lnTo>
                    <a:lnTo>
                      <a:pt x="0" y="136"/>
                    </a:lnTo>
                    <a:lnTo>
                      <a:pt x="188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7" name="Freeform 290"/>
              <p:cNvSpPr>
                <a:spLocks noChangeArrowheads="1"/>
              </p:cNvSpPr>
              <p:nvPr/>
            </p:nvSpPr>
            <p:spPr bwMode="auto">
              <a:xfrm>
                <a:off x="2488" y="2487"/>
                <a:ext cx="190" cy="140"/>
              </a:xfrm>
              <a:custGeom>
                <a:avLst/>
                <a:gdLst>
                  <a:gd name="T0" fmla="*/ 190 w 190"/>
                  <a:gd name="T1" fmla="*/ 3 h 140"/>
                  <a:gd name="T2" fmla="*/ 2 w 190"/>
                  <a:gd name="T3" fmla="*/ 140 h 140"/>
                  <a:gd name="T4" fmla="*/ 0 w 190"/>
                  <a:gd name="T5" fmla="*/ 136 h 140"/>
                  <a:gd name="T6" fmla="*/ 188 w 190"/>
                  <a:gd name="T7" fmla="*/ 0 h 140"/>
                  <a:gd name="T8" fmla="*/ 190 w 190"/>
                  <a:gd name="T9" fmla="*/ 3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0"/>
                  <a:gd name="T17" fmla="*/ 190 w 19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0">
                    <a:moveTo>
                      <a:pt x="190" y="3"/>
                    </a:moveTo>
                    <a:lnTo>
                      <a:pt x="2" y="140"/>
                    </a:lnTo>
                    <a:lnTo>
                      <a:pt x="0" y="136"/>
                    </a:lnTo>
                    <a:lnTo>
                      <a:pt x="188" y="0"/>
                    </a:lnTo>
                    <a:lnTo>
                      <a:pt x="190" y="3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8" name="Freeform 291"/>
              <p:cNvSpPr>
                <a:spLocks noChangeArrowheads="1"/>
              </p:cNvSpPr>
              <p:nvPr/>
            </p:nvSpPr>
            <p:spPr bwMode="auto">
              <a:xfrm>
                <a:off x="2495" y="2497"/>
                <a:ext cx="190" cy="140"/>
              </a:xfrm>
              <a:custGeom>
                <a:avLst/>
                <a:gdLst>
                  <a:gd name="T0" fmla="*/ 190 w 190"/>
                  <a:gd name="T1" fmla="*/ 4 h 140"/>
                  <a:gd name="T2" fmla="*/ 1 w 190"/>
                  <a:gd name="T3" fmla="*/ 140 h 140"/>
                  <a:gd name="T4" fmla="*/ 0 w 190"/>
                  <a:gd name="T5" fmla="*/ 137 h 140"/>
                  <a:gd name="T6" fmla="*/ 186 w 190"/>
                  <a:gd name="T7" fmla="*/ 0 h 140"/>
                  <a:gd name="T8" fmla="*/ 190 w 190"/>
                  <a:gd name="T9" fmla="*/ 4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0"/>
                  <a:gd name="T17" fmla="*/ 190 w 190"/>
                  <a:gd name="T18" fmla="*/ 140 h 1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0">
                    <a:moveTo>
                      <a:pt x="190" y="4"/>
                    </a:moveTo>
                    <a:lnTo>
                      <a:pt x="1" y="140"/>
                    </a:lnTo>
                    <a:lnTo>
                      <a:pt x="0" y="137"/>
                    </a:lnTo>
                    <a:lnTo>
                      <a:pt x="186" y="0"/>
                    </a:lnTo>
                    <a:lnTo>
                      <a:pt x="190" y="4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9" name="Freeform 292"/>
              <p:cNvSpPr>
                <a:spLocks noChangeArrowheads="1"/>
              </p:cNvSpPr>
              <p:nvPr/>
            </p:nvSpPr>
            <p:spPr bwMode="auto">
              <a:xfrm>
                <a:off x="2500" y="2552"/>
                <a:ext cx="126" cy="94"/>
              </a:xfrm>
              <a:custGeom>
                <a:avLst/>
                <a:gdLst>
                  <a:gd name="T0" fmla="*/ 126 w 126"/>
                  <a:gd name="T1" fmla="*/ 6 h 94"/>
                  <a:gd name="T2" fmla="*/ 3 w 126"/>
                  <a:gd name="T3" fmla="*/ 94 h 94"/>
                  <a:gd name="T4" fmla="*/ 0 w 126"/>
                  <a:gd name="T5" fmla="*/ 91 h 94"/>
                  <a:gd name="T6" fmla="*/ 124 w 126"/>
                  <a:gd name="T7" fmla="*/ 0 h 94"/>
                  <a:gd name="T8" fmla="*/ 126 w 126"/>
                  <a:gd name="T9" fmla="*/ 6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6"/>
                  <a:gd name="T16" fmla="*/ 0 h 94"/>
                  <a:gd name="T17" fmla="*/ 126 w 126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6" h="94">
                    <a:moveTo>
                      <a:pt x="126" y="6"/>
                    </a:moveTo>
                    <a:lnTo>
                      <a:pt x="3" y="94"/>
                    </a:lnTo>
                    <a:lnTo>
                      <a:pt x="0" y="91"/>
                    </a:lnTo>
                    <a:lnTo>
                      <a:pt x="124" y="0"/>
                    </a:lnTo>
                    <a:lnTo>
                      <a:pt x="126" y="6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0" name="Freeform 293"/>
              <p:cNvSpPr>
                <a:spLocks noChangeArrowheads="1"/>
              </p:cNvSpPr>
              <p:nvPr/>
            </p:nvSpPr>
            <p:spPr bwMode="auto">
              <a:xfrm>
                <a:off x="731" y="1179"/>
                <a:ext cx="490" cy="217"/>
              </a:xfrm>
              <a:custGeom>
                <a:avLst/>
                <a:gdLst>
                  <a:gd name="T0" fmla="*/ 391 w 292"/>
                  <a:gd name="T1" fmla="*/ 18 h 122"/>
                  <a:gd name="T2" fmla="*/ 359 w 292"/>
                  <a:gd name="T3" fmla="*/ 32 h 122"/>
                  <a:gd name="T4" fmla="*/ 356 w 292"/>
                  <a:gd name="T5" fmla="*/ 32 h 122"/>
                  <a:gd name="T6" fmla="*/ 332 w 292"/>
                  <a:gd name="T7" fmla="*/ 41 h 122"/>
                  <a:gd name="T8" fmla="*/ 324 w 292"/>
                  <a:gd name="T9" fmla="*/ 50 h 122"/>
                  <a:gd name="T10" fmla="*/ 378 w 292"/>
                  <a:gd name="T11" fmla="*/ 43 h 122"/>
                  <a:gd name="T12" fmla="*/ 406 w 292"/>
                  <a:gd name="T13" fmla="*/ 34 h 122"/>
                  <a:gd name="T14" fmla="*/ 433 w 292"/>
                  <a:gd name="T15" fmla="*/ 23 h 122"/>
                  <a:gd name="T16" fmla="*/ 461 w 292"/>
                  <a:gd name="T17" fmla="*/ 20 h 122"/>
                  <a:gd name="T18" fmla="*/ 470 w 292"/>
                  <a:gd name="T19" fmla="*/ 27 h 122"/>
                  <a:gd name="T20" fmla="*/ 456 w 292"/>
                  <a:gd name="T21" fmla="*/ 39 h 122"/>
                  <a:gd name="T22" fmla="*/ 430 w 292"/>
                  <a:gd name="T23" fmla="*/ 52 h 122"/>
                  <a:gd name="T24" fmla="*/ 416 w 292"/>
                  <a:gd name="T25" fmla="*/ 62 h 122"/>
                  <a:gd name="T26" fmla="*/ 378 w 292"/>
                  <a:gd name="T27" fmla="*/ 75 h 122"/>
                  <a:gd name="T28" fmla="*/ 379 w 292"/>
                  <a:gd name="T29" fmla="*/ 84 h 122"/>
                  <a:gd name="T30" fmla="*/ 408 w 292"/>
                  <a:gd name="T31" fmla="*/ 80 h 122"/>
                  <a:gd name="T32" fmla="*/ 423 w 292"/>
                  <a:gd name="T33" fmla="*/ 76 h 122"/>
                  <a:gd name="T34" fmla="*/ 458 w 292"/>
                  <a:gd name="T35" fmla="*/ 62 h 122"/>
                  <a:gd name="T36" fmla="*/ 478 w 292"/>
                  <a:gd name="T37" fmla="*/ 66 h 122"/>
                  <a:gd name="T38" fmla="*/ 483 w 292"/>
                  <a:gd name="T39" fmla="*/ 69 h 122"/>
                  <a:gd name="T40" fmla="*/ 478 w 292"/>
                  <a:gd name="T41" fmla="*/ 78 h 122"/>
                  <a:gd name="T42" fmla="*/ 451 w 292"/>
                  <a:gd name="T43" fmla="*/ 91 h 122"/>
                  <a:gd name="T44" fmla="*/ 458 w 292"/>
                  <a:gd name="T45" fmla="*/ 94 h 122"/>
                  <a:gd name="T46" fmla="*/ 463 w 292"/>
                  <a:gd name="T47" fmla="*/ 101 h 122"/>
                  <a:gd name="T48" fmla="*/ 445 w 292"/>
                  <a:gd name="T49" fmla="*/ 112 h 122"/>
                  <a:gd name="T50" fmla="*/ 431 w 292"/>
                  <a:gd name="T51" fmla="*/ 121 h 122"/>
                  <a:gd name="T52" fmla="*/ 421 w 292"/>
                  <a:gd name="T53" fmla="*/ 130 h 122"/>
                  <a:gd name="T54" fmla="*/ 409 w 292"/>
                  <a:gd name="T55" fmla="*/ 141 h 122"/>
                  <a:gd name="T56" fmla="*/ 386 w 292"/>
                  <a:gd name="T57" fmla="*/ 153 h 122"/>
                  <a:gd name="T58" fmla="*/ 344 w 292"/>
                  <a:gd name="T59" fmla="*/ 155 h 122"/>
                  <a:gd name="T60" fmla="*/ 253 w 292"/>
                  <a:gd name="T61" fmla="*/ 151 h 122"/>
                  <a:gd name="T62" fmla="*/ 164 w 292"/>
                  <a:gd name="T63" fmla="*/ 169 h 122"/>
                  <a:gd name="T64" fmla="*/ 34 w 292"/>
                  <a:gd name="T65" fmla="*/ 217 h 122"/>
                  <a:gd name="T66" fmla="*/ 23 w 292"/>
                  <a:gd name="T67" fmla="*/ 181 h 122"/>
                  <a:gd name="T68" fmla="*/ 15 w 292"/>
                  <a:gd name="T69" fmla="*/ 146 h 122"/>
                  <a:gd name="T70" fmla="*/ 13 w 292"/>
                  <a:gd name="T71" fmla="*/ 117 h 122"/>
                  <a:gd name="T72" fmla="*/ 72 w 292"/>
                  <a:gd name="T73" fmla="*/ 112 h 122"/>
                  <a:gd name="T74" fmla="*/ 188 w 292"/>
                  <a:gd name="T75" fmla="*/ 82 h 122"/>
                  <a:gd name="T76" fmla="*/ 225 w 292"/>
                  <a:gd name="T77" fmla="*/ 71 h 122"/>
                  <a:gd name="T78" fmla="*/ 272 w 292"/>
                  <a:gd name="T79" fmla="*/ 41 h 122"/>
                  <a:gd name="T80" fmla="*/ 307 w 292"/>
                  <a:gd name="T81" fmla="*/ 20 h 122"/>
                  <a:gd name="T82" fmla="*/ 319 w 292"/>
                  <a:gd name="T83" fmla="*/ 16 h 122"/>
                  <a:gd name="T84" fmla="*/ 344 w 292"/>
                  <a:gd name="T85" fmla="*/ 7 h 122"/>
                  <a:gd name="T86" fmla="*/ 354 w 292"/>
                  <a:gd name="T87" fmla="*/ 4 h 122"/>
                  <a:gd name="T88" fmla="*/ 376 w 292"/>
                  <a:gd name="T89" fmla="*/ 5 h 122"/>
                  <a:gd name="T90" fmla="*/ 391 w 292"/>
                  <a:gd name="T91" fmla="*/ 0 h 122"/>
                  <a:gd name="T92" fmla="*/ 391 w 292"/>
                  <a:gd name="T93" fmla="*/ 18 h 1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92"/>
                  <a:gd name="T142" fmla="*/ 0 h 122"/>
                  <a:gd name="T143" fmla="*/ 292 w 292"/>
                  <a:gd name="T144" fmla="*/ 122 h 1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92" h="122">
                    <a:moveTo>
                      <a:pt x="233" y="10"/>
                    </a:moveTo>
                    <a:cubicBezTo>
                      <a:pt x="233" y="10"/>
                      <a:pt x="222" y="16"/>
                      <a:pt x="214" y="18"/>
                    </a:cubicBezTo>
                    <a:cubicBezTo>
                      <a:pt x="214" y="18"/>
                      <a:pt x="212" y="18"/>
                      <a:pt x="212" y="18"/>
                    </a:cubicBezTo>
                    <a:cubicBezTo>
                      <a:pt x="205" y="23"/>
                      <a:pt x="198" y="23"/>
                      <a:pt x="198" y="23"/>
                    </a:cubicBezTo>
                    <a:cubicBezTo>
                      <a:pt x="198" y="23"/>
                      <a:pt x="197" y="25"/>
                      <a:pt x="193" y="28"/>
                    </a:cubicBezTo>
                    <a:cubicBezTo>
                      <a:pt x="208" y="25"/>
                      <a:pt x="215" y="27"/>
                      <a:pt x="225" y="24"/>
                    </a:cubicBezTo>
                    <a:cubicBezTo>
                      <a:pt x="232" y="21"/>
                      <a:pt x="242" y="19"/>
                      <a:pt x="242" y="19"/>
                    </a:cubicBezTo>
                    <a:cubicBezTo>
                      <a:pt x="242" y="19"/>
                      <a:pt x="245" y="19"/>
                      <a:pt x="258" y="13"/>
                    </a:cubicBezTo>
                    <a:cubicBezTo>
                      <a:pt x="272" y="8"/>
                      <a:pt x="275" y="11"/>
                      <a:pt x="275" y="11"/>
                    </a:cubicBezTo>
                    <a:cubicBezTo>
                      <a:pt x="275" y="11"/>
                      <a:pt x="280" y="12"/>
                      <a:pt x="280" y="15"/>
                    </a:cubicBezTo>
                    <a:cubicBezTo>
                      <a:pt x="280" y="19"/>
                      <a:pt x="275" y="20"/>
                      <a:pt x="272" y="22"/>
                    </a:cubicBezTo>
                    <a:cubicBezTo>
                      <a:pt x="269" y="24"/>
                      <a:pt x="260" y="27"/>
                      <a:pt x="256" y="29"/>
                    </a:cubicBezTo>
                    <a:cubicBezTo>
                      <a:pt x="253" y="31"/>
                      <a:pt x="250" y="34"/>
                      <a:pt x="248" y="35"/>
                    </a:cubicBezTo>
                    <a:cubicBezTo>
                      <a:pt x="245" y="36"/>
                      <a:pt x="225" y="42"/>
                      <a:pt x="225" y="42"/>
                    </a:cubicBezTo>
                    <a:cubicBezTo>
                      <a:pt x="225" y="42"/>
                      <a:pt x="223" y="45"/>
                      <a:pt x="226" y="47"/>
                    </a:cubicBezTo>
                    <a:cubicBezTo>
                      <a:pt x="232" y="46"/>
                      <a:pt x="242" y="45"/>
                      <a:pt x="243" y="45"/>
                    </a:cubicBezTo>
                    <a:cubicBezTo>
                      <a:pt x="243" y="45"/>
                      <a:pt x="247" y="46"/>
                      <a:pt x="252" y="43"/>
                    </a:cubicBezTo>
                    <a:cubicBezTo>
                      <a:pt x="257" y="41"/>
                      <a:pt x="264" y="37"/>
                      <a:pt x="273" y="35"/>
                    </a:cubicBezTo>
                    <a:cubicBezTo>
                      <a:pt x="283" y="33"/>
                      <a:pt x="285" y="37"/>
                      <a:pt x="285" y="37"/>
                    </a:cubicBezTo>
                    <a:cubicBezTo>
                      <a:pt x="285" y="37"/>
                      <a:pt x="288" y="38"/>
                      <a:pt x="288" y="39"/>
                    </a:cubicBezTo>
                    <a:cubicBezTo>
                      <a:pt x="288" y="40"/>
                      <a:pt x="292" y="41"/>
                      <a:pt x="285" y="44"/>
                    </a:cubicBezTo>
                    <a:cubicBezTo>
                      <a:pt x="279" y="46"/>
                      <a:pt x="267" y="52"/>
                      <a:pt x="269" y="51"/>
                    </a:cubicBezTo>
                    <a:cubicBezTo>
                      <a:pt x="271" y="51"/>
                      <a:pt x="272" y="53"/>
                      <a:pt x="273" y="53"/>
                    </a:cubicBezTo>
                    <a:cubicBezTo>
                      <a:pt x="273" y="53"/>
                      <a:pt x="277" y="55"/>
                      <a:pt x="276" y="57"/>
                    </a:cubicBezTo>
                    <a:cubicBezTo>
                      <a:pt x="274" y="58"/>
                      <a:pt x="269" y="61"/>
                      <a:pt x="265" y="63"/>
                    </a:cubicBezTo>
                    <a:cubicBezTo>
                      <a:pt x="261" y="66"/>
                      <a:pt x="257" y="68"/>
                      <a:pt x="257" y="68"/>
                    </a:cubicBezTo>
                    <a:cubicBezTo>
                      <a:pt x="256" y="70"/>
                      <a:pt x="253" y="71"/>
                      <a:pt x="251" y="73"/>
                    </a:cubicBezTo>
                    <a:cubicBezTo>
                      <a:pt x="248" y="75"/>
                      <a:pt x="244" y="79"/>
                      <a:pt x="244" y="79"/>
                    </a:cubicBezTo>
                    <a:cubicBezTo>
                      <a:pt x="240" y="81"/>
                      <a:pt x="234" y="85"/>
                      <a:pt x="230" y="86"/>
                    </a:cubicBezTo>
                    <a:cubicBezTo>
                      <a:pt x="225" y="87"/>
                      <a:pt x="217" y="85"/>
                      <a:pt x="205" y="87"/>
                    </a:cubicBezTo>
                    <a:cubicBezTo>
                      <a:pt x="193" y="88"/>
                      <a:pt x="151" y="85"/>
                      <a:pt x="151" y="85"/>
                    </a:cubicBezTo>
                    <a:cubicBezTo>
                      <a:pt x="122" y="84"/>
                      <a:pt x="114" y="93"/>
                      <a:pt x="98" y="95"/>
                    </a:cubicBezTo>
                    <a:cubicBezTo>
                      <a:pt x="61" y="101"/>
                      <a:pt x="20" y="122"/>
                      <a:pt x="20" y="12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66"/>
                      <a:pt x="0" y="73"/>
                      <a:pt x="43" y="63"/>
                    </a:cubicBezTo>
                    <a:cubicBezTo>
                      <a:pt x="86" y="53"/>
                      <a:pt x="107" y="48"/>
                      <a:pt x="112" y="46"/>
                    </a:cubicBezTo>
                    <a:cubicBezTo>
                      <a:pt x="117" y="44"/>
                      <a:pt x="129" y="42"/>
                      <a:pt x="134" y="40"/>
                    </a:cubicBezTo>
                    <a:cubicBezTo>
                      <a:pt x="140" y="38"/>
                      <a:pt x="157" y="25"/>
                      <a:pt x="162" y="23"/>
                    </a:cubicBezTo>
                    <a:cubicBezTo>
                      <a:pt x="167" y="20"/>
                      <a:pt x="178" y="13"/>
                      <a:pt x="183" y="11"/>
                    </a:cubicBezTo>
                    <a:cubicBezTo>
                      <a:pt x="187" y="9"/>
                      <a:pt x="190" y="9"/>
                      <a:pt x="190" y="9"/>
                    </a:cubicBezTo>
                    <a:cubicBezTo>
                      <a:pt x="195" y="8"/>
                      <a:pt x="201" y="7"/>
                      <a:pt x="205" y="4"/>
                    </a:cubicBezTo>
                    <a:cubicBezTo>
                      <a:pt x="209" y="2"/>
                      <a:pt x="211" y="2"/>
                      <a:pt x="211" y="2"/>
                    </a:cubicBezTo>
                    <a:cubicBezTo>
                      <a:pt x="212" y="2"/>
                      <a:pt x="218" y="3"/>
                      <a:pt x="224" y="3"/>
                    </a:cubicBezTo>
                    <a:cubicBezTo>
                      <a:pt x="228" y="1"/>
                      <a:pt x="233" y="0"/>
                      <a:pt x="233" y="0"/>
                    </a:cubicBezTo>
                    <a:cubicBezTo>
                      <a:pt x="233" y="0"/>
                      <a:pt x="238" y="4"/>
                      <a:pt x="233" y="10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1" name="Freeform 294"/>
              <p:cNvSpPr>
                <a:spLocks noChangeArrowheads="1"/>
              </p:cNvSpPr>
              <p:nvPr/>
            </p:nvSpPr>
            <p:spPr bwMode="auto">
              <a:xfrm>
                <a:off x="1096" y="1272"/>
                <a:ext cx="83" cy="25"/>
              </a:xfrm>
              <a:custGeom>
                <a:avLst/>
                <a:gdLst>
                  <a:gd name="T0" fmla="*/ 83 w 50"/>
                  <a:gd name="T1" fmla="*/ 0 h 14"/>
                  <a:gd name="T2" fmla="*/ 68 w 50"/>
                  <a:gd name="T3" fmla="*/ 7 h 14"/>
                  <a:gd name="T4" fmla="*/ 56 w 50"/>
                  <a:gd name="T5" fmla="*/ 13 h 14"/>
                  <a:gd name="T6" fmla="*/ 13 w 50"/>
                  <a:gd name="T7" fmla="*/ 18 h 14"/>
                  <a:gd name="T8" fmla="*/ 3 w 50"/>
                  <a:gd name="T9" fmla="*/ 25 h 14"/>
                  <a:gd name="T10" fmla="*/ 35 w 50"/>
                  <a:gd name="T11" fmla="*/ 18 h 14"/>
                  <a:gd name="T12" fmla="*/ 42 w 50"/>
                  <a:gd name="T13" fmla="*/ 18 h 14"/>
                  <a:gd name="T14" fmla="*/ 50 w 50"/>
                  <a:gd name="T15" fmla="*/ 14 h 14"/>
                  <a:gd name="T16" fmla="*/ 58 w 50"/>
                  <a:gd name="T17" fmla="*/ 14 h 14"/>
                  <a:gd name="T18" fmla="*/ 83 w 50"/>
                  <a:gd name="T19" fmla="*/ 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0"/>
                  <a:gd name="T31" fmla="*/ 0 h 14"/>
                  <a:gd name="T32" fmla="*/ 50 w 50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0" h="14">
                    <a:moveTo>
                      <a:pt x="50" y="0"/>
                    </a:moveTo>
                    <a:cubicBezTo>
                      <a:pt x="50" y="0"/>
                      <a:pt x="43" y="3"/>
                      <a:pt x="41" y="4"/>
                    </a:cubicBezTo>
                    <a:cubicBezTo>
                      <a:pt x="39" y="5"/>
                      <a:pt x="36" y="7"/>
                      <a:pt x="34" y="7"/>
                    </a:cubicBezTo>
                    <a:cubicBezTo>
                      <a:pt x="32" y="8"/>
                      <a:pt x="13" y="10"/>
                      <a:pt x="8" y="10"/>
                    </a:cubicBezTo>
                    <a:cubicBezTo>
                      <a:pt x="4" y="11"/>
                      <a:pt x="4" y="13"/>
                      <a:pt x="2" y="14"/>
                    </a:cubicBezTo>
                    <a:cubicBezTo>
                      <a:pt x="0" y="14"/>
                      <a:pt x="9" y="11"/>
                      <a:pt x="21" y="10"/>
                    </a:cubicBezTo>
                    <a:cubicBezTo>
                      <a:pt x="24" y="10"/>
                      <a:pt x="25" y="10"/>
                      <a:pt x="25" y="10"/>
                    </a:cubicBezTo>
                    <a:cubicBezTo>
                      <a:pt x="25" y="10"/>
                      <a:pt x="27" y="9"/>
                      <a:pt x="30" y="8"/>
                    </a:cubicBezTo>
                    <a:cubicBezTo>
                      <a:pt x="34" y="7"/>
                      <a:pt x="35" y="8"/>
                      <a:pt x="35" y="8"/>
                    </a:cubicBezTo>
                    <a:cubicBezTo>
                      <a:pt x="35" y="8"/>
                      <a:pt x="48" y="1"/>
                      <a:pt x="50" y="0"/>
                    </a:cubicBezTo>
                    <a:close/>
                  </a:path>
                </a:pathLst>
              </a:custGeom>
              <a:solidFill>
                <a:srgbClr val="A97E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2" name="Freeform 295"/>
              <p:cNvSpPr>
                <a:spLocks noChangeArrowheads="1"/>
              </p:cNvSpPr>
              <p:nvPr/>
            </p:nvSpPr>
            <p:spPr bwMode="auto">
              <a:xfrm>
                <a:off x="1082" y="1298"/>
                <a:ext cx="84" cy="22"/>
              </a:xfrm>
              <a:custGeom>
                <a:avLst/>
                <a:gdLst>
                  <a:gd name="T0" fmla="*/ 0 w 50"/>
                  <a:gd name="T1" fmla="*/ 22 h 12"/>
                  <a:gd name="T2" fmla="*/ 30 w 50"/>
                  <a:gd name="T3" fmla="*/ 17 h 12"/>
                  <a:gd name="T4" fmla="*/ 57 w 50"/>
                  <a:gd name="T5" fmla="*/ 15 h 12"/>
                  <a:gd name="T6" fmla="*/ 81 w 50"/>
                  <a:gd name="T7" fmla="*/ 2 h 12"/>
                  <a:gd name="T8" fmla="*/ 54 w 50"/>
                  <a:gd name="T9" fmla="*/ 18 h 12"/>
                  <a:gd name="T10" fmla="*/ 0 w 50"/>
                  <a:gd name="T11" fmla="*/ 22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12"/>
                  <a:gd name="T20" fmla="*/ 50 w 50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12">
                    <a:moveTo>
                      <a:pt x="0" y="12"/>
                    </a:moveTo>
                    <a:cubicBezTo>
                      <a:pt x="0" y="12"/>
                      <a:pt x="4" y="9"/>
                      <a:pt x="18" y="9"/>
                    </a:cubicBezTo>
                    <a:cubicBezTo>
                      <a:pt x="31" y="9"/>
                      <a:pt x="30" y="10"/>
                      <a:pt x="34" y="8"/>
                    </a:cubicBezTo>
                    <a:cubicBezTo>
                      <a:pt x="38" y="6"/>
                      <a:pt x="46" y="3"/>
                      <a:pt x="48" y="1"/>
                    </a:cubicBezTo>
                    <a:cubicBezTo>
                      <a:pt x="50" y="0"/>
                      <a:pt x="40" y="7"/>
                      <a:pt x="32" y="10"/>
                    </a:cubicBezTo>
                    <a:cubicBezTo>
                      <a:pt x="23" y="12"/>
                      <a:pt x="17" y="7"/>
                      <a:pt x="0" y="12"/>
                    </a:cubicBezTo>
                    <a:close/>
                  </a:path>
                </a:pathLst>
              </a:custGeom>
              <a:solidFill>
                <a:srgbClr val="A97E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3" name="Freeform 296"/>
              <p:cNvSpPr>
                <a:spLocks noChangeArrowheads="1"/>
              </p:cNvSpPr>
              <p:nvPr/>
            </p:nvSpPr>
            <p:spPr bwMode="auto">
              <a:xfrm>
                <a:off x="1033" y="1226"/>
                <a:ext cx="22" cy="3"/>
              </a:xfrm>
              <a:custGeom>
                <a:avLst/>
                <a:gdLst>
                  <a:gd name="T0" fmla="*/ 22 w 13"/>
                  <a:gd name="T1" fmla="*/ 3 h 2"/>
                  <a:gd name="T2" fmla="*/ 0 w 13"/>
                  <a:gd name="T3" fmla="*/ 0 h 2"/>
                  <a:gd name="T4" fmla="*/ 22 w 13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2"/>
                  <a:gd name="T11" fmla="*/ 13 w 1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2">
                    <a:moveTo>
                      <a:pt x="13" y="2"/>
                    </a:moveTo>
                    <a:cubicBezTo>
                      <a:pt x="13" y="2"/>
                      <a:pt x="4" y="2"/>
                      <a:pt x="0" y="0"/>
                    </a:cubicBezTo>
                    <a:cubicBezTo>
                      <a:pt x="6" y="1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rgbClr val="A97E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4" name="Freeform 297"/>
              <p:cNvSpPr>
                <a:spLocks noEditPoints="1" noChangeArrowheads="1"/>
              </p:cNvSpPr>
              <p:nvPr/>
            </p:nvSpPr>
            <p:spPr bwMode="auto">
              <a:xfrm>
                <a:off x="837" y="460"/>
                <a:ext cx="379" cy="236"/>
              </a:xfrm>
              <a:custGeom>
                <a:avLst/>
                <a:gdLst>
                  <a:gd name="T0" fmla="*/ 275 w 226"/>
                  <a:gd name="T1" fmla="*/ 229 h 133"/>
                  <a:gd name="T2" fmla="*/ 273 w 226"/>
                  <a:gd name="T3" fmla="*/ 208 h 133"/>
                  <a:gd name="T4" fmla="*/ 255 w 226"/>
                  <a:gd name="T5" fmla="*/ 185 h 133"/>
                  <a:gd name="T6" fmla="*/ 238 w 226"/>
                  <a:gd name="T7" fmla="*/ 169 h 133"/>
                  <a:gd name="T8" fmla="*/ 231 w 226"/>
                  <a:gd name="T9" fmla="*/ 161 h 133"/>
                  <a:gd name="T10" fmla="*/ 265 w 226"/>
                  <a:gd name="T11" fmla="*/ 174 h 133"/>
                  <a:gd name="T12" fmla="*/ 285 w 226"/>
                  <a:gd name="T13" fmla="*/ 183 h 133"/>
                  <a:gd name="T14" fmla="*/ 304 w 226"/>
                  <a:gd name="T15" fmla="*/ 190 h 133"/>
                  <a:gd name="T16" fmla="*/ 324 w 226"/>
                  <a:gd name="T17" fmla="*/ 208 h 133"/>
                  <a:gd name="T18" fmla="*/ 347 w 226"/>
                  <a:gd name="T19" fmla="*/ 216 h 133"/>
                  <a:gd name="T20" fmla="*/ 356 w 226"/>
                  <a:gd name="T21" fmla="*/ 211 h 133"/>
                  <a:gd name="T22" fmla="*/ 344 w 226"/>
                  <a:gd name="T23" fmla="*/ 197 h 133"/>
                  <a:gd name="T24" fmla="*/ 329 w 226"/>
                  <a:gd name="T25" fmla="*/ 177 h 133"/>
                  <a:gd name="T26" fmla="*/ 325 w 226"/>
                  <a:gd name="T27" fmla="*/ 172 h 133"/>
                  <a:gd name="T28" fmla="*/ 312 w 226"/>
                  <a:gd name="T29" fmla="*/ 161 h 133"/>
                  <a:gd name="T30" fmla="*/ 292 w 226"/>
                  <a:gd name="T31" fmla="*/ 149 h 133"/>
                  <a:gd name="T32" fmla="*/ 310 w 226"/>
                  <a:gd name="T33" fmla="*/ 158 h 133"/>
                  <a:gd name="T34" fmla="*/ 325 w 226"/>
                  <a:gd name="T35" fmla="*/ 165 h 133"/>
                  <a:gd name="T36" fmla="*/ 350 w 226"/>
                  <a:gd name="T37" fmla="*/ 188 h 133"/>
                  <a:gd name="T38" fmla="*/ 367 w 226"/>
                  <a:gd name="T39" fmla="*/ 197 h 133"/>
                  <a:gd name="T40" fmla="*/ 372 w 226"/>
                  <a:gd name="T41" fmla="*/ 193 h 133"/>
                  <a:gd name="T42" fmla="*/ 377 w 226"/>
                  <a:gd name="T43" fmla="*/ 186 h 133"/>
                  <a:gd name="T44" fmla="*/ 366 w 226"/>
                  <a:gd name="T45" fmla="*/ 176 h 133"/>
                  <a:gd name="T46" fmla="*/ 361 w 226"/>
                  <a:gd name="T47" fmla="*/ 169 h 133"/>
                  <a:gd name="T48" fmla="*/ 369 w 226"/>
                  <a:gd name="T49" fmla="*/ 165 h 133"/>
                  <a:gd name="T50" fmla="*/ 366 w 226"/>
                  <a:gd name="T51" fmla="*/ 154 h 133"/>
                  <a:gd name="T52" fmla="*/ 357 w 226"/>
                  <a:gd name="T53" fmla="*/ 144 h 133"/>
                  <a:gd name="T54" fmla="*/ 335 w 226"/>
                  <a:gd name="T55" fmla="*/ 119 h 133"/>
                  <a:gd name="T56" fmla="*/ 339 w 226"/>
                  <a:gd name="T57" fmla="*/ 115 h 133"/>
                  <a:gd name="T58" fmla="*/ 330 w 226"/>
                  <a:gd name="T59" fmla="*/ 101 h 133"/>
                  <a:gd name="T60" fmla="*/ 327 w 226"/>
                  <a:gd name="T61" fmla="*/ 92 h 133"/>
                  <a:gd name="T62" fmla="*/ 325 w 226"/>
                  <a:gd name="T63" fmla="*/ 85 h 133"/>
                  <a:gd name="T64" fmla="*/ 312 w 226"/>
                  <a:gd name="T65" fmla="*/ 71 h 133"/>
                  <a:gd name="T66" fmla="*/ 307 w 226"/>
                  <a:gd name="T67" fmla="*/ 64 h 133"/>
                  <a:gd name="T68" fmla="*/ 285 w 226"/>
                  <a:gd name="T69" fmla="*/ 59 h 133"/>
                  <a:gd name="T70" fmla="*/ 260 w 226"/>
                  <a:gd name="T71" fmla="*/ 55 h 133"/>
                  <a:gd name="T72" fmla="*/ 240 w 226"/>
                  <a:gd name="T73" fmla="*/ 50 h 133"/>
                  <a:gd name="T74" fmla="*/ 196 w 226"/>
                  <a:gd name="T75" fmla="*/ 37 h 133"/>
                  <a:gd name="T76" fmla="*/ 163 w 226"/>
                  <a:gd name="T77" fmla="*/ 37 h 133"/>
                  <a:gd name="T78" fmla="*/ 149 w 226"/>
                  <a:gd name="T79" fmla="*/ 32 h 133"/>
                  <a:gd name="T80" fmla="*/ 124 w 226"/>
                  <a:gd name="T81" fmla="*/ 23 h 133"/>
                  <a:gd name="T82" fmla="*/ 39 w 226"/>
                  <a:gd name="T83" fmla="*/ 0 h 133"/>
                  <a:gd name="T84" fmla="*/ 0 w 226"/>
                  <a:gd name="T85" fmla="*/ 75 h 133"/>
                  <a:gd name="T86" fmla="*/ 119 w 226"/>
                  <a:gd name="T87" fmla="*/ 115 h 133"/>
                  <a:gd name="T88" fmla="*/ 149 w 226"/>
                  <a:gd name="T89" fmla="*/ 140 h 133"/>
                  <a:gd name="T90" fmla="*/ 206 w 226"/>
                  <a:gd name="T91" fmla="*/ 181 h 133"/>
                  <a:gd name="T92" fmla="*/ 221 w 226"/>
                  <a:gd name="T93" fmla="*/ 193 h 133"/>
                  <a:gd name="T94" fmla="*/ 238 w 226"/>
                  <a:gd name="T95" fmla="*/ 208 h 133"/>
                  <a:gd name="T96" fmla="*/ 253 w 226"/>
                  <a:gd name="T97" fmla="*/ 215 h 133"/>
                  <a:gd name="T98" fmla="*/ 272 w 226"/>
                  <a:gd name="T99" fmla="*/ 236 h 133"/>
                  <a:gd name="T100" fmla="*/ 275 w 226"/>
                  <a:gd name="T101" fmla="*/ 229 h 133"/>
                  <a:gd name="T102" fmla="*/ 299 w 226"/>
                  <a:gd name="T103" fmla="*/ 92 h 133"/>
                  <a:gd name="T104" fmla="*/ 277 w 226"/>
                  <a:gd name="T105" fmla="*/ 83 h 133"/>
                  <a:gd name="T106" fmla="*/ 278 w 226"/>
                  <a:gd name="T107" fmla="*/ 82 h 133"/>
                  <a:gd name="T108" fmla="*/ 302 w 226"/>
                  <a:gd name="T109" fmla="*/ 87 h 133"/>
                  <a:gd name="T110" fmla="*/ 312 w 226"/>
                  <a:gd name="T111" fmla="*/ 99 h 133"/>
                  <a:gd name="T112" fmla="*/ 312 w 226"/>
                  <a:gd name="T113" fmla="*/ 99 h 133"/>
                  <a:gd name="T114" fmla="*/ 312 w 226"/>
                  <a:gd name="T115" fmla="*/ 99 h 133"/>
                  <a:gd name="T116" fmla="*/ 299 w 226"/>
                  <a:gd name="T117" fmla="*/ 92 h 13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6"/>
                  <a:gd name="T178" fmla="*/ 0 h 133"/>
                  <a:gd name="T179" fmla="*/ 226 w 226"/>
                  <a:gd name="T180" fmla="*/ 133 h 13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6" h="133">
                    <a:moveTo>
                      <a:pt x="164" y="129"/>
                    </a:moveTo>
                    <a:cubicBezTo>
                      <a:pt x="164" y="129"/>
                      <a:pt x="169" y="126"/>
                      <a:pt x="163" y="117"/>
                    </a:cubicBezTo>
                    <a:cubicBezTo>
                      <a:pt x="158" y="108"/>
                      <a:pt x="154" y="105"/>
                      <a:pt x="152" y="104"/>
                    </a:cubicBezTo>
                    <a:cubicBezTo>
                      <a:pt x="151" y="103"/>
                      <a:pt x="144" y="97"/>
                      <a:pt x="142" y="95"/>
                    </a:cubicBezTo>
                    <a:cubicBezTo>
                      <a:pt x="139" y="93"/>
                      <a:pt x="138" y="91"/>
                      <a:pt x="138" y="91"/>
                    </a:cubicBezTo>
                    <a:cubicBezTo>
                      <a:pt x="138" y="91"/>
                      <a:pt x="146" y="95"/>
                      <a:pt x="158" y="98"/>
                    </a:cubicBezTo>
                    <a:cubicBezTo>
                      <a:pt x="163" y="99"/>
                      <a:pt x="166" y="101"/>
                      <a:pt x="170" y="103"/>
                    </a:cubicBezTo>
                    <a:cubicBezTo>
                      <a:pt x="170" y="103"/>
                      <a:pt x="177" y="106"/>
                      <a:pt x="181" y="107"/>
                    </a:cubicBezTo>
                    <a:cubicBezTo>
                      <a:pt x="186" y="109"/>
                      <a:pt x="188" y="114"/>
                      <a:pt x="193" y="117"/>
                    </a:cubicBezTo>
                    <a:cubicBezTo>
                      <a:pt x="198" y="120"/>
                      <a:pt x="203" y="124"/>
                      <a:pt x="207" y="122"/>
                    </a:cubicBezTo>
                    <a:cubicBezTo>
                      <a:pt x="208" y="122"/>
                      <a:pt x="212" y="122"/>
                      <a:pt x="212" y="119"/>
                    </a:cubicBezTo>
                    <a:cubicBezTo>
                      <a:pt x="212" y="119"/>
                      <a:pt x="213" y="116"/>
                      <a:pt x="205" y="111"/>
                    </a:cubicBezTo>
                    <a:cubicBezTo>
                      <a:pt x="201" y="107"/>
                      <a:pt x="198" y="103"/>
                      <a:pt x="196" y="100"/>
                    </a:cubicBezTo>
                    <a:cubicBezTo>
                      <a:pt x="196" y="100"/>
                      <a:pt x="195" y="98"/>
                      <a:pt x="194" y="97"/>
                    </a:cubicBezTo>
                    <a:cubicBezTo>
                      <a:pt x="193" y="95"/>
                      <a:pt x="192" y="94"/>
                      <a:pt x="186" y="91"/>
                    </a:cubicBezTo>
                    <a:cubicBezTo>
                      <a:pt x="182" y="89"/>
                      <a:pt x="179" y="87"/>
                      <a:pt x="174" y="84"/>
                    </a:cubicBezTo>
                    <a:cubicBezTo>
                      <a:pt x="179" y="86"/>
                      <a:pt x="185" y="89"/>
                      <a:pt x="185" y="89"/>
                    </a:cubicBezTo>
                    <a:cubicBezTo>
                      <a:pt x="187" y="90"/>
                      <a:pt x="191" y="91"/>
                      <a:pt x="194" y="93"/>
                    </a:cubicBezTo>
                    <a:cubicBezTo>
                      <a:pt x="196" y="96"/>
                      <a:pt x="204" y="103"/>
                      <a:pt x="209" y="106"/>
                    </a:cubicBezTo>
                    <a:cubicBezTo>
                      <a:pt x="215" y="109"/>
                      <a:pt x="216" y="112"/>
                      <a:pt x="219" y="111"/>
                    </a:cubicBezTo>
                    <a:cubicBezTo>
                      <a:pt x="222" y="111"/>
                      <a:pt x="222" y="109"/>
                      <a:pt x="222" y="109"/>
                    </a:cubicBezTo>
                    <a:cubicBezTo>
                      <a:pt x="222" y="109"/>
                      <a:pt x="225" y="108"/>
                      <a:pt x="225" y="105"/>
                    </a:cubicBezTo>
                    <a:cubicBezTo>
                      <a:pt x="226" y="103"/>
                      <a:pt x="219" y="99"/>
                      <a:pt x="218" y="99"/>
                    </a:cubicBezTo>
                    <a:cubicBezTo>
                      <a:pt x="218" y="98"/>
                      <a:pt x="215" y="95"/>
                      <a:pt x="215" y="95"/>
                    </a:cubicBezTo>
                    <a:cubicBezTo>
                      <a:pt x="215" y="95"/>
                      <a:pt x="219" y="95"/>
                      <a:pt x="220" y="93"/>
                    </a:cubicBezTo>
                    <a:cubicBezTo>
                      <a:pt x="221" y="90"/>
                      <a:pt x="219" y="88"/>
                      <a:pt x="218" y="87"/>
                    </a:cubicBezTo>
                    <a:cubicBezTo>
                      <a:pt x="217" y="86"/>
                      <a:pt x="213" y="81"/>
                      <a:pt x="213" y="81"/>
                    </a:cubicBezTo>
                    <a:cubicBezTo>
                      <a:pt x="213" y="81"/>
                      <a:pt x="205" y="71"/>
                      <a:pt x="200" y="67"/>
                    </a:cubicBezTo>
                    <a:cubicBezTo>
                      <a:pt x="201" y="66"/>
                      <a:pt x="202" y="65"/>
                      <a:pt x="202" y="65"/>
                    </a:cubicBezTo>
                    <a:cubicBezTo>
                      <a:pt x="202" y="64"/>
                      <a:pt x="200" y="62"/>
                      <a:pt x="197" y="57"/>
                    </a:cubicBezTo>
                    <a:cubicBezTo>
                      <a:pt x="197" y="57"/>
                      <a:pt x="196" y="54"/>
                      <a:pt x="195" y="52"/>
                    </a:cubicBezTo>
                    <a:cubicBezTo>
                      <a:pt x="195" y="50"/>
                      <a:pt x="195" y="49"/>
                      <a:pt x="194" y="48"/>
                    </a:cubicBezTo>
                    <a:cubicBezTo>
                      <a:pt x="193" y="47"/>
                      <a:pt x="188" y="42"/>
                      <a:pt x="186" y="40"/>
                    </a:cubicBezTo>
                    <a:cubicBezTo>
                      <a:pt x="184" y="37"/>
                      <a:pt x="184" y="37"/>
                      <a:pt x="183" y="36"/>
                    </a:cubicBezTo>
                    <a:cubicBezTo>
                      <a:pt x="181" y="36"/>
                      <a:pt x="173" y="34"/>
                      <a:pt x="170" y="33"/>
                    </a:cubicBezTo>
                    <a:cubicBezTo>
                      <a:pt x="166" y="33"/>
                      <a:pt x="159" y="32"/>
                      <a:pt x="155" y="31"/>
                    </a:cubicBezTo>
                    <a:cubicBezTo>
                      <a:pt x="152" y="29"/>
                      <a:pt x="147" y="29"/>
                      <a:pt x="143" y="28"/>
                    </a:cubicBezTo>
                    <a:cubicBezTo>
                      <a:pt x="140" y="27"/>
                      <a:pt x="126" y="23"/>
                      <a:pt x="117" y="21"/>
                    </a:cubicBezTo>
                    <a:cubicBezTo>
                      <a:pt x="108" y="20"/>
                      <a:pt x="101" y="22"/>
                      <a:pt x="97" y="21"/>
                    </a:cubicBezTo>
                    <a:cubicBezTo>
                      <a:pt x="93" y="20"/>
                      <a:pt x="94" y="19"/>
                      <a:pt x="89" y="18"/>
                    </a:cubicBezTo>
                    <a:cubicBezTo>
                      <a:pt x="84" y="17"/>
                      <a:pt x="79" y="16"/>
                      <a:pt x="74" y="13"/>
                    </a:cubicBezTo>
                    <a:cubicBezTo>
                      <a:pt x="72" y="12"/>
                      <a:pt x="50" y="6"/>
                      <a:pt x="2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31" y="49"/>
                      <a:pt x="61" y="58"/>
                      <a:pt x="71" y="65"/>
                    </a:cubicBezTo>
                    <a:cubicBezTo>
                      <a:pt x="71" y="65"/>
                      <a:pt x="85" y="73"/>
                      <a:pt x="89" y="79"/>
                    </a:cubicBezTo>
                    <a:cubicBezTo>
                      <a:pt x="93" y="84"/>
                      <a:pt x="116" y="97"/>
                      <a:pt x="123" y="102"/>
                    </a:cubicBezTo>
                    <a:cubicBezTo>
                      <a:pt x="130" y="106"/>
                      <a:pt x="131" y="108"/>
                      <a:pt x="132" y="109"/>
                    </a:cubicBezTo>
                    <a:cubicBezTo>
                      <a:pt x="133" y="110"/>
                      <a:pt x="142" y="117"/>
                      <a:pt x="142" y="117"/>
                    </a:cubicBezTo>
                    <a:cubicBezTo>
                      <a:pt x="145" y="118"/>
                      <a:pt x="148" y="119"/>
                      <a:pt x="151" y="121"/>
                    </a:cubicBezTo>
                    <a:cubicBezTo>
                      <a:pt x="151" y="121"/>
                      <a:pt x="159" y="131"/>
                      <a:pt x="162" y="133"/>
                    </a:cubicBezTo>
                    <a:cubicBezTo>
                      <a:pt x="164" y="131"/>
                      <a:pt x="164" y="131"/>
                      <a:pt x="164" y="129"/>
                    </a:cubicBezTo>
                    <a:close/>
                    <a:moveTo>
                      <a:pt x="178" y="52"/>
                    </a:moveTo>
                    <a:cubicBezTo>
                      <a:pt x="170" y="50"/>
                      <a:pt x="165" y="47"/>
                      <a:pt x="165" y="47"/>
                    </a:cubicBezTo>
                    <a:cubicBezTo>
                      <a:pt x="166" y="46"/>
                      <a:pt x="166" y="46"/>
                      <a:pt x="166" y="46"/>
                    </a:cubicBezTo>
                    <a:cubicBezTo>
                      <a:pt x="172" y="48"/>
                      <a:pt x="178" y="48"/>
                      <a:pt x="180" y="49"/>
                    </a:cubicBezTo>
                    <a:cubicBezTo>
                      <a:pt x="182" y="52"/>
                      <a:pt x="185" y="55"/>
                      <a:pt x="186" y="56"/>
                    </a:cubicBezTo>
                    <a:cubicBezTo>
                      <a:pt x="186" y="56"/>
                      <a:pt x="186" y="56"/>
                      <a:pt x="186" y="56"/>
                    </a:cubicBezTo>
                    <a:cubicBezTo>
                      <a:pt x="186" y="56"/>
                      <a:pt x="186" y="56"/>
                      <a:pt x="186" y="56"/>
                    </a:cubicBezTo>
                    <a:cubicBezTo>
                      <a:pt x="186" y="56"/>
                      <a:pt x="184" y="54"/>
                      <a:pt x="178" y="52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5" name="Freeform 298"/>
              <p:cNvSpPr>
                <a:spLocks noChangeArrowheads="1"/>
              </p:cNvSpPr>
              <p:nvPr/>
            </p:nvSpPr>
            <p:spPr bwMode="auto">
              <a:xfrm>
                <a:off x="1149" y="56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6" name="Freeform 299"/>
              <p:cNvSpPr>
                <a:spLocks noChangeArrowheads="1"/>
              </p:cNvSpPr>
              <p:nvPr/>
            </p:nvSpPr>
            <p:spPr bwMode="auto">
              <a:xfrm>
                <a:off x="1116" y="563"/>
                <a:ext cx="82" cy="66"/>
              </a:xfrm>
              <a:custGeom>
                <a:avLst/>
                <a:gdLst>
                  <a:gd name="T0" fmla="*/ 0 w 49"/>
                  <a:gd name="T1" fmla="*/ 0 h 37"/>
                  <a:gd name="T2" fmla="*/ 44 w 49"/>
                  <a:gd name="T3" fmla="*/ 29 h 37"/>
                  <a:gd name="T4" fmla="*/ 52 w 49"/>
                  <a:gd name="T5" fmla="*/ 34 h 37"/>
                  <a:gd name="T6" fmla="*/ 82 w 49"/>
                  <a:gd name="T7" fmla="*/ 66 h 37"/>
                  <a:gd name="T8" fmla="*/ 50 w 49"/>
                  <a:gd name="T9" fmla="*/ 30 h 37"/>
                  <a:gd name="T10" fmla="*/ 0 w 49"/>
                  <a:gd name="T11" fmla="*/ 0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7"/>
                  <a:gd name="T20" fmla="*/ 49 w 49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7">
                    <a:moveTo>
                      <a:pt x="0" y="0"/>
                    </a:moveTo>
                    <a:cubicBezTo>
                      <a:pt x="0" y="0"/>
                      <a:pt x="6" y="8"/>
                      <a:pt x="26" y="16"/>
                    </a:cubicBezTo>
                    <a:cubicBezTo>
                      <a:pt x="29" y="17"/>
                      <a:pt x="31" y="19"/>
                      <a:pt x="31" y="19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33" y="20"/>
                      <a:pt x="30" y="17"/>
                    </a:cubicBezTo>
                    <a:cubicBezTo>
                      <a:pt x="27" y="14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7" name="Freeform 300"/>
              <p:cNvSpPr>
                <a:spLocks noChangeArrowheads="1"/>
              </p:cNvSpPr>
              <p:nvPr/>
            </p:nvSpPr>
            <p:spPr bwMode="auto">
              <a:xfrm>
                <a:off x="1112" y="595"/>
                <a:ext cx="52" cy="30"/>
              </a:xfrm>
              <a:custGeom>
                <a:avLst/>
                <a:gdLst>
                  <a:gd name="T0" fmla="*/ 0 w 31"/>
                  <a:gd name="T1" fmla="*/ 0 h 17"/>
                  <a:gd name="T2" fmla="*/ 3 w 31"/>
                  <a:gd name="T3" fmla="*/ 9 h 17"/>
                  <a:gd name="T4" fmla="*/ 49 w 31"/>
                  <a:gd name="T5" fmla="*/ 28 h 17"/>
                  <a:gd name="T6" fmla="*/ 0 w 31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1"/>
                  <a:gd name="T13" fmla="*/ 0 h 17"/>
                  <a:gd name="T14" fmla="*/ 31 w 31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1" h="17">
                    <a:moveTo>
                      <a:pt x="0" y="0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6" y="16"/>
                      <a:pt x="29" y="16"/>
                    </a:cubicBezTo>
                    <a:cubicBezTo>
                      <a:pt x="31" y="17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8" name="Freeform 301"/>
              <p:cNvSpPr>
                <a:spLocks noChangeArrowheads="1"/>
              </p:cNvSpPr>
              <p:nvPr/>
            </p:nvSpPr>
            <p:spPr bwMode="auto">
              <a:xfrm>
                <a:off x="1149" y="560"/>
                <a:ext cx="24" cy="19"/>
              </a:xfrm>
              <a:custGeom>
                <a:avLst/>
                <a:gdLst>
                  <a:gd name="T0" fmla="*/ 24 w 14"/>
                  <a:gd name="T1" fmla="*/ 19 h 11"/>
                  <a:gd name="T2" fmla="*/ 14 w 14"/>
                  <a:gd name="T3" fmla="*/ 9 h 11"/>
                  <a:gd name="T4" fmla="*/ 0 w 14"/>
                  <a:gd name="T5" fmla="*/ 0 h 11"/>
                  <a:gd name="T6" fmla="*/ 14 w 14"/>
                  <a:gd name="T7" fmla="*/ 5 h 11"/>
                  <a:gd name="T8" fmla="*/ 24 w 14"/>
                  <a:gd name="T9" fmla="*/ 1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1"/>
                  <a:gd name="T17" fmla="*/ 14 w 1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1">
                    <a:moveTo>
                      <a:pt x="14" y="11"/>
                    </a:moveTo>
                    <a:cubicBezTo>
                      <a:pt x="14" y="11"/>
                      <a:pt x="11" y="6"/>
                      <a:pt x="8" y="5"/>
                    </a:cubicBezTo>
                    <a:cubicBezTo>
                      <a:pt x="6" y="3"/>
                      <a:pt x="2" y="1"/>
                      <a:pt x="0" y="0"/>
                    </a:cubicBezTo>
                    <a:cubicBezTo>
                      <a:pt x="3" y="1"/>
                      <a:pt x="6" y="2"/>
                      <a:pt x="8" y="3"/>
                    </a:cubicBezTo>
                    <a:cubicBezTo>
                      <a:pt x="10" y="4"/>
                      <a:pt x="14" y="10"/>
                      <a:pt x="14" y="11"/>
                    </a:cubicBezTo>
                    <a:close/>
                  </a:path>
                </a:pathLst>
              </a:custGeom>
              <a:solidFill>
                <a:srgbClr val="CA6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9" name="Freeform 302"/>
              <p:cNvSpPr>
                <a:spLocks noChangeArrowheads="1"/>
              </p:cNvSpPr>
              <p:nvPr/>
            </p:nvSpPr>
            <p:spPr bwMode="auto">
              <a:xfrm>
                <a:off x="901" y="460"/>
                <a:ext cx="75" cy="123"/>
              </a:xfrm>
              <a:custGeom>
                <a:avLst/>
                <a:gdLst>
                  <a:gd name="T0" fmla="*/ 0 w 75"/>
                  <a:gd name="T1" fmla="*/ 110 h 123"/>
                  <a:gd name="T2" fmla="*/ 40 w 75"/>
                  <a:gd name="T3" fmla="*/ 123 h 123"/>
                  <a:gd name="T4" fmla="*/ 75 w 75"/>
                  <a:gd name="T5" fmla="*/ 14 h 123"/>
                  <a:gd name="T6" fmla="*/ 35 w 75"/>
                  <a:gd name="T7" fmla="*/ 0 h 123"/>
                  <a:gd name="T8" fmla="*/ 0 w 75"/>
                  <a:gd name="T9" fmla="*/ 110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23"/>
                  <a:gd name="T17" fmla="*/ 75 w 75"/>
                  <a:gd name="T18" fmla="*/ 123 h 1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23">
                    <a:moveTo>
                      <a:pt x="0" y="110"/>
                    </a:moveTo>
                    <a:lnTo>
                      <a:pt x="40" y="123"/>
                    </a:lnTo>
                    <a:lnTo>
                      <a:pt x="75" y="14"/>
                    </a:lnTo>
                    <a:lnTo>
                      <a:pt x="35" y="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0" name="Freeform 303"/>
              <p:cNvSpPr>
                <a:spLocks noChangeArrowheads="1"/>
              </p:cNvSpPr>
              <p:nvPr/>
            </p:nvSpPr>
            <p:spPr bwMode="auto">
              <a:xfrm>
                <a:off x="889" y="1242"/>
                <a:ext cx="67" cy="124"/>
              </a:xfrm>
              <a:custGeom>
                <a:avLst/>
                <a:gdLst>
                  <a:gd name="T0" fmla="*/ 27 w 67"/>
                  <a:gd name="T1" fmla="*/ 124 h 124"/>
                  <a:gd name="T2" fmla="*/ 67 w 67"/>
                  <a:gd name="T3" fmla="*/ 110 h 124"/>
                  <a:gd name="T4" fmla="*/ 39 w 67"/>
                  <a:gd name="T5" fmla="*/ 0 h 124"/>
                  <a:gd name="T6" fmla="*/ 0 w 67"/>
                  <a:gd name="T7" fmla="*/ 10 h 124"/>
                  <a:gd name="T8" fmla="*/ 27 w 67"/>
                  <a:gd name="T9" fmla="*/ 124 h 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124"/>
                  <a:gd name="T17" fmla="*/ 67 w 67"/>
                  <a:gd name="T18" fmla="*/ 124 h 1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124">
                    <a:moveTo>
                      <a:pt x="27" y="124"/>
                    </a:moveTo>
                    <a:lnTo>
                      <a:pt x="67" y="110"/>
                    </a:lnTo>
                    <a:lnTo>
                      <a:pt x="39" y="0"/>
                    </a:lnTo>
                    <a:lnTo>
                      <a:pt x="0" y="10"/>
                    </a:lnTo>
                    <a:lnTo>
                      <a:pt x="27" y="124"/>
                    </a:ln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1" name="Freeform 304"/>
              <p:cNvSpPr>
                <a:spLocks noChangeArrowheads="1"/>
              </p:cNvSpPr>
              <p:nvPr/>
            </p:nvSpPr>
            <p:spPr bwMode="auto">
              <a:xfrm>
                <a:off x="894" y="1250"/>
                <a:ext cx="50" cy="114"/>
              </a:xfrm>
              <a:custGeom>
                <a:avLst/>
                <a:gdLst>
                  <a:gd name="T0" fmla="*/ 0 w 50"/>
                  <a:gd name="T1" fmla="*/ 0 h 114"/>
                  <a:gd name="T2" fmla="*/ 50 w 50"/>
                  <a:gd name="T3" fmla="*/ 105 h 114"/>
                  <a:gd name="T4" fmla="*/ 27 w 50"/>
                  <a:gd name="T5" fmla="*/ 114 h 114"/>
                  <a:gd name="T6" fmla="*/ 0 w 50"/>
                  <a:gd name="T7" fmla="*/ 0 h 1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114"/>
                  <a:gd name="T14" fmla="*/ 50 w 50"/>
                  <a:gd name="T15" fmla="*/ 114 h 1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114">
                    <a:moveTo>
                      <a:pt x="0" y="0"/>
                    </a:moveTo>
                    <a:lnTo>
                      <a:pt x="50" y="105"/>
                    </a:lnTo>
                    <a:lnTo>
                      <a:pt x="27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2" name="Freeform 305"/>
              <p:cNvSpPr>
                <a:spLocks noChangeArrowheads="1"/>
              </p:cNvSpPr>
              <p:nvPr/>
            </p:nvSpPr>
            <p:spPr bwMode="auto">
              <a:xfrm>
                <a:off x="356" y="631"/>
                <a:ext cx="232" cy="555"/>
              </a:xfrm>
              <a:custGeom>
                <a:avLst/>
                <a:gdLst>
                  <a:gd name="T0" fmla="*/ 0 w 138"/>
                  <a:gd name="T1" fmla="*/ 555 h 313"/>
                  <a:gd name="T2" fmla="*/ 20 w 138"/>
                  <a:gd name="T3" fmla="*/ 0 h 313"/>
                  <a:gd name="T4" fmla="*/ 232 w 138"/>
                  <a:gd name="T5" fmla="*/ 35 h 313"/>
                  <a:gd name="T6" fmla="*/ 208 w 138"/>
                  <a:gd name="T7" fmla="*/ 266 h 313"/>
                  <a:gd name="T8" fmla="*/ 212 w 138"/>
                  <a:gd name="T9" fmla="*/ 511 h 313"/>
                  <a:gd name="T10" fmla="*/ 0 w 138"/>
                  <a:gd name="T11" fmla="*/ 555 h 3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313"/>
                  <a:gd name="T20" fmla="*/ 138 w 138"/>
                  <a:gd name="T21" fmla="*/ 313 h 3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313">
                    <a:moveTo>
                      <a:pt x="0" y="313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85" y="17"/>
                      <a:pt x="138" y="20"/>
                    </a:cubicBezTo>
                    <a:cubicBezTo>
                      <a:pt x="138" y="20"/>
                      <a:pt x="127" y="79"/>
                      <a:pt x="124" y="150"/>
                    </a:cubicBezTo>
                    <a:cubicBezTo>
                      <a:pt x="121" y="219"/>
                      <a:pt x="126" y="288"/>
                      <a:pt x="126" y="288"/>
                    </a:cubicBezTo>
                    <a:cubicBezTo>
                      <a:pt x="86" y="282"/>
                      <a:pt x="0" y="313"/>
                      <a:pt x="0" y="313"/>
                    </a:cubicBez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3" name="Freeform 306"/>
              <p:cNvSpPr>
                <a:spLocks noChangeArrowheads="1"/>
              </p:cNvSpPr>
              <p:nvPr/>
            </p:nvSpPr>
            <p:spPr bwMode="auto">
              <a:xfrm>
                <a:off x="121" y="343"/>
                <a:ext cx="823" cy="1128"/>
              </a:xfrm>
              <a:custGeom>
                <a:avLst/>
                <a:gdLst>
                  <a:gd name="T0" fmla="*/ 380 w 490"/>
                  <a:gd name="T1" fmla="*/ 14 h 635"/>
                  <a:gd name="T2" fmla="*/ 60 w 490"/>
                  <a:gd name="T3" fmla="*/ 215 h 635"/>
                  <a:gd name="T4" fmla="*/ 7 w 490"/>
                  <a:gd name="T5" fmla="*/ 506 h 635"/>
                  <a:gd name="T6" fmla="*/ 2 w 490"/>
                  <a:gd name="T7" fmla="*/ 552 h 635"/>
                  <a:gd name="T8" fmla="*/ 3 w 490"/>
                  <a:gd name="T9" fmla="*/ 595 h 635"/>
                  <a:gd name="T10" fmla="*/ 42 w 490"/>
                  <a:gd name="T11" fmla="*/ 879 h 635"/>
                  <a:gd name="T12" fmla="*/ 353 w 490"/>
                  <a:gd name="T13" fmla="*/ 1105 h 635"/>
                  <a:gd name="T14" fmla="*/ 801 w 490"/>
                  <a:gd name="T15" fmla="*/ 1032 h 635"/>
                  <a:gd name="T16" fmla="*/ 778 w 490"/>
                  <a:gd name="T17" fmla="*/ 897 h 635"/>
                  <a:gd name="T18" fmla="*/ 378 w 490"/>
                  <a:gd name="T19" fmla="*/ 934 h 635"/>
                  <a:gd name="T20" fmla="*/ 354 w 490"/>
                  <a:gd name="T21" fmla="*/ 927 h 635"/>
                  <a:gd name="T22" fmla="*/ 292 w 490"/>
                  <a:gd name="T23" fmla="*/ 888 h 635"/>
                  <a:gd name="T24" fmla="*/ 296 w 490"/>
                  <a:gd name="T25" fmla="*/ 753 h 635"/>
                  <a:gd name="T26" fmla="*/ 314 w 490"/>
                  <a:gd name="T27" fmla="*/ 560 h 635"/>
                  <a:gd name="T28" fmla="*/ 304 w 490"/>
                  <a:gd name="T29" fmla="*/ 364 h 635"/>
                  <a:gd name="T30" fmla="*/ 307 w 490"/>
                  <a:gd name="T31" fmla="*/ 227 h 635"/>
                  <a:gd name="T32" fmla="*/ 373 w 490"/>
                  <a:gd name="T33" fmla="*/ 194 h 635"/>
                  <a:gd name="T34" fmla="*/ 783 w 490"/>
                  <a:gd name="T35" fmla="*/ 238 h 635"/>
                  <a:gd name="T36" fmla="*/ 823 w 490"/>
                  <a:gd name="T37" fmla="*/ 112 h 635"/>
                  <a:gd name="T38" fmla="*/ 380 w 490"/>
                  <a:gd name="T39" fmla="*/ 14 h 63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90"/>
                  <a:gd name="T61" fmla="*/ 0 h 635"/>
                  <a:gd name="T62" fmla="*/ 490 w 490"/>
                  <a:gd name="T63" fmla="*/ 635 h 63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90" h="635">
                    <a:moveTo>
                      <a:pt x="226" y="8"/>
                    </a:moveTo>
                    <a:cubicBezTo>
                      <a:pt x="141" y="17"/>
                      <a:pt x="36" y="121"/>
                      <a:pt x="36" y="121"/>
                    </a:cubicBezTo>
                    <a:cubicBezTo>
                      <a:pt x="20" y="197"/>
                      <a:pt x="9" y="243"/>
                      <a:pt x="4" y="285"/>
                    </a:cubicBezTo>
                    <a:cubicBezTo>
                      <a:pt x="4" y="285"/>
                      <a:pt x="1" y="302"/>
                      <a:pt x="1" y="311"/>
                    </a:cubicBezTo>
                    <a:cubicBezTo>
                      <a:pt x="0" y="319"/>
                      <a:pt x="2" y="335"/>
                      <a:pt x="2" y="335"/>
                    </a:cubicBezTo>
                    <a:cubicBezTo>
                      <a:pt x="5" y="375"/>
                      <a:pt x="12" y="419"/>
                      <a:pt x="25" y="495"/>
                    </a:cubicBezTo>
                    <a:cubicBezTo>
                      <a:pt x="25" y="495"/>
                      <a:pt x="127" y="610"/>
                      <a:pt x="210" y="622"/>
                    </a:cubicBezTo>
                    <a:cubicBezTo>
                      <a:pt x="294" y="635"/>
                      <a:pt x="477" y="581"/>
                      <a:pt x="477" y="581"/>
                    </a:cubicBezTo>
                    <a:cubicBezTo>
                      <a:pt x="463" y="505"/>
                      <a:pt x="463" y="505"/>
                      <a:pt x="463" y="505"/>
                    </a:cubicBezTo>
                    <a:cubicBezTo>
                      <a:pt x="463" y="505"/>
                      <a:pt x="295" y="542"/>
                      <a:pt x="225" y="526"/>
                    </a:cubicBezTo>
                    <a:cubicBezTo>
                      <a:pt x="220" y="525"/>
                      <a:pt x="215" y="524"/>
                      <a:pt x="211" y="522"/>
                    </a:cubicBezTo>
                    <a:cubicBezTo>
                      <a:pt x="198" y="516"/>
                      <a:pt x="185" y="508"/>
                      <a:pt x="174" y="500"/>
                    </a:cubicBezTo>
                    <a:cubicBezTo>
                      <a:pt x="157" y="479"/>
                      <a:pt x="168" y="452"/>
                      <a:pt x="176" y="424"/>
                    </a:cubicBezTo>
                    <a:cubicBezTo>
                      <a:pt x="185" y="390"/>
                      <a:pt x="186" y="351"/>
                      <a:pt x="187" y="315"/>
                    </a:cubicBezTo>
                    <a:cubicBezTo>
                      <a:pt x="188" y="278"/>
                      <a:pt x="189" y="239"/>
                      <a:pt x="181" y="205"/>
                    </a:cubicBezTo>
                    <a:cubicBezTo>
                      <a:pt x="175" y="176"/>
                      <a:pt x="165" y="148"/>
                      <a:pt x="183" y="128"/>
                    </a:cubicBezTo>
                    <a:cubicBezTo>
                      <a:pt x="195" y="121"/>
                      <a:pt x="208" y="114"/>
                      <a:pt x="222" y="109"/>
                    </a:cubicBezTo>
                    <a:cubicBezTo>
                      <a:pt x="282" y="86"/>
                      <a:pt x="466" y="134"/>
                      <a:pt x="466" y="134"/>
                    </a:cubicBezTo>
                    <a:cubicBezTo>
                      <a:pt x="490" y="63"/>
                      <a:pt x="490" y="63"/>
                      <a:pt x="490" y="63"/>
                    </a:cubicBezTo>
                    <a:cubicBezTo>
                      <a:pt x="490" y="63"/>
                      <a:pt x="310" y="0"/>
                      <a:pt x="226" y="8"/>
                    </a:cubicBezTo>
                    <a:close/>
                  </a:path>
                </a:pathLst>
              </a:custGeom>
              <a:solidFill>
                <a:srgbClr val="E174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4" name="Freeform 307"/>
              <p:cNvSpPr>
                <a:spLocks noChangeArrowheads="1"/>
              </p:cNvSpPr>
              <p:nvPr/>
            </p:nvSpPr>
            <p:spPr bwMode="auto">
              <a:xfrm>
                <a:off x="906" y="462"/>
                <a:ext cx="37" cy="117"/>
              </a:xfrm>
              <a:custGeom>
                <a:avLst/>
                <a:gdLst>
                  <a:gd name="T0" fmla="*/ 37 w 37"/>
                  <a:gd name="T1" fmla="*/ 0 h 117"/>
                  <a:gd name="T2" fmla="*/ 23 w 37"/>
                  <a:gd name="T3" fmla="*/ 117 h 117"/>
                  <a:gd name="T4" fmla="*/ 0 w 37"/>
                  <a:gd name="T5" fmla="*/ 112 h 117"/>
                  <a:gd name="T6" fmla="*/ 37 w 37"/>
                  <a:gd name="T7" fmla="*/ 0 h 1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"/>
                  <a:gd name="T13" fmla="*/ 0 h 117"/>
                  <a:gd name="T14" fmla="*/ 37 w 37"/>
                  <a:gd name="T15" fmla="*/ 117 h 1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" h="117">
                    <a:moveTo>
                      <a:pt x="37" y="0"/>
                    </a:moveTo>
                    <a:lnTo>
                      <a:pt x="23" y="117"/>
                    </a:lnTo>
                    <a:lnTo>
                      <a:pt x="0" y="11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5" name="Freeform 308"/>
              <p:cNvSpPr>
                <a:spLocks noChangeArrowheads="1"/>
              </p:cNvSpPr>
              <p:nvPr/>
            </p:nvSpPr>
            <p:spPr bwMode="auto">
              <a:xfrm>
                <a:off x="395" y="467"/>
                <a:ext cx="527" cy="183"/>
              </a:xfrm>
              <a:custGeom>
                <a:avLst/>
                <a:gdLst>
                  <a:gd name="T0" fmla="*/ 116 w 314"/>
                  <a:gd name="T1" fmla="*/ 16 h 103"/>
                  <a:gd name="T2" fmla="*/ 20 w 314"/>
                  <a:gd name="T3" fmla="*/ 75 h 103"/>
                  <a:gd name="T4" fmla="*/ 20 w 314"/>
                  <a:gd name="T5" fmla="*/ 183 h 103"/>
                  <a:gd name="T6" fmla="*/ 34 w 314"/>
                  <a:gd name="T7" fmla="*/ 103 h 103"/>
                  <a:gd name="T8" fmla="*/ 99 w 314"/>
                  <a:gd name="T9" fmla="*/ 69 h 103"/>
                  <a:gd name="T10" fmla="*/ 509 w 314"/>
                  <a:gd name="T11" fmla="*/ 114 h 103"/>
                  <a:gd name="T12" fmla="*/ 527 w 314"/>
                  <a:gd name="T13" fmla="*/ 53 h 103"/>
                  <a:gd name="T14" fmla="*/ 116 w 314"/>
                  <a:gd name="T15" fmla="*/ 16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4"/>
                  <a:gd name="T25" fmla="*/ 0 h 103"/>
                  <a:gd name="T26" fmla="*/ 314 w 314"/>
                  <a:gd name="T27" fmla="*/ 103 h 10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4" h="103">
                    <a:moveTo>
                      <a:pt x="69" y="9"/>
                    </a:moveTo>
                    <a:cubicBezTo>
                      <a:pt x="36" y="12"/>
                      <a:pt x="20" y="26"/>
                      <a:pt x="12" y="42"/>
                    </a:cubicBezTo>
                    <a:cubicBezTo>
                      <a:pt x="0" y="66"/>
                      <a:pt x="12" y="103"/>
                      <a:pt x="12" y="103"/>
                    </a:cubicBezTo>
                    <a:cubicBezTo>
                      <a:pt x="11" y="82"/>
                      <a:pt x="6" y="74"/>
                      <a:pt x="20" y="58"/>
                    </a:cubicBezTo>
                    <a:cubicBezTo>
                      <a:pt x="32" y="51"/>
                      <a:pt x="45" y="44"/>
                      <a:pt x="59" y="39"/>
                    </a:cubicBezTo>
                    <a:cubicBezTo>
                      <a:pt x="119" y="16"/>
                      <a:pt x="303" y="64"/>
                      <a:pt x="303" y="64"/>
                    </a:cubicBezTo>
                    <a:cubicBezTo>
                      <a:pt x="314" y="30"/>
                      <a:pt x="314" y="30"/>
                      <a:pt x="314" y="30"/>
                    </a:cubicBezTo>
                    <a:cubicBezTo>
                      <a:pt x="314" y="30"/>
                      <a:pt x="153" y="0"/>
                      <a:pt x="69" y="9"/>
                    </a:cubicBez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6" name="Freeform 309"/>
              <p:cNvSpPr>
                <a:spLocks noChangeArrowheads="1"/>
              </p:cNvSpPr>
              <p:nvPr/>
            </p:nvSpPr>
            <p:spPr bwMode="auto">
              <a:xfrm>
                <a:off x="121" y="712"/>
                <a:ext cx="801" cy="759"/>
              </a:xfrm>
              <a:custGeom>
                <a:avLst/>
                <a:gdLst>
                  <a:gd name="T0" fmla="*/ 55 w 477"/>
                  <a:gd name="T1" fmla="*/ 0 h 427"/>
                  <a:gd name="T2" fmla="*/ 7 w 477"/>
                  <a:gd name="T3" fmla="*/ 137 h 427"/>
                  <a:gd name="T4" fmla="*/ 2 w 477"/>
                  <a:gd name="T5" fmla="*/ 183 h 427"/>
                  <a:gd name="T6" fmla="*/ 3 w 477"/>
                  <a:gd name="T7" fmla="*/ 226 h 427"/>
                  <a:gd name="T8" fmla="*/ 42 w 477"/>
                  <a:gd name="T9" fmla="*/ 510 h 427"/>
                  <a:gd name="T10" fmla="*/ 353 w 477"/>
                  <a:gd name="T11" fmla="*/ 736 h 427"/>
                  <a:gd name="T12" fmla="*/ 801 w 477"/>
                  <a:gd name="T13" fmla="*/ 663 h 427"/>
                  <a:gd name="T14" fmla="*/ 788 w 477"/>
                  <a:gd name="T15" fmla="*/ 590 h 427"/>
                  <a:gd name="T16" fmla="*/ 334 w 477"/>
                  <a:gd name="T17" fmla="*/ 627 h 427"/>
                  <a:gd name="T18" fmla="*/ 312 w 477"/>
                  <a:gd name="T19" fmla="*/ 620 h 427"/>
                  <a:gd name="T20" fmla="*/ 153 w 477"/>
                  <a:gd name="T21" fmla="*/ 483 h 427"/>
                  <a:gd name="T22" fmla="*/ 166 w 477"/>
                  <a:gd name="T23" fmla="*/ 254 h 427"/>
                  <a:gd name="T24" fmla="*/ 160 w 477"/>
                  <a:gd name="T25" fmla="*/ 55 h 427"/>
                  <a:gd name="T26" fmla="*/ 55 w 477"/>
                  <a:gd name="T27" fmla="*/ 0 h 4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77"/>
                  <a:gd name="T43" fmla="*/ 0 h 427"/>
                  <a:gd name="T44" fmla="*/ 477 w 477"/>
                  <a:gd name="T45" fmla="*/ 427 h 42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77" h="427">
                    <a:moveTo>
                      <a:pt x="33" y="0"/>
                    </a:moveTo>
                    <a:cubicBezTo>
                      <a:pt x="19" y="27"/>
                      <a:pt x="7" y="56"/>
                      <a:pt x="4" y="77"/>
                    </a:cubicBezTo>
                    <a:cubicBezTo>
                      <a:pt x="4" y="77"/>
                      <a:pt x="1" y="94"/>
                      <a:pt x="1" y="103"/>
                    </a:cubicBezTo>
                    <a:cubicBezTo>
                      <a:pt x="0" y="111"/>
                      <a:pt x="2" y="127"/>
                      <a:pt x="2" y="127"/>
                    </a:cubicBezTo>
                    <a:cubicBezTo>
                      <a:pt x="5" y="167"/>
                      <a:pt x="12" y="211"/>
                      <a:pt x="25" y="287"/>
                    </a:cubicBezTo>
                    <a:cubicBezTo>
                      <a:pt x="25" y="287"/>
                      <a:pt x="127" y="402"/>
                      <a:pt x="210" y="414"/>
                    </a:cubicBezTo>
                    <a:cubicBezTo>
                      <a:pt x="294" y="427"/>
                      <a:pt x="477" y="373"/>
                      <a:pt x="477" y="373"/>
                    </a:cubicBezTo>
                    <a:cubicBezTo>
                      <a:pt x="469" y="332"/>
                      <a:pt x="469" y="332"/>
                      <a:pt x="469" y="332"/>
                    </a:cubicBezTo>
                    <a:cubicBezTo>
                      <a:pt x="469" y="332"/>
                      <a:pt x="337" y="388"/>
                      <a:pt x="199" y="353"/>
                    </a:cubicBezTo>
                    <a:cubicBezTo>
                      <a:pt x="194" y="352"/>
                      <a:pt x="190" y="350"/>
                      <a:pt x="186" y="349"/>
                    </a:cubicBezTo>
                    <a:cubicBezTo>
                      <a:pt x="172" y="343"/>
                      <a:pt x="90" y="289"/>
                      <a:pt x="91" y="272"/>
                    </a:cubicBezTo>
                    <a:cubicBezTo>
                      <a:pt x="83" y="241"/>
                      <a:pt x="102" y="226"/>
                      <a:pt x="99" y="143"/>
                    </a:cubicBezTo>
                    <a:cubicBezTo>
                      <a:pt x="98" y="112"/>
                      <a:pt x="108" y="82"/>
                      <a:pt x="95" y="31"/>
                    </a:cubicBezTo>
                    <a:cubicBezTo>
                      <a:pt x="95" y="31"/>
                      <a:pt x="35" y="2"/>
                      <a:pt x="33" y="0"/>
                    </a:cubicBez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7" name="Freeform 310"/>
              <p:cNvSpPr>
                <a:spLocks noChangeArrowheads="1"/>
              </p:cNvSpPr>
              <p:nvPr/>
            </p:nvSpPr>
            <p:spPr bwMode="auto">
              <a:xfrm>
                <a:off x="104" y="526"/>
                <a:ext cx="79" cy="723"/>
              </a:xfrm>
              <a:custGeom>
                <a:avLst/>
                <a:gdLst>
                  <a:gd name="T0" fmla="*/ 64 w 47"/>
                  <a:gd name="T1" fmla="*/ 0 h 407"/>
                  <a:gd name="T2" fmla="*/ 79 w 47"/>
                  <a:gd name="T3" fmla="*/ 36 h 407"/>
                  <a:gd name="T4" fmla="*/ 34 w 47"/>
                  <a:gd name="T5" fmla="*/ 362 h 407"/>
                  <a:gd name="T6" fmla="*/ 64 w 47"/>
                  <a:gd name="T7" fmla="*/ 689 h 407"/>
                  <a:gd name="T8" fmla="*/ 47 w 47"/>
                  <a:gd name="T9" fmla="*/ 723 h 407"/>
                  <a:gd name="T10" fmla="*/ 30 w 47"/>
                  <a:gd name="T11" fmla="*/ 687 h 407"/>
                  <a:gd name="T12" fmla="*/ 3 w 47"/>
                  <a:gd name="T13" fmla="*/ 362 h 407"/>
                  <a:gd name="T14" fmla="*/ 45 w 47"/>
                  <a:gd name="T15" fmla="*/ 34 h 407"/>
                  <a:gd name="T16" fmla="*/ 64 w 47"/>
                  <a:gd name="T17" fmla="*/ 0 h 4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7"/>
                  <a:gd name="T28" fmla="*/ 0 h 407"/>
                  <a:gd name="T29" fmla="*/ 47 w 47"/>
                  <a:gd name="T30" fmla="*/ 407 h 4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7" h="407">
                    <a:moveTo>
                      <a:pt x="38" y="0"/>
                    </a:moveTo>
                    <a:cubicBezTo>
                      <a:pt x="43" y="0"/>
                      <a:pt x="47" y="9"/>
                      <a:pt x="47" y="20"/>
                    </a:cubicBezTo>
                    <a:cubicBezTo>
                      <a:pt x="47" y="20"/>
                      <a:pt x="23" y="92"/>
                      <a:pt x="20" y="204"/>
                    </a:cubicBezTo>
                    <a:cubicBezTo>
                      <a:pt x="17" y="316"/>
                      <a:pt x="38" y="388"/>
                      <a:pt x="38" y="388"/>
                    </a:cubicBezTo>
                    <a:cubicBezTo>
                      <a:pt x="38" y="398"/>
                      <a:pt x="33" y="407"/>
                      <a:pt x="28" y="407"/>
                    </a:cubicBezTo>
                    <a:cubicBezTo>
                      <a:pt x="22" y="407"/>
                      <a:pt x="18" y="398"/>
                      <a:pt x="18" y="387"/>
                    </a:cubicBezTo>
                    <a:cubicBezTo>
                      <a:pt x="18" y="387"/>
                      <a:pt x="0" y="311"/>
                      <a:pt x="2" y="204"/>
                    </a:cubicBezTo>
                    <a:cubicBezTo>
                      <a:pt x="5" y="97"/>
                      <a:pt x="27" y="19"/>
                      <a:pt x="27" y="19"/>
                    </a:cubicBezTo>
                    <a:cubicBezTo>
                      <a:pt x="27" y="8"/>
                      <a:pt x="32" y="0"/>
                      <a:pt x="38" y="0"/>
                    </a:cubicBez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8" name="Freeform 311"/>
              <p:cNvSpPr>
                <a:spLocks noChangeArrowheads="1"/>
              </p:cNvSpPr>
              <p:nvPr/>
            </p:nvSpPr>
            <p:spPr bwMode="auto">
              <a:xfrm>
                <a:off x="388" y="764"/>
                <a:ext cx="115" cy="85"/>
              </a:xfrm>
              <a:custGeom>
                <a:avLst/>
                <a:gdLst>
                  <a:gd name="T0" fmla="*/ 115 w 115"/>
                  <a:gd name="T1" fmla="*/ 74 h 85"/>
                  <a:gd name="T2" fmla="*/ 12 w 115"/>
                  <a:gd name="T3" fmla="*/ 0 h 85"/>
                  <a:gd name="T4" fmla="*/ 0 w 115"/>
                  <a:gd name="T5" fmla="*/ 3 h 85"/>
                  <a:gd name="T6" fmla="*/ 84 w 115"/>
                  <a:gd name="T7" fmla="*/ 62 h 85"/>
                  <a:gd name="T8" fmla="*/ 86 w 115"/>
                  <a:gd name="T9" fmla="*/ 67 h 85"/>
                  <a:gd name="T10" fmla="*/ 111 w 115"/>
                  <a:gd name="T11" fmla="*/ 85 h 85"/>
                  <a:gd name="T12" fmla="*/ 115 w 115"/>
                  <a:gd name="T13" fmla="*/ 74 h 8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5"/>
                  <a:gd name="T22" fmla="*/ 0 h 85"/>
                  <a:gd name="T23" fmla="*/ 115 w 115"/>
                  <a:gd name="T24" fmla="*/ 85 h 8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5" h="85">
                    <a:moveTo>
                      <a:pt x="115" y="74"/>
                    </a:moveTo>
                    <a:lnTo>
                      <a:pt x="12" y="0"/>
                    </a:lnTo>
                    <a:lnTo>
                      <a:pt x="0" y="3"/>
                    </a:lnTo>
                    <a:lnTo>
                      <a:pt x="84" y="62"/>
                    </a:lnTo>
                    <a:lnTo>
                      <a:pt x="86" y="67"/>
                    </a:lnTo>
                    <a:lnTo>
                      <a:pt x="111" y="85"/>
                    </a:lnTo>
                    <a:lnTo>
                      <a:pt x="115" y="74"/>
                    </a:ln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" name="Freeform 312"/>
              <p:cNvSpPr>
                <a:spLocks noChangeArrowheads="1"/>
              </p:cNvSpPr>
              <p:nvPr/>
            </p:nvSpPr>
            <p:spPr bwMode="auto">
              <a:xfrm>
                <a:off x="288" y="1048"/>
                <a:ext cx="134" cy="27"/>
              </a:xfrm>
              <a:custGeom>
                <a:avLst/>
                <a:gdLst>
                  <a:gd name="T0" fmla="*/ 131 w 134"/>
                  <a:gd name="T1" fmla="*/ 27 h 27"/>
                  <a:gd name="T2" fmla="*/ 6 w 134"/>
                  <a:gd name="T3" fmla="*/ 11 h 27"/>
                  <a:gd name="T4" fmla="*/ 0 w 134"/>
                  <a:gd name="T5" fmla="*/ 0 h 27"/>
                  <a:gd name="T6" fmla="*/ 99 w 134"/>
                  <a:gd name="T7" fmla="*/ 16 h 27"/>
                  <a:gd name="T8" fmla="*/ 104 w 134"/>
                  <a:gd name="T9" fmla="*/ 12 h 27"/>
                  <a:gd name="T10" fmla="*/ 134 w 134"/>
                  <a:gd name="T11" fmla="*/ 16 h 27"/>
                  <a:gd name="T12" fmla="*/ 131 w 134"/>
                  <a:gd name="T13" fmla="*/ 27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4"/>
                  <a:gd name="T22" fmla="*/ 0 h 27"/>
                  <a:gd name="T23" fmla="*/ 134 w 134"/>
                  <a:gd name="T24" fmla="*/ 27 h 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4" h="27">
                    <a:moveTo>
                      <a:pt x="131" y="27"/>
                    </a:moveTo>
                    <a:lnTo>
                      <a:pt x="6" y="11"/>
                    </a:lnTo>
                    <a:lnTo>
                      <a:pt x="0" y="0"/>
                    </a:lnTo>
                    <a:lnTo>
                      <a:pt x="99" y="16"/>
                    </a:lnTo>
                    <a:lnTo>
                      <a:pt x="104" y="12"/>
                    </a:lnTo>
                    <a:lnTo>
                      <a:pt x="134" y="16"/>
                    </a:lnTo>
                    <a:lnTo>
                      <a:pt x="131" y="27"/>
                    </a:ln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0" name="Freeform 313"/>
              <p:cNvSpPr>
                <a:spLocks noChangeArrowheads="1"/>
              </p:cNvSpPr>
              <p:nvPr/>
            </p:nvSpPr>
            <p:spPr bwMode="auto">
              <a:xfrm>
                <a:off x="424" y="917"/>
                <a:ext cx="77" cy="76"/>
              </a:xfrm>
              <a:custGeom>
                <a:avLst/>
                <a:gdLst>
                  <a:gd name="T0" fmla="*/ 17 w 46"/>
                  <a:gd name="T1" fmla="*/ 69 h 43"/>
                  <a:gd name="T2" fmla="*/ 5 w 46"/>
                  <a:gd name="T3" fmla="*/ 28 h 43"/>
                  <a:gd name="T4" fmla="*/ 40 w 46"/>
                  <a:gd name="T5" fmla="*/ 5 h 43"/>
                  <a:gd name="T6" fmla="*/ 70 w 46"/>
                  <a:gd name="T7" fmla="*/ 53 h 43"/>
                  <a:gd name="T8" fmla="*/ 17 w 46"/>
                  <a:gd name="T9" fmla="*/ 69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43"/>
                  <a:gd name="T17" fmla="*/ 46 w 46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43">
                    <a:moveTo>
                      <a:pt x="10" y="39"/>
                    </a:moveTo>
                    <a:cubicBezTo>
                      <a:pt x="1" y="36"/>
                      <a:pt x="0" y="25"/>
                      <a:pt x="3" y="16"/>
                    </a:cubicBezTo>
                    <a:cubicBezTo>
                      <a:pt x="6" y="8"/>
                      <a:pt x="16" y="0"/>
                      <a:pt x="24" y="3"/>
                    </a:cubicBezTo>
                    <a:cubicBezTo>
                      <a:pt x="33" y="6"/>
                      <a:pt x="46" y="19"/>
                      <a:pt x="42" y="30"/>
                    </a:cubicBezTo>
                    <a:cubicBezTo>
                      <a:pt x="37" y="43"/>
                      <a:pt x="18" y="42"/>
                      <a:pt x="10" y="39"/>
                    </a:cubicBezTo>
                    <a:close/>
                  </a:path>
                </a:pathLst>
              </a:custGeom>
              <a:solidFill>
                <a:srgbClr val="E6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1" name="Freeform 314"/>
              <p:cNvSpPr>
                <a:spLocks noChangeArrowheads="1"/>
              </p:cNvSpPr>
              <p:nvPr/>
            </p:nvSpPr>
            <p:spPr bwMode="auto">
              <a:xfrm>
                <a:off x="163" y="696"/>
                <a:ext cx="308" cy="366"/>
              </a:xfrm>
              <a:custGeom>
                <a:avLst/>
                <a:gdLst>
                  <a:gd name="T0" fmla="*/ 74 w 183"/>
                  <a:gd name="T1" fmla="*/ 350 h 206"/>
                  <a:gd name="T2" fmla="*/ 32 w 183"/>
                  <a:gd name="T3" fmla="*/ 151 h 206"/>
                  <a:gd name="T4" fmla="*/ 183 w 183"/>
                  <a:gd name="T5" fmla="*/ 30 h 206"/>
                  <a:gd name="T6" fmla="*/ 301 w 183"/>
                  <a:gd name="T7" fmla="*/ 149 h 206"/>
                  <a:gd name="T8" fmla="*/ 291 w 183"/>
                  <a:gd name="T9" fmla="*/ 256 h 206"/>
                  <a:gd name="T10" fmla="*/ 229 w 183"/>
                  <a:gd name="T11" fmla="*/ 346 h 206"/>
                  <a:gd name="T12" fmla="*/ 74 w 183"/>
                  <a:gd name="T13" fmla="*/ 350 h 2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3"/>
                  <a:gd name="T22" fmla="*/ 0 h 206"/>
                  <a:gd name="T23" fmla="*/ 183 w 183"/>
                  <a:gd name="T24" fmla="*/ 206 h 20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3" h="206">
                    <a:moveTo>
                      <a:pt x="44" y="197"/>
                    </a:moveTo>
                    <a:cubicBezTo>
                      <a:pt x="0" y="180"/>
                      <a:pt x="1" y="132"/>
                      <a:pt x="19" y="85"/>
                    </a:cubicBezTo>
                    <a:cubicBezTo>
                      <a:pt x="37" y="38"/>
                      <a:pt x="65" y="0"/>
                      <a:pt x="109" y="17"/>
                    </a:cubicBezTo>
                    <a:cubicBezTo>
                      <a:pt x="132" y="26"/>
                      <a:pt x="177" y="74"/>
                      <a:pt x="179" y="84"/>
                    </a:cubicBezTo>
                    <a:cubicBezTo>
                      <a:pt x="183" y="101"/>
                      <a:pt x="181" y="123"/>
                      <a:pt x="173" y="144"/>
                    </a:cubicBezTo>
                    <a:cubicBezTo>
                      <a:pt x="164" y="168"/>
                      <a:pt x="146" y="191"/>
                      <a:pt x="136" y="195"/>
                    </a:cubicBezTo>
                    <a:cubicBezTo>
                      <a:pt x="127" y="199"/>
                      <a:pt x="67" y="206"/>
                      <a:pt x="44" y="197"/>
                    </a:cubicBezTo>
                    <a:close/>
                  </a:path>
                </a:pathLst>
              </a:custGeom>
              <a:solidFill>
                <a:srgbClr val="E6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2" name="Freeform 315"/>
              <p:cNvSpPr>
                <a:spLocks noChangeArrowheads="1"/>
              </p:cNvSpPr>
              <p:nvPr/>
            </p:nvSpPr>
            <p:spPr bwMode="auto">
              <a:xfrm>
                <a:off x="0" y="632"/>
                <a:ext cx="440" cy="441"/>
              </a:xfrm>
              <a:custGeom>
                <a:avLst/>
                <a:gdLst>
                  <a:gd name="T0" fmla="*/ 329 w 262"/>
                  <a:gd name="T1" fmla="*/ 421 h 248"/>
                  <a:gd name="T2" fmla="*/ 202 w 262"/>
                  <a:gd name="T3" fmla="*/ 405 h 248"/>
                  <a:gd name="T4" fmla="*/ 62 w 262"/>
                  <a:gd name="T5" fmla="*/ 162 h 248"/>
                  <a:gd name="T6" fmla="*/ 331 w 262"/>
                  <a:gd name="T7" fmla="*/ 80 h 248"/>
                  <a:gd name="T8" fmla="*/ 428 w 262"/>
                  <a:gd name="T9" fmla="*/ 160 h 248"/>
                  <a:gd name="T10" fmla="*/ 401 w 262"/>
                  <a:gd name="T11" fmla="*/ 301 h 248"/>
                  <a:gd name="T12" fmla="*/ 329 w 262"/>
                  <a:gd name="T13" fmla="*/ 421 h 2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2"/>
                  <a:gd name="T22" fmla="*/ 0 h 248"/>
                  <a:gd name="T23" fmla="*/ 262 w 262"/>
                  <a:gd name="T24" fmla="*/ 248 h 2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2" h="248">
                    <a:moveTo>
                      <a:pt x="196" y="237"/>
                    </a:moveTo>
                    <a:cubicBezTo>
                      <a:pt x="179" y="248"/>
                      <a:pt x="136" y="235"/>
                      <a:pt x="120" y="228"/>
                    </a:cubicBezTo>
                    <a:cubicBezTo>
                      <a:pt x="104" y="221"/>
                      <a:pt x="0" y="192"/>
                      <a:pt x="37" y="91"/>
                    </a:cubicBezTo>
                    <a:cubicBezTo>
                      <a:pt x="71" y="0"/>
                      <a:pt x="167" y="34"/>
                      <a:pt x="197" y="45"/>
                    </a:cubicBezTo>
                    <a:cubicBezTo>
                      <a:pt x="227" y="56"/>
                      <a:pt x="255" y="76"/>
                      <a:pt x="255" y="90"/>
                    </a:cubicBezTo>
                    <a:cubicBezTo>
                      <a:pt x="207" y="96"/>
                      <a:pt x="262" y="109"/>
                      <a:pt x="239" y="169"/>
                    </a:cubicBezTo>
                    <a:cubicBezTo>
                      <a:pt x="217" y="228"/>
                      <a:pt x="165" y="203"/>
                      <a:pt x="196" y="237"/>
                    </a:cubicBezTo>
                    <a:close/>
                  </a:path>
                </a:pathLst>
              </a:custGeom>
              <a:solidFill>
                <a:srgbClr val="494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" name="Freeform 316"/>
              <p:cNvSpPr>
                <a:spLocks noChangeArrowheads="1"/>
              </p:cNvSpPr>
              <p:nvPr/>
            </p:nvSpPr>
            <p:spPr bwMode="auto">
              <a:xfrm>
                <a:off x="0" y="794"/>
                <a:ext cx="402" cy="279"/>
              </a:xfrm>
              <a:custGeom>
                <a:avLst/>
                <a:gdLst>
                  <a:gd name="T0" fmla="*/ 330 w 239"/>
                  <a:gd name="T1" fmla="*/ 259 h 157"/>
                  <a:gd name="T2" fmla="*/ 202 w 239"/>
                  <a:gd name="T3" fmla="*/ 243 h 157"/>
                  <a:gd name="T4" fmla="*/ 62 w 239"/>
                  <a:gd name="T5" fmla="*/ 0 h 157"/>
                  <a:gd name="T6" fmla="*/ 402 w 239"/>
                  <a:gd name="T7" fmla="*/ 139 h 157"/>
                  <a:gd name="T8" fmla="*/ 330 w 239"/>
                  <a:gd name="T9" fmla="*/ 259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9"/>
                  <a:gd name="T16" fmla="*/ 0 h 157"/>
                  <a:gd name="T17" fmla="*/ 239 w 239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9" h="157">
                    <a:moveTo>
                      <a:pt x="196" y="146"/>
                    </a:moveTo>
                    <a:cubicBezTo>
                      <a:pt x="179" y="157"/>
                      <a:pt x="136" y="144"/>
                      <a:pt x="120" y="137"/>
                    </a:cubicBezTo>
                    <a:cubicBezTo>
                      <a:pt x="104" y="130"/>
                      <a:pt x="0" y="101"/>
                      <a:pt x="37" y="0"/>
                    </a:cubicBezTo>
                    <a:cubicBezTo>
                      <a:pt x="36" y="67"/>
                      <a:pt x="164" y="133"/>
                      <a:pt x="239" y="78"/>
                    </a:cubicBezTo>
                    <a:cubicBezTo>
                      <a:pt x="217" y="137"/>
                      <a:pt x="165" y="112"/>
                      <a:pt x="196" y="146"/>
                    </a:cubicBezTo>
                    <a:close/>
                  </a:path>
                </a:pathLst>
              </a:custGeom>
              <a:solidFill>
                <a:srgbClr val="323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4" name="Freeform 317"/>
              <p:cNvSpPr>
                <a:spLocks noChangeArrowheads="1"/>
              </p:cNvSpPr>
              <p:nvPr/>
            </p:nvSpPr>
            <p:spPr bwMode="auto">
              <a:xfrm>
                <a:off x="462" y="917"/>
                <a:ext cx="17" cy="30"/>
              </a:xfrm>
              <a:custGeom>
                <a:avLst/>
                <a:gdLst>
                  <a:gd name="T0" fmla="*/ 0 w 10"/>
                  <a:gd name="T1" fmla="*/ 18 h 17"/>
                  <a:gd name="T2" fmla="*/ 5 w 10"/>
                  <a:gd name="T3" fmla="*/ 2 h 17"/>
                  <a:gd name="T4" fmla="*/ 15 w 10"/>
                  <a:gd name="T5" fmla="*/ 14 h 17"/>
                  <a:gd name="T6" fmla="*/ 10 w 10"/>
                  <a:gd name="T7" fmla="*/ 30 h 17"/>
                  <a:gd name="T8" fmla="*/ 0 w 10"/>
                  <a:gd name="T9" fmla="*/ 18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7"/>
                  <a:gd name="T17" fmla="*/ 10 w 10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7">
                    <a:moveTo>
                      <a:pt x="0" y="10"/>
                    </a:moveTo>
                    <a:cubicBezTo>
                      <a:pt x="0" y="5"/>
                      <a:pt x="1" y="1"/>
                      <a:pt x="3" y="1"/>
                    </a:cubicBezTo>
                    <a:cubicBezTo>
                      <a:pt x="6" y="0"/>
                      <a:pt x="8" y="3"/>
                      <a:pt x="9" y="8"/>
                    </a:cubicBezTo>
                    <a:cubicBezTo>
                      <a:pt x="10" y="13"/>
                      <a:pt x="9" y="17"/>
                      <a:pt x="6" y="17"/>
                    </a:cubicBezTo>
                    <a:cubicBezTo>
                      <a:pt x="4" y="17"/>
                      <a:pt x="1" y="14"/>
                      <a:pt x="0" y="10"/>
                    </a:cubicBezTo>
                    <a:close/>
                  </a:path>
                </a:pathLst>
              </a:custGeom>
              <a:solidFill>
                <a:srgbClr val="494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5" name="Freeform 318"/>
              <p:cNvSpPr>
                <a:spLocks noChangeArrowheads="1"/>
              </p:cNvSpPr>
              <p:nvPr/>
            </p:nvSpPr>
            <p:spPr bwMode="auto">
              <a:xfrm>
                <a:off x="439" y="972"/>
                <a:ext cx="27" cy="24"/>
              </a:xfrm>
              <a:custGeom>
                <a:avLst/>
                <a:gdLst>
                  <a:gd name="T0" fmla="*/ 8 w 16"/>
                  <a:gd name="T1" fmla="*/ 5 h 14"/>
                  <a:gd name="T2" fmla="*/ 2 w 16"/>
                  <a:gd name="T3" fmla="*/ 21 h 14"/>
                  <a:gd name="T4" fmla="*/ 19 w 16"/>
                  <a:gd name="T5" fmla="*/ 17 h 14"/>
                  <a:gd name="T6" fmla="*/ 24 w 16"/>
                  <a:gd name="T7" fmla="*/ 3 h 14"/>
                  <a:gd name="T8" fmla="*/ 8 w 16"/>
                  <a:gd name="T9" fmla="*/ 5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4"/>
                  <a:gd name="T17" fmla="*/ 16 w 16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4">
                    <a:moveTo>
                      <a:pt x="5" y="3"/>
                    </a:moveTo>
                    <a:cubicBezTo>
                      <a:pt x="1" y="6"/>
                      <a:pt x="0" y="10"/>
                      <a:pt x="1" y="12"/>
                    </a:cubicBezTo>
                    <a:cubicBezTo>
                      <a:pt x="3" y="14"/>
                      <a:pt x="7" y="13"/>
                      <a:pt x="11" y="10"/>
                    </a:cubicBezTo>
                    <a:cubicBezTo>
                      <a:pt x="14" y="8"/>
                      <a:pt x="16" y="4"/>
                      <a:pt x="14" y="2"/>
                    </a:cubicBezTo>
                    <a:cubicBezTo>
                      <a:pt x="13" y="0"/>
                      <a:pt x="9" y="1"/>
                      <a:pt x="5" y="3"/>
                    </a:cubicBezTo>
                    <a:close/>
                  </a:path>
                </a:pathLst>
              </a:custGeom>
              <a:solidFill>
                <a:srgbClr val="494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6" name="Freeform 319"/>
              <p:cNvSpPr>
                <a:spLocks noChangeArrowheads="1"/>
              </p:cNvSpPr>
              <p:nvPr/>
            </p:nvSpPr>
            <p:spPr bwMode="auto">
              <a:xfrm>
                <a:off x="415" y="838"/>
                <a:ext cx="89" cy="237"/>
              </a:xfrm>
              <a:custGeom>
                <a:avLst/>
                <a:gdLst>
                  <a:gd name="T0" fmla="*/ 2 w 53"/>
                  <a:gd name="T1" fmla="*/ 237 h 133"/>
                  <a:gd name="T2" fmla="*/ 2 w 53"/>
                  <a:gd name="T3" fmla="*/ 233 h 133"/>
                  <a:gd name="T4" fmla="*/ 49 w 53"/>
                  <a:gd name="T5" fmla="*/ 119 h 133"/>
                  <a:gd name="T6" fmla="*/ 84 w 53"/>
                  <a:gd name="T7" fmla="*/ 2 h 133"/>
                  <a:gd name="T8" fmla="*/ 87 w 53"/>
                  <a:gd name="T9" fmla="*/ 0 h 133"/>
                  <a:gd name="T10" fmla="*/ 89 w 53"/>
                  <a:gd name="T11" fmla="*/ 4 h 133"/>
                  <a:gd name="T12" fmla="*/ 55 w 53"/>
                  <a:gd name="T13" fmla="*/ 123 h 133"/>
                  <a:gd name="T14" fmla="*/ 5 w 53"/>
                  <a:gd name="T15" fmla="*/ 235 h 133"/>
                  <a:gd name="T16" fmla="*/ 2 w 53"/>
                  <a:gd name="T17" fmla="*/ 237 h 1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"/>
                  <a:gd name="T28" fmla="*/ 0 h 133"/>
                  <a:gd name="T29" fmla="*/ 53 w 53"/>
                  <a:gd name="T30" fmla="*/ 133 h 1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" h="133">
                    <a:moveTo>
                      <a:pt x="1" y="133"/>
                    </a:moveTo>
                    <a:cubicBezTo>
                      <a:pt x="1" y="133"/>
                      <a:pt x="0" y="132"/>
                      <a:pt x="1" y="131"/>
                    </a:cubicBezTo>
                    <a:cubicBezTo>
                      <a:pt x="1" y="131"/>
                      <a:pt x="17" y="97"/>
                      <a:pt x="29" y="67"/>
                    </a:cubicBezTo>
                    <a:cubicBezTo>
                      <a:pt x="40" y="37"/>
                      <a:pt x="50" y="1"/>
                      <a:pt x="50" y="1"/>
                    </a:cubicBezTo>
                    <a:cubicBezTo>
                      <a:pt x="50" y="0"/>
                      <a:pt x="51" y="0"/>
                      <a:pt x="52" y="0"/>
                    </a:cubicBezTo>
                    <a:cubicBezTo>
                      <a:pt x="53" y="1"/>
                      <a:pt x="53" y="1"/>
                      <a:pt x="53" y="2"/>
                    </a:cubicBezTo>
                    <a:cubicBezTo>
                      <a:pt x="53" y="2"/>
                      <a:pt x="49" y="29"/>
                      <a:pt x="33" y="69"/>
                    </a:cubicBezTo>
                    <a:cubicBezTo>
                      <a:pt x="18" y="109"/>
                      <a:pt x="3" y="132"/>
                      <a:pt x="3" y="132"/>
                    </a:cubicBezTo>
                    <a:cubicBezTo>
                      <a:pt x="3" y="133"/>
                      <a:pt x="2" y="133"/>
                      <a:pt x="1" y="133"/>
                    </a:cubicBez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7" name="Freeform 320"/>
              <p:cNvSpPr>
                <a:spLocks noChangeArrowheads="1"/>
              </p:cNvSpPr>
              <p:nvPr/>
            </p:nvSpPr>
            <p:spPr bwMode="auto">
              <a:xfrm>
                <a:off x="2226" y="2433"/>
                <a:ext cx="39" cy="34"/>
              </a:xfrm>
              <a:custGeom>
                <a:avLst/>
                <a:gdLst>
                  <a:gd name="T0" fmla="*/ 19 w 23"/>
                  <a:gd name="T1" fmla="*/ 34 h 19"/>
                  <a:gd name="T2" fmla="*/ 19 w 23"/>
                  <a:gd name="T3" fmla="*/ 30 h 19"/>
                  <a:gd name="T4" fmla="*/ 34 w 23"/>
                  <a:gd name="T5" fmla="*/ 16 h 19"/>
                  <a:gd name="T6" fmla="*/ 25 w 23"/>
                  <a:gd name="T7" fmla="*/ 2 h 19"/>
                  <a:gd name="T8" fmla="*/ 19 w 23"/>
                  <a:gd name="T9" fmla="*/ 2 h 19"/>
                  <a:gd name="T10" fmla="*/ 5 w 23"/>
                  <a:gd name="T11" fmla="*/ 9 h 19"/>
                  <a:gd name="T12" fmla="*/ 19 w 23"/>
                  <a:gd name="T13" fmla="*/ 34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19"/>
                  <a:gd name="T23" fmla="*/ 23 w 23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19">
                    <a:moveTo>
                      <a:pt x="11" y="19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7" y="14"/>
                      <a:pt x="20" y="9"/>
                    </a:cubicBezTo>
                    <a:cubicBezTo>
                      <a:pt x="23" y="4"/>
                      <a:pt x="17" y="1"/>
                      <a:pt x="15" y="1"/>
                    </a:cubicBezTo>
                    <a:cubicBezTo>
                      <a:pt x="12" y="2"/>
                      <a:pt x="11" y="1"/>
                      <a:pt x="11" y="1"/>
                    </a:cubicBezTo>
                    <a:cubicBezTo>
                      <a:pt x="11" y="1"/>
                      <a:pt x="7" y="0"/>
                      <a:pt x="3" y="5"/>
                    </a:cubicBezTo>
                    <a:cubicBezTo>
                      <a:pt x="0" y="9"/>
                      <a:pt x="11" y="19"/>
                      <a:pt x="11" y="19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8" name="Freeform 321"/>
              <p:cNvSpPr>
                <a:spLocks noChangeArrowheads="1"/>
              </p:cNvSpPr>
              <p:nvPr/>
            </p:nvSpPr>
            <p:spPr bwMode="auto">
              <a:xfrm>
                <a:off x="2110" y="2373"/>
                <a:ext cx="176" cy="234"/>
              </a:xfrm>
              <a:custGeom>
                <a:avLst/>
                <a:gdLst>
                  <a:gd name="T0" fmla="*/ 174 w 105"/>
                  <a:gd name="T1" fmla="*/ 177 h 132"/>
                  <a:gd name="T2" fmla="*/ 169 w 105"/>
                  <a:gd name="T3" fmla="*/ 193 h 132"/>
                  <a:gd name="T4" fmla="*/ 97 w 105"/>
                  <a:gd name="T5" fmla="*/ 230 h 132"/>
                  <a:gd name="T6" fmla="*/ 82 w 105"/>
                  <a:gd name="T7" fmla="*/ 225 h 132"/>
                  <a:gd name="T8" fmla="*/ 2 w 105"/>
                  <a:gd name="T9" fmla="*/ 57 h 132"/>
                  <a:gd name="T10" fmla="*/ 7 w 105"/>
                  <a:gd name="T11" fmla="*/ 41 h 132"/>
                  <a:gd name="T12" fmla="*/ 79 w 105"/>
                  <a:gd name="T13" fmla="*/ 2 h 132"/>
                  <a:gd name="T14" fmla="*/ 94 w 105"/>
                  <a:gd name="T15" fmla="*/ 7 h 132"/>
                  <a:gd name="T16" fmla="*/ 174 w 105"/>
                  <a:gd name="T17" fmla="*/ 177 h 1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5"/>
                  <a:gd name="T28" fmla="*/ 0 h 132"/>
                  <a:gd name="T29" fmla="*/ 105 w 105"/>
                  <a:gd name="T30" fmla="*/ 132 h 13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5" h="132">
                    <a:moveTo>
                      <a:pt x="104" y="100"/>
                    </a:moveTo>
                    <a:cubicBezTo>
                      <a:pt x="105" y="103"/>
                      <a:pt x="104" y="107"/>
                      <a:pt x="101" y="109"/>
                    </a:cubicBezTo>
                    <a:cubicBezTo>
                      <a:pt x="58" y="130"/>
                      <a:pt x="58" y="130"/>
                      <a:pt x="58" y="130"/>
                    </a:cubicBezTo>
                    <a:cubicBezTo>
                      <a:pt x="55" y="132"/>
                      <a:pt x="51" y="130"/>
                      <a:pt x="49" y="127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28"/>
                      <a:pt x="1" y="24"/>
                      <a:pt x="4" y="2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50" y="0"/>
                      <a:pt x="54" y="1"/>
                      <a:pt x="56" y="4"/>
                    </a:cubicBezTo>
                    <a:lnTo>
                      <a:pt x="104" y="100"/>
                    </a:ln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9" name="Freeform 322"/>
              <p:cNvSpPr>
                <a:spLocks noChangeArrowheads="1"/>
              </p:cNvSpPr>
              <p:nvPr/>
            </p:nvSpPr>
            <p:spPr bwMode="auto">
              <a:xfrm>
                <a:off x="2115" y="2387"/>
                <a:ext cx="163" cy="197"/>
              </a:xfrm>
              <a:custGeom>
                <a:avLst/>
                <a:gdLst>
                  <a:gd name="T0" fmla="*/ 163 w 163"/>
                  <a:gd name="T1" fmla="*/ 149 h 197"/>
                  <a:gd name="T2" fmla="*/ 71 w 163"/>
                  <a:gd name="T3" fmla="*/ 197 h 197"/>
                  <a:gd name="T4" fmla="*/ 0 w 163"/>
                  <a:gd name="T5" fmla="*/ 48 h 197"/>
                  <a:gd name="T6" fmla="*/ 93 w 163"/>
                  <a:gd name="T7" fmla="*/ 0 h 197"/>
                  <a:gd name="T8" fmla="*/ 163 w 163"/>
                  <a:gd name="T9" fmla="*/ 149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3"/>
                  <a:gd name="T16" fmla="*/ 0 h 197"/>
                  <a:gd name="T17" fmla="*/ 163 w 163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3" h="197">
                    <a:moveTo>
                      <a:pt x="163" y="149"/>
                    </a:moveTo>
                    <a:lnTo>
                      <a:pt x="71" y="197"/>
                    </a:lnTo>
                    <a:lnTo>
                      <a:pt x="0" y="48"/>
                    </a:lnTo>
                    <a:lnTo>
                      <a:pt x="93" y="0"/>
                    </a:lnTo>
                    <a:lnTo>
                      <a:pt x="163" y="149"/>
                    </a:ln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0" name="Freeform 323"/>
              <p:cNvSpPr>
                <a:spLocks noChangeArrowheads="1"/>
              </p:cNvSpPr>
              <p:nvPr/>
            </p:nvSpPr>
            <p:spPr bwMode="auto">
              <a:xfrm>
                <a:off x="2186" y="2387"/>
                <a:ext cx="92" cy="197"/>
              </a:xfrm>
              <a:custGeom>
                <a:avLst/>
                <a:gdLst>
                  <a:gd name="T0" fmla="*/ 92 w 92"/>
                  <a:gd name="T1" fmla="*/ 149 h 197"/>
                  <a:gd name="T2" fmla="*/ 0 w 92"/>
                  <a:gd name="T3" fmla="*/ 197 h 197"/>
                  <a:gd name="T4" fmla="*/ 22 w 92"/>
                  <a:gd name="T5" fmla="*/ 0 h 197"/>
                  <a:gd name="T6" fmla="*/ 92 w 92"/>
                  <a:gd name="T7" fmla="*/ 149 h 1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"/>
                  <a:gd name="T13" fmla="*/ 0 h 197"/>
                  <a:gd name="T14" fmla="*/ 92 w 92"/>
                  <a:gd name="T15" fmla="*/ 197 h 1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" h="197">
                    <a:moveTo>
                      <a:pt x="92" y="149"/>
                    </a:moveTo>
                    <a:lnTo>
                      <a:pt x="0" y="197"/>
                    </a:lnTo>
                    <a:lnTo>
                      <a:pt x="22" y="0"/>
                    </a:lnTo>
                    <a:lnTo>
                      <a:pt x="92" y="149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1" name="Freeform 324"/>
              <p:cNvSpPr>
                <a:spLocks noChangeArrowheads="1"/>
              </p:cNvSpPr>
              <p:nvPr/>
            </p:nvSpPr>
            <p:spPr bwMode="auto">
              <a:xfrm>
                <a:off x="2129" y="2405"/>
                <a:ext cx="20" cy="14"/>
              </a:xfrm>
              <a:custGeom>
                <a:avLst/>
                <a:gdLst>
                  <a:gd name="T0" fmla="*/ 20 w 12"/>
                  <a:gd name="T1" fmla="*/ 2 h 8"/>
                  <a:gd name="T2" fmla="*/ 20 w 12"/>
                  <a:gd name="T3" fmla="*/ 5 h 8"/>
                  <a:gd name="T4" fmla="*/ 3 w 12"/>
                  <a:gd name="T5" fmla="*/ 14 h 8"/>
                  <a:gd name="T6" fmla="*/ 0 w 12"/>
                  <a:gd name="T7" fmla="*/ 12 h 8"/>
                  <a:gd name="T8" fmla="*/ 2 w 12"/>
                  <a:gd name="T9" fmla="*/ 11 h 8"/>
                  <a:gd name="T10" fmla="*/ 18 w 12"/>
                  <a:gd name="T11" fmla="*/ 2 h 8"/>
                  <a:gd name="T12" fmla="*/ 20 w 12"/>
                  <a:gd name="T13" fmla="*/ 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8"/>
                  <a:gd name="T23" fmla="*/ 12 w 12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8">
                    <a:moveTo>
                      <a:pt x="12" y="1"/>
                    </a:moveTo>
                    <a:cubicBezTo>
                      <a:pt x="12" y="2"/>
                      <a:pt x="12" y="3"/>
                      <a:pt x="12" y="3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6"/>
                      <a:pt x="1" y="6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2" y="1"/>
                      <a:pt x="12" y="1"/>
                    </a:cubicBezTo>
                    <a:close/>
                  </a:path>
                </a:pathLst>
              </a:custGeom>
              <a:solidFill>
                <a:srgbClr val="C3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2" name="Freeform 325"/>
              <p:cNvSpPr>
                <a:spLocks noChangeArrowheads="1"/>
              </p:cNvSpPr>
              <p:nvPr/>
            </p:nvSpPr>
            <p:spPr bwMode="auto">
              <a:xfrm>
                <a:off x="2177" y="2385"/>
                <a:ext cx="9" cy="9"/>
              </a:xfrm>
              <a:custGeom>
                <a:avLst/>
                <a:gdLst>
                  <a:gd name="T0" fmla="*/ 9 w 5"/>
                  <a:gd name="T1" fmla="*/ 4 h 5"/>
                  <a:gd name="T2" fmla="*/ 7 w 5"/>
                  <a:gd name="T3" fmla="*/ 9 h 5"/>
                  <a:gd name="T4" fmla="*/ 2 w 5"/>
                  <a:gd name="T5" fmla="*/ 7 h 5"/>
                  <a:gd name="T6" fmla="*/ 4 w 5"/>
                  <a:gd name="T7" fmla="*/ 2 h 5"/>
                  <a:gd name="T8" fmla="*/ 9 w 5"/>
                  <a:gd name="T9" fmla="*/ 4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5" y="2"/>
                    </a:moveTo>
                    <a:cubicBezTo>
                      <a:pt x="5" y="3"/>
                      <a:pt x="5" y="4"/>
                      <a:pt x="4" y="5"/>
                    </a:cubicBezTo>
                    <a:cubicBezTo>
                      <a:pt x="3" y="5"/>
                      <a:pt x="1" y="5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C3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3" name="Freeform 326"/>
              <p:cNvSpPr>
                <a:spLocks noChangeArrowheads="1"/>
              </p:cNvSpPr>
              <p:nvPr/>
            </p:nvSpPr>
            <p:spPr bwMode="auto">
              <a:xfrm>
                <a:off x="2223" y="2559"/>
                <a:ext cx="28" cy="23"/>
              </a:xfrm>
              <a:custGeom>
                <a:avLst/>
                <a:gdLst>
                  <a:gd name="T0" fmla="*/ 26 w 17"/>
                  <a:gd name="T1" fmla="*/ 5 h 13"/>
                  <a:gd name="T2" fmla="*/ 23 w 17"/>
                  <a:gd name="T3" fmla="*/ 14 h 13"/>
                  <a:gd name="T4" fmla="*/ 10 w 17"/>
                  <a:gd name="T5" fmla="*/ 21 h 13"/>
                  <a:gd name="T6" fmla="*/ 2 w 17"/>
                  <a:gd name="T7" fmla="*/ 18 h 13"/>
                  <a:gd name="T8" fmla="*/ 5 w 17"/>
                  <a:gd name="T9" fmla="*/ 9 h 13"/>
                  <a:gd name="T10" fmla="*/ 18 w 17"/>
                  <a:gd name="T11" fmla="*/ 2 h 13"/>
                  <a:gd name="T12" fmla="*/ 26 w 17"/>
                  <a:gd name="T13" fmla="*/ 5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13"/>
                  <a:gd name="T23" fmla="*/ 17 w 17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13">
                    <a:moveTo>
                      <a:pt x="16" y="3"/>
                    </a:moveTo>
                    <a:cubicBezTo>
                      <a:pt x="17" y="5"/>
                      <a:pt x="16" y="7"/>
                      <a:pt x="14" y="8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4" y="13"/>
                      <a:pt x="2" y="12"/>
                      <a:pt x="1" y="10"/>
                    </a:cubicBezTo>
                    <a:cubicBezTo>
                      <a:pt x="0" y="8"/>
                      <a:pt x="1" y="6"/>
                      <a:pt x="3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5" y="1"/>
                      <a:pt x="16" y="3"/>
                    </a:cubicBezTo>
                    <a:close/>
                  </a:path>
                </a:pathLst>
              </a:custGeom>
              <a:solidFill>
                <a:srgbClr val="C3B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4" name="Freeform 327"/>
              <p:cNvSpPr>
                <a:spLocks noChangeArrowheads="1"/>
              </p:cNvSpPr>
              <p:nvPr/>
            </p:nvSpPr>
            <p:spPr bwMode="auto">
              <a:xfrm>
                <a:off x="2233" y="2559"/>
                <a:ext cx="18" cy="22"/>
              </a:xfrm>
              <a:custGeom>
                <a:avLst/>
                <a:gdLst>
                  <a:gd name="T0" fmla="*/ 16 w 11"/>
                  <a:gd name="T1" fmla="*/ 6 h 12"/>
                  <a:gd name="T2" fmla="*/ 13 w 11"/>
                  <a:gd name="T3" fmla="*/ 15 h 12"/>
                  <a:gd name="T4" fmla="*/ 0 w 11"/>
                  <a:gd name="T5" fmla="*/ 22 h 12"/>
                  <a:gd name="T6" fmla="*/ 8 w 11"/>
                  <a:gd name="T7" fmla="*/ 2 h 12"/>
                  <a:gd name="T8" fmla="*/ 16 w 11"/>
                  <a:gd name="T9" fmla="*/ 6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2"/>
                  <a:gd name="T17" fmla="*/ 11 w 1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2">
                    <a:moveTo>
                      <a:pt x="10" y="3"/>
                    </a:moveTo>
                    <a:cubicBezTo>
                      <a:pt x="11" y="5"/>
                      <a:pt x="10" y="7"/>
                      <a:pt x="8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0"/>
                      <a:pt x="9" y="1"/>
                      <a:pt x="10" y="3"/>
                    </a:cubicBezTo>
                    <a:close/>
                  </a:path>
                </a:pathLst>
              </a:custGeom>
              <a:solidFill>
                <a:srgbClr val="AEB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5" name="Freeform 328"/>
              <p:cNvSpPr>
                <a:spLocks noChangeArrowheads="1"/>
              </p:cNvSpPr>
              <p:nvPr/>
            </p:nvSpPr>
            <p:spPr bwMode="auto">
              <a:xfrm>
                <a:off x="2108" y="2453"/>
                <a:ext cx="157" cy="424"/>
              </a:xfrm>
              <a:custGeom>
                <a:avLst/>
                <a:gdLst>
                  <a:gd name="T0" fmla="*/ 44 w 93"/>
                  <a:gd name="T1" fmla="*/ 183 h 239"/>
                  <a:gd name="T2" fmla="*/ 35 w 93"/>
                  <a:gd name="T3" fmla="*/ 163 h 239"/>
                  <a:gd name="T4" fmla="*/ 14 w 93"/>
                  <a:gd name="T5" fmla="*/ 106 h 239"/>
                  <a:gd name="T6" fmla="*/ 14 w 93"/>
                  <a:gd name="T7" fmla="*/ 92 h 239"/>
                  <a:gd name="T8" fmla="*/ 14 w 93"/>
                  <a:gd name="T9" fmla="*/ 59 h 239"/>
                  <a:gd name="T10" fmla="*/ 14 w 93"/>
                  <a:gd name="T11" fmla="*/ 46 h 239"/>
                  <a:gd name="T12" fmla="*/ 19 w 93"/>
                  <a:gd name="T13" fmla="*/ 25 h 239"/>
                  <a:gd name="T14" fmla="*/ 17 w 93"/>
                  <a:gd name="T15" fmla="*/ 4 h 239"/>
                  <a:gd name="T16" fmla="*/ 27 w 93"/>
                  <a:gd name="T17" fmla="*/ 2 h 239"/>
                  <a:gd name="T18" fmla="*/ 41 w 93"/>
                  <a:gd name="T19" fmla="*/ 51 h 239"/>
                  <a:gd name="T20" fmla="*/ 42 w 93"/>
                  <a:gd name="T21" fmla="*/ 80 h 239"/>
                  <a:gd name="T22" fmla="*/ 47 w 93"/>
                  <a:gd name="T23" fmla="*/ 90 h 239"/>
                  <a:gd name="T24" fmla="*/ 52 w 93"/>
                  <a:gd name="T25" fmla="*/ 78 h 239"/>
                  <a:gd name="T26" fmla="*/ 84 w 93"/>
                  <a:gd name="T27" fmla="*/ 147 h 239"/>
                  <a:gd name="T28" fmla="*/ 96 w 93"/>
                  <a:gd name="T29" fmla="*/ 151 h 239"/>
                  <a:gd name="T30" fmla="*/ 157 w 93"/>
                  <a:gd name="T31" fmla="*/ 121 h 239"/>
                  <a:gd name="T32" fmla="*/ 145 w 93"/>
                  <a:gd name="T33" fmla="*/ 158 h 239"/>
                  <a:gd name="T34" fmla="*/ 130 w 93"/>
                  <a:gd name="T35" fmla="*/ 188 h 239"/>
                  <a:gd name="T36" fmla="*/ 120 w 93"/>
                  <a:gd name="T37" fmla="*/ 209 h 239"/>
                  <a:gd name="T38" fmla="*/ 116 w 93"/>
                  <a:gd name="T39" fmla="*/ 231 h 239"/>
                  <a:gd name="T40" fmla="*/ 101 w 93"/>
                  <a:gd name="T41" fmla="*/ 385 h 239"/>
                  <a:gd name="T42" fmla="*/ 83 w 93"/>
                  <a:gd name="T43" fmla="*/ 410 h 239"/>
                  <a:gd name="T44" fmla="*/ 0 w 93"/>
                  <a:gd name="T45" fmla="*/ 412 h 239"/>
                  <a:gd name="T46" fmla="*/ 29 w 93"/>
                  <a:gd name="T47" fmla="*/ 280 h 239"/>
                  <a:gd name="T48" fmla="*/ 44 w 93"/>
                  <a:gd name="T49" fmla="*/ 183 h 23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93"/>
                  <a:gd name="T76" fmla="*/ 0 h 239"/>
                  <a:gd name="T77" fmla="*/ 93 w 93"/>
                  <a:gd name="T78" fmla="*/ 239 h 239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93" h="239">
                    <a:moveTo>
                      <a:pt x="26" y="103"/>
                    </a:moveTo>
                    <a:cubicBezTo>
                      <a:pt x="26" y="103"/>
                      <a:pt x="25" y="97"/>
                      <a:pt x="21" y="92"/>
                    </a:cubicBezTo>
                    <a:cubicBezTo>
                      <a:pt x="18" y="87"/>
                      <a:pt x="8" y="63"/>
                      <a:pt x="8" y="60"/>
                    </a:cubicBezTo>
                    <a:cubicBezTo>
                      <a:pt x="7" y="56"/>
                      <a:pt x="8" y="54"/>
                      <a:pt x="8" y="52"/>
                    </a:cubicBezTo>
                    <a:cubicBezTo>
                      <a:pt x="9" y="50"/>
                      <a:pt x="8" y="36"/>
                      <a:pt x="8" y="33"/>
                    </a:cubicBezTo>
                    <a:cubicBezTo>
                      <a:pt x="8" y="31"/>
                      <a:pt x="7" y="30"/>
                      <a:pt x="8" y="26"/>
                    </a:cubicBezTo>
                    <a:cubicBezTo>
                      <a:pt x="9" y="22"/>
                      <a:pt x="11" y="16"/>
                      <a:pt x="11" y="14"/>
                    </a:cubicBezTo>
                    <a:cubicBezTo>
                      <a:pt x="11" y="12"/>
                      <a:pt x="10" y="5"/>
                      <a:pt x="10" y="2"/>
                    </a:cubicBezTo>
                    <a:cubicBezTo>
                      <a:pt x="10" y="0"/>
                      <a:pt x="15" y="0"/>
                      <a:pt x="16" y="1"/>
                    </a:cubicBezTo>
                    <a:cubicBezTo>
                      <a:pt x="16" y="1"/>
                      <a:pt x="27" y="5"/>
                      <a:pt x="24" y="29"/>
                    </a:cubicBezTo>
                    <a:cubicBezTo>
                      <a:pt x="24" y="33"/>
                      <a:pt x="25" y="37"/>
                      <a:pt x="25" y="45"/>
                    </a:cubicBezTo>
                    <a:cubicBezTo>
                      <a:pt x="25" y="45"/>
                      <a:pt x="27" y="49"/>
                      <a:pt x="28" y="51"/>
                    </a:cubicBezTo>
                    <a:cubicBezTo>
                      <a:pt x="28" y="52"/>
                      <a:pt x="30" y="48"/>
                      <a:pt x="31" y="44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50" y="83"/>
                      <a:pt x="52" y="86"/>
                      <a:pt x="57" y="85"/>
                    </a:cubicBezTo>
                    <a:cubicBezTo>
                      <a:pt x="93" y="68"/>
                      <a:pt x="93" y="68"/>
                      <a:pt x="93" y="68"/>
                    </a:cubicBezTo>
                    <a:cubicBezTo>
                      <a:pt x="93" y="68"/>
                      <a:pt x="91" y="81"/>
                      <a:pt x="86" y="89"/>
                    </a:cubicBezTo>
                    <a:cubicBezTo>
                      <a:pt x="81" y="98"/>
                      <a:pt x="78" y="103"/>
                      <a:pt x="77" y="106"/>
                    </a:cubicBezTo>
                    <a:cubicBezTo>
                      <a:pt x="76" y="110"/>
                      <a:pt x="74" y="114"/>
                      <a:pt x="71" y="118"/>
                    </a:cubicBezTo>
                    <a:cubicBezTo>
                      <a:pt x="69" y="122"/>
                      <a:pt x="69" y="128"/>
                      <a:pt x="69" y="130"/>
                    </a:cubicBezTo>
                    <a:cubicBezTo>
                      <a:pt x="68" y="133"/>
                      <a:pt x="62" y="208"/>
                      <a:pt x="60" y="217"/>
                    </a:cubicBezTo>
                    <a:cubicBezTo>
                      <a:pt x="58" y="225"/>
                      <a:pt x="50" y="224"/>
                      <a:pt x="49" y="231"/>
                    </a:cubicBezTo>
                    <a:cubicBezTo>
                      <a:pt x="47" y="239"/>
                      <a:pt x="0" y="232"/>
                      <a:pt x="0" y="232"/>
                    </a:cubicBezTo>
                    <a:cubicBezTo>
                      <a:pt x="0" y="232"/>
                      <a:pt x="14" y="174"/>
                      <a:pt x="17" y="158"/>
                    </a:cubicBezTo>
                    <a:cubicBezTo>
                      <a:pt x="19" y="141"/>
                      <a:pt x="24" y="123"/>
                      <a:pt x="26" y="103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6" name="Freeform 329"/>
              <p:cNvSpPr>
                <a:spLocks noChangeArrowheads="1"/>
              </p:cNvSpPr>
              <p:nvPr/>
            </p:nvSpPr>
            <p:spPr bwMode="auto">
              <a:xfrm>
                <a:off x="2209" y="2378"/>
                <a:ext cx="24" cy="45"/>
              </a:xfrm>
              <a:custGeom>
                <a:avLst/>
                <a:gdLst>
                  <a:gd name="T0" fmla="*/ 0 w 14"/>
                  <a:gd name="T1" fmla="*/ 14 h 25"/>
                  <a:gd name="T2" fmla="*/ 15 w 14"/>
                  <a:gd name="T3" fmla="*/ 5 h 25"/>
                  <a:gd name="T4" fmla="*/ 21 w 14"/>
                  <a:gd name="T5" fmla="*/ 27 h 25"/>
                  <a:gd name="T6" fmla="*/ 14 w 14"/>
                  <a:gd name="T7" fmla="*/ 43 h 25"/>
                  <a:gd name="T8" fmla="*/ 0 w 14"/>
                  <a:gd name="T9" fmla="*/ 14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25"/>
                  <a:gd name="T17" fmla="*/ 14 w 1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25">
                    <a:moveTo>
                      <a:pt x="0" y="8"/>
                    </a:moveTo>
                    <a:cubicBezTo>
                      <a:pt x="0" y="8"/>
                      <a:pt x="5" y="0"/>
                      <a:pt x="9" y="3"/>
                    </a:cubicBezTo>
                    <a:cubicBezTo>
                      <a:pt x="14" y="5"/>
                      <a:pt x="14" y="10"/>
                      <a:pt x="12" y="15"/>
                    </a:cubicBezTo>
                    <a:cubicBezTo>
                      <a:pt x="10" y="20"/>
                      <a:pt x="9" y="24"/>
                      <a:pt x="8" y="24"/>
                    </a:cubicBezTo>
                    <a:cubicBezTo>
                      <a:pt x="7" y="25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7" name="Freeform 330"/>
              <p:cNvSpPr>
                <a:spLocks noChangeArrowheads="1"/>
              </p:cNvSpPr>
              <p:nvPr/>
            </p:nvSpPr>
            <p:spPr bwMode="auto">
              <a:xfrm>
                <a:off x="2238" y="2471"/>
                <a:ext cx="35" cy="40"/>
              </a:xfrm>
              <a:custGeom>
                <a:avLst/>
                <a:gdLst>
                  <a:gd name="T0" fmla="*/ 22 w 21"/>
                  <a:gd name="T1" fmla="*/ 37 h 23"/>
                  <a:gd name="T2" fmla="*/ 23 w 21"/>
                  <a:gd name="T3" fmla="*/ 33 h 23"/>
                  <a:gd name="T4" fmla="*/ 25 w 21"/>
                  <a:gd name="T5" fmla="*/ 33 h 23"/>
                  <a:gd name="T6" fmla="*/ 28 w 21"/>
                  <a:gd name="T7" fmla="*/ 28 h 23"/>
                  <a:gd name="T8" fmla="*/ 33 w 21"/>
                  <a:gd name="T9" fmla="*/ 12 h 23"/>
                  <a:gd name="T10" fmla="*/ 23 w 21"/>
                  <a:gd name="T11" fmla="*/ 3 h 23"/>
                  <a:gd name="T12" fmla="*/ 12 w 21"/>
                  <a:gd name="T13" fmla="*/ 5 h 23"/>
                  <a:gd name="T14" fmla="*/ 12 w 21"/>
                  <a:gd name="T15" fmla="*/ 9 h 23"/>
                  <a:gd name="T16" fmla="*/ 8 w 21"/>
                  <a:gd name="T17" fmla="*/ 19 h 23"/>
                  <a:gd name="T18" fmla="*/ 10 w 21"/>
                  <a:gd name="T19" fmla="*/ 37 h 23"/>
                  <a:gd name="T20" fmla="*/ 22 w 21"/>
                  <a:gd name="T21" fmla="*/ 37 h 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"/>
                  <a:gd name="T34" fmla="*/ 0 h 23"/>
                  <a:gd name="T35" fmla="*/ 21 w 21"/>
                  <a:gd name="T36" fmla="*/ 23 h 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" h="23">
                    <a:moveTo>
                      <a:pt x="13" y="21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8"/>
                      <a:pt x="17" y="16"/>
                    </a:cubicBezTo>
                    <a:cubicBezTo>
                      <a:pt x="19" y="13"/>
                      <a:pt x="21" y="10"/>
                      <a:pt x="20" y="7"/>
                    </a:cubicBezTo>
                    <a:cubicBezTo>
                      <a:pt x="19" y="4"/>
                      <a:pt x="16" y="2"/>
                      <a:pt x="14" y="2"/>
                    </a:cubicBezTo>
                    <a:cubicBezTo>
                      <a:pt x="11" y="2"/>
                      <a:pt x="11" y="0"/>
                      <a:pt x="7" y="3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10" y="6"/>
                      <a:pt x="5" y="11"/>
                    </a:cubicBezTo>
                    <a:cubicBezTo>
                      <a:pt x="0" y="16"/>
                      <a:pt x="4" y="20"/>
                      <a:pt x="6" y="21"/>
                    </a:cubicBezTo>
                    <a:cubicBezTo>
                      <a:pt x="10" y="23"/>
                      <a:pt x="13" y="21"/>
                      <a:pt x="13" y="21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8" name="Freeform 331"/>
              <p:cNvSpPr>
                <a:spLocks noChangeArrowheads="1"/>
              </p:cNvSpPr>
              <p:nvPr/>
            </p:nvSpPr>
            <p:spPr bwMode="auto">
              <a:xfrm>
                <a:off x="2249" y="2502"/>
                <a:ext cx="41" cy="38"/>
              </a:xfrm>
              <a:custGeom>
                <a:avLst/>
                <a:gdLst>
                  <a:gd name="T0" fmla="*/ 26 w 24"/>
                  <a:gd name="T1" fmla="*/ 31 h 21"/>
                  <a:gd name="T2" fmla="*/ 19 w 24"/>
                  <a:gd name="T3" fmla="*/ 36 h 21"/>
                  <a:gd name="T4" fmla="*/ 3 w 24"/>
                  <a:gd name="T5" fmla="*/ 33 h 21"/>
                  <a:gd name="T6" fmla="*/ 5 w 24"/>
                  <a:gd name="T7" fmla="*/ 22 h 21"/>
                  <a:gd name="T8" fmla="*/ 14 w 24"/>
                  <a:gd name="T9" fmla="*/ 11 h 21"/>
                  <a:gd name="T10" fmla="*/ 15 w 24"/>
                  <a:gd name="T11" fmla="*/ 7 h 21"/>
                  <a:gd name="T12" fmla="*/ 22 w 24"/>
                  <a:gd name="T13" fmla="*/ 5 h 21"/>
                  <a:gd name="T14" fmla="*/ 36 w 24"/>
                  <a:gd name="T15" fmla="*/ 5 h 21"/>
                  <a:gd name="T16" fmla="*/ 38 w 24"/>
                  <a:gd name="T17" fmla="*/ 22 h 21"/>
                  <a:gd name="T18" fmla="*/ 29 w 24"/>
                  <a:gd name="T19" fmla="*/ 36 h 21"/>
                  <a:gd name="T20" fmla="*/ 26 w 24"/>
                  <a:gd name="T21" fmla="*/ 31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"/>
                  <a:gd name="T34" fmla="*/ 0 h 21"/>
                  <a:gd name="T35" fmla="*/ 24 w 2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" h="21">
                    <a:moveTo>
                      <a:pt x="15" y="17"/>
                    </a:moveTo>
                    <a:cubicBezTo>
                      <a:pt x="15" y="17"/>
                      <a:pt x="12" y="19"/>
                      <a:pt x="11" y="20"/>
                    </a:cubicBezTo>
                    <a:cubicBezTo>
                      <a:pt x="9" y="20"/>
                      <a:pt x="5" y="21"/>
                      <a:pt x="2" y="18"/>
                    </a:cubicBezTo>
                    <a:cubicBezTo>
                      <a:pt x="0" y="15"/>
                      <a:pt x="3" y="12"/>
                      <a:pt x="3" y="12"/>
                    </a:cubicBezTo>
                    <a:cubicBezTo>
                      <a:pt x="3" y="12"/>
                      <a:pt x="7" y="8"/>
                      <a:pt x="8" y="6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9" y="4"/>
                      <a:pt x="11" y="4"/>
                      <a:pt x="13" y="3"/>
                    </a:cubicBezTo>
                    <a:cubicBezTo>
                      <a:pt x="14" y="2"/>
                      <a:pt x="17" y="0"/>
                      <a:pt x="21" y="3"/>
                    </a:cubicBezTo>
                    <a:cubicBezTo>
                      <a:pt x="24" y="7"/>
                      <a:pt x="23" y="10"/>
                      <a:pt x="22" y="12"/>
                    </a:cubicBezTo>
                    <a:cubicBezTo>
                      <a:pt x="21" y="14"/>
                      <a:pt x="18" y="19"/>
                      <a:pt x="17" y="20"/>
                    </a:cubicBez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9" name="Freeform 332"/>
              <p:cNvSpPr>
                <a:spLocks noChangeArrowheads="1"/>
              </p:cNvSpPr>
              <p:nvPr/>
            </p:nvSpPr>
            <p:spPr bwMode="auto">
              <a:xfrm>
                <a:off x="2624" y="2465"/>
                <a:ext cx="54" cy="80"/>
              </a:xfrm>
              <a:custGeom>
                <a:avLst/>
                <a:gdLst>
                  <a:gd name="T0" fmla="*/ 41 w 32"/>
                  <a:gd name="T1" fmla="*/ 80 h 45"/>
                  <a:gd name="T2" fmla="*/ 37 w 32"/>
                  <a:gd name="T3" fmla="*/ 62 h 45"/>
                  <a:gd name="T4" fmla="*/ 39 w 32"/>
                  <a:gd name="T5" fmla="*/ 43 h 45"/>
                  <a:gd name="T6" fmla="*/ 54 w 32"/>
                  <a:gd name="T7" fmla="*/ 41 h 45"/>
                  <a:gd name="T8" fmla="*/ 27 w 32"/>
                  <a:gd name="T9" fmla="*/ 0 h 45"/>
                  <a:gd name="T10" fmla="*/ 0 w 32"/>
                  <a:gd name="T11" fmla="*/ 12 h 45"/>
                  <a:gd name="T12" fmla="*/ 37 w 32"/>
                  <a:gd name="T13" fmla="*/ 80 h 45"/>
                  <a:gd name="T14" fmla="*/ 41 w 32"/>
                  <a:gd name="T15" fmla="*/ 80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5"/>
                  <a:gd name="T26" fmla="*/ 32 w 32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5">
                    <a:moveTo>
                      <a:pt x="24" y="45"/>
                    </a:moveTo>
                    <a:cubicBezTo>
                      <a:pt x="26" y="44"/>
                      <a:pt x="25" y="38"/>
                      <a:pt x="22" y="35"/>
                    </a:cubicBezTo>
                    <a:cubicBezTo>
                      <a:pt x="23" y="32"/>
                      <a:pt x="23" y="27"/>
                      <a:pt x="23" y="24"/>
                    </a:cubicBezTo>
                    <a:cubicBezTo>
                      <a:pt x="27" y="26"/>
                      <a:pt x="32" y="23"/>
                      <a:pt x="32" y="2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4" y="45"/>
                    </a:lnTo>
                    <a:close/>
                  </a:path>
                </a:pathLst>
              </a:custGeom>
              <a:solidFill>
                <a:srgbClr val="CC74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0" name="Freeform 333"/>
              <p:cNvSpPr>
                <a:spLocks noChangeArrowheads="1"/>
              </p:cNvSpPr>
              <p:nvPr/>
            </p:nvSpPr>
            <p:spPr bwMode="auto">
              <a:xfrm>
                <a:off x="2599" y="2467"/>
                <a:ext cx="304" cy="336"/>
              </a:xfrm>
              <a:custGeom>
                <a:avLst/>
                <a:gdLst>
                  <a:gd name="T0" fmla="*/ 138 w 181"/>
                  <a:gd name="T1" fmla="*/ 213 h 189"/>
                  <a:gd name="T2" fmla="*/ 121 w 181"/>
                  <a:gd name="T3" fmla="*/ 188 h 189"/>
                  <a:gd name="T4" fmla="*/ 81 w 181"/>
                  <a:gd name="T5" fmla="*/ 156 h 189"/>
                  <a:gd name="T6" fmla="*/ 55 w 181"/>
                  <a:gd name="T7" fmla="*/ 128 h 189"/>
                  <a:gd name="T8" fmla="*/ 45 w 181"/>
                  <a:gd name="T9" fmla="*/ 114 h 189"/>
                  <a:gd name="T10" fmla="*/ 30 w 181"/>
                  <a:gd name="T11" fmla="*/ 85 h 189"/>
                  <a:gd name="T12" fmla="*/ 20 w 181"/>
                  <a:gd name="T13" fmla="*/ 68 h 189"/>
                  <a:gd name="T14" fmla="*/ 13 w 181"/>
                  <a:gd name="T15" fmla="*/ 57 h 189"/>
                  <a:gd name="T16" fmla="*/ 7 w 181"/>
                  <a:gd name="T17" fmla="*/ 30 h 189"/>
                  <a:gd name="T18" fmla="*/ 2 w 181"/>
                  <a:gd name="T19" fmla="*/ 18 h 189"/>
                  <a:gd name="T20" fmla="*/ 7 w 181"/>
                  <a:gd name="T21" fmla="*/ 7 h 189"/>
                  <a:gd name="T22" fmla="*/ 25 w 181"/>
                  <a:gd name="T23" fmla="*/ 7 h 189"/>
                  <a:gd name="T24" fmla="*/ 37 w 181"/>
                  <a:gd name="T25" fmla="*/ 21 h 189"/>
                  <a:gd name="T26" fmla="*/ 44 w 181"/>
                  <a:gd name="T27" fmla="*/ 39 h 189"/>
                  <a:gd name="T28" fmla="*/ 49 w 181"/>
                  <a:gd name="T29" fmla="*/ 53 h 189"/>
                  <a:gd name="T30" fmla="*/ 62 w 181"/>
                  <a:gd name="T31" fmla="*/ 75 h 189"/>
                  <a:gd name="T32" fmla="*/ 69 w 181"/>
                  <a:gd name="T33" fmla="*/ 80 h 189"/>
                  <a:gd name="T34" fmla="*/ 81 w 181"/>
                  <a:gd name="T35" fmla="*/ 75 h 189"/>
                  <a:gd name="T36" fmla="*/ 86 w 181"/>
                  <a:gd name="T37" fmla="*/ 69 h 189"/>
                  <a:gd name="T38" fmla="*/ 87 w 181"/>
                  <a:gd name="T39" fmla="*/ 62 h 189"/>
                  <a:gd name="T40" fmla="*/ 81 w 181"/>
                  <a:gd name="T41" fmla="*/ 46 h 189"/>
                  <a:gd name="T42" fmla="*/ 72 w 181"/>
                  <a:gd name="T43" fmla="*/ 32 h 189"/>
                  <a:gd name="T44" fmla="*/ 64 w 181"/>
                  <a:gd name="T45" fmla="*/ 21 h 189"/>
                  <a:gd name="T46" fmla="*/ 99 w 181"/>
                  <a:gd name="T47" fmla="*/ 11 h 189"/>
                  <a:gd name="T48" fmla="*/ 113 w 181"/>
                  <a:gd name="T49" fmla="*/ 7 h 189"/>
                  <a:gd name="T50" fmla="*/ 133 w 181"/>
                  <a:gd name="T51" fmla="*/ 14 h 189"/>
                  <a:gd name="T52" fmla="*/ 143 w 181"/>
                  <a:gd name="T53" fmla="*/ 30 h 189"/>
                  <a:gd name="T54" fmla="*/ 160 w 181"/>
                  <a:gd name="T55" fmla="*/ 98 h 189"/>
                  <a:gd name="T56" fmla="*/ 183 w 181"/>
                  <a:gd name="T57" fmla="*/ 162 h 189"/>
                  <a:gd name="T58" fmla="*/ 200 w 181"/>
                  <a:gd name="T59" fmla="*/ 181 h 189"/>
                  <a:gd name="T60" fmla="*/ 227 w 181"/>
                  <a:gd name="T61" fmla="*/ 226 h 189"/>
                  <a:gd name="T62" fmla="*/ 304 w 181"/>
                  <a:gd name="T63" fmla="*/ 325 h 189"/>
                  <a:gd name="T64" fmla="*/ 210 w 181"/>
                  <a:gd name="T65" fmla="*/ 336 h 189"/>
                  <a:gd name="T66" fmla="*/ 175 w 181"/>
                  <a:gd name="T67" fmla="*/ 268 h 189"/>
                  <a:gd name="T68" fmla="*/ 138 w 181"/>
                  <a:gd name="T69" fmla="*/ 213 h 18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1"/>
                  <a:gd name="T106" fmla="*/ 0 h 189"/>
                  <a:gd name="T107" fmla="*/ 181 w 181"/>
                  <a:gd name="T108" fmla="*/ 189 h 18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1" h="189">
                    <a:moveTo>
                      <a:pt x="82" y="120"/>
                    </a:moveTo>
                    <a:cubicBezTo>
                      <a:pt x="82" y="120"/>
                      <a:pt x="77" y="111"/>
                      <a:pt x="72" y="106"/>
                    </a:cubicBezTo>
                    <a:cubicBezTo>
                      <a:pt x="67" y="102"/>
                      <a:pt x="53" y="92"/>
                      <a:pt x="48" y="88"/>
                    </a:cubicBezTo>
                    <a:cubicBezTo>
                      <a:pt x="44" y="84"/>
                      <a:pt x="36" y="75"/>
                      <a:pt x="33" y="72"/>
                    </a:cubicBezTo>
                    <a:cubicBezTo>
                      <a:pt x="30" y="69"/>
                      <a:pt x="29" y="67"/>
                      <a:pt x="27" y="64"/>
                    </a:cubicBezTo>
                    <a:cubicBezTo>
                      <a:pt x="25" y="61"/>
                      <a:pt x="20" y="51"/>
                      <a:pt x="18" y="48"/>
                    </a:cubicBezTo>
                    <a:cubicBezTo>
                      <a:pt x="16" y="44"/>
                      <a:pt x="14" y="41"/>
                      <a:pt x="12" y="38"/>
                    </a:cubicBezTo>
                    <a:cubicBezTo>
                      <a:pt x="10" y="34"/>
                      <a:pt x="9" y="33"/>
                      <a:pt x="8" y="32"/>
                    </a:cubicBezTo>
                    <a:cubicBezTo>
                      <a:pt x="8" y="30"/>
                      <a:pt x="5" y="21"/>
                      <a:pt x="4" y="17"/>
                    </a:cubicBezTo>
                    <a:cubicBezTo>
                      <a:pt x="3" y="14"/>
                      <a:pt x="2" y="12"/>
                      <a:pt x="1" y="10"/>
                    </a:cubicBezTo>
                    <a:cubicBezTo>
                      <a:pt x="0" y="8"/>
                      <a:pt x="3" y="5"/>
                      <a:pt x="4" y="4"/>
                    </a:cubicBezTo>
                    <a:cubicBezTo>
                      <a:pt x="5" y="4"/>
                      <a:pt x="9" y="0"/>
                      <a:pt x="15" y="4"/>
                    </a:cubicBezTo>
                    <a:cubicBezTo>
                      <a:pt x="21" y="8"/>
                      <a:pt x="20" y="11"/>
                      <a:pt x="22" y="12"/>
                    </a:cubicBezTo>
                    <a:cubicBezTo>
                      <a:pt x="23" y="13"/>
                      <a:pt x="25" y="20"/>
                      <a:pt x="26" y="22"/>
                    </a:cubicBezTo>
                    <a:cubicBezTo>
                      <a:pt x="27" y="23"/>
                      <a:pt x="28" y="28"/>
                      <a:pt x="29" y="30"/>
                    </a:cubicBezTo>
                    <a:cubicBezTo>
                      <a:pt x="30" y="31"/>
                      <a:pt x="35" y="38"/>
                      <a:pt x="37" y="42"/>
                    </a:cubicBezTo>
                    <a:cubicBezTo>
                      <a:pt x="40" y="47"/>
                      <a:pt x="41" y="45"/>
                      <a:pt x="41" y="45"/>
                    </a:cubicBezTo>
                    <a:cubicBezTo>
                      <a:pt x="41" y="45"/>
                      <a:pt x="44" y="42"/>
                      <a:pt x="48" y="42"/>
                    </a:cubicBezTo>
                    <a:cubicBezTo>
                      <a:pt x="50" y="41"/>
                      <a:pt x="51" y="39"/>
                      <a:pt x="51" y="39"/>
                    </a:cubicBezTo>
                    <a:cubicBezTo>
                      <a:pt x="51" y="39"/>
                      <a:pt x="50" y="37"/>
                      <a:pt x="52" y="35"/>
                    </a:cubicBezTo>
                    <a:cubicBezTo>
                      <a:pt x="50" y="33"/>
                      <a:pt x="49" y="30"/>
                      <a:pt x="48" y="26"/>
                    </a:cubicBezTo>
                    <a:cubicBezTo>
                      <a:pt x="48" y="26"/>
                      <a:pt x="45" y="22"/>
                      <a:pt x="43" y="18"/>
                    </a:cubicBezTo>
                    <a:cubicBezTo>
                      <a:pt x="41" y="13"/>
                      <a:pt x="38" y="12"/>
                      <a:pt x="38" y="12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72" y="7"/>
                      <a:pt x="79" y="8"/>
                    </a:cubicBezTo>
                    <a:cubicBezTo>
                      <a:pt x="84" y="9"/>
                      <a:pt x="85" y="17"/>
                      <a:pt x="85" y="17"/>
                    </a:cubicBezTo>
                    <a:cubicBezTo>
                      <a:pt x="85" y="17"/>
                      <a:pt x="90" y="45"/>
                      <a:pt x="95" y="55"/>
                    </a:cubicBezTo>
                    <a:cubicBezTo>
                      <a:pt x="99" y="66"/>
                      <a:pt x="105" y="85"/>
                      <a:pt x="109" y="91"/>
                    </a:cubicBezTo>
                    <a:cubicBezTo>
                      <a:pt x="113" y="97"/>
                      <a:pt x="117" y="98"/>
                      <a:pt x="119" y="102"/>
                    </a:cubicBezTo>
                    <a:cubicBezTo>
                      <a:pt x="121" y="106"/>
                      <a:pt x="131" y="122"/>
                      <a:pt x="135" y="127"/>
                    </a:cubicBezTo>
                    <a:cubicBezTo>
                      <a:pt x="139" y="131"/>
                      <a:pt x="181" y="183"/>
                      <a:pt x="181" y="183"/>
                    </a:cubicBezTo>
                    <a:cubicBezTo>
                      <a:pt x="125" y="189"/>
                      <a:pt x="125" y="189"/>
                      <a:pt x="125" y="189"/>
                    </a:cubicBezTo>
                    <a:cubicBezTo>
                      <a:pt x="118" y="175"/>
                      <a:pt x="109" y="158"/>
                      <a:pt x="104" y="151"/>
                    </a:cubicBezTo>
                    <a:cubicBezTo>
                      <a:pt x="95" y="135"/>
                      <a:pt x="82" y="120"/>
                      <a:pt x="82" y="120"/>
                    </a:cubicBez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1" name="Freeform 334"/>
              <p:cNvSpPr>
                <a:spLocks noChangeArrowheads="1"/>
              </p:cNvSpPr>
              <p:nvPr/>
            </p:nvSpPr>
            <p:spPr bwMode="auto">
              <a:xfrm>
                <a:off x="2585" y="2431"/>
                <a:ext cx="110" cy="61"/>
              </a:xfrm>
              <a:custGeom>
                <a:avLst/>
                <a:gdLst>
                  <a:gd name="T0" fmla="*/ 110 w 65"/>
                  <a:gd name="T1" fmla="*/ 31 h 34"/>
                  <a:gd name="T2" fmla="*/ 80 w 65"/>
                  <a:gd name="T3" fmla="*/ 5 h 34"/>
                  <a:gd name="T4" fmla="*/ 68 w 65"/>
                  <a:gd name="T5" fmla="*/ 2 h 34"/>
                  <a:gd name="T6" fmla="*/ 63 w 65"/>
                  <a:gd name="T7" fmla="*/ 7 h 34"/>
                  <a:gd name="T8" fmla="*/ 30 w 65"/>
                  <a:gd name="T9" fmla="*/ 25 h 34"/>
                  <a:gd name="T10" fmla="*/ 15 w 65"/>
                  <a:gd name="T11" fmla="*/ 39 h 34"/>
                  <a:gd name="T12" fmla="*/ 0 w 65"/>
                  <a:gd name="T13" fmla="*/ 50 h 34"/>
                  <a:gd name="T14" fmla="*/ 2 w 65"/>
                  <a:gd name="T15" fmla="*/ 52 h 34"/>
                  <a:gd name="T16" fmla="*/ 17 w 65"/>
                  <a:gd name="T17" fmla="*/ 59 h 34"/>
                  <a:gd name="T18" fmla="*/ 42 w 65"/>
                  <a:gd name="T19" fmla="*/ 47 h 34"/>
                  <a:gd name="T20" fmla="*/ 64 w 65"/>
                  <a:gd name="T21" fmla="*/ 38 h 34"/>
                  <a:gd name="T22" fmla="*/ 68 w 65"/>
                  <a:gd name="T23" fmla="*/ 43 h 34"/>
                  <a:gd name="T24" fmla="*/ 110 w 65"/>
                  <a:gd name="T25" fmla="*/ 31 h 3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5"/>
                  <a:gd name="T40" fmla="*/ 0 h 34"/>
                  <a:gd name="T41" fmla="*/ 65 w 65"/>
                  <a:gd name="T42" fmla="*/ 34 h 3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5" h="34">
                    <a:moveTo>
                      <a:pt x="65" y="17"/>
                    </a:moveTo>
                    <a:cubicBezTo>
                      <a:pt x="65" y="17"/>
                      <a:pt x="50" y="5"/>
                      <a:pt x="47" y="3"/>
                    </a:cubicBezTo>
                    <a:cubicBezTo>
                      <a:pt x="45" y="0"/>
                      <a:pt x="40" y="1"/>
                      <a:pt x="40" y="1"/>
                    </a:cubicBezTo>
                    <a:cubicBezTo>
                      <a:pt x="40" y="1"/>
                      <a:pt x="39" y="2"/>
                      <a:pt x="37" y="4"/>
                    </a:cubicBezTo>
                    <a:cubicBezTo>
                      <a:pt x="35" y="6"/>
                      <a:pt x="22" y="11"/>
                      <a:pt x="18" y="14"/>
                    </a:cubicBezTo>
                    <a:cubicBezTo>
                      <a:pt x="14" y="17"/>
                      <a:pt x="11" y="20"/>
                      <a:pt x="9" y="22"/>
                    </a:cubicBezTo>
                    <a:cubicBezTo>
                      <a:pt x="8" y="23"/>
                      <a:pt x="3" y="25"/>
                      <a:pt x="0" y="28"/>
                    </a:cubicBezTo>
                    <a:cubicBezTo>
                      <a:pt x="0" y="30"/>
                      <a:pt x="1" y="29"/>
                      <a:pt x="1" y="29"/>
                    </a:cubicBezTo>
                    <a:cubicBezTo>
                      <a:pt x="1" y="29"/>
                      <a:pt x="4" y="34"/>
                      <a:pt x="10" y="3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6"/>
                      <a:pt x="33" y="27"/>
                      <a:pt x="38" y="21"/>
                    </a:cubicBezTo>
                    <a:cubicBezTo>
                      <a:pt x="39" y="22"/>
                      <a:pt x="39" y="22"/>
                      <a:pt x="40" y="24"/>
                    </a:cubicBezTo>
                    <a:lnTo>
                      <a:pt x="65" y="17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2" name="Freeform 335"/>
              <p:cNvSpPr>
                <a:spLocks noChangeArrowheads="1"/>
              </p:cNvSpPr>
              <p:nvPr/>
            </p:nvSpPr>
            <p:spPr bwMode="auto">
              <a:xfrm>
                <a:off x="2616" y="2533"/>
                <a:ext cx="15" cy="23"/>
              </a:xfrm>
              <a:custGeom>
                <a:avLst/>
                <a:gdLst>
                  <a:gd name="T0" fmla="*/ 2 w 9"/>
                  <a:gd name="T1" fmla="*/ 0 h 13"/>
                  <a:gd name="T2" fmla="*/ 2 w 9"/>
                  <a:gd name="T3" fmla="*/ 21 h 13"/>
                  <a:gd name="T4" fmla="*/ 7 w 9"/>
                  <a:gd name="T5" fmla="*/ 19 h 13"/>
                  <a:gd name="T6" fmla="*/ 13 w 9"/>
                  <a:gd name="T7" fmla="*/ 18 h 13"/>
                  <a:gd name="T8" fmla="*/ 2 w 9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3"/>
                  <a:gd name="T17" fmla="*/ 9 w 9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3">
                    <a:moveTo>
                      <a:pt x="1" y="0"/>
                    </a:moveTo>
                    <a:cubicBezTo>
                      <a:pt x="1" y="0"/>
                      <a:pt x="0" y="8"/>
                      <a:pt x="1" y="12"/>
                    </a:cubicBezTo>
                    <a:cubicBezTo>
                      <a:pt x="3" y="13"/>
                      <a:pt x="4" y="11"/>
                      <a:pt x="4" y="11"/>
                    </a:cubicBezTo>
                    <a:cubicBezTo>
                      <a:pt x="5" y="10"/>
                      <a:pt x="6" y="11"/>
                      <a:pt x="8" y="10"/>
                    </a:cubicBezTo>
                    <a:cubicBezTo>
                      <a:pt x="9" y="1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CC74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3" name="Freeform 336"/>
              <p:cNvSpPr>
                <a:spLocks noChangeArrowheads="1"/>
              </p:cNvSpPr>
              <p:nvPr/>
            </p:nvSpPr>
            <p:spPr bwMode="auto">
              <a:xfrm>
                <a:off x="2631" y="2455"/>
                <a:ext cx="94" cy="42"/>
              </a:xfrm>
              <a:custGeom>
                <a:avLst/>
                <a:gdLst>
                  <a:gd name="T0" fmla="*/ 91 w 56"/>
                  <a:gd name="T1" fmla="*/ 16 h 24"/>
                  <a:gd name="T2" fmla="*/ 8 w 56"/>
                  <a:gd name="T3" fmla="*/ 42 h 24"/>
                  <a:gd name="T4" fmla="*/ 0 w 56"/>
                  <a:gd name="T5" fmla="*/ 26 h 24"/>
                  <a:gd name="T6" fmla="*/ 86 w 56"/>
                  <a:gd name="T7" fmla="*/ 0 h 24"/>
                  <a:gd name="T8" fmla="*/ 92 w 56"/>
                  <a:gd name="T9" fmla="*/ 7 h 24"/>
                  <a:gd name="T10" fmla="*/ 91 w 56"/>
                  <a:gd name="T11" fmla="*/ 16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24"/>
                  <a:gd name="T20" fmla="*/ 56 w 56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24">
                    <a:moveTo>
                      <a:pt x="54" y="9"/>
                    </a:moveTo>
                    <a:cubicBezTo>
                      <a:pt x="5" y="24"/>
                      <a:pt x="5" y="24"/>
                      <a:pt x="5" y="2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2" y="0"/>
                      <a:pt x="54" y="1"/>
                      <a:pt x="55" y="4"/>
                    </a:cubicBezTo>
                    <a:cubicBezTo>
                      <a:pt x="56" y="6"/>
                      <a:pt x="55" y="7"/>
                      <a:pt x="54" y="9"/>
                    </a:cubicBezTo>
                    <a:close/>
                  </a:path>
                </a:pathLst>
              </a:custGeom>
              <a:solidFill>
                <a:srgbClr val="9E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4" name="Freeform 337"/>
              <p:cNvSpPr>
                <a:spLocks noChangeArrowheads="1"/>
              </p:cNvSpPr>
              <p:nvPr/>
            </p:nvSpPr>
            <p:spPr bwMode="auto">
              <a:xfrm>
                <a:off x="2559" y="2494"/>
                <a:ext cx="33" cy="19"/>
              </a:xfrm>
              <a:custGeom>
                <a:avLst/>
                <a:gdLst>
                  <a:gd name="T0" fmla="*/ 0 w 33"/>
                  <a:gd name="T1" fmla="*/ 19 h 19"/>
                  <a:gd name="T2" fmla="*/ 33 w 33"/>
                  <a:gd name="T3" fmla="*/ 17 h 19"/>
                  <a:gd name="T4" fmla="*/ 28 w 33"/>
                  <a:gd name="T5" fmla="*/ 0 h 19"/>
                  <a:gd name="T6" fmla="*/ 0 w 33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"/>
                  <a:gd name="T13" fmla="*/ 0 h 19"/>
                  <a:gd name="T14" fmla="*/ 33 w 33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" h="19">
                    <a:moveTo>
                      <a:pt x="0" y="19"/>
                    </a:moveTo>
                    <a:lnTo>
                      <a:pt x="33" y="17"/>
                    </a:lnTo>
                    <a:lnTo>
                      <a:pt x="2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D593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5" name="Freeform 338"/>
              <p:cNvSpPr>
                <a:spLocks noChangeArrowheads="1"/>
              </p:cNvSpPr>
              <p:nvPr/>
            </p:nvSpPr>
            <p:spPr bwMode="auto">
              <a:xfrm>
                <a:off x="2559" y="2499"/>
                <a:ext cx="33" cy="14"/>
              </a:xfrm>
              <a:custGeom>
                <a:avLst/>
                <a:gdLst>
                  <a:gd name="T0" fmla="*/ 0 w 33"/>
                  <a:gd name="T1" fmla="*/ 14 h 14"/>
                  <a:gd name="T2" fmla="*/ 33 w 33"/>
                  <a:gd name="T3" fmla="*/ 9 h 14"/>
                  <a:gd name="T4" fmla="*/ 30 w 33"/>
                  <a:gd name="T5" fmla="*/ 0 h 14"/>
                  <a:gd name="T6" fmla="*/ 0 w 33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"/>
                  <a:gd name="T13" fmla="*/ 0 h 14"/>
                  <a:gd name="T14" fmla="*/ 33 w 33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" h="14">
                    <a:moveTo>
                      <a:pt x="0" y="14"/>
                    </a:moveTo>
                    <a:lnTo>
                      <a:pt x="33" y="9"/>
                    </a:lnTo>
                    <a:lnTo>
                      <a:pt x="3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AC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6" name="Freeform 339"/>
              <p:cNvSpPr>
                <a:spLocks noChangeArrowheads="1"/>
              </p:cNvSpPr>
              <p:nvPr/>
            </p:nvSpPr>
            <p:spPr bwMode="auto">
              <a:xfrm>
                <a:off x="2585" y="2490"/>
                <a:ext cx="22" cy="21"/>
              </a:xfrm>
              <a:custGeom>
                <a:avLst/>
                <a:gdLst>
                  <a:gd name="T0" fmla="*/ 7 w 13"/>
                  <a:gd name="T1" fmla="*/ 21 h 12"/>
                  <a:gd name="T2" fmla="*/ 22 w 13"/>
                  <a:gd name="T3" fmla="*/ 16 h 12"/>
                  <a:gd name="T4" fmla="*/ 19 w 13"/>
                  <a:gd name="T5" fmla="*/ 0 h 12"/>
                  <a:gd name="T6" fmla="*/ 2 w 13"/>
                  <a:gd name="T7" fmla="*/ 4 h 12"/>
                  <a:gd name="T8" fmla="*/ 2 w 13"/>
                  <a:gd name="T9" fmla="*/ 14 h 12"/>
                  <a:gd name="T10" fmla="*/ 7 w 13"/>
                  <a:gd name="T11" fmla="*/ 21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"/>
                  <a:gd name="T19" fmla="*/ 0 h 12"/>
                  <a:gd name="T20" fmla="*/ 13 w 13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" h="12">
                    <a:moveTo>
                      <a:pt x="4" y="12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5"/>
                      <a:pt x="1" y="8"/>
                    </a:cubicBezTo>
                    <a:cubicBezTo>
                      <a:pt x="2" y="11"/>
                      <a:pt x="4" y="12"/>
                      <a:pt x="4" y="12"/>
                    </a:cubicBezTo>
                    <a:close/>
                  </a:path>
                </a:pathLst>
              </a:custGeom>
              <a:solidFill>
                <a:srgbClr val="9E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7" name="Freeform 340"/>
              <p:cNvSpPr>
                <a:spLocks noChangeArrowheads="1"/>
              </p:cNvSpPr>
              <p:nvPr/>
            </p:nvSpPr>
            <p:spPr bwMode="auto">
              <a:xfrm>
                <a:off x="2631" y="2455"/>
                <a:ext cx="91" cy="30"/>
              </a:xfrm>
              <a:custGeom>
                <a:avLst/>
                <a:gdLst>
                  <a:gd name="T0" fmla="*/ 86 w 54"/>
                  <a:gd name="T1" fmla="*/ 0 h 17"/>
                  <a:gd name="T2" fmla="*/ 0 w 54"/>
                  <a:gd name="T3" fmla="*/ 26 h 17"/>
                  <a:gd name="T4" fmla="*/ 2 w 54"/>
                  <a:gd name="T5" fmla="*/ 30 h 17"/>
                  <a:gd name="T6" fmla="*/ 91 w 54"/>
                  <a:gd name="T7" fmla="*/ 2 h 17"/>
                  <a:gd name="T8" fmla="*/ 86 w 54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17"/>
                  <a:gd name="T17" fmla="*/ 54 w 54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17">
                    <a:moveTo>
                      <a:pt x="51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9" y="15"/>
                      <a:pt x="45" y="4"/>
                      <a:pt x="54" y="1"/>
                    </a:cubicBezTo>
                    <a:cubicBezTo>
                      <a:pt x="53" y="1"/>
                      <a:pt x="51" y="0"/>
                      <a:pt x="51" y="0"/>
                    </a:cubicBez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8" name="Freeform 341"/>
              <p:cNvSpPr>
                <a:spLocks noChangeArrowheads="1"/>
              </p:cNvSpPr>
              <p:nvPr/>
            </p:nvSpPr>
            <p:spPr bwMode="auto">
              <a:xfrm>
                <a:off x="2638" y="2465"/>
                <a:ext cx="85" cy="32"/>
              </a:xfrm>
              <a:custGeom>
                <a:avLst/>
                <a:gdLst>
                  <a:gd name="T0" fmla="*/ 2 w 51"/>
                  <a:gd name="T1" fmla="*/ 32 h 18"/>
                  <a:gd name="T2" fmla="*/ 83 w 51"/>
                  <a:gd name="T3" fmla="*/ 5 h 18"/>
                  <a:gd name="T4" fmla="*/ 85 w 51"/>
                  <a:gd name="T5" fmla="*/ 0 h 18"/>
                  <a:gd name="T6" fmla="*/ 0 w 51"/>
                  <a:gd name="T7" fmla="*/ 28 h 18"/>
                  <a:gd name="T8" fmla="*/ 2 w 51"/>
                  <a:gd name="T9" fmla="*/ 32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18"/>
                  <a:gd name="T17" fmla="*/ 51 w 51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18">
                    <a:moveTo>
                      <a:pt x="1" y="18"/>
                    </a:moveTo>
                    <a:cubicBezTo>
                      <a:pt x="50" y="3"/>
                      <a:pt x="50" y="3"/>
                      <a:pt x="50" y="3"/>
                    </a:cubicBezTo>
                    <a:cubicBezTo>
                      <a:pt x="51" y="2"/>
                      <a:pt x="51" y="1"/>
                      <a:pt x="51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1" y="18"/>
                    </a:cubicBez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9" name="Freeform 342"/>
              <p:cNvSpPr>
                <a:spLocks noChangeArrowheads="1"/>
              </p:cNvSpPr>
              <p:nvPr/>
            </p:nvSpPr>
            <p:spPr bwMode="auto">
              <a:xfrm>
                <a:off x="2587" y="2490"/>
                <a:ext cx="17" cy="9"/>
              </a:xfrm>
              <a:custGeom>
                <a:avLst/>
                <a:gdLst>
                  <a:gd name="T0" fmla="*/ 17 w 10"/>
                  <a:gd name="T1" fmla="*/ 0 h 5"/>
                  <a:gd name="T2" fmla="*/ 0 w 10"/>
                  <a:gd name="T3" fmla="*/ 4 h 5"/>
                  <a:gd name="T4" fmla="*/ 0 w 10"/>
                  <a:gd name="T5" fmla="*/ 9 h 5"/>
                  <a:gd name="T6" fmla="*/ 17 w 10"/>
                  <a:gd name="T7" fmla="*/ 4 h 5"/>
                  <a:gd name="T8" fmla="*/ 17 w 10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5"/>
                  <a:gd name="T17" fmla="*/ 10 w 10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5">
                    <a:moveTo>
                      <a:pt x="1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0" y="2"/>
                      <a:pt x="10" y="2"/>
                      <a:pt x="10" y="2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0" name="Freeform 343"/>
              <p:cNvSpPr>
                <a:spLocks noChangeArrowheads="1"/>
              </p:cNvSpPr>
              <p:nvPr/>
            </p:nvSpPr>
            <p:spPr bwMode="auto">
              <a:xfrm>
                <a:off x="2589" y="2502"/>
                <a:ext cx="18" cy="9"/>
              </a:xfrm>
              <a:custGeom>
                <a:avLst/>
                <a:gdLst>
                  <a:gd name="T0" fmla="*/ 3 w 11"/>
                  <a:gd name="T1" fmla="*/ 9 h 5"/>
                  <a:gd name="T2" fmla="*/ 18 w 11"/>
                  <a:gd name="T3" fmla="*/ 4 h 5"/>
                  <a:gd name="T4" fmla="*/ 18 w 11"/>
                  <a:gd name="T5" fmla="*/ 0 h 5"/>
                  <a:gd name="T6" fmla="*/ 0 w 11"/>
                  <a:gd name="T7" fmla="*/ 5 h 5"/>
                  <a:gd name="T8" fmla="*/ 3 w 11"/>
                  <a:gd name="T9" fmla="*/ 9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2" y="5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6D00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1" name="Freeform 344"/>
              <p:cNvSpPr>
                <a:spLocks noChangeArrowheads="1"/>
              </p:cNvSpPr>
              <p:nvPr/>
            </p:nvSpPr>
            <p:spPr bwMode="auto">
              <a:xfrm>
                <a:off x="2559" y="2506"/>
                <a:ext cx="10" cy="7"/>
              </a:xfrm>
              <a:custGeom>
                <a:avLst/>
                <a:gdLst>
                  <a:gd name="T0" fmla="*/ 0 w 6"/>
                  <a:gd name="T1" fmla="*/ 7 h 4"/>
                  <a:gd name="T2" fmla="*/ 10 w 6"/>
                  <a:gd name="T3" fmla="*/ 7 h 4"/>
                  <a:gd name="T4" fmla="*/ 8 w 6"/>
                  <a:gd name="T5" fmla="*/ 4 h 4"/>
                  <a:gd name="T6" fmla="*/ 8 w 6"/>
                  <a:gd name="T7" fmla="*/ 0 h 4"/>
                  <a:gd name="T8" fmla="*/ 0 w 6"/>
                  <a:gd name="T9" fmla="*/ 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4"/>
                  <a:gd name="T17" fmla="*/ 6 w 6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4">
                    <a:moveTo>
                      <a:pt x="0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3"/>
                      <a:pt x="5" y="2"/>
                    </a:cubicBezTo>
                    <a:cubicBezTo>
                      <a:pt x="5" y="1"/>
                      <a:pt x="5" y="0"/>
                      <a:pt x="5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2" name="Freeform 345"/>
              <p:cNvSpPr>
                <a:spLocks noChangeArrowheads="1"/>
              </p:cNvSpPr>
              <p:nvPr/>
            </p:nvSpPr>
            <p:spPr bwMode="auto">
              <a:xfrm>
                <a:off x="2248" y="3501"/>
                <a:ext cx="683" cy="88"/>
              </a:xfrm>
              <a:custGeom>
                <a:avLst/>
                <a:gdLst>
                  <a:gd name="T0" fmla="*/ 0 w 407"/>
                  <a:gd name="T1" fmla="*/ 40 h 50"/>
                  <a:gd name="T2" fmla="*/ 34 w 407"/>
                  <a:gd name="T3" fmla="*/ 21 h 50"/>
                  <a:gd name="T4" fmla="*/ 344 w 407"/>
                  <a:gd name="T5" fmla="*/ 51 h 50"/>
                  <a:gd name="T6" fmla="*/ 649 w 407"/>
                  <a:gd name="T7" fmla="*/ 0 h 50"/>
                  <a:gd name="T8" fmla="*/ 683 w 407"/>
                  <a:gd name="T9" fmla="*/ 18 h 50"/>
                  <a:gd name="T10" fmla="*/ 651 w 407"/>
                  <a:gd name="T11" fmla="*/ 35 h 50"/>
                  <a:gd name="T12" fmla="*/ 346 w 407"/>
                  <a:gd name="T13" fmla="*/ 81 h 50"/>
                  <a:gd name="T14" fmla="*/ 34 w 407"/>
                  <a:gd name="T15" fmla="*/ 56 h 50"/>
                  <a:gd name="T16" fmla="*/ 0 w 407"/>
                  <a:gd name="T17" fmla="*/ 40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7"/>
                  <a:gd name="T28" fmla="*/ 0 h 50"/>
                  <a:gd name="T29" fmla="*/ 407 w 407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7" h="50">
                    <a:moveTo>
                      <a:pt x="0" y="23"/>
                    </a:moveTo>
                    <a:cubicBezTo>
                      <a:pt x="0" y="17"/>
                      <a:pt x="9" y="13"/>
                      <a:pt x="20" y="12"/>
                    </a:cubicBezTo>
                    <a:cubicBezTo>
                      <a:pt x="20" y="12"/>
                      <a:pt x="94" y="33"/>
                      <a:pt x="205" y="29"/>
                    </a:cubicBezTo>
                    <a:cubicBezTo>
                      <a:pt x="317" y="25"/>
                      <a:pt x="387" y="0"/>
                      <a:pt x="387" y="0"/>
                    </a:cubicBezTo>
                    <a:cubicBezTo>
                      <a:pt x="398" y="0"/>
                      <a:pt x="407" y="4"/>
                      <a:pt x="407" y="10"/>
                    </a:cubicBezTo>
                    <a:cubicBezTo>
                      <a:pt x="407" y="15"/>
                      <a:pt x="399" y="20"/>
                      <a:pt x="388" y="20"/>
                    </a:cubicBezTo>
                    <a:cubicBezTo>
                      <a:pt x="388" y="20"/>
                      <a:pt x="313" y="43"/>
                      <a:pt x="206" y="46"/>
                    </a:cubicBezTo>
                    <a:cubicBezTo>
                      <a:pt x="99" y="50"/>
                      <a:pt x="20" y="32"/>
                      <a:pt x="20" y="32"/>
                    </a:cubicBezTo>
                    <a:cubicBezTo>
                      <a:pt x="10" y="33"/>
                      <a:pt x="1" y="29"/>
                      <a:pt x="0" y="23"/>
                    </a:cubicBez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3" name="Freeform 346"/>
              <p:cNvSpPr>
                <a:spLocks noChangeArrowheads="1"/>
              </p:cNvSpPr>
              <p:nvPr/>
            </p:nvSpPr>
            <p:spPr bwMode="auto">
              <a:xfrm>
                <a:off x="2281" y="3069"/>
                <a:ext cx="588" cy="224"/>
              </a:xfrm>
              <a:custGeom>
                <a:avLst/>
                <a:gdLst>
                  <a:gd name="T0" fmla="*/ 588 w 350"/>
                  <a:gd name="T1" fmla="*/ 215 h 126"/>
                  <a:gd name="T2" fmla="*/ 0 w 350"/>
                  <a:gd name="T3" fmla="*/ 224 h 126"/>
                  <a:gd name="T4" fmla="*/ 60 w 350"/>
                  <a:gd name="T5" fmla="*/ 14 h 126"/>
                  <a:gd name="T6" fmla="*/ 516 w 350"/>
                  <a:gd name="T7" fmla="*/ 0 h 126"/>
                  <a:gd name="T8" fmla="*/ 588 w 350"/>
                  <a:gd name="T9" fmla="*/ 215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0"/>
                  <a:gd name="T16" fmla="*/ 0 h 126"/>
                  <a:gd name="T17" fmla="*/ 350 w 350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0" h="126">
                    <a:moveTo>
                      <a:pt x="350" y="121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6"/>
                      <a:pt x="37" y="62"/>
                      <a:pt x="36" y="8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04" y="40"/>
                      <a:pt x="350" y="121"/>
                      <a:pt x="350" y="121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4" name="Freeform 347"/>
              <p:cNvSpPr>
                <a:spLocks noChangeArrowheads="1"/>
              </p:cNvSpPr>
              <p:nvPr/>
            </p:nvSpPr>
            <p:spPr bwMode="auto">
              <a:xfrm>
                <a:off x="2026" y="2664"/>
                <a:ext cx="1052" cy="886"/>
              </a:xfrm>
              <a:custGeom>
                <a:avLst/>
                <a:gdLst>
                  <a:gd name="T0" fmla="*/ 709 w 626"/>
                  <a:gd name="T1" fmla="*/ 98 h 499"/>
                  <a:gd name="T2" fmla="*/ 889 w 626"/>
                  <a:gd name="T3" fmla="*/ 431 h 499"/>
                  <a:gd name="T4" fmla="*/ 840 w 626"/>
                  <a:gd name="T5" fmla="*/ 566 h 499"/>
                  <a:gd name="T6" fmla="*/ 724 w 626"/>
                  <a:gd name="T7" fmla="*/ 561 h 499"/>
                  <a:gd name="T8" fmla="*/ 539 w 626"/>
                  <a:gd name="T9" fmla="*/ 552 h 499"/>
                  <a:gd name="T10" fmla="*/ 356 w 626"/>
                  <a:gd name="T11" fmla="*/ 574 h 499"/>
                  <a:gd name="T12" fmla="*/ 227 w 626"/>
                  <a:gd name="T13" fmla="*/ 579 h 499"/>
                  <a:gd name="T14" fmla="*/ 190 w 626"/>
                  <a:gd name="T15" fmla="*/ 511 h 499"/>
                  <a:gd name="T16" fmla="*/ 210 w 626"/>
                  <a:gd name="T17" fmla="*/ 76 h 499"/>
                  <a:gd name="T18" fmla="*/ 87 w 626"/>
                  <a:gd name="T19" fmla="*/ 41 h 499"/>
                  <a:gd name="T20" fmla="*/ 22 w 626"/>
                  <a:gd name="T21" fmla="*/ 515 h 499"/>
                  <a:gd name="T22" fmla="*/ 197 w 626"/>
                  <a:gd name="T23" fmla="*/ 850 h 499"/>
                  <a:gd name="T24" fmla="*/ 202 w 626"/>
                  <a:gd name="T25" fmla="*/ 859 h 499"/>
                  <a:gd name="T26" fmla="*/ 508 w 626"/>
                  <a:gd name="T27" fmla="*/ 884 h 499"/>
                  <a:gd name="T28" fmla="*/ 508 w 626"/>
                  <a:gd name="T29" fmla="*/ 886 h 499"/>
                  <a:gd name="T30" fmla="*/ 550 w 626"/>
                  <a:gd name="T31" fmla="*/ 882 h 499"/>
                  <a:gd name="T32" fmla="*/ 592 w 626"/>
                  <a:gd name="T33" fmla="*/ 882 h 499"/>
                  <a:gd name="T34" fmla="*/ 592 w 626"/>
                  <a:gd name="T35" fmla="*/ 881 h 499"/>
                  <a:gd name="T36" fmla="*/ 896 w 626"/>
                  <a:gd name="T37" fmla="*/ 836 h 499"/>
                  <a:gd name="T38" fmla="*/ 904 w 626"/>
                  <a:gd name="T39" fmla="*/ 815 h 499"/>
                  <a:gd name="T40" fmla="*/ 1039 w 626"/>
                  <a:gd name="T41" fmla="*/ 444 h 499"/>
                  <a:gd name="T42" fmla="*/ 815 w 626"/>
                  <a:gd name="T43" fmla="*/ 0 h 499"/>
                  <a:gd name="T44" fmla="*/ 709 w 626"/>
                  <a:gd name="T45" fmla="*/ 98 h 4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26"/>
                  <a:gd name="T70" fmla="*/ 0 h 499"/>
                  <a:gd name="T71" fmla="*/ 626 w 626"/>
                  <a:gd name="T72" fmla="*/ 499 h 49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26" h="499">
                    <a:moveTo>
                      <a:pt x="422" y="55"/>
                    </a:moveTo>
                    <a:cubicBezTo>
                      <a:pt x="422" y="55"/>
                      <a:pt x="533" y="171"/>
                      <a:pt x="529" y="243"/>
                    </a:cubicBezTo>
                    <a:cubicBezTo>
                      <a:pt x="527" y="269"/>
                      <a:pt x="514" y="296"/>
                      <a:pt x="500" y="319"/>
                    </a:cubicBezTo>
                    <a:cubicBezTo>
                      <a:pt x="481" y="329"/>
                      <a:pt x="456" y="321"/>
                      <a:pt x="431" y="316"/>
                    </a:cubicBezTo>
                    <a:cubicBezTo>
                      <a:pt x="396" y="309"/>
                      <a:pt x="358" y="310"/>
                      <a:pt x="321" y="311"/>
                    </a:cubicBezTo>
                    <a:cubicBezTo>
                      <a:pt x="284" y="312"/>
                      <a:pt x="246" y="313"/>
                      <a:pt x="212" y="323"/>
                    </a:cubicBezTo>
                    <a:cubicBezTo>
                      <a:pt x="184" y="331"/>
                      <a:pt x="156" y="342"/>
                      <a:pt x="135" y="326"/>
                    </a:cubicBezTo>
                    <a:cubicBezTo>
                      <a:pt x="127" y="314"/>
                      <a:pt x="119" y="302"/>
                      <a:pt x="113" y="288"/>
                    </a:cubicBezTo>
                    <a:cubicBezTo>
                      <a:pt x="87" y="230"/>
                      <a:pt x="125" y="43"/>
                      <a:pt x="125" y="4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0" y="207"/>
                      <a:pt x="13" y="290"/>
                    </a:cubicBezTo>
                    <a:cubicBezTo>
                      <a:pt x="25" y="364"/>
                      <a:pt x="99" y="458"/>
                      <a:pt x="117" y="479"/>
                    </a:cubicBezTo>
                    <a:cubicBezTo>
                      <a:pt x="118" y="481"/>
                      <a:pt x="119" y="483"/>
                      <a:pt x="120" y="484"/>
                    </a:cubicBezTo>
                    <a:cubicBezTo>
                      <a:pt x="198" y="497"/>
                      <a:pt x="254" y="498"/>
                      <a:pt x="302" y="498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11" y="498"/>
                      <a:pt x="319" y="498"/>
                      <a:pt x="327" y="497"/>
                    </a:cubicBezTo>
                    <a:cubicBezTo>
                      <a:pt x="336" y="497"/>
                      <a:pt x="344" y="497"/>
                      <a:pt x="352" y="497"/>
                    </a:cubicBezTo>
                    <a:cubicBezTo>
                      <a:pt x="352" y="496"/>
                      <a:pt x="352" y="496"/>
                      <a:pt x="352" y="496"/>
                    </a:cubicBezTo>
                    <a:cubicBezTo>
                      <a:pt x="400" y="494"/>
                      <a:pt x="456" y="488"/>
                      <a:pt x="533" y="471"/>
                    </a:cubicBezTo>
                    <a:cubicBezTo>
                      <a:pt x="535" y="467"/>
                      <a:pt x="537" y="463"/>
                      <a:pt x="538" y="459"/>
                    </a:cubicBezTo>
                    <a:cubicBezTo>
                      <a:pt x="557" y="426"/>
                      <a:pt x="611" y="320"/>
                      <a:pt x="618" y="250"/>
                    </a:cubicBezTo>
                    <a:cubicBezTo>
                      <a:pt x="626" y="166"/>
                      <a:pt x="485" y="0"/>
                      <a:pt x="485" y="0"/>
                    </a:cubicBezTo>
                    <a:lnTo>
                      <a:pt x="422" y="55"/>
                    </a:lnTo>
                    <a:close/>
                  </a:path>
                </a:pathLst>
              </a:custGeom>
              <a:solidFill>
                <a:srgbClr val="FB5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5" name="Freeform 348"/>
              <p:cNvSpPr>
                <a:spLocks noChangeArrowheads="1"/>
              </p:cNvSpPr>
              <p:nvPr/>
            </p:nvSpPr>
            <p:spPr bwMode="auto">
              <a:xfrm>
                <a:off x="2026" y="2664"/>
                <a:ext cx="1052" cy="886"/>
              </a:xfrm>
              <a:custGeom>
                <a:avLst/>
                <a:gdLst>
                  <a:gd name="T0" fmla="*/ 976 w 626"/>
                  <a:gd name="T1" fmla="*/ 501 h 499"/>
                  <a:gd name="T2" fmla="*/ 847 w 626"/>
                  <a:gd name="T3" fmla="*/ 726 h 499"/>
                  <a:gd name="T4" fmla="*/ 543 w 626"/>
                  <a:gd name="T5" fmla="*/ 668 h 499"/>
                  <a:gd name="T6" fmla="*/ 244 w 626"/>
                  <a:gd name="T7" fmla="*/ 724 h 499"/>
                  <a:gd name="T8" fmla="*/ 103 w 626"/>
                  <a:gd name="T9" fmla="*/ 542 h 499"/>
                  <a:gd name="T10" fmla="*/ 87 w 626"/>
                  <a:gd name="T11" fmla="*/ 41 h 499"/>
                  <a:gd name="T12" fmla="*/ 22 w 626"/>
                  <a:gd name="T13" fmla="*/ 515 h 499"/>
                  <a:gd name="T14" fmla="*/ 197 w 626"/>
                  <a:gd name="T15" fmla="*/ 850 h 499"/>
                  <a:gd name="T16" fmla="*/ 202 w 626"/>
                  <a:gd name="T17" fmla="*/ 859 h 499"/>
                  <a:gd name="T18" fmla="*/ 508 w 626"/>
                  <a:gd name="T19" fmla="*/ 884 h 499"/>
                  <a:gd name="T20" fmla="*/ 508 w 626"/>
                  <a:gd name="T21" fmla="*/ 886 h 499"/>
                  <a:gd name="T22" fmla="*/ 550 w 626"/>
                  <a:gd name="T23" fmla="*/ 882 h 499"/>
                  <a:gd name="T24" fmla="*/ 592 w 626"/>
                  <a:gd name="T25" fmla="*/ 882 h 499"/>
                  <a:gd name="T26" fmla="*/ 592 w 626"/>
                  <a:gd name="T27" fmla="*/ 881 h 499"/>
                  <a:gd name="T28" fmla="*/ 896 w 626"/>
                  <a:gd name="T29" fmla="*/ 836 h 499"/>
                  <a:gd name="T30" fmla="*/ 904 w 626"/>
                  <a:gd name="T31" fmla="*/ 815 h 499"/>
                  <a:gd name="T32" fmla="*/ 1039 w 626"/>
                  <a:gd name="T33" fmla="*/ 444 h 499"/>
                  <a:gd name="T34" fmla="*/ 815 w 626"/>
                  <a:gd name="T35" fmla="*/ 0 h 499"/>
                  <a:gd name="T36" fmla="*/ 976 w 626"/>
                  <a:gd name="T37" fmla="*/ 501 h 49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6"/>
                  <a:gd name="T58" fmla="*/ 0 h 499"/>
                  <a:gd name="T59" fmla="*/ 626 w 626"/>
                  <a:gd name="T60" fmla="*/ 499 h 49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6" h="499">
                    <a:moveTo>
                      <a:pt x="581" y="282"/>
                    </a:moveTo>
                    <a:cubicBezTo>
                      <a:pt x="577" y="320"/>
                      <a:pt x="518" y="386"/>
                      <a:pt x="504" y="409"/>
                    </a:cubicBezTo>
                    <a:cubicBezTo>
                      <a:pt x="485" y="419"/>
                      <a:pt x="360" y="374"/>
                      <a:pt x="323" y="376"/>
                    </a:cubicBezTo>
                    <a:cubicBezTo>
                      <a:pt x="286" y="377"/>
                      <a:pt x="166" y="425"/>
                      <a:pt x="145" y="408"/>
                    </a:cubicBezTo>
                    <a:cubicBezTo>
                      <a:pt x="125" y="400"/>
                      <a:pt x="79" y="342"/>
                      <a:pt x="61" y="305"/>
                    </a:cubicBezTo>
                    <a:cubicBezTo>
                      <a:pt x="30" y="244"/>
                      <a:pt x="52" y="23"/>
                      <a:pt x="52" y="23"/>
                    </a:cubicBezTo>
                    <a:cubicBezTo>
                      <a:pt x="52" y="23"/>
                      <a:pt x="0" y="207"/>
                      <a:pt x="13" y="290"/>
                    </a:cubicBezTo>
                    <a:cubicBezTo>
                      <a:pt x="25" y="364"/>
                      <a:pt x="99" y="458"/>
                      <a:pt x="117" y="479"/>
                    </a:cubicBezTo>
                    <a:cubicBezTo>
                      <a:pt x="118" y="481"/>
                      <a:pt x="119" y="483"/>
                      <a:pt x="120" y="484"/>
                    </a:cubicBezTo>
                    <a:cubicBezTo>
                      <a:pt x="198" y="497"/>
                      <a:pt x="254" y="498"/>
                      <a:pt x="302" y="498"/>
                    </a:cubicBezTo>
                    <a:cubicBezTo>
                      <a:pt x="302" y="499"/>
                      <a:pt x="302" y="499"/>
                      <a:pt x="302" y="499"/>
                    </a:cubicBezTo>
                    <a:cubicBezTo>
                      <a:pt x="311" y="498"/>
                      <a:pt x="319" y="498"/>
                      <a:pt x="327" y="497"/>
                    </a:cubicBezTo>
                    <a:cubicBezTo>
                      <a:pt x="336" y="497"/>
                      <a:pt x="344" y="497"/>
                      <a:pt x="352" y="497"/>
                    </a:cubicBezTo>
                    <a:cubicBezTo>
                      <a:pt x="352" y="496"/>
                      <a:pt x="352" y="496"/>
                      <a:pt x="352" y="496"/>
                    </a:cubicBezTo>
                    <a:cubicBezTo>
                      <a:pt x="400" y="494"/>
                      <a:pt x="456" y="488"/>
                      <a:pt x="533" y="471"/>
                    </a:cubicBezTo>
                    <a:cubicBezTo>
                      <a:pt x="535" y="467"/>
                      <a:pt x="537" y="463"/>
                      <a:pt x="538" y="459"/>
                    </a:cubicBezTo>
                    <a:cubicBezTo>
                      <a:pt x="557" y="426"/>
                      <a:pt x="611" y="320"/>
                      <a:pt x="618" y="250"/>
                    </a:cubicBezTo>
                    <a:cubicBezTo>
                      <a:pt x="626" y="166"/>
                      <a:pt x="485" y="0"/>
                      <a:pt x="485" y="0"/>
                    </a:cubicBezTo>
                    <a:cubicBezTo>
                      <a:pt x="485" y="0"/>
                      <a:pt x="591" y="164"/>
                      <a:pt x="581" y="282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6" name="Freeform 349"/>
              <p:cNvSpPr>
                <a:spLocks noChangeArrowheads="1"/>
              </p:cNvSpPr>
              <p:nvPr/>
            </p:nvSpPr>
            <p:spPr bwMode="auto">
              <a:xfrm>
                <a:off x="2416" y="3184"/>
                <a:ext cx="300" cy="347"/>
              </a:xfrm>
              <a:custGeom>
                <a:avLst/>
                <a:gdLst>
                  <a:gd name="T0" fmla="*/ 184 w 179"/>
                  <a:gd name="T1" fmla="*/ 52 h 195"/>
                  <a:gd name="T2" fmla="*/ 184 w 179"/>
                  <a:gd name="T3" fmla="*/ 52 h 195"/>
                  <a:gd name="T4" fmla="*/ 144 w 179"/>
                  <a:gd name="T5" fmla="*/ 2 h 195"/>
                  <a:gd name="T6" fmla="*/ 107 w 179"/>
                  <a:gd name="T7" fmla="*/ 53 h 195"/>
                  <a:gd name="T8" fmla="*/ 107 w 179"/>
                  <a:gd name="T9" fmla="*/ 55 h 195"/>
                  <a:gd name="T10" fmla="*/ 2 w 179"/>
                  <a:gd name="T11" fmla="*/ 203 h 195"/>
                  <a:gd name="T12" fmla="*/ 154 w 179"/>
                  <a:gd name="T13" fmla="*/ 345 h 195"/>
                  <a:gd name="T14" fmla="*/ 298 w 179"/>
                  <a:gd name="T15" fmla="*/ 192 h 195"/>
                  <a:gd name="T16" fmla="*/ 184 w 179"/>
                  <a:gd name="T17" fmla="*/ 52 h 1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9"/>
                  <a:gd name="T28" fmla="*/ 0 h 195"/>
                  <a:gd name="T29" fmla="*/ 179 w 179"/>
                  <a:gd name="T30" fmla="*/ 195 h 19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9" h="195">
                    <a:moveTo>
                      <a:pt x="110" y="29"/>
                    </a:move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19"/>
                      <a:pt x="96" y="0"/>
                      <a:pt x="86" y="1"/>
                    </a:cubicBezTo>
                    <a:cubicBezTo>
                      <a:pt x="75" y="1"/>
                      <a:pt x="63" y="20"/>
                      <a:pt x="64" y="30"/>
                    </a:cubicBezTo>
                    <a:cubicBezTo>
                      <a:pt x="64" y="30"/>
                      <a:pt x="64" y="31"/>
                      <a:pt x="64" y="31"/>
                    </a:cubicBezTo>
                    <a:cubicBezTo>
                      <a:pt x="15" y="40"/>
                      <a:pt x="0" y="74"/>
                      <a:pt x="1" y="114"/>
                    </a:cubicBezTo>
                    <a:cubicBezTo>
                      <a:pt x="3" y="160"/>
                      <a:pt x="43" y="195"/>
                      <a:pt x="92" y="194"/>
                    </a:cubicBezTo>
                    <a:cubicBezTo>
                      <a:pt x="141" y="192"/>
                      <a:pt x="179" y="154"/>
                      <a:pt x="178" y="108"/>
                    </a:cubicBezTo>
                    <a:cubicBezTo>
                      <a:pt x="176" y="68"/>
                      <a:pt x="160" y="35"/>
                      <a:pt x="110" y="29"/>
                    </a:cubicBezTo>
                    <a:close/>
                  </a:path>
                </a:pathLst>
              </a:custGeom>
              <a:solidFill>
                <a:srgbClr val="E6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7" name="Freeform 350"/>
              <p:cNvSpPr>
                <a:spLocks noChangeArrowheads="1"/>
              </p:cNvSpPr>
              <p:nvPr/>
            </p:nvSpPr>
            <p:spPr bwMode="auto">
              <a:xfrm>
                <a:off x="2377" y="3240"/>
                <a:ext cx="387" cy="474"/>
              </a:xfrm>
              <a:custGeom>
                <a:avLst/>
                <a:gdLst>
                  <a:gd name="T0" fmla="*/ 82 w 230"/>
                  <a:gd name="T1" fmla="*/ 32 h 267"/>
                  <a:gd name="T2" fmla="*/ 296 w 230"/>
                  <a:gd name="T3" fmla="*/ 78 h 267"/>
                  <a:gd name="T4" fmla="*/ 382 w 230"/>
                  <a:gd name="T5" fmla="*/ 215 h 267"/>
                  <a:gd name="T6" fmla="*/ 372 w 230"/>
                  <a:gd name="T7" fmla="*/ 204 h 267"/>
                  <a:gd name="T8" fmla="*/ 217 w 230"/>
                  <a:gd name="T9" fmla="*/ 469 h 267"/>
                  <a:gd name="T10" fmla="*/ 0 w 230"/>
                  <a:gd name="T11" fmla="*/ 243 h 267"/>
                  <a:gd name="T12" fmla="*/ 64 w 230"/>
                  <a:gd name="T13" fmla="*/ 69 h 267"/>
                  <a:gd name="T14" fmla="*/ 82 w 230"/>
                  <a:gd name="T15" fmla="*/ 32 h 2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0"/>
                  <a:gd name="T25" fmla="*/ 0 h 267"/>
                  <a:gd name="T26" fmla="*/ 230 w 230"/>
                  <a:gd name="T27" fmla="*/ 267 h 2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0" h="267">
                    <a:moveTo>
                      <a:pt x="49" y="18"/>
                    </a:moveTo>
                    <a:cubicBezTo>
                      <a:pt x="49" y="18"/>
                      <a:pt x="160" y="0"/>
                      <a:pt x="176" y="44"/>
                    </a:cubicBezTo>
                    <a:cubicBezTo>
                      <a:pt x="208" y="30"/>
                      <a:pt x="230" y="85"/>
                      <a:pt x="227" y="121"/>
                    </a:cubicBezTo>
                    <a:cubicBezTo>
                      <a:pt x="221" y="115"/>
                      <a:pt x="221" y="115"/>
                      <a:pt x="221" y="115"/>
                    </a:cubicBezTo>
                    <a:cubicBezTo>
                      <a:pt x="222" y="153"/>
                      <a:pt x="230" y="261"/>
                      <a:pt x="129" y="264"/>
                    </a:cubicBezTo>
                    <a:cubicBezTo>
                      <a:pt x="20" y="267"/>
                      <a:pt x="1" y="185"/>
                      <a:pt x="0" y="137"/>
                    </a:cubicBezTo>
                    <a:cubicBezTo>
                      <a:pt x="0" y="106"/>
                      <a:pt x="7" y="51"/>
                      <a:pt x="38" y="39"/>
                    </a:cubicBezTo>
                    <a:cubicBezTo>
                      <a:pt x="55" y="32"/>
                      <a:pt x="60" y="25"/>
                      <a:pt x="49" y="18"/>
                    </a:cubicBez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8" name="Freeform 351"/>
              <p:cNvSpPr>
                <a:spLocks noChangeArrowheads="1"/>
              </p:cNvSpPr>
              <p:nvPr/>
            </p:nvSpPr>
            <p:spPr bwMode="auto">
              <a:xfrm>
                <a:off x="2377" y="3444"/>
                <a:ext cx="387" cy="270"/>
              </a:xfrm>
              <a:custGeom>
                <a:avLst/>
                <a:gdLst>
                  <a:gd name="T0" fmla="*/ 372 w 230"/>
                  <a:gd name="T1" fmla="*/ 0 h 152"/>
                  <a:gd name="T2" fmla="*/ 217 w 230"/>
                  <a:gd name="T3" fmla="*/ 265 h 152"/>
                  <a:gd name="T4" fmla="*/ 0 w 230"/>
                  <a:gd name="T5" fmla="*/ 39 h 152"/>
                  <a:gd name="T6" fmla="*/ 372 w 230"/>
                  <a:gd name="T7" fmla="*/ 0 h 15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0"/>
                  <a:gd name="T13" fmla="*/ 0 h 152"/>
                  <a:gd name="T14" fmla="*/ 230 w 230"/>
                  <a:gd name="T15" fmla="*/ 152 h 15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0" h="152">
                    <a:moveTo>
                      <a:pt x="221" y="0"/>
                    </a:moveTo>
                    <a:cubicBezTo>
                      <a:pt x="222" y="38"/>
                      <a:pt x="230" y="146"/>
                      <a:pt x="129" y="149"/>
                    </a:cubicBezTo>
                    <a:cubicBezTo>
                      <a:pt x="20" y="152"/>
                      <a:pt x="1" y="70"/>
                      <a:pt x="0" y="22"/>
                    </a:cubicBezTo>
                    <a:cubicBezTo>
                      <a:pt x="91" y="134"/>
                      <a:pt x="221" y="0"/>
                      <a:pt x="221" y="0"/>
                    </a:cubicBez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9" name="Freeform 352"/>
              <p:cNvSpPr>
                <a:spLocks noChangeArrowheads="1"/>
              </p:cNvSpPr>
              <p:nvPr/>
            </p:nvSpPr>
            <p:spPr bwMode="auto">
              <a:xfrm>
                <a:off x="1860" y="197"/>
                <a:ext cx="373" cy="384"/>
              </a:xfrm>
              <a:custGeom>
                <a:avLst/>
                <a:gdLst>
                  <a:gd name="T0" fmla="*/ 151 w 222"/>
                  <a:gd name="T1" fmla="*/ 7 h 216"/>
                  <a:gd name="T2" fmla="*/ 129 w 222"/>
                  <a:gd name="T3" fmla="*/ 9 h 216"/>
                  <a:gd name="T4" fmla="*/ 5 w 222"/>
                  <a:gd name="T5" fmla="*/ 171 h 216"/>
                  <a:gd name="T6" fmla="*/ 7 w 222"/>
                  <a:gd name="T7" fmla="*/ 192 h 216"/>
                  <a:gd name="T8" fmla="*/ 222 w 222"/>
                  <a:gd name="T9" fmla="*/ 379 h 216"/>
                  <a:gd name="T10" fmla="*/ 242 w 222"/>
                  <a:gd name="T11" fmla="*/ 377 h 216"/>
                  <a:gd name="T12" fmla="*/ 368 w 222"/>
                  <a:gd name="T13" fmla="*/ 215 h 216"/>
                  <a:gd name="T14" fmla="*/ 365 w 222"/>
                  <a:gd name="T15" fmla="*/ 192 h 216"/>
                  <a:gd name="T16" fmla="*/ 151 w 222"/>
                  <a:gd name="T17" fmla="*/ 7 h 2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2"/>
                  <a:gd name="T28" fmla="*/ 0 h 216"/>
                  <a:gd name="T29" fmla="*/ 222 w 222"/>
                  <a:gd name="T30" fmla="*/ 216 h 2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2" h="216">
                    <a:moveTo>
                      <a:pt x="90" y="4"/>
                    </a:moveTo>
                    <a:cubicBezTo>
                      <a:pt x="86" y="0"/>
                      <a:pt x="80" y="1"/>
                      <a:pt x="77" y="5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0" y="99"/>
                      <a:pt x="0" y="105"/>
                      <a:pt x="4" y="108"/>
                    </a:cubicBezTo>
                    <a:cubicBezTo>
                      <a:pt x="132" y="213"/>
                      <a:pt x="132" y="213"/>
                      <a:pt x="132" y="213"/>
                    </a:cubicBezTo>
                    <a:cubicBezTo>
                      <a:pt x="135" y="216"/>
                      <a:pt x="141" y="216"/>
                      <a:pt x="144" y="212"/>
                    </a:cubicBezTo>
                    <a:cubicBezTo>
                      <a:pt x="219" y="121"/>
                      <a:pt x="219" y="121"/>
                      <a:pt x="219" y="121"/>
                    </a:cubicBezTo>
                    <a:cubicBezTo>
                      <a:pt x="222" y="117"/>
                      <a:pt x="221" y="111"/>
                      <a:pt x="217" y="108"/>
                    </a:cubicBezTo>
                    <a:lnTo>
                      <a:pt x="90" y="4"/>
                    </a:lnTo>
                    <a:close/>
                  </a:path>
                </a:pathLst>
              </a:custGeom>
              <a:solidFill>
                <a:srgbClr val="FFFF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0" name="Freeform 353"/>
              <p:cNvSpPr>
                <a:spLocks noChangeArrowheads="1"/>
              </p:cNvSpPr>
              <p:nvPr/>
            </p:nvSpPr>
            <p:spPr bwMode="auto">
              <a:xfrm>
                <a:off x="1875" y="210"/>
                <a:ext cx="346" cy="362"/>
              </a:xfrm>
              <a:custGeom>
                <a:avLst/>
                <a:gdLst>
                  <a:gd name="T0" fmla="*/ 143 w 346"/>
                  <a:gd name="T1" fmla="*/ 0 h 362"/>
                  <a:gd name="T2" fmla="*/ 0 w 346"/>
                  <a:gd name="T3" fmla="*/ 186 h 362"/>
                  <a:gd name="T4" fmla="*/ 201 w 346"/>
                  <a:gd name="T5" fmla="*/ 362 h 362"/>
                  <a:gd name="T6" fmla="*/ 346 w 346"/>
                  <a:gd name="T7" fmla="*/ 176 h 362"/>
                  <a:gd name="T8" fmla="*/ 143 w 346"/>
                  <a:gd name="T9" fmla="*/ 0 h 3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6"/>
                  <a:gd name="T16" fmla="*/ 0 h 362"/>
                  <a:gd name="T17" fmla="*/ 346 w 346"/>
                  <a:gd name="T18" fmla="*/ 362 h 3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6" h="362">
                    <a:moveTo>
                      <a:pt x="143" y="0"/>
                    </a:moveTo>
                    <a:lnTo>
                      <a:pt x="0" y="186"/>
                    </a:lnTo>
                    <a:lnTo>
                      <a:pt x="201" y="362"/>
                    </a:lnTo>
                    <a:lnTo>
                      <a:pt x="346" y="176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1" name="Freeform 354"/>
              <p:cNvSpPr>
                <a:spLocks noChangeArrowheads="1"/>
              </p:cNvSpPr>
              <p:nvPr/>
            </p:nvSpPr>
            <p:spPr bwMode="auto">
              <a:xfrm>
                <a:off x="1875" y="386"/>
                <a:ext cx="346" cy="186"/>
              </a:xfrm>
              <a:custGeom>
                <a:avLst/>
                <a:gdLst>
                  <a:gd name="T0" fmla="*/ 346 w 346"/>
                  <a:gd name="T1" fmla="*/ 0 h 186"/>
                  <a:gd name="T2" fmla="*/ 0 w 346"/>
                  <a:gd name="T3" fmla="*/ 10 h 186"/>
                  <a:gd name="T4" fmla="*/ 201 w 346"/>
                  <a:gd name="T5" fmla="*/ 186 h 186"/>
                  <a:gd name="T6" fmla="*/ 346 w 346"/>
                  <a:gd name="T7" fmla="*/ 0 h 18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46"/>
                  <a:gd name="T13" fmla="*/ 0 h 186"/>
                  <a:gd name="T14" fmla="*/ 346 w 346"/>
                  <a:gd name="T15" fmla="*/ 186 h 18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46" h="186">
                    <a:moveTo>
                      <a:pt x="346" y="0"/>
                    </a:moveTo>
                    <a:lnTo>
                      <a:pt x="0" y="10"/>
                    </a:lnTo>
                    <a:lnTo>
                      <a:pt x="201" y="186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2" name="Freeform 355"/>
              <p:cNvSpPr>
                <a:spLocks noChangeArrowheads="1"/>
              </p:cNvSpPr>
              <p:nvPr/>
            </p:nvSpPr>
            <p:spPr bwMode="auto">
              <a:xfrm>
                <a:off x="1924" y="281"/>
                <a:ext cx="25" cy="28"/>
              </a:xfrm>
              <a:custGeom>
                <a:avLst/>
                <a:gdLst>
                  <a:gd name="T0" fmla="*/ 23 w 15"/>
                  <a:gd name="T1" fmla="*/ 2 h 16"/>
                  <a:gd name="T2" fmla="*/ 13 w 15"/>
                  <a:gd name="T3" fmla="*/ 4 h 16"/>
                  <a:gd name="T4" fmla="*/ 3 w 15"/>
                  <a:gd name="T5" fmla="*/ 18 h 16"/>
                  <a:gd name="T6" fmla="*/ 3 w 15"/>
                  <a:gd name="T7" fmla="*/ 26 h 16"/>
                  <a:gd name="T8" fmla="*/ 12 w 15"/>
                  <a:gd name="T9" fmla="*/ 26 h 16"/>
                  <a:gd name="T10" fmla="*/ 23 w 15"/>
                  <a:gd name="T11" fmla="*/ 11 h 16"/>
                  <a:gd name="T12" fmla="*/ 23 w 15"/>
                  <a:gd name="T13" fmla="*/ 2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"/>
                  <a:gd name="T22" fmla="*/ 0 h 16"/>
                  <a:gd name="T23" fmla="*/ 15 w 15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" h="16">
                    <a:moveTo>
                      <a:pt x="14" y="1"/>
                    </a:moveTo>
                    <a:cubicBezTo>
                      <a:pt x="12" y="0"/>
                      <a:pt x="10" y="0"/>
                      <a:pt x="8" y="2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1"/>
                      <a:pt x="1" y="14"/>
                      <a:pt x="2" y="15"/>
                    </a:cubicBezTo>
                    <a:cubicBezTo>
                      <a:pt x="4" y="16"/>
                      <a:pt x="6" y="16"/>
                      <a:pt x="7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5"/>
                      <a:pt x="15" y="2"/>
                      <a:pt x="14" y="1"/>
                    </a:cubicBez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3" name="Freeform 356"/>
              <p:cNvSpPr>
                <a:spLocks noChangeArrowheads="1"/>
              </p:cNvSpPr>
              <p:nvPr/>
            </p:nvSpPr>
            <p:spPr bwMode="auto">
              <a:xfrm>
                <a:off x="1934" y="281"/>
                <a:ext cx="15" cy="21"/>
              </a:xfrm>
              <a:custGeom>
                <a:avLst/>
                <a:gdLst>
                  <a:gd name="T0" fmla="*/ 13 w 9"/>
                  <a:gd name="T1" fmla="*/ 11 h 12"/>
                  <a:gd name="T2" fmla="*/ 5 w 9"/>
                  <a:gd name="T3" fmla="*/ 21 h 12"/>
                  <a:gd name="T4" fmla="*/ 0 w 9"/>
                  <a:gd name="T5" fmla="*/ 7 h 12"/>
                  <a:gd name="T6" fmla="*/ 3 w 9"/>
                  <a:gd name="T7" fmla="*/ 4 h 12"/>
                  <a:gd name="T8" fmla="*/ 13 w 9"/>
                  <a:gd name="T9" fmla="*/ 2 h 12"/>
                  <a:gd name="T10" fmla="*/ 13 w 9"/>
                  <a:gd name="T11" fmla="*/ 11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"/>
                  <a:gd name="T19" fmla="*/ 0 h 12"/>
                  <a:gd name="T20" fmla="*/ 9 w 9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" h="12">
                    <a:moveTo>
                      <a:pt x="8" y="6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6" y="0"/>
                      <a:pt x="8" y="1"/>
                    </a:cubicBezTo>
                    <a:cubicBezTo>
                      <a:pt x="9" y="2"/>
                      <a:pt x="9" y="5"/>
                      <a:pt x="8" y="6"/>
                    </a:cubicBez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4" name="Freeform 357"/>
              <p:cNvSpPr>
                <a:spLocks noChangeArrowheads="1"/>
              </p:cNvSpPr>
              <p:nvPr/>
            </p:nvSpPr>
            <p:spPr bwMode="auto">
              <a:xfrm>
                <a:off x="2357" y="1581"/>
                <a:ext cx="307" cy="460"/>
              </a:xfrm>
              <a:custGeom>
                <a:avLst/>
                <a:gdLst>
                  <a:gd name="T0" fmla="*/ 306 w 307"/>
                  <a:gd name="T1" fmla="*/ 460 h 460"/>
                  <a:gd name="T2" fmla="*/ 0 w 307"/>
                  <a:gd name="T3" fmla="*/ 460 h 460"/>
                  <a:gd name="T4" fmla="*/ 0 w 307"/>
                  <a:gd name="T5" fmla="*/ 0 h 460"/>
                  <a:gd name="T6" fmla="*/ 307 w 307"/>
                  <a:gd name="T7" fmla="*/ 2 h 460"/>
                  <a:gd name="T8" fmla="*/ 306 w 307"/>
                  <a:gd name="T9" fmla="*/ 460 h 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7"/>
                  <a:gd name="T16" fmla="*/ 0 h 460"/>
                  <a:gd name="T17" fmla="*/ 307 w 307"/>
                  <a:gd name="T18" fmla="*/ 460 h 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7" h="460">
                    <a:moveTo>
                      <a:pt x="306" y="460"/>
                    </a:moveTo>
                    <a:lnTo>
                      <a:pt x="0" y="460"/>
                    </a:lnTo>
                    <a:lnTo>
                      <a:pt x="0" y="0"/>
                    </a:lnTo>
                    <a:lnTo>
                      <a:pt x="307" y="2"/>
                    </a:lnTo>
                    <a:lnTo>
                      <a:pt x="306" y="460"/>
                    </a:lnTo>
                    <a:close/>
                  </a:path>
                </a:pathLst>
              </a:custGeom>
              <a:solidFill>
                <a:srgbClr val="EDE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5" name="Freeform 358"/>
              <p:cNvSpPr>
                <a:spLocks noChangeArrowheads="1"/>
              </p:cNvSpPr>
              <p:nvPr/>
            </p:nvSpPr>
            <p:spPr bwMode="auto">
              <a:xfrm>
                <a:off x="2357" y="1581"/>
                <a:ext cx="307" cy="460"/>
              </a:xfrm>
              <a:custGeom>
                <a:avLst/>
                <a:gdLst>
                  <a:gd name="T0" fmla="*/ 306 w 307"/>
                  <a:gd name="T1" fmla="*/ 460 h 460"/>
                  <a:gd name="T2" fmla="*/ 0 w 307"/>
                  <a:gd name="T3" fmla="*/ 460 h 460"/>
                  <a:gd name="T4" fmla="*/ 0 w 307"/>
                  <a:gd name="T5" fmla="*/ 0 h 460"/>
                  <a:gd name="T6" fmla="*/ 307 w 307"/>
                  <a:gd name="T7" fmla="*/ 2 h 460"/>
                  <a:gd name="T8" fmla="*/ 306 w 307"/>
                  <a:gd name="T9" fmla="*/ 460 h 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7"/>
                  <a:gd name="T16" fmla="*/ 0 h 460"/>
                  <a:gd name="T17" fmla="*/ 307 w 307"/>
                  <a:gd name="T18" fmla="*/ 460 h 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7" h="460">
                    <a:moveTo>
                      <a:pt x="306" y="460"/>
                    </a:moveTo>
                    <a:lnTo>
                      <a:pt x="0" y="460"/>
                    </a:lnTo>
                    <a:lnTo>
                      <a:pt x="0" y="0"/>
                    </a:lnTo>
                    <a:lnTo>
                      <a:pt x="307" y="2"/>
                    </a:lnTo>
                    <a:lnTo>
                      <a:pt x="306" y="4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6" name="Freeform 359"/>
              <p:cNvSpPr>
                <a:spLocks noChangeArrowheads="1"/>
              </p:cNvSpPr>
              <p:nvPr/>
            </p:nvSpPr>
            <p:spPr bwMode="auto">
              <a:xfrm>
                <a:off x="2377" y="1410"/>
                <a:ext cx="427" cy="585"/>
              </a:xfrm>
              <a:custGeom>
                <a:avLst/>
                <a:gdLst>
                  <a:gd name="T0" fmla="*/ 427 w 427"/>
                  <a:gd name="T1" fmla="*/ 533 h 585"/>
                  <a:gd name="T2" fmla="*/ 71 w 427"/>
                  <a:gd name="T3" fmla="*/ 585 h 585"/>
                  <a:gd name="T4" fmla="*/ 0 w 427"/>
                  <a:gd name="T5" fmla="*/ 52 h 585"/>
                  <a:gd name="T6" fmla="*/ 356 w 427"/>
                  <a:gd name="T7" fmla="*/ 0 h 585"/>
                  <a:gd name="T8" fmla="*/ 427 w 427"/>
                  <a:gd name="T9" fmla="*/ 533 h 5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7"/>
                  <a:gd name="T16" fmla="*/ 0 h 585"/>
                  <a:gd name="T17" fmla="*/ 427 w 427"/>
                  <a:gd name="T18" fmla="*/ 585 h 5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7" h="585">
                    <a:moveTo>
                      <a:pt x="427" y="533"/>
                    </a:moveTo>
                    <a:lnTo>
                      <a:pt x="71" y="585"/>
                    </a:lnTo>
                    <a:lnTo>
                      <a:pt x="0" y="52"/>
                    </a:lnTo>
                    <a:lnTo>
                      <a:pt x="356" y="0"/>
                    </a:lnTo>
                    <a:lnTo>
                      <a:pt x="427" y="5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7" name="Freeform 360"/>
              <p:cNvSpPr>
                <a:spLocks noChangeArrowheads="1"/>
              </p:cNvSpPr>
              <p:nvPr/>
            </p:nvSpPr>
            <p:spPr bwMode="auto">
              <a:xfrm>
                <a:off x="2377" y="1410"/>
                <a:ext cx="427" cy="585"/>
              </a:xfrm>
              <a:custGeom>
                <a:avLst/>
                <a:gdLst>
                  <a:gd name="T0" fmla="*/ 427 w 427"/>
                  <a:gd name="T1" fmla="*/ 533 h 585"/>
                  <a:gd name="T2" fmla="*/ 71 w 427"/>
                  <a:gd name="T3" fmla="*/ 585 h 585"/>
                  <a:gd name="T4" fmla="*/ 0 w 427"/>
                  <a:gd name="T5" fmla="*/ 52 h 585"/>
                  <a:gd name="T6" fmla="*/ 356 w 427"/>
                  <a:gd name="T7" fmla="*/ 0 h 585"/>
                  <a:gd name="T8" fmla="*/ 427 w 427"/>
                  <a:gd name="T9" fmla="*/ 533 h 5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7"/>
                  <a:gd name="T16" fmla="*/ 0 h 585"/>
                  <a:gd name="T17" fmla="*/ 427 w 427"/>
                  <a:gd name="T18" fmla="*/ 585 h 5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7" h="585">
                    <a:moveTo>
                      <a:pt x="427" y="533"/>
                    </a:moveTo>
                    <a:lnTo>
                      <a:pt x="71" y="585"/>
                    </a:lnTo>
                    <a:lnTo>
                      <a:pt x="0" y="52"/>
                    </a:lnTo>
                    <a:lnTo>
                      <a:pt x="356" y="0"/>
                    </a:lnTo>
                    <a:lnTo>
                      <a:pt x="427" y="5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8" name="Freeform 361"/>
              <p:cNvSpPr>
                <a:spLocks noChangeArrowheads="1"/>
              </p:cNvSpPr>
              <p:nvPr/>
            </p:nvSpPr>
            <p:spPr bwMode="auto">
              <a:xfrm>
                <a:off x="2186" y="1297"/>
                <a:ext cx="490" cy="584"/>
              </a:xfrm>
              <a:custGeom>
                <a:avLst/>
                <a:gdLst>
                  <a:gd name="T0" fmla="*/ 487 w 292"/>
                  <a:gd name="T1" fmla="*/ 422 h 329"/>
                  <a:gd name="T2" fmla="*/ 485 w 292"/>
                  <a:gd name="T3" fmla="*/ 433 h 329"/>
                  <a:gd name="T4" fmla="*/ 258 w 292"/>
                  <a:gd name="T5" fmla="*/ 584 h 329"/>
                  <a:gd name="T6" fmla="*/ 0 w 292"/>
                  <a:gd name="T7" fmla="*/ 154 h 329"/>
                  <a:gd name="T8" fmla="*/ 228 w 292"/>
                  <a:gd name="T9" fmla="*/ 2 h 329"/>
                  <a:gd name="T10" fmla="*/ 238 w 292"/>
                  <a:gd name="T11" fmla="*/ 4 h 329"/>
                  <a:gd name="T12" fmla="*/ 487 w 292"/>
                  <a:gd name="T13" fmla="*/ 422 h 3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2"/>
                  <a:gd name="T22" fmla="*/ 0 h 329"/>
                  <a:gd name="T23" fmla="*/ 292 w 292"/>
                  <a:gd name="T24" fmla="*/ 329 h 3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2" h="329">
                    <a:moveTo>
                      <a:pt x="290" y="238"/>
                    </a:moveTo>
                    <a:cubicBezTo>
                      <a:pt x="292" y="240"/>
                      <a:pt x="291" y="242"/>
                      <a:pt x="289" y="244"/>
                    </a:cubicBezTo>
                    <a:cubicBezTo>
                      <a:pt x="154" y="329"/>
                      <a:pt x="154" y="329"/>
                      <a:pt x="154" y="32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36" y="1"/>
                      <a:pt x="136" y="1"/>
                      <a:pt x="136" y="1"/>
                    </a:cubicBezTo>
                    <a:cubicBezTo>
                      <a:pt x="138" y="0"/>
                      <a:pt x="141" y="0"/>
                      <a:pt x="142" y="2"/>
                    </a:cubicBezTo>
                    <a:cubicBezTo>
                      <a:pt x="290" y="238"/>
                      <a:pt x="290" y="238"/>
                      <a:pt x="290" y="238"/>
                    </a:cubicBezTo>
                  </a:path>
                </a:pathLst>
              </a:custGeom>
              <a:solidFill>
                <a:srgbClr val="C7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9" name="Freeform 362"/>
              <p:cNvSpPr>
                <a:spLocks noChangeArrowheads="1"/>
              </p:cNvSpPr>
              <p:nvPr/>
            </p:nvSpPr>
            <p:spPr bwMode="auto">
              <a:xfrm>
                <a:off x="2414" y="1297"/>
                <a:ext cx="262" cy="584"/>
              </a:xfrm>
              <a:custGeom>
                <a:avLst/>
                <a:gdLst>
                  <a:gd name="T0" fmla="*/ 259 w 156"/>
                  <a:gd name="T1" fmla="*/ 422 h 329"/>
                  <a:gd name="T2" fmla="*/ 257 w 156"/>
                  <a:gd name="T3" fmla="*/ 433 h 329"/>
                  <a:gd name="T4" fmla="*/ 30 w 156"/>
                  <a:gd name="T5" fmla="*/ 584 h 329"/>
                  <a:gd name="T6" fmla="*/ 0 w 156"/>
                  <a:gd name="T7" fmla="*/ 2 h 329"/>
                  <a:gd name="T8" fmla="*/ 10 w 156"/>
                  <a:gd name="T9" fmla="*/ 4 h 329"/>
                  <a:gd name="T10" fmla="*/ 259 w 156"/>
                  <a:gd name="T11" fmla="*/ 422 h 3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329"/>
                  <a:gd name="T20" fmla="*/ 156 w 156"/>
                  <a:gd name="T21" fmla="*/ 329 h 3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329">
                    <a:moveTo>
                      <a:pt x="154" y="238"/>
                    </a:moveTo>
                    <a:cubicBezTo>
                      <a:pt x="156" y="240"/>
                      <a:pt x="155" y="242"/>
                      <a:pt x="153" y="244"/>
                    </a:cubicBezTo>
                    <a:cubicBezTo>
                      <a:pt x="18" y="329"/>
                      <a:pt x="18" y="329"/>
                      <a:pt x="18" y="32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5" y="0"/>
                      <a:pt x="6" y="2"/>
                    </a:cubicBezTo>
                    <a:cubicBezTo>
                      <a:pt x="154" y="238"/>
                      <a:pt x="154" y="238"/>
                      <a:pt x="154" y="238"/>
                    </a:cubicBezTo>
                  </a:path>
                </a:pathLst>
              </a:custGeom>
              <a:solidFill>
                <a:srgbClr val="B79D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0" name="Freeform 363"/>
              <p:cNvSpPr>
                <a:spLocks noChangeArrowheads="1"/>
              </p:cNvSpPr>
              <p:nvPr/>
            </p:nvSpPr>
            <p:spPr bwMode="auto">
              <a:xfrm>
                <a:off x="2144" y="1451"/>
                <a:ext cx="299" cy="458"/>
              </a:xfrm>
              <a:custGeom>
                <a:avLst/>
                <a:gdLst>
                  <a:gd name="T0" fmla="*/ 25 w 178"/>
                  <a:gd name="T1" fmla="*/ 16 h 258"/>
                  <a:gd name="T2" fmla="*/ 5 w 178"/>
                  <a:gd name="T3" fmla="*/ 25 h 258"/>
                  <a:gd name="T4" fmla="*/ 3 w 178"/>
                  <a:gd name="T5" fmla="*/ 36 h 258"/>
                  <a:gd name="T6" fmla="*/ 66 w 178"/>
                  <a:gd name="T7" fmla="*/ 142 h 258"/>
                  <a:gd name="T8" fmla="*/ 188 w 178"/>
                  <a:gd name="T9" fmla="*/ 346 h 258"/>
                  <a:gd name="T10" fmla="*/ 250 w 178"/>
                  <a:gd name="T11" fmla="*/ 453 h 258"/>
                  <a:gd name="T12" fmla="*/ 262 w 178"/>
                  <a:gd name="T13" fmla="*/ 454 h 258"/>
                  <a:gd name="T14" fmla="*/ 277 w 178"/>
                  <a:gd name="T15" fmla="*/ 440 h 258"/>
                  <a:gd name="T16" fmla="*/ 299 w 178"/>
                  <a:gd name="T17" fmla="*/ 430 h 258"/>
                  <a:gd name="T18" fmla="*/ 237 w 178"/>
                  <a:gd name="T19" fmla="*/ 325 h 258"/>
                  <a:gd name="T20" fmla="*/ 106 w 178"/>
                  <a:gd name="T21" fmla="*/ 105 h 258"/>
                  <a:gd name="T22" fmla="*/ 44 w 178"/>
                  <a:gd name="T23" fmla="*/ 0 h 258"/>
                  <a:gd name="T24" fmla="*/ 25 w 178"/>
                  <a:gd name="T25" fmla="*/ 16 h 25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8"/>
                  <a:gd name="T40" fmla="*/ 0 h 258"/>
                  <a:gd name="T41" fmla="*/ 178 w 178"/>
                  <a:gd name="T42" fmla="*/ 258 h 25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8" h="258">
                    <a:moveTo>
                      <a:pt x="15" y="9"/>
                    </a:moveTo>
                    <a:cubicBezTo>
                      <a:pt x="7" y="14"/>
                      <a:pt x="8" y="11"/>
                      <a:pt x="3" y="14"/>
                    </a:cubicBezTo>
                    <a:cubicBezTo>
                      <a:pt x="1" y="15"/>
                      <a:pt x="0" y="18"/>
                      <a:pt x="2" y="2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112" y="195"/>
                      <a:pt x="112" y="195"/>
                      <a:pt x="112" y="195"/>
                    </a:cubicBezTo>
                    <a:cubicBezTo>
                      <a:pt x="149" y="255"/>
                      <a:pt x="149" y="255"/>
                      <a:pt x="149" y="255"/>
                    </a:cubicBezTo>
                    <a:cubicBezTo>
                      <a:pt x="151" y="257"/>
                      <a:pt x="154" y="258"/>
                      <a:pt x="156" y="256"/>
                    </a:cubicBezTo>
                    <a:cubicBezTo>
                      <a:pt x="161" y="253"/>
                      <a:pt x="157" y="253"/>
                      <a:pt x="165" y="248"/>
                    </a:cubicBezTo>
                    <a:cubicBezTo>
                      <a:pt x="174" y="242"/>
                      <a:pt x="178" y="242"/>
                      <a:pt x="178" y="242"/>
                    </a:cubicBezTo>
                    <a:cubicBezTo>
                      <a:pt x="141" y="183"/>
                      <a:pt x="141" y="183"/>
                      <a:pt x="141" y="183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3" y="4"/>
                      <a:pt x="15" y="9"/>
                    </a:cubicBezTo>
                  </a:path>
                </a:pathLst>
              </a:custGeom>
              <a:solidFill>
                <a:srgbClr val="B1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1" name="Freeform 364"/>
              <p:cNvSpPr>
                <a:spLocks noChangeArrowheads="1"/>
              </p:cNvSpPr>
              <p:nvPr/>
            </p:nvSpPr>
            <p:spPr bwMode="auto">
              <a:xfrm>
                <a:off x="2187" y="1451"/>
                <a:ext cx="256" cy="458"/>
              </a:xfrm>
              <a:custGeom>
                <a:avLst/>
                <a:gdLst>
                  <a:gd name="T0" fmla="*/ 207 w 152"/>
                  <a:gd name="T1" fmla="*/ 453 h 258"/>
                  <a:gd name="T2" fmla="*/ 219 w 152"/>
                  <a:gd name="T3" fmla="*/ 454 h 258"/>
                  <a:gd name="T4" fmla="*/ 234 w 152"/>
                  <a:gd name="T5" fmla="*/ 440 h 258"/>
                  <a:gd name="T6" fmla="*/ 256 w 152"/>
                  <a:gd name="T7" fmla="*/ 430 h 258"/>
                  <a:gd name="T8" fmla="*/ 194 w 152"/>
                  <a:gd name="T9" fmla="*/ 325 h 258"/>
                  <a:gd name="T10" fmla="*/ 62 w 152"/>
                  <a:gd name="T11" fmla="*/ 105 h 258"/>
                  <a:gd name="T12" fmla="*/ 0 w 152"/>
                  <a:gd name="T13" fmla="*/ 0 h 258"/>
                  <a:gd name="T14" fmla="*/ 207 w 152"/>
                  <a:gd name="T15" fmla="*/ 453 h 2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2"/>
                  <a:gd name="T25" fmla="*/ 0 h 258"/>
                  <a:gd name="T26" fmla="*/ 152 w 152"/>
                  <a:gd name="T27" fmla="*/ 258 h 2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2" h="258">
                    <a:moveTo>
                      <a:pt x="123" y="255"/>
                    </a:moveTo>
                    <a:cubicBezTo>
                      <a:pt x="125" y="257"/>
                      <a:pt x="128" y="258"/>
                      <a:pt x="130" y="256"/>
                    </a:cubicBezTo>
                    <a:cubicBezTo>
                      <a:pt x="135" y="253"/>
                      <a:pt x="131" y="253"/>
                      <a:pt x="139" y="248"/>
                    </a:cubicBezTo>
                    <a:cubicBezTo>
                      <a:pt x="148" y="242"/>
                      <a:pt x="152" y="242"/>
                      <a:pt x="152" y="242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3" y="255"/>
                      <a:pt x="123" y="255"/>
                      <a:pt x="123" y="255"/>
                    </a:cubicBezTo>
                  </a:path>
                </a:pathLst>
              </a:custGeom>
              <a:solidFill>
                <a:srgbClr val="8B1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2" name="Freeform 365"/>
              <p:cNvSpPr>
                <a:spLocks noChangeArrowheads="1"/>
              </p:cNvSpPr>
              <p:nvPr/>
            </p:nvSpPr>
            <p:spPr bwMode="auto">
              <a:xfrm>
                <a:off x="2307" y="1432"/>
                <a:ext cx="90" cy="69"/>
              </a:xfrm>
              <a:custGeom>
                <a:avLst/>
                <a:gdLst>
                  <a:gd name="T0" fmla="*/ 90 w 90"/>
                  <a:gd name="T1" fmla="*/ 14 h 69"/>
                  <a:gd name="T2" fmla="*/ 8 w 90"/>
                  <a:gd name="T3" fmla="*/ 69 h 69"/>
                  <a:gd name="T4" fmla="*/ 0 w 90"/>
                  <a:gd name="T5" fmla="*/ 55 h 69"/>
                  <a:gd name="T6" fmla="*/ 82 w 90"/>
                  <a:gd name="T7" fmla="*/ 0 h 69"/>
                  <a:gd name="T8" fmla="*/ 90 w 90"/>
                  <a:gd name="T9" fmla="*/ 14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69"/>
                  <a:gd name="T17" fmla="*/ 90 w 90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69">
                    <a:moveTo>
                      <a:pt x="90" y="14"/>
                    </a:moveTo>
                    <a:lnTo>
                      <a:pt x="8" y="69"/>
                    </a:lnTo>
                    <a:lnTo>
                      <a:pt x="0" y="55"/>
                    </a:lnTo>
                    <a:lnTo>
                      <a:pt x="82" y="0"/>
                    </a:lnTo>
                    <a:lnTo>
                      <a:pt x="90" y="14"/>
                    </a:ln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3" name="Freeform 366"/>
              <p:cNvSpPr>
                <a:spLocks noChangeArrowheads="1"/>
              </p:cNvSpPr>
              <p:nvPr/>
            </p:nvSpPr>
            <p:spPr bwMode="auto">
              <a:xfrm>
                <a:off x="2510" y="1749"/>
                <a:ext cx="44" cy="38"/>
              </a:xfrm>
              <a:custGeom>
                <a:avLst/>
                <a:gdLst>
                  <a:gd name="T0" fmla="*/ 44 w 44"/>
                  <a:gd name="T1" fmla="*/ 15 h 38"/>
                  <a:gd name="T2" fmla="*/ 8 w 44"/>
                  <a:gd name="T3" fmla="*/ 38 h 38"/>
                  <a:gd name="T4" fmla="*/ 0 w 44"/>
                  <a:gd name="T5" fmla="*/ 24 h 38"/>
                  <a:gd name="T6" fmla="*/ 37 w 44"/>
                  <a:gd name="T7" fmla="*/ 0 h 38"/>
                  <a:gd name="T8" fmla="*/ 44 w 44"/>
                  <a:gd name="T9" fmla="*/ 15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38"/>
                  <a:gd name="T17" fmla="*/ 44 w 44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38">
                    <a:moveTo>
                      <a:pt x="44" y="15"/>
                    </a:moveTo>
                    <a:lnTo>
                      <a:pt x="8" y="38"/>
                    </a:lnTo>
                    <a:lnTo>
                      <a:pt x="0" y="24"/>
                    </a:lnTo>
                    <a:lnTo>
                      <a:pt x="37" y="0"/>
                    </a:lnTo>
                    <a:lnTo>
                      <a:pt x="44" y="15"/>
                    </a:ln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4" name="Freeform 367"/>
              <p:cNvSpPr>
                <a:spLocks noChangeArrowheads="1"/>
              </p:cNvSpPr>
              <p:nvPr/>
            </p:nvSpPr>
            <p:spPr bwMode="auto">
              <a:xfrm>
                <a:off x="2291" y="1442"/>
                <a:ext cx="170" cy="130"/>
              </a:xfrm>
              <a:custGeom>
                <a:avLst/>
                <a:gdLst>
                  <a:gd name="T0" fmla="*/ 170 w 170"/>
                  <a:gd name="T1" fmla="*/ 25 h 130"/>
                  <a:gd name="T2" fmla="*/ 16 w 170"/>
                  <a:gd name="T3" fmla="*/ 130 h 130"/>
                  <a:gd name="T4" fmla="*/ 0 w 170"/>
                  <a:gd name="T5" fmla="*/ 103 h 130"/>
                  <a:gd name="T6" fmla="*/ 155 w 170"/>
                  <a:gd name="T7" fmla="*/ 0 h 130"/>
                  <a:gd name="T8" fmla="*/ 170 w 170"/>
                  <a:gd name="T9" fmla="*/ 25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0"/>
                  <a:gd name="T16" fmla="*/ 0 h 130"/>
                  <a:gd name="T17" fmla="*/ 170 w 170"/>
                  <a:gd name="T18" fmla="*/ 130 h 1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0" h="130">
                    <a:moveTo>
                      <a:pt x="170" y="25"/>
                    </a:moveTo>
                    <a:lnTo>
                      <a:pt x="16" y="130"/>
                    </a:lnTo>
                    <a:lnTo>
                      <a:pt x="0" y="103"/>
                    </a:lnTo>
                    <a:lnTo>
                      <a:pt x="155" y="0"/>
                    </a:lnTo>
                    <a:lnTo>
                      <a:pt x="170" y="25"/>
                    </a:ln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5" name="Freeform 368"/>
              <p:cNvSpPr>
                <a:spLocks noChangeArrowheads="1"/>
              </p:cNvSpPr>
              <p:nvPr/>
            </p:nvSpPr>
            <p:spPr bwMode="auto">
              <a:xfrm>
                <a:off x="2137" y="1272"/>
                <a:ext cx="521" cy="538"/>
              </a:xfrm>
              <a:custGeom>
                <a:avLst/>
                <a:gdLst>
                  <a:gd name="T0" fmla="*/ 12 w 310"/>
                  <a:gd name="T1" fmla="*/ 252 h 303"/>
                  <a:gd name="T2" fmla="*/ 10 w 310"/>
                  <a:gd name="T3" fmla="*/ 211 h 303"/>
                  <a:gd name="T4" fmla="*/ 188 w 310"/>
                  <a:gd name="T5" fmla="*/ 0 h 303"/>
                  <a:gd name="T6" fmla="*/ 521 w 310"/>
                  <a:gd name="T7" fmla="*/ 313 h 303"/>
                  <a:gd name="T8" fmla="*/ 341 w 310"/>
                  <a:gd name="T9" fmla="*/ 526 h 303"/>
                  <a:gd name="T10" fmla="*/ 303 w 310"/>
                  <a:gd name="T11" fmla="*/ 527 h 303"/>
                  <a:gd name="T12" fmla="*/ 12 w 310"/>
                  <a:gd name="T13" fmla="*/ 252 h 3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303"/>
                  <a:gd name="T23" fmla="*/ 310 w 310"/>
                  <a:gd name="T24" fmla="*/ 303 h 3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303">
                    <a:moveTo>
                      <a:pt x="7" y="142"/>
                    </a:moveTo>
                    <a:cubicBezTo>
                      <a:pt x="0" y="136"/>
                      <a:pt x="0" y="125"/>
                      <a:pt x="6" y="119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310" y="176"/>
                      <a:pt x="310" y="176"/>
                      <a:pt x="310" y="176"/>
                    </a:cubicBezTo>
                    <a:cubicBezTo>
                      <a:pt x="203" y="296"/>
                      <a:pt x="203" y="296"/>
                      <a:pt x="203" y="296"/>
                    </a:cubicBezTo>
                    <a:cubicBezTo>
                      <a:pt x="197" y="302"/>
                      <a:pt x="187" y="303"/>
                      <a:pt x="180" y="297"/>
                    </a:cubicBezTo>
                    <a:cubicBezTo>
                      <a:pt x="7" y="142"/>
                      <a:pt x="7" y="142"/>
                      <a:pt x="7" y="142"/>
                    </a:cubicBezTo>
                  </a:path>
                </a:pathLst>
              </a:custGeom>
              <a:solidFill>
                <a:srgbClr val="0046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6" name="Freeform 369"/>
              <p:cNvSpPr>
                <a:spLocks noChangeArrowheads="1"/>
              </p:cNvSpPr>
              <p:nvPr/>
            </p:nvSpPr>
            <p:spPr bwMode="auto">
              <a:xfrm>
                <a:off x="2137" y="1272"/>
                <a:ext cx="341" cy="538"/>
              </a:xfrm>
              <a:custGeom>
                <a:avLst/>
                <a:gdLst>
                  <a:gd name="T0" fmla="*/ 12 w 203"/>
                  <a:gd name="T1" fmla="*/ 252 h 303"/>
                  <a:gd name="T2" fmla="*/ 10 w 203"/>
                  <a:gd name="T3" fmla="*/ 211 h 303"/>
                  <a:gd name="T4" fmla="*/ 188 w 203"/>
                  <a:gd name="T5" fmla="*/ 0 h 303"/>
                  <a:gd name="T6" fmla="*/ 341 w 203"/>
                  <a:gd name="T7" fmla="*/ 526 h 303"/>
                  <a:gd name="T8" fmla="*/ 302 w 203"/>
                  <a:gd name="T9" fmla="*/ 527 h 303"/>
                  <a:gd name="T10" fmla="*/ 12 w 203"/>
                  <a:gd name="T11" fmla="*/ 252 h 3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3"/>
                  <a:gd name="T19" fmla="*/ 0 h 303"/>
                  <a:gd name="T20" fmla="*/ 203 w 203"/>
                  <a:gd name="T21" fmla="*/ 303 h 3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3" h="303">
                    <a:moveTo>
                      <a:pt x="7" y="142"/>
                    </a:moveTo>
                    <a:cubicBezTo>
                      <a:pt x="0" y="136"/>
                      <a:pt x="0" y="125"/>
                      <a:pt x="6" y="119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203" y="296"/>
                      <a:pt x="203" y="296"/>
                      <a:pt x="203" y="296"/>
                    </a:cubicBezTo>
                    <a:cubicBezTo>
                      <a:pt x="197" y="302"/>
                      <a:pt x="187" y="303"/>
                      <a:pt x="180" y="297"/>
                    </a:cubicBezTo>
                    <a:cubicBezTo>
                      <a:pt x="7" y="142"/>
                      <a:pt x="7" y="142"/>
                      <a:pt x="7" y="142"/>
                    </a:cubicBezTo>
                  </a:path>
                </a:pathLst>
              </a:custGeom>
              <a:solidFill>
                <a:srgbClr val="0021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7" name="Freeform 370"/>
              <p:cNvSpPr>
                <a:spLocks noChangeArrowheads="1"/>
              </p:cNvSpPr>
              <p:nvPr/>
            </p:nvSpPr>
            <p:spPr bwMode="auto">
              <a:xfrm>
                <a:off x="2246" y="1384"/>
                <a:ext cx="316" cy="344"/>
              </a:xfrm>
              <a:custGeom>
                <a:avLst/>
                <a:gdLst>
                  <a:gd name="T0" fmla="*/ 0 w 316"/>
                  <a:gd name="T1" fmla="*/ 232 h 344"/>
                  <a:gd name="T2" fmla="*/ 198 w 316"/>
                  <a:gd name="T3" fmla="*/ 0 h 344"/>
                  <a:gd name="T4" fmla="*/ 316 w 316"/>
                  <a:gd name="T5" fmla="*/ 112 h 344"/>
                  <a:gd name="T6" fmla="*/ 119 w 316"/>
                  <a:gd name="T7" fmla="*/ 344 h 344"/>
                  <a:gd name="T8" fmla="*/ 0 w 316"/>
                  <a:gd name="T9" fmla="*/ 232 h 3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6"/>
                  <a:gd name="T16" fmla="*/ 0 h 344"/>
                  <a:gd name="T17" fmla="*/ 316 w 316"/>
                  <a:gd name="T18" fmla="*/ 344 h 3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6" h="344">
                    <a:moveTo>
                      <a:pt x="0" y="232"/>
                    </a:moveTo>
                    <a:lnTo>
                      <a:pt x="198" y="0"/>
                    </a:lnTo>
                    <a:lnTo>
                      <a:pt x="316" y="112"/>
                    </a:lnTo>
                    <a:lnTo>
                      <a:pt x="119" y="344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rgbClr val="6DC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8" name="Freeform 371"/>
              <p:cNvSpPr>
                <a:spLocks noChangeArrowheads="1"/>
              </p:cNvSpPr>
              <p:nvPr/>
            </p:nvSpPr>
            <p:spPr bwMode="auto">
              <a:xfrm>
                <a:off x="2246" y="1384"/>
                <a:ext cx="316" cy="344"/>
              </a:xfrm>
              <a:custGeom>
                <a:avLst/>
                <a:gdLst>
                  <a:gd name="T0" fmla="*/ 0 w 316"/>
                  <a:gd name="T1" fmla="*/ 232 h 344"/>
                  <a:gd name="T2" fmla="*/ 198 w 316"/>
                  <a:gd name="T3" fmla="*/ 0 h 344"/>
                  <a:gd name="T4" fmla="*/ 316 w 316"/>
                  <a:gd name="T5" fmla="*/ 112 h 344"/>
                  <a:gd name="T6" fmla="*/ 119 w 316"/>
                  <a:gd name="T7" fmla="*/ 344 h 344"/>
                  <a:gd name="T8" fmla="*/ 0 w 316"/>
                  <a:gd name="T9" fmla="*/ 232 h 3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6"/>
                  <a:gd name="T16" fmla="*/ 0 h 344"/>
                  <a:gd name="T17" fmla="*/ 316 w 316"/>
                  <a:gd name="T18" fmla="*/ 344 h 3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6" h="344">
                    <a:moveTo>
                      <a:pt x="0" y="232"/>
                    </a:moveTo>
                    <a:lnTo>
                      <a:pt x="198" y="0"/>
                    </a:lnTo>
                    <a:lnTo>
                      <a:pt x="316" y="112"/>
                    </a:lnTo>
                    <a:lnTo>
                      <a:pt x="119" y="344"/>
                    </a:lnTo>
                    <a:lnTo>
                      <a:pt x="0" y="2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9" name="Freeform 372"/>
              <p:cNvSpPr>
                <a:spLocks noChangeArrowheads="1"/>
              </p:cNvSpPr>
              <p:nvPr/>
            </p:nvSpPr>
            <p:spPr bwMode="auto">
              <a:xfrm>
                <a:off x="2246" y="1458"/>
                <a:ext cx="188" cy="270"/>
              </a:xfrm>
              <a:custGeom>
                <a:avLst/>
                <a:gdLst>
                  <a:gd name="T0" fmla="*/ 0 w 188"/>
                  <a:gd name="T1" fmla="*/ 158 h 270"/>
                  <a:gd name="T2" fmla="*/ 135 w 188"/>
                  <a:gd name="T3" fmla="*/ 0 h 270"/>
                  <a:gd name="T4" fmla="*/ 188 w 188"/>
                  <a:gd name="T5" fmla="*/ 188 h 270"/>
                  <a:gd name="T6" fmla="*/ 119 w 188"/>
                  <a:gd name="T7" fmla="*/ 270 h 270"/>
                  <a:gd name="T8" fmla="*/ 0 w 188"/>
                  <a:gd name="T9" fmla="*/ 158 h 2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8"/>
                  <a:gd name="T16" fmla="*/ 0 h 270"/>
                  <a:gd name="T17" fmla="*/ 188 w 188"/>
                  <a:gd name="T18" fmla="*/ 270 h 2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8" h="270">
                    <a:moveTo>
                      <a:pt x="0" y="158"/>
                    </a:moveTo>
                    <a:lnTo>
                      <a:pt x="135" y="0"/>
                    </a:lnTo>
                    <a:lnTo>
                      <a:pt x="188" y="188"/>
                    </a:lnTo>
                    <a:lnTo>
                      <a:pt x="119" y="270"/>
                    </a:lnTo>
                    <a:lnTo>
                      <a:pt x="0" y="158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0" name="Freeform 373"/>
              <p:cNvSpPr>
                <a:spLocks noChangeArrowheads="1"/>
              </p:cNvSpPr>
              <p:nvPr/>
            </p:nvSpPr>
            <p:spPr bwMode="auto">
              <a:xfrm>
                <a:off x="2246" y="1458"/>
                <a:ext cx="188" cy="270"/>
              </a:xfrm>
              <a:custGeom>
                <a:avLst/>
                <a:gdLst>
                  <a:gd name="T0" fmla="*/ 0 w 188"/>
                  <a:gd name="T1" fmla="*/ 158 h 270"/>
                  <a:gd name="T2" fmla="*/ 135 w 188"/>
                  <a:gd name="T3" fmla="*/ 0 h 270"/>
                  <a:gd name="T4" fmla="*/ 188 w 188"/>
                  <a:gd name="T5" fmla="*/ 188 h 270"/>
                  <a:gd name="T6" fmla="*/ 119 w 188"/>
                  <a:gd name="T7" fmla="*/ 270 h 270"/>
                  <a:gd name="T8" fmla="*/ 0 w 188"/>
                  <a:gd name="T9" fmla="*/ 158 h 2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8"/>
                  <a:gd name="T16" fmla="*/ 0 h 270"/>
                  <a:gd name="T17" fmla="*/ 188 w 188"/>
                  <a:gd name="T18" fmla="*/ 270 h 2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8" h="270">
                    <a:moveTo>
                      <a:pt x="0" y="158"/>
                    </a:moveTo>
                    <a:lnTo>
                      <a:pt x="135" y="0"/>
                    </a:lnTo>
                    <a:lnTo>
                      <a:pt x="188" y="188"/>
                    </a:lnTo>
                    <a:lnTo>
                      <a:pt x="119" y="270"/>
                    </a:lnTo>
                    <a:lnTo>
                      <a:pt x="0" y="1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1" name="Freeform 374"/>
              <p:cNvSpPr>
                <a:spLocks noChangeArrowheads="1"/>
              </p:cNvSpPr>
              <p:nvPr/>
            </p:nvSpPr>
            <p:spPr bwMode="auto">
              <a:xfrm>
                <a:off x="2488" y="1778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9 h 9"/>
                  <a:gd name="T4" fmla="*/ 0 w 7"/>
                  <a:gd name="T5" fmla="*/ 9 h 9"/>
                  <a:gd name="T6" fmla="*/ 7 w 7"/>
                  <a:gd name="T7" fmla="*/ 0 h 9"/>
                  <a:gd name="T8" fmla="*/ 7 w 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0"/>
                    </a:moveTo>
                    <a:lnTo>
                      <a:pt x="0" y="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37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2" name="Freeform 375"/>
              <p:cNvSpPr>
                <a:spLocks noChangeArrowheads="1"/>
              </p:cNvSpPr>
              <p:nvPr/>
            </p:nvSpPr>
            <p:spPr bwMode="auto">
              <a:xfrm>
                <a:off x="2488" y="1778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9 h 9"/>
                  <a:gd name="T4" fmla="*/ 0 w 7"/>
                  <a:gd name="T5" fmla="*/ 9 h 9"/>
                  <a:gd name="T6" fmla="*/ 7 w 7"/>
                  <a:gd name="T7" fmla="*/ 0 h 9"/>
                  <a:gd name="T8" fmla="*/ 7 w 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0"/>
                    </a:moveTo>
                    <a:lnTo>
                      <a:pt x="0" y="9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3" name="Freeform 376"/>
              <p:cNvSpPr>
                <a:spLocks noChangeArrowheads="1"/>
              </p:cNvSpPr>
              <p:nvPr/>
            </p:nvSpPr>
            <p:spPr bwMode="auto">
              <a:xfrm>
                <a:off x="2465" y="1751"/>
                <a:ext cx="30" cy="36"/>
              </a:xfrm>
              <a:custGeom>
                <a:avLst/>
                <a:gdLst>
                  <a:gd name="T0" fmla="*/ 0 w 30"/>
                  <a:gd name="T1" fmla="*/ 0 h 36"/>
                  <a:gd name="T2" fmla="*/ 6 w 30"/>
                  <a:gd name="T3" fmla="*/ 20 h 36"/>
                  <a:gd name="T4" fmla="*/ 23 w 30"/>
                  <a:gd name="T5" fmla="*/ 36 h 36"/>
                  <a:gd name="T6" fmla="*/ 30 w 30"/>
                  <a:gd name="T7" fmla="*/ 27 h 36"/>
                  <a:gd name="T8" fmla="*/ 0 w 30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36"/>
                  <a:gd name="T17" fmla="*/ 30 w 3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36">
                    <a:moveTo>
                      <a:pt x="0" y="0"/>
                    </a:moveTo>
                    <a:lnTo>
                      <a:pt x="6" y="20"/>
                    </a:lnTo>
                    <a:lnTo>
                      <a:pt x="23" y="36"/>
                    </a:lnTo>
                    <a:lnTo>
                      <a:pt x="30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4" name="Freeform 377"/>
              <p:cNvSpPr>
                <a:spLocks noChangeArrowheads="1"/>
              </p:cNvSpPr>
              <p:nvPr/>
            </p:nvSpPr>
            <p:spPr bwMode="auto">
              <a:xfrm>
                <a:off x="2465" y="1751"/>
                <a:ext cx="30" cy="36"/>
              </a:xfrm>
              <a:custGeom>
                <a:avLst/>
                <a:gdLst>
                  <a:gd name="T0" fmla="*/ 0 w 30"/>
                  <a:gd name="T1" fmla="*/ 0 h 36"/>
                  <a:gd name="T2" fmla="*/ 6 w 30"/>
                  <a:gd name="T3" fmla="*/ 20 h 36"/>
                  <a:gd name="T4" fmla="*/ 23 w 30"/>
                  <a:gd name="T5" fmla="*/ 36 h 36"/>
                  <a:gd name="T6" fmla="*/ 30 w 30"/>
                  <a:gd name="T7" fmla="*/ 27 h 36"/>
                  <a:gd name="T8" fmla="*/ 0 w 30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36"/>
                  <a:gd name="T17" fmla="*/ 30 w 30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36">
                    <a:moveTo>
                      <a:pt x="0" y="0"/>
                    </a:moveTo>
                    <a:lnTo>
                      <a:pt x="6" y="20"/>
                    </a:lnTo>
                    <a:lnTo>
                      <a:pt x="23" y="36"/>
                    </a:lnTo>
                    <a:lnTo>
                      <a:pt x="30" y="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5" name="Freeform 378"/>
              <p:cNvSpPr>
                <a:spLocks noEditPoints="1" noChangeArrowheads="1"/>
              </p:cNvSpPr>
              <p:nvPr/>
            </p:nvSpPr>
            <p:spPr bwMode="auto">
              <a:xfrm>
                <a:off x="2155" y="1464"/>
                <a:ext cx="316" cy="307"/>
              </a:xfrm>
              <a:custGeom>
                <a:avLst/>
                <a:gdLst>
                  <a:gd name="T0" fmla="*/ 244 w 316"/>
                  <a:gd name="T1" fmla="*/ 225 h 307"/>
                  <a:gd name="T2" fmla="*/ 237 w 316"/>
                  <a:gd name="T3" fmla="*/ 232 h 307"/>
                  <a:gd name="T4" fmla="*/ 316 w 316"/>
                  <a:gd name="T5" fmla="*/ 307 h 307"/>
                  <a:gd name="T6" fmla="*/ 310 w 316"/>
                  <a:gd name="T7" fmla="*/ 287 h 307"/>
                  <a:gd name="T8" fmla="*/ 244 w 316"/>
                  <a:gd name="T9" fmla="*/ 225 h 307"/>
                  <a:gd name="T10" fmla="*/ 7 w 316"/>
                  <a:gd name="T11" fmla="*/ 0 h 307"/>
                  <a:gd name="T12" fmla="*/ 0 w 316"/>
                  <a:gd name="T13" fmla="*/ 8 h 307"/>
                  <a:gd name="T14" fmla="*/ 118 w 316"/>
                  <a:gd name="T15" fmla="*/ 120 h 307"/>
                  <a:gd name="T16" fmla="*/ 125 w 316"/>
                  <a:gd name="T17" fmla="*/ 111 h 307"/>
                  <a:gd name="T18" fmla="*/ 7 w 316"/>
                  <a:gd name="T19" fmla="*/ 0 h 3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6"/>
                  <a:gd name="T31" fmla="*/ 0 h 307"/>
                  <a:gd name="T32" fmla="*/ 316 w 316"/>
                  <a:gd name="T33" fmla="*/ 307 h 30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6" h="307">
                    <a:moveTo>
                      <a:pt x="244" y="225"/>
                    </a:moveTo>
                    <a:lnTo>
                      <a:pt x="237" y="232"/>
                    </a:lnTo>
                    <a:lnTo>
                      <a:pt x="316" y="307"/>
                    </a:lnTo>
                    <a:lnTo>
                      <a:pt x="310" y="287"/>
                    </a:lnTo>
                    <a:lnTo>
                      <a:pt x="244" y="225"/>
                    </a:lnTo>
                    <a:close/>
                    <a:moveTo>
                      <a:pt x="7" y="0"/>
                    </a:moveTo>
                    <a:lnTo>
                      <a:pt x="0" y="8"/>
                    </a:lnTo>
                    <a:lnTo>
                      <a:pt x="118" y="120"/>
                    </a:lnTo>
                    <a:lnTo>
                      <a:pt x="125" y="11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1A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6" name="Freeform 379"/>
              <p:cNvSpPr>
                <a:spLocks noEditPoints="1" noChangeArrowheads="1"/>
              </p:cNvSpPr>
              <p:nvPr/>
            </p:nvSpPr>
            <p:spPr bwMode="auto">
              <a:xfrm>
                <a:off x="2155" y="1464"/>
                <a:ext cx="316" cy="307"/>
              </a:xfrm>
              <a:custGeom>
                <a:avLst/>
                <a:gdLst>
                  <a:gd name="T0" fmla="*/ 244 w 316"/>
                  <a:gd name="T1" fmla="*/ 225 h 307"/>
                  <a:gd name="T2" fmla="*/ 237 w 316"/>
                  <a:gd name="T3" fmla="*/ 232 h 307"/>
                  <a:gd name="T4" fmla="*/ 316 w 316"/>
                  <a:gd name="T5" fmla="*/ 307 h 307"/>
                  <a:gd name="T6" fmla="*/ 310 w 316"/>
                  <a:gd name="T7" fmla="*/ 287 h 307"/>
                  <a:gd name="T8" fmla="*/ 244 w 316"/>
                  <a:gd name="T9" fmla="*/ 225 h 307"/>
                  <a:gd name="T10" fmla="*/ 7 w 316"/>
                  <a:gd name="T11" fmla="*/ 0 h 307"/>
                  <a:gd name="T12" fmla="*/ 0 w 316"/>
                  <a:gd name="T13" fmla="*/ 8 h 307"/>
                  <a:gd name="T14" fmla="*/ 118 w 316"/>
                  <a:gd name="T15" fmla="*/ 120 h 307"/>
                  <a:gd name="T16" fmla="*/ 125 w 316"/>
                  <a:gd name="T17" fmla="*/ 111 h 307"/>
                  <a:gd name="T18" fmla="*/ 7 w 316"/>
                  <a:gd name="T19" fmla="*/ 0 h 3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6"/>
                  <a:gd name="T31" fmla="*/ 0 h 307"/>
                  <a:gd name="T32" fmla="*/ 316 w 316"/>
                  <a:gd name="T33" fmla="*/ 307 h 30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6" h="307">
                    <a:moveTo>
                      <a:pt x="244" y="225"/>
                    </a:moveTo>
                    <a:lnTo>
                      <a:pt x="237" y="232"/>
                    </a:lnTo>
                    <a:lnTo>
                      <a:pt x="316" y="307"/>
                    </a:lnTo>
                    <a:lnTo>
                      <a:pt x="310" y="287"/>
                    </a:lnTo>
                    <a:lnTo>
                      <a:pt x="244" y="225"/>
                    </a:lnTo>
                    <a:moveTo>
                      <a:pt x="7" y="0"/>
                    </a:moveTo>
                    <a:lnTo>
                      <a:pt x="0" y="8"/>
                    </a:lnTo>
                    <a:lnTo>
                      <a:pt x="118" y="120"/>
                    </a:lnTo>
                    <a:lnTo>
                      <a:pt x="125" y="111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7" name="Freeform 380"/>
              <p:cNvSpPr>
                <a:spLocks noChangeArrowheads="1"/>
              </p:cNvSpPr>
              <p:nvPr/>
            </p:nvSpPr>
            <p:spPr bwMode="auto">
              <a:xfrm>
                <a:off x="2273" y="1575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9 h 9"/>
                  <a:gd name="T4" fmla="*/ 0 w 7"/>
                  <a:gd name="T5" fmla="*/ 9 h 9"/>
                  <a:gd name="T6" fmla="*/ 7 w 7"/>
                  <a:gd name="T7" fmla="*/ 0 h 9"/>
                  <a:gd name="T8" fmla="*/ 7 w 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0"/>
                    </a:moveTo>
                    <a:lnTo>
                      <a:pt x="0" y="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89A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8" name="Freeform 381"/>
              <p:cNvSpPr>
                <a:spLocks noChangeArrowheads="1"/>
              </p:cNvSpPr>
              <p:nvPr/>
            </p:nvSpPr>
            <p:spPr bwMode="auto">
              <a:xfrm>
                <a:off x="2273" y="1575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9 h 9"/>
                  <a:gd name="T4" fmla="*/ 0 w 7"/>
                  <a:gd name="T5" fmla="*/ 9 h 9"/>
                  <a:gd name="T6" fmla="*/ 7 w 7"/>
                  <a:gd name="T7" fmla="*/ 0 h 9"/>
                  <a:gd name="T8" fmla="*/ 7 w 7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0"/>
                    </a:moveTo>
                    <a:lnTo>
                      <a:pt x="0" y="9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9" name="Freeform 382"/>
              <p:cNvSpPr>
                <a:spLocks noChangeArrowheads="1"/>
              </p:cNvSpPr>
              <p:nvPr/>
            </p:nvSpPr>
            <p:spPr bwMode="auto">
              <a:xfrm>
                <a:off x="2273" y="1575"/>
                <a:ext cx="126" cy="121"/>
              </a:xfrm>
              <a:custGeom>
                <a:avLst/>
                <a:gdLst>
                  <a:gd name="T0" fmla="*/ 7 w 126"/>
                  <a:gd name="T1" fmla="*/ 0 h 121"/>
                  <a:gd name="T2" fmla="*/ 0 w 126"/>
                  <a:gd name="T3" fmla="*/ 9 h 121"/>
                  <a:gd name="T4" fmla="*/ 119 w 126"/>
                  <a:gd name="T5" fmla="*/ 121 h 121"/>
                  <a:gd name="T6" fmla="*/ 126 w 126"/>
                  <a:gd name="T7" fmla="*/ 114 h 121"/>
                  <a:gd name="T8" fmla="*/ 7 w 126"/>
                  <a:gd name="T9" fmla="*/ 0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6"/>
                  <a:gd name="T16" fmla="*/ 0 h 121"/>
                  <a:gd name="T17" fmla="*/ 126 w 126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6" h="121">
                    <a:moveTo>
                      <a:pt x="7" y="0"/>
                    </a:moveTo>
                    <a:lnTo>
                      <a:pt x="0" y="9"/>
                    </a:lnTo>
                    <a:lnTo>
                      <a:pt x="119" y="121"/>
                    </a:lnTo>
                    <a:lnTo>
                      <a:pt x="126" y="1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58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0" name="Freeform 383"/>
              <p:cNvSpPr>
                <a:spLocks noChangeArrowheads="1"/>
              </p:cNvSpPr>
              <p:nvPr/>
            </p:nvSpPr>
            <p:spPr bwMode="auto">
              <a:xfrm>
                <a:off x="2273" y="1575"/>
                <a:ext cx="126" cy="121"/>
              </a:xfrm>
              <a:custGeom>
                <a:avLst/>
                <a:gdLst>
                  <a:gd name="T0" fmla="*/ 7 w 126"/>
                  <a:gd name="T1" fmla="*/ 0 h 121"/>
                  <a:gd name="T2" fmla="*/ 0 w 126"/>
                  <a:gd name="T3" fmla="*/ 9 h 121"/>
                  <a:gd name="T4" fmla="*/ 119 w 126"/>
                  <a:gd name="T5" fmla="*/ 121 h 121"/>
                  <a:gd name="T6" fmla="*/ 126 w 126"/>
                  <a:gd name="T7" fmla="*/ 114 h 121"/>
                  <a:gd name="T8" fmla="*/ 7 w 126"/>
                  <a:gd name="T9" fmla="*/ 0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6"/>
                  <a:gd name="T16" fmla="*/ 0 h 121"/>
                  <a:gd name="T17" fmla="*/ 126 w 126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6" h="121">
                    <a:moveTo>
                      <a:pt x="7" y="0"/>
                    </a:moveTo>
                    <a:lnTo>
                      <a:pt x="0" y="9"/>
                    </a:lnTo>
                    <a:lnTo>
                      <a:pt x="119" y="121"/>
                    </a:lnTo>
                    <a:lnTo>
                      <a:pt x="126" y="11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1" name="Freeform 384"/>
              <p:cNvSpPr>
                <a:spLocks noChangeArrowheads="1"/>
              </p:cNvSpPr>
              <p:nvPr/>
            </p:nvSpPr>
            <p:spPr bwMode="auto">
              <a:xfrm>
                <a:off x="2160" y="1455"/>
                <a:ext cx="343" cy="325"/>
              </a:xfrm>
              <a:custGeom>
                <a:avLst/>
                <a:gdLst>
                  <a:gd name="T0" fmla="*/ 0 w 343"/>
                  <a:gd name="T1" fmla="*/ 10 h 325"/>
                  <a:gd name="T2" fmla="*/ 11 w 343"/>
                  <a:gd name="T3" fmla="*/ 0 h 325"/>
                  <a:gd name="T4" fmla="*/ 343 w 343"/>
                  <a:gd name="T5" fmla="*/ 314 h 325"/>
                  <a:gd name="T6" fmla="*/ 333 w 343"/>
                  <a:gd name="T7" fmla="*/ 325 h 325"/>
                  <a:gd name="T8" fmla="*/ 0 w 343"/>
                  <a:gd name="T9" fmla="*/ 10 h 3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3"/>
                  <a:gd name="T16" fmla="*/ 0 h 325"/>
                  <a:gd name="T17" fmla="*/ 343 w 343"/>
                  <a:gd name="T18" fmla="*/ 325 h 3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3" h="325">
                    <a:moveTo>
                      <a:pt x="0" y="10"/>
                    </a:moveTo>
                    <a:lnTo>
                      <a:pt x="11" y="0"/>
                    </a:lnTo>
                    <a:lnTo>
                      <a:pt x="343" y="314"/>
                    </a:lnTo>
                    <a:lnTo>
                      <a:pt x="333" y="32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4C0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2" name="Freeform 385"/>
              <p:cNvSpPr>
                <a:spLocks noChangeArrowheads="1"/>
              </p:cNvSpPr>
              <p:nvPr/>
            </p:nvSpPr>
            <p:spPr bwMode="auto">
              <a:xfrm>
                <a:off x="2162" y="1460"/>
                <a:ext cx="334" cy="318"/>
              </a:xfrm>
              <a:custGeom>
                <a:avLst/>
                <a:gdLst>
                  <a:gd name="T0" fmla="*/ 0 w 334"/>
                  <a:gd name="T1" fmla="*/ 4 h 318"/>
                  <a:gd name="T2" fmla="*/ 2 w 334"/>
                  <a:gd name="T3" fmla="*/ 0 h 318"/>
                  <a:gd name="T4" fmla="*/ 334 w 334"/>
                  <a:gd name="T5" fmla="*/ 314 h 318"/>
                  <a:gd name="T6" fmla="*/ 333 w 334"/>
                  <a:gd name="T7" fmla="*/ 318 h 318"/>
                  <a:gd name="T8" fmla="*/ 0 w 334"/>
                  <a:gd name="T9" fmla="*/ 4 h 3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4"/>
                  <a:gd name="T16" fmla="*/ 0 h 318"/>
                  <a:gd name="T17" fmla="*/ 334 w 334"/>
                  <a:gd name="T18" fmla="*/ 318 h 3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4" h="318">
                    <a:moveTo>
                      <a:pt x="0" y="4"/>
                    </a:moveTo>
                    <a:lnTo>
                      <a:pt x="2" y="0"/>
                    </a:lnTo>
                    <a:lnTo>
                      <a:pt x="334" y="314"/>
                    </a:lnTo>
                    <a:lnTo>
                      <a:pt x="333" y="318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622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3" name="Freeform 386"/>
              <p:cNvSpPr>
                <a:spLocks noChangeArrowheads="1"/>
              </p:cNvSpPr>
              <p:nvPr/>
            </p:nvSpPr>
            <p:spPr bwMode="auto">
              <a:xfrm>
                <a:off x="2167" y="1456"/>
                <a:ext cx="334" cy="317"/>
              </a:xfrm>
              <a:custGeom>
                <a:avLst/>
                <a:gdLst>
                  <a:gd name="T0" fmla="*/ 0 w 334"/>
                  <a:gd name="T1" fmla="*/ 2 h 317"/>
                  <a:gd name="T2" fmla="*/ 2 w 334"/>
                  <a:gd name="T3" fmla="*/ 0 h 317"/>
                  <a:gd name="T4" fmla="*/ 334 w 334"/>
                  <a:gd name="T5" fmla="*/ 315 h 317"/>
                  <a:gd name="T6" fmla="*/ 331 w 334"/>
                  <a:gd name="T7" fmla="*/ 317 h 317"/>
                  <a:gd name="T8" fmla="*/ 0 w 334"/>
                  <a:gd name="T9" fmla="*/ 2 h 3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4"/>
                  <a:gd name="T16" fmla="*/ 0 h 317"/>
                  <a:gd name="T17" fmla="*/ 334 w 334"/>
                  <a:gd name="T18" fmla="*/ 317 h 3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4" h="317">
                    <a:moveTo>
                      <a:pt x="0" y="2"/>
                    </a:moveTo>
                    <a:lnTo>
                      <a:pt x="2" y="0"/>
                    </a:lnTo>
                    <a:lnTo>
                      <a:pt x="334" y="315"/>
                    </a:lnTo>
                    <a:lnTo>
                      <a:pt x="331" y="317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22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4" name="Freeform 387"/>
              <p:cNvSpPr>
                <a:spLocks noChangeArrowheads="1"/>
              </p:cNvSpPr>
              <p:nvPr/>
            </p:nvSpPr>
            <p:spPr bwMode="auto">
              <a:xfrm>
                <a:off x="2199" y="1432"/>
                <a:ext cx="413" cy="380"/>
              </a:xfrm>
              <a:custGeom>
                <a:avLst/>
                <a:gdLst>
                  <a:gd name="T0" fmla="*/ 39 w 246"/>
                  <a:gd name="T1" fmla="*/ 380 h 214"/>
                  <a:gd name="T2" fmla="*/ 32 w 246"/>
                  <a:gd name="T3" fmla="*/ 371 h 214"/>
                  <a:gd name="T4" fmla="*/ 0 w 246"/>
                  <a:gd name="T5" fmla="*/ 39 h 214"/>
                  <a:gd name="T6" fmla="*/ 383 w 246"/>
                  <a:gd name="T7" fmla="*/ 0 h 214"/>
                  <a:gd name="T8" fmla="*/ 413 w 246"/>
                  <a:gd name="T9" fmla="*/ 332 h 214"/>
                  <a:gd name="T10" fmla="*/ 408 w 246"/>
                  <a:gd name="T11" fmla="*/ 343 h 214"/>
                  <a:gd name="T12" fmla="*/ 39 w 246"/>
                  <a:gd name="T13" fmla="*/ 380 h 2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"/>
                  <a:gd name="T22" fmla="*/ 0 h 214"/>
                  <a:gd name="T23" fmla="*/ 246 w 246"/>
                  <a:gd name="T24" fmla="*/ 214 h 2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" h="214">
                    <a:moveTo>
                      <a:pt x="23" y="214"/>
                    </a:moveTo>
                    <a:cubicBezTo>
                      <a:pt x="21" y="214"/>
                      <a:pt x="19" y="212"/>
                      <a:pt x="19" y="20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46" y="187"/>
                      <a:pt x="246" y="187"/>
                      <a:pt x="246" y="187"/>
                    </a:cubicBezTo>
                    <a:cubicBezTo>
                      <a:pt x="246" y="190"/>
                      <a:pt x="245" y="192"/>
                      <a:pt x="243" y="193"/>
                    </a:cubicBezTo>
                    <a:lnTo>
                      <a:pt x="23" y="214"/>
                    </a:lnTo>
                    <a:close/>
                  </a:path>
                </a:pathLst>
              </a:custGeom>
              <a:solidFill>
                <a:srgbClr val="E174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5" name="Freeform 388"/>
              <p:cNvSpPr>
                <a:spLocks noChangeArrowheads="1"/>
              </p:cNvSpPr>
              <p:nvPr/>
            </p:nvSpPr>
            <p:spPr bwMode="auto">
              <a:xfrm>
                <a:off x="2199" y="1471"/>
                <a:ext cx="413" cy="341"/>
              </a:xfrm>
              <a:custGeom>
                <a:avLst/>
                <a:gdLst>
                  <a:gd name="T0" fmla="*/ 39 w 246"/>
                  <a:gd name="T1" fmla="*/ 341 h 192"/>
                  <a:gd name="T2" fmla="*/ 32 w 246"/>
                  <a:gd name="T3" fmla="*/ 332 h 192"/>
                  <a:gd name="T4" fmla="*/ 0 w 246"/>
                  <a:gd name="T5" fmla="*/ 0 h 192"/>
                  <a:gd name="T6" fmla="*/ 413 w 246"/>
                  <a:gd name="T7" fmla="*/ 293 h 192"/>
                  <a:gd name="T8" fmla="*/ 408 w 246"/>
                  <a:gd name="T9" fmla="*/ 304 h 192"/>
                  <a:gd name="T10" fmla="*/ 39 w 246"/>
                  <a:gd name="T11" fmla="*/ 341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6"/>
                  <a:gd name="T19" fmla="*/ 0 h 192"/>
                  <a:gd name="T20" fmla="*/ 246 w 246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6" h="192">
                    <a:moveTo>
                      <a:pt x="23" y="192"/>
                    </a:moveTo>
                    <a:cubicBezTo>
                      <a:pt x="21" y="192"/>
                      <a:pt x="19" y="190"/>
                      <a:pt x="19" y="1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6" y="165"/>
                      <a:pt x="246" y="165"/>
                      <a:pt x="246" y="165"/>
                    </a:cubicBezTo>
                    <a:cubicBezTo>
                      <a:pt x="246" y="168"/>
                      <a:pt x="245" y="170"/>
                      <a:pt x="243" y="171"/>
                    </a:cubicBezTo>
                    <a:lnTo>
                      <a:pt x="23" y="192"/>
                    </a:lnTo>
                    <a:close/>
                  </a:path>
                </a:pathLst>
              </a:custGeom>
              <a:solidFill>
                <a:srgbClr val="C25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6" name="Freeform 389"/>
              <p:cNvSpPr>
                <a:spLocks noChangeArrowheads="1"/>
              </p:cNvSpPr>
              <p:nvPr/>
            </p:nvSpPr>
            <p:spPr bwMode="auto">
              <a:xfrm>
                <a:off x="2194" y="1366"/>
                <a:ext cx="388" cy="105"/>
              </a:xfrm>
              <a:custGeom>
                <a:avLst/>
                <a:gdLst>
                  <a:gd name="T0" fmla="*/ 381 w 231"/>
                  <a:gd name="T1" fmla="*/ 37 h 59"/>
                  <a:gd name="T2" fmla="*/ 383 w 231"/>
                  <a:gd name="T3" fmla="*/ 11 h 59"/>
                  <a:gd name="T4" fmla="*/ 375 w 231"/>
                  <a:gd name="T5" fmla="*/ 2 h 59"/>
                  <a:gd name="T6" fmla="*/ 282 w 231"/>
                  <a:gd name="T7" fmla="*/ 11 h 59"/>
                  <a:gd name="T8" fmla="*/ 99 w 231"/>
                  <a:gd name="T9" fmla="*/ 30 h 59"/>
                  <a:gd name="T10" fmla="*/ 7 w 231"/>
                  <a:gd name="T11" fmla="*/ 39 h 59"/>
                  <a:gd name="T12" fmla="*/ 2 w 231"/>
                  <a:gd name="T13" fmla="*/ 50 h 59"/>
                  <a:gd name="T14" fmla="*/ 7 w 231"/>
                  <a:gd name="T15" fmla="*/ 75 h 59"/>
                  <a:gd name="T16" fmla="*/ 7 w 231"/>
                  <a:gd name="T17" fmla="*/ 105 h 59"/>
                  <a:gd name="T18" fmla="*/ 99 w 231"/>
                  <a:gd name="T19" fmla="*/ 96 h 59"/>
                  <a:gd name="T20" fmla="*/ 294 w 231"/>
                  <a:gd name="T21" fmla="*/ 75 h 59"/>
                  <a:gd name="T22" fmla="*/ 388 w 231"/>
                  <a:gd name="T23" fmla="*/ 66 h 59"/>
                  <a:gd name="T24" fmla="*/ 381 w 231"/>
                  <a:gd name="T25" fmla="*/ 37 h 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31"/>
                  <a:gd name="T40" fmla="*/ 0 h 59"/>
                  <a:gd name="T41" fmla="*/ 231 w 231"/>
                  <a:gd name="T42" fmla="*/ 59 h 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31" h="59">
                    <a:moveTo>
                      <a:pt x="227" y="21"/>
                    </a:moveTo>
                    <a:cubicBezTo>
                      <a:pt x="226" y="9"/>
                      <a:pt x="228" y="13"/>
                      <a:pt x="228" y="6"/>
                    </a:cubicBezTo>
                    <a:cubicBezTo>
                      <a:pt x="227" y="3"/>
                      <a:pt x="225" y="0"/>
                      <a:pt x="223" y="1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5"/>
                      <a:pt x="1" y="28"/>
                    </a:cubicBezTo>
                    <a:cubicBezTo>
                      <a:pt x="1" y="35"/>
                      <a:pt x="3" y="31"/>
                      <a:pt x="4" y="42"/>
                    </a:cubicBezTo>
                    <a:cubicBezTo>
                      <a:pt x="5" y="54"/>
                      <a:pt x="4" y="59"/>
                      <a:pt x="4" y="59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231" y="37"/>
                      <a:pt x="231" y="37"/>
                      <a:pt x="231" y="37"/>
                    </a:cubicBezTo>
                    <a:cubicBezTo>
                      <a:pt x="231" y="37"/>
                      <a:pt x="228" y="32"/>
                      <a:pt x="227" y="21"/>
                    </a:cubicBezTo>
                    <a:close/>
                  </a:path>
                </a:pathLst>
              </a:custGeom>
              <a:solidFill>
                <a:srgbClr val="213C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7" name="Freeform 390"/>
              <p:cNvSpPr>
                <a:spLocks noChangeArrowheads="1"/>
              </p:cNvSpPr>
              <p:nvPr/>
            </p:nvSpPr>
            <p:spPr bwMode="auto">
              <a:xfrm>
                <a:off x="2194" y="1405"/>
                <a:ext cx="388" cy="66"/>
              </a:xfrm>
              <a:custGeom>
                <a:avLst/>
                <a:gdLst>
                  <a:gd name="T0" fmla="*/ 7 w 231"/>
                  <a:gd name="T1" fmla="*/ 0 h 37"/>
                  <a:gd name="T2" fmla="*/ 2 w 231"/>
                  <a:gd name="T3" fmla="*/ 11 h 37"/>
                  <a:gd name="T4" fmla="*/ 7 w 231"/>
                  <a:gd name="T5" fmla="*/ 36 h 37"/>
                  <a:gd name="T6" fmla="*/ 7 w 231"/>
                  <a:gd name="T7" fmla="*/ 66 h 37"/>
                  <a:gd name="T8" fmla="*/ 99 w 231"/>
                  <a:gd name="T9" fmla="*/ 57 h 37"/>
                  <a:gd name="T10" fmla="*/ 294 w 231"/>
                  <a:gd name="T11" fmla="*/ 36 h 37"/>
                  <a:gd name="T12" fmla="*/ 388 w 231"/>
                  <a:gd name="T13" fmla="*/ 27 h 37"/>
                  <a:gd name="T14" fmla="*/ 7 w 231"/>
                  <a:gd name="T15" fmla="*/ 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1"/>
                  <a:gd name="T25" fmla="*/ 0 h 37"/>
                  <a:gd name="T26" fmla="*/ 231 w 231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1" h="37">
                    <a:moveTo>
                      <a:pt x="4" y="0"/>
                    </a:moveTo>
                    <a:cubicBezTo>
                      <a:pt x="2" y="0"/>
                      <a:pt x="0" y="3"/>
                      <a:pt x="1" y="6"/>
                    </a:cubicBezTo>
                    <a:cubicBezTo>
                      <a:pt x="1" y="13"/>
                      <a:pt x="3" y="9"/>
                      <a:pt x="4" y="20"/>
                    </a:cubicBezTo>
                    <a:cubicBezTo>
                      <a:pt x="5" y="32"/>
                      <a:pt x="4" y="37"/>
                      <a:pt x="4" y="37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175" y="20"/>
                      <a:pt x="175" y="20"/>
                      <a:pt x="175" y="20"/>
                    </a:cubicBezTo>
                    <a:cubicBezTo>
                      <a:pt x="231" y="15"/>
                      <a:pt x="231" y="15"/>
                      <a:pt x="231" y="1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321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8" name="Freeform 391"/>
              <p:cNvSpPr>
                <a:spLocks noEditPoints="1" noChangeArrowheads="1"/>
              </p:cNvSpPr>
              <p:nvPr/>
            </p:nvSpPr>
            <p:spPr bwMode="auto">
              <a:xfrm>
                <a:off x="2209" y="1448"/>
                <a:ext cx="393" cy="349"/>
              </a:xfrm>
              <a:custGeom>
                <a:avLst/>
                <a:gdLst>
                  <a:gd name="T0" fmla="*/ 29 w 234"/>
                  <a:gd name="T1" fmla="*/ 337 h 197"/>
                  <a:gd name="T2" fmla="*/ 2 w 234"/>
                  <a:gd name="T3" fmla="*/ 48 h 197"/>
                  <a:gd name="T4" fmla="*/ 8 w 234"/>
                  <a:gd name="T5" fmla="*/ 35 h 197"/>
                  <a:gd name="T6" fmla="*/ 356 w 234"/>
                  <a:gd name="T7" fmla="*/ 0 h 197"/>
                  <a:gd name="T8" fmla="*/ 366 w 234"/>
                  <a:gd name="T9" fmla="*/ 11 h 197"/>
                  <a:gd name="T10" fmla="*/ 393 w 234"/>
                  <a:gd name="T11" fmla="*/ 299 h 197"/>
                  <a:gd name="T12" fmla="*/ 385 w 234"/>
                  <a:gd name="T13" fmla="*/ 312 h 197"/>
                  <a:gd name="T14" fmla="*/ 37 w 234"/>
                  <a:gd name="T15" fmla="*/ 347 h 197"/>
                  <a:gd name="T16" fmla="*/ 29 w 234"/>
                  <a:gd name="T17" fmla="*/ 337 h 197"/>
                  <a:gd name="T18" fmla="*/ 363 w 234"/>
                  <a:gd name="T19" fmla="*/ 11 h 197"/>
                  <a:gd name="T20" fmla="*/ 358 w 234"/>
                  <a:gd name="T21" fmla="*/ 5 h 197"/>
                  <a:gd name="T22" fmla="*/ 8 w 234"/>
                  <a:gd name="T23" fmla="*/ 41 h 197"/>
                  <a:gd name="T24" fmla="*/ 5 w 234"/>
                  <a:gd name="T25" fmla="*/ 48 h 197"/>
                  <a:gd name="T26" fmla="*/ 32 w 234"/>
                  <a:gd name="T27" fmla="*/ 337 h 197"/>
                  <a:gd name="T28" fmla="*/ 37 w 234"/>
                  <a:gd name="T29" fmla="*/ 342 h 197"/>
                  <a:gd name="T30" fmla="*/ 385 w 234"/>
                  <a:gd name="T31" fmla="*/ 306 h 197"/>
                  <a:gd name="T32" fmla="*/ 388 w 234"/>
                  <a:gd name="T33" fmla="*/ 299 h 197"/>
                  <a:gd name="T34" fmla="*/ 363 w 234"/>
                  <a:gd name="T35" fmla="*/ 11 h 19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34"/>
                  <a:gd name="T55" fmla="*/ 0 h 197"/>
                  <a:gd name="T56" fmla="*/ 234 w 234"/>
                  <a:gd name="T57" fmla="*/ 197 h 19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34" h="197">
                    <a:moveTo>
                      <a:pt x="17" y="190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0" y="24"/>
                      <a:pt x="2" y="20"/>
                      <a:pt x="5" y="2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5" y="0"/>
                      <a:pt x="217" y="2"/>
                      <a:pt x="218" y="6"/>
                    </a:cubicBezTo>
                    <a:cubicBezTo>
                      <a:pt x="234" y="169"/>
                      <a:pt x="234" y="169"/>
                      <a:pt x="234" y="169"/>
                    </a:cubicBezTo>
                    <a:cubicBezTo>
                      <a:pt x="234" y="173"/>
                      <a:pt x="232" y="176"/>
                      <a:pt x="229" y="17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19" y="197"/>
                      <a:pt x="17" y="194"/>
                      <a:pt x="17" y="190"/>
                    </a:cubicBezTo>
                    <a:close/>
                    <a:moveTo>
                      <a:pt x="216" y="6"/>
                    </a:moveTo>
                    <a:cubicBezTo>
                      <a:pt x="215" y="5"/>
                      <a:pt x="214" y="3"/>
                      <a:pt x="213" y="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4"/>
                      <a:pt x="3" y="25"/>
                      <a:pt x="3" y="27"/>
                    </a:cubicBezTo>
                    <a:cubicBezTo>
                      <a:pt x="19" y="190"/>
                      <a:pt x="19" y="190"/>
                      <a:pt x="19" y="190"/>
                    </a:cubicBezTo>
                    <a:cubicBezTo>
                      <a:pt x="19" y="192"/>
                      <a:pt x="20" y="193"/>
                      <a:pt x="22" y="193"/>
                    </a:cubicBezTo>
                    <a:cubicBezTo>
                      <a:pt x="229" y="173"/>
                      <a:pt x="229" y="173"/>
                      <a:pt x="229" y="173"/>
                    </a:cubicBezTo>
                    <a:cubicBezTo>
                      <a:pt x="231" y="173"/>
                      <a:pt x="232" y="171"/>
                      <a:pt x="231" y="169"/>
                    </a:cubicBezTo>
                    <a:lnTo>
                      <a:pt x="216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9" name="Freeform 392"/>
              <p:cNvSpPr>
                <a:spLocks noChangeArrowheads="1"/>
              </p:cNvSpPr>
              <p:nvPr/>
            </p:nvSpPr>
            <p:spPr bwMode="auto">
              <a:xfrm>
                <a:off x="2505" y="1543"/>
                <a:ext cx="23" cy="119"/>
              </a:xfrm>
              <a:custGeom>
                <a:avLst/>
                <a:gdLst>
                  <a:gd name="T0" fmla="*/ 12 w 23"/>
                  <a:gd name="T1" fmla="*/ 119 h 119"/>
                  <a:gd name="T2" fmla="*/ 0 w 23"/>
                  <a:gd name="T3" fmla="*/ 0 h 119"/>
                  <a:gd name="T4" fmla="*/ 12 w 23"/>
                  <a:gd name="T5" fmla="*/ 0 h 119"/>
                  <a:gd name="T6" fmla="*/ 23 w 23"/>
                  <a:gd name="T7" fmla="*/ 119 h 119"/>
                  <a:gd name="T8" fmla="*/ 12 w 23"/>
                  <a:gd name="T9" fmla="*/ 119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19"/>
                  <a:gd name="T17" fmla="*/ 23 w 23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19">
                    <a:moveTo>
                      <a:pt x="12" y="11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3" y="119"/>
                    </a:lnTo>
                    <a:lnTo>
                      <a:pt x="12" y="119"/>
                    </a:lnTo>
                    <a:close/>
                  </a:path>
                </a:pathLst>
              </a:custGeom>
              <a:solidFill>
                <a:srgbClr val="623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0" name="Freeform 393"/>
              <p:cNvSpPr>
                <a:spLocks noChangeArrowheads="1"/>
              </p:cNvSpPr>
              <p:nvPr/>
            </p:nvSpPr>
            <p:spPr bwMode="auto">
              <a:xfrm>
                <a:off x="2241" y="1604"/>
                <a:ext cx="17" cy="53"/>
              </a:xfrm>
              <a:custGeom>
                <a:avLst/>
                <a:gdLst>
                  <a:gd name="T0" fmla="*/ 3 w 17"/>
                  <a:gd name="T1" fmla="*/ 53 h 53"/>
                  <a:gd name="T2" fmla="*/ 0 w 17"/>
                  <a:gd name="T3" fmla="*/ 2 h 53"/>
                  <a:gd name="T4" fmla="*/ 12 w 17"/>
                  <a:gd name="T5" fmla="*/ 0 h 53"/>
                  <a:gd name="T6" fmla="*/ 17 w 17"/>
                  <a:gd name="T7" fmla="*/ 51 h 53"/>
                  <a:gd name="T8" fmla="*/ 3 w 17"/>
                  <a:gd name="T9" fmla="*/ 53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53"/>
                  <a:gd name="T17" fmla="*/ 17 w 17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53">
                    <a:moveTo>
                      <a:pt x="3" y="53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7" y="51"/>
                    </a:lnTo>
                    <a:lnTo>
                      <a:pt x="3" y="53"/>
                    </a:lnTo>
                    <a:close/>
                  </a:path>
                </a:pathLst>
              </a:custGeom>
              <a:solidFill>
                <a:srgbClr val="623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1" name="Freeform 394"/>
              <p:cNvSpPr>
                <a:spLocks noChangeArrowheads="1"/>
              </p:cNvSpPr>
              <p:nvPr/>
            </p:nvSpPr>
            <p:spPr bwMode="auto">
              <a:xfrm>
                <a:off x="2459" y="1492"/>
                <a:ext cx="44" cy="229"/>
              </a:xfrm>
              <a:custGeom>
                <a:avLst/>
                <a:gdLst>
                  <a:gd name="T0" fmla="*/ 21 w 44"/>
                  <a:gd name="T1" fmla="*/ 229 h 229"/>
                  <a:gd name="T2" fmla="*/ 0 w 44"/>
                  <a:gd name="T3" fmla="*/ 2 h 229"/>
                  <a:gd name="T4" fmla="*/ 22 w 44"/>
                  <a:gd name="T5" fmla="*/ 0 h 229"/>
                  <a:gd name="T6" fmla="*/ 44 w 44"/>
                  <a:gd name="T7" fmla="*/ 226 h 229"/>
                  <a:gd name="T8" fmla="*/ 21 w 44"/>
                  <a:gd name="T9" fmla="*/ 229 h 2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229"/>
                  <a:gd name="T17" fmla="*/ 44 w 44"/>
                  <a:gd name="T18" fmla="*/ 229 h 2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229">
                    <a:moveTo>
                      <a:pt x="21" y="229"/>
                    </a:moveTo>
                    <a:lnTo>
                      <a:pt x="0" y="2"/>
                    </a:lnTo>
                    <a:lnTo>
                      <a:pt x="22" y="0"/>
                    </a:lnTo>
                    <a:lnTo>
                      <a:pt x="44" y="226"/>
                    </a:lnTo>
                    <a:lnTo>
                      <a:pt x="21" y="229"/>
                    </a:lnTo>
                    <a:close/>
                  </a:path>
                </a:pathLst>
              </a:custGeom>
              <a:solidFill>
                <a:srgbClr val="623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2" name="Freeform 395"/>
              <p:cNvSpPr>
                <a:spLocks noChangeArrowheads="1"/>
              </p:cNvSpPr>
              <p:nvPr/>
            </p:nvSpPr>
            <p:spPr bwMode="auto">
              <a:xfrm>
                <a:off x="1494" y="7"/>
                <a:ext cx="253" cy="268"/>
              </a:xfrm>
              <a:custGeom>
                <a:avLst/>
                <a:gdLst>
                  <a:gd name="T0" fmla="*/ 193 w 151"/>
                  <a:gd name="T1" fmla="*/ 229 h 151"/>
                  <a:gd name="T2" fmla="*/ 37 w 151"/>
                  <a:gd name="T3" fmla="*/ 204 h 151"/>
                  <a:gd name="T4" fmla="*/ 60 w 151"/>
                  <a:gd name="T5" fmla="*/ 39 h 151"/>
                  <a:gd name="T6" fmla="*/ 216 w 151"/>
                  <a:gd name="T7" fmla="*/ 66 h 151"/>
                  <a:gd name="T8" fmla="*/ 193 w 151"/>
                  <a:gd name="T9" fmla="*/ 229 h 1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151"/>
                  <a:gd name="T17" fmla="*/ 151 w 151"/>
                  <a:gd name="T18" fmla="*/ 151 h 1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151">
                    <a:moveTo>
                      <a:pt x="115" y="129"/>
                    </a:moveTo>
                    <a:cubicBezTo>
                      <a:pt x="85" y="151"/>
                      <a:pt x="43" y="144"/>
                      <a:pt x="22" y="115"/>
                    </a:cubicBezTo>
                    <a:cubicBezTo>
                      <a:pt x="0" y="85"/>
                      <a:pt x="7" y="43"/>
                      <a:pt x="36" y="22"/>
                    </a:cubicBezTo>
                    <a:cubicBezTo>
                      <a:pt x="66" y="0"/>
                      <a:pt x="108" y="7"/>
                      <a:pt x="129" y="37"/>
                    </a:cubicBezTo>
                    <a:cubicBezTo>
                      <a:pt x="151" y="66"/>
                      <a:pt x="144" y="108"/>
                      <a:pt x="115" y="129"/>
                    </a:cubicBez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3" name="Freeform 396"/>
              <p:cNvSpPr>
                <a:spLocks noChangeArrowheads="1"/>
              </p:cNvSpPr>
              <p:nvPr/>
            </p:nvSpPr>
            <p:spPr bwMode="auto">
              <a:xfrm>
                <a:off x="1502" y="13"/>
                <a:ext cx="240" cy="234"/>
              </a:xfrm>
              <a:custGeom>
                <a:avLst/>
                <a:gdLst>
                  <a:gd name="T0" fmla="*/ 57 w 143"/>
                  <a:gd name="T1" fmla="*/ 76 h 132"/>
                  <a:gd name="T2" fmla="*/ 183 w 143"/>
                  <a:gd name="T3" fmla="*/ 98 h 132"/>
                  <a:gd name="T4" fmla="*/ 163 w 143"/>
                  <a:gd name="T5" fmla="*/ 230 h 132"/>
                  <a:gd name="T6" fmla="*/ 159 w 143"/>
                  <a:gd name="T7" fmla="*/ 234 h 132"/>
                  <a:gd name="T8" fmla="*/ 181 w 143"/>
                  <a:gd name="T9" fmla="*/ 220 h 132"/>
                  <a:gd name="T10" fmla="*/ 206 w 143"/>
                  <a:gd name="T11" fmla="*/ 62 h 132"/>
                  <a:gd name="T12" fmla="*/ 55 w 143"/>
                  <a:gd name="T13" fmla="*/ 37 h 132"/>
                  <a:gd name="T14" fmla="*/ 22 w 143"/>
                  <a:gd name="T15" fmla="*/ 176 h 132"/>
                  <a:gd name="T16" fmla="*/ 57 w 143"/>
                  <a:gd name="T17" fmla="*/ 76 h 1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3"/>
                  <a:gd name="T28" fmla="*/ 0 h 132"/>
                  <a:gd name="T29" fmla="*/ 143 w 143"/>
                  <a:gd name="T30" fmla="*/ 132 h 13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3" h="132">
                    <a:moveTo>
                      <a:pt x="34" y="43"/>
                    </a:moveTo>
                    <a:cubicBezTo>
                      <a:pt x="58" y="25"/>
                      <a:pt x="91" y="31"/>
                      <a:pt x="109" y="55"/>
                    </a:cubicBezTo>
                    <a:cubicBezTo>
                      <a:pt x="126" y="79"/>
                      <a:pt x="121" y="113"/>
                      <a:pt x="97" y="130"/>
                    </a:cubicBezTo>
                    <a:cubicBezTo>
                      <a:pt x="96" y="131"/>
                      <a:pt x="95" y="131"/>
                      <a:pt x="95" y="132"/>
                    </a:cubicBezTo>
                    <a:cubicBezTo>
                      <a:pt x="99" y="130"/>
                      <a:pt x="104" y="127"/>
                      <a:pt x="108" y="124"/>
                    </a:cubicBezTo>
                    <a:cubicBezTo>
                      <a:pt x="137" y="103"/>
                      <a:pt x="143" y="63"/>
                      <a:pt x="123" y="35"/>
                    </a:cubicBezTo>
                    <a:cubicBezTo>
                      <a:pt x="102" y="6"/>
                      <a:pt x="62" y="0"/>
                      <a:pt x="33" y="21"/>
                    </a:cubicBezTo>
                    <a:cubicBezTo>
                      <a:pt x="8" y="39"/>
                      <a:pt x="0" y="72"/>
                      <a:pt x="13" y="99"/>
                    </a:cubicBezTo>
                    <a:cubicBezTo>
                      <a:pt x="8" y="79"/>
                      <a:pt x="15" y="56"/>
                      <a:pt x="34" y="43"/>
                    </a:cubicBezTo>
                    <a:close/>
                  </a:path>
                </a:pathLst>
              </a:custGeom>
              <a:solidFill>
                <a:srgbClr val="DE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4" name="Freeform 397"/>
              <p:cNvSpPr>
                <a:spLocks noChangeArrowheads="1"/>
              </p:cNvSpPr>
              <p:nvPr/>
            </p:nvSpPr>
            <p:spPr bwMode="auto">
              <a:xfrm>
                <a:off x="1546" y="5"/>
                <a:ext cx="169" cy="180"/>
              </a:xfrm>
              <a:custGeom>
                <a:avLst/>
                <a:gdLst>
                  <a:gd name="T0" fmla="*/ 3 w 101"/>
                  <a:gd name="T1" fmla="*/ 50 h 101"/>
                  <a:gd name="T2" fmla="*/ 0 w 101"/>
                  <a:gd name="T3" fmla="*/ 20 h 101"/>
                  <a:gd name="T4" fmla="*/ 82 w 101"/>
                  <a:gd name="T5" fmla="*/ 0 h 101"/>
                  <a:gd name="T6" fmla="*/ 159 w 101"/>
                  <a:gd name="T7" fmla="*/ 20 h 101"/>
                  <a:gd name="T8" fmla="*/ 161 w 101"/>
                  <a:gd name="T9" fmla="*/ 52 h 101"/>
                  <a:gd name="T10" fmla="*/ 164 w 101"/>
                  <a:gd name="T11" fmla="*/ 157 h 101"/>
                  <a:gd name="T12" fmla="*/ 90 w 101"/>
                  <a:gd name="T13" fmla="*/ 176 h 101"/>
                  <a:gd name="T14" fmla="*/ 0 w 101"/>
                  <a:gd name="T15" fmla="*/ 160 h 101"/>
                  <a:gd name="T16" fmla="*/ 3 w 101"/>
                  <a:gd name="T17" fmla="*/ 50 h 1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1"/>
                  <a:gd name="T28" fmla="*/ 0 h 101"/>
                  <a:gd name="T29" fmla="*/ 101 w 101"/>
                  <a:gd name="T30" fmla="*/ 101 h 10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1" h="101">
                    <a:moveTo>
                      <a:pt x="2" y="28"/>
                    </a:moveTo>
                    <a:cubicBezTo>
                      <a:pt x="2" y="28"/>
                      <a:pt x="1" y="23"/>
                      <a:pt x="0" y="11"/>
                    </a:cubicBezTo>
                    <a:cubicBezTo>
                      <a:pt x="0" y="6"/>
                      <a:pt x="23" y="0"/>
                      <a:pt x="49" y="0"/>
                    </a:cubicBezTo>
                    <a:cubicBezTo>
                      <a:pt x="68" y="0"/>
                      <a:pt x="93" y="9"/>
                      <a:pt x="95" y="11"/>
                    </a:cubicBezTo>
                    <a:cubicBezTo>
                      <a:pt x="97" y="12"/>
                      <a:pt x="98" y="19"/>
                      <a:pt x="96" y="29"/>
                    </a:cubicBezTo>
                    <a:cubicBezTo>
                      <a:pt x="96" y="31"/>
                      <a:pt x="101" y="76"/>
                      <a:pt x="98" y="88"/>
                    </a:cubicBezTo>
                    <a:cubicBezTo>
                      <a:pt x="96" y="100"/>
                      <a:pt x="62" y="99"/>
                      <a:pt x="54" y="99"/>
                    </a:cubicBezTo>
                    <a:cubicBezTo>
                      <a:pt x="47" y="99"/>
                      <a:pt x="0" y="101"/>
                      <a:pt x="0" y="90"/>
                    </a:cubicBezTo>
                    <a:cubicBezTo>
                      <a:pt x="0" y="80"/>
                      <a:pt x="2" y="28"/>
                      <a:pt x="2" y="28"/>
                    </a:cubicBezTo>
                    <a:close/>
                  </a:path>
                </a:pathLst>
              </a:custGeom>
              <a:solidFill>
                <a:srgbClr val="D7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5" name="Freeform 398"/>
              <p:cNvSpPr>
                <a:spLocks noChangeArrowheads="1"/>
              </p:cNvSpPr>
              <p:nvPr/>
            </p:nvSpPr>
            <p:spPr bwMode="auto">
              <a:xfrm>
                <a:off x="1549" y="9"/>
                <a:ext cx="163" cy="172"/>
              </a:xfrm>
              <a:custGeom>
                <a:avLst/>
                <a:gdLst>
                  <a:gd name="T0" fmla="*/ 3 w 97"/>
                  <a:gd name="T1" fmla="*/ 50 h 97"/>
                  <a:gd name="T2" fmla="*/ 0 w 97"/>
                  <a:gd name="T3" fmla="*/ 20 h 97"/>
                  <a:gd name="T4" fmla="*/ 79 w 97"/>
                  <a:gd name="T5" fmla="*/ 0 h 97"/>
                  <a:gd name="T6" fmla="*/ 155 w 97"/>
                  <a:gd name="T7" fmla="*/ 20 h 97"/>
                  <a:gd name="T8" fmla="*/ 156 w 97"/>
                  <a:gd name="T9" fmla="*/ 50 h 97"/>
                  <a:gd name="T10" fmla="*/ 160 w 97"/>
                  <a:gd name="T11" fmla="*/ 151 h 97"/>
                  <a:gd name="T12" fmla="*/ 87 w 97"/>
                  <a:gd name="T13" fmla="*/ 170 h 97"/>
                  <a:gd name="T14" fmla="*/ 0 w 97"/>
                  <a:gd name="T15" fmla="*/ 156 h 97"/>
                  <a:gd name="T16" fmla="*/ 3 w 97"/>
                  <a:gd name="T17" fmla="*/ 50 h 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"/>
                  <a:gd name="T28" fmla="*/ 0 h 97"/>
                  <a:gd name="T29" fmla="*/ 97 w 97"/>
                  <a:gd name="T30" fmla="*/ 97 h 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" h="97">
                    <a:moveTo>
                      <a:pt x="2" y="28"/>
                    </a:moveTo>
                    <a:cubicBezTo>
                      <a:pt x="2" y="28"/>
                      <a:pt x="1" y="23"/>
                      <a:pt x="0" y="11"/>
                    </a:cubicBezTo>
                    <a:cubicBezTo>
                      <a:pt x="0" y="6"/>
                      <a:pt x="23" y="0"/>
                      <a:pt x="47" y="0"/>
                    </a:cubicBezTo>
                    <a:cubicBezTo>
                      <a:pt x="66" y="0"/>
                      <a:pt x="90" y="10"/>
                      <a:pt x="92" y="11"/>
                    </a:cubicBezTo>
                    <a:cubicBezTo>
                      <a:pt x="93" y="12"/>
                      <a:pt x="95" y="19"/>
                      <a:pt x="93" y="28"/>
                    </a:cubicBezTo>
                    <a:cubicBezTo>
                      <a:pt x="92" y="31"/>
                      <a:pt x="97" y="74"/>
                      <a:pt x="95" y="85"/>
                    </a:cubicBezTo>
                    <a:cubicBezTo>
                      <a:pt x="93" y="97"/>
                      <a:pt x="60" y="96"/>
                      <a:pt x="52" y="96"/>
                    </a:cubicBezTo>
                    <a:cubicBezTo>
                      <a:pt x="45" y="96"/>
                      <a:pt x="0" y="97"/>
                      <a:pt x="0" y="88"/>
                    </a:cubicBezTo>
                    <a:cubicBezTo>
                      <a:pt x="0" y="78"/>
                      <a:pt x="2" y="28"/>
                      <a:pt x="2" y="28"/>
                    </a:cubicBezTo>
                    <a:close/>
                  </a:path>
                </a:pathLst>
              </a:custGeom>
              <a:solidFill>
                <a:srgbClr val="E6B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6" name="Oval 399"/>
              <p:cNvSpPr>
                <a:spLocks noChangeArrowheads="1"/>
              </p:cNvSpPr>
              <p:nvPr/>
            </p:nvSpPr>
            <p:spPr bwMode="auto">
              <a:xfrm>
                <a:off x="1529" y="0"/>
                <a:ext cx="173" cy="183"/>
              </a:xfrm>
              <a:prstGeom prst="ellipse">
                <a:avLst/>
              </a:prstGeom>
              <a:solidFill>
                <a:srgbClr val="C75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847" name="Freeform 400"/>
              <p:cNvSpPr>
                <a:spLocks noChangeArrowheads="1"/>
              </p:cNvSpPr>
              <p:nvPr/>
            </p:nvSpPr>
            <p:spPr bwMode="auto">
              <a:xfrm>
                <a:off x="1532" y="25"/>
                <a:ext cx="148" cy="124"/>
              </a:xfrm>
              <a:custGeom>
                <a:avLst/>
                <a:gdLst>
                  <a:gd name="T0" fmla="*/ 30 w 88"/>
                  <a:gd name="T1" fmla="*/ 0 h 70"/>
                  <a:gd name="T2" fmla="*/ 0 w 88"/>
                  <a:gd name="T3" fmla="*/ 94 h 70"/>
                  <a:gd name="T4" fmla="*/ 13 w 88"/>
                  <a:gd name="T5" fmla="*/ 120 h 70"/>
                  <a:gd name="T6" fmla="*/ 148 w 88"/>
                  <a:gd name="T7" fmla="*/ 7 h 70"/>
                  <a:gd name="T8" fmla="*/ 30 w 88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70"/>
                  <a:gd name="T17" fmla="*/ 88 w 88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70">
                    <a:moveTo>
                      <a:pt x="18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5" y="65"/>
                      <a:pt x="8" y="68"/>
                    </a:cubicBezTo>
                    <a:cubicBezTo>
                      <a:pt x="11" y="70"/>
                      <a:pt x="88" y="4"/>
                      <a:pt x="88" y="4"/>
                    </a:cubicBez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AC3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8" name="Freeform 401"/>
              <p:cNvSpPr>
                <a:spLocks noChangeArrowheads="1"/>
              </p:cNvSpPr>
              <p:nvPr/>
            </p:nvSpPr>
            <p:spPr bwMode="auto">
              <a:xfrm>
                <a:off x="1539" y="14"/>
                <a:ext cx="185" cy="196"/>
              </a:xfrm>
              <a:custGeom>
                <a:avLst/>
                <a:gdLst>
                  <a:gd name="T0" fmla="*/ 22 w 110"/>
                  <a:gd name="T1" fmla="*/ 45 h 110"/>
                  <a:gd name="T2" fmla="*/ 24 w 110"/>
                  <a:gd name="T3" fmla="*/ 14 h 110"/>
                  <a:gd name="T4" fmla="*/ 109 w 110"/>
                  <a:gd name="T5" fmla="*/ 7 h 110"/>
                  <a:gd name="T6" fmla="*/ 182 w 110"/>
                  <a:gd name="T7" fmla="*/ 39 h 110"/>
                  <a:gd name="T8" fmla="*/ 180 w 110"/>
                  <a:gd name="T9" fmla="*/ 71 h 110"/>
                  <a:gd name="T10" fmla="*/ 167 w 110"/>
                  <a:gd name="T11" fmla="*/ 176 h 110"/>
                  <a:gd name="T12" fmla="*/ 91 w 110"/>
                  <a:gd name="T13" fmla="*/ 184 h 110"/>
                  <a:gd name="T14" fmla="*/ 2 w 110"/>
                  <a:gd name="T15" fmla="*/ 153 h 110"/>
                  <a:gd name="T16" fmla="*/ 22 w 110"/>
                  <a:gd name="T17" fmla="*/ 45 h 1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0"/>
                  <a:gd name="T28" fmla="*/ 0 h 110"/>
                  <a:gd name="T29" fmla="*/ 110 w 110"/>
                  <a:gd name="T30" fmla="*/ 110 h 1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0" h="110">
                    <a:moveTo>
                      <a:pt x="13" y="25"/>
                    </a:moveTo>
                    <a:cubicBezTo>
                      <a:pt x="13" y="25"/>
                      <a:pt x="13" y="20"/>
                      <a:pt x="14" y="8"/>
                    </a:cubicBezTo>
                    <a:cubicBezTo>
                      <a:pt x="15" y="2"/>
                      <a:pt x="39" y="0"/>
                      <a:pt x="65" y="4"/>
                    </a:cubicBezTo>
                    <a:cubicBezTo>
                      <a:pt x="83" y="7"/>
                      <a:pt x="107" y="21"/>
                      <a:pt x="108" y="22"/>
                    </a:cubicBezTo>
                    <a:cubicBezTo>
                      <a:pt x="110" y="24"/>
                      <a:pt x="110" y="31"/>
                      <a:pt x="107" y="40"/>
                    </a:cubicBezTo>
                    <a:cubicBezTo>
                      <a:pt x="106" y="43"/>
                      <a:pt x="103" y="88"/>
                      <a:pt x="99" y="99"/>
                    </a:cubicBezTo>
                    <a:cubicBezTo>
                      <a:pt x="95" y="110"/>
                      <a:pt x="61" y="104"/>
                      <a:pt x="54" y="103"/>
                    </a:cubicBezTo>
                    <a:cubicBezTo>
                      <a:pt x="46" y="102"/>
                      <a:pt x="0" y="96"/>
                      <a:pt x="1" y="86"/>
                    </a:cubicBezTo>
                    <a:cubicBezTo>
                      <a:pt x="3" y="76"/>
                      <a:pt x="13" y="25"/>
                      <a:pt x="13" y="25"/>
                    </a:cubicBezTo>
                    <a:close/>
                  </a:path>
                </a:pathLst>
              </a:custGeom>
              <a:solidFill>
                <a:srgbClr val="D7A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9" name="Freeform 402"/>
              <p:cNvSpPr>
                <a:spLocks noChangeArrowheads="1"/>
              </p:cNvSpPr>
              <p:nvPr/>
            </p:nvSpPr>
            <p:spPr bwMode="auto">
              <a:xfrm>
                <a:off x="1542" y="20"/>
                <a:ext cx="178" cy="188"/>
              </a:xfrm>
              <a:custGeom>
                <a:avLst/>
                <a:gdLst>
                  <a:gd name="T0" fmla="*/ 22 w 106"/>
                  <a:gd name="T1" fmla="*/ 43 h 106"/>
                  <a:gd name="T2" fmla="*/ 24 w 106"/>
                  <a:gd name="T3" fmla="*/ 12 h 106"/>
                  <a:gd name="T4" fmla="*/ 104 w 106"/>
                  <a:gd name="T5" fmla="*/ 7 h 106"/>
                  <a:gd name="T6" fmla="*/ 175 w 106"/>
                  <a:gd name="T7" fmla="*/ 37 h 106"/>
                  <a:gd name="T8" fmla="*/ 173 w 106"/>
                  <a:gd name="T9" fmla="*/ 69 h 106"/>
                  <a:gd name="T10" fmla="*/ 161 w 106"/>
                  <a:gd name="T11" fmla="*/ 168 h 106"/>
                  <a:gd name="T12" fmla="*/ 87 w 106"/>
                  <a:gd name="T13" fmla="*/ 176 h 106"/>
                  <a:gd name="T14" fmla="*/ 3 w 106"/>
                  <a:gd name="T15" fmla="*/ 145 h 106"/>
                  <a:gd name="T16" fmla="*/ 22 w 106"/>
                  <a:gd name="T17" fmla="*/ 43 h 1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"/>
                  <a:gd name="T28" fmla="*/ 0 h 106"/>
                  <a:gd name="T29" fmla="*/ 106 w 106"/>
                  <a:gd name="T30" fmla="*/ 106 h 1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" h="106">
                    <a:moveTo>
                      <a:pt x="13" y="24"/>
                    </a:moveTo>
                    <a:cubicBezTo>
                      <a:pt x="13" y="24"/>
                      <a:pt x="13" y="19"/>
                      <a:pt x="14" y="7"/>
                    </a:cubicBezTo>
                    <a:cubicBezTo>
                      <a:pt x="15" y="2"/>
                      <a:pt x="38" y="0"/>
                      <a:pt x="62" y="4"/>
                    </a:cubicBezTo>
                    <a:cubicBezTo>
                      <a:pt x="81" y="7"/>
                      <a:pt x="103" y="20"/>
                      <a:pt x="104" y="21"/>
                    </a:cubicBezTo>
                    <a:cubicBezTo>
                      <a:pt x="106" y="23"/>
                      <a:pt x="106" y="30"/>
                      <a:pt x="103" y="39"/>
                    </a:cubicBezTo>
                    <a:cubicBezTo>
                      <a:pt x="102" y="41"/>
                      <a:pt x="100" y="84"/>
                      <a:pt x="96" y="95"/>
                    </a:cubicBezTo>
                    <a:cubicBezTo>
                      <a:pt x="92" y="106"/>
                      <a:pt x="59" y="100"/>
                      <a:pt x="52" y="99"/>
                    </a:cubicBezTo>
                    <a:cubicBezTo>
                      <a:pt x="45" y="98"/>
                      <a:pt x="0" y="92"/>
                      <a:pt x="2" y="82"/>
                    </a:cubicBezTo>
                    <a:cubicBezTo>
                      <a:pt x="3" y="73"/>
                      <a:pt x="13" y="24"/>
                      <a:pt x="13" y="24"/>
                    </a:cubicBezTo>
                    <a:close/>
                  </a:path>
                </a:pathLst>
              </a:custGeom>
              <a:solidFill>
                <a:srgbClr val="E6DA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50" name="Freeform 403"/>
              <p:cNvSpPr>
                <a:spLocks noChangeArrowheads="1"/>
              </p:cNvSpPr>
              <p:nvPr/>
            </p:nvSpPr>
            <p:spPr bwMode="auto">
              <a:xfrm>
                <a:off x="1542" y="32"/>
                <a:ext cx="162" cy="176"/>
              </a:xfrm>
              <a:custGeom>
                <a:avLst/>
                <a:gdLst>
                  <a:gd name="T0" fmla="*/ 22 w 96"/>
                  <a:gd name="T1" fmla="*/ 30 h 99"/>
                  <a:gd name="T2" fmla="*/ 24 w 96"/>
                  <a:gd name="T3" fmla="*/ 0 h 99"/>
                  <a:gd name="T4" fmla="*/ 162 w 96"/>
                  <a:gd name="T5" fmla="*/ 156 h 99"/>
                  <a:gd name="T6" fmla="*/ 88 w 96"/>
                  <a:gd name="T7" fmla="*/ 164 h 99"/>
                  <a:gd name="T8" fmla="*/ 3 w 96"/>
                  <a:gd name="T9" fmla="*/ 135 h 99"/>
                  <a:gd name="T10" fmla="*/ 22 w 96"/>
                  <a:gd name="T11" fmla="*/ 30 h 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"/>
                  <a:gd name="T19" fmla="*/ 0 h 99"/>
                  <a:gd name="T20" fmla="*/ 96 w 96"/>
                  <a:gd name="T21" fmla="*/ 99 h 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" h="99">
                    <a:moveTo>
                      <a:pt x="13" y="17"/>
                    </a:moveTo>
                    <a:cubicBezTo>
                      <a:pt x="13" y="17"/>
                      <a:pt x="13" y="12"/>
                      <a:pt x="14" y="0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1" y="99"/>
                      <a:pt x="59" y="93"/>
                      <a:pt x="52" y="92"/>
                    </a:cubicBezTo>
                    <a:cubicBezTo>
                      <a:pt x="45" y="91"/>
                      <a:pt x="0" y="85"/>
                      <a:pt x="2" y="76"/>
                    </a:cubicBezTo>
                    <a:cubicBezTo>
                      <a:pt x="3" y="66"/>
                      <a:pt x="13" y="17"/>
                      <a:pt x="13" y="17"/>
                    </a:cubicBezTo>
                    <a:close/>
                  </a:path>
                </a:pathLst>
              </a:custGeom>
              <a:solidFill>
                <a:srgbClr val="E2C7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51" name="Oval 404"/>
              <p:cNvSpPr>
                <a:spLocks noChangeArrowheads="1"/>
              </p:cNvSpPr>
              <p:nvPr/>
            </p:nvSpPr>
            <p:spPr bwMode="auto">
              <a:xfrm>
                <a:off x="1584" y="46"/>
                <a:ext cx="10" cy="11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852" name="Oval 405"/>
              <p:cNvSpPr>
                <a:spLocks noChangeArrowheads="1"/>
              </p:cNvSpPr>
              <p:nvPr/>
            </p:nvSpPr>
            <p:spPr bwMode="auto">
              <a:xfrm>
                <a:off x="1594" y="82"/>
                <a:ext cx="9" cy="9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6347" name="Group 607"/>
            <p:cNvGrpSpPr>
              <a:grpSpLocks/>
            </p:cNvGrpSpPr>
            <p:nvPr/>
          </p:nvGrpSpPr>
          <p:grpSpPr bwMode="auto">
            <a:xfrm>
              <a:off x="1439863" y="425450"/>
              <a:ext cx="4344988" cy="4049713"/>
              <a:chOff x="0" y="0"/>
              <a:chExt cx="2737" cy="2551"/>
            </a:xfrm>
          </p:grpSpPr>
          <p:sp>
            <p:nvSpPr>
              <p:cNvPr id="6453" name="Oval 407"/>
              <p:cNvSpPr>
                <a:spLocks noChangeArrowheads="1"/>
              </p:cNvSpPr>
              <p:nvPr/>
            </p:nvSpPr>
            <p:spPr bwMode="auto">
              <a:xfrm>
                <a:off x="760" y="0"/>
                <a:ext cx="10" cy="9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54" name="Oval 408"/>
              <p:cNvSpPr>
                <a:spLocks noChangeArrowheads="1"/>
              </p:cNvSpPr>
              <p:nvPr/>
            </p:nvSpPr>
            <p:spPr bwMode="auto">
              <a:xfrm>
                <a:off x="721" y="103"/>
                <a:ext cx="8" cy="8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55" name="Oval 409"/>
              <p:cNvSpPr>
                <a:spLocks noChangeArrowheads="1"/>
              </p:cNvSpPr>
              <p:nvPr/>
            </p:nvSpPr>
            <p:spPr bwMode="auto">
              <a:xfrm>
                <a:off x="765" y="47"/>
                <a:ext cx="3" cy="3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56" name="Oval 410"/>
              <p:cNvSpPr>
                <a:spLocks noChangeArrowheads="1"/>
              </p:cNvSpPr>
              <p:nvPr/>
            </p:nvSpPr>
            <p:spPr bwMode="auto">
              <a:xfrm>
                <a:off x="701" y="121"/>
                <a:ext cx="3" cy="4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57" name="Oval 411"/>
              <p:cNvSpPr>
                <a:spLocks noChangeArrowheads="1"/>
              </p:cNvSpPr>
              <p:nvPr/>
            </p:nvSpPr>
            <p:spPr bwMode="auto">
              <a:xfrm>
                <a:off x="741" y="47"/>
                <a:ext cx="5" cy="5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58" name="Oval 412"/>
              <p:cNvSpPr>
                <a:spLocks noChangeArrowheads="1"/>
              </p:cNvSpPr>
              <p:nvPr/>
            </p:nvSpPr>
            <p:spPr bwMode="auto">
              <a:xfrm>
                <a:off x="671" y="45"/>
                <a:ext cx="5" cy="7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59" name="Oval 413"/>
              <p:cNvSpPr>
                <a:spLocks noChangeArrowheads="1"/>
              </p:cNvSpPr>
              <p:nvPr/>
            </p:nvSpPr>
            <p:spPr bwMode="auto">
              <a:xfrm>
                <a:off x="672" y="93"/>
                <a:ext cx="5" cy="7"/>
              </a:xfrm>
              <a:prstGeom prst="ellipse">
                <a:avLst/>
              </a:prstGeom>
              <a:solidFill>
                <a:srgbClr val="D4A6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60" name="Oval 414"/>
              <p:cNvSpPr>
                <a:spLocks noChangeArrowheads="1"/>
              </p:cNvSpPr>
              <p:nvPr/>
            </p:nvSpPr>
            <p:spPr bwMode="auto">
              <a:xfrm>
                <a:off x="716" y="0"/>
                <a:ext cx="7" cy="6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61" name="Oval 415"/>
              <p:cNvSpPr>
                <a:spLocks noChangeArrowheads="1"/>
              </p:cNvSpPr>
              <p:nvPr/>
            </p:nvSpPr>
            <p:spPr bwMode="auto">
              <a:xfrm>
                <a:off x="714" y="41"/>
                <a:ext cx="7" cy="6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62" name="Oval 416"/>
              <p:cNvSpPr>
                <a:spLocks noChangeArrowheads="1"/>
              </p:cNvSpPr>
              <p:nvPr/>
            </p:nvSpPr>
            <p:spPr bwMode="auto">
              <a:xfrm>
                <a:off x="748" y="22"/>
                <a:ext cx="8" cy="7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63" name="Oval 417"/>
              <p:cNvSpPr>
                <a:spLocks noChangeArrowheads="1"/>
              </p:cNvSpPr>
              <p:nvPr/>
            </p:nvSpPr>
            <p:spPr bwMode="auto">
              <a:xfrm>
                <a:off x="775" y="123"/>
                <a:ext cx="6" cy="7"/>
              </a:xfrm>
              <a:prstGeom prst="ellipse">
                <a:avLst/>
              </a:pr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64" name="Freeform 418"/>
              <p:cNvSpPr>
                <a:spLocks noChangeArrowheads="1"/>
              </p:cNvSpPr>
              <p:nvPr/>
            </p:nvSpPr>
            <p:spPr bwMode="auto">
              <a:xfrm>
                <a:off x="783" y="48"/>
                <a:ext cx="10" cy="11"/>
              </a:xfrm>
              <a:custGeom>
                <a:avLst/>
                <a:gdLst>
                  <a:gd name="T0" fmla="*/ 3 w 6"/>
                  <a:gd name="T1" fmla="*/ 11 h 6"/>
                  <a:gd name="T2" fmla="*/ 0 w 6"/>
                  <a:gd name="T3" fmla="*/ 6 h 6"/>
                  <a:gd name="T4" fmla="*/ 7 w 6"/>
                  <a:gd name="T5" fmla="*/ 2 h 6"/>
                  <a:gd name="T6" fmla="*/ 10 w 6"/>
                  <a:gd name="T7" fmla="*/ 7 h 6"/>
                  <a:gd name="T8" fmla="*/ 3 w 6"/>
                  <a:gd name="T9" fmla="*/ 1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2" y="6"/>
                    </a:moveTo>
                    <a:cubicBezTo>
                      <a:pt x="1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5" y="1"/>
                      <a:pt x="6" y="2"/>
                      <a:pt x="6" y="4"/>
                    </a:cubicBezTo>
                    <a:cubicBezTo>
                      <a:pt x="5" y="5"/>
                      <a:pt x="4" y="6"/>
                      <a:pt x="2" y="6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5" name="Freeform 419"/>
              <p:cNvSpPr>
                <a:spLocks noChangeArrowheads="1"/>
              </p:cNvSpPr>
              <p:nvPr/>
            </p:nvSpPr>
            <p:spPr bwMode="auto">
              <a:xfrm>
                <a:off x="728" y="54"/>
                <a:ext cx="10" cy="10"/>
              </a:xfrm>
              <a:custGeom>
                <a:avLst/>
                <a:gdLst>
                  <a:gd name="T0" fmla="*/ 5 w 6"/>
                  <a:gd name="T1" fmla="*/ 10 h 6"/>
                  <a:gd name="T2" fmla="*/ 2 w 6"/>
                  <a:gd name="T3" fmla="*/ 5 h 6"/>
                  <a:gd name="T4" fmla="*/ 7 w 6"/>
                  <a:gd name="T5" fmla="*/ 0 h 6"/>
                  <a:gd name="T6" fmla="*/ 10 w 6"/>
                  <a:gd name="T7" fmla="*/ 7 h 6"/>
                  <a:gd name="T8" fmla="*/ 5 w 6"/>
                  <a:gd name="T9" fmla="*/ 1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3" y="6"/>
                    </a:moveTo>
                    <a:cubicBezTo>
                      <a:pt x="1" y="5"/>
                      <a:pt x="0" y="4"/>
                      <a:pt x="1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5" y="1"/>
                      <a:pt x="6" y="2"/>
                      <a:pt x="6" y="4"/>
                    </a:cubicBezTo>
                    <a:cubicBezTo>
                      <a:pt x="6" y="5"/>
                      <a:pt x="4" y="6"/>
                      <a:pt x="3" y="6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6" name="Freeform 420"/>
              <p:cNvSpPr>
                <a:spLocks noChangeArrowheads="1"/>
              </p:cNvSpPr>
              <p:nvPr/>
            </p:nvSpPr>
            <p:spPr bwMode="auto">
              <a:xfrm>
                <a:off x="775" y="135"/>
                <a:ext cx="10" cy="11"/>
              </a:xfrm>
              <a:custGeom>
                <a:avLst/>
                <a:gdLst>
                  <a:gd name="T0" fmla="*/ 3 w 6"/>
                  <a:gd name="T1" fmla="*/ 11 h 6"/>
                  <a:gd name="T2" fmla="*/ 0 w 6"/>
                  <a:gd name="T3" fmla="*/ 6 h 6"/>
                  <a:gd name="T4" fmla="*/ 5 w 6"/>
                  <a:gd name="T5" fmla="*/ 2 h 6"/>
                  <a:gd name="T6" fmla="*/ 8 w 6"/>
                  <a:gd name="T7" fmla="*/ 7 h 6"/>
                  <a:gd name="T8" fmla="*/ 3 w 6"/>
                  <a:gd name="T9" fmla="*/ 11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2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1"/>
                    </a:cubicBezTo>
                    <a:cubicBezTo>
                      <a:pt x="5" y="1"/>
                      <a:pt x="6" y="2"/>
                      <a:pt x="5" y="4"/>
                    </a:cubicBezTo>
                    <a:cubicBezTo>
                      <a:pt x="5" y="5"/>
                      <a:pt x="3" y="6"/>
                      <a:pt x="2" y="6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7" name="Freeform 421"/>
              <p:cNvSpPr>
                <a:spLocks noChangeArrowheads="1"/>
              </p:cNvSpPr>
              <p:nvPr/>
            </p:nvSpPr>
            <p:spPr bwMode="auto">
              <a:xfrm>
                <a:off x="697" y="91"/>
                <a:ext cx="9" cy="9"/>
              </a:xfrm>
              <a:custGeom>
                <a:avLst/>
                <a:gdLst>
                  <a:gd name="T0" fmla="*/ 4 w 5"/>
                  <a:gd name="T1" fmla="*/ 9 h 5"/>
                  <a:gd name="T2" fmla="*/ 0 w 5"/>
                  <a:gd name="T3" fmla="*/ 4 h 5"/>
                  <a:gd name="T4" fmla="*/ 5 w 5"/>
                  <a:gd name="T5" fmla="*/ 2 h 5"/>
                  <a:gd name="T6" fmla="*/ 7 w 5"/>
                  <a:gd name="T7" fmla="*/ 5 h 5"/>
                  <a:gd name="T8" fmla="*/ 4 w 5"/>
                  <a:gd name="T9" fmla="*/ 9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2" y="5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5" y="2"/>
                      <a:pt x="4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8" name="Freeform 422"/>
              <p:cNvSpPr>
                <a:spLocks noChangeArrowheads="1"/>
              </p:cNvSpPr>
              <p:nvPr/>
            </p:nvSpPr>
            <p:spPr bwMode="auto">
              <a:xfrm>
                <a:off x="736" y="132"/>
                <a:ext cx="5" cy="3"/>
              </a:xfrm>
              <a:custGeom>
                <a:avLst/>
                <a:gdLst>
                  <a:gd name="T0" fmla="*/ 2 w 3"/>
                  <a:gd name="T1" fmla="*/ 3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2 h 2"/>
                  <a:gd name="T8" fmla="*/ 2 w 3"/>
                  <a:gd name="T9" fmla="*/ 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9" name="Freeform 423"/>
              <p:cNvSpPr>
                <a:spLocks noChangeArrowheads="1"/>
              </p:cNvSpPr>
              <p:nvPr/>
            </p:nvSpPr>
            <p:spPr bwMode="auto">
              <a:xfrm>
                <a:off x="739" y="107"/>
                <a:ext cx="7" cy="5"/>
              </a:xfrm>
              <a:custGeom>
                <a:avLst/>
                <a:gdLst>
                  <a:gd name="T0" fmla="*/ 4 w 4"/>
                  <a:gd name="T1" fmla="*/ 5 h 3"/>
                  <a:gd name="T2" fmla="*/ 0 w 4"/>
                  <a:gd name="T3" fmla="*/ 2 h 3"/>
                  <a:gd name="T4" fmla="*/ 4 w 4"/>
                  <a:gd name="T5" fmla="*/ 0 h 3"/>
                  <a:gd name="T6" fmla="*/ 7 w 4"/>
                  <a:gd name="T7" fmla="*/ 3 h 3"/>
                  <a:gd name="T8" fmla="*/ 4 w 4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2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0" name="Freeform 424"/>
              <p:cNvSpPr>
                <a:spLocks noChangeArrowheads="1"/>
              </p:cNvSpPr>
              <p:nvPr/>
            </p:nvSpPr>
            <p:spPr bwMode="auto">
              <a:xfrm>
                <a:off x="756" y="34"/>
                <a:ext cx="7" cy="5"/>
              </a:xfrm>
              <a:custGeom>
                <a:avLst/>
                <a:gdLst>
                  <a:gd name="T0" fmla="*/ 2 w 4"/>
                  <a:gd name="T1" fmla="*/ 5 h 3"/>
                  <a:gd name="T2" fmla="*/ 0 w 4"/>
                  <a:gd name="T3" fmla="*/ 2 h 3"/>
                  <a:gd name="T4" fmla="*/ 4 w 4"/>
                  <a:gd name="T5" fmla="*/ 0 h 3"/>
                  <a:gd name="T6" fmla="*/ 5 w 4"/>
                  <a:gd name="T7" fmla="*/ 3 h 3"/>
                  <a:gd name="T8" fmla="*/ 2 w 4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3" y="2"/>
                    </a:cubicBezTo>
                    <a:cubicBezTo>
                      <a:pt x="3" y="3"/>
                      <a:pt x="2" y="3"/>
                      <a:pt x="1" y="3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1" name="Freeform 425"/>
              <p:cNvSpPr>
                <a:spLocks noChangeArrowheads="1"/>
              </p:cNvSpPr>
              <p:nvPr/>
            </p:nvSpPr>
            <p:spPr bwMode="auto">
              <a:xfrm>
                <a:off x="681" y="24"/>
                <a:ext cx="6" cy="5"/>
              </a:xfrm>
              <a:custGeom>
                <a:avLst/>
                <a:gdLst>
                  <a:gd name="T0" fmla="*/ 3 w 4"/>
                  <a:gd name="T1" fmla="*/ 5 h 3"/>
                  <a:gd name="T2" fmla="*/ 0 w 4"/>
                  <a:gd name="T3" fmla="*/ 2 h 3"/>
                  <a:gd name="T4" fmla="*/ 3 w 4"/>
                  <a:gd name="T5" fmla="*/ 0 h 3"/>
                  <a:gd name="T6" fmla="*/ 5 w 4"/>
                  <a:gd name="T7" fmla="*/ 3 h 3"/>
                  <a:gd name="T8" fmla="*/ 3 w 4"/>
                  <a:gd name="T9" fmla="*/ 5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2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2" name="Freeform 426"/>
              <p:cNvSpPr>
                <a:spLocks noChangeArrowheads="1"/>
              </p:cNvSpPr>
              <p:nvPr/>
            </p:nvSpPr>
            <p:spPr bwMode="auto">
              <a:xfrm>
                <a:off x="788" y="91"/>
                <a:ext cx="7" cy="7"/>
              </a:xfrm>
              <a:custGeom>
                <a:avLst/>
                <a:gdLst>
                  <a:gd name="T0" fmla="*/ 4 w 4"/>
                  <a:gd name="T1" fmla="*/ 7 h 4"/>
                  <a:gd name="T2" fmla="*/ 0 w 4"/>
                  <a:gd name="T3" fmla="*/ 4 h 4"/>
                  <a:gd name="T4" fmla="*/ 4 w 4"/>
                  <a:gd name="T5" fmla="*/ 2 h 4"/>
                  <a:gd name="T6" fmla="*/ 5 w 4"/>
                  <a:gd name="T7" fmla="*/ 5 h 4"/>
                  <a:gd name="T8" fmla="*/ 4 w 4"/>
                  <a:gd name="T9" fmla="*/ 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3" y="1"/>
                      <a:pt x="4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3" name="Freeform 427"/>
              <p:cNvSpPr>
                <a:spLocks noChangeArrowheads="1"/>
              </p:cNvSpPr>
              <p:nvPr/>
            </p:nvSpPr>
            <p:spPr bwMode="auto">
              <a:xfrm>
                <a:off x="750" y="80"/>
                <a:ext cx="6" cy="7"/>
              </a:xfrm>
              <a:custGeom>
                <a:avLst/>
                <a:gdLst>
                  <a:gd name="T0" fmla="*/ 3 w 4"/>
                  <a:gd name="T1" fmla="*/ 7 h 4"/>
                  <a:gd name="T2" fmla="*/ 2 w 4"/>
                  <a:gd name="T3" fmla="*/ 4 h 4"/>
                  <a:gd name="T4" fmla="*/ 3 w 4"/>
                  <a:gd name="T5" fmla="*/ 0 h 4"/>
                  <a:gd name="T6" fmla="*/ 6 w 4"/>
                  <a:gd name="T7" fmla="*/ 4 h 4"/>
                  <a:gd name="T8" fmla="*/ 3 w 4"/>
                  <a:gd name="T9" fmla="*/ 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2" y="4"/>
                    </a:moveTo>
                    <a:cubicBezTo>
                      <a:pt x="1" y="3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3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E2C2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4" name="Freeform 428"/>
              <p:cNvSpPr>
                <a:spLocks noChangeArrowheads="1"/>
              </p:cNvSpPr>
              <p:nvPr/>
            </p:nvSpPr>
            <p:spPr bwMode="auto">
              <a:xfrm>
                <a:off x="760" y="119"/>
                <a:ext cx="8" cy="9"/>
              </a:xfrm>
              <a:custGeom>
                <a:avLst/>
                <a:gdLst>
                  <a:gd name="T0" fmla="*/ 3 w 5"/>
                  <a:gd name="T1" fmla="*/ 9 h 5"/>
                  <a:gd name="T2" fmla="*/ 0 w 5"/>
                  <a:gd name="T3" fmla="*/ 4 h 5"/>
                  <a:gd name="T4" fmla="*/ 5 w 5"/>
                  <a:gd name="T5" fmla="*/ 0 h 5"/>
                  <a:gd name="T6" fmla="*/ 8 w 5"/>
                  <a:gd name="T7" fmla="*/ 5 h 5"/>
                  <a:gd name="T8" fmla="*/ 3 w 5"/>
                  <a:gd name="T9" fmla="*/ 9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2" y="5"/>
                    </a:move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" y="1"/>
                      <a:pt x="5" y="2"/>
                      <a:pt x="5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5" name="Freeform 429"/>
              <p:cNvSpPr>
                <a:spLocks noChangeArrowheads="1"/>
              </p:cNvSpPr>
              <p:nvPr/>
            </p:nvSpPr>
            <p:spPr bwMode="auto">
              <a:xfrm>
                <a:off x="666" y="134"/>
                <a:ext cx="6" cy="7"/>
              </a:xfrm>
              <a:custGeom>
                <a:avLst/>
                <a:gdLst>
                  <a:gd name="T0" fmla="*/ 3 w 4"/>
                  <a:gd name="T1" fmla="*/ 7 h 4"/>
                  <a:gd name="T2" fmla="*/ 0 w 4"/>
                  <a:gd name="T3" fmla="*/ 2 h 4"/>
                  <a:gd name="T4" fmla="*/ 3 w 4"/>
                  <a:gd name="T5" fmla="*/ 0 h 4"/>
                  <a:gd name="T6" fmla="*/ 6 w 4"/>
                  <a:gd name="T7" fmla="*/ 4 h 4"/>
                  <a:gd name="T8" fmla="*/ 3 w 4"/>
                  <a:gd name="T9" fmla="*/ 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2" y="4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solidFill>
                <a:srgbClr val="DBB2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6" name="Freeform 430"/>
              <p:cNvSpPr>
                <a:spLocks noChangeArrowheads="1"/>
              </p:cNvSpPr>
              <p:nvPr/>
            </p:nvSpPr>
            <p:spPr bwMode="auto">
              <a:xfrm>
                <a:off x="1121" y="1608"/>
                <a:ext cx="65" cy="53"/>
              </a:xfrm>
              <a:custGeom>
                <a:avLst/>
                <a:gdLst>
                  <a:gd name="T0" fmla="*/ 35 w 39"/>
                  <a:gd name="T1" fmla="*/ 14 h 30"/>
                  <a:gd name="T2" fmla="*/ 57 w 39"/>
                  <a:gd name="T3" fmla="*/ 28 h 30"/>
                  <a:gd name="T4" fmla="*/ 60 w 39"/>
                  <a:gd name="T5" fmla="*/ 42 h 30"/>
                  <a:gd name="T6" fmla="*/ 45 w 39"/>
                  <a:gd name="T7" fmla="*/ 46 h 30"/>
                  <a:gd name="T8" fmla="*/ 8 w 39"/>
                  <a:gd name="T9" fmla="*/ 21 h 30"/>
                  <a:gd name="T10" fmla="*/ 5 w 39"/>
                  <a:gd name="T11" fmla="*/ 7 h 30"/>
                  <a:gd name="T12" fmla="*/ 5 w 39"/>
                  <a:gd name="T13" fmla="*/ 7 h 30"/>
                  <a:gd name="T14" fmla="*/ 13 w 39"/>
                  <a:gd name="T15" fmla="*/ 5 h 30"/>
                  <a:gd name="T16" fmla="*/ 42 w 39"/>
                  <a:gd name="T17" fmla="*/ 25 h 30"/>
                  <a:gd name="T18" fmla="*/ 43 w 39"/>
                  <a:gd name="T19" fmla="*/ 32 h 30"/>
                  <a:gd name="T20" fmla="*/ 37 w 39"/>
                  <a:gd name="T21" fmla="*/ 34 h 30"/>
                  <a:gd name="T22" fmla="*/ 15 w 39"/>
                  <a:gd name="T23" fmla="*/ 19 h 30"/>
                  <a:gd name="T24" fmla="*/ 15 w 39"/>
                  <a:gd name="T25" fmla="*/ 21 h 30"/>
                  <a:gd name="T26" fmla="*/ 35 w 39"/>
                  <a:gd name="T27" fmla="*/ 35 h 30"/>
                  <a:gd name="T28" fmla="*/ 47 w 39"/>
                  <a:gd name="T29" fmla="*/ 34 h 30"/>
                  <a:gd name="T30" fmla="*/ 43 w 39"/>
                  <a:gd name="T31" fmla="*/ 21 h 30"/>
                  <a:gd name="T32" fmla="*/ 15 w 39"/>
                  <a:gd name="T33" fmla="*/ 2 h 30"/>
                  <a:gd name="T34" fmla="*/ 3 w 39"/>
                  <a:gd name="T35" fmla="*/ 5 h 30"/>
                  <a:gd name="T36" fmla="*/ 3 w 39"/>
                  <a:gd name="T37" fmla="*/ 5 h 30"/>
                  <a:gd name="T38" fmla="*/ 7 w 39"/>
                  <a:gd name="T39" fmla="*/ 23 h 30"/>
                  <a:gd name="T40" fmla="*/ 45 w 39"/>
                  <a:gd name="T41" fmla="*/ 48 h 30"/>
                  <a:gd name="T42" fmla="*/ 62 w 39"/>
                  <a:gd name="T43" fmla="*/ 44 h 30"/>
                  <a:gd name="T44" fmla="*/ 57 w 39"/>
                  <a:gd name="T45" fmla="*/ 27 h 30"/>
                  <a:gd name="T46" fmla="*/ 37 w 39"/>
                  <a:gd name="T47" fmla="*/ 12 h 30"/>
                  <a:gd name="T48" fmla="*/ 35 w 39"/>
                  <a:gd name="T49" fmla="*/ 14 h 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9"/>
                  <a:gd name="T76" fmla="*/ 0 h 30"/>
                  <a:gd name="T77" fmla="*/ 39 w 39"/>
                  <a:gd name="T78" fmla="*/ 30 h 3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9" h="30">
                    <a:moveTo>
                      <a:pt x="21" y="8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7" y="18"/>
                      <a:pt x="37" y="22"/>
                      <a:pt x="36" y="24"/>
                    </a:cubicBezTo>
                    <a:cubicBezTo>
                      <a:pt x="34" y="27"/>
                      <a:pt x="30" y="28"/>
                      <a:pt x="27" y="2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1" y="7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6" y="2"/>
                      <a:pt x="8" y="3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7" y="14"/>
                      <a:pt x="27" y="16"/>
                      <a:pt x="26" y="18"/>
                    </a:cubicBezTo>
                    <a:cubicBezTo>
                      <a:pt x="25" y="19"/>
                      <a:pt x="23" y="20"/>
                      <a:pt x="22" y="1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21"/>
                      <a:pt x="26" y="21"/>
                      <a:pt x="28" y="19"/>
                    </a:cubicBezTo>
                    <a:cubicBezTo>
                      <a:pt x="29" y="17"/>
                      <a:pt x="28" y="14"/>
                      <a:pt x="26" y="1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7"/>
                      <a:pt x="1" y="11"/>
                      <a:pt x="4" y="13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30" y="30"/>
                      <a:pt x="35" y="29"/>
                      <a:pt x="37" y="25"/>
                    </a:cubicBezTo>
                    <a:cubicBezTo>
                      <a:pt x="39" y="22"/>
                      <a:pt x="38" y="17"/>
                      <a:pt x="34" y="15"/>
                    </a:cubicBezTo>
                    <a:cubicBezTo>
                      <a:pt x="22" y="7"/>
                      <a:pt x="22" y="7"/>
                      <a:pt x="22" y="7"/>
                    </a:cubicBezTo>
                    <a:lnTo>
                      <a:pt x="21" y="8"/>
                    </a:lnTo>
                    <a:close/>
                  </a:path>
                </a:pathLst>
              </a:custGeom>
              <a:solidFill>
                <a:srgbClr val="DE2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7" name="Freeform 431"/>
              <p:cNvSpPr>
                <a:spLocks noChangeArrowheads="1"/>
              </p:cNvSpPr>
              <p:nvPr/>
            </p:nvSpPr>
            <p:spPr bwMode="auto">
              <a:xfrm>
                <a:off x="988" y="1391"/>
                <a:ext cx="67" cy="48"/>
              </a:xfrm>
              <a:custGeom>
                <a:avLst/>
                <a:gdLst>
                  <a:gd name="T0" fmla="*/ 27 w 40"/>
                  <a:gd name="T1" fmla="*/ 16 h 27"/>
                  <a:gd name="T2" fmla="*/ 50 w 40"/>
                  <a:gd name="T3" fmla="*/ 5 h 27"/>
                  <a:gd name="T4" fmla="*/ 62 w 40"/>
                  <a:gd name="T5" fmla="*/ 11 h 27"/>
                  <a:gd name="T6" fmla="*/ 57 w 40"/>
                  <a:gd name="T7" fmla="*/ 25 h 27"/>
                  <a:gd name="T8" fmla="*/ 17 w 40"/>
                  <a:gd name="T9" fmla="*/ 43 h 27"/>
                  <a:gd name="T10" fmla="*/ 3 w 40"/>
                  <a:gd name="T11" fmla="*/ 39 h 27"/>
                  <a:gd name="T12" fmla="*/ 3 w 40"/>
                  <a:gd name="T13" fmla="*/ 39 h 27"/>
                  <a:gd name="T14" fmla="*/ 7 w 40"/>
                  <a:gd name="T15" fmla="*/ 30 h 27"/>
                  <a:gd name="T16" fmla="*/ 39 w 40"/>
                  <a:gd name="T17" fmla="*/ 14 h 27"/>
                  <a:gd name="T18" fmla="*/ 45 w 40"/>
                  <a:gd name="T19" fmla="*/ 18 h 27"/>
                  <a:gd name="T20" fmla="*/ 42 w 40"/>
                  <a:gd name="T21" fmla="*/ 25 h 27"/>
                  <a:gd name="T22" fmla="*/ 20 w 40"/>
                  <a:gd name="T23" fmla="*/ 36 h 27"/>
                  <a:gd name="T24" fmla="*/ 20 w 40"/>
                  <a:gd name="T25" fmla="*/ 37 h 27"/>
                  <a:gd name="T26" fmla="*/ 44 w 40"/>
                  <a:gd name="T27" fmla="*/ 27 h 27"/>
                  <a:gd name="T28" fmla="*/ 47 w 40"/>
                  <a:gd name="T29" fmla="*/ 16 h 27"/>
                  <a:gd name="T30" fmla="*/ 37 w 40"/>
                  <a:gd name="T31" fmla="*/ 12 h 27"/>
                  <a:gd name="T32" fmla="*/ 5 w 40"/>
                  <a:gd name="T33" fmla="*/ 28 h 27"/>
                  <a:gd name="T34" fmla="*/ 2 w 40"/>
                  <a:gd name="T35" fmla="*/ 39 h 27"/>
                  <a:gd name="T36" fmla="*/ 2 w 40"/>
                  <a:gd name="T37" fmla="*/ 39 h 27"/>
                  <a:gd name="T38" fmla="*/ 18 w 40"/>
                  <a:gd name="T39" fmla="*/ 46 h 27"/>
                  <a:gd name="T40" fmla="*/ 59 w 40"/>
                  <a:gd name="T41" fmla="*/ 27 h 27"/>
                  <a:gd name="T42" fmla="*/ 65 w 40"/>
                  <a:gd name="T43" fmla="*/ 9 h 27"/>
                  <a:gd name="T44" fmla="*/ 49 w 40"/>
                  <a:gd name="T45" fmla="*/ 4 h 27"/>
                  <a:gd name="T46" fmla="*/ 25 w 40"/>
                  <a:gd name="T47" fmla="*/ 14 h 27"/>
                  <a:gd name="T48" fmla="*/ 27 w 40"/>
                  <a:gd name="T49" fmla="*/ 16 h 2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0"/>
                  <a:gd name="T76" fmla="*/ 0 h 27"/>
                  <a:gd name="T77" fmla="*/ 40 w 40"/>
                  <a:gd name="T78" fmla="*/ 27 h 2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0" h="27">
                    <a:moveTo>
                      <a:pt x="16" y="9"/>
                    </a:moveTo>
                    <a:cubicBezTo>
                      <a:pt x="30" y="3"/>
                      <a:pt x="30" y="3"/>
                      <a:pt x="30" y="3"/>
                    </a:cubicBezTo>
                    <a:cubicBezTo>
                      <a:pt x="33" y="2"/>
                      <a:pt x="36" y="3"/>
                      <a:pt x="37" y="6"/>
                    </a:cubicBezTo>
                    <a:cubicBezTo>
                      <a:pt x="39" y="9"/>
                      <a:pt x="37" y="12"/>
                      <a:pt x="34" y="1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7" y="26"/>
                      <a:pt x="4" y="24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0"/>
                      <a:pt x="2" y="17"/>
                      <a:pt x="4" y="17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6" y="8"/>
                      <a:pt x="27" y="10"/>
                    </a:cubicBezTo>
                    <a:cubicBezTo>
                      <a:pt x="28" y="11"/>
                      <a:pt x="27" y="13"/>
                      <a:pt x="25" y="14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8" y="14"/>
                      <a:pt x="29" y="12"/>
                      <a:pt x="28" y="9"/>
                    </a:cubicBezTo>
                    <a:cubicBezTo>
                      <a:pt x="27" y="7"/>
                      <a:pt x="24" y="6"/>
                      <a:pt x="22" y="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7"/>
                      <a:pt x="0" y="20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" y="26"/>
                      <a:pt x="7" y="27"/>
                      <a:pt x="11" y="26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9" y="13"/>
                      <a:pt x="40" y="9"/>
                      <a:pt x="39" y="5"/>
                    </a:cubicBezTo>
                    <a:cubicBezTo>
                      <a:pt x="37" y="2"/>
                      <a:pt x="33" y="0"/>
                      <a:pt x="29" y="2"/>
                    </a:cubicBezTo>
                    <a:cubicBezTo>
                      <a:pt x="15" y="8"/>
                      <a:pt x="15" y="8"/>
                      <a:pt x="15" y="8"/>
                    </a:cubicBezTo>
                    <a:lnTo>
                      <a:pt x="16" y="9"/>
                    </a:lnTo>
                    <a:close/>
                  </a:path>
                </a:pathLst>
              </a:custGeom>
              <a:solidFill>
                <a:srgbClr val="DE2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8" name="Freeform 432"/>
              <p:cNvSpPr>
                <a:spLocks noChangeArrowheads="1"/>
              </p:cNvSpPr>
              <p:nvPr/>
            </p:nvSpPr>
            <p:spPr bwMode="auto">
              <a:xfrm>
                <a:off x="1133" y="1457"/>
                <a:ext cx="43" cy="67"/>
              </a:xfrm>
              <a:custGeom>
                <a:avLst/>
                <a:gdLst>
                  <a:gd name="T0" fmla="*/ 3 w 43"/>
                  <a:gd name="T1" fmla="*/ 14 h 67"/>
                  <a:gd name="T2" fmla="*/ 6 w 43"/>
                  <a:gd name="T3" fmla="*/ 14 h 67"/>
                  <a:gd name="T4" fmla="*/ 5 w 43"/>
                  <a:gd name="T5" fmla="*/ 49 h 67"/>
                  <a:gd name="T6" fmla="*/ 0 w 43"/>
                  <a:gd name="T7" fmla="*/ 48 h 67"/>
                  <a:gd name="T8" fmla="*/ 0 w 43"/>
                  <a:gd name="T9" fmla="*/ 64 h 67"/>
                  <a:gd name="T10" fmla="*/ 38 w 43"/>
                  <a:gd name="T11" fmla="*/ 67 h 67"/>
                  <a:gd name="T12" fmla="*/ 43 w 43"/>
                  <a:gd name="T13" fmla="*/ 5 h 67"/>
                  <a:gd name="T14" fmla="*/ 5 w 43"/>
                  <a:gd name="T15" fmla="*/ 0 h 67"/>
                  <a:gd name="T16" fmla="*/ 3 w 43"/>
                  <a:gd name="T17" fmla="*/ 14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3"/>
                  <a:gd name="T28" fmla="*/ 0 h 67"/>
                  <a:gd name="T29" fmla="*/ 43 w 43"/>
                  <a:gd name="T30" fmla="*/ 67 h 6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3" h="67">
                    <a:moveTo>
                      <a:pt x="3" y="14"/>
                    </a:moveTo>
                    <a:lnTo>
                      <a:pt x="6" y="14"/>
                    </a:lnTo>
                    <a:lnTo>
                      <a:pt x="5" y="49"/>
                    </a:lnTo>
                    <a:lnTo>
                      <a:pt x="0" y="48"/>
                    </a:lnTo>
                    <a:lnTo>
                      <a:pt x="0" y="64"/>
                    </a:lnTo>
                    <a:lnTo>
                      <a:pt x="38" y="67"/>
                    </a:lnTo>
                    <a:lnTo>
                      <a:pt x="43" y="5"/>
                    </a:lnTo>
                    <a:lnTo>
                      <a:pt x="5" y="0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2869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9" name="Freeform 433"/>
              <p:cNvSpPr>
                <a:spLocks noChangeArrowheads="1"/>
              </p:cNvSpPr>
              <p:nvPr/>
            </p:nvSpPr>
            <p:spPr bwMode="auto">
              <a:xfrm>
                <a:off x="1133" y="1457"/>
                <a:ext cx="43" cy="64"/>
              </a:xfrm>
              <a:custGeom>
                <a:avLst/>
                <a:gdLst>
                  <a:gd name="T0" fmla="*/ 3 w 43"/>
                  <a:gd name="T1" fmla="*/ 14 h 64"/>
                  <a:gd name="T2" fmla="*/ 6 w 43"/>
                  <a:gd name="T3" fmla="*/ 14 h 64"/>
                  <a:gd name="T4" fmla="*/ 5 w 43"/>
                  <a:gd name="T5" fmla="*/ 49 h 64"/>
                  <a:gd name="T6" fmla="*/ 0 w 43"/>
                  <a:gd name="T7" fmla="*/ 48 h 64"/>
                  <a:gd name="T8" fmla="*/ 0 w 43"/>
                  <a:gd name="T9" fmla="*/ 64 h 64"/>
                  <a:gd name="T10" fmla="*/ 43 w 43"/>
                  <a:gd name="T11" fmla="*/ 5 h 64"/>
                  <a:gd name="T12" fmla="*/ 5 w 43"/>
                  <a:gd name="T13" fmla="*/ 0 h 64"/>
                  <a:gd name="T14" fmla="*/ 3 w 43"/>
                  <a:gd name="T15" fmla="*/ 14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"/>
                  <a:gd name="T25" fmla="*/ 0 h 64"/>
                  <a:gd name="T26" fmla="*/ 43 w 43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" h="64">
                    <a:moveTo>
                      <a:pt x="3" y="14"/>
                    </a:moveTo>
                    <a:lnTo>
                      <a:pt x="6" y="14"/>
                    </a:lnTo>
                    <a:lnTo>
                      <a:pt x="5" y="49"/>
                    </a:lnTo>
                    <a:lnTo>
                      <a:pt x="0" y="48"/>
                    </a:lnTo>
                    <a:lnTo>
                      <a:pt x="0" y="64"/>
                    </a:lnTo>
                    <a:lnTo>
                      <a:pt x="43" y="5"/>
                    </a:lnTo>
                    <a:lnTo>
                      <a:pt x="5" y="0"/>
                    </a:ln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00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0" name="Freeform 434"/>
              <p:cNvSpPr>
                <a:spLocks noChangeArrowheads="1"/>
              </p:cNvSpPr>
              <p:nvPr/>
            </p:nvSpPr>
            <p:spPr bwMode="auto">
              <a:xfrm>
                <a:off x="1134" y="1471"/>
                <a:ext cx="86" cy="41"/>
              </a:xfrm>
              <a:custGeom>
                <a:avLst/>
                <a:gdLst>
                  <a:gd name="T0" fmla="*/ 2 w 51"/>
                  <a:gd name="T1" fmla="*/ 32 h 23"/>
                  <a:gd name="T2" fmla="*/ 56 w 51"/>
                  <a:gd name="T3" fmla="*/ 30 h 23"/>
                  <a:gd name="T4" fmla="*/ 57 w 51"/>
                  <a:gd name="T5" fmla="*/ 30 h 23"/>
                  <a:gd name="T6" fmla="*/ 67 w 51"/>
                  <a:gd name="T7" fmla="*/ 39 h 23"/>
                  <a:gd name="T8" fmla="*/ 84 w 51"/>
                  <a:gd name="T9" fmla="*/ 25 h 23"/>
                  <a:gd name="T10" fmla="*/ 84 w 51"/>
                  <a:gd name="T11" fmla="*/ 25 h 23"/>
                  <a:gd name="T12" fmla="*/ 84 w 51"/>
                  <a:gd name="T13" fmla="*/ 25 h 23"/>
                  <a:gd name="T14" fmla="*/ 71 w 51"/>
                  <a:gd name="T15" fmla="*/ 7 h 23"/>
                  <a:gd name="T16" fmla="*/ 57 w 51"/>
                  <a:gd name="T17" fmla="*/ 16 h 23"/>
                  <a:gd name="T18" fmla="*/ 56 w 51"/>
                  <a:gd name="T19" fmla="*/ 16 h 23"/>
                  <a:gd name="T20" fmla="*/ 5 w 51"/>
                  <a:gd name="T21" fmla="*/ 2 h 23"/>
                  <a:gd name="T22" fmla="*/ 5 w 51"/>
                  <a:gd name="T23" fmla="*/ 0 h 23"/>
                  <a:gd name="T24" fmla="*/ 2 w 51"/>
                  <a:gd name="T25" fmla="*/ 0 h 23"/>
                  <a:gd name="T26" fmla="*/ 2 w 51"/>
                  <a:gd name="T27" fmla="*/ 4 h 23"/>
                  <a:gd name="T28" fmla="*/ 56 w 51"/>
                  <a:gd name="T29" fmla="*/ 18 h 23"/>
                  <a:gd name="T30" fmla="*/ 56 w 51"/>
                  <a:gd name="T31" fmla="*/ 18 h 23"/>
                  <a:gd name="T32" fmla="*/ 61 w 51"/>
                  <a:gd name="T33" fmla="*/ 16 h 23"/>
                  <a:gd name="T34" fmla="*/ 71 w 51"/>
                  <a:gd name="T35" fmla="*/ 11 h 23"/>
                  <a:gd name="T36" fmla="*/ 83 w 51"/>
                  <a:gd name="T37" fmla="*/ 25 h 23"/>
                  <a:gd name="T38" fmla="*/ 67 w 51"/>
                  <a:gd name="T39" fmla="*/ 37 h 23"/>
                  <a:gd name="T40" fmla="*/ 59 w 51"/>
                  <a:gd name="T41" fmla="*/ 30 h 23"/>
                  <a:gd name="T42" fmla="*/ 56 w 51"/>
                  <a:gd name="T43" fmla="*/ 27 h 23"/>
                  <a:gd name="T44" fmla="*/ 0 w 51"/>
                  <a:gd name="T45" fmla="*/ 30 h 23"/>
                  <a:gd name="T46" fmla="*/ 0 w 51"/>
                  <a:gd name="T47" fmla="*/ 34 h 23"/>
                  <a:gd name="T48" fmla="*/ 2 w 51"/>
                  <a:gd name="T49" fmla="*/ 34 h 23"/>
                  <a:gd name="T50" fmla="*/ 2 w 51"/>
                  <a:gd name="T51" fmla="*/ 32 h 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1"/>
                  <a:gd name="T79" fmla="*/ 0 h 23"/>
                  <a:gd name="T80" fmla="*/ 51 w 51"/>
                  <a:gd name="T81" fmla="*/ 23 h 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1" h="23">
                    <a:moveTo>
                      <a:pt x="1" y="18"/>
                    </a:moveTo>
                    <a:cubicBezTo>
                      <a:pt x="33" y="17"/>
                      <a:pt x="33" y="17"/>
                      <a:pt x="33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20"/>
                      <a:pt x="37" y="22"/>
                      <a:pt x="40" y="22"/>
                    </a:cubicBezTo>
                    <a:cubicBezTo>
                      <a:pt x="47" y="23"/>
                      <a:pt x="50" y="19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10"/>
                      <a:pt x="48" y="5"/>
                      <a:pt x="42" y="4"/>
                    </a:cubicBezTo>
                    <a:cubicBezTo>
                      <a:pt x="38" y="4"/>
                      <a:pt x="36" y="6"/>
                      <a:pt x="34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10"/>
                      <a:pt x="35" y="10"/>
                      <a:pt x="36" y="9"/>
                    </a:cubicBezTo>
                    <a:cubicBezTo>
                      <a:pt x="37" y="7"/>
                      <a:pt x="39" y="6"/>
                      <a:pt x="42" y="6"/>
                    </a:cubicBezTo>
                    <a:cubicBezTo>
                      <a:pt x="48" y="6"/>
                      <a:pt x="49" y="11"/>
                      <a:pt x="49" y="14"/>
                    </a:cubicBezTo>
                    <a:cubicBezTo>
                      <a:pt x="49" y="18"/>
                      <a:pt x="46" y="21"/>
                      <a:pt x="40" y="21"/>
                    </a:cubicBezTo>
                    <a:cubicBezTo>
                      <a:pt x="38" y="21"/>
                      <a:pt x="36" y="19"/>
                      <a:pt x="35" y="17"/>
                    </a:cubicBezTo>
                    <a:cubicBezTo>
                      <a:pt x="35" y="16"/>
                      <a:pt x="33" y="15"/>
                      <a:pt x="33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CD9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1" name="Freeform 435"/>
              <p:cNvSpPr>
                <a:spLocks noChangeArrowheads="1"/>
              </p:cNvSpPr>
              <p:nvPr/>
            </p:nvSpPr>
            <p:spPr bwMode="auto">
              <a:xfrm>
                <a:off x="1794" y="1769"/>
                <a:ext cx="74" cy="54"/>
              </a:xfrm>
              <a:custGeom>
                <a:avLst/>
                <a:gdLst>
                  <a:gd name="T0" fmla="*/ 17 w 74"/>
                  <a:gd name="T1" fmla="*/ 52 h 54"/>
                  <a:gd name="T2" fmla="*/ 17 w 74"/>
                  <a:gd name="T3" fmla="*/ 46 h 54"/>
                  <a:gd name="T4" fmla="*/ 56 w 74"/>
                  <a:gd name="T5" fmla="*/ 48 h 54"/>
                  <a:gd name="T6" fmla="*/ 56 w 74"/>
                  <a:gd name="T7" fmla="*/ 52 h 54"/>
                  <a:gd name="T8" fmla="*/ 73 w 74"/>
                  <a:gd name="T9" fmla="*/ 54 h 54"/>
                  <a:gd name="T10" fmla="*/ 74 w 74"/>
                  <a:gd name="T11" fmla="*/ 2 h 54"/>
                  <a:gd name="T12" fmla="*/ 2 w 74"/>
                  <a:gd name="T13" fmla="*/ 0 h 54"/>
                  <a:gd name="T14" fmla="*/ 0 w 74"/>
                  <a:gd name="T15" fmla="*/ 50 h 54"/>
                  <a:gd name="T16" fmla="*/ 17 w 74"/>
                  <a:gd name="T17" fmla="*/ 52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4"/>
                  <a:gd name="T28" fmla="*/ 0 h 54"/>
                  <a:gd name="T29" fmla="*/ 74 w 74"/>
                  <a:gd name="T30" fmla="*/ 54 h 5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4" h="54">
                    <a:moveTo>
                      <a:pt x="17" y="52"/>
                    </a:moveTo>
                    <a:lnTo>
                      <a:pt x="17" y="46"/>
                    </a:lnTo>
                    <a:lnTo>
                      <a:pt x="56" y="48"/>
                    </a:lnTo>
                    <a:lnTo>
                      <a:pt x="56" y="52"/>
                    </a:lnTo>
                    <a:lnTo>
                      <a:pt x="73" y="54"/>
                    </a:lnTo>
                    <a:lnTo>
                      <a:pt x="74" y="2"/>
                    </a:lnTo>
                    <a:lnTo>
                      <a:pt x="2" y="0"/>
                    </a:lnTo>
                    <a:lnTo>
                      <a:pt x="0" y="50"/>
                    </a:lnTo>
                    <a:lnTo>
                      <a:pt x="17" y="52"/>
                    </a:lnTo>
                    <a:close/>
                  </a:path>
                </a:pathLst>
              </a:custGeom>
              <a:solidFill>
                <a:srgbClr val="2869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2" name="Freeform 436"/>
              <p:cNvSpPr>
                <a:spLocks noChangeArrowheads="1"/>
              </p:cNvSpPr>
              <p:nvPr/>
            </p:nvSpPr>
            <p:spPr bwMode="auto">
              <a:xfrm>
                <a:off x="1794" y="1769"/>
                <a:ext cx="73" cy="54"/>
              </a:xfrm>
              <a:custGeom>
                <a:avLst/>
                <a:gdLst>
                  <a:gd name="T0" fmla="*/ 17 w 73"/>
                  <a:gd name="T1" fmla="*/ 52 h 54"/>
                  <a:gd name="T2" fmla="*/ 17 w 73"/>
                  <a:gd name="T3" fmla="*/ 46 h 54"/>
                  <a:gd name="T4" fmla="*/ 56 w 73"/>
                  <a:gd name="T5" fmla="*/ 48 h 54"/>
                  <a:gd name="T6" fmla="*/ 56 w 73"/>
                  <a:gd name="T7" fmla="*/ 52 h 54"/>
                  <a:gd name="T8" fmla="*/ 73 w 73"/>
                  <a:gd name="T9" fmla="*/ 54 h 54"/>
                  <a:gd name="T10" fmla="*/ 2 w 73"/>
                  <a:gd name="T11" fmla="*/ 0 h 54"/>
                  <a:gd name="T12" fmla="*/ 0 w 73"/>
                  <a:gd name="T13" fmla="*/ 50 h 54"/>
                  <a:gd name="T14" fmla="*/ 17 w 73"/>
                  <a:gd name="T15" fmla="*/ 52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3"/>
                  <a:gd name="T25" fmla="*/ 0 h 54"/>
                  <a:gd name="T26" fmla="*/ 73 w 73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3" h="54">
                    <a:moveTo>
                      <a:pt x="17" y="52"/>
                    </a:moveTo>
                    <a:lnTo>
                      <a:pt x="17" y="46"/>
                    </a:lnTo>
                    <a:lnTo>
                      <a:pt x="56" y="48"/>
                    </a:lnTo>
                    <a:lnTo>
                      <a:pt x="56" y="52"/>
                    </a:lnTo>
                    <a:lnTo>
                      <a:pt x="73" y="54"/>
                    </a:lnTo>
                    <a:lnTo>
                      <a:pt x="2" y="0"/>
                    </a:lnTo>
                    <a:lnTo>
                      <a:pt x="0" y="50"/>
                    </a:lnTo>
                    <a:lnTo>
                      <a:pt x="17" y="52"/>
                    </a:lnTo>
                    <a:close/>
                  </a:path>
                </a:pathLst>
              </a:custGeom>
              <a:solidFill>
                <a:srgbClr val="00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3" name="Freeform 437"/>
              <p:cNvSpPr>
                <a:spLocks noChangeArrowheads="1"/>
              </p:cNvSpPr>
              <p:nvPr/>
            </p:nvSpPr>
            <p:spPr bwMode="auto">
              <a:xfrm>
                <a:off x="1811" y="1712"/>
                <a:ext cx="40" cy="109"/>
              </a:xfrm>
              <a:custGeom>
                <a:avLst/>
                <a:gdLst>
                  <a:gd name="T0" fmla="*/ 37 w 24"/>
                  <a:gd name="T1" fmla="*/ 105 h 61"/>
                  <a:gd name="T2" fmla="*/ 28 w 24"/>
                  <a:gd name="T3" fmla="*/ 38 h 61"/>
                  <a:gd name="T4" fmla="*/ 28 w 24"/>
                  <a:gd name="T5" fmla="*/ 36 h 61"/>
                  <a:gd name="T6" fmla="*/ 38 w 24"/>
                  <a:gd name="T7" fmla="*/ 21 h 61"/>
                  <a:gd name="T8" fmla="*/ 22 w 24"/>
                  <a:gd name="T9" fmla="*/ 0 h 61"/>
                  <a:gd name="T10" fmla="*/ 22 w 24"/>
                  <a:gd name="T11" fmla="*/ 0 h 61"/>
                  <a:gd name="T12" fmla="*/ 22 w 24"/>
                  <a:gd name="T13" fmla="*/ 0 h 61"/>
                  <a:gd name="T14" fmla="*/ 22 w 24"/>
                  <a:gd name="T15" fmla="*/ 0 h 61"/>
                  <a:gd name="T16" fmla="*/ 3 w 24"/>
                  <a:gd name="T17" fmla="*/ 20 h 61"/>
                  <a:gd name="T18" fmla="*/ 12 w 24"/>
                  <a:gd name="T19" fmla="*/ 36 h 61"/>
                  <a:gd name="T20" fmla="*/ 13 w 24"/>
                  <a:gd name="T21" fmla="*/ 38 h 61"/>
                  <a:gd name="T22" fmla="*/ 2 w 24"/>
                  <a:gd name="T23" fmla="*/ 104 h 61"/>
                  <a:gd name="T24" fmla="*/ 0 w 24"/>
                  <a:gd name="T25" fmla="*/ 104 h 61"/>
                  <a:gd name="T26" fmla="*/ 0 w 24"/>
                  <a:gd name="T27" fmla="*/ 107 h 61"/>
                  <a:gd name="T28" fmla="*/ 3 w 24"/>
                  <a:gd name="T29" fmla="*/ 107 h 61"/>
                  <a:gd name="T30" fmla="*/ 15 w 24"/>
                  <a:gd name="T31" fmla="*/ 38 h 61"/>
                  <a:gd name="T32" fmla="*/ 15 w 24"/>
                  <a:gd name="T33" fmla="*/ 38 h 61"/>
                  <a:gd name="T34" fmla="*/ 13 w 24"/>
                  <a:gd name="T35" fmla="*/ 34 h 61"/>
                  <a:gd name="T36" fmla="*/ 7 w 24"/>
                  <a:gd name="T37" fmla="*/ 20 h 61"/>
                  <a:gd name="T38" fmla="*/ 22 w 24"/>
                  <a:gd name="T39" fmla="*/ 4 h 61"/>
                  <a:gd name="T40" fmla="*/ 37 w 24"/>
                  <a:gd name="T41" fmla="*/ 21 h 61"/>
                  <a:gd name="T42" fmla="*/ 28 w 24"/>
                  <a:gd name="T43" fmla="*/ 34 h 61"/>
                  <a:gd name="T44" fmla="*/ 25 w 24"/>
                  <a:gd name="T45" fmla="*/ 38 h 61"/>
                  <a:gd name="T46" fmla="*/ 33 w 24"/>
                  <a:gd name="T47" fmla="*/ 109 h 61"/>
                  <a:gd name="T48" fmla="*/ 38 w 24"/>
                  <a:gd name="T49" fmla="*/ 109 h 61"/>
                  <a:gd name="T50" fmla="*/ 38 w 24"/>
                  <a:gd name="T51" fmla="*/ 105 h 61"/>
                  <a:gd name="T52" fmla="*/ 37 w 24"/>
                  <a:gd name="T53" fmla="*/ 105 h 6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"/>
                  <a:gd name="T82" fmla="*/ 0 h 61"/>
                  <a:gd name="T83" fmla="*/ 24 w 24"/>
                  <a:gd name="T84" fmla="*/ 61 h 6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" h="61">
                    <a:moveTo>
                      <a:pt x="22" y="59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1" y="19"/>
                      <a:pt x="23" y="16"/>
                      <a:pt x="23" y="12"/>
                    </a:cubicBezTo>
                    <a:cubicBezTo>
                      <a:pt x="24" y="4"/>
                      <a:pt x="18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2" y="4"/>
                      <a:pt x="2" y="11"/>
                    </a:cubicBezTo>
                    <a:cubicBezTo>
                      <a:pt x="2" y="15"/>
                      <a:pt x="4" y="19"/>
                      <a:pt x="7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19"/>
                      <a:pt x="8" y="19"/>
                    </a:cubicBezTo>
                    <a:cubicBezTo>
                      <a:pt x="5" y="17"/>
                      <a:pt x="4" y="15"/>
                      <a:pt x="4" y="11"/>
                    </a:cubicBezTo>
                    <a:cubicBezTo>
                      <a:pt x="4" y="4"/>
                      <a:pt x="9" y="2"/>
                      <a:pt x="13" y="2"/>
                    </a:cubicBezTo>
                    <a:cubicBezTo>
                      <a:pt x="17" y="2"/>
                      <a:pt x="22" y="5"/>
                      <a:pt x="22" y="12"/>
                    </a:cubicBezTo>
                    <a:cubicBezTo>
                      <a:pt x="22" y="15"/>
                      <a:pt x="20" y="18"/>
                      <a:pt x="17" y="19"/>
                    </a:cubicBezTo>
                    <a:cubicBezTo>
                      <a:pt x="16" y="19"/>
                      <a:pt x="15" y="21"/>
                      <a:pt x="15" y="2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9"/>
                      <a:pt x="23" y="59"/>
                    </a:cubicBezTo>
                    <a:lnTo>
                      <a:pt x="22" y="59"/>
                    </a:lnTo>
                    <a:close/>
                  </a:path>
                </a:pathLst>
              </a:custGeom>
              <a:solidFill>
                <a:srgbClr val="CD9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4" name="Freeform 438"/>
              <p:cNvSpPr>
                <a:spLocks noChangeArrowheads="1"/>
              </p:cNvSpPr>
              <p:nvPr/>
            </p:nvSpPr>
            <p:spPr bwMode="auto">
              <a:xfrm>
                <a:off x="2167" y="1599"/>
                <a:ext cx="108" cy="147"/>
              </a:xfrm>
              <a:custGeom>
                <a:avLst/>
                <a:gdLst>
                  <a:gd name="T0" fmla="*/ 108 w 64"/>
                  <a:gd name="T1" fmla="*/ 147 h 83"/>
                  <a:gd name="T2" fmla="*/ 59 w 64"/>
                  <a:gd name="T3" fmla="*/ 142 h 83"/>
                  <a:gd name="T4" fmla="*/ 30 w 64"/>
                  <a:gd name="T5" fmla="*/ 128 h 83"/>
                  <a:gd name="T6" fmla="*/ 22 w 64"/>
                  <a:gd name="T7" fmla="*/ 35 h 83"/>
                  <a:gd name="T8" fmla="*/ 39 w 64"/>
                  <a:gd name="T9" fmla="*/ 19 h 83"/>
                  <a:gd name="T10" fmla="*/ 71 w 64"/>
                  <a:gd name="T11" fmla="*/ 0 h 83"/>
                  <a:gd name="T12" fmla="*/ 108 w 64"/>
                  <a:gd name="T13" fmla="*/ 147 h 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83"/>
                  <a:gd name="T23" fmla="*/ 64 w 64"/>
                  <a:gd name="T24" fmla="*/ 83 h 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83">
                    <a:moveTo>
                      <a:pt x="64" y="83"/>
                    </a:moveTo>
                    <a:cubicBezTo>
                      <a:pt x="64" y="83"/>
                      <a:pt x="37" y="81"/>
                      <a:pt x="35" y="80"/>
                    </a:cubicBezTo>
                    <a:cubicBezTo>
                      <a:pt x="29" y="79"/>
                      <a:pt x="23" y="77"/>
                      <a:pt x="18" y="72"/>
                    </a:cubicBezTo>
                    <a:cubicBezTo>
                      <a:pt x="2" y="59"/>
                      <a:pt x="0" y="35"/>
                      <a:pt x="13" y="20"/>
                    </a:cubicBezTo>
                    <a:cubicBezTo>
                      <a:pt x="16" y="16"/>
                      <a:pt x="20" y="13"/>
                      <a:pt x="23" y="11"/>
                    </a:cubicBezTo>
                    <a:cubicBezTo>
                      <a:pt x="25" y="10"/>
                      <a:pt x="42" y="0"/>
                      <a:pt x="42" y="0"/>
                    </a:cubicBezTo>
                    <a:lnTo>
                      <a:pt x="64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5" name="Freeform 439"/>
              <p:cNvSpPr>
                <a:spLocks noChangeArrowheads="1"/>
              </p:cNvSpPr>
              <p:nvPr/>
            </p:nvSpPr>
            <p:spPr bwMode="auto">
              <a:xfrm>
                <a:off x="2172" y="1633"/>
                <a:ext cx="96" cy="88"/>
              </a:xfrm>
              <a:custGeom>
                <a:avLst/>
                <a:gdLst>
                  <a:gd name="T0" fmla="*/ 74 w 57"/>
                  <a:gd name="T1" fmla="*/ 0 h 50"/>
                  <a:gd name="T2" fmla="*/ 3 w 57"/>
                  <a:gd name="T3" fmla="*/ 35 h 50"/>
                  <a:gd name="T4" fmla="*/ 13 w 57"/>
                  <a:gd name="T5" fmla="*/ 84 h 50"/>
                  <a:gd name="T6" fmla="*/ 96 w 57"/>
                  <a:gd name="T7" fmla="*/ 88 h 50"/>
                  <a:gd name="T8" fmla="*/ 74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0"/>
                  <a:gd name="T17" fmla="*/ 57 w 57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0">
                    <a:moveTo>
                      <a:pt x="44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0" y="29"/>
                      <a:pt x="2" y="39"/>
                      <a:pt x="8" y="48"/>
                    </a:cubicBezTo>
                    <a:cubicBezTo>
                      <a:pt x="57" y="50"/>
                      <a:pt x="57" y="50"/>
                      <a:pt x="57" y="50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5E9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6" name="Freeform 440"/>
              <p:cNvSpPr>
                <a:spLocks noChangeArrowheads="1"/>
              </p:cNvSpPr>
              <p:nvPr/>
            </p:nvSpPr>
            <p:spPr bwMode="auto">
              <a:xfrm>
                <a:off x="2196" y="1574"/>
                <a:ext cx="171" cy="183"/>
              </a:xfrm>
              <a:custGeom>
                <a:avLst/>
                <a:gdLst>
                  <a:gd name="T0" fmla="*/ 144 w 102"/>
                  <a:gd name="T1" fmla="*/ 144 h 103"/>
                  <a:gd name="T2" fmla="*/ 35 w 102"/>
                  <a:gd name="T3" fmla="*/ 155 h 103"/>
                  <a:gd name="T4" fmla="*/ 27 w 102"/>
                  <a:gd name="T5" fmla="*/ 39 h 103"/>
                  <a:gd name="T6" fmla="*/ 136 w 102"/>
                  <a:gd name="T7" fmla="*/ 30 h 103"/>
                  <a:gd name="T8" fmla="*/ 144 w 102"/>
                  <a:gd name="T9" fmla="*/ 144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103"/>
                  <a:gd name="T17" fmla="*/ 102 w 102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103">
                    <a:moveTo>
                      <a:pt x="86" y="81"/>
                    </a:moveTo>
                    <a:cubicBezTo>
                      <a:pt x="70" y="101"/>
                      <a:pt x="41" y="103"/>
                      <a:pt x="21" y="87"/>
                    </a:cubicBezTo>
                    <a:cubicBezTo>
                      <a:pt x="2" y="70"/>
                      <a:pt x="0" y="42"/>
                      <a:pt x="16" y="22"/>
                    </a:cubicBezTo>
                    <a:cubicBezTo>
                      <a:pt x="32" y="3"/>
                      <a:pt x="61" y="0"/>
                      <a:pt x="81" y="17"/>
                    </a:cubicBezTo>
                    <a:cubicBezTo>
                      <a:pt x="100" y="33"/>
                      <a:pt x="102" y="62"/>
                      <a:pt x="86" y="81"/>
                    </a:cubicBezTo>
                    <a:close/>
                  </a:path>
                </a:pathLst>
              </a:custGeom>
              <a:solidFill>
                <a:srgbClr val="F5E9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7" name="Freeform 441"/>
              <p:cNvSpPr>
                <a:spLocks noChangeArrowheads="1"/>
              </p:cNvSpPr>
              <p:nvPr/>
            </p:nvSpPr>
            <p:spPr bwMode="auto">
              <a:xfrm>
                <a:off x="2224" y="1579"/>
                <a:ext cx="140" cy="173"/>
              </a:xfrm>
              <a:custGeom>
                <a:avLst/>
                <a:gdLst>
                  <a:gd name="T0" fmla="*/ 113 w 83"/>
                  <a:gd name="T1" fmla="*/ 137 h 97"/>
                  <a:gd name="T2" fmla="*/ 105 w 83"/>
                  <a:gd name="T3" fmla="*/ 27 h 97"/>
                  <a:gd name="T4" fmla="*/ 0 w 83"/>
                  <a:gd name="T5" fmla="*/ 36 h 97"/>
                  <a:gd name="T6" fmla="*/ 51 w 83"/>
                  <a:gd name="T7" fmla="*/ 50 h 97"/>
                  <a:gd name="T8" fmla="*/ 57 w 83"/>
                  <a:gd name="T9" fmla="*/ 137 h 97"/>
                  <a:gd name="T10" fmla="*/ 27 w 83"/>
                  <a:gd name="T11" fmla="*/ 159 h 97"/>
                  <a:gd name="T12" fmla="*/ 113 w 83"/>
                  <a:gd name="T13" fmla="*/ 137 h 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97"/>
                  <a:gd name="T23" fmla="*/ 83 w 83"/>
                  <a:gd name="T24" fmla="*/ 97 h 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97">
                    <a:moveTo>
                      <a:pt x="67" y="77"/>
                    </a:moveTo>
                    <a:cubicBezTo>
                      <a:pt x="83" y="59"/>
                      <a:pt x="81" y="31"/>
                      <a:pt x="62" y="15"/>
                    </a:cubicBezTo>
                    <a:cubicBezTo>
                      <a:pt x="44" y="0"/>
                      <a:pt x="16" y="2"/>
                      <a:pt x="0" y="20"/>
                    </a:cubicBezTo>
                    <a:cubicBezTo>
                      <a:pt x="11" y="18"/>
                      <a:pt x="21" y="21"/>
                      <a:pt x="30" y="28"/>
                    </a:cubicBezTo>
                    <a:cubicBezTo>
                      <a:pt x="45" y="40"/>
                      <a:pt x="46" y="63"/>
                      <a:pt x="34" y="77"/>
                    </a:cubicBezTo>
                    <a:cubicBezTo>
                      <a:pt x="29" y="83"/>
                      <a:pt x="23" y="87"/>
                      <a:pt x="16" y="89"/>
                    </a:cubicBezTo>
                    <a:cubicBezTo>
                      <a:pt x="33" y="97"/>
                      <a:pt x="54" y="92"/>
                      <a:pt x="67" y="77"/>
                    </a:cubicBezTo>
                    <a:close/>
                  </a:path>
                </a:pathLst>
              </a:custGeom>
              <a:solidFill>
                <a:srgbClr val="C2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8" name="Freeform 442"/>
              <p:cNvSpPr>
                <a:spLocks noChangeArrowheads="1"/>
              </p:cNvSpPr>
              <p:nvPr/>
            </p:nvSpPr>
            <p:spPr bwMode="auto">
              <a:xfrm>
                <a:off x="2199" y="1613"/>
                <a:ext cx="101" cy="124"/>
              </a:xfrm>
              <a:custGeom>
                <a:avLst/>
                <a:gdLst>
                  <a:gd name="T0" fmla="*/ 96 w 60"/>
                  <a:gd name="T1" fmla="*/ 73 h 70"/>
                  <a:gd name="T2" fmla="*/ 45 w 60"/>
                  <a:gd name="T3" fmla="*/ 2 h 70"/>
                  <a:gd name="T4" fmla="*/ 25 w 60"/>
                  <a:gd name="T5" fmla="*/ 2 h 70"/>
                  <a:gd name="T6" fmla="*/ 35 w 60"/>
                  <a:gd name="T7" fmla="*/ 112 h 70"/>
                  <a:gd name="T8" fmla="*/ 52 w 60"/>
                  <a:gd name="T9" fmla="*/ 124 h 70"/>
                  <a:gd name="T10" fmla="*/ 96 w 60"/>
                  <a:gd name="T11" fmla="*/ 73 h 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"/>
                  <a:gd name="T19" fmla="*/ 0 h 70"/>
                  <a:gd name="T20" fmla="*/ 60 w 60"/>
                  <a:gd name="T21" fmla="*/ 70 h 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" h="70">
                    <a:moveTo>
                      <a:pt x="57" y="41"/>
                    </a:moveTo>
                    <a:cubicBezTo>
                      <a:pt x="60" y="22"/>
                      <a:pt x="46" y="4"/>
                      <a:pt x="27" y="1"/>
                    </a:cubicBezTo>
                    <a:cubicBezTo>
                      <a:pt x="22" y="0"/>
                      <a:pt x="20" y="0"/>
                      <a:pt x="15" y="1"/>
                    </a:cubicBezTo>
                    <a:cubicBezTo>
                      <a:pt x="0" y="21"/>
                      <a:pt x="2" y="47"/>
                      <a:pt x="21" y="63"/>
                    </a:cubicBezTo>
                    <a:cubicBezTo>
                      <a:pt x="24" y="65"/>
                      <a:pt x="28" y="68"/>
                      <a:pt x="31" y="70"/>
                    </a:cubicBezTo>
                    <a:cubicBezTo>
                      <a:pt x="45" y="66"/>
                      <a:pt x="55" y="56"/>
                      <a:pt x="57" y="41"/>
                    </a:cubicBezTo>
                    <a:close/>
                  </a:path>
                </a:pathLst>
              </a:custGeom>
              <a:solidFill>
                <a:srgbClr val="A89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9" name="Freeform 443"/>
              <p:cNvSpPr>
                <a:spLocks noChangeArrowheads="1"/>
              </p:cNvSpPr>
              <p:nvPr/>
            </p:nvSpPr>
            <p:spPr bwMode="auto">
              <a:xfrm>
                <a:off x="2250" y="1583"/>
                <a:ext cx="129" cy="90"/>
              </a:xfrm>
              <a:custGeom>
                <a:avLst/>
                <a:gdLst>
                  <a:gd name="T0" fmla="*/ 129 w 77"/>
                  <a:gd name="T1" fmla="*/ 23 h 51"/>
                  <a:gd name="T2" fmla="*/ 116 w 77"/>
                  <a:gd name="T3" fmla="*/ 0 h 51"/>
                  <a:gd name="T4" fmla="*/ 7 w 77"/>
                  <a:gd name="T5" fmla="*/ 72 h 51"/>
                  <a:gd name="T6" fmla="*/ 7 w 77"/>
                  <a:gd name="T7" fmla="*/ 72 h 51"/>
                  <a:gd name="T8" fmla="*/ 2 w 77"/>
                  <a:gd name="T9" fmla="*/ 79 h 51"/>
                  <a:gd name="T10" fmla="*/ 8 w 77"/>
                  <a:gd name="T11" fmla="*/ 90 h 51"/>
                  <a:gd name="T12" fmla="*/ 15 w 77"/>
                  <a:gd name="T13" fmla="*/ 88 h 51"/>
                  <a:gd name="T14" fmla="*/ 15 w 77"/>
                  <a:gd name="T15" fmla="*/ 88 h 51"/>
                  <a:gd name="T16" fmla="*/ 129 w 77"/>
                  <a:gd name="T17" fmla="*/ 23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7"/>
                  <a:gd name="T28" fmla="*/ 0 h 51"/>
                  <a:gd name="T29" fmla="*/ 77 w 77"/>
                  <a:gd name="T30" fmla="*/ 51 h 5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7" h="51">
                    <a:moveTo>
                      <a:pt x="77" y="13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2" y="50"/>
                      <a:pt x="5" y="51"/>
                    </a:cubicBezTo>
                    <a:cubicBezTo>
                      <a:pt x="7" y="51"/>
                      <a:pt x="8" y="51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lnTo>
                      <a:pt x="77" y="13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0" name="Freeform 444"/>
              <p:cNvSpPr>
                <a:spLocks noChangeArrowheads="1"/>
              </p:cNvSpPr>
              <p:nvPr/>
            </p:nvSpPr>
            <p:spPr bwMode="auto">
              <a:xfrm>
                <a:off x="2251" y="1586"/>
                <a:ext cx="128" cy="87"/>
              </a:xfrm>
              <a:custGeom>
                <a:avLst/>
                <a:gdLst>
                  <a:gd name="T0" fmla="*/ 128 w 76"/>
                  <a:gd name="T1" fmla="*/ 18 h 49"/>
                  <a:gd name="T2" fmla="*/ 118 w 76"/>
                  <a:gd name="T3" fmla="*/ 0 h 49"/>
                  <a:gd name="T4" fmla="*/ 0 w 76"/>
                  <a:gd name="T5" fmla="*/ 75 h 49"/>
                  <a:gd name="T6" fmla="*/ 0 w 76"/>
                  <a:gd name="T7" fmla="*/ 76 h 49"/>
                  <a:gd name="T8" fmla="*/ 5 w 76"/>
                  <a:gd name="T9" fmla="*/ 87 h 49"/>
                  <a:gd name="T10" fmla="*/ 125 w 76"/>
                  <a:gd name="T11" fmla="*/ 18 h 49"/>
                  <a:gd name="T12" fmla="*/ 128 w 76"/>
                  <a:gd name="T13" fmla="*/ 18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6"/>
                  <a:gd name="T22" fmla="*/ 0 h 49"/>
                  <a:gd name="T23" fmla="*/ 76 w 76"/>
                  <a:gd name="T24" fmla="*/ 49 h 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6" h="49">
                    <a:moveTo>
                      <a:pt x="76" y="1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8"/>
                      <a:pt x="3" y="49"/>
                    </a:cubicBezTo>
                    <a:cubicBezTo>
                      <a:pt x="74" y="10"/>
                      <a:pt x="74" y="10"/>
                      <a:pt x="74" y="10"/>
                    </a:cubicBezTo>
                    <a:lnTo>
                      <a:pt x="76" y="10"/>
                    </a:lnTo>
                    <a:close/>
                  </a:path>
                </a:pathLst>
              </a:custGeom>
              <a:solidFill>
                <a:srgbClr val="C26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1" name="Freeform 445"/>
              <p:cNvSpPr>
                <a:spLocks noChangeArrowheads="1"/>
              </p:cNvSpPr>
              <p:nvPr/>
            </p:nvSpPr>
            <p:spPr bwMode="auto">
              <a:xfrm>
                <a:off x="2359" y="1569"/>
                <a:ext cx="55" cy="40"/>
              </a:xfrm>
              <a:custGeom>
                <a:avLst/>
                <a:gdLst>
                  <a:gd name="T0" fmla="*/ 20 w 33"/>
                  <a:gd name="T1" fmla="*/ 37 h 23"/>
                  <a:gd name="T2" fmla="*/ 3 w 33"/>
                  <a:gd name="T3" fmla="*/ 31 h 23"/>
                  <a:gd name="T4" fmla="*/ 7 w 33"/>
                  <a:gd name="T5" fmla="*/ 14 h 23"/>
                  <a:gd name="T6" fmla="*/ 55 w 33"/>
                  <a:gd name="T7" fmla="*/ 0 h 23"/>
                  <a:gd name="T8" fmla="*/ 20 w 33"/>
                  <a:gd name="T9" fmla="*/ 3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23"/>
                  <a:gd name="T17" fmla="*/ 33 w 33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23">
                    <a:moveTo>
                      <a:pt x="12" y="21"/>
                    </a:moveTo>
                    <a:cubicBezTo>
                      <a:pt x="9" y="23"/>
                      <a:pt x="4" y="22"/>
                      <a:pt x="2" y="18"/>
                    </a:cubicBezTo>
                    <a:cubicBezTo>
                      <a:pt x="0" y="15"/>
                      <a:pt x="1" y="10"/>
                      <a:pt x="4" y="8"/>
                    </a:cubicBezTo>
                    <a:cubicBezTo>
                      <a:pt x="8" y="6"/>
                      <a:pt x="33" y="0"/>
                      <a:pt x="33" y="0"/>
                    </a:cubicBezTo>
                    <a:cubicBezTo>
                      <a:pt x="33" y="0"/>
                      <a:pt x="16" y="19"/>
                      <a:pt x="12" y="21"/>
                    </a:cubicBezTo>
                    <a:close/>
                  </a:path>
                </a:pathLst>
              </a:custGeom>
              <a:solidFill>
                <a:srgbClr val="FBB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2" name="Freeform 446"/>
              <p:cNvSpPr>
                <a:spLocks noChangeArrowheads="1"/>
              </p:cNvSpPr>
              <p:nvPr/>
            </p:nvSpPr>
            <p:spPr bwMode="auto">
              <a:xfrm>
                <a:off x="2359" y="1569"/>
                <a:ext cx="55" cy="39"/>
              </a:xfrm>
              <a:custGeom>
                <a:avLst/>
                <a:gdLst>
                  <a:gd name="T0" fmla="*/ 2 w 33"/>
                  <a:gd name="T1" fmla="*/ 23 h 22"/>
                  <a:gd name="T2" fmla="*/ 10 w 33"/>
                  <a:gd name="T3" fmla="*/ 39 h 22"/>
                  <a:gd name="T4" fmla="*/ 55 w 33"/>
                  <a:gd name="T5" fmla="*/ 0 h 22"/>
                  <a:gd name="T6" fmla="*/ 2 w 33"/>
                  <a:gd name="T7" fmla="*/ 23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"/>
                  <a:gd name="T13" fmla="*/ 0 h 22"/>
                  <a:gd name="T14" fmla="*/ 33 w 33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" h="22">
                    <a:moveTo>
                      <a:pt x="1" y="13"/>
                    </a:moveTo>
                    <a:cubicBezTo>
                      <a:pt x="1" y="13"/>
                      <a:pt x="0" y="19"/>
                      <a:pt x="6" y="22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D781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3" name="Freeform 447"/>
              <p:cNvSpPr>
                <a:spLocks noChangeArrowheads="1"/>
              </p:cNvSpPr>
              <p:nvPr/>
            </p:nvSpPr>
            <p:spPr bwMode="auto">
              <a:xfrm>
                <a:off x="2394" y="1567"/>
                <a:ext cx="22" cy="16"/>
              </a:xfrm>
              <a:custGeom>
                <a:avLst/>
                <a:gdLst>
                  <a:gd name="T0" fmla="*/ 8 w 13"/>
                  <a:gd name="T1" fmla="*/ 16 h 9"/>
                  <a:gd name="T2" fmla="*/ 2 w 13"/>
                  <a:gd name="T3" fmla="*/ 12 h 9"/>
                  <a:gd name="T4" fmla="*/ 3 w 13"/>
                  <a:gd name="T5" fmla="*/ 5 h 9"/>
                  <a:gd name="T6" fmla="*/ 22 w 13"/>
                  <a:gd name="T7" fmla="*/ 0 h 9"/>
                  <a:gd name="T8" fmla="*/ 8 w 13"/>
                  <a:gd name="T9" fmla="*/ 1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9"/>
                  <a:gd name="T17" fmla="*/ 13 w 1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9">
                    <a:moveTo>
                      <a:pt x="5" y="9"/>
                    </a:moveTo>
                    <a:cubicBezTo>
                      <a:pt x="4" y="9"/>
                      <a:pt x="2" y="9"/>
                      <a:pt x="1" y="7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3" y="3"/>
                      <a:pt x="13" y="0"/>
                      <a:pt x="13" y="0"/>
                    </a:cubicBezTo>
                    <a:cubicBezTo>
                      <a:pt x="13" y="0"/>
                      <a:pt x="6" y="8"/>
                      <a:pt x="5" y="9"/>
                    </a:cubicBezTo>
                    <a:close/>
                  </a:path>
                </a:pathLst>
              </a:custGeom>
              <a:solidFill>
                <a:srgbClr val="004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4" name="Freeform 448"/>
              <p:cNvSpPr>
                <a:spLocks noChangeArrowheads="1"/>
              </p:cNvSpPr>
              <p:nvPr/>
            </p:nvSpPr>
            <p:spPr bwMode="auto">
              <a:xfrm>
                <a:off x="2245" y="1684"/>
                <a:ext cx="63" cy="75"/>
              </a:xfrm>
              <a:custGeom>
                <a:avLst/>
                <a:gdLst>
                  <a:gd name="T0" fmla="*/ 51 w 38"/>
                  <a:gd name="T1" fmla="*/ 75 h 42"/>
                  <a:gd name="T2" fmla="*/ 63 w 38"/>
                  <a:gd name="T3" fmla="*/ 57 h 42"/>
                  <a:gd name="T4" fmla="*/ 10 w 38"/>
                  <a:gd name="T5" fmla="*/ 2 h 42"/>
                  <a:gd name="T6" fmla="*/ 10 w 38"/>
                  <a:gd name="T7" fmla="*/ 2 h 42"/>
                  <a:gd name="T8" fmla="*/ 5 w 38"/>
                  <a:gd name="T9" fmla="*/ 0 h 42"/>
                  <a:gd name="T10" fmla="*/ 0 w 38"/>
                  <a:gd name="T11" fmla="*/ 11 h 42"/>
                  <a:gd name="T12" fmla="*/ 2 w 38"/>
                  <a:gd name="T13" fmla="*/ 14 h 42"/>
                  <a:gd name="T14" fmla="*/ 2 w 38"/>
                  <a:gd name="T15" fmla="*/ 14 h 42"/>
                  <a:gd name="T16" fmla="*/ 51 w 38"/>
                  <a:gd name="T17" fmla="*/ 75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42"/>
                  <a:gd name="T29" fmla="*/ 38 w 38"/>
                  <a:gd name="T30" fmla="*/ 42 h 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42">
                    <a:moveTo>
                      <a:pt x="31" y="42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6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F04C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5" name="Freeform 449"/>
              <p:cNvSpPr>
                <a:spLocks noChangeArrowheads="1"/>
              </p:cNvSpPr>
              <p:nvPr/>
            </p:nvSpPr>
            <p:spPr bwMode="auto">
              <a:xfrm>
                <a:off x="2243" y="1686"/>
                <a:ext cx="59" cy="73"/>
              </a:xfrm>
              <a:custGeom>
                <a:avLst/>
                <a:gdLst>
                  <a:gd name="T0" fmla="*/ 54 w 35"/>
                  <a:gd name="T1" fmla="*/ 71 h 41"/>
                  <a:gd name="T2" fmla="*/ 59 w 35"/>
                  <a:gd name="T3" fmla="*/ 62 h 41"/>
                  <a:gd name="T4" fmla="*/ 3 w 35"/>
                  <a:gd name="T5" fmla="*/ 0 h 41"/>
                  <a:gd name="T6" fmla="*/ 3 w 35"/>
                  <a:gd name="T7" fmla="*/ 12 h 41"/>
                  <a:gd name="T8" fmla="*/ 54 w 35"/>
                  <a:gd name="T9" fmla="*/ 73 h 41"/>
                  <a:gd name="T10" fmla="*/ 54 w 35"/>
                  <a:gd name="T11" fmla="*/ 71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1"/>
                  <a:gd name="T20" fmla="*/ 35 w 35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1">
                    <a:moveTo>
                      <a:pt x="32" y="40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5"/>
                      <a:pt x="2" y="7"/>
                    </a:cubicBezTo>
                    <a:cubicBezTo>
                      <a:pt x="32" y="41"/>
                      <a:pt x="32" y="41"/>
                      <a:pt x="32" y="41"/>
                    </a:cubicBezTo>
                    <a:lnTo>
                      <a:pt x="32" y="40"/>
                    </a:lnTo>
                    <a:close/>
                  </a:path>
                </a:pathLst>
              </a:custGeom>
              <a:solidFill>
                <a:srgbClr val="AE3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6" name="Freeform 450"/>
              <p:cNvSpPr>
                <a:spLocks noChangeArrowheads="1"/>
              </p:cNvSpPr>
              <p:nvPr/>
            </p:nvSpPr>
            <p:spPr bwMode="auto">
              <a:xfrm>
                <a:off x="2293" y="1737"/>
                <a:ext cx="29" cy="34"/>
              </a:xfrm>
              <a:custGeom>
                <a:avLst/>
                <a:gdLst>
                  <a:gd name="T0" fmla="*/ 3 w 17"/>
                  <a:gd name="T1" fmla="*/ 21 h 19"/>
                  <a:gd name="T2" fmla="*/ 3 w 17"/>
                  <a:gd name="T3" fmla="*/ 7 h 19"/>
                  <a:gd name="T4" fmla="*/ 15 w 17"/>
                  <a:gd name="T5" fmla="*/ 4 h 19"/>
                  <a:gd name="T6" fmla="*/ 29 w 17"/>
                  <a:gd name="T7" fmla="*/ 34 h 19"/>
                  <a:gd name="T8" fmla="*/ 3 w 17"/>
                  <a:gd name="T9" fmla="*/ 21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9"/>
                  <a:gd name="T17" fmla="*/ 17 w 1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9">
                    <a:moveTo>
                      <a:pt x="2" y="12"/>
                    </a:moveTo>
                    <a:cubicBezTo>
                      <a:pt x="0" y="11"/>
                      <a:pt x="0" y="7"/>
                      <a:pt x="2" y="4"/>
                    </a:cubicBezTo>
                    <a:cubicBezTo>
                      <a:pt x="4" y="1"/>
                      <a:pt x="7" y="0"/>
                      <a:pt x="9" y="2"/>
                    </a:cubicBezTo>
                    <a:cubicBezTo>
                      <a:pt x="10" y="3"/>
                      <a:pt x="17" y="19"/>
                      <a:pt x="17" y="19"/>
                    </a:cubicBezTo>
                    <a:cubicBezTo>
                      <a:pt x="17" y="19"/>
                      <a:pt x="3" y="14"/>
                      <a:pt x="2" y="12"/>
                    </a:cubicBezTo>
                    <a:close/>
                  </a:path>
                </a:pathLst>
              </a:custGeom>
              <a:solidFill>
                <a:srgbClr val="FBB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7" name="Freeform 451"/>
              <p:cNvSpPr>
                <a:spLocks noChangeArrowheads="1"/>
              </p:cNvSpPr>
              <p:nvPr/>
            </p:nvSpPr>
            <p:spPr bwMode="auto">
              <a:xfrm>
                <a:off x="2293" y="1744"/>
                <a:ext cx="25" cy="25"/>
              </a:xfrm>
              <a:custGeom>
                <a:avLst/>
                <a:gdLst>
                  <a:gd name="T0" fmla="*/ 3 w 15"/>
                  <a:gd name="T1" fmla="*/ 0 h 14"/>
                  <a:gd name="T2" fmla="*/ 25 w 15"/>
                  <a:gd name="T3" fmla="*/ 25 h 14"/>
                  <a:gd name="T4" fmla="*/ 2 w 15"/>
                  <a:gd name="T5" fmla="*/ 13 h 14"/>
                  <a:gd name="T6" fmla="*/ 3 w 15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4"/>
                  <a:gd name="T14" fmla="*/ 15 w 15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4">
                    <a:moveTo>
                      <a:pt x="2" y="0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6" y="9"/>
                      <a:pt x="1" y="7"/>
                    </a:cubicBezTo>
                    <a:cubicBezTo>
                      <a:pt x="0" y="4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D781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8" name="Freeform 452"/>
              <p:cNvSpPr>
                <a:spLocks noChangeArrowheads="1"/>
              </p:cNvSpPr>
              <p:nvPr/>
            </p:nvSpPr>
            <p:spPr bwMode="auto">
              <a:xfrm>
                <a:off x="2312" y="1759"/>
                <a:ext cx="10" cy="12"/>
              </a:xfrm>
              <a:custGeom>
                <a:avLst/>
                <a:gdLst>
                  <a:gd name="T0" fmla="*/ 0 w 6"/>
                  <a:gd name="T1" fmla="*/ 9 h 7"/>
                  <a:gd name="T2" fmla="*/ 0 w 6"/>
                  <a:gd name="T3" fmla="*/ 3 h 7"/>
                  <a:gd name="T4" fmla="*/ 5 w 6"/>
                  <a:gd name="T5" fmla="*/ 2 h 7"/>
                  <a:gd name="T6" fmla="*/ 10 w 6"/>
                  <a:gd name="T7" fmla="*/ 12 h 7"/>
                  <a:gd name="T8" fmla="*/ 0 w 6"/>
                  <a:gd name="T9" fmla="*/ 9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7"/>
                  <a:gd name="T17" fmla="*/ 6 w 6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7">
                    <a:moveTo>
                      <a:pt x="0" y="5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6" y="7"/>
                      <a:pt x="6" y="7"/>
                    </a:cubicBezTo>
                    <a:cubicBezTo>
                      <a:pt x="6" y="7"/>
                      <a:pt x="1" y="6"/>
                      <a:pt x="0" y="5"/>
                    </a:cubicBezTo>
                    <a:close/>
                  </a:path>
                </a:pathLst>
              </a:custGeom>
              <a:solidFill>
                <a:srgbClr val="004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9" name="Freeform 453"/>
              <p:cNvSpPr>
                <a:spLocks noChangeArrowheads="1"/>
              </p:cNvSpPr>
              <p:nvPr/>
            </p:nvSpPr>
            <p:spPr bwMode="auto">
              <a:xfrm>
                <a:off x="2191" y="1574"/>
                <a:ext cx="96" cy="131"/>
              </a:xfrm>
              <a:custGeom>
                <a:avLst/>
                <a:gdLst>
                  <a:gd name="T0" fmla="*/ 22 w 57"/>
                  <a:gd name="T1" fmla="*/ 0 h 74"/>
                  <a:gd name="T2" fmla="*/ 0 w 57"/>
                  <a:gd name="T3" fmla="*/ 18 h 74"/>
                  <a:gd name="T4" fmla="*/ 79 w 57"/>
                  <a:gd name="T5" fmla="*/ 127 h 74"/>
                  <a:gd name="T6" fmla="*/ 86 w 57"/>
                  <a:gd name="T7" fmla="*/ 131 h 74"/>
                  <a:gd name="T8" fmla="*/ 96 w 57"/>
                  <a:gd name="T9" fmla="*/ 122 h 74"/>
                  <a:gd name="T10" fmla="*/ 94 w 57"/>
                  <a:gd name="T11" fmla="*/ 117 h 74"/>
                  <a:gd name="T12" fmla="*/ 94 w 57"/>
                  <a:gd name="T13" fmla="*/ 117 h 74"/>
                  <a:gd name="T14" fmla="*/ 22 w 57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"/>
                  <a:gd name="T25" fmla="*/ 0 h 74"/>
                  <a:gd name="T26" fmla="*/ 57 w 57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" h="74">
                    <a:moveTo>
                      <a:pt x="13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8" y="73"/>
                      <a:pt x="50" y="74"/>
                      <a:pt x="51" y="74"/>
                    </a:cubicBezTo>
                    <a:cubicBezTo>
                      <a:pt x="54" y="74"/>
                      <a:pt x="57" y="72"/>
                      <a:pt x="57" y="69"/>
                    </a:cubicBezTo>
                    <a:cubicBezTo>
                      <a:pt x="57" y="68"/>
                      <a:pt x="57" y="67"/>
                      <a:pt x="56" y="66"/>
                    </a:cubicBezTo>
                    <a:cubicBezTo>
                      <a:pt x="56" y="66"/>
                      <a:pt x="56" y="66"/>
                      <a:pt x="56" y="66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287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0" name="Freeform 454"/>
              <p:cNvSpPr>
                <a:spLocks noChangeArrowheads="1"/>
              </p:cNvSpPr>
              <p:nvPr/>
            </p:nvSpPr>
            <p:spPr bwMode="auto">
              <a:xfrm>
                <a:off x="2258" y="1641"/>
                <a:ext cx="30" cy="54"/>
              </a:xfrm>
              <a:custGeom>
                <a:avLst/>
                <a:gdLst>
                  <a:gd name="T0" fmla="*/ 28 w 18"/>
                  <a:gd name="T1" fmla="*/ 54 h 30"/>
                  <a:gd name="T2" fmla="*/ 28 w 18"/>
                  <a:gd name="T3" fmla="*/ 54 h 30"/>
                  <a:gd name="T4" fmla="*/ 30 w 18"/>
                  <a:gd name="T5" fmla="*/ 49 h 30"/>
                  <a:gd name="T6" fmla="*/ 3 w 18"/>
                  <a:gd name="T7" fmla="*/ 0 h 30"/>
                  <a:gd name="T8" fmla="*/ 3 w 18"/>
                  <a:gd name="T9" fmla="*/ 13 h 30"/>
                  <a:gd name="T10" fmla="*/ 7 w 18"/>
                  <a:gd name="T11" fmla="*/ 14 h 30"/>
                  <a:gd name="T12" fmla="*/ 27 w 18"/>
                  <a:gd name="T13" fmla="*/ 47 h 30"/>
                  <a:gd name="T14" fmla="*/ 27 w 18"/>
                  <a:gd name="T15" fmla="*/ 49 h 30"/>
                  <a:gd name="T16" fmla="*/ 28 w 18"/>
                  <a:gd name="T17" fmla="*/ 5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"/>
                  <a:gd name="T28" fmla="*/ 0 h 30"/>
                  <a:gd name="T29" fmla="*/ 18 w 18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" h="30">
                    <a:moveTo>
                      <a:pt x="17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3"/>
                      <a:pt x="2" y="7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6" y="27"/>
                      <a:pt x="16" y="27"/>
                    </a:cubicBezTo>
                    <a:lnTo>
                      <a:pt x="17" y="30"/>
                    </a:lnTo>
                    <a:close/>
                  </a:path>
                </a:pathLst>
              </a:custGeom>
              <a:solidFill>
                <a:srgbClr val="454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1" name="Freeform 455"/>
              <p:cNvSpPr>
                <a:spLocks noChangeArrowheads="1"/>
              </p:cNvSpPr>
              <p:nvPr/>
            </p:nvSpPr>
            <p:spPr bwMode="auto">
              <a:xfrm>
                <a:off x="2194" y="1581"/>
                <a:ext cx="91" cy="124"/>
              </a:xfrm>
              <a:custGeom>
                <a:avLst/>
                <a:gdLst>
                  <a:gd name="T0" fmla="*/ 0 w 54"/>
                  <a:gd name="T1" fmla="*/ 9 h 70"/>
                  <a:gd name="T2" fmla="*/ 79 w 54"/>
                  <a:gd name="T3" fmla="*/ 122 h 70"/>
                  <a:gd name="T4" fmla="*/ 86 w 54"/>
                  <a:gd name="T5" fmla="*/ 120 h 70"/>
                  <a:gd name="T6" fmla="*/ 8 w 54"/>
                  <a:gd name="T7" fmla="*/ 0 h 70"/>
                  <a:gd name="T8" fmla="*/ 0 w 54"/>
                  <a:gd name="T9" fmla="*/ 9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70"/>
                  <a:gd name="T17" fmla="*/ 54 w 54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70">
                    <a:moveTo>
                      <a:pt x="0" y="5"/>
                    </a:move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9" y="70"/>
                      <a:pt x="51" y="68"/>
                    </a:cubicBezTo>
                    <a:cubicBezTo>
                      <a:pt x="54" y="65"/>
                      <a:pt x="5" y="0"/>
                      <a:pt x="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86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2" name="Freeform 456"/>
              <p:cNvSpPr>
                <a:spLocks noChangeArrowheads="1"/>
              </p:cNvSpPr>
              <p:nvPr/>
            </p:nvSpPr>
            <p:spPr bwMode="auto">
              <a:xfrm>
                <a:off x="2176" y="1540"/>
                <a:ext cx="10" cy="14"/>
              </a:xfrm>
              <a:custGeom>
                <a:avLst/>
                <a:gdLst>
                  <a:gd name="T0" fmla="*/ 2 w 6"/>
                  <a:gd name="T1" fmla="*/ 2 h 8"/>
                  <a:gd name="T2" fmla="*/ 5 w 6"/>
                  <a:gd name="T3" fmla="*/ 12 h 8"/>
                  <a:gd name="T4" fmla="*/ 8 w 6"/>
                  <a:gd name="T5" fmla="*/ 12 h 8"/>
                  <a:gd name="T6" fmla="*/ 8 w 6"/>
                  <a:gd name="T7" fmla="*/ 9 h 8"/>
                  <a:gd name="T8" fmla="*/ 2 w 6"/>
                  <a:gd name="T9" fmla="*/ 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8"/>
                  <a:gd name="T17" fmla="*/ 6 w 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8">
                    <a:moveTo>
                      <a:pt x="1" y="1"/>
                    </a:moveTo>
                    <a:cubicBezTo>
                      <a:pt x="0" y="1"/>
                      <a:pt x="1" y="3"/>
                      <a:pt x="3" y="7"/>
                    </a:cubicBezTo>
                    <a:cubicBezTo>
                      <a:pt x="3" y="7"/>
                      <a:pt x="4" y="8"/>
                      <a:pt x="5" y="7"/>
                    </a:cubicBezTo>
                    <a:cubicBezTo>
                      <a:pt x="6" y="7"/>
                      <a:pt x="5" y="5"/>
                      <a:pt x="5" y="5"/>
                    </a:cubicBezTo>
                    <a:cubicBezTo>
                      <a:pt x="5" y="5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353F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3" name="Freeform 457"/>
              <p:cNvSpPr>
                <a:spLocks noChangeArrowheads="1"/>
              </p:cNvSpPr>
              <p:nvPr/>
            </p:nvSpPr>
            <p:spPr bwMode="auto">
              <a:xfrm>
                <a:off x="2181" y="1549"/>
                <a:ext cx="38" cy="50"/>
              </a:xfrm>
              <a:custGeom>
                <a:avLst/>
                <a:gdLst>
                  <a:gd name="T0" fmla="*/ 10 w 23"/>
                  <a:gd name="T1" fmla="*/ 43 h 28"/>
                  <a:gd name="T2" fmla="*/ 28 w 23"/>
                  <a:gd name="T3" fmla="*/ 43 h 28"/>
                  <a:gd name="T4" fmla="*/ 31 w 23"/>
                  <a:gd name="T5" fmla="*/ 25 h 28"/>
                  <a:gd name="T6" fmla="*/ 3 w 23"/>
                  <a:gd name="T7" fmla="*/ 0 h 28"/>
                  <a:gd name="T8" fmla="*/ 2 w 23"/>
                  <a:gd name="T9" fmla="*/ 4 h 28"/>
                  <a:gd name="T10" fmla="*/ 0 w 23"/>
                  <a:gd name="T11" fmla="*/ 4 h 28"/>
                  <a:gd name="T12" fmla="*/ 10 w 23"/>
                  <a:gd name="T13" fmla="*/ 43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28"/>
                  <a:gd name="T23" fmla="*/ 23 w 23"/>
                  <a:gd name="T24" fmla="*/ 28 h 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28">
                    <a:moveTo>
                      <a:pt x="6" y="24"/>
                    </a:moveTo>
                    <a:cubicBezTo>
                      <a:pt x="6" y="24"/>
                      <a:pt x="11" y="28"/>
                      <a:pt x="17" y="24"/>
                    </a:cubicBezTo>
                    <a:cubicBezTo>
                      <a:pt x="23" y="20"/>
                      <a:pt x="19" y="14"/>
                      <a:pt x="19" y="1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4" name="Freeform 458"/>
              <p:cNvSpPr>
                <a:spLocks noChangeArrowheads="1"/>
              </p:cNvSpPr>
              <p:nvPr/>
            </p:nvSpPr>
            <p:spPr bwMode="auto">
              <a:xfrm>
                <a:off x="2179" y="1549"/>
                <a:ext cx="32" cy="46"/>
              </a:xfrm>
              <a:custGeom>
                <a:avLst/>
                <a:gdLst>
                  <a:gd name="T0" fmla="*/ 19 w 19"/>
                  <a:gd name="T1" fmla="*/ 46 h 26"/>
                  <a:gd name="T2" fmla="*/ 30 w 19"/>
                  <a:gd name="T3" fmla="*/ 42 h 26"/>
                  <a:gd name="T4" fmla="*/ 32 w 19"/>
                  <a:gd name="T5" fmla="*/ 41 h 26"/>
                  <a:gd name="T6" fmla="*/ 5 w 19"/>
                  <a:gd name="T7" fmla="*/ 0 h 26"/>
                  <a:gd name="T8" fmla="*/ 3 w 19"/>
                  <a:gd name="T9" fmla="*/ 2 h 26"/>
                  <a:gd name="T10" fmla="*/ 0 w 19"/>
                  <a:gd name="T11" fmla="*/ 2 h 26"/>
                  <a:gd name="T12" fmla="*/ 19 w 19"/>
                  <a:gd name="T13" fmla="*/ 4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26"/>
                  <a:gd name="T23" fmla="*/ 19 w 19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26">
                    <a:moveTo>
                      <a:pt x="11" y="26"/>
                    </a:moveTo>
                    <a:cubicBezTo>
                      <a:pt x="13" y="26"/>
                      <a:pt x="15" y="26"/>
                      <a:pt x="18" y="24"/>
                    </a:cubicBezTo>
                    <a:cubicBezTo>
                      <a:pt x="18" y="24"/>
                      <a:pt x="18" y="24"/>
                      <a:pt x="19" y="2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1" y="2"/>
                      <a:pt x="0" y="1"/>
                      <a:pt x="0" y="1"/>
                    </a:cubicBez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5" name="Freeform 459"/>
              <p:cNvSpPr>
                <a:spLocks noChangeArrowheads="1"/>
              </p:cNvSpPr>
              <p:nvPr/>
            </p:nvSpPr>
            <p:spPr bwMode="auto">
              <a:xfrm>
                <a:off x="2270" y="1689"/>
                <a:ext cx="20" cy="20"/>
              </a:xfrm>
              <a:custGeom>
                <a:avLst/>
                <a:gdLst>
                  <a:gd name="T0" fmla="*/ 15 w 12"/>
                  <a:gd name="T1" fmla="*/ 0 h 11"/>
                  <a:gd name="T2" fmla="*/ 12 w 12"/>
                  <a:gd name="T3" fmla="*/ 11 h 11"/>
                  <a:gd name="T4" fmla="*/ 0 w 12"/>
                  <a:gd name="T5" fmla="*/ 11 h 11"/>
                  <a:gd name="T6" fmla="*/ 3 w 12"/>
                  <a:gd name="T7" fmla="*/ 16 h 11"/>
                  <a:gd name="T8" fmla="*/ 13 w 12"/>
                  <a:gd name="T9" fmla="*/ 15 h 11"/>
                  <a:gd name="T10" fmla="*/ 17 w 12"/>
                  <a:gd name="T11" fmla="*/ 5 h 11"/>
                  <a:gd name="T12" fmla="*/ 15 w 12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11"/>
                  <a:gd name="T23" fmla="*/ 12 w 12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11">
                    <a:moveTo>
                      <a:pt x="9" y="0"/>
                    </a:moveTo>
                    <a:cubicBezTo>
                      <a:pt x="9" y="0"/>
                      <a:pt x="11" y="3"/>
                      <a:pt x="7" y="6"/>
                    </a:cubicBezTo>
                    <a:cubicBezTo>
                      <a:pt x="3" y="9"/>
                      <a:pt x="0" y="6"/>
                      <a:pt x="0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5" y="11"/>
                      <a:pt x="8" y="8"/>
                    </a:cubicBezTo>
                    <a:cubicBezTo>
                      <a:pt x="12" y="6"/>
                      <a:pt x="10" y="3"/>
                      <a:pt x="10" y="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54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6" name="Freeform 460"/>
              <p:cNvSpPr>
                <a:spLocks noChangeArrowheads="1"/>
              </p:cNvSpPr>
              <p:nvPr/>
            </p:nvSpPr>
            <p:spPr bwMode="auto">
              <a:xfrm>
                <a:off x="1870" y="1993"/>
                <a:ext cx="519" cy="558"/>
              </a:xfrm>
              <a:custGeom>
                <a:avLst/>
                <a:gdLst>
                  <a:gd name="T0" fmla="*/ 227 w 519"/>
                  <a:gd name="T1" fmla="*/ 558 h 558"/>
                  <a:gd name="T2" fmla="*/ 0 w 519"/>
                  <a:gd name="T3" fmla="*/ 339 h 558"/>
                  <a:gd name="T4" fmla="*/ 292 w 519"/>
                  <a:gd name="T5" fmla="*/ 0 h 558"/>
                  <a:gd name="T6" fmla="*/ 519 w 519"/>
                  <a:gd name="T7" fmla="*/ 217 h 558"/>
                  <a:gd name="T8" fmla="*/ 227 w 519"/>
                  <a:gd name="T9" fmla="*/ 558 h 5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9"/>
                  <a:gd name="T16" fmla="*/ 0 h 558"/>
                  <a:gd name="T17" fmla="*/ 519 w 519"/>
                  <a:gd name="T18" fmla="*/ 558 h 5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9" h="558">
                    <a:moveTo>
                      <a:pt x="227" y="558"/>
                    </a:moveTo>
                    <a:lnTo>
                      <a:pt x="0" y="339"/>
                    </a:lnTo>
                    <a:lnTo>
                      <a:pt x="292" y="0"/>
                    </a:lnTo>
                    <a:lnTo>
                      <a:pt x="519" y="217"/>
                    </a:lnTo>
                    <a:lnTo>
                      <a:pt x="227" y="5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7" name="Freeform 461"/>
              <p:cNvSpPr>
                <a:spLocks noChangeArrowheads="1"/>
              </p:cNvSpPr>
              <p:nvPr/>
            </p:nvSpPr>
            <p:spPr bwMode="auto">
              <a:xfrm>
                <a:off x="1870" y="1993"/>
                <a:ext cx="519" cy="558"/>
              </a:xfrm>
              <a:custGeom>
                <a:avLst/>
                <a:gdLst>
                  <a:gd name="T0" fmla="*/ 227 w 519"/>
                  <a:gd name="T1" fmla="*/ 558 h 558"/>
                  <a:gd name="T2" fmla="*/ 0 w 519"/>
                  <a:gd name="T3" fmla="*/ 339 h 558"/>
                  <a:gd name="T4" fmla="*/ 292 w 519"/>
                  <a:gd name="T5" fmla="*/ 0 h 558"/>
                  <a:gd name="T6" fmla="*/ 519 w 519"/>
                  <a:gd name="T7" fmla="*/ 217 h 558"/>
                  <a:gd name="T8" fmla="*/ 227 w 519"/>
                  <a:gd name="T9" fmla="*/ 558 h 5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9"/>
                  <a:gd name="T16" fmla="*/ 0 h 558"/>
                  <a:gd name="T17" fmla="*/ 519 w 519"/>
                  <a:gd name="T18" fmla="*/ 558 h 5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9" h="558">
                    <a:moveTo>
                      <a:pt x="227" y="558"/>
                    </a:moveTo>
                    <a:lnTo>
                      <a:pt x="0" y="339"/>
                    </a:lnTo>
                    <a:lnTo>
                      <a:pt x="292" y="0"/>
                    </a:lnTo>
                    <a:lnTo>
                      <a:pt x="519" y="217"/>
                    </a:lnTo>
                    <a:lnTo>
                      <a:pt x="227" y="5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8" name="Freeform 462"/>
              <p:cNvSpPr>
                <a:spLocks noChangeArrowheads="1"/>
              </p:cNvSpPr>
              <p:nvPr/>
            </p:nvSpPr>
            <p:spPr bwMode="auto">
              <a:xfrm>
                <a:off x="2137" y="2123"/>
                <a:ext cx="92" cy="42"/>
              </a:xfrm>
              <a:custGeom>
                <a:avLst/>
                <a:gdLst>
                  <a:gd name="T0" fmla="*/ 90 w 55"/>
                  <a:gd name="T1" fmla="*/ 14 h 24"/>
                  <a:gd name="T2" fmla="*/ 5 w 55"/>
                  <a:gd name="T3" fmla="*/ 42 h 24"/>
                  <a:gd name="T4" fmla="*/ 0 w 55"/>
                  <a:gd name="T5" fmla="*/ 39 h 24"/>
                  <a:gd name="T6" fmla="*/ 92 w 55"/>
                  <a:gd name="T7" fmla="*/ 7 h 24"/>
                  <a:gd name="T8" fmla="*/ 90 w 55"/>
                  <a:gd name="T9" fmla="*/ 14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24"/>
                  <a:gd name="T17" fmla="*/ 55 w 55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24">
                    <a:moveTo>
                      <a:pt x="54" y="8"/>
                    </a:moveTo>
                    <a:cubicBezTo>
                      <a:pt x="36" y="4"/>
                      <a:pt x="16" y="10"/>
                      <a:pt x="3" y="2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6"/>
                      <a:pt x="36" y="0"/>
                      <a:pt x="55" y="4"/>
                    </a:cubicBezTo>
                    <a:lnTo>
                      <a:pt x="54" y="8"/>
                    </a:lnTo>
                    <a:close/>
                  </a:path>
                </a:pathLst>
              </a:custGeom>
              <a:solidFill>
                <a:srgbClr val="9FC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9" name="Freeform 463"/>
              <p:cNvSpPr>
                <a:spLocks noChangeArrowheads="1"/>
              </p:cNvSpPr>
              <p:nvPr/>
            </p:nvSpPr>
            <p:spPr bwMode="auto">
              <a:xfrm>
                <a:off x="2142" y="2125"/>
                <a:ext cx="128" cy="46"/>
              </a:xfrm>
              <a:custGeom>
                <a:avLst/>
                <a:gdLst>
                  <a:gd name="T0" fmla="*/ 128 w 76"/>
                  <a:gd name="T1" fmla="*/ 35 h 26"/>
                  <a:gd name="T2" fmla="*/ 123 w 76"/>
                  <a:gd name="T3" fmla="*/ 39 h 26"/>
                  <a:gd name="T4" fmla="*/ 5 w 76"/>
                  <a:gd name="T5" fmla="*/ 46 h 26"/>
                  <a:gd name="T6" fmla="*/ 0 w 76"/>
                  <a:gd name="T7" fmla="*/ 41 h 26"/>
                  <a:gd name="T8" fmla="*/ 128 w 76"/>
                  <a:gd name="T9" fmla="*/ 35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26"/>
                  <a:gd name="T17" fmla="*/ 76 w 76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26">
                    <a:moveTo>
                      <a:pt x="76" y="20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53" y="4"/>
                      <a:pt x="21" y="6"/>
                      <a:pt x="3" y="2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0" y="1"/>
                      <a:pt x="54" y="0"/>
                      <a:pt x="76" y="20"/>
                    </a:cubicBezTo>
                    <a:close/>
                  </a:path>
                </a:pathLst>
              </a:custGeom>
              <a:solidFill>
                <a:srgbClr val="AFCC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0" name="Freeform 464"/>
              <p:cNvSpPr>
                <a:spLocks noChangeArrowheads="1"/>
              </p:cNvSpPr>
              <p:nvPr/>
            </p:nvSpPr>
            <p:spPr bwMode="auto">
              <a:xfrm>
                <a:off x="2167" y="2167"/>
                <a:ext cx="96" cy="46"/>
              </a:xfrm>
              <a:custGeom>
                <a:avLst/>
                <a:gdLst>
                  <a:gd name="T0" fmla="*/ 79 w 57"/>
                  <a:gd name="T1" fmla="*/ 18 h 26"/>
                  <a:gd name="T2" fmla="*/ 96 w 57"/>
                  <a:gd name="T3" fmla="*/ 44 h 26"/>
                  <a:gd name="T4" fmla="*/ 89 w 57"/>
                  <a:gd name="T5" fmla="*/ 46 h 26"/>
                  <a:gd name="T6" fmla="*/ 76 w 57"/>
                  <a:gd name="T7" fmla="*/ 23 h 26"/>
                  <a:gd name="T8" fmla="*/ 25 w 57"/>
                  <a:gd name="T9" fmla="*/ 12 h 26"/>
                  <a:gd name="T10" fmla="*/ 5 w 57"/>
                  <a:gd name="T11" fmla="*/ 27 h 26"/>
                  <a:gd name="T12" fmla="*/ 0 w 57"/>
                  <a:gd name="T13" fmla="*/ 23 h 26"/>
                  <a:gd name="T14" fmla="*/ 24 w 57"/>
                  <a:gd name="T15" fmla="*/ 5 h 26"/>
                  <a:gd name="T16" fmla="*/ 79 w 57"/>
                  <a:gd name="T17" fmla="*/ 18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7"/>
                  <a:gd name="T28" fmla="*/ 0 h 26"/>
                  <a:gd name="T29" fmla="*/ 57 w 57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7" h="26">
                    <a:moveTo>
                      <a:pt x="47" y="10"/>
                    </a:moveTo>
                    <a:cubicBezTo>
                      <a:pt x="52" y="14"/>
                      <a:pt x="55" y="19"/>
                      <a:pt x="57" y="25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1" y="21"/>
                      <a:pt x="49" y="17"/>
                      <a:pt x="45" y="13"/>
                    </a:cubicBezTo>
                    <a:cubicBezTo>
                      <a:pt x="36" y="6"/>
                      <a:pt x="25" y="4"/>
                      <a:pt x="15" y="7"/>
                    </a:cubicBezTo>
                    <a:cubicBezTo>
                      <a:pt x="11" y="9"/>
                      <a:pt x="6" y="11"/>
                      <a:pt x="3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8"/>
                      <a:pt x="9" y="5"/>
                      <a:pt x="14" y="3"/>
                    </a:cubicBezTo>
                    <a:cubicBezTo>
                      <a:pt x="25" y="0"/>
                      <a:pt x="38" y="2"/>
                      <a:pt x="47" y="10"/>
                    </a:cubicBezTo>
                    <a:close/>
                  </a:path>
                </a:pathLst>
              </a:custGeom>
              <a:solidFill>
                <a:srgbClr val="53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1" name="Freeform 465"/>
              <p:cNvSpPr>
                <a:spLocks noChangeArrowheads="1"/>
              </p:cNvSpPr>
              <p:nvPr/>
            </p:nvSpPr>
            <p:spPr bwMode="auto">
              <a:xfrm>
                <a:off x="2172" y="2171"/>
                <a:ext cx="71" cy="28"/>
              </a:xfrm>
              <a:custGeom>
                <a:avLst/>
                <a:gdLst>
                  <a:gd name="T0" fmla="*/ 71 w 42"/>
                  <a:gd name="T1" fmla="*/ 19 h 16"/>
                  <a:gd name="T2" fmla="*/ 66 w 42"/>
                  <a:gd name="T3" fmla="*/ 25 h 16"/>
                  <a:gd name="T4" fmla="*/ 5 w 42"/>
                  <a:gd name="T5" fmla="*/ 28 h 16"/>
                  <a:gd name="T6" fmla="*/ 0 w 42"/>
                  <a:gd name="T7" fmla="*/ 23 h 16"/>
                  <a:gd name="T8" fmla="*/ 71 w 42"/>
                  <a:gd name="T9" fmla="*/ 19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16"/>
                  <a:gd name="T17" fmla="*/ 42 w 42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16">
                    <a:moveTo>
                      <a:pt x="42" y="11"/>
                    </a:moveTo>
                    <a:cubicBezTo>
                      <a:pt x="39" y="14"/>
                      <a:pt x="39" y="14"/>
                      <a:pt x="39" y="14"/>
                    </a:cubicBezTo>
                    <a:cubicBezTo>
                      <a:pt x="28" y="5"/>
                      <a:pt x="12" y="5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"/>
                      <a:pt x="29" y="0"/>
                      <a:pt x="42" y="11"/>
                    </a:cubicBezTo>
                    <a:close/>
                  </a:path>
                </a:pathLst>
              </a:custGeom>
              <a:solidFill>
                <a:srgbClr val="9E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2" name="Freeform 466"/>
              <p:cNvSpPr>
                <a:spLocks noChangeArrowheads="1"/>
              </p:cNvSpPr>
              <p:nvPr/>
            </p:nvSpPr>
            <p:spPr bwMode="auto">
              <a:xfrm>
                <a:off x="2177" y="2180"/>
                <a:ext cx="73" cy="39"/>
              </a:xfrm>
              <a:custGeom>
                <a:avLst/>
                <a:gdLst>
                  <a:gd name="T0" fmla="*/ 61 w 43"/>
                  <a:gd name="T1" fmla="*/ 16 h 22"/>
                  <a:gd name="T2" fmla="*/ 73 w 43"/>
                  <a:gd name="T3" fmla="*/ 35 h 22"/>
                  <a:gd name="T4" fmla="*/ 66 w 43"/>
                  <a:gd name="T5" fmla="*/ 39 h 22"/>
                  <a:gd name="T6" fmla="*/ 56 w 43"/>
                  <a:gd name="T7" fmla="*/ 21 h 22"/>
                  <a:gd name="T8" fmla="*/ 5 w 43"/>
                  <a:gd name="T9" fmla="*/ 25 h 22"/>
                  <a:gd name="T10" fmla="*/ 0 w 43"/>
                  <a:gd name="T11" fmla="*/ 20 h 22"/>
                  <a:gd name="T12" fmla="*/ 61 w 43"/>
                  <a:gd name="T13" fmla="*/ 16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"/>
                  <a:gd name="T22" fmla="*/ 0 h 22"/>
                  <a:gd name="T23" fmla="*/ 43 w 43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" h="22">
                    <a:moveTo>
                      <a:pt x="36" y="9"/>
                    </a:moveTo>
                    <a:cubicBezTo>
                      <a:pt x="39" y="12"/>
                      <a:pt x="42" y="16"/>
                      <a:pt x="43" y="20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18"/>
                      <a:pt x="36" y="15"/>
                      <a:pt x="33" y="12"/>
                    </a:cubicBezTo>
                    <a:cubicBezTo>
                      <a:pt x="24" y="4"/>
                      <a:pt x="11" y="5"/>
                      <a:pt x="3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0"/>
                      <a:pt x="25" y="0"/>
                      <a:pt x="36" y="9"/>
                    </a:cubicBezTo>
                    <a:close/>
                  </a:path>
                </a:pathLst>
              </a:custGeom>
              <a:solidFill>
                <a:srgbClr val="E86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3" name="Freeform 467"/>
              <p:cNvSpPr>
                <a:spLocks noChangeArrowheads="1"/>
              </p:cNvSpPr>
              <p:nvPr/>
            </p:nvSpPr>
            <p:spPr bwMode="auto">
              <a:xfrm>
                <a:off x="2182" y="2188"/>
                <a:ext cx="66" cy="50"/>
              </a:xfrm>
              <a:custGeom>
                <a:avLst/>
                <a:gdLst>
                  <a:gd name="T0" fmla="*/ 51 w 39"/>
                  <a:gd name="T1" fmla="*/ 13 h 28"/>
                  <a:gd name="T2" fmla="*/ 63 w 39"/>
                  <a:gd name="T3" fmla="*/ 50 h 28"/>
                  <a:gd name="T4" fmla="*/ 56 w 39"/>
                  <a:gd name="T5" fmla="*/ 48 h 28"/>
                  <a:gd name="T6" fmla="*/ 47 w 39"/>
                  <a:gd name="T7" fmla="*/ 18 h 28"/>
                  <a:gd name="T8" fmla="*/ 17 w 39"/>
                  <a:gd name="T9" fmla="*/ 11 h 28"/>
                  <a:gd name="T10" fmla="*/ 5 w 39"/>
                  <a:gd name="T11" fmla="*/ 20 h 28"/>
                  <a:gd name="T12" fmla="*/ 0 w 39"/>
                  <a:gd name="T13" fmla="*/ 16 h 28"/>
                  <a:gd name="T14" fmla="*/ 15 w 39"/>
                  <a:gd name="T15" fmla="*/ 5 h 28"/>
                  <a:gd name="T16" fmla="*/ 51 w 39"/>
                  <a:gd name="T17" fmla="*/ 13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9"/>
                  <a:gd name="T28" fmla="*/ 0 h 28"/>
                  <a:gd name="T29" fmla="*/ 39 w 39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9" h="28">
                    <a:moveTo>
                      <a:pt x="30" y="7"/>
                    </a:moveTo>
                    <a:cubicBezTo>
                      <a:pt x="36" y="12"/>
                      <a:pt x="39" y="21"/>
                      <a:pt x="37" y="28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4" y="21"/>
                      <a:pt x="33" y="14"/>
                      <a:pt x="28" y="10"/>
                    </a:cubicBezTo>
                    <a:cubicBezTo>
                      <a:pt x="23" y="5"/>
                      <a:pt x="16" y="4"/>
                      <a:pt x="10" y="6"/>
                    </a:cubicBezTo>
                    <a:cubicBezTo>
                      <a:pt x="7" y="7"/>
                      <a:pt x="5" y="9"/>
                      <a:pt x="3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6"/>
                      <a:pt x="5" y="4"/>
                      <a:pt x="9" y="3"/>
                    </a:cubicBezTo>
                    <a:cubicBezTo>
                      <a:pt x="16" y="0"/>
                      <a:pt x="24" y="2"/>
                      <a:pt x="30" y="7"/>
                    </a:cubicBezTo>
                    <a:close/>
                  </a:path>
                </a:pathLst>
              </a:custGeom>
              <a:solidFill>
                <a:srgbClr val="C76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4" name="Freeform 468"/>
              <p:cNvSpPr>
                <a:spLocks noChangeArrowheads="1"/>
              </p:cNvSpPr>
              <p:nvPr/>
            </p:nvSpPr>
            <p:spPr bwMode="auto">
              <a:xfrm>
                <a:off x="1986" y="2320"/>
                <a:ext cx="111" cy="106"/>
              </a:xfrm>
              <a:custGeom>
                <a:avLst/>
                <a:gdLst>
                  <a:gd name="T0" fmla="*/ 109 w 111"/>
                  <a:gd name="T1" fmla="*/ 106 h 106"/>
                  <a:gd name="T2" fmla="*/ 0 w 111"/>
                  <a:gd name="T3" fmla="*/ 2 h 106"/>
                  <a:gd name="T4" fmla="*/ 0 w 111"/>
                  <a:gd name="T5" fmla="*/ 0 h 106"/>
                  <a:gd name="T6" fmla="*/ 111 w 111"/>
                  <a:gd name="T7" fmla="*/ 106 h 106"/>
                  <a:gd name="T8" fmla="*/ 109 w 111"/>
                  <a:gd name="T9" fmla="*/ 106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106"/>
                  <a:gd name="T17" fmla="*/ 111 w 111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106">
                    <a:moveTo>
                      <a:pt x="109" y="106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11" y="106"/>
                    </a:lnTo>
                    <a:lnTo>
                      <a:pt x="109" y="106"/>
                    </a:lnTo>
                    <a:close/>
                  </a:path>
                </a:pathLst>
              </a:custGeom>
              <a:solidFill>
                <a:srgbClr val="21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5" name="Freeform 469"/>
              <p:cNvSpPr>
                <a:spLocks noChangeArrowheads="1"/>
              </p:cNvSpPr>
              <p:nvPr/>
            </p:nvSpPr>
            <p:spPr bwMode="auto">
              <a:xfrm>
                <a:off x="1986" y="2259"/>
                <a:ext cx="54" cy="63"/>
              </a:xfrm>
              <a:custGeom>
                <a:avLst/>
                <a:gdLst>
                  <a:gd name="T0" fmla="*/ 54 w 54"/>
                  <a:gd name="T1" fmla="*/ 0 h 63"/>
                  <a:gd name="T2" fmla="*/ 0 w 54"/>
                  <a:gd name="T3" fmla="*/ 63 h 63"/>
                  <a:gd name="T4" fmla="*/ 0 w 54"/>
                  <a:gd name="T5" fmla="*/ 63 h 63"/>
                  <a:gd name="T6" fmla="*/ 52 w 54"/>
                  <a:gd name="T7" fmla="*/ 0 h 63"/>
                  <a:gd name="T8" fmla="*/ 54 w 54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63"/>
                  <a:gd name="T17" fmla="*/ 54 w 54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63">
                    <a:moveTo>
                      <a:pt x="54" y="0"/>
                    </a:moveTo>
                    <a:lnTo>
                      <a:pt x="0" y="63"/>
                    </a:lnTo>
                    <a:lnTo>
                      <a:pt x="52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21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6" name="Freeform 470"/>
              <p:cNvSpPr>
                <a:spLocks noChangeArrowheads="1"/>
              </p:cNvSpPr>
              <p:nvPr/>
            </p:nvSpPr>
            <p:spPr bwMode="auto">
              <a:xfrm>
                <a:off x="1993" y="2299"/>
                <a:ext cx="45" cy="49"/>
              </a:xfrm>
              <a:custGeom>
                <a:avLst/>
                <a:gdLst>
                  <a:gd name="T0" fmla="*/ 45 w 45"/>
                  <a:gd name="T1" fmla="*/ 0 h 49"/>
                  <a:gd name="T2" fmla="*/ 0 w 45"/>
                  <a:gd name="T3" fmla="*/ 21 h 49"/>
                  <a:gd name="T4" fmla="*/ 30 w 45"/>
                  <a:gd name="T5" fmla="*/ 49 h 49"/>
                  <a:gd name="T6" fmla="*/ 45 w 45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49"/>
                  <a:gd name="T14" fmla="*/ 45 w 45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49">
                    <a:moveTo>
                      <a:pt x="45" y="0"/>
                    </a:moveTo>
                    <a:lnTo>
                      <a:pt x="0" y="21"/>
                    </a:lnTo>
                    <a:lnTo>
                      <a:pt x="30" y="49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A4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7" name="Freeform 471"/>
              <p:cNvSpPr>
                <a:spLocks noChangeArrowheads="1"/>
              </p:cNvSpPr>
              <p:nvPr/>
            </p:nvSpPr>
            <p:spPr bwMode="auto">
              <a:xfrm>
                <a:off x="2016" y="2306"/>
                <a:ext cx="47" cy="51"/>
              </a:xfrm>
              <a:custGeom>
                <a:avLst/>
                <a:gdLst>
                  <a:gd name="T0" fmla="*/ 47 w 47"/>
                  <a:gd name="T1" fmla="*/ 0 h 51"/>
                  <a:gd name="T2" fmla="*/ 0 w 47"/>
                  <a:gd name="T3" fmla="*/ 37 h 51"/>
                  <a:gd name="T4" fmla="*/ 15 w 47"/>
                  <a:gd name="T5" fmla="*/ 51 h 51"/>
                  <a:gd name="T6" fmla="*/ 47 w 47"/>
                  <a:gd name="T7" fmla="*/ 0 h 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51"/>
                  <a:gd name="T14" fmla="*/ 47 w 47"/>
                  <a:gd name="T15" fmla="*/ 51 h 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51">
                    <a:moveTo>
                      <a:pt x="47" y="0"/>
                    </a:moveTo>
                    <a:lnTo>
                      <a:pt x="0" y="37"/>
                    </a:lnTo>
                    <a:lnTo>
                      <a:pt x="15" y="51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94C9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8" name="Freeform 472"/>
              <p:cNvSpPr>
                <a:spLocks noChangeArrowheads="1"/>
              </p:cNvSpPr>
              <p:nvPr/>
            </p:nvSpPr>
            <p:spPr bwMode="auto">
              <a:xfrm>
                <a:off x="2021" y="2299"/>
                <a:ext cx="72" cy="76"/>
              </a:xfrm>
              <a:custGeom>
                <a:avLst/>
                <a:gdLst>
                  <a:gd name="T0" fmla="*/ 72 w 72"/>
                  <a:gd name="T1" fmla="*/ 0 h 76"/>
                  <a:gd name="T2" fmla="*/ 0 w 72"/>
                  <a:gd name="T3" fmla="*/ 49 h 76"/>
                  <a:gd name="T4" fmla="*/ 29 w 72"/>
                  <a:gd name="T5" fmla="*/ 76 h 76"/>
                  <a:gd name="T6" fmla="*/ 72 w 72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76"/>
                  <a:gd name="T14" fmla="*/ 72 w 72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76">
                    <a:moveTo>
                      <a:pt x="72" y="0"/>
                    </a:moveTo>
                    <a:lnTo>
                      <a:pt x="0" y="49"/>
                    </a:lnTo>
                    <a:lnTo>
                      <a:pt x="29" y="7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15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9" name="Freeform 473"/>
              <p:cNvSpPr>
                <a:spLocks noChangeArrowheads="1"/>
              </p:cNvSpPr>
              <p:nvPr/>
            </p:nvSpPr>
            <p:spPr bwMode="auto">
              <a:xfrm>
                <a:off x="2036" y="2347"/>
                <a:ext cx="56" cy="60"/>
              </a:xfrm>
              <a:custGeom>
                <a:avLst/>
                <a:gdLst>
                  <a:gd name="T0" fmla="*/ 56 w 56"/>
                  <a:gd name="T1" fmla="*/ 0 h 60"/>
                  <a:gd name="T2" fmla="*/ 0 w 56"/>
                  <a:gd name="T3" fmla="*/ 14 h 60"/>
                  <a:gd name="T4" fmla="*/ 47 w 56"/>
                  <a:gd name="T5" fmla="*/ 60 h 60"/>
                  <a:gd name="T6" fmla="*/ 56 w 56"/>
                  <a:gd name="T7" fmla="*/ 0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60"/>
                  <a:gd name="T14" fmla="*/ 56 w 56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60">
                    <a:moveTo>
                      <a:pt x="56" y="0"/>
                    </a:moveTo>
                    <a:lnTo>
                      <a:pt x="0" y="14"/>
                    </a:lnTo>
                    <a:lnTo>
                      <a:pt x="47" y="6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6A6B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0" name="Freeform 474"/>
              <p:cNvSpPr>
                <a:spLocks noChangeArrowheads="1"/>
              </p:cNvSpPr>
              <p:nvPr/>
            </p:nvSpPr>
            <p:spPr bwMode="auto">
              <a:xfrm>
                <a:off x="2077" y="2396"/>
                <a:ext cx="18" cy="20"/>
              </a:xfrm>
              <a:custGeom>
                <a:avLst/>
                <a:gdLst>
                  <a:gd name="T0" fmla="*/ 18 w 18"/>
                  <a:gd name="T1" fmla="*/ 0 h 20"/>
                  <a:gd name="T2" fmla="*/ 0 w 18"/>
                  <a:gd name="T3" fmla="*/ 4 h 20"/>
                  <a:gd name="T4" fmla="*/ 16 w 18"/>
                  <a:gd name="T5" fmla="*/ 20 h 20"/>
                  <a:gd name="T6" fmla="*/ 18 w 18"/>
                  <a:gd name="T7" fmla="*/ 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20"/>
                  <a:gd name="T14" fmla="*/ 18 w 18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20">
                    <a:moveTo>
                      <a:pt x="18" y="0"/>
                    </a:moveTo>
                    <a:lnTo>
                      <a:pt x="0" y="4"/>
                    </a:lnTo>
                    <a:lnTo>
                      <a:pt x="16" y="2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53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1" name="Freeform 475"/>
              <p:cNvSpPr>
                <a:spLocks noChangeArrowheads="1"/>
              </p:cNvSpPr>
              <p:nvPr/>
            </p:nvSpPr>
            <p:spPr bwMode="auto">
              <a:xfrm>
                <a:off x="2088" y="2368"/>
                <a:ext cx="49" cy="55"/>
              </a:xfrm>
              <a:custGeom>
                <a:avLst/>
                <a:gdLst>
                  <a:gd name="T0" fmla="*/ 49 w 49"/>
                  <a:gd name="T1" fmla="*/ 0 h 55"/>
                  <a:gd name="T2" fmla="*/ 0 w 49"/>
                  <a:gd name="T3" fmla="*/ 44 h 55"/>
                  <a:gd name="T4" fmla="*/ 12 w 49"/>
                  <a:gd name="T5" fmla="*/ 55 h 55"/>
                  <a:gd name="T6" fmla="*/ 49 w 49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55"/>
                  <a:gd name="T14" fmla="*/ 49 w 49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55">
                    <a:moveTo>
                      <a:pt x="49" y="0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66A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2" name="Freeform 476"/>
              <p:cNvSpPr>
                <a:spLocks noChangeArrowheads="1"/>
              </p:cNvSpPr>
              <p:nvPr/>
            </p:nvSpPr>
            <p:spPr bwMode="auto">
              <a:xfrm>
                <a:off x="2085" y="2187"/>
                <a:ext cx="128" cy="112"/>
              </a:xfrm>
              <a:custGeom>
                <a:avLst/>
                <a:gdLst>
                  <a:gd name="T0" fmla="*/ 13 w 128"/>
                  <a:gd name="T1" fmla="*/ 74 h 112"/>
                  <a:gd name="T2" fmla="*/ 34 w 128"/>
                  <a:gd name="T3" fmla="*/ 25 h 112"/>
                  <a:gd name="T4" fmla="*/ 32 w 128"/>
                  <a:gd name="T5" fmla="*/ 1 h 112"/>
                  <a:gd name="T6" fmla="*/ 0 w 128"/>
                  <a:gd name="T7" fmla="*/ 16 h 112"/>
                  <a:gd name="T8" fmla="*/ 0 w 128"/>
                  <a:gd name="T9" fmla="*/ 14 h 112"/>
                  <a:gd name="T10" fmla="*/ 34 w 128"/>
                  <a:gd name="T11" fmla="*/ 0 h 112"/>
                  <a:gd name="T12" fmla="*/ 34 w 128"/>
                  <a:gd name="T13" fmla="*/ 25 h 112"/>
                  <a:gd name="T14" fmla="*/ 34 w 128"/>
                  <a:gd name="T15" fmla="*/ 25 h 112"/>
                  <a:gd name="T16" fmla="*/ 13 w 128"/>
                  <a:gd name="T17" fmla="*/ 72 h 112"/>
                  <a:gd name="T18" fmla="*/ 39 w 128"/>
                  <a:gd name="T19" fmla="*/ 71 h 112"/>
                  <a:gd name="T20" fmla="*/ 59 w 128"/>
                  <a:gd name="T21" fmla="*/ 71 h 112"/>
                  <a:gd name="T22" fmla="*/ 65 w 128"/>
                  <a:gd name="T23" fmla="*/ 88 h 112"/>
                  <a:gd name="T24" fmla="*/ 71 w 128"/>
                  <a:gd name="T25" fmla="*/ 106 h 112"/>
                  <a:gd name="T26" fmla="*/ 89 w 128"/>
                  <a:gd name="T27" fmla="*/ 110 h 112"/>
                  <a:gd name="T28" fmla="*/ 128 w 128"/>
                  <a:gd name="T29" fmla="*/ 90 h 112"/>
                  <a:gd name="T30" fmla="*/ 126 w 128"/>
                  <a:gd name="T31" fmla="*/ 92 h 112"/>
                  <a:gd name="T32" fmla="*/ 89 w 128"/>
                  <a:gd name="T33" fmla="*/ 112 h 112"/>
                  <a:gd name="T34" fmla="*/ 71 w 128"/>
                  <a:gd name="T35" fmla="*/ 106 h 112"/>
                  <a:gd name="T36" fmla="*/ 64 w 128"/>
                  <a:gd name="T37" fmla="*/ 88 h 112"/>
                  <a:gd name="T38" fmla="*/ 59 w 128"/>
                  <a:gd name="T39" fmla="*/ 71 h 112"/>
                  <a:gd name="T40" fmla="*/ 39 w 128"/>
                  <a:gd name="T41" fmla="*/ 72 h 112"/>
                  <a:gd name="T42" fmla="*/ 13 w 128"/>
                  <a:gd name="T43" fmla="*/ 74 h 1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8"/>
                  <a:gd name="T67" fmla="*/ 0 h 112"/>
                  <a:gd name="T68" fmla="*/ 128 w 128"/>
                  <a:gd name="T69" fmla="*/ 112 h 1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8" h="112">
                    <a:moveTo>
                      <a:pt x="13" y="74"/>
                    </a:moveTo>
                    <a:lnTo>
                      <a:pt x="34" y="25"/>
                    </a:lnTo>
                    <a:lnTo>
                      <a:pt x="32" y="1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34" y="25"/>
                    </a:lnTo>
                    <a:lnTo>
                      <a:pt x="13" y="72"/>
                    </a:lnTo>
                    <a:lnTo>
                      <a:pt x="39" y="71"/>
                    </a:lnTo>
                    <a:lnTo>
                      <a:pt x="59" y="71"/>
                    </a:lnTo>
                    <a:lnTo>
                      <a:pt x="65" y="88"/>
                    </a:lnTo>
                    <a:lnTo>
                      <a:pt x="71" y="106"/>
                    </a:lnTo>
                    <a:lnTo>
                      <a:pt x="89" y="110"/>
                    </a:lnTo>
                    <a:lnTo>
                      <a:pt x="128" y="90"/>
                    </a:lnTo>
                    <a:lnTo>
                      <a:pt x="126" y="92"/>
                    </a:lnTo>
                    <a:lnTo>
                      <a:pt x="89" y="112"/>
                    </a:lnTo>
                    <a:lnTo>
                      <a:pt x="71" y="106"/>
                    </a:lnTo>
                    <a:lnTo>
                      <a:pt x="64" y="88"/>
                    </a:lnTo>
                    <a:lnTo>
                      <a:pt x="59" y="71"/>
                    </a:lnTo>
                    <a:lnTo>
                      <a:pt x="39" y="72"/>
                    </a:lnTo>
                    <a:lnTo>
                      <a:pt x="13" y="74"/>
                    </a:lnTo>
                    <a:close/>
                  </a:path>
                </a:pathLst>
              </a:custGeom>
              <a:solidFill>
                <a:srgbClr val="53C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3" name="Freeform 477"/>
              <p:cNvSpPr>
                <a:spLocks noChangeArrowheads="1"/>
              </p:cNvSpPr>
              <p:nvPr/>
            </p:nvSpPr>
            <p:spPr bwMode="auto">
              <a:xfrm>
                <a:off x="73" y="1466"/>
                <a:ext cx="21" cy="35"/>
              </a:xfrm>
              <a:custGeom>
                <a:avLst/>
                <a:gdLst>
                  <a:gd name="T0" fmla="*/ 19 w 13"/>
                  <a:gd name="T1" fmla="*/ 7 h 20"/>
                  <a:gd name="T2" fmla="*/ 16 w 13"/>
                  <a:gd name="T3" fmla="*/ 2 h 20"/>
                  <a:gd name="T4" fmla="*/ 10 w 13"/>
                  <a:gd name="T5" fmla="*/ 4 h 20"/>
                  <a:gd name="T6" fmla="*/ 10 w 13"/>
                  <a:gd name="T7" fmla="*/ 4 h 20"/>
                  <a:gd name="T8" fmla="*/ 0 w 13"/>
                  <a:gd name="T9" fmla="*/ 32 h 20"/>
                  <a:gd name="T10" fmla="*/ 11 w 13"/>
                  <a:gd name="T11" fmla="*/ 35 h 20"/>
                  <a:gd name="T12" fmla="*/ 19 w 13"/>
                  <a:gd name="T13" fmla="*/ 7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"/>
                  <a:gd name="T22" fmla="*/ 0 h 20"/>
                  <a:gd name="T23" fmla="*/ 13 w 13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" h="20">
                    <a:moveTo>
                      <a:pt x="12" y="4"/>
                    </a:moveTo>
                    <a:cubicBezTo>
                      <a:pt x="13" y="3"/>
                      <a:pt x="12" y="1"/>
                      <a:pt x="10" y="1"/>
                    </a:cubicBezTo>
                    <a:cubicBezTo>
                      <a:pt x="8" y="0"/>
                      <a:pt x="6" y="0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12" y="4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04C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4" name="Freeform 478"/>
              <p:cNvSpPr>
                <a:spLocks noChangeArrowheads="1"/>
              </p:cNvSpPr>
              <p:nvPr/>
            </p:nvSpPr>
            <p:spPr bwMode="auto">
              <a:xfrm>
                <a:off x="0" y="1730"/>
                <a:ext cx="5" cy="11"/>
              </a:xfrm>
              <a:custGeom>
                <a:avLst/>
                <a:gdLst>
                  <a:gd name="T0" fmla="*/ 5 w 3"/>
                  <a:gd name="T1" fmla="*/ 6 h 6"/>
                  <a:gd name="T2" fmla="*/ 2 w 3"/>
                  <a:gd name="T3" fmla="*/ 11 h 6"/>
                  <a:gd name="T4" fmla="*/ 2 w 3"/>
                  <a:gd name="T5" fmla="*/ 4 h 6"/>
                  <a:gd name="T6" fmla="*/ 5 w 3"/>
                  <a:gd name="T7" fmla="*/ 0 h 6"/>
                  <a:gd name="T8" fmla="*/ 5 w 3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6"/>
                  <a:gd name="T17" fmla="*/ 3 w 3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6">
                    <a:moveTo>
                      <a:pt x="3" y="3"/>
                    </a:moveTo>
                    <a:cubicBezTo>
                      <a:pt x="2" y="5"/>
                      <a:pt x="1" y="6"/>
                      <a:pt x="1" y="6"/>
                    </a:cubicBezTo>
                    <a:cubicBezTo>
                      <a:pt x="0" y="6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3"/>
                    </a:cubicBez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5" name="Freeform 479"/>
              <p:cNvSpPr>
                <a:spLocks noChangeArrowheads="1"/>
              </p:cNvSpPr>
              <p:nvPr/>
            </p:nvSpPr>
            <p:spPr bwMode="auto">
              <a:xfrm>
                <a:off x="2" y="1698"/>
                <a:ext cx="22" cy="38"/>
              </a:xfrm>
              <a:custGeom>
                <a:avLst/>
                <a:gdLst>
                  <a:gd name="T0" fmla="*/ 12 w 22"/>
                  <a:gd name="T1" fmla="*/ 2 h 38"/>
                  <a:gd name="T2" fmla="*/ 12 w 22"/>
                  <a:gd name="T3" fmla="*/ 2 h 38"/>
                  <a:gd name="T4" fmla="*/ 3 w 22"/>
                  <a:gd name="T5" fmla="*/ 0 h 38"/>
                  <a:gd name="T6" fmla="*/ 0 w 22"/>
                  <a:gd name="T7" fmla="*/ 36 h 38"/>
                  <a:gd name="T8" fmla="*/ 2 w 22"/>
                  <a:gd name="T9" fmla="*/ 38 h 38"/>
                  <a:gd name="T10" fmla="*/ 2 w 22"/>
                  <a:gd name="T11" fmla="*/ 38 h 38"/>
                  <a:gd name="T12" fmla="*/ 3 w 22"/>
                  <a:gd name="T13" fmla="*/ 38 h 38"/>
                  <a:gd name="T14" fmla="*/ 22 w 22"/>
                  <a:gd name="T15" fmla="*/ 6 h 38"/>
                  <a:gd name="T16" fmla="*/ 12 w 22"/>
                  <a:gd name="T17" fmla="*/ 2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38"/>
                  <a:gd name="T29" fmla="*/ 22 w 22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38">
                    <a:moveTo>
                      <a:pt x="12" y="2"/>
                    </a:moveTo>
                    <a:lnTo>
                      <a:pt x="12" y="2"/>
                    </a:lnTo>
                    <a:lnTo>
                      <a:pt x="3" y="0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22" y="6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FBA9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6" name="Freeform 480"/>
              <p:cNvSpPr>
                <a:spLocks noChangeArrowheads="1"/>
              </p:cNvSpPr>
              <p:nvPr/>
            </p:nvSpPr>
            <p:spPr bwMode="auto">
              <a:xfrm>
                <a:off x="4" y="1482"/>
                <a:ext cx="89" cy="223"/>
              </a:xfrm>
              <a:custGeom>
                <a:avLst/>
                <a:gdLst>
                  <a:gd name="T0" fmla="*/ 20 w 89"/>
                  <a:gd name="T1" fmla="*/ 223 h 223"/>
                  <a:gd name="T2" fmla="*/ 0 w 89"/>
                  <a:gd name="T3" fmla="*/ 216 h 223"/>
                  <a:gd name="T4" fmla="*/ 69 w 89"/>
                  <a:gd name="T5" fmla="*/ 0 h 223"/>
                  <a:gd name="T6" fmla="*/ 89 w 89"/>
                  <a:gd name="T7" fmla="*/ 7 h 223"/>
                  <a:gd name="T8" fmla="*/ 20 w 89"/>
                  <a:gd name="T9" fmla="*/ 223 h 2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223"/>
                  <a:gd name="T17" fmla="*/ 89 w 89"/>
                  <a:gd name="T18" fmla="*/ 223 h 2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223">
                    <a:moveTo>
                      <a:pt x="20" y="223"/>
                    </a:moveTo>
                    <a:lnTo>
                      <a:pt x="0" y="216"/>
                    </a:lnTo>
                    <a:lnTo>
                      <a:pt x="69" y="0"/>
                    </a:lnTo>
                    <a:lnTo>
                      <a:pt x="89" y="7"/>
                    </a:lnTo>
                    <a:lnTo>
                      <a:pt x="20" y="223"/>
                    </a:lnTo>
                    <a:close/>
                  </a:path>
                </a:pathLst>
              </a:custGeom>
              <a:solidFill>
                <a:srgbClr val="6DC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7" name="Freeform 481"/>
              <p:cNvSpPr>
                <a:spLocks noChangeArrowheads="1"/>
              </p:cNvSpPr>
              <p:nvPr/>
            </p:nvSpPr>
            <p:spPr bwMode="auto">
              <a:xfrm>
                <a:off x="4" y="1482"/>
                <a:ext cx="75" cy="218"/>
              </a:xfrm>
              <a:custGeom>
                <a:avLst/>
                <a:gdLst>
                  <a:gd name="T0" fmla="*/ 6 w 75"/>
                  <a:gd name="T1" fmla="*/ 218 h 218"/>
                  <a:gd name="T2" fmla="*/ 0 w 75"/>
                  <a:gd name="T3" fmla="*/ 216 h 218"/>
                  <a:gd name="T4" fmla="*/ 69 w 75"/>
                  <a:gd name="T5" fmla="*/ 0 h 218"/>
                  <a:gd name="T6" fmla="*/ 75 w 75"/>
                  <a:gd name="T7" fmla="*/ 1 h 218"/>
                  <a:gd name="T8" fmla="*/ 6 w 75"/>
                  <a:gd name="T9" fmla="*/ 218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218"/>
                  <a:gd name="T17" fmla="*/ 75 w 75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218">
                    <a:moveTo>
                      <a:pt x="6" y="218"/>
                    </a:moveTo>
                    <a:lnTo>
                      <a:pt x="0" y="216"/>
                    </a:lnTo>
                    <a:lnTo>
                      <a:pt x="69" y="0"/>
                    </a:lnTo>
                    <a:lnTo>
                      <a:pt x="75" y="1"/>
                    </a:lnTo>
                    <a:lnTo>
                      <a:pt x="6" y="218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8" name="Freeform 482"/>
              <p:cNvSpPr>
                <a:spLocks noChangeArrowheads="1"/>
              </p:cNvSpPr>
              <p:nvPr/>
            </p:nvSpPr>
            <p:spPr bwMode="auto">
              <a:xfrm>
                <a:off x="73" y="1480"/>
                <a:ext cx="30" cy="14"/>
              </a:xfrm>
              <a:custGeom>
                <a:avLst/>
                <a:gdLst>
                  <a:gd name="T0" fmla="*/ 30 w 18"/>
                  <a:gd name="T1" fmla="*/ 12 h 8"/>
                  <a:gd name="T2" fmla="*/ 27 w 18"/>
                  <a:gd name="T3" fmla="*/ 14 h 8"/>
                  <a:gd name="T4" fmla="*/ 2 w 18"/>
                  <a:gd name="T5" fmla="*/ 5 h 8"/>
                  <a:gd name="T6" fmla="*/ 0 w 18"/>
                  <a:gd name="T7" fmla="*/ 2 h 8"/>
                  <a:gd name="T8" fmla="*/ 3 w 18"/>
                  <a:gd name="T9" fmla="*/ 0 h 8"/>
                  <a:gd name="T10" fmla="*/ 28 w 18"/>
                  <a:gd name="T11" fmla="*/ 9 h 8"/>
                  <a:gd name="T12" fmla="*/ 30 w 18"/>
                  <a:gd name="T13" fmla="*/ 12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"/>
                  <a:gd name="T22" fmla="*/ 0 h 8"/>
                  <a:gd name="T23" fmla="*/ 18 w 18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" h="8">
                    <a:moveTo>
                      <a:pt x="18" y="7"/>
                    </a:moveTo>
                    <a:cubicBezTo>
                      <a:pt x="18" y="8"/>
                      <a:pt x="17" y="8"/>
                      <a:pt x="16" y="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7"/>
                      <a:pt x="18" y="7"/>
                    </a:cubicBezTo>
                    <a:close/>
                  </a:path>
                </a:pathLst>
              </a:custGeom>
              <a:solidFill>
                <a:srgbClr val="D23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9" name="Freeform 483"/>
              <p:cNvSpPr>
                <a:spLocks noChangeArrowheads="1"/>
              </p:cNvSpPr>
              <p:nvPr/>
            </p:nvSpPr>
            <p:spPr bwMode="auto">
              <a:xfrm>
                <a:off x="68" y="1489"/>
                <a:ext cx="35" cy="101"/>
              </a:xfrm>
              <a:custGeom>
                <a:avLst/>
                <a:gdLst>
                  <a:gd name="T0" fmla="*/ 2 w 21"/>
                  <a:gd name="T1" fmla="*/ 99 h 57"/>
                  <a:gd name="T2" fmla="*/ 0 w 21"/>
                  <a:gd name="T3" fmla="*/ 96 h 57"/>
                  <a:gd name="T4" fmla="*/ 30 w 21"/>
                  <a:gd name="T5" fmla="*/ 2 h 57"/>
                  <a:gd name="T6" fmla="*/ 33 w 21"/>
                  <a:gd name="T7" fmla="*/ 0 h 57"/>
                  <a:gd name="T8" fmla="*/ 35 w 21"/>
                  <a:gd name="T9" fmla="*/ 4 h 57"/>
                  <a:gd name="T10" fmla="*/ 5 w 21"/>
                  <a:gd name="T11" fmla="*/ 97 h 57"/>
                  <a:gd name="T12" fmla="*/ 2 w 21"/>
                  <a:gd name="T13" fmla="*/ 99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"/>
                  <a:gd name="T22" fmla="*/ 0 h 57"/>
                  <a:gd name="T23" fmla="*/ 21 w 21"/>
                  <a:gd name="T24" fmla="*/ 57 h 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" h="57">
                    <a:moveTo>
                      <a:pt x="1" y="56"/>
                    </a:moveTo>
                    <a:cubicBezTo>
                      <a:pt x="0" y="56"/>
                      <a:pt x="0" y="55"/>
                      <a:pt x="0" y="54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6"/>
                      <a:pt x="2" y="57"/>
                      <a:pt x="1" y="56"/>
                    </a:cubicBezTo>
                    <a:close/>
                  </a:path>
                </a:pathLst>
              </a:custGeom>
              <a:solidFill>
                <a:srgbClr val="D23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0" name="Freeform 484"/>
              <p:cNvSpPr>
                <a:spLocks noChangeArrowheads="1"/>
              </p:cNvSpPr>
              <p:nvPr/>
            </p:nvSpPr>
            <p:spPr bwMode="auto">
              <a:xfrm>
                <a:off x="64" y="1563"/>
                <a:ext cx="15" cy="27"/>
              </a:xfrm>
              <a:custGeom>
                <a:avLst/>
                <a:gdLst>
                  <a:gd name="T0" fmla="*/ 5 w 9"/>
                  <a:gd name="T1" fmla="*/ 25 h 15"/>
                  <a:gd name="T2" fmla="*/ 2 w 9"/>
                  <a:gd name="T3" fmla="*/ 11 h 15"/>
                  <a:gd name="T4" fmla="*/ 12 w 9"/>
                  <a:gd name="T5" fmla="*/ 2 h 15"/>
                  <a:gd name="T6" fmla="*/ 5 w 9"/>
                  <a:gd name="T7" fmla="*/ 25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15"/>
                  <a:gd name="T14" fmla="*/ 9 w 9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15">
                    <a:moveTo>
                      <a:pt x="3" y="14"/>
                    </a:moveTo>
                    <a:cubicBezTo>
                      <a:pt x="1" y="14"/>
                      <a:pt x="0" y="10"/>
                      <a:pt x="1" y="6"/>
                    </a:cubicBezTo>
                    <a:cubicBezTo>
                      <a:pt x="2" y="3"/>
                      <a:pt x="5" y="0"/>
                      <a:pt x="7" y="1"/>
                    </a:cubicBezTo>
                    <a:cubicBezTo>
                      <a:pt x="9" y="2"/>
                      <a:pt x="5" y="15"/>
                      <a:pt x="3" y="14"/>
                    </a:cubicBezTo>
                    <a:close/>
                  </a:path>
                </a:pathLst>
              </a:custGeom>
              <a:solidFill>
                <a:srgbClr val="D23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1" name="Freeform 485"/>
              <p:cNvSpPr>
                <a:spLocks noEditPoints="1" noChangeArrowheads="1"/>
              </p:cNvSpPr>
              <p:nvPr/>
            </p:nvSpPr>
            <p:spPr bwMode="auto">
              <a:xfrm>
                <a:off x="1900" y="1258"/>
                <a:ext cx="304" cy="169"/>
              </a:xfrm>
              <a:custGeom>
                <a:avLst/>
                <a:gdLst>
                  <a:gd name="T0" fmla="*/ 0 w 304"/>
                  <a:gd name="T1" fmla="*/ 169 h 169"/>
                  <a:gd name="T2" fmla="*/ 304 w 304"/>
                  <a:gd name="T3" fmla="*/ 23 h 169"/>
                  <a:gd name="T4" fmla="*/ 12 w 304"/>
                  <a:gd name="T5" fmla="*/ 0 h 169"/>
                  <a:gd name="T6" fmla="*/ 0 w 304"/>
                  <a:gd name="T7" fmla="*/ 169 h 169"/>
                  <a:gd name="T8" fmla="*/ 175 w 304"/>
                  <a:gd name="T9" fmla="*/ 46 h 169"/>
                  <a:gd name="T10" fmla="*/ 40 w 304"/>
                  <a:gd name="T11" fmla="*/ 112 h 169"/>
                  <a:gd name="T12" fmla="*/ 46 w 304"/>
                  <a:gd name="T13" fmla="*/ 37 h 169"/>
                  <a:gd name="T14" fmla="*/ 175 w 304"/>
                  <a:gd name="T15" fmla="*/ 46 h 16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4"/>
                  <a:gd name="T25" fmla="*/ 0 h 169"/>
                  <a:gd name="T26" fmla="*/ 304 w 304"/>
                  <a:gd name="T27" fmla="*/ 169 h 16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4" h="169">
                    <a:moveTo>
                      <a:pt x="0" y="169"/>
                    </a:moveTo>
                    <a:lnTo>
                      <a:pt x="304" y="23"/>
                    </a:lnTo>
                    <a:lnTo>
                      <a:pt x="12" y="0"/>
                    </a:lnTo>
                    <a:lnTo>
                      <a:pt x="0" y="169"/>
                    </a:lnTo>
                    <a:close/>
                    <a:moveTo>
                      <a:pt x="175" y="46"/>
                    </a:moveTo>
                    <a:lnTo>
                      <a:pt x="40" y="112"/>
                    </a:lnTo>
                    <a:lnTo>
                      <a:pt x="46" y="37"/>
                    </a:lnTo>
                    <a:lnTo>
                      <a:pt x="175" y="46"/>
                    </a:lnTo>
                    <a:close/>
                  </a:path>
                </a:pathLst>
              </a:custGeom>
              <a:solidFill>
                <a:srgbClr val="DE49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2" name="Freeform 486"/>
              <p:cNvSpPr>
                <a:spLocks noChangeArrowheads="1"/>
              </p:cNvSpPr>
              <p:nvPr/>
            </p:nvSpPr>
            <p:spPr bwMode="auto">
              <a:xfrm>
                <a:off x="1912" y="1258"/>
                <a:ext cx="292" cy="113"/>
              </a:xfrm>
              <a:custGeom>
                <a:avLst/>
                <a:gdLst>
                  <a:gd name="T0" fmla="*/ 0 w 292"/>
                  <a:gd name="T1" fmla="*/ 0 h 113"/>
                  <a:gd name="T2" fmla="*/ 34 w 292"/>
                  <a:gd name="T3" fmla="*/ 37 h 113"/>
                  <a:gd name="T4" fmla="*/ 34 w 292"/>
                  <a:gd name="T5" fmla="*/ 37 h 113"/>
                  <a:gd name="T6" fmla="*/ 163 w 292"/>
                  <a:gd name="T7" fmla="*/ 46 h 113"/>
                  <a:gd name="T8" fmla="*/ 77 w 292"/>
                  <a:gd name="T9" fmla="*/ 87 h 113"/>
                  <a:gd name="T10" fmla="*/ 101 w 292"/>
                  <a:gd name="T11" fmla="*/ 113 h 113"/>
                  <a:gd name="T12" fmla="*/ 292 w 292"/>
                  <a:gd name="T13" fmla="*/ 23 h 113"/>
                  <a:gd name="T14" fmla="*/ 0 w 292"/>
                  <a:gd name="T15" fmla="*/ 0 h 1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2"/>
                  <a:gd name="T25" fmla="*/ 0 h 113"/>
                  <a:gd name="T26" fmla="*/ 292 w 292"/>
                  <a:gd name="T27" fmla="*/ 113 h 1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2" h="113">
                    <a:moveTo>
                      <a:pt x="0" y="0"/>
                    </a:moveTo>
                    <a:lnTo>
                      <a:pt x="34" y="37"/>
                    </a:lnTo>
                    <a:lnTo>
                      <a:pt x="163" y="46"/>
                    </a:lnTo>
                    <a:lnTo>
                      <a:pt x="77" y="87"/>
                    </a:lnTo>
                    <a:lnTo>
                      <a:pt x="101" y="113"/>
                    </a:lnTo>
                    <a:lnTo>
                      <a:pt x="292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3" name="Freeform 487"/>
              <p:cNvSpPr>
                <a:spLocks noChangeArrowheads="1"/>
              </p:cNvSpPr>
              <p:nvPr/>
            </p:nvSpPr>
            <p:spPr bwMode="auto">
              <a:xfrm>
                <a:off x="1902" y="1412"/>
                <a:ext cx="18" cy="4"/>
              </a:xfrm>
              <a:custGeom>
                <a:avLst/>
                <a:gdLst>
                  <a:gd name="T0" fmla="*/ 18 w 18"/>
                  <a:gd name="T1" fmla="*/ 2 h 4"/>
                  <a:gd name="T2" fmla="*/ 18 w 18"/>
                  <a:gd name="T3" fmla="*/ 4 h 4"/>
                  <a:gd name="T4" fmla="*/ 0 w 18"/>
                  <a:gd name="T5" fmla="*/ 2 h 4"/>
                  <a:gd name="T6" fmla="*/ 0 w 18"/>
                  <a:gd name="T7" fmla="*/ 0 h 4"/>
                  <a:gd name="T8" fmla="*/ 18 w 18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4"/>
                  <a:gd name="T17" fmla="*/ 18 w 1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4">
                    <a:moveTo>
                      <a:pt x="18" y="2"/>
                    </a:moveTo>
                    <a:lnTo>
                      <a:pt x="18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4" name="Rectangle 488"/>
              <p:cNvSpPr>
                <a:spLocks noChangeArrowheads="1"/>
              </p:cNvSpPr>
              <p:nvPr/>
            </p:nvSpPr>
            <p:spPr bwMode="auto">
              <a:xfrm>
                <a:off x="1902" y="1402"/>
                <a:ext cx="10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35" name="Freeform 489"/>
              <p:cNvSpPr>
                <a:spLocks noChangeArrowheads="1"/>
              </p:cNvSpPr>
              <p:nvPr/>
            </p:nvSpPr>
            <p:spPr bwMode="auto">
              <a:xfrm>
                <a:off x="1904" y="1391"/>
                <a:ext cx="18" cy="4"/>
              </a:xfrm>
              <a:custGeom>
                <a:avLst/>
                <a:gdLst>
                  <a:gd name="T0" fmla="*/ 18 w 18"/>
                  <a:gd name="T1" fmla="*/ 2 h 4"/>
                  <a:gd name="T2" fmla="*/ 16 w 18"/>
                  <a:gd name="T3" fmla="*/ 4 h 4"/>
                  <a:gd name="T4" fmla="*/ 0 w 18"/>
                  <a:gd name="T5" fmla="*/ 2 h 4"/>
                  <a:gd name="T6" fmla="*/ 0 w 18"/>
                  <a:gd name="T7" fmla="*/ 0 h 4"/>
                  <a:gd name="T8" fmla="*/ 18 w 18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4"/>
                  <a:gd name="T17" fmla="*/ 18 w 1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4">
                    <a:moveTo>
                      <a:pt x="18" y="2"/>
                    </a:moveTo>
                    <a:lnTo>
                      <a:pt x="16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6" name="Rectangle 490"/>
              <p:cNvSpPr>
                <a:spLocks noChangeArrowheads="1"/>
              </p:cNvSpPr>
              <p:nvPr/>
            </p:nvSpPr>
            <p:spPr bwMode="auto">
              <a:xfrm>
                <a:off x="1904" y="1380"/>
                <a:ext cx="10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37" name="Freeform 491"/>
              <p:cNvSpPr>
                <a:spLocks noChangeArrowheads="1"/>
              </p:cNvSpPr>
              <p:nvPr/>
            </p:nvSpPr>
            <p:spPr bwMode="auto">
              <a:xfrm>
                <a:off x="1904" y="1370"/>
                <a:ext cx="18" cy="1"/>
              </a:xfrm>
              <a:custGeom>
                <a:avLst/>
                <a:gdLst>
                  <a:gd name="T0" fmla="*/ 18 w 18"/>
                  <a:gd name="T1" fmla="*/ 1 h 1"/>
                  <a:gd name="T2" fmla="*/ 18 w 18"/>
                  <a:gd name="T3" fmla="*/ 1 h 1"/>
                  <a:gd name="T4" fmla="*/ 0 w 18"/>
                  <a:gd name="T5" fmla="*/ 1 h 1"/>
                  <a:gd name="T6" fmla="*/ 1 w 18"/>
                  <a:gd name="T7" fmla="*/ 0 h 1"/>
                  <a:gd name="T8" fmla="*/ 18 w 18"/>
                  <a:gd name="T9" fmla="*/ 1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"/>
                  <a:gd name="T17" fmla="*/ 18 w 18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">
                    <a:moveTo>
                      <a:pt x="18" y="1"/>
                    </a:moveTo>
                    <a:lnTo>
                      <a:pt x="18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8" name="Rectangle 492"/>
              <p:cNvSpPr>
                <a:spLocks noChangeArrowheads="1"/>
              </p:cNvSpPr>
              <p:nvPr/>
            </p:nvSpPr>
            <p:spPr bwMode="auto">
              <a:xfrm>
                <a:off x="1905" y="1359"/>
                <a:ext cx="10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39" name="Rectangle 493"/>
              <p:cNvSpPr>
                <a:spLocks noChangeArrowheads="1"/>
              </p:cNvSpPr>
              <p:nvPr/>
            </p:nvSpPr>
            <p:spPr bwMode="auto">
              <a:xfrm>
                <a:off x="1905" y="1348"/>
                <a:ext cx="19" cy="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40" name="Freeform 494"/>
              <p:cNvSpPr>
                <a:spLocks noChangeArrowheads="1"/>
              </p:cNvSpPr>
              <p:nvPr/>
            </p:nvSpPr>
            <p:spPr bwMode="auto">
              <a:xfrm>
                <a:off x="1907" y="1338"/>
                <a:ext cx="10" cy="2"/>
              </a:xfrm>
              <a:custGeom>
                <a:avLst/>
                <a:gdLst>
                  <a:gd name="T0" fmla="*/ 10 w 10"/>
                  <a:gd name="T1" fmla="*/ 0 h 2"/>
                  <a:gd name="T2" fmla="*/ 10 w 10"/>
                  <a:gd name="T3" fmla="*/ 2 h 2"/>
                  <a:gd name="T4" fmla="*/ 0 w 10"/>
                  <a:gd name="T5" fmla="*/ 0 h 2"/>
                  <a:gd name="T6" fmla="*/ 0 w 10"/>
                  <a:gd name="T7" fmla="*/ 0 h 2"/>
                  <a:gd name="T8" fmla="*/ 10 w 10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2"/>
                  <a:gd name="T17" fmla="*/ 10 w 10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2">
                    <a:moveTo>
                      <a:pt x="10" y="0"/>
                    </a:moveTo>
                    <a:lnTo>
                      <a:pt x="10" y="2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1" name="Freeform 495"/>
              <p:cNvSpPr>
                <a:spLocks noChangeArrowheads="1"/>
              </p:cNvSpPr>
              <p:nvPr/>
            </p:nvSpPr>
            <p:spPr bwMode="auto">
              <a:xfrm>
                <a:off x="1907" y="1325"/>
                <a:ext cx="18" cy="4"/>
              </a:xfrm>
              <a:custGeom>
                <a:avLst/>
                <a:gdLst>
                  <a:gd name="T0" fmla="*/ 18 w 18"/>
                  <a:gd name="T1" fmla="*/ 2 h 4"/>
                  <a:gd name="T2" fmla="*/ 18 w 18"/>
                  <a:gd name="T3" fmla="*/ 4 h 4"/>
                  <a:gd name="T4" fmla="*/ 0 w 18"/>
                  <a:gd name="T5" fmla="*/ 2 h 4"/>
                  <a:gd name="T6" fmla="*/ 0 w 18"/>
                  <a:gd name="T7" fmla="*/ 0 h 4"/>
                  <a:gd name="T8" fmla="*/ 18 w 18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4"/>
                  <a:gd name="T17" fmla="*/ 18 w 1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4">
                    <a:moveTo>
                      <a:pt x="18" y="2"/>
                    </a:moveTo>
                    <a:lnTo>
                      <a:pt x="18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2" name="Freeform 496"/>
              <p:cNvSpPr>
                <a:spLocks noChangeArrowheads="1"/>
              </p:cNvSpPr>
              <p:nvPr/>
            </p:nvSpPr>
            <p:spPr bwMode="auto">
              <a:xfrm>
                <a:off x="1909" y="1315"/>
                <a:ext cx="10" cy="3"/>
              </a:xfrm>
              <a:custGeom>
                <a:avLst/>
                <a:gdLst>
                  <a:gd name="T0" fmla="*/ 10 w 10"/>
                  <a:gd name="T1" fmla="*/ 1 h 3"/>
                  <a:gd name="T2" fmla="*/ 10 w 10"/>
                  <a:gd name="T3" fmla="*/ 3 h 3"/>
                  <a:gd name="T4" fmla="*/ 0 w 10"/>
                  <a:gd name="T5" fmla="*/ 1 h 3"/>
                  <a:gd name="T6" fmla="*/ 0 w 10"/>
                  <a:gd name="T7" fmla="*/ 0 h 3"/>
                  <a:gd name="T8" fmla="*/ 10 w 10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3"/>
                  <a:gd name="T17" fmla="*/ 10 w 10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3">
                    <a:moveTo>
                      <a:pt x="10" y="1"/>
                    </a:moveTo>
                    <a:lnTo>
                      <a:pt x="1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3" name="Freeform 497"/>
              <p:cNvSpPr>
                <a:spLocks noChangeArrowheads="1"/>
              </p:cNvSpPr>
              <p:nvPr/>
            </p:nvSpPr>
            <p:spPr bwMode="auto">
              <a:xfrm>
                <a:off x="1909" y="1304"/>
                <a:ext cx="18" cy="4"/>
              </a:xfrm>
              <a:custGeom>
                <a:avLst/>
                <a:gdLst>
                  <a:gd name="T0" fmla="*/ 18 w 18"/>
                  <a:gd name="T1" fmla="*/ 2 h 4"/>
                  <a:gd name="T2" fmla="*/ 18 w 18"/>
                  <a:gd name="T3" fmla="*/ 4 h 4"/>
                  <a:gd name="T4" fmla="*/ 0 w 18"/>
                  <a:gd name="T5" fmla="*/ 2 h 4"/>
                  <a:gd name="T6" fmla="*/ 0 w 18"/>
                  <a:gd name="T7" fmla="*/ 0 h 4"/>
                  <a:gd name="T8" fmla="*/ 18 w 18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4"/>
                  <a:gd name="T17" fmla="*/ 18 w 1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4">
                    <a:moveTo>
                      <a:pt x="18" y="2"/>
                    </a:moveTo>
                    <a:lnTo>
                      <a:pt x="18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4" name="Freeform 498"/>
              <p:cNvSpPr>
                <a:spLocks noChangeArrowheads="1"/>
              </p:cNvSpPr>
              <p:nvPr/>
            </p:nvSpPr>
            <p:spPr bwMode="auto">
              <a:xfrm>
                <a:off x="1910" y="1293"/>
                <a:ext cx="10" cy="4"/>
              </a:xfrm>
              <a:custGeom>
                <a:avLst/>
                <a:gdLst>
                  <a:gd name="T0" fmla="*/ 10 w 10"/>
                  <a:gd name="T1" fmla="*/ 2 h 4"/>
                  <a:gd name="T2" fmla="*/ 10 w 10"/>
                  <a:gd name="T3" fmla="*/ 4 h 4"/>
                  <a:gd name="T4" fmla="*/ 0 w 10"/>
                  <a:gd name="T5" fmla="*/ 2 h 4"/>
                  <a:gd name="T6" fmla="*/ 0 w 10"/>
                  <a:gd name="T7" fmla="*/ 0 h 4"/>
                  <a:gd name="T8" fmla="*/ 10 w 10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4"/>
                  <a:gd name="T17" fmla="*/ 10 w 10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4">
                    <a:moveTo>
                      <a:pt x="10" y="2"/>
                    </a:moveTo>
                    <a:lnTo>
                      <a:pt x="1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5" name="Freeform 499"/>
              <p:cNvSpPr>
                <a:spLocks noChangeArrowheads="1"/>
              </p:cNvSpPr>
              <p:nvPr/>
            </p:nvSpPr>
            <p:spPr bwMode="auto">
              <a:xfrm>
                <a:off x="1910" y="1283"/>
                <a:ext cx="19" cy="3"/>
              </a:xfrm>
              <a:custGeom>
                <a:avLst/>
                <a:gdLst>
                  <a:gd name="T0" fmla="*/ 19 w 19"/>
                  <a:gd name="T1" fmla="*/ 1 h 3"/>
                  <a:gd name="T2" fmla="*/ 19 w 19"/>
                  <a:gd name="T3" fmla="*/ 3 h 3"/>
                  <a:gd name="T4" fmla="*/ 0 w 19"/>
                  <a:gd name="T5" fmla="*/ 1 h 3"/>
                  <a:gd name="T6" fmla="*/ 0 w 19"/>
                  <a:gd name="T7" fmla="*/ 0 h 3"/>
                  <a:gd name="T8" fmla="*/ 19 w 19"/>
                  <a:gd name="T9" fmla="*/ 1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3"/>
                  <a:gd name="T17" fmla="*/ 19 w 19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3">
                    <a:moveTo>
                      <a:pt x="19" y="1"/>
                    </a:moveTo>
                    <a:lnTo>
                      <a:pt x="19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6" name="Freeform 500"/>
              <p:cNvSpPr>
                <a:spLocks noChangeArrowheads="1"/>
              </p:cNvSpPr>
              <p:nvPr/>
            </p:nvSpPr>
            <p:spPr bwMode="auto">
              <a:xfrm>
                <a:off x="1910" y="1272"/>
                <a:ext cx="12" cy="2"/>
              </a:xfrm>
              <a:custGeom>
                <a:avLst/>
                <a:gdLst>
                  <a:gd name="T0" fmla="*/ 12 w 12"/>
                  <a:gd name="T1" fmla="*/ 2 h 2"/>
                  <a:gd name="T2" fmla="*/ 10 w 12"/>
                  <a:gd name="T3" fmla="*/ 2 h 2"/>
                  <a:gd name="T4" fmla="*/ 0 w 12"/>
                  <a:gd name="T5" fmla="*/ 2 h 2"/>
                  <a:gd name="T6" fmla="*/ 0 w 12"/>
                  <a:gd name="T7" fmla="*/ 0 h 2"/>
                  <a:gd name="T8" fmla="*/ 12 w 12"/>
                  <a:gd name="T9" fmla="*/ 2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2"/>
                  <a:gd name="T17" fmla="*/ 12 w 1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2">
                    <a:moveTo>
                      <a:pt x="12" y="2"/>
                    </a:moveTo>
                    <a:lnTo>
                      <a:pt x="1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7" name="Freeform 501"/>
              <p:cNvSpPr>
                <a:spLocks noChangeArrowheads="1"/>
              </p:cNvSpPr>
              <p:nvPr/>
            </p:nvSpPr>
            <p:spPr bwMode="auto">
              <a:xfrm>
                <a:off x="1912" y="1261"/>
                <a:ext cx="18" cy="4"/>
              </a:xfrm>
              <a:custGeom>
                <a:avLst/>
                <a:gdLst>
                  <a:gd name="T0" fmla="*/ 18 w 18"/>
                  <a:gd name="T1" fmla="*/ 2 h 4"/>
                  <a:gd name="T2" fmla="*/ 18 w 18"/>
                  <a:gd name="T3" fmla="*/ 4 h 4"/>
                  <a:gd name="T4" fmla="*/ 0 w 18"/>
                  <a:gd name="T5" fmla="*/ 2 h 4"/>
                  <a:gd name="T6" fmla="*/ 0 w 18"/>
                  <a:gd name="T7" fmla="*/ 0 h 4"/>
                  <a:gd name="T8" fmla="*/ 18 w 18"/>
                  <a:gd name="T9" fmla="*/ 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4"/>
                  <a:gd name="T17" fmla="*/ 18 w 1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4">
                    <a:moveTo>
                      <a:pt x="18" y="2"/>
                    </a:moveTo>
                    <a:lnTo>
                      <a:pt x="18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8" name="Freeform 502"/>
              <p:cNvSpPr>
                <a:spLocks noChangeArrowheads="1"/>
              </p:cNvSpPr>
              <p:nvPr/>
            </p:nvSpPr>
            <p:spPr bwMode="auto">
              <a:xfrm>
                <a:off x="1951" y="1261"/>
                <a:ext cx="3" cy="20"/>
              </a:xfrm>
              <a:custGeom>
                <a:avLst/>
                <a:gdLst>
                  <a:gd name="T0" fmla="*/ 1 w 3"/>
                  <a:gd name="T1" fmla="*/ 20 h 20"/>
                  <a:gd name="T2" fmla="*/ 0 w 3"/>
                  <a:gd name="T3" fmla="*/ 20 h 20"/>
                  <a:gd name="T4" fmla="*/ 1 w 3"/>
                  <a:gd name="T5" fmla="*/ 0 h 20"/>
                  <a:gd name="T6" fmla="*/ 3 w 3"/>
                  <a:gd name="T7" fmla="*/ 0 h 20"/>
                  <a:gd name="T8" fmla="*/ 1 w 3"/>
                  <a:gd name="T9" fmla="*/ 2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0"/>
                  <a:gd name="T17" fmla="*/ 3 w 3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0">
                    <a:moveTo>
                      <a:pt x="1" y="20"/>
                    </a:moveTo>
                    <a:lnTo>
                      <a:pt x="0" y="2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9" name="Freeform 503"/>
              <p:cNvSpPr>
                <a:spLocks noChangeArrowheads="1"/>
              </p:cNvSpPr>
              <p:nvPr/>
            </p:nvSpPr>
            <p:spPr bwMode="auto">
              <a:xfrm>
                <a:off x="1961" y="1261"/>
                <a:ext cx="3" cy="11"/>
              </a:xfrm>
              <a:custGeom>
                <a:avLst/>
                <a:gdLst>
                  <a:gd name="T0" fmla="*/ 1 w 3"/>
                  <a:gd name="T1" fmla="*/ 11 h 11"/>
                  <a:gd name="T2" fmla="*/ 0 w 3"/>
                  <a:gd name="T3" fmla="*/ 11 h 11"/>
                  <a:gd name="T4" fmla="*/ 1 w 3"/>
                  <a:gd name="T5" fmla="*/ 0 h 11"/>
                  <a:gd name="T6" fmla="*/ 3 w 3"/>
                  <a:gd name="T7" fmla="*/ 0 h 11"/>
                  <a:gd name="T8" fmla="*/ 1 w 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1"/>
                  <a:gd name="T17" fmla="*/ 3 w 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1">
                    <a:moveTo>
                      <a:pt x="1" y="11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0" name="Freeform 504"/>
              <p:cNvSpPr>
                <a:spLocks noChangeArrowheads="1"/>
              </p:cNvSpPr>
              <p:nvPr/>
            </p:nvSpPr>
            <p:spPr bwMode="auto">
              <a:xfrm>
                <a:off x="1971" y="1263"/>
                <a:ext cx="3" cy="20"/>
              </a:xfrm>
              <a:custGeom>
                <a:avLst/>
                <a:gdLst>
                  <a:gd name="T0" fmla="*/ 1 w 3"/>
                  <a:gd name="T1" fmla="*/ 20 h 20"/>
                  <a:gd name="T2" fmla="*/ 0 w 3"/>
                  <a:gd name="T3" fmla="*/ 20 h 20"/>
                  <a:gd name="T4" fmla="*/ 1 w 3"/>
                  <a:gd name="T5" fmla="*/ 0 h 20"/>
                  <a:gd name="T6" fmla="*/ 3 w 3"/>
                  <a:gd name="T7" fmla="*/ 0 h 20"/>
                  <a:gd name="T8" fmla="*/ 1 w 3"/>
                  <a:gd name="T9" fmla="*/ 2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0"/>
                  <a:gd name="T17" fmla="*/ 3 w 3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0">
                    <a:moveTo>
                      <a:pt x="1" y="20"/>
                    </a:moveTo>
                    <a:lnTo>
                      <a:pt x="0" y="2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1" name="Rectangle 505"/>
              <p:cNvSpPr>
                <a:spLocks noChangeArrowheads="1"/>
              </p:cNvSpPr>
              <p:nvPr/>
            </p:nvSpPr>
            <p:spPr bwMode="auto">
              <a:xfrm>
                <a:off x="1982" y="1263"/>
                <a:ext cx="2" cy="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52" name="Freeform 506"/>
              <p:cNvSpPr>
                <a:spLocks noChangeArrowheads="1"/>
              </p:cNvSpPr>
              <p:nvPr/>
            </p:nvSpPr>
            <p:spPr bwMode="auto">
              <a:xfrm>
                <a:off x="1991" y="1265"/>
                <a:ext cx="3" cy="18"/>
              </a:xfrm>
              <a:custGeom>
                <a:avLst/>
                <a:gdLst>
                  <a:gd name="T0" fmla="*/ 2 w 3"/>
                  <a:gd name="T1" fmla="*/ 18 h 18"/>
                  <a:gd name="T2" fmla="*/ 0 w 3"/>
                  <a:gd name="T3" fmla="*/ 18 h 18"/>
                  <a:gd name="T4" fmla="*/ 2 w 3"/>
                  <a:gd name="T5" fmla="*/ 0 h 18"/>
                  <a:gd name="T6" fmla="*/ 3 w 3"/>
                  <a:gd name="T7" fmla="*/ 0 h 18"/>
                  <a:gd name="T8" fmla="*/ 2 w 3"/>
                  <a:gd name="T9" fmla="*/ 18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8"/>
                  <a:gd name="T17" fmla="*/ 3 w 3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8">
                    <a:moveTo>
                      <a:pt x="2" y="18"/>
                    </a:moveTo>
                    <a:lnTo>
                      <a:pt x="0" y="18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3" name="Rectangle 507"/>
              <p:cNvSpPr>
                <a:spLocks noChangeArrowheads="1"/>
              </p:cNvSpPr>
              <p:nvPr/>
            </p:nvSpPr>
            <p:spPr bwMode="auto">
              <a:xfrm>
                <a:off x="2003" y="1265"/>
                <a:ext cx="1" cy="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54" name="Freeform 508"/>
              <p:cNvSpPr>
                <a:spLocks noChangeArrowheads="1"/>
              </p:cNvSpPr>
              <p:nvPr/>
            </p:nvSpPr>
            <p:spPr bwMode="auto">
              <a:xfrm>
                <a:off x="2011" y="1265"/>
                <a:ext cx="3" cy="19"/>
              </a:xfrm>
              <a:custGeom>
                <a:avLst/>
                <a:gdLst>
                  <a:gd name="T0" fmla="*/ 2 w 3"/>
                  <a:gd name="T1" fmla="*/ 19 h 19"/>
                  <a:gd name="T2" fmla="*/ 0 w 3"/>
                  <a:gd name="T3" fmla="*/ 19 h 19"/>
                  <a:gd name="T4" fmla="*/ 2 w 3"/>
                  <a:gd name="T5" fmla="*/ 0 h 19"/>
                  <a:gd name="T6" fmla="*/ 3 w 3"/>
                  <a:gd name="T7" fmla="*/ 2 h 19"/>
                  <a:gd name="T8" fmla="*/ 2 w 3"/>
                  <a:gd name="T9" fmla="*/ 1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9"/>
                  <a:gd name="T17" fmla="*/ 3 w 3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9">
                    <a:moveTo>
                      <a:pt x="2" y="19"/>
                    </a:moveTo>
                    <a:lnTo>
                      <a:pt x="0" y="19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5" name="Rectangle 509"/>
              <p:cNvSpPr>
                <a:spLocks noChangeArrowheads="1"/>
              </p:cNvSpPr>
              <p:nvPr/>
            </p:nvSpPr>
            <p:spPr bwMode="auto">
              <a:xfrm>
                <a:off x="2023" y="1267"/>
                <a:ext cx="1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56" name="Rectangle 510"/>
              <p:cNvSpPr>
                <a:spLocks noChangeArrowheads="1"/>
              </p:cNvSpPr>
              <p:nvPr/>
            </p:nvSpPr>
            <p:spPr bwMode="auto">
              <a:xfrm>
                <a:off x="2033" y="1267"/>
                <a:ext cx="2" cy="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57" name="Rectangle 511"/>
              <p:cNvSpPr>
                <a:spLocks noChangeArrowheads="1"/>
              </p:cNvSpPr>
              <p:nvPr/>
            </p:nvSpPr>
            <p:spPr bwMode="auto">
              <a:xfrm>
                <a:off x="2043" y="1268"/>
                <a:ext cx="2" cy="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558" name="Freeform 512"/>
              <p:cNvSpPr>
                <a:spLocks noChangeArrowheads="1"/>
              </p:cNvSpPr>
              <p:nvPr/>
            </p:nvSpPr>
            <p:spPr bwMode="auto">
              <a:xfrm>
                <a:off x="2053" y="1268"/>
                <a:ext cx="2" cy="20"/>
              </a:xfrm>
              <a:custGeom>
                <a:avLst/>
                <a:gdLst>
                  <a:gd name="T0" fmla="*/ 2 w 2"/>
                  <a:gd name="T1" fmla="*/ 20 h 20"/>
                  <a:gd name="T2" fmla="*/ 0 w 2"/>
                  <a:gd name="T3" fmla="*/ 20 h 20"/>
                  <a:gd name="T4" fmla="*/ 2 w 2"/>
                  <a:gd name="T5" fmla="*/ 0 h 20"/>
                  <a:gd name="T6" fmla="*/ 2 w 2"/>
                  <a:gd name="T7" fmla="*/ 0 h 20"/>
                  <a:gd name="T8" fmla="*/ 2 w 2"/>
                  <a:gd name="T9" fmla="*/ 2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0"/>
                  <a:gd name="T17" fmla="*/ 2 w 2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0">
                    <a:moveTo>
                      <a:pt x="2" y="20"/>
                    </a:moveTo>
                    <a:lnTo>
                      <a:pt x="0" y="20"/>
                    </a:lnTo>
                    <a:lnTo>
                      <a:pt x="2" y="0"/>
                    </a:ln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9" name="Freeform 513"/>
              <p:cNvSpPr>
                <a:spLocks noChangeArrowheads="1"/>
              </p:cNvSpPr>
              <p:nvPr/>
            </p:nvSpPr>
            <p:spPr bwMode="auto">
              <a:xfrm>
                <a:off x="2063" y="1270"/>
                <a:ext cx="3" cy="11"/>
              </a:xfrm>
              <a:custGeom>
                <a:avLst/>
                <a:gdLst>
                  <a:gd name="T0" fmla="*/ 2 w 3"/>
                  <a:gd name="T1" fmla="*/ 11 h 11"/>
                  <a:gd name="T2" fmla="*/ 0 w 3"/>
                  <a:gd name="T3" fmla="*/ 11 h 11"/>
                  <a:gd name="T4" fmla="*/ 2 w 3"/>
                  <a:gd name="T5" fmla="*/ 0 h 11"/>
                  <a:gd name="T6" fmla="*/ 3 w 3"/>
                  <a:gd name="T7" fmla="*/ 0 h 11"/>
                  <a:gd name="T8" fmla="*/ 2 w 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1"/>
                  <a:gd name="T17" fmla="*/ 3 w 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1">
                    <a:moveTo>
                      <a:pt x="2" y="11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0" name="Freeform 514"/>
              <p:cNvSpPr>
                <a:spLocks noChangeArrowheads="1"/>
              </p:cNvSpPr>
              <p:nvPr/>
            </p:nvSpPr>
            <p:spPr bwMode="auto">
              <a:xfrm>
                <a:off x="2073" y="1270"/>
                <a:ext cx="4" cy="20"/>
              </a:xfrm>
              <a:custGeom>
                <a:avLst/>
                <a:gdLst>
                  <a:gd name="T0" fmla="*/ 2 w 4"/>
                  <a:gd name="T1" fmla="*/ 20 h 20"/>
                  <a:gd name="T2" fmla="*/ 0 w 4"/>
                  <a:gd name="T3" fmla="*/ 20 h 20"/>
                  <a:gd name="T4" fmla="*/ 2 w 4"/>
                  <a:gd name="T5" fmla="*/ 0 h 20"/>
                  <a:gd name="T6" fmla="*/ 4 w 4"/>
                  <a:gd name="T7" fmla="*/ 0 h 20"/>
                  <a:gd name="T8" fmla="*/ 2 w 4"/>
                  <a:gd name="T9" fmla="*/ 2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0"/>
                  <a:gd name="T17" fmla="*/ 4 w 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0">
                    <a:moveTo>
                      <a:pt x="2" y="20"/>
                    </a:moveTo>
                    <a:lnTo>
                      <a:pt x="0" y="2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1" name="Freeform 515"/>
              <p:cNvSpPr>
                <a:spLocks noChangeArrowheads="1"/>
              </p:cNvSpPr>
              <p:nvPr/>
            </p:nvSpPr>
            <p:spPr bwMode="auto">
              <a:xfrm>
                <a:off x="2083" y="1270"/>
                <a:ext cx="4" cy="13"/>
              </a:xfrm>
              <a:custGeom>
                <a:avLst/>
                <a:gdLst>
                  <a:gd name="T0" fmla="*/ 2 w 4"/>
                  <a:gd name="T1" fmla="*/ 13 h 13"/>
                  <a:gd name="T2" fmla="*/ 0 w 4"/>
                  <a:gd name="T3" fmla="*/ 13 h 13"/>
                  <a:gd name="T4" fmla="*/ 2 w 4"/>
                  <a:gd name="T5" fmla="*/ 0 h 13"/>
                  <a:gd name="T6" fmla="*/ 4 w 4"/>
                  <a:gd name="T7" fmla="*/ 2 h 13"/>
                  <a:gd name="T8" fmla="*/ 2 w 4"/>
                  <a:gd name="T9" fmla="*/ 13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2" y="13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2" name="Freeform 516"/>
              <p:cNvSpPr>
                <a:spLocks noChangeArrowheads="1"/>
              </p:cNvSpPr>
              <p:nvPr/>
            </p:nvSpPr>
            <p:spPr bwMode="auto">
              <a:xfrm>
                <a:off x="2093" y="1272"/>
                <a:ext cx="4" cy="20"/>
              </a:xfrm>
              <a:custGeom>
                <a:avLst/>
                <a:gdLst>
                  <a:gd name="T0" fmla="*/ 2 w 4"/>
                  <a:gd name="T1" fmla="*/ 20 h 20"/>
                  <a:gd name="T2" fmla="*/ 0 w 4"/>
                  <a:gd name="T3" fmla="*/ 20 h 20"/>
                  <a:gd name="T4" fmla="*/ 2 w 4"/>
                  <a:gd name="T5" fmla="*/ 0 h 20"/>
                  <a:gd name="T6" fmla="*/ 4 w 4"/>
                  <a:gd name="T7" fmla="*/ 0 h 20"/>
                  <a:gd name="T8" fmla="*/ 2 w 4"/>
                  <a:gd name="T9" fmla="*/ 2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0"/>
                  <a:gd name="T17" fmla="*/ 4 w 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0">
                    <a:moveTo>
                      <a:pt x="2" y="20"/>
                    </a:moveTo>
                    <a:lnTo>
                      <a:pt x="0" y="2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3" name="Freeform 517"/>
              <p:cNvSpPr>
                <a:spLocks noChangeArrowheads="1"/>
              </p:cNvSpPr>
              <p:nvPr/>
            </p:nvSpPr>
            <p:spPr bwMode="auto">
              <a:xfrm>
                <a:off x="123" y="8"/>
                <a:ext cx="239" cy="255"/>
              </a:xfrm>
              <a:custGeom>
                <a:avLst/>
                <a:gdLst>
                  <a:gd name="T0" fmla="*/ 20 w 142"/>
                  <a:gd name="T1" fmla="*/ 165 h 144"/>
                  <a:gd name="T2" fmla="*/ 84 w 142"/>
                  <a:gd name="T3" fmla="*/ 21 h 144"/>
                  <a:gd name="T4" fmla="*/ 219 w 142"/>
                  <a:gd name="T5" fmla="*/ 90 h 144"/>
                  <a:gd name="T6" fmla="*/ 157 w 142"/>
                  <a:gd name="T7" fmla="*/ 234 h 144"/>
                  <a:gd name="T8" fmla="*/ 20 w 142"/>
                  <a:gd name="T9" fmla="*/ 165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144"/>
                  <a:gd name="T17" fmla="*/ 142 w 142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144">
                    <a:moveTo>
                      <a:pt x="12" y="93"/>
                    </a:moveTo>
                    <a:cubicBezTo>
                      <a:pt x="0" y="60"/>
                      <a:pt x="17" y="24"/>
                      <a:pt x="50" y="12"/>
                    </a:cubicBezTo>
                    <a:cubicBezTo>
                      <a:pt x="82" y="0"/>
                      <a:pt x="118" y="17"/>
                      <a:pt x="130" y="51"/>
                    </a:cubicBezTo>
                    <a:cubicBezTo>
                      <a:pt x="142" y="84"/>
                      <a:pt x="125" y="120"/>
                      <a:pt x="93" y="132"/>
                    </a:cubicBezTo>
                    <a:cubicBezTo>
                      <a:pt x="60" y="144"/>
                      <a:pt x="24" y="126"/>
                      <a:pt x="12" y="93"/>
                    </a:cubicBez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4" name="Freeform 518"/>
              <p:cNvSpPr>
                <a:spLocks noChangeArrowheads="1"/>
              </p:cNvSpPr>
              <p:nvPr/>
            </p:nvSpPr>
            <p:spPr bwMode="auto">
              <a:xfrm>
                <a:off x="141" y="22"/>
                <a:ext cx="217" cy="236"/>
              </a:xfrm>
              <a:custGeom>
                <a:avLst/>
                <a:gdLst>
                  <a:gd name="T0" fmla="*/ 163 w 129"/>
                  <a:gd name="T1" fmla="*/ 67 h 133"/>
                  <a:gd name="T2" fmla="*/ 111 w 129"/>
                  <a:gd name="T3" fmla="*/ 185 h 133"/>
                  <a:gd name="T4" fmla="*/ 2 w 129"/>
                  <a:gd name="T5" fmla="*/ 130 h 133"/>
                  <a:gd name="T6" fmla="*/ 0 w 129"/>
                  <a:gd name="T7" fmla="*/ 124 h 133"/>
                  <a:gd name="T8" fmla="*/ 7 w 129"/>
                  <a:gd name="T9" fmla="*/ 151 h 133"/>
                  <a:gd name="T10" fmla="*/ 136 w 129"/>
                  <a:gd name="T11" fmla="*/ 216 h 133"/>
                  <a:gd name="T12" fmla="*/ 197 w 129"/>
                  <a:gd name="T13" fmla="*/ 78 h 133"/>
                  <a:gd name="T14" fmla="*/ 86 w 129"/>
                  <a:gd name="T15" fmla="*/ 7 h 133"/>
                  <a:gd name="T16" fmla="*/ 163 w 129"/>
                  <a:gd name="T17" fmla="*/ 67 h 1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9"/>
                  <a:gd name="T28" fmla="*/ 0 h 133"/>
                  <a:gd name="T29" fmla="*/ 129 w 129"/>
                  <a:gd name="T30" fmla="*/ 133 h 1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9" h="133">
                    <a:moveTo>
                      <a:pt x="97" y="38"/>
                    </a:moveTo>
                    <a:cubicBezTo>
                      <a:pt x="106" y="65"/>
                      <a:pt x="93" y="94"/>
                      <a:pt x="66" y="104"/>
                    </a:cubicBezTo>
                    <a:cubicBezTo>
                      <a:pt x="40" y="113"/>
                      <a:pt x="11" y="100"/>
                      <a:pt x="1" y="73"/>
                    </a:cubicBezTo>
                    <a:cubicBezTo>
                      <a:pt x="1" y="72"/>
                      <a:pt x="0" y="71"/>
                      <a:pt x="0" y="70"/>
                    </a:cubicBezTo>
                    <a:cubicBezTo>
                      <a:pt x="1" y="75"/>
                      <a:pt x="2" y="80"/>
                      <a:pt x="4" y="85"/>
                    </a:cubicBezTo>
                    <a:cubicBezTo>
                      <a:pt x="15" y="117"/>
                      <a:pt x="50" y="133"/>
                      <a:pt x="81" y="122"/>
                    </a:cubicBezTo>
                    <a:cubicBezTo>
                      <a:pt x="113" y="111"/>
                      <a:pt x="129" y="76"/>
                      <a:pt x="117" y="44"/>
                    </a:cubicBezTo>
                    <a:cubicBezTo>
                      <a:pt x="107" y="16"/>
                      <a:pt x="79" y="0"/>
                      <a:pt x="51" y="4"/>
                    </a:cubicBezTo>
                    <a:cubicBezTo>
                      <a:pt x="71" y="5"/>
                      <a:pt x="89" y="18"/>
                      <a:pt x="97" y="38"/>
                    </a:cubicBezTo>
                    <a:close/>
                  </a:path>
                </a:pathLst>
              </a:custGeom>
              <a:solidFill>
                <a:srgbClr val="DE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5" name="Freeform 519"/>
              <p:cNvSpPr>
                <a:spLocks noChangeArrowheads="1"/>
              </p:cNvSpPr>
              <p:nvPr/>
            </p:nvSpPr>
            <p:spPr bwMode="auto">
              <a:xfrm>
                <a:off x="170" y="189"/>
                <a:ext cx="47" cy="76"/>
              </a:xfrm>
              <a:custGeom>
                <a:avLst/>
                <a:gdLst>
                  <a:gd name="T0" fmla="*/ 24 w 28"/>
                  <a:gd name="T1" fmla="*/ 69 h 43"/>
                  <a:gd name="T2" fmla="*/ 10 w 28"/>
                  <a:gd name="T3" fmla="*/ 72 h 43"/>
                  <a:gd name="T4" fmla="*/ 7 w 28"/>
                  <a:gd name="T5" fmla="*/ 71 h 43"/>
                  <a:gd name="T6" fmla="*/ 2 w 28"/>
                  <a:gd name="T7" fmla="*/ 58 h 43"/>
                  <a:gd name="T8" fmla="*/ 25 w 28"/>
                  <a:gd name="T9" fmla="*/ 7 h 43"/>
                  <a:gd name="T10" fmla="*/ 37 w 28"/>
                  <a:gd name="T11" fmla="*/ 2 h 43"/>
                  <a:gd name="T12" fmla="*/ 40 w 28"/>
                  <a:gd name="T13" fmla="*/ 4 h 43"/>
                  <a:gd name="T14" fmla="*/ 45 w 28"/>
                  <a:gd name="T15" fmla="*/ 18 h 43"/>
                  <a:gd name="T16" fmla="*/ 24 w 28"/>
                  <a:gd name="T17" fmla="*/ 69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"/>
                  <a:gd name="T28" fmla="*/ 0 h 43"/>
                  <a:gd name="T29" fmla="*/ 28 w 28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" h="43">
                    <a:moveTo>
                      <a:pt x="14" y="39"/>
                    </a:moveTo>
                    <a:cubicBezTo>
                      <a:pt x="12" y="41"/>
                      <a:pt x="9" y="43"/>
                      <a:pt x="6" y="41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1" y="39"/>
                      <a:pt x="0" y="36"/>
                      <a:pt x="1" y="3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1"/>
                      <a:pt x="19" y="0"/>
                      <a:pt x="22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7" y="3"/>
                      <a:pt x="28" y="7"/>
                      <a:pt x="27" y="10"/>
                    </a:cubicBez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6" name="Freeform 520"/>
              <p:cNvSpPr>
                <a:spLocks noChangeArrowheads="1"/>
              </p:cNvSpPr>
              <p:nvPr/>
            </p:nvSpPr>
            <p:spPr bwMode="auto">
              <a:xfrm>
                <a:off x="170" y="189"/>
                <a:ext cx="40" cy="72"/>
              </a:xfrm>
              <a:custGeom>
                <a:avLst/>
                <a:gdLst>
                  <a:gd name="T0" fmla="*/ 10 w 24"/>
                  <a:gd name="T1" fmla="*/ 72 h 41"/>
                  <a:gd name="T2" fmla="*/ 7 w 24"/>
                  <a:gd name="T3" fmla="*/ 70 h 41"/>
                  <a:gd name="T4" fmla="*/ 2 w 24"/>
                  <a:gd name="T5" fmla="*/ 58 h 41"/>
                  <a:gd name="T6" fmla="*/ 25 w 24"/>
                  <a:gd name="T7" fmla="*/ 7 h 41"/>
                  <a:gd name="T8" fmla="*/ 37 w 24"/>
                  <a:gd name="T9" fmla="*/ 2 h 41"/>
                  <a:gd name="T10" fmla="*/ 40 w 24"/>
                  <a:gd name="T11" fmla="*/ 4 h 41"/>
                  <a:gd name="T12" fmla="*/ 10 w 24"/>
                  <a:gd name="T13" fmla="*/ 72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1"/>
                  <a:gd name="T23" fmla="*/ 24 w 24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1">
                    <a:moveTo>
                      <a:pt x="6" y="41"/>
                    </a:moveTo>
                    <a:cubicBezTo>
                      <a:pt x="4" y="40"/>
                      <a:pt x="4" y="40"/>
                      <a:pt x="4" y="40"/>
                    </a:cubicBezTo>
                    <a:cubicBezTo>
                      <a:pt x="1" y="39"/>
                      <a:pt x="0" y="36"/>
                      <a:pt x="1" y="3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1"/>
                      <a:pt x="19" y="0"/>
                      <a:pt x="22" y="1"/>
                    </a:cubicBezTo>
                    <a:cubicBezTo>
                      <a:pt x="24" y="2"/>
                      <a:pt x="24" y="2"/>
                      <a:pt x="24" y="2"/>
                    </a:cubicBezTo>
                    <a:lnTo>
                      <a:pt x="6" y="41"/>
                    </a:lnTo>
                    <a:close/>
                  </a:path>
                </a:pathLst>
              </a:custGeom>
              <a:solidFill>
                <a:srgbClr val="D4CD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7" name="Freeform 521"/>
              <p:cNvSpPr>
                <a:spLocks noChangeArrowheads="1"/>
              </p:cNvSpPr>
              <p:nvPr/>
            </p:nvSpPr>
            <p:spPr bwMode="auto">
              <a:xfrm>
                <a:off x="160" y="48"/>
                <a:ext cx="161" cy="173"/>
              </a:xfrm>
              <a:custGeom>
                <a:avLst/>
                <a:gdLst>
                  <a:gd name="T0" fmla="*/ 13 w 96"/>
                  <a:gd name="T1" fmla="*/ 112 h 97"/>
                  <a:gd name="T2" fmla="*/ 55 w 96"/>
                  <a:gd name="T3" fmla="*/ 14 h 97"/>
                  <a:gd name="T4" fmla="*/ 148 w 96"/>
                  <a:gd name="T5" fmla="*/ 61 h 97"/>
                  <a:gd name="T6" fmla="*/ 104 w 96"/>
                  <a:gd name="T7" fmla="*/ 159 h 97"/>
                  <a:gd name="T8" fmla="*/ 13 w 96"/>
                  <a:gd name="T9" fmla="*/ 112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97"/>
                  <a:gd name="T17" fmla="*/ 96 w 96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97">
                    <a:moveTo>
                      <a:pt x="8" y="63"/>
                    </a:moveTo>
                    <a:cubicBezTo>
                      <a:pt x="0" y="41"/>
                      <a:pt x="11" y="16"/>
                      <a:pt x="33" y="8"/>
                    </a:cubicBezTo>
                    <a:cubicBezTo>
                      <a:pt x="55" y="0"/>
                      <a:pt x="80" y="12"/>
                      <a:pt x="88" y="34"/>
                    </a:cubicBezTo>
                    <a:cubicBezTo>
                      <a:pt x="96" y="56"/>
                      <a:pt x="84" y="81"/>
                      <a:pt x="62" y="89"/>
                    </a:cubicBezTo>
                    <a:cubicBezTo>
                      <a:pt x="40" y="97"/>
                      <a:pt x="16" y="85"/>
                      <a:pt x="8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8" name="Freeform 522"/>
              <p:cNvSpPr>
                <a:spLocks noChangeArrowheads="1"/>
              </p:cNvSpPr>
              <p:nvPr/>
            </p:nvSpPr>
            <p:spPr bwMode="auto">
              <a:xfrm>
                <a:off x="194" y="61"/>
                <a:ext cx="124" cy="153"/>
              </a:xfrm>
              <a:custGeom>
                <a:avLst/>
                <a:gdLst>
                  <a:gd name="T0" fmla="*/ 34 w 74"/>
                  <a:gd name="T1" fmla="*/ 125 h 86"/>
                  <a:gd name="T2" fmla="*/ 0 w 74"/>
                  <a:gd name="T3" fmla="*/ 128 h 86"/>
                  <a:gd name="T4" fmla="*/ 69 w 74"/>
                  <a:gd name="T5" fmla="*/ 142 h 86"/>
                  <a:gd name="T6" fmla="*/ 111 w 74"/>
                  <a:gd name="T7" fmla="*/ 48 h 86"/>
                  <a:gd name="T8" fmla="*/ 55 w 74"/>
                  <a:gd name="T9" fmla="*/ 0 h 86"/>
                  <a:gd name="T10" fmla="*/ 75 w 74"/>
                  <a:gd name="T11" fmla="*/ 30 h 86"/>
                  <a:gd name="T12" fmla="*/ 34 w 74"/>
                  <a:gd name="T13" fmla="*/ 125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4"/>
                  <a:gd name="T22" fmla="*/ 0 h 86"/>
                  <a:gd name="T23" fmla="*/ 74 w 74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4" h="86">
                    <a:moveTo>
                      <a:pt x="20" y="70"/>
                    </a:moveTo>
                    <a:cubicBezTo>
                      <a:pt x="14" y="73"/>
                      <a:pt x="7" y="73"/>
                      <a:pt x="0" y="72"/>
                    </a:cubicBezTo>
                    <a:cubicBezTo>
                      <a:pt x="11" y="82"/>
                      <a:pt x="27" y="86"/>
                      <a:pt x="41" y="80"/>
                    </a:cubicBezTo>
                    <a:cubicBezTo>
                      <a:pt x="63" y="73"/>
                      <a:pt x="74" y="49"/>
                      <a:pt x="66" y="27"/>
                    </a:cubicBezTo>
                    <a:cubicBezTo>
                      <a:pt x="61" y="13"/>
                      <a:pt x="48" y="3"/>
                      <a:pt x="33" y="0"/>
                    </a:cubicBezTo>
                    <a:cubicBezTo>
                      <a:pt x="38" y="5"/>
                      <a:pt x="42" y="11"/>
                      <a:pt x="45" y="17"/>
                    </a:cubicBezTo>
                    <a:cubicBezTo>
                      <a:pt x="52" y="39"/>
                      <a:pt x="42" y="63"/>
                      <a:pt x="20" y="70"/>
                    </a:cubicBezTo>
                    <a:close/>
                  </a:path>
                </a:pathLst>
              </a:custGeom>
              <a:solidFill>
                <a:srgbClr val="DE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9" name="Freeform 523"/>
              <p:cNvSpPr>
                <a:spLocks noChangeArrowheads="1"/>
              </p:cNvSpPr>
              <p:nvPr/>
            </p:nvSpPr>
            <p:spPr bwMode="auto">
              <a:xfrm>
                <a:off x="172" y="61"/>
                <a:ext cx="136" cy="144"/>
              </a:xfrm>
              <a:custGeom>
                <a:avLst/>
                <a:gdLst>
                  <a:gd name="T0" fmla="*/ 12 w 81"/>
                  <a:gd name="T1" fmla="*/ 94 h 81"/>
                  <a:gd name="T2" fmla="*/ 47 w 81"/>
                  <a:gd name="T3" fmla="*/ 11 h 81"/>
                  <a:gd name="T4" fmla="*/ 124 w 81"/>
                  <a:gd name="T5" fmla="*/ 50 h 81"/>
                  <a:gd name="T6" fmla="*/ 89 w 81"/>
                  <a:gd name="T7" fmla="*/ 132 h 81"/>
                  <a:gd name="T8" fmla="*/ 12 w 81"/>
                  <a:gd name="T9" fmla="*/ 94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81"/>
                  <a:gd name="T17" fmla="*/ 81 w 81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81">
                    <a:moveTo>
                      <a:pt x="7" y="53"/>
                    </a:moveTo>
                    <a:cubicBezTo>
                      <a:pt x="0" y="34"/>
                      <a:pt x="10" y="13"/>
                      <a:pt x="28" y="6"/>
                    </a:cubicBezTo>
                    <a:cubicBezTo>
                      <a:pt x="47" y="0"/>
                      <a:pt x="67" y="10"/>
                      <a:pt x="74" y="28"/>
                    </a:cubicBezTo>
                    <a:cubicBezTo>
                      <a:pt x="81" y="47"/>
                      <a:pt x="71" y="68"/>
                      <a:pt x="53" y="74"/>
                    </a:cubicBezTo>
                    <a:cubicBezTo>
                      <a:pt x="34" y="81"/>
                      <a:pt x="14" y="71"/>
                      <a:pt x="7" y="53"/>
                    </a:cubicBezTo>
                    <a:close/>
                  </a:path>
                </a:pathLst>
              </a:custGeom>
              <a:solidFill>
                <a:srgbClr val="5332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0" name="Freeform 524"/>
              <p:cNvSpPr>
                <a:spLocks noChangeArrowheads="1"/>
              </p:cNvSpPr>
              <p:nvPr/>
            </p:nvSpPr>
            <p:spPr bwMode="auto">
              <a:xfrm>
                <a:off x="214" y="73"/>
                <a:ext cx="94" cy="126"/>
              </a:xfrm>
              <a:custGeom>
                <a:avLst/>
                <a:gdLst>
                  <a:gd name="T0" fmla="*/ 17 w 56"/>
                  <a:gd name="T1" fmla="*/ 114 h 71"/>
                  <a:gd name="T2" fmla="*/ 0 w 56"/>
                  <a:gd name="T3" fmla="*/ 117 h 71"/>
                  <a:gd name="T4" fmla="*/ 47 w 56"/>
                  <a:gd name="T5" fmla="*/ 119 h 71"/>
                  <a:gd name="T6" fmla="*/ 82 w 56"/>
                  <a:gd name="T7" fmla="*/ 37 h 71"/>
                  <a:gd name="T8" fmla="*/ 47 w 56"/>
                  <a:gd name="T9" fmla="*/ 0 h 71"/>
                  <a:gd name="T10" fmla="*/ 57 w 56"/>
                  <a:gd name="T11" fmla="*/ 20 h 71"/>
                  <a:gd name="T12" fmla="*/ 17 w 56"/>
                  <a:gd name="T13" fmla="*/ 114 h 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"/>
                  <a:gd name="T22" fmla="*/ 0 h 71"/>
                  <a:gd name="T23" fmla="*/ 56 w 56"/>
                  <a:gd name="T24" fmla="*/ 71 h 7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" h="71">
                    <a:moveTo>
                      <a:pt x="10" y="64"/>
                    </a:moveTo>
                    <a:cubicBezTo>
                      <a:pt x="7" y="65"/>
                      <a:pt x="3" y="66"/>
                      <a:pt x="0" y="66"/>
                    </a:cubicBezTo>
                    <a:cubicBezTo>
                      <a:pt x="8" y="70"/>
                      <a:pt x="18" y="71"/>
                      <a:pt x="28" y="67"/>
                    </a:cubicBezTo>
                    <a:cubicBezTo>
                      <a:pt x="46" y="61"/>
                      <a:pt x="56" y="40"/>
                      <a:pt x="49" y="21"/>
                    </a:cubicBezTo>
                    <a:cubicBezTo>
                      <a:pt x="45" y="11"/>
                      <a:pt x="38" y="3"/>
                      <a:pt x="28" y="0"/>
                    </a:cubicBezTo>
                    <a:cubicBezTo>
                      <a:pt x="31" y="3"/>
                      <a:pt x="33" y="7"/>
                      <a:pt x="34" y="11"/>
                    </a:cubicBezTo>
                    <a:cubicBezTo>
                      <a:pt x="42" y="33"/>
                      <a:pt x="31" y="56"/>
                      <a:pt x="10" y="64"/>
                    </a:cubicBezTo>
                    <a:close/>
                  </a:path>
                </a:pathLst>
              </a:custGeom>
              <a:solidFill>
                <a:srgbClr val="3A1E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1" name="Freeform 525"/>
              <p:cNvSpPr>
                <a:spLocks noEditPoints="1" noChangeArrowheads="1"/>
              </p:cNvSpPr>
              <p:nvPr/>
            </p:nvSpPr>
            <p:spPr bwMode="auto">
              <a:xfrm>
                <a:off x="380" y="773"/>
                <a:ext cx="326" cy="346"/>
              </a:xfrm>
              <a:custGeom>
                <a:avLst/>
                <a:gdLst>
                  <a:gd name="T0" fmla="*/ 302 w 194"/>
                  <a:gd name="T1" fmla="*/ 289 h 195"/>
                  <a:gd name="T2" fmla="*/ 323 w 194"/>
                  <a:gd name="T3" fmla="*/ 92 h 195"/>
                  <a:gd name="T4" fmla="*/ 272 w 194"/>
                  <a:gd name="T5" fmla="*/ 25 h 195"/>
                  <a:gd name="T6" fmla="*/ 86 w 194"/>
                  <a:gd name="T7" fmla="*/ 4 h 195"/>
                  <a:gd name="T8" fmla="*/ 24 w 194"/>
                  <a:gd name="T9" fmla="*/ 57 h 195"/>
                  <a:gd name="T10" fmla="*/ 3 w 194"/>
                  <a:gd name="T11" fmla="*/ 256 h 195"/>
                  <a:gd name="T12" fmla="*/ 54 w 194"/>
                  <a:gd name="T13" fmla="*/ 321 h 195"/>
                  <a:gd name="T14" fmla="*/ 239 w 194"/>
                  <a:gd name="T15" fmla="*/ 342 h 195"/>
                  <a:gd name="T16" fmla="*/ 302 w 194"/>
                  <a:gd name="T17" fmla="*/ 289 h 195"/>
                  <a:gd name="T18" fmla="*/ 103 w 194"/>
                  <a:gd name="T19" fmla="*/ 280 h 195"/>
                  <a:gd name="T20" fmla="*/ 52 w 194"/>
                  <a:gd name="T21" fmla="*/ 215 h 195"/>
                  <a:gd name="T22" fmla="*/ 62 w 194"/>
                  <a:gd name="T23" fmla="*/ 108 h 195"/>
                  <a:gd name="T24" fmla="*/ 126 w 194"/>
                  <a:gd name="T25" fmla="*/ 55 h 195"/>
                  <a:gd name="T26" fmla="*/ 223 w 194"/>
                  <a:gd name="T27" fmla="*/ 67 h 195"/>
                  <a:gd name="T28" fmla="*/ 274 w 194"/>
                  <a:gd name="T29" fmla="*/ 133 h 195"/>
                  <a:gd name="T30" fmla="*/ 262 w 194"/>
                  <a:gd name="T31" fmla="*/ 238 h 195"/>
                  <a:gd name="T32" fmla="*/ 200 w 194"/>
                  <a:gd name="T33" fmla="*/ 291 h 195"/>
                  <a:gd name="T34" fmla="*/ 103 w 194"/>
                  <a:gd name="T35" fmla="*/ 280 h 1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4"/>
                  <a:gd name="T55" fmla="*/ 0 h 195"/>
                  <a:gd name="T56" fmla="*/ 194 w 194"/>
                  <a:gd name="T57" fmla="*/ 195 h 19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4" h="195">
                    <a:moveTo>
                      <a:pt x="180" y="163"/>
                    </a:moveTo>
                    <a:cubicBezTo>
                      <a:pt x="192" y="52"/>
                      <a:pt x="192" y="52"/>
                      <a:pt x="192" y="52"/>
                    </a:cubicBezTo>
                    <a:cubicBezTo>
                      <a:pt x="194" y="33"/>
                      <a:pt x="180" y="16"/>
                      <a:pt x="162" y="14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32" y="0"/>
                      <a:pt x="16" y="14"/>
                      <a:pt x="14" y="32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62"/>
                      <a:pt x="13" y="179"/>
                      <a:pt x="32" y="181"/>
                    </a:cubicBezTo>
                    <a:cubicBezTo>
                      <a:pt x="142" y="193"/>
                      <a:pt x="142" y="193"/>
                      <a:pt x="142" y="193"/>
                    </a:cubicBezTo>
                    <a:cubicBezTo>
                      <a:pt x="161" y="195"/>
                      <a:pt x="178" y="182"/>
                      <a:pt x="180" y="163"/>
                    </a:cubicBezTo>
                    <a:close/>
                    <a:moveTo>
                      <a:pt x="61" y="158"/>
                    </a:moveTo>
                    <a:cubicBezTo>
                      <a:pt x="42" y="156"/>
                      <a:pt x="29" y="139"/>
                      <a:pt x="31" y="12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43"/>
                      <a:pt x="56" y="29"/>
                      <a:pt x="75" y="31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51" y="40"/>
                      <a:pt x="165" y="56"/>
                      <a:pt x="163" y="75"/>
                    </a:cubicBezTo>
                    <a:cubicBezTo>
                      <a:pt x="156" y="134"/>
                      <a:pt x="156" y="134"/>
                      <a:pt x="156" y="134"/>
                    </a:cubicBezTo>
                    <a:cubicBezTo>
                      <a:pt x="154" y="153"/>
                      <a:pt x="137" y="166"/>
                      <a:pt x="119" y="164"/>
                    </a:cubicBezTo>
                    <a:lnTo>
                      <a:pt x="61" y="158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2" name="Freeform 526"/>
              <p:cNvSpPr>
                <a:spLocks noChangeArrowheads="1"/>
              </p:cNvSpPr>
              <p:nvPr/>
            </p:nvSpPr>
            <p:spPr bwMode="auto">
              <a:xfrm>
                <a:off x="301" y="178"/>
                <a:ext cx="292" cy="1513"/>
              </a:xfrm>
              <a:custGeom>
                <a:avLst/>
                <a:gdLst>
                  <a:gd name="T0" fmla="*/ 153 w 174"/>
                  <a:gd name="T1" fmla="*/ 21 h 852"/>
                  <a:gd name="T2" fmla="*/ 2 w 174"/>
                  <a:gd name="T3" fmla="*/ 1490 h 852"/>
                  <a:gd name="T4" fmla="*/ 13 w 174"/>
                  <a:gd name="T5" fmla="*/ 1513 h 852"/>
                  <a:gd name="T6" fmla="*/ 166 w 174"/>
                  <a:gd name="T7" fmla="*/ 1367 h 852"/>
                  <a:gd name="T8" fmla="*/ 208 w 174"/>
                  <a:gd name="T9" fmla="*/ 968 h 852"/>
                  <a:gd name="T10" fmla="*/ 208 w 174"/>
                  <a:gd name="T11" fmla="*/ 968 h 852"/>
                  <a:gd name="T12" fmla="*/ 228 w 174"/>
                  <a:gd name="T13" fmla="*/ 772 h 852"/>
                  <a:gd name="T14" fmla="*/ 248 w 174"/>
                  <a:gd name="T15" fmla="*/ 579 h 852"/>
                  <a:gd name="T16" fmla="*/ 248 w 174"/>
                  <a:gd name="T17" fmla="*/ 579 h 852"/>
                  <a:gd name="T18" fmla="*/ 290 w 174"/>
                  <a:gd name="T19" fmla="*/ 179 h 852"/>
                  <a:gd name="T20" fmla="*/ 171 w 174"/>
                  <a:gd name="T21" fmla="*/ 0 h 852"/>
                  <a:gd name="T22" fmla="*/ 153 w 174"/>
                  <a:gd name="T23" fmla="*/ 21 h 8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4"/>
                  <a:gd name="T37" fmla="*/ 0 h 852"/>
                  <a:gd name="T38" fmla="*/ 174 w 174"/>
                  <a:gd name="T39" fmla="*/ 852 h 85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4" h="852">
                    <a:moveTo>
                      <a:pt x="91" y="12"/>
                    </a:moveTo>
                    <a:cubicBezTo>
                      <a:pt x="91" y="15"/>
                      <a:pt x="1" y="836"/>
                      <a:pt x="1" y="839"/>
                    </a:cubicBezTo>
                    <a:cubicBezTo>
                      <a:pt x="0" y="847"/>
                      <a:pt x="2" y="852"/>
                      <a:pt x="8" y="852"/>
                    </a:cubicBezTo>
                    <a:cubicBezTo>
                      <a:pt x="8" y="852"/>
                      <a:pt x="98" y="782"/>
                      <a:pt x="99" y="770"/>
                    </a:cubicBezTo>
                    <a:cubicBezTo>
                      <a:pt x="100" y="764"/>
                      <a:pt x="112" y="654"/>
                      <a:pt x="124" y="545"/>
                    </a:cubicBezTo>
                    <a:cubicBezTo>
                      <a:pt x="124" y="545"/>
                      <a:pt x="124" y="545"/>
                      <a:pt x="124" y="545"/>
                    </a:cubicBezTo>
                    <a:cubicBezTo>
                      <a:pt x="124" y="545"/>
                      <a:pt x="129" y="498"/>
                      <a:pt x="136" y="435"/>
                    </a:cubicBezTo>
                    <a:cubicBezTo>
                      <a:pt x="143" y="372"/>
                      <a:pt x="148" y="326"/>
                      <a:pt x="148" y="326"/>
                    </a:cubicBezTo>
                    <a:cubicBezTo>
                      <a:pt x="148" y="326"/>
                      <a:pt x="148" y="326"/>
                      <a:pt x="148" y="326"/>
                    </a:cubicBezTo>
                    <a:cubicBezTo>
                      <a:pt x="160" y="217"/>
                      <a:pt x="172" y="107"/>
                      <a:pt x="173" y="101"/>
                    </a:cubicBezTo>
                    <a:cubicBezTo>
                      <a:pt x="174" y="88"/>
                      <a:pt x="102" y="0"/>
                      <a:pt x="102" y="0"/>
                    </a:cubicBezTo>
                    <a:cubicBezTo>
                      <a:pt x="96" y="0"/>
                      <a:pt x="92" y="4"/>
                      <a:pt x="91" y="12"/>
                    </a:cubicBezTo>
                    <a:close/>
                  </a:path>
                </a:pathLst>
              </a:custGeom>
              <a:solidFill>
                <a:srgbClr val="C2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3" name="Freeform 527"/>
              <p:cNvSpPr>
                <a:spLocks noChangeArrowheads="1"/>
              </p:cNvSpPr>
              <p:nvPr/>
            </p:nvSpPr>
            <p:spPr bwMode="auto">
              <a:xfrm>
                <a:off x="314" y="178"/>
                <a:ext cx="305" cy="1515"/>
              </a:xfrm>
              <a:custGeom>
                <a:avLst/>
                <a:gdLst>
                  <a:gd name="T0" fmla="*/ 158 w 181"/>
                  <a:gd name="T1" fmla="*/ 0 h 853"/>
                  <a:gd name="T2" fmla="*/ 79 w 181"/>
                  <a:gd name="T3" fmla="*/ 755 h 853"/>
                  <a:gd name="T4" fmla="*/ 79 w 181"/>
                  <a:gd name="T5" fmla="*/ 758 h 853"/>
                  <a:gd name="T6" fmla="*/ 0 w 181"/>
                  <a:gd name="T7" fmla="*/ 1515 h 853"/>
                  <a:gd name="T8" fmla="*/ 135 w 181"/>
                  <a:gd name="T9" fmla="*/ 1400 h 853"/>
                  <a:gd name="T10" fmla="*/ 270 w 181"/>
                  <a:gd name="T11" fmla="*/ 780 h 853"/>
                  <a:gd name="T12" fmla="*/ 270 w 181"/>
                  <a:gd name="T13" fmla="*/ 780 h 853"/>
                  <a:gd name="T14" fmla="*/ 270 w 181"/>
                  <a:gd name="T15" fmla="*/ 780 h 853"/>
                  <a:gd name="T16" fmla="*/ 266 w 181"/>
                  <a:gd name="T17" fmla="*/ 144 h 853"/>
                  <a:gd name="T18" fmla="*/ 158 w 181"/>
                  <a:gd name="T19" fmla="*/ 0 h 85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1"/>
                  <a:gd name="T31" fmla="*/ 0 h 853"/>
                  <a:gd name="T32" fmla="*/ 181 w 181"/>
                  <a:gd name="T33" fmla="*/ 853 h 85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1" h="853">
                    <a:moveTo>
                      <a:pt x="94" y="0"/>
                    </a:moveTo>
                    <a:cubicBezTo>
                      <a:pt x="47" y="425"/>
                      <a:pt x="47" y="425"/>
                      <a:pt x="47" y="425"/>
                    </a:cubicBezTo>
                    <a:cubicBezTo>
                      <a:pt x="47" y="427"/>
                      <a:pt x="47" y="427"/>
                      <a:pt x="47" y="427"/>
                    </a:cubicBezTo>
                    <a:cubicBezTo>
                      <a:pt x="0" y="853"/>
                      <a:pt x="0" y="853"/>
                      <a:pt x="0" y="853"/>
                    </a:cubicBezTo>
                    <a:cubicBezTo>
                      <a:pt x="80" y="788"/>
                      <a:pt x="80" y="788"/>
                      <a:pt x="80" y="788"/>
                    </a:cubicBezTo>
                    <a:cubicBezTo>
                      <a:pt x="109" y="757"/>
                      <a:pt x="138" y="636"/>
                      <a:pt x="160" y="439"/>
                    </a:cubicBezTo>
                    <a:cubicBezTo>
                      <a:pt x="160" y="439"/>
                      <a:pt x="160" y="439"/>
                      <a:pt x="160" y="439"/>
                    </a:cubicBezTo>
                    <a:cubicBezTo>
                      <a:pt x="160" y="439"/>
                      <a:pt x="160" y="439"/>
                      <a:pt x="160" y="439"/>
                    </a:cubicBezTo>
                    <a:cubicBezTo>
                      <a:pt x="181" y="242"/>
                      <a:pt x="179" y="117"/>
                      <a:pt x="158" y="81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EBE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4" name="Freeform 528"/>
              <p:cNvSpPr>
                <a:spLocks noChangeArrowheads="1"/>
              </p:cNvSpPr>
              <p:nvPr/>
            </p:nvSpPr>
            <p:spPr bwMode="auto">
              <a:xfrm>
                <a:off x="314" y="354"/>
                <a:ext cx="294" cy="1339"/>
              </a:xfrm>
              <a:custGeom>
                <a:avLst/>
                <a:gdLst>
                  <a:gd name="T0" fmla="*/ 0 w 175"/>
                  <a:gd name="T1" fmla="*/ 1339 h 754"/>
                  <a:gd name="T2" fmla="*/ 134 w 175"/>
                  <a:gd name="T3" fmla="*/ 1224 h 754"/>
                  <a:gd name="T4" fmla="*/ 269 w 175"/>
                  <a:gd name="T5" fmla="*/ 604 h 754"/>
                  <a:gd name="T6" fmla="*/ 269 w 175"/>
                  <a:gd name="T7" fmla="*/ 604 h 754"/>
                  <a:gd name="T8" fmla="*/ 269 w 175"/>
                  <a:gd name="T9" fmla="*/ 604 h 754"/>
                  <a:gd name="T10" fmla="*/ 292 w 175"/>
                  <a:gd name="T11" fmla="*/ 330 h 754"/>
                  <a:gd name="T12" fmla="*/ 294 w 175"/>
                  <a:gd name="T13" fmla="*/ 245 h 754"/>
                  <a:gd name="T14" fmla="*/ 180 w 175"/>
                  <a:gd name="T15" fmla="*/ 0 h 754"/>
                  <a:gd name="T16" fmla="*/ 0 w 175"/>
                  <a:gd name="T17" fmla="*/ 1339 h 7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5"/>
                  <a:gd name="T28" fmla="*/ 0 h 754"/>
                  <a:gd name="T29" fmla="*/ 175 w 175"/>
                  <a:gd name="T30" fmla="*/ 754 h 75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5" h="754">
                    <a:moveTo>
                      <a:pt x="0" y="754"/>
                    </a:moveTo>
                    <a:cubicBezTo>
                      <a:pt x="80" y="689"/>
                      <a:pt x="80" y="689"/>
                      <a:pt x="80" y="689"/>
                    </a:cubicBezTo>
                    <a:cubicBezTo>
                      <a:pt x="109" y="658"/>
                      <a:pt x="138" y="537"/>
                      <a:pt x="160" y="340"/>
                    </a:cubicBezTo>
                    <a:cubicBezTo>
                      <a:pt x="160" y="340"/>
                      <a:pt x="160" y="340"/>
                      <a:pt x="160" y="340"/>
                    </a:cubicBezTo>
                    <a:cubicBezTo>
                      <a:pt x="160" y="340"/>
                      <a:pt x="160" y="340"/>
                      <a:pt x="160" y="340"/>
                    </a:cubicBezTo>
                    <a:cubicBezTo>
                      <a:pt x="169" y="258"/>
                      <a:pt x="172" y="239"/>
                      <a:pt x="174" y="186"/>
                    </a:cubicBezTo>
                    <a:cubicBezTo>
                      <a:pt x="174" y="176"/>
                      <a:pt x="175" y="138"/>
                      <a:pt x="175" y="138"/>
                    </a:cubicBezTo>
                    <a:cubicBezTo>
                      <a:pt x="175" y="89"/>
                      <a:pt x="129" y="21"/>
                      <a:pt x="107" y="0"/>
                    </a:cubicBezTo>
                    <a:cubicBezTo>
                      <a:pt x="110" y="172"/>
                      <a:pt x="103" y="436"/>
                      <a:pt x="0" y="754"/>
                    </a:cubicBezTo>
                    <a:close/>
                  </a:path>
                </a:pathLst>
              </a:custGeom>
              <a:solidFill>
                <a:srgbClr val="D9D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5" name="Freeform 529"/>
              <p:cNvSpPr>
                <a:spLocks noChangeArrowheads="1"/>
              </p:cNvSpPr>
              <p:nvPr/>
            </p:nvSpPr>
            <p:spPr bwMode="auto">
              <a:xfrm>
                <a:off x="466" y="824"/>
                <a:ext cx="38" cy="226"/>
              </a:xfrm>
              <a:custGeom>
                <a:avLst/>
                <a:gdLst>
                  <a:gd name="T0" fmla="*/ 30 w 23"/>
                  <a:gd name="T1" fmla="*/ 2 h 127"/>
                  <a:gd name="T2" fmla="*/ 38 w 23"/>
                  <a:gd name="T3" fmla="*/ 9 h 127"/>
                  <a:gd name="T4" fmla="*/ 17 w 23"/>
                  <a:gd name="T5" fmla="*/ 221 h 127"/>
                  <a:gd name="T6" fmla="*/ 7 w 23"/>
                  <a:gd name="T7" fmla="*/ 226 h 127"/>
                  <a:gd name="T8" fmla="*/ 0 w 23"/>
                  <a:gd name="T9" fmla="*/ 219 h 127"/>
                  <a:gd name="T10" fmla="*/ 21 w 23"/>
                  <a:gd name="T11" fmla="*/ 7 h 127"/>
                  <a:gd name="T12" fmla="*/ 30 w 23"/>
                  <a:gd name="T13" fmla="*/ 2 h 1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127"/>
                  <a:gd name="T23" fmla="*/ 23 w 23"/>
                  <a:gd name="T24" fmla="*/ 127 h 1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127">
                    <a:moveTo>
                      <a:pt x="18" y="1"/>
                    </a:moveTo>
                    <a:cubicBezTo>
                      <a:pt x="21" y="1"/>
                      <a:pt x="23" y="3"/>
                      <a:pt x="23" y="5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9" y="126"/>
                      <a:pt x="7" y="127"/>
                      <a:pt x="4" y="127"/>
                    </a:cubicBezTo>
                    <a:cubicBezTo>
                      <a:pt x="2" y="126"/>
                      <a:pt x="0" y="125"/>
                      <a:pt x="0" y="12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2"/>
                      <a:pt x="16" y="0"/>
                      <a:pt x="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6" name="Freeform 530"/>
              <p:cNvSpPr>
                <a:spLocks noChangeArrowheads="1"/>
              </p:cNvSpPr>
              <p:nvPr/>
            </p:nvSpPr>
            <p:spPr bwMode="auto">
              <a:xfrm>
                <a:off x="476" y="800"/>
                <a:ext cx="225" cy="241"/>
              </a:xfrm>
              <a:custGeom>
                <a:avLst/>
                <a:gdLst>
                  <a:gd name="T0" fmla="*/ 183 w 134"/>
                  <a:gd name="T1" fmla="*/ 0 h 136"/>
                  <a:gd name="T2" fmla="*/ 220 w 134"/>
                  <a:gd name="T3" fmla="*/ 57 h 136"/>
                  <a:gd name="T4" fmla="*/ 201 w 134"/>
                  <a:gd name="T5" fmla="*/ 241 h 136"/>
                  <a:gd name="T6" fmla="*/ 0 w 134"/>
                  <a:gd name="T7" fmla="*/ 216 h 136"/>
                  <a:gd name="T8" fmla="*/ 18 w 134"/>
                  <a:gd name="T9" fmla="*/ 35 h 136"/>
                  <a:gd name="T10" fmla="*/ 166 w 134"/>
                  <a:gd name="T11" fmla="*/ 16 h 136"/>
                  <a:gd name="T12" fmla="*/ 183 w 134"/>
                  <a:gd name="T13" fmla="*/ 0 h 1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4"/>
                  <a:gd name="T22" fmla="*/ 0 h 136"/>
                  <a:gd name="T23" fmla="*/ 134 w 134"/>
                  <a:gd name="T24" fmla="*/ 136 h 1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4" h="136">
                    <a:moveTo>
                      <a:pt x="109" y="0"/>
                    </a:moveTo>
                    <a:cubicBezTo>
                      <a:pt x="109" y="0"/>
                      <a:pt x="134" y="6"/>
                      <a:pt x="131" y="32"/>
                    </a:cubicBezTo>
                    <a:cubicBezTo>
                      <a:pt x="130" y="46"/>
                      <a:pt x="120" y="136"/>
                      <a:pt x="120" y="136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81" y="11"/>
                      <a:pt x="99" y="9"/>
                    </a:cubicBezTo>
                    <a:cubicBezTo>
                      <a:pt x="123" y="6"/>
                      <a:pt x="109" y="0"/>
                      <a:pt x="1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7" name="Freeform 531"/>
              <p:cNvSpPr>
                <a:spLocks noChangeArrowheads="1"/>
              </p:cNvSpPr>
              <p:nvPr/>
            </p:nvSpPr>
            <p:spPr bwMode="auto">
              <a:xfrm>
                <a:off x="474" y="864"/>
                <a:ext cx="220" cy="252"/>
              </a:xfrm>
              <a:custGeom>
                <a:avLst/>
                <a:gdLst>
                  <a:gd name="T0" fmla="*/ 153 w 131"/>
                  <a:gd name="T1" fmla="*/ 252 h 142"/>
                  <a:gd name="T2" fmla="*/ 200 w 131"/>
                  <a:gd name="T3" fmla="*/ 206 h 142"/>
                  <a:gd name="T4" fmla="*/ 220 w 131"/>
                  <a:gd name="T5" fmla="*/ 21 h 142"/>
                  <a:gd name="T6" fmla="*/ 18 w 131"/>
                  <a:gd name="T7" fmla="*/ 0 h 142"/>
                  <a:gd name="T8" fmla="*/ 0 w 131"/>
                  <a:gd name="T9" fmla="*/ 179 h 142"/>
                  <a:gd name="T10" fmla="*/ 139 w 131"/>
                  <a:gd name="T11" fmla="*/ 234 h 142"/>
                  <a:gd name="T12" fmla="*/ 153 w 131"/>
                  <a:gd name="T13" fmla="*/ 252 h 1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1"/>
                  <a:gd name="T22" fmla="*/ 0 h 142"/>
                  <a:gd name="T23" fmla="*/ 131 w 131"/>
                  <a:gd name="T24" fmla="*/ 142 h 1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1" h="142">
                    <a:moveTo>
                      <a:pt x="91" y="142"/>
                    </a:moveTo>
                    <a:cubicBezTo>
                      <a:pt x="91" y="142"/>
                      <a:pt x="116" y="142"/>
                      <a:pt x="119" y="116"/>
                    </a:cubicBezTo>
                    <a:cubicBezTo>
                      <a:pt x="121" y="102"/>
                      <a:pt x="131" y="12"/>
                      <a:pt x="131" y="1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66" y="126"/>
                      <a:pt x="83" y="132"/>
                    </a:cubicBezTo>
                    <a:cubicBezTo>
                      <a:pt x="105" y="140"/>
                      <a:pt x="91" y="142"/>
                      <a:pt x="91" y="142"/>
                    </a:cubicBezTo>
                    <a:close/>
                  </a:path>
                </a:pathLst>
              </a:custGeom>
              <a:solidFill>
                <a:srgbClr val="6D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8" name="Freeform 532"/>
              <p:cNvSpPr>
                <a:spLocks noChangeArrowheads="1"/>
              </p:cNvSpPr>
              <p:nvPr/>
            </p:nvSpPr>
            <p:spPr bwMode="auto">
              <a:xfrm>
                <a:off x="474" y="803"/>
                <a:ext cx="234" cy="313"/>
              </a:xfrm>
              <a:custGeom>
                <a:avLst/>
                <a:gdLst>
                  <a:gd name="T0" fmla="*/ 175 w 139"/>
                  <a:gd name="T1" fmla="*/ 16 h 176"/>
                  <a:gd name="T2" fmla="*/ 20 w 139"/>
                  <a:gd name="T3" fmla="*/ 39 h 176"/>
                  <a:gd name="T4" fmla="*/ 19 w 139"/>
                  <a:gd name="T5" fmla="*/ 59 h 176"/>
                  <a:gd name="T6" fmla="*/ 2 w 139"/>
                  <a:gd name="T7" fmla="*/ 215 h 176"/>
                  <a:gd name="T8" fmla="*/ 0 w 139"/>
                  <a:gd name="T9" fmla="*/ 235 h 176"/>
                  <a:gd name="T10" fmla="*/ 146 w 139"/>
                  <a:gd name="T11" fmla="*/ 292 h 176"/>
                  <a:gd name="T12" fmla="*/ 160 w 139"/>
                  <a:gd name="T13" fmla="*/ 313 h 176"/>
                  <a:gd name="T14" fmla="*/ 207 w 139"/>
                  <a:gd name="T15" fmla="*/ 267 h 176"/>
                  <a:gd name="T16" fmla="*/ 210 w 139"/>
                  <a:gd name="T17" fmla="*/ 240 h 176"/>
                  <a:gd name="T18" fmla="*/ 227 w 139"/>
                  <a:gd name="T19" fmla="*/ 82 h 176"/>
                  <a:gd name="T20" fmla="*/ 229 w 139"/>
                  <a:gd name="T21" fmla="*/ 55 h 176"/>
                  <a:gd name="T22" fmla="*/ 192 w 139"/>
                  <a:gd name="T23" fmla="*/ 0 h 176"/>
                  <a:gd name="T24" fmla="*/ 175 w 139"/>
                  <a:gd name="T25" fmla="*/ 16 h 17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9"/>
                  <a:gd name="T40" fmla="*/ 0 h 176"/>
                  <a:gd name="T41" fmla="*/ 139 w 139"/>
                  <a:gd name="T42" fmla="*/ 176 h 17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9" h="176">
                    <a:moveTo>
                      <a:pt x="104" y="9"/>
                    </a:moveTo>
                    <a:cubicBezTo>
                      <a:pt x="86" y="12"/>
                      <a:pt x="12" y="22"/>
                      <a:pt x="12" y="2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70" y="158"/>
                      <a:pt x="87" y="164"/>
                    </a:cubicBezTo>
                    <a:cubicBezTo>
                      <a:pt x="110" y="172"/>
                      <a:pt x="95" y="176"/>
                      <a:pt x="95" y="176"/>
                    </a:cubicBezTo>
                    <a:cubicBezTo>
                      <a:pt x="95" y="176"/>
                      <a:pt x="120" y="176"/>
                      <a:pt x="123" y="150"/>
                    </a:cubicBezTo>
                    <a:cubicBezTo>
                      <a:pt x="124" y="148"/>
                      <a:pt x="124" y="142"/>
                      <a:pt x="125" y="135"/>
                    </a:cubicBezTo>
                    <a:cubicBezTo>
                      <a:pt x="125" y="135"/>
                      <a:pt x="131" y="76"/>
                      <a:pt x="135" y="46"/>
                    </a:cubicBezTo>
                    <a:cubicBezTo>
                      <a:pt x="136" y="39"/>
                      <a:pt x="136" y="34"/>
                      <a:pt x="136" y="31"/>
                    </a:cubicBezTo>
                    <a:cubicBezTo>
                      <a:pt x="139" y="5"/>
                      <a:pt x="114" y="0"/>
                      <a:pt x="114" y="0"/>
                    </a:cubicBezTo>
                    <a:cubicBezTo>
                      <a:pt x="114" y="0"/>
                      <a:pt x="128" y="7"/>
                      <a:pt x="104" y="9"/>
                    </a:cubicBezTo>
                    <a:close/>
                  </a:path>
                </a:pathLst>
              </a:custGeom>
              <a:solidFill>
                <a:srgbClr val="FB5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9" name="Freeform 533"/>
              <p:cNvSpPr>
                <a:spLocks noChangeArrowheads="1"/>
              </p:cNvSpPr>
              <p:nvPr/>
            </p:nvSpPr>
            <p:spPr bwMode="auto">
              <a:xfrm>
                <a:off x="474" y="867"/>
                <a:ext cx="229" cy="249"/>
              </a:xfrm>
              <a:custGeom>
                <a:avLst/>
                <a:gdLst>
                  <a:gd name="T0" fmla="*/ 10 w 136"/>
                  <a:gd name="T1" fmla="*/ 71 h 140"/>
                  <a:gd name="T2" fmla="*/ 0 w 136"/>
                  <a:gd name="T3" fmla="*/ 171 h 140"/>
                  <a:gd name="T4" fmla="*/ 146 w 136"/>
                  <a:gd name="T5" fmla="*/ 228 h 140"/>
                  <a:gd name="T6" fmla="*/ 160 w 136"/>
                  <a:gd name="T7" fmla="*/ 249 h 140"/>
                  <a:gd name="T8" fmla="*/ 207 w 136"/>
                  <a:gd name="T9" fmla="*/ 203 h 140"/>
                  <a:gd name="T10" fmla="*/ 229 w 136"/>
                  <a:gd name="T11" fmla="*/ 0 h 140"/>
                  <a:gd name="T12" fmla="*/ 10 w 136"/>
                  <a:gd name="T13" fmla="*/ 71 h 1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6"/>
                  <a:gd name="T22" fmla="*/ 0 h 140"/>
                  <a:gd name="T23" fmla="*/ 136 w 136"/>
                  <a:gd name="T24" fmla="*/ 140 h 1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6" h="140">
                    <a:moveTo>
                      <a:pt x="6" y="4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70" y="122"/>
                      <a:pt x="87" y="128"/>
                    </a:cubicBezTo>
                    <a:cubicBezTo>
                      <a:pt x="110" y="136"/>
                      <a:pt x="95" y="140"/>
                      <a:pt x="95" y="140"/>
                    </a:cubicBezTo>
                    <a:cubicBezTo>
                      <a:pt x="95" y="140"/>
                      <a:pt x="120" y="140"/>
                      <a:pt x="123" y="114"/>
                    </a:cubicBezTo>
                    <a:cubicBezTo>
                      <a:pt x="124" y="112"/>
                      <a:pt x="136" y="0"/>
                      <a:pt x="136" y="0"/>
                    </a:cubicBezTo>
                    <a:cubicBezTo>
                      <a:pt x="136" y="0"/>
                      <a:pt x="136" y="40"/>
                      <a:pt x="6" y="40"/>
                    </a:cubicBezTo>
                    <a:close/>
                  </a:path>
                </a:pathLst>
              </a:custGeom>
              <a:solidFill>
                <a:srgbClr val="CF3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0" name="Freeform 534"/>
              <p:cNvSpPr>
                <a:spLocks noChangeArrowheads="1"/>
              </p:cNvSpPr>
              <p:nvPr/>
            </p:nvSpPr>
            <p:spPr bwMode="auto">
              <a:xfrm>
                <a:off x="2357" y="1514"/>
                <a:ext cx="284" cy="536"/>
              </a:xfrm>
              <a:custGeom>
                <a:avLst/>
                <a:gdLst>
                  <a:gd name="T0" fmla="*/ 171 w 284"/>
                  <a:gd name="T1" fmla="*/ 536 h 536"/>
                  <a:gd name="T2" fmla="*/ 0 w 284"/>
                  <a:gd name="T3" fmla="*/ 492 h 536"/>
                  <a:gd name="T4" fmla="*/ 113 w 284"/>
                  <a:gd name="T5" fmla="*/ 0 h 536"/>
                  <a:gd name="T6" fmla="*/ 284 w 284"/>
                  <a:gd name="T7" fmla="*/ 53 h 536"/>
                  <a:gd name="T8" fmla="*/ 171 w 284"/>
                  <a:gd name="T9" fmla="*/ 536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4"/>
                  <a:gd name="T16" fmla="*/ 0 h 536"/>
                  <a:gd name="T17" fmla="*/ 284 w 284"/>
                  <a:gd name="T18" fmla="*/ 536 h 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4" h="536">
                    <a:moveTo>
                      <a:pt x="171" y="536"/>
                    </a:moveTo>
                    <a:lnTo>
                      <a:pt x="0" y="492"/>
                    </a:lnTo>
                    <a:lnTo>
                      <a:pt x="113" y="0"/>
                    </a:lnTo>
                    <a:lnTo>
                      <a:pt x="284" y="53"/>
                    </a:lnTo>
                    <a:lnTo>
                      <a:pt x="171" y="536"/>
                    </a:lnTo>
                    <a:close/>
                  </a:path>
                </a:pathLst>
              </a:custGeom>
              <a:solidFill>
                <a:srgbClr val="C2B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1" name="Freeform 535"/>
              <p:cNvSpPr>
                <a:spLocks noChangeArrowheads="1"/>
              </p:cNvSpPr>
              <p:nvPr/>
            </p:nvSpPr>
            <p:spPr bwMode="auto">
              <a:xfrm>
                <a:off x="2527" y="1563"/>
                <a:ext cx="114" cy="490"/>
              </a:xfrm>
              <a:custGeom>
                <a:avLst/>
                <a:gdLst>
                  <a:gd name="T0" fmla="*/ 54 w 68"/>
                  <a:gd name="T1" fmla="*/ 414 h 276"/>
                  <a:gd name="T2" fmla="*/ 0 w 68"/>
                  <a:gd name="T3" fmla="*/ 490 h 276"/>
                  <a:gd name="T4" fmla="*/ 114 w 68"/>
                  <a:gd name="T5" fmla="*/ 0 h 276"/>
                  <a:gd name="T6" fmla="*/ 54 w 68"/>
                  <a:gd name="T7" fmla="*/ 414 h 2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"/>
                  <a:gd name="T13" fmla="*/ 0 h 276"/>
                  <a:gd name="T14" fmla="*/ 68 w 68"/>
                  <a:gd name="T15" fmla="*/ 276 h 2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" h="276">
                    <a:moveTo>
                      <a:pt x="32" y="233"/>
                    </a:moveTo>
                    <a:cubicBezTo>
                      <a:pt x="0" y="276"/>
                      <a:pt x="0" y="276"/>
                      <a:pt x="0" y="27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59" y="122"/>
                      <a:pt x="32" y="233"/>
                    </a:cubicBezTo>
                    <a:close/>
                  </a:path>
                </a:pathLst>
              </a:custGeom>
              <a:solidFill>
                <a:srgbClr val="F0DD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2" name="Freeform 536"/>
              <p:cNvSpPr>
                <a:spLocks noChangeArrowheads="1"/>
              </p:cNvSpPr>
              <p:nvPr/>
            </p:nvSpPr>
            <p:spPr bwMode="auto">
              <a:xfrm>
                <a:off x="2475" y="1892"/>
                <a:ext cx="57" cy="89"/>
              </a:xfrm>
              <a:custGeom>
                <a:avLst/>
                <a:gdLst>
                  <a:gd name="T0" fmla="*/ 0 w 57"/>
                  <a:gd name="T1" fmla="*/ 71 h 89"/>
                  <a:gd name="T2" fmla="*/ 57 w 57"/>
                  <a:gd name="T3" fmla="*/ 0 h 89"/>
                  <a:gd name="T4" fmla="*/ 48 w 57"/>
                  <a:gd name="T5" fmla="*/ 89 h 89"/>
                  <a:gd name="T6" fmla="*/ 0 w 57"/>
                  <a:gd name="T7" fmla="*/ 71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"/>
                  <a:gd name="T13" fmla="*/ 0 h 89"/>
                  <a:gd name="T14" fmla="*/ 57 w 57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" h="89">
                    <a:moveTo>
                      <a:pt x="0" y="71"/>
                    </a:moveTo>
                    <a:lnTo>
                      <a:pt x="57" y="0"/>
                    </a:lnTo>
                    <a:lnTo>
                      <a:pt x="48" y="89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A58E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3" name="Freeform 537"/>
              <p:cNvSpPr>
                <a:spLocks noChangeArrowheads="1"/>
              </p:cNvSpPr>
              <p:nvPr/>
            </p:nvSpPr>
            <p:spPr bwMode="auto">
              <a:xfrm>
                <a:off x="2491" y="1530"/>
                <a:ext cx="246" cy="513"/>
              </a:xfrm>
              <a:custGeom>
                <a:avLst/>
                <a:gdLst>
                  <a:gd name="T0" fmla="*/ 199 w 146"/>
                  <a:gd name="T1" fmla="*/ 0 h 289"/>
                  <a:gd name="T2" fmla="*/ 121 w 146"/>
                  <a:gd name="T3" fmla="*/ 360 h 289"/>
                  <a:gd name="T4" fmla="*/ 76 w 146"/>
                  <a:gd name="T5" fmla="*/ 414 h 289"/>
                  <a:gd name="T6" fmla="*/ 179 w 146"/>
                  <a:gd name="T7" fmla="*/ 27 h 289"/>
                  <a:gd name="T8" fmla="*/ 199 w 146"/>
                  <a:gd name="T9" fmla="*/ 0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6"/>
                  <a:gd name="T16" fmla="*/ 0 h 289"/>
                  <a:gd name="T17" fmla="*/ 146 w 146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6" h="289">
                    <a:moveTo>
                      <a:pt x="118" y="0"/>
                    </a:moveTo>
                    <a:cubicBezTo>
                      <a:pt x="118" y="0"/>
                      <a:pt x="146" y="82"/>
                      <a:pt x="72" y="203"/>
                    </a:cubicBezTo>
                    <a:cubicBezTo>
                      <a:pt x="72" y="203"/>
                      <a:pt x="49" y="228"/>
                      <a:pt x="45" y="233"/>
                    </a:cubicBezTo>
                    <a:cubicBezTo>
                      <a:pt x="0" y="289"/>
                      <a:pt x="106" y="15"/>
                      <a:pt x="106" y="15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4" name="Freeform 538"/>
              <p:cNvSpPr>
                <a:spLocks noChangeArrowheads="1"/>
              </p:cNvSpPr>
              <p:nvPr/>
            </p:nvSpPr>
            <p:spPr bwMode="auto">
              <a:xfrm>
                <a:off x="2616" y="1567"/>
                <a:ext cx="80" cy="295"/>
              </a:xfrm>
              <a:custGeom>
                <a:avLst/>
                <a:gdLst>
                  <a:gd name="T0" fmla="*/ 37 w 48"/>
                  <a:gd name="T1" fmla="*/ 247 h 166"/>
                  <a:gd name="T2" fmla="*/ 0 w 48"/>
                  <a:gd name="T3" fmla="*/ 295 h 166"/>
                  <a:gd name="T4" fmla="*/ 45 w 48"/>
                  <a:gd name="T5" fmla="*/ 41 h 166"/>
                  <a:gd name="T6" fmla="*/ 80 w 48"/>
                  <a:gd name="T7" fmla="*/ 0 h 166"/>
                  <a:gd name="T8" fmla="*/ 37 w 48"/>
                  <a:gd name="T9" fmla="*/ 247 h 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66"/>
                  <a:gd name="T17" fmla="*/ 48 w 48"/>
                  <a:gd name="T18" fmla="*/ 166 h 1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66">
                    <a:moveTo>
                      <a:pt x="22" y="139"/>
                    </a:moveTo>
                    <a:cubicBezTo>
                      <a:pt x="0" y="166"/>
                      <a:pt x="0" y="166"/>
                      <a:pt x="0" y="166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4"/>
                      <a:pt x="22" y="139"/>
                    </a:cubicBez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5" name="Freeform 539"/>
              <p:cNvSpPr>
                <a:spLocks noChangeArrowheads="1"/>
              </p:cNvSpPr>
              <p:nvPr/>
            </p:nvSpPr>
            <p:spPr bwMode="auto">
              <a:xfrm>
                <a:off x="2592" y="1540"/>
                <a:ext cx="96" cy="359"/>
              </a:xfrm>
              <a:custGeom>
                <a:avLst/>
                <a:gdLst>
                  <a:gd name="T0" fmla="*/ 35 w 57"/>
                  <a:gd name="T1" fmla="*/ 313 h 202"/>
                  <a:gd name="T2" fmla="*/ 0 w 57"/>
                  <a:gd name="T3" fmla="*/ 359 h 202"/>
                  <a:gd name="T4" fmla="*/ 56 w 57"/>
                  <a:gd name="T5" fmla="*/ 39 h 202"/>
                  <a:gd name="T6" fmla="*/ 96 w 57"/>
                  <a:gd name="T7" fmla="*/ 0 h 202"/>
                  <a:gd name="T8" fmla="*/ 35 w 57"/>
                  <a:gd name="T9" fmla="*/ 313 h 2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02"/>
                  <a:gd name="T17" fmla="*/ 57 w 57"/>
                  <a:gd name="T18" fmla="*/ 202 h 2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02">
                    <a:moveTo>
                      <a:pt x="21" y="176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46" y="131"/>
                      <a:pt x="21" y="176"/>
                    </a:cubicBezTo>
                    <a:close/>
                  </a:path>
                </a:pathLst>
              </a:custGeom>
              <a:solidFill>
                <a:srgbClr val="5063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6" name="Freeform 540"/>
              <p:cNvSpPr>
                <a:spLocks noChangeArrowheads="1"/>
              </p:cNvSpPr>
              <p:nvPr/>
            </p:nvSpPr>
            <p:spPr bwMode="auto">
              <a:xfrm>
                <a:off x="2586" y="1585"/>
                <a:ext cx="80" cy="294"/>
              </a:xfrm>
              <a:custGeom>
                <a:avLst/>
                <a:gdLst>
                  <a:gd name="T0" fmla="*/ 35 w 48"/>
                  <a:gd name="T1" fmla="*/ 246 h 166"/>
                  <a:gd name="T2" fmla="*/ 0 w 48"/>
                  <a:gd name="T3" fmla="*/ 294 h 166"/>
                  <a:gd name="T4" fmla="*/ 45 w 48"/>
                  <a:gd name="T5" fmla="*/ 41 h 166"/>
                  <a:gd name="T6" fmla="*/ 80 w 48"/>
                  <a:gd name="T7" fmla="*/ 0 h 166"/>
                  <a:gd name="T8" fmla="*/ 35 w 48"/>
                  <a:gd name="T9" fmla="*/ 246 h 1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66"/>
                  <a:gd name="T17" fmla="*/ 48 w 48"/>
                  <a:gd name="T18" fmla="*/ 166 h 1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66">
                    <a:moveTo>
                      <a:pt x="21" y="139"/>
                    </a:moveTo>
                    <a:cubicBezTo>
                      <a:pt x="0" y="166"/>
                      <a:pt x="0" y="166"/>
                      <a:pt x="0" y="166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4"/>
                      <a:pt x="21" y="139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7" name="Freeform 541"/>
              <p:cNvSpPr>
                <a:spLocks noChangeArrowheads="1"/>
              </p:cNvSpPr>
              <p:nvPr/>
            </p:nvSpPr>
            <p:spPr bwMode="auto">
              <a:xfrm>
                <a:off x="2502" y="1515"/>
                <a:ext cx="183" cy="522"/>
              </a:xfrm>
              <a:custGeom>
                <a:avLst/>
                <a:gdLst>
                  <a:gd name="T0" fmla="*/ 0 w 109"/>
                  <a:gd name="T1" fmla="*/ 522 h 294"/>
                  <a:gd name="T2" fmla="*/ 111 w 109"/>
                  <a:gd name="T3" fmla="*/ 375 h 294"/>
                  <a:gd name="T4" fmla="*/ 183 w 109"/>
                  <a:gd name="T5" fmla="*/ 0 h 294"/>
                  <a:gd name="T6" fmla="*/ 92 w 109"/>
                  <a:gd name="T7" fmla="*/ 103 h 294"/>
                  <a:gd name="T8" fmla="*/ 0 w 109"/>
                  <a:gd name="T9" fmla="*/ 522 h 2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9"/>
                  <a:gd name="T16" fmla="*/ 0 h 294"/>
                  <a:gd name="T17" fmla="*/ 109 w 109"/>
                  <a:gd name="T18" fmla="*/ 294 h 2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9" h="294">
                    <a:moveTo>
                      <a:pt x="0" y="294"/>
                    </a:moveTo>
                    <a:cubicBezTo>
                      <a:pt x="66" y="211"/>
                      <a:pt x="66" y="211"/>
                      <a:pt x="66" y="211"/>
                    </a:cubicBezTo>
                    <a:cubicBezTo>
                      <a:pt x="80" y="88"/>
                      <a:pt x="109" y="0"/>
                      <a:pt x="109" y="0"/>
                    </a:cubicBezTo>
                    <a:cubicBezTo>
                      <a:pt x="55" y="58"/>
                      <a:pt x="55" y="58"/>
                      <a:pt x="55" y="58"/>
                    </a:cubicBezTo>
                    <a:lnTo>
                      <a:pt x="0" y="294"/>
                    </a:lnTo>
                    <a:close/>
                  </a:path>
                </a:pathLst>
              </a:custGeom>
              <a:solidFill>
                <a:srgbClr val="6DC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8" name="Freeform 542"/>
              <p:cNvSpPr>
                <a:spLocks noChangeArrowheads="1"/>
              </p:cNvSpPr>
              <p:nvPr/>
            </p:nvSpPr>
            <p:spPr bwMode="auto">
              <a:xfrm>
                <a:off x="2502" y="1618"/>
                <a:ext cx="92" cy="418"/>
              </a:xfrm>
              <a:custGeom>
                <a:avLst/>
                <a:gdLst>
                  <a:gd name="T0" fmla="*/ 0 w 92"/>
                  <a:gd name="T1" fmla="*/ 418 h 418"/>
                  <a:gd name="T2" fmla="*/ 80 w 92"/>
                  <a:gd name="T3" fmla="*/ 311 h 418"/>
                  <a:gd name="T4" fmla="*/ 92 w 92"/>
                  <a:gd name="T5" fmla="*/ 0 h 418"/>
                  <a:gd name="T6" fmla="*/ 0 w 92"/>
                  <a:gd name="T7" fmla="*/ 418 h 4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"/>
                  <a:gd name="T13" fmla="*/ 0 h 418"/>
                  <a:gd name="T14" fmla="*/ 92 w 92"/>
                  <a:gd name="T15" fmla="*/ 418 h 4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" h="418">
                    <a:moveTo>
                      <a:pt x="0" y="418"/>
                    </a:moveTo>
                    <a:lnTo>
                      <a:pt x="80" y="311"/>
                    </a:lnTo>
                    <a:lnTo>
                      <a:pt x="92" y="0"/>
                    </a:lnTo>
                    <a:lnTo>
                      <a:pt x="0" y="418"/>
                    </a:lnTo>
                    <a:close/>
                  </a:path>
                </a:pathLst>
              </a:custGeom>
              <a:solidFill>
                <a:srgbClr val="2E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9" name="Freeform 543"/>
              <p:cNvSpPr>
                <a:spLocks noChangeArrowheads="1"/>
              </p:cNvSpPr>
              <p:nvPr/>
            </p:nvSpPr>
            <p:spPr bwMode="auto">
              <a:xfrm>
                <a:off x="2418" y="1533"/>
                <a:ext cx="215" cy="512"/>
              </a:xfrm>
              <a:custGeom>
                <a:avLst/>
                <a:gdLst>
                  <a:gd name="T0" fmla="*/ 205 w 128"/>
                  <a:gd name="T1" fmla="*/ 0 h 288"/>
                  <a:gd name="T2" fmla="*/ 128 w 128"/>
                  <a:gd name="T3" fmla="*/ 361 h 288"/>
                  <a:gd name="T4" fmla="*/ 74 w 128"/>
                  <a:gd name="T5" fmla="*/ 412 h 288"/>
                  <a:gd name="T6" fmla="*/ 183 w 128"/>
                  <a:gd name="T7" fmla="*/ 27 h 288"/>
                  <a:gd name="T8" fmla="*/ 205 w 128"/>
                  <a:gd name="T9" fmla="*/ 0 h 2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8"/>
                  <a:gd name="T16" fmla="*/ 0 h 288"/>
                  <a:gd name="T17" fmla="*/ 128 w 128"/>
                  <a:gd name="T18" fmla="*/ 288 h 2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8" h="288">
                    <a:moveTo>
                      <a:pt x="122" y="0"/>
                    </a:moveTo>
                    <a:cubicBezTo>
                      <a:pt x="122" y="0"/>
                      <a:pt x="128" y="95"/>
                      <a:pt x="76" y="203"/>
                    </a:cubicBezTo>
                    <a:cubicBezTo>
                      <a:pt x="76" y="203"/>
                      <a:pt x="49" y="227"/>
                      <a:pt x="44" y="232"/>
                    </a:cubicBezTo>
                    <a:cubicBezTo>
                      <a:pt x="0" y="288"/>
                      <a:pt x="109" y="15"/>
                      <a:pt x="109" y="15"/>
                    </a:cubicBez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0" name="Freeform 544"/>
              <p:cNvSpPr>
                <a:spLocks noChangeArrowheads="1"/>
              </p:cNvSpPr>
              <p:nvPr/>
            </p:nvSpPr>
            <p:spPr bwMode="auto">
              <a:xfrm>
                <a:off x="2523" y="1554"/>
                <a:ext cx="130" cy="349"/>
              </a:xfrm>
              <a:custGeom>
                <a:avLst/>
                <a:gdLst>
                  <a:gd name="T0" fmla="*/ 71 w 77"/>
                  <a:gd name="T1" fmla="*/ 287 h 196"/>
                  <a:gd name="T2" fmla="*/ 0 w 77"/>
                  <a:gd name="T3" fmla="*/ 349 h 196"/>
                  <a:gd name="T4" fmla="*/ 35 w 77"/>
                  <a:gd name="T5" fmla="*/ 128 h 196"/>
                  <a:gd name="T6" fmla="*/ 130 w 77"/>
                  <a:gd name="T7" fmla="*/ 0 h 196"/>
                  <a:gd name="T8" fmla="*/ 71 w 77"/>
                  <a:gd name="T9" fmla="*/ 287 h 1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"/>
                  <a:gd name="T16" fmla="*/ 0 h 196"/>
                  <a:gd name="T17" fmla="*/ 77 w 77"/>
                  <a:gd name="T18" fmla="*/ 196 h 1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" h="196">
                    <a:moveTo>
                      <a:pt x="42" y="161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53" y="124"/>
                      <a:pt x="42" y="16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1" name="Freeform 545"/>
              <p:cNvSpPr>
                <a:spLocks noChangeArrowheads="1"/>
              </p:cNvSpPr>
              <p:nvPr/>
            </p:nvSpPr>
            <p:spPr bwMode="auto">
              <a:xfrm>
                <a:off x="2549" y="1570"/>
                <a:ext cx="80" cy="293"/>
              </a:xfrm>
              <a:custGeom>
                <a:avLst/>
                <a:gdLst>
                  <a:gd name="T0" fmla="*/ 35 w 48"/>
                  <a:gd name="T1" fmla="*/ 247 h 165"/>
                  <a:gd name="T2" fmla="*/ 0 w 48"/>
                  <a:gd name="T3" fmla="*/ 293 h 165"/>
                  <a:gd name="T4" fmla="*/ 45 w 48"/>
                  <a:gd name="T5" fmla="*/ 41 h 165"/>
                  <a:gd name="T6" fmla="*/ 80 w 48"/>
                  <a:gd name="T7" fmla="*/ 0 h 165"/>
                  <a:gd name="T8" fmla="*/ 35 w 48"/>
                  <a:gd name="T9" fmla="*/ 247 h 1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65"/>
                  <a:gd name="T17" fmla="*/ 48 w 48"/>
                  <a:gd name="T18" fmla="*/ 165 h 1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65">
                    <a:moveTo>
                      <a:pt x="21" y="139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4"/>
                      <a:pt x="21" y="139"/>
                    </a:cubicBez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2" name="Freeform 546"/>
              <p:cNvSpPr>
                <a:spLocks noChangeArrowheads="1"/>
              </p:cNvSpPr>
              <p:nvPr/>
            </p:nvSpPr>
            <p:spPr bwMode="auto">
              <a:xfrm>
                <a:off x="2449" y="1517"/>
                <a:ext cx="168" cy="474"/>
              </a:xfrm>
              <a:custGeom>
                <a:avLst/>
                <a:gdLst>
                  <a:gd name="T0" fmla="*/ 0 w 100"/>
                  <a:gd name="T1" fmla="*/ 474 h 267"/>
                  <a:gd name="T2" fmla="*/ 96 w 100"/>
                  <a:gd name="T3" fmla="*/ 376 h 267"/>
                  <a:gd name="T4" fmla="*/ 168 w 100"/>
                  <a:gd name="T5" fmla="*/ 0 h 267"/>
                  <a:gd name="T6" fmla="*/ 77 w 100"/>
                  <a:gd name="T7" fmla="*/ 105 h 267"/>
                  <a:gd name="T8" fmla="*/ 0 w 100"/>
                  <a:gd name="T9" fmla="*/ 474 h 2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0"/>
                  <a:gd name="T16" fmla="*/ 0 h 267"/>
                  <a:gd name="T17" fmla="*/ 100 w 100"/>
                  <a:gd name="T18" fmla="*/ 267 h 2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0" h="267">
                    <a:moveTo>
                      <a:pt x="0" y="267"/>
                    </a:moveTo>
                    <a:cubicBezTo>
                      <a:pt x="57" y="212"/>
                      <a:pt x="57" y="212"/>
                      <a:pt x="57" y="212"/>
                    </a:cubicBezTo>
                    <a:cubicBezTo>
                      <a:pt x="71" y="88"/>
                      <a:pt x="100" y="0"/>
                      <a:pt x="100" y="0"/>
                    </a:cubicBezTo>
                    <a:cubicBezTo>
                      <a:pt x="46" y="59"/>
                      <a:pt x="46" y="59"/>
                      <a:pt x="46" y="59"/>
                    </a:cubicBez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26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3" name="Freeform 547"/>
              <p:cNvSpPr>
                <a:spLocks noChangeArrowheads="1"/>
              </p:cNvSpPr>
              <p:nvPr/>
            </p:nvSpPr>
            <p:spPr bwMode="auto">
              <a:xfrm>
                <a:off x="2443" y="1562"/>
                <a:ext cx="136" cy="436"/>
              </a:xfrm>
              <a:custGeom>
                <a:avLst/>
                <a:gdLst>
                  <a:gd name="T0" fmla="*/ 0 w 81"/>
                  <a:gd name="T1" fmla="*/ 436 h 246"/>
                  <a:gd name="T2" fmla="*/ 69 w 81"/>
                  <a:gd name="T3" fmla="*/ 365 h 246"/>
                  <a:gd name="T4" fmla="*/ 136 w 81"/>
                  <a:gd name="T5" fmla="*/ 0 h 246"/>
                  <a:gd name="T6" fmla="*/ 76 w 81"/>
                  <a:gd name="T7" fmla="*/ 67 h 246"/>
                  <a:gd name="T8" fmla="*/ 0 w 81"/>
                  <a:gd name="T9" fmla="*/ 436 h 2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246"/>
                  <a:gd name="T17" fmla="*/ 81 w 81"/>
                  <a:gd name="T18" fmla="*/ 246 h 2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246">
                    <a:moveTo>
                      <a:pt x="0" y="246"/>
                    </a:moveTo>
                    <a:cubicBezTo>
                      <a:pt x="41" y="206"/>
                      <a:pt x="41" y="206"/>
                      <a:pt x="41" y="206"/>
                    </a:cubicBezTo>
                    <a:cubicBezTo>
                      <a:pt x="55" y="83"/>
                      <a:pt x="81" y="0"/>
                      <a:pt x="81" y="0"/>
                    </a:cubicBezTo>
                    <a:cubicBezTo>
                      <a:pt x="45" y="38"/>
                      <a:pt x="45" y="38"/>
                      <a:pt x="45" y="38"/>
                    </a:cubicBez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062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4" name="Freeform 548"/>
              <p:cNvSpPr>
                <a:spLocks noChangeArrowheads="1"/>
              </p:cNvSpPr>
              <p:nvPr/>
            </p:nvSpPr>
            <p:spPr bwMode="auto">
              <a:xfrm>
                <a:off x="2349" y="1574"/>
                <a:ext cx="231" cy="472"/>
              </a:xfrm>
              <a:custGeom>
                <a:avLst/>
                <a:gdLst>
                  <a:gd name="T0" fmla="*/ 231 w 138"/>
                  <a:gd name="T1" fmla="*/ 0 h 266"/>
                  <a:gd name="T2" fmla="*/ 131 w 138"/>
                  <a:gd name="T3" fmla="*/ 355 h 266"/>
                  <a:gd name="T4" fmla="*/ 75 w 138"/>
                  <a:gd name="T5" fmla="*/ 373 h 266"/>
                  <a:gd name="T6" fmla="*/ 119 w 138"/>
                  <a:gd name="T7" fmla="*/ 126 h 266"/>
                  <a:gd name="T8" fmla="*/ 231 w 138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8"/>
                  <a:gd name="T16" fmla="*/ 0 h 266"/>
                  <a:gd name="T17" fmla="*/ 138 w 138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8" h="266">
                    <a:moveTo>
                      <a:pt x="138" y="0"/>
                    </a:moveTo>
                    <a:cubicBezTo>
                      <a:pt x="138" y="0"/>
                      <a:pt x="123" y="103"/>
                      <a:pt x="78" y="200"/>
                    </a:cubicBezTo>
                    <a:cubicBezTo>
                      <a:pt x="78" y="200"/>
                      <a:pt x="49" y="205"/>
                      <a:pt x="45" y="210"/>
                    </a:cubicBezTo>
                    <a:cubicBezTo>
                      <a:pt x="0" y="266"/>
                      <a:pt x="71" y="71"/>
                      <a:pt x="71" y="71"/>
                    </a:cubicBezTo>
                    <a:lnTo>
                      <a:pt x="138" y="0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5" name="Freeform 549"/>
              <p:cNvSpPr>
                <a:spLocks noChangeArrowheads="1"/>
              </p:cNvSpPr>
              <p:nvPr/>
            </p:nvSpPr>
            <p:spPr bwMode="auto">
              <a:xfrm>
                <a:off x="2483" y="1606"/>
                <a:ext cx="81" cy="293"/>
              </a:xfrm>
              <a:custGeom>
                <a:avLst/>
                <a:gdLst>
                  <a:gd name="T0" fmla="*/ 35 w 48"/>
                  <a:gd name="T1" fmla="*/ 247 h 165"/>
                  <a:gd name="T2" fmla="*/ 0 w 48"/>
                  <a:gd name="T3" fmla="*/ 293 h 165"/>
                  <a:gd name="T4" fmla="*/ 46 w 48"/>
                  <a:gd name="T5" fmla="*/ 41 h 165"/>
                  <a:gd name="T6" fmla="*/ 81 w 48"/>
                  <a:gd name="T7" fmla="*/ 0 h 165"/>
                  <a:gd name="T8" fmla="*/ 35 w 48"/>
                  <a:gd name="T9" fmla="*/ 247 h 1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65"/>
                  <a:gd name="T17" fmla="*/ 48 w 48"/>
                  <a:gd name="T18" fmla="*/ 165 h 1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65">
                    <a:moveTo>
                      <a:pt x="21" y="139"/>
                    </a:moveTo>
                    <a:cubicBezTo>
                      <a:pt x="0" y="165"/>
                      <a:pt x="0" y="165"/>
                      <a:pt x="0" y="165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6" y="94"/>
                      <a:pt x="21" y="139"/>
                    </a:cubicBez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6" name="Freeform 550"/>
              <p:cNvSpPr>
                <a:spLocks noChangeArrowheads="1"/>
              </p:cNvSpPr>
              <p:nvPr/>
            </p:nvSpPr>
            <p:spPr bwMode="auto">
              <a:xfrm>
                <a:off x="2458" y="1579"/>
                <a:ext cx="97" cy="359"/>
              </a:xfrm>
              <a:custGeom>
                <a:avLst/>
                <a:gdLst>
                  <a:gd name="T0" fmla="*/ 37 w 58"/>
                  <a:gd name="T1" fmla="*/ 313 h 202"/>
                  <a:gd name="T2" fmla="*/ 0 w 58"/>
                  <a:gd name="T3" fmla="*/ 359 h 202"/>
                  <a:gd name="T4" fmla="*/ 13 w 58"/>
                  <a:gd name="T5" fmla="*/ 153 h 202"/>
                  <a:gd name="T6" fmla="*/ 97 w 58"/>
                  <a:gd name="T7" fmla="*/ 0 h 202"/>
                  <a:gd name="T8" fmla="*/ 37 w 58"/>
                  <a:gd name="T9" fmla="*/ 313 h 2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202"/>
                  <a:gd name="T17" fmla="*/ 58 w 58"/>
                  <a:gd name="T18" fmla="*/ 202 h 2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202">
                    <a:moveTo>
                      <a:pt x="22" y="176"/>
                    </a:moveTo>
                    <a:cubicBezTo>
                      <a:pt x="0" y="202"/>
                      <a:pt x="0" y="202"/>
                      <a:pt x="0" y="202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46" y="131"/>
                      <a:pt x="22" y="176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7" name="Freeform 551"/>
              <p:cNvSpPr>
                <a:spLocks noChangeArrowheads="1"/>
              </p:cNvSpPr>
              <p:nvPr/>
            </p:nvSpPr>
            <p:spPr bwMode="auto">
              <a:xfrm>
                <a:off x="2453" y="1620"/>
                <a:ext cx="96" cy="297"/>
              </a:xfrm>
              <a:custGeom>
                <a:avLst/>
                <a:gdLst>
                  <a:gd name="T0" fmla="*/ 45 w 96"/>
                  <a:gd name="T1" fmla="*/ 242 h 297"/>
                  <a:gd name="T2" fmla="*/ 0 w 96"/>
                  <a:gd name="T3" fmla="*/ 297 h 297"/>
                  <a:gd name="T4" fmla="*/ 1 w 96"/>
                  <a:gd name="T5" fmla="*/ 119 h 297"/>
                  <a:gd name="T6" fmla="*/ 96 w 96"/>
                  <a:gd name="T7" fmla="*/ 0 h 297"/>
                  <a:gd name="T8" fmla="*/ 45 w 96"/>
                  <a:gd name="T9" fmla="*/ 242 h 2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297"/>
                  <a:gd name="T17" fmla="*/ 96 w 96"/>
                  <a:gd name="T18" fmla="*/ 297 h 2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297">
                    <a:moveTo>
                      <a:pt x="45" y="242"/>
                    </a:moveTo>
                    <a:lnTo>
                      <a:pt x="0" y="297"/>
                    </a:lnTo>
                    <a:lnTo>
                      <a:pt x="1" y="119"/>
                    </a:lnTo>
                    <a:lnTo>
                      <a:pt x="96" y="0"/>
                    </a:lnTo>
                    <a:lnTo>
                      <a:pt x="45" y="242"/>
                    </a:lnTo>
                    <a:close/>
                  </a:path>
                </a:pathLst>
              </a:custGeom>
              <a:solidFill>
                <a:srgbClr val="5063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8" name="Freeform 552"/>
              <p:cNvSpPr>
                <a:spLocks noChangeArrowheads="1"/>
              </p:cNvSpPr>
              <p:nvPr/>
            </p:nvSpPr>
            <p:spPr bwMode="auto">
              <a:xfrm>
                <a:off x="2389" y="1554"/>
                <a:ext cx="163" cy="434"/>
              </a:xfrm>
              <a:custGeom>
                <a:avLst/>
                <a:gdLst>
                  <a:gd name="T0" fmla="*/ 0 w 97"/>
                  <a:gd name="T1" fmla="*/ 434 h 244"/>
                  <a:gd name="T2" fmla="*/ 91 w 97"/>
                  <a:gd name="T3" fmla="*/ 375 h 244"/>
                  <a:gd name="T4" fmla="*/ 163 w 97"/>
                  <a:gd name="T5" fmla="*/ 0 h 244"/>
                  <a:gd name="T6" fmla="*/ 57 w 97"/>
                  <a:gd name="T7" fmla="*/ 151 h 244"/>
                  <a:gd name="T8" fmla="*/ 0 w 97"/>
                  <a:gd name="T9" fmla="*/ 434 h 2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244"/>
                  <a:gd name="T17" fmla="*/ 97 w 97"/>
                  <a:gd name="T18" fmla="*/ 244 h 2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244">
                    <a:moveTo>
                      <a:pt x="0" y="244"/>
                    </a:moveTo>
                    <a:cubicBezTo>
                      <a:pt x="54" y="211"/>
                      <a:pt x="54" y="211"/>
                      <a:pt x="54" y="211"/>
                    </a:cubicBezTo>
                    <a:cubicBezTo>
                      <a:pt x="68" y="88"/>
                      <a:pt x="97" y="0"/>
                      <a:pt x="97" y="0"/>
                    </a:cubicBezTo>
                    <a:cubicBezTo>
                      <a:pt x="34" y="85"/>
                      <a:pt x="34" y="85"/>
                      <a:pt x="34" y="85"/>
                    </a:cubicBezTo>
                    <a:lnTo>
                      <a:pt x="0" y="244"/>
                    </a:lnTo>
                    <a:close/>
                  </a:path>
                </a:pathLst>
              </a:custGeom>
              <a:solidFill>
                <a:srgbClr val="FBA9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9" name="Freeform 553"/>
              <p:cNvSpPr>
                <a:spLocks noChangeArrowheads="1"/>
              </p:cNvSpPr>
              <p:nvPr/>
            </p:nvSpPr>
            <p:spPr bwMode="auto">
              <a:xfrm>
                <a:off x="2372" y="1652"/>
                <a:ext cx="126" cy="341"/>
              </a:xfrm>
              <a:custGeom>
                <a:avLst/>
                <a:gdLst>
                  <a:gd name="T0" fmla="*/ 0 w 75"/>
                  <a:gd name="T1" fmla="*/ 341 h 192"/>
                  <a:gd name="T2" fmla="*/ 84 w 75"/>
                  <a:gd name="T3" fmla="*/ 291 h 192"/>
                  <a:gd name="T4" fmla="*/ 109 w 75"/>
                  <a:gd name="T5" fmla="*/ 0 h 192"/>
                  <a:gd name="T6" fmla="*/ 57 w 75"/>
                  <a:gd name="T7" fmla="*/ 73 h 192"/>
                  <a:gd name="T8" fmla="*/ 0 w 75"/>
                  <a:gd name="T9" fmla="*/ 341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192"/>
                  <a:gd name="T17" fmla="*/ 75 w 75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192">
                    <a:moveTo>
                      <a:pt x="0" y="192"/>
                    </a:moveTo>
                    <a:cubicBezTo>
                      <a:pt x="50" y="164"/>
                      <a:pt x="50" y="164"/>
                      <a:pt x="50" y="164"/>
                    </a:cubicBezTo>
                    <a:cubicBezTo>
                      <a:pt x="75" y="13"/>
                      <a:pt x="65" y="0"/>
                      <a:pt x="65" y="0"/>
                    </a:cubicBezTo>
                    <a:cubicBezTo>
                      <a:pt x="34" y="41"/>
                      <a:pt x="34" y="41"/>
                      <a:pt x="34" y="41"/>
                    </a:cubicBez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0" name="Freeform 554"/>
              <p:cNvSpPr>
                <a:spLocks noChangeArrowheads="1"/>
              </p:cNvSpPr>
              <p:nvPr/>
            </p:nvSpPr>
            <p:spPr bwMode="auto">
              <a:xfrm>
                <a:off x="2355" y="1931"/>
                <a:ext cx="225" cy="122"/>
              </a:xfrm>
              <a:custGeom>
                <a:avLst/>
                <a:gdLst>
                  <a:gd name="T0" fmla="*/ 0 w 225"/>
                  <a:gd name="T1" fmla="*/ 76 h 122"/>
                  <a:gd name="T2" fmla="*/ 172 w 225"/>
                  <a:gd name="T3" fmla="*/ 122 h 122"/>
                  <a:gd name="T4" fmla="*/ 225 w 225"/>
                  <a:gd name="T5" fmla="*/ 46 h 122"/>
                  <a:gd name="T6" fmla="*/ 54 w 225"/>
                  <a:gd name="T7" fmla="*/ 0 h 122"/>
                  <a:gd name="T8" fmla="*/ 0 w 225"/>
                  <a:gd name="T9" fmla="*/ 76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5"/>
                  <a:gd name="T16" fmla="*/ 0 h 122"/>
                  <a:gd name="T17" fmla="*/ 225 w 225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5" h="122">
                    <a:moveTo>
                      <a:pt x="0" y="76"/>
                    </a:moveTo>
                    <a:lnTo>
                      <a:pt x="172" y="122"/>
                    </a:lnTo>
                    <a:lnTo>
                      <a:pt x="225" y="46"/>
                    </a:lnTo>
                    <a:lnTo>
                      <a:pt x="54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9F2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1" name="Freeform 555"/>
              <p:cNvSpPr>
                <a:spLocks noChangeArrowheads="1"/>
              </p:cNvSpPr>
              <p:nvPr/>
            </p:nvSpPr>
            <p:spPr bwMode="auto">
              <a:xfrm>
                <a:off x="2355" y="1931"/>
                <a:ext cx="172" cy="122"/>
              </a:xfrm>
              <a:custGeom>
                <a:avLst/>
                <a:gdLst>
                  <a:gd name="T0" fmla="*/ 0 w 172"/>
                  <a:gd name="T1" fmla="*/ 76 h 122"/>
                  <a:gd name="T2" fmla="*/ 172 w 172"/>
                  <a:gd name="T3" fmla="*/ 122 h 122"/>
                  <a:gd name="T4" fmla="*/ 54 w 172"/>
                  <a:gd name="T5" fmla="*/ 0 h 122"/>
                  <a:gd name="T6" fmla="*/ 0 w 172"/>
                  <a:gd name="T7" fmla="*/ 76 h 1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2"/>
                  <a:gd name="T13" fmla="*/ 0 h 122"/>
                  <a:gd name="T14" fmla="*/ 172 w 172"/>
                  <a:gd name="T15" fmla="*/ 122 h 1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2" h="122">
                    <a:moveTo>
                      <a:pt x="0" y="76"/>
                    </a:moveTo>
                    <a:lnTo>
                      <a:pt x="172" y="122"/>
                    </a:lnTo>
                    <a:lnTo>
                      <a:pt x="54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5E9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2" name="Freeform 556"/>
              <p:cNvSpPr>
                <a:spLocks noChangeArrowheads="1"/>
              </p:cNvSpPr>
              <p:nvPr/>
            </p:nvSpPr>
            <p:spPr bwMode="auto">
              <a:xfrm>
                <a:off x="2355" y="1517"/>
                <a:ext cx="115" cy="490"/>
              </a:xfrm>
              <a:custGeom>
                <a:avLst/>
                <a:gdLst>
                  <a:gd name="T0" fmla="*/ 54 w 68"/>
                  <a:gd name="T1" fmla="*/ 414 h 276"/>
                  <a:gd name="T2" fmla="*/ 0 w 68"/>
                  <a:gd name="T3" fmla="*/ 490 h 276"/>
                  <a:gd name="T4" fmla="*/ 115 w 68"/>
                  <a:gd name="T5" fmla="*/ 0 h 276"/>
                  <a:gd name="T6" fmla="*/ 54 w 68"/>
                  <a:gd name="T7" fmla="*/ 414 h 2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8"/>
                  <a:gd name="T13" fmla="*/ 0 h 276"/>
                  <a:gd name="T14" fmla="*/ 68 w 68"/>
                  <a:gd name="T15" fmla="*/ 276 h 2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8" h="276">
                    <a:moveTo>
                      <a:pt x="32" y="233"/>
                    </a:moveTo>
                    <a:cubicBezTo>
                      <a:pt x="0" y="276"/>
                      <a:pt x="0" y="276"/>
                      <a:pt x="0" y="27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0" y="122"/>
                      <a:pt x="32" y="2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3" name="Freeform 557"/>
              <p:cNvSpPr>
                <a:spLocks noChangeArrowheads="1"/>
              </p:cNvSpPr>
              <p:nvPr/>
            </p:nvSpPr>
            <p:spPr bwMode="auto">
              <a:xfrm>
                <a:off x="2315" y="2109"/>
                <a:ext cx="62" cy="266"/>
              </a:xfrm>
              <a:custGeom>
                <a:avLst/>
                <a:gdLst>
                  <a:gd name="T0" fmla="*/ 27 w 37"/>
                  <a:gd name="T1" fmla="*/ 0 h 150"/>
                  <a:gd name="T2" fmla="*/ 59 w 37"/>
                  <a:gd name="T3" fmla="*/ 181 h 150"/>
                  <a:gd name="T4" fmla="*/ 32 w 37"/>
                  <a:gd name="T5" fmla="*/ 259 h 150"/>
                  <a:gd name="T6" fmla="*/ 22 w 37"/>
                  <a:gd name="T7" fmla="*/ 264 h 150"/>
                  <a:gd name="T8" fmla="*/ 23 w 37"/>
                  <a:gd name="T9" fmla="*/ 250 h 150"/>
                  <a:gd name="T10" fmla="*/ 52 w 37"/>
                  <a:gd name="T11" fmla="*/ 186 h 150"/>
                  <a:gd name="T12" fmla="*/ 0 w 37"/>
                  <a:gd name="T13" fmla="*/ 11 h 150"/>
                  <a:gd name="T14" fmla="*/ 27 w 37"/>
                  <a:gd name="T15" fmla="*/ 0 h 1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"/>
                  <a:gd name="T25" fmla="*/ 0 h 150"/>
                  <a:gd name="T26" fmla="*/ 37 w 37"/>
                  <a:gd name="T27" fmla="*/ 150 h 1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" h="150">
                    <a:moveTo>
                      <a:pt x="16" y="0"/>
                    </a:moveTo>
                    <a:cubicBezTo>
                      <a:pt x="16" y="0"/>
                      <a:pt x="33" y="85"/>
                      <a:pt x="35" y="102"/>
                    </a:cubicBezTo>
                    <a:cubicBezTo>
                      <a:pt x="37" y="123"/>
                      <a:pt x="19" y="146"/>
                      <a:pt x="19" y="146"/>
                    </a:cubicBezTo>
                    <a:cubicBezTo>
                      <a:pt x="19" y="146"/>
                      <a:pt x="15" y="150"/>
                      <a:pt x="13" y="149"/>
                    </a:cubicBezTo>
                    <a:cubicBezTo>
                      <a:pt x="12" y="147"/>
                      <a:pt x="11" y="146"/>
                      <a:pt x="14" y="141"/>
                    </a:cubicBezTo>
                    <a:cubicBezTo>
                      <a:pt x="21" y="127"/>
                      <a:pt x="32" y="118"/>
                      <a:pt x="31" y="105"/>
                    </a:cubicBezTo>
                    <a:cubicBezTo>
                      <a:pt x="30" y="93"/>
                      <a:pt x="21" y="27"/>
                      <a:pt x="0" y="6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6F2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4" name="Freeform 558"/>
              <p:cNvSpPr>
                <a:spLocks noChangeArrowheads="1"/>
              </p:cNvSpPr>
              <p:nvPr/>
            </p:nvSpPr>
            <p:spPr bwMode="auto">
              <a:xfrm>
                <a:off x="2265" y="2132"/>
                <a:ext cx="149" cy="223"/>
              </a:xfrm>
              <a:custGeom>
                <a:avLst/>
                <a:gdLst>
                  <a:gd name="T0" fmla="*/ 149 w 89"/>
                  <a:gd name="T1" fmla="*/ 216 h 126"/>
                  <a:gd name="T2" fmla="*/ 75 w 89"/>
                  <a:gd name="T3" fmla="*/ 48 h 126"/>
                  <a:gd name="T4" fmla="*/ 10 w 89"/>
                  <a:gd name="T5" fmla="*/ 2 h 126"/>
                  <a:gd name="T6" fmla="*/ 0 w 89"/>
                  <a:gd name="T7" fmla="*/ 4 h 126"/>
                  <a:gd name="T8" fmla="*/ 8 w 89"/>
                  <a:gd name="T9" fmla="*/ 14 h 126"/>
                  <a:gd name="T10" fmla="*/ 67 w 89"/>
                  <a:gd name="T11" fmla="*/ 48 h 126"/>
                  <a:gd name="T12" fmla="*/ 122 w 89"/>
                  <a:gd name="T13" fmla="*/ 223 h 126"/>
                  <a:gd name="T14" fmla="*/ 149 w 89"/>
                  <a:gd name="T15" fmla="*/ 216 h 12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9"/>
                  <a:gd name="T25" fmla="*/ 0 h 126"/>
                  <a:gd name="T26" fmla="*/ 89 w 89"/>
                  <a:gd name="T27" fmla="*/ 126 h 12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9" h="126">
                    <a:moveTo>
                      <a:pt x="89" y="122"/>
                    </a:moveTo>
                    <a:cubicBezTo>
                      <a:pt x="89" y="122"/>
                      <a:pt x="54" y="42"/>
                      <a:pt x="45" y="27"/>
                    </a:cubicBezTo>
                    <a:cubicBezTo>
                      <a:pt x="34" y="9"/>
                      <a:pt x="6" y="1"/>
                      <a:pt x="6" y="1"/>
                    </a:cubicBezTo>
                    <a:cubicBezTo>
                      <a:pt x="6" y="1"/>
                      <a:pt x="1" y="0"/>
                      <a:pt x="0" y="2"/>
                    </a:cubicBezTo>
                    <a:cubicBezTo>
                      <a:pt x="0" y="4"/>
                      <a:pt x="0" y="6"/>
                      <a:pt x="5" y="8"/>
                    </a:cubicBezTo>
                    <a:cubicBezTo>
                      <a:pt x="19" y="15"/>
                      <a:pt x="33" y="17"/>
                      <a:pt x="40" y="27"/>
                    </a:cubicBezTo>
                    <a:cubicBezTo>
                      <a:pt x="46" y="38"/>
                      <a:pt x="77" y="97"/>
                      <a:pt x="73" y="126"/>
                    </a:cubicBezTo>
                    <a:cubicBezTo>
                      <a:pt x="89" y="122"/>
                      <a:pt x="89" y="122"/>
                      <a:pt x="89" y="122"/>
                    </a:cubicBezTo>
                  </a:path>
                </a:pathLst>
              </a:custGeom>
              <a:solidFill>
                <a:srgbClr val="6F2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5" name="Freeform 559"/>
              <p:cNvSpPr>
                <a:spLocks noEditPoints="1" noChangeArrowheads="1"/>
              </p:cNvSpPr>
              <p:nvPr/>
            </p:nvSpPr>
            <p:spPr bwMode="auto">
              <a:xfrm>
                <a:off x="2288" y="2109"/>
                <a:ext cx="128" cy="252"/>
              </a:xfrm>
              <a:custGeom>
                <a:avLst/>
                <a:gdLst>
                  <a:gd name="T0" fmla="*/ 128 w 76"/>
                  <a:gd name="T1" fmla="*/ 240 h 142"/>
                  <a:gd name="T2" fmla="*/ 125 w 76"/>
                  <a:gd name="T3" fmla="*/ 218 h 142"/>
                  <a:gd name="T4" fmla="*/ 116 w 76"/>
                  <a:gd name="T5" fmla="*/ 181 h 142"/>
                  <a:gd name="T6" fmla="*/ 104 w 76"/>
                  <a:gd name="T7" fmla="*/ 153 h 142"/>
                  <a:gd name="T8" fmla="*/ 104 w 76"/>
                  <a:gd name="T9" fmla="*/ 153 h 142"/>
                  <a:gd name="T10" fmla="*/ 93 w 76"/>
                  <a:gd name="T11" fmla="*/ 119 h 142"/>
                  <a:gd name="T12" fmla="*/ 84 w 76"/>
                  <a:gd name="T13" fmla="*/ 85 h 142"/>
                  <a:gd name="T14" fmla="*/ 84 w 76"/>
                  <a:gd name="T15" fmla="*/ 85 h 142"/>
                  <a:gd name="T16" fmla="*/ 77 w 76"/>
                  <a:gd name="T17" fmla="*/ 55 h 142"/>
                  <a:gd name="T18" fmla="*/ 64 w 76"/>
                  <a:gd name="T19" fmla="*/ 20 h 142"/>
                  <a:gd name="T20" fmla="*/ 54 w 76"/>
                  <a:gd name="T21" fmla="*/ 0 h 142"/>
                  <a:gd name="T22" fmla="*/ 22 w 76"/>
                  <a:gd name="T23" fmla="*/ 11 h 142"/>
                  <a:gd name="T24" fmla="*/ 17 w 76"/>
                  <a:gd name="T25" fmla="*/ 18 h 142"/>
                  <a:gd name="T26" fmla="*/ 17 w 76"/>
                  <a:gd name="T27" fmla="*/ 18 h 142"/>
                  <a:gd name="T28" fmla="*/ 15 w 76"/>
                  <a:gd name="T29" fmla="*/ 18 h 142"/>
                  <a:gd name="T30" fmla="*/ 15 w 76"/>
                  <a:gd name="T31" fmla="*/ 18 h 142"/>
                  <a:gd name="T32" fmla="*/ 8 w 76"/>
                  <a:gd name="T33" fmla="*/ 78 h 142"/>
                  <a:gd name="T34" fmla="*/ 54 w 76"/>
                  <a:gd name="T35" fmla="*/ 121 h 142"/>
                  <a:gd name="T36" fmla="*/ 67 w 76"/>
                  <a:gd name="T37" fmla="*/ 128 h 142"/>
                  <a:gd name="T38" fmla="*/ 61 w 76"/>
                  <a:gd name="T39" fmla="*/ 142 h 142"/>
                  <a:gd name="T40" fmla="*/ 47 w 76"/>
                  <a:gd name="T41" fmla="*/ 206 h 142"/>
                  <a:gd name="T42" fmla="*/ 86 w 76"/>
                  <a:gd name="T43" fmla="*/ 248 h 142"/>
                  <a:gd name="T44" fmla="*/ 86 w 76"/>
                  <a:gd name="T45" fmla="*/ 248 h 142"/>
                  <a:gd name="T46" fmla="*/ 88 w 76"/>
                  <a:gd name="T47" fmla="*/ 248 h 142"/>
                  <a:gd name="T48" fmla="*/ 88 w 76"/>
                  <a:gd name="T49" fmla="*/ 248 h 142"/>
                  <a:gd name="T50" fmla="*/ 96 w 76"/>
                  <a:gd name="T51" fmla="*/ 252 h 142"/>
                  <a:gd name="T52" fmla="*/ 128 w 76"/>
                  <a:gd name="T53" fmla="*/ 240 h 142"/>
                  <a:gd name="T54" fmla="*/ 57 w 76"/>
                  <a:gd name="T55" fmla="*/ 117 h 142"/>
                  <a:gd name="T56" fmla="*/ 10 w 76"/>
                  <a:gd name="T57" fmla="*/ 78 h 142"/>
                  <a:gd name="T58" fmla="*/ 27 w 76"/>
                  <a:gd name="T59" fmla="*/ 20 h 142"/>
                  <a:gd name="T60" fmla="*/ 72 w 76"/>
                  <a:gd name="T61" fmla="*/ 57 h 142"/>
                  <a:gd name="T62" fmla="*/ 57 w 76"/>
                  <a:gd name="T63" fmla="*/ 117 h 142"/>
                  <a:gd name="T64" fmla="*/ 49 w 76"/>
                  <a:gd name="T65" fmla="*/ 202 h 142"/>
                  <a:gd name="T66" fmla="*/ 66 w 76"/>
                  <a:gd name="T67" fmla="*/ 144 h 142"/>
                  <a:gd name="T68" fmla="*/ 111 w 76"/>
                  <a:gd name="T69" fmla="*/ 181 h 142"/>
                  <a:gd name="T70" fmla="*/ 94 w 76"/>
                  <a:gd name="T71" fmla="*/ 241 h 142"/>
                  <a:gd name="T72" fmla="*/ 49 w 76"/>
                  <a:gd name="T73" fmla="*/ 202 h 1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6"/>
                  <a:gd name="T112" fmla="*/ 0 h 142"/>
                  <a:gd name="T113" fmla="*/ 76 w 76"/>
                  <a:gd name="T114" fmla="*/ 142 h 1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6" h="142">
                    <a:moveTo>
                      <a:pt x="76" y="135"/>
                    </a:moveTo>
                    <a:cubicBezTo>
                      <a:pt x="76" y="133"/>
                      <a:pt x="75" y="127"/>
                      <a:pt x="74" y="123"/>
                    </a:cubicBezTo>
                    <a:cubicBezTo>
                      <a:pt x="74" y="118"/>
                      <a:pt x="72" y="112"/>
                      <a:pt x="69" y="102"/>
                    </a:cubicBezTo>
                    <a:cubicBezTo>
                      <a:pt x="66" y="95"/>
                      <a:pt x="64" y="90"/>
                      <a:pt x="62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57" y="75"/>
                      <a:pt x="55" y="67"/>
                    </a:cubicBezTo>
                    <a:cubicBezTo>
                      <a:pt x="52" y="60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49" y="44"/>
                      <a:pt x="48" y="38"/>
                      <a:pt x="46" y="31"/>
                    </a:cubicBezTo>
                    <a:cubicBezTo>
                      <a:pt x="43" y="21"/>
                      <a:pt x="40" y="15"/>
                      <a:pt x="38" y="11"/>
                    </a:cubicBezTo>
                    <a:cubicBezTo>
                      <a:pt x="36" y="7"/>
                      <a:pt x="33" y="1"/>
                      <a:pt x="32" y="0"/>
                    </a:cubicBezTo>
                    <a:cubicBezTo>
                      <a:pt x="24" y="1"/>
                      <a:pt x="20" y="2"/>
                      <a:pt x="13" y="6"/>
                    </a:cubicBezTo>
                    <a:cubicBezTo>
                      <a:pt x="13" y="7"/>
                      <a:pt x="11" y="9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" y="17"/>
                      <a:pt x="0" y="30"/>
                      <a:pt x="5" y="44"/>
                    </a:cubicBezTo>
                    <a:cubicBezTo>
                      <a:pt x="10" y="59"/>
                      <a:pt x="20" y="70"/>
                      <a:pt x="32" y="68"/>
                    </a:cubicBezTo>
                    <a:cubicBezTo>
                      <a:pt x="35" y="68"/>
                      <a:pt x="38" y="69"/>
                      <a:pt x="40" y="72"/>
                    </a:cubicBezTo>
                    <a:cubicBezTo>
                      <a:pt x="41" y="76"/>
                      <a:pt x="38" y="78"/>
                      <a:pt x="36" y="80"/>
                    </a:cubicBezTo>
                    <a:cubicBezTo>
                      <a:pt x="25" y="85"/>
                      <a:pt x="23" y="100"/>
                      <a:pt x="28" y="116"/>
                    </a:cubicBezTo>
                    <a:cubicBezTo>
                      <a:pt x="32" y="130"/>
                      <a:pt x="41" y="140"/>
                      <a:pt x="51" y="140"/>
                    </a:cubicBezTo>
                    <a:cubicBezTo>
                      <a:pt x="51" y="140"/>
                      <a:pt x="51" y="140"/>
                      <a:pt x="51" y="140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53" y="140"/>
                      <a:pt x="56" y="140"/>
                      <a:pt x="57" y="142"/>
                    </a:cubicBezTo>
                    <a:cubicBezTo>
                      <a:pt x="64" y="140"/>
                      <a:pt x="69" y="139"/>
                      <a:pt x="76" y="135"/>
                    </a:cubicBezTo>
                    <a:moveTo>
                      <a:pt x="34" y="66"/>
                    </a:moveTo>
                    <a:cubicBezTo>
                      <a:pt x="22" y="70"/>
                      <a:pt x="11" y="59"/>
                      <a:pt x="6" y="44"/>
                    </a:cubicBezTo>
                    <a:cubicBezTo>
                      <a:pt x="1" y="29"/>
                      <a:pt x="3" y="15"/>
                      <a:pt x="16" y="11"/>
                    </a:cubicBezTo>
                    <a:cubicBezTo>
                      <a:pt x="28" y="7"/>
                      <a:pt x="35" y="7"/>
                      <a:pt x="43" y="32"/>
                    </a:cubicBezTo>
                    <a:cubicBezTo>
                      <a:pt x="52" y="61"/>
                      <a:pt x="46" y="62"/>
                      <a:pt x="34" y="66"/>
                    </a:cubicBezTo>
                    <a:moveTo>
                      <a:pt x="29" y="114"/>
                    </a:moveTo>
                    <a:cubicBezTo>
                      <a:pt x="24" y="99"/>
                      <a:pt x="27" y="85"/>
                      <a:pt x="39" y="81"/>
                    </a:cubicBezTo>
                    <a:cubicBezTo>
                      <a:pt x="51" y="77"/>
                      <a:pt x="57" y="74"/>
                      <a:pt x="66" y="102"/>
                    </a:cubicBezTo>
                    <a:cubicBezTo>
                      <a:pt x="74" y="127"/>
                      <a:pt x="68" y="132"/>
                      <a:pt x="56" y="136"/>
                    </a:cubicBezTo>
                    <a:cubicBezTo>
                      <a:pt x="43" y="140"/>
                      <a:pt x="34" y="129"/>
                      <a:pt x="29" y="114"/>
                    </a:cubicBezTo>
                  </a:path>
                </a:pathLst>
              </a:custGeom>
              <a:solidFill>
                <a:srgbClr val="F04C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606" name="Picture 560"/>
              <p:cNvPicPr>
                <a:picLocks noChangeAspect="1"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1" y="2120"/>
                <a:ext cx="71" cy="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6607" name="Freeform 561"/>
              <p:cNvSpPr>
                <a:spLocks noEditPoints="1" noChangeArrowheads="1"/>
              </p:cNvSpPr>
              <p:nvPr/>
            </p:nvSpPr>
            <p:spPr bwMode="auto">
              <a:xfrm>
                <a:off x="2298" y="2132"/>
                <a:ext cx="71" cy="85"/>
              </a:xfrm>
              <a:custGeom>
                <a:avLst/>
                <a:gdLst>
                  <a:gd name="T0" fmla="*/ 69 w 42"/>
                  <a:gd name="T1" fmla="*/ 57 h 48"/>
                  <a:gd name="T2" fmla="*/ 64 w 42"/>
                  <a:gd name="T3" fmla="*/ 85 h 48"/>
                  <a:gd name="T4" fmla="*/ 64 w 42"/>
                  <a:gd name="T5" fmla="*/ 85 h 48"/>
                  <a:gd name="T6" fmla="*/ 71 w 42"/>
                  <a:gd name="T7" fmla="*/ 71 h 48"/>
                  <a:gd name="T8" fmla="*/ 69 w 42"/>
                  <a:gd name="T9" fmla="*/ 57 h 48"/>
                  <a:gd name="T10" fmla="*/ 69 w 42"/>
                  <a:gd name="T11" fmla="*/ 57 h 48"/>
                  <a:gd name="T12" fmla="*/ 8 w 42"/>
                  <a:gd name="T13" fmla="*/ 0 h 48"/>
                  <a:gd name="T14" fmla="*/ 0 w 42"/>
                  <a:gd name="T15" fmla="*/ 11 h 48"/>
                  <a:gd name="T16" fmla="*/ 42 w 42"/>
                  <a:gd name="T17" fmla="*/ 35 h 48"/>
                  <a:gd name="T18" fmla="*/ 41 w 42"/>
                  <a:gd name="T19" fmla="*/ 32 h 48"/>
                  <a:gd name="T20" fmla="*/ 8 w 42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48"/>
                  <a:gd name="T35" fmla="*/ 42 w 42"/>
                  <a:gd name="T36" fmla="*/ 48 h 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48">
                    <a:moveTo>
                      <a:pt x="41" y="32"/>
                    </a:moveTo>
                    <a:cubicBezTo>
                      <a:pt x="42" y="41"/>
                      <a:pt x="41" y="46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40" y="47"/>
                      <a:pt x="42" y="44"/>
                      <a:pt x="42" y="40"/>
                    </a:cubicBezTo>
                    <a:cubicBezTo>
                      <a:pt x="42" y="38"/>
                      <a:pt x="41" y="35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moveTo>
                      <a:pt x="5" y="0"/>
                    </a:moveTo>
                    <a:cubicBezTo>
                      <a:pt x="3" y="2"/>
                      <a:pt x="1" y="4"/>
                      <a:pt x="0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19"/>
                      <a:pt x="25" y="18"/>
                      <a:pt x="24" y="18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A79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8" name="Freeform 562"/>
              <p:cNvSpPr>
                <a:spLocks noEditPoints="1" noChangeArrowheads="1"/>
              </p:cNvSpPr>
              <p:nvPr/>
            </p:nvSpPr>
            <p:spPr bwMode="auto">
              <a:xfrm>
                <a:off x="2322" y="2125"/>
                <a:ext cx="40" cy="94"/>
              </a:xfrm>
              <a:custGeom>
                <a:avLst/>
                <a:gdLst>
                  <a:gd name="T0" fmla="*/ 40 w 24"/>
                  <a:gd name="T1" fmla="*/ 92 h 53"/>
                  <a:gd name="T2" fmla="*/ 37 w 24"/>
                  <a:gd name="T3" fmla="*/ 94 h 53"/>
                  <a:gd name="T4" fmla="*/ 37 w 24"/>
                  <a:gd name="T5" fmla="*/ 94 h 53"/>
                  <a:gd name="T6" fmla="*/ 40 w 24"/>
                  <a:gd name="T7" fmla="*/ 92 h 53"/>
                  <a:gd name="T8" fmla="*/ 40 w 24"/>
                  <a:gd name="T9" fmla="*/ 92 h 53"/>
                  <a:gd name="T10" fmla="*/ 8 w 24"/>
                  <a:gd name="T11" fmla="*/ 0 h 53"/>
                  <a:gd name="T12" fmla="*/ 8 w 24"/>
                  <a:gd name="T13" fmla="*/ 0 h 53"/>
                  <a:gd name="T14" fmla="*/ 0 w 24"/>
                  <a:gd name="T15" fmla="*/ 2 h 53"/>
                  <a:gd name="T16" fmla="*/ 17 w 24"/>
                  <a:gd name="T17" fmla="*/ 39 h 53"/>
                  <a:gd name="T18" fmla="*/ 18 w 24"/>
                  <a:gd name="T19" fmla="*/ 43 h 53"/>
                  <a:gd name="T20" fmla="*/ 33 w 24"/>
                  <a:gd name="T21" fmla="*/ 50 h 53"/>
                  <a:gd name="T22" fmla="*/ 25 w 24"/>
                  <a:gd name="T23" fmla="*/ 11 h 53"/>
                  <a:gd name="T24" fmla="*/ 8 w 24"/>
                  <a:gd name="T25" fmla="*/ 0 h 53"/>
                  <a:gd name="T26" fmla="*/ 8 w 24"/>
                  <a:gd name="T27" fmla="*/ 0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"/>
                  <a:gd name="T43" fmla="*/ 0 h 53"/>
                  <a:gd name="T44" fmla="*/ 24 w 24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" h="53">
                    <a:moveTo>
                      <a:pt x="24" y="52"/>
                    </a:moveTo>
                    <a:cubicBezTo>
                      <a:pt x="24" y="53"/>
                      <a:pt x="23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3" y="53"/>
                      <a:pt x="24" y="53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0" y="1"/>
                    </a:cubicBezTo>
                    <a:cubicBezTo>
                      <a:pt x="4" y="6"/>
                      <a:pt x="7" y="14"/>
                      <a:pt x="10" y="22"/>
                    </a:cubicBezTo>
                    <a:cubicBezTo>
                      <a:pt x="11" y="22"/>
                      <a:pt x="11" y="23"/>
                      <a:pt x="11" y="24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8" y="20"/>
                      <a:pt x="16" y="12"/>
                      <a:pt x="15" y="6"/>
                    </a:cubicBezTo>
                    <a:cubicBezTo>
                      <a:pt x="12" y="2"/>
                      <a:pt x="9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9" name="Freeform 563"/>
              <p:cNvSpPr>
                <a:spLocks noChangeArrowheads="1"/>
              </p:cNvSpPr>
              <p:nvPr/>
            </p:nvSpPr>
            <p:spPr bwMode="auto">
              <a:xfrm>
                <a:off x="2352" y="2219"/>
                <a:ext cx="7" cy="3"/>
              </a:xfrm>
              <a:custGeom>
                <a:avLst/>
                <a:gdLst>
                  <a:gd name="T0" fmla="*/ 7 w 4"/>
                  <a:gd name="T1" fmla="*/ 0 h 2"/>
                  <a:gd name="T2" fmla="*/ 0 w 4"/>
                  <a:gd name="T3" fmla="*/ 3 h 2"/>
                  <a:gd name="T4" fmla="*/ 7 w 4"/>
                  <a:gd name="T5" fmla="*/ 0 h 2"/>
                  <a:gd name="T6" fmla="*/ 7 w 4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2"/>
                  <a:gd name="T14" fmla="*/ 4 w 4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10" name="Freeform 564"/>
              <p:cNvSpPr>
                <a:spLocks noEditPoints="1" noChangeArrowheads="1"/>
              </p:cNvSpPr>
              <p:nvPr/>
            </p:nvSpPr>
            <p:spPr bwMode="auto">
              <a:xfrm>
                <a:off x="2298" y="2125"/>
                <a:ext cx="71" cy="78"/>
              </a:xfrm>
              <a:custGeom>
                <a:avLst/>
                <a:gdLst>
                  <a:gd name="T0" fmla="*/ 63 w 42"/>
                  <a:gd name="T1" fmla="*/ 41 h 44"/>
                  <a:gd name="T2" fmla="*/ 63 w 42"/>
                  <a:gd name="T3" fmla="*/ 41 h 44"/>
                  <a:gd name="T4" fmla="*/ 69 w 42"/>
                  <a:gd name="T5" fmla="*/ 64 h 44"/>
                  <a:gd name="T6" fmla="*/ 71 w 42"/>
                  <a:gd name="T7" fmla="*/ 78 h 44"/>
                  <a:gd name="T8" fmla="*/ 63 w 42"/>
                  <a:gd name="T9" fmla="*/ 41 h 44"/>
                  <a:gd name="T10" fmla="*/ 63 w 42"/>
                  <a:gd name="T11" fmla="*/ 41 h 44"/>
                  <a:gd name="T12" fmla="*/ 63 w 42"/>
                  <a:gd name="T13" fmla="*/ 41 h 44"/>
                  <a:gd name="T14" fmla="*/ 63 w 42"/>
                  <a:gd name="T15" fmla="*/ 41 h 44"/>
                  <a:gd name="T16" fmla="*/ 63 w 42"/>
                  <a:gd name="T17" fmla="*/ 41 h 44"/>
                  <a:gd name="T18" fmla="*/ 17 w 42"/>
                  <a:gd name="T19" fmla="*/ 4 h 44"/>
                  <a:gd name="T20" fmla="*/ 17 w 42"/>
                  <a:gd name="T21" fmla="*/ 4 h 44"/>
                  <a:gd name="T22" fmla="*/ 0 w 42"/>
                  <a:gd name="T23" fmla="*/ 18 h 44"/>
                  <a:gd name="T24" fmla="*/ 0 w 42"/>
                  <a:gd name="T25" fmla="*/ 18 h 44"/>
                  <a:gd name="T26" fmla="*/ 8 w 42"/>
                  <a:gd name="T27" fmla="*/ 7 h 44"/>
                  <a:gd name="T28" fmla="*/ 17 w 42"/>
                  <a:gd name="T29" fmla="*/ 4 h 44"/>
                  <a:gd name="T30" fmla="*/ 17 w 42"/>
                  <a:gd name="T31" fmla="*/ 4 h 44"/>
                  <a:gd name="T32" fmla="*/ 32 w 42"/>
                  <a:gd name="T33" fmla="*/ 0 h 44"/>
                  <a:gd name="T34" fmla="*/ 17 w 42"/>
                  <a:gd name="T35" fmla="*/ 4 h 44"/>
                  <a:gd name="T36" fmla="*/ 24 w 42"/>
                  <a:gd name="T37" fmla="*/ 2 h 44"/>
                  <a:gd name="T38" fmla="*/ 32 w 42"/>
                  <a:gd name="T39" fmla="*/ 0 h 44"/>
                  <a:gd name="T40" fmla="*/ 32 w 42"/>
                  <a:gd name="T41" fmla="*/ 0 h 44"/>
                  <a:gd name="T42" fmla="*/ 32 w 42"/>
                  <a:gd name="T43" fmla="*/ 0 h 44"/>
                  <a:gd name="T44" fmla="*/ 32 w 42"/>
                  <a:gd name="T45" fmla="*/ 0 h 44"/>
                  <a:gd name="T46" fmla="*/ 32 w 42"/>
                  <a:gd name="T47" fmla="*/ 0 h 4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"/>
                  <a:gd name="T73" fmla="*/ 0 h 44"/>
                  <a:gd name="T74" fmla="*/ 42 w 42"/>
                  <a:gd name="T75" fmla="*/ 44 h 4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" h="44">
                    <a:moveTo>
                      <a:pt x="37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9" y="29"/>
                      <a:pt x="40" y="33"/>
                      <a:pt x="41" y="36"/>
                    </a:cubicBezTo>
                    <a:cubicBezTo>
                      <a:pt x="41" y="39"/>
                      <a:pt x="42" y="42"/>
                      <a:pt x="42" y="44"/>
                    </a:cubicBezTo>
                    <a:cubicBezTo>
                      <a:pt x="42" y="39"/>
                      <a:pt x="40" y="3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moveTo>
                      <a:pt x="37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5" y="4"/>
                      <a:pt x="2" y="6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8"/>
                      <a:pt x="3" y="6"/>
                      <a:pt x="5" y="4"/>
                    </a:cubicBezTo>
                    <a:cubicBezTo>
                      <a:pt x="6" y="3"/>
                      <a:pt x="8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moveTo>
                      <a:pt x="19" y="0"/>
                    </a:moveTo>
                    <a:cubicBezTo>
                      <a:pt x="16" y="0"/>
                      <a:pt x="13" y="1"/>
                      <a:pt x="10" y="2"/>
                    </a:cubicBezTo>
                    <a:cubicBezTo>
                      <a:pt x="11" y="2"/>
                      <a:pt x="13" y="1"/>
                      <a:pt x="14" y="1"/>
                    </a:cubicBezTo>
                    <a:cubicBezTo>
                      <a:pt x="16" y="1"/>
                      <a:pt x="17" y="0"/>
                      <a:pt x="19" y="0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A04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611" name="Picture 565"/>
              <p:cNvPicPr>
                <a:picLocks noChangeAspect="1"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5" y="2277"/>
                <a:ext cx="35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6612" name="Picture 566"/>
              <p:cNvPicPr>
                <a:picLocks noChangeAspect="1" noChangeArrowheads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3" y="2243"/>
                <a:ext cx="68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6613" name="Freeform 567"/>
              <p:cNvSpPr>
                <a:spLocks noChangeArrowheads="1"/>
              </p:cNvSpPr>
              <p:nvPr/>
            </p:nvSpPr>
            <p:spPr bwMode="auto">
              <a:xfrm>
                <a:off x="2335" y="2252"/>
                <a:ext cx="17" cy="18"/>
              </a:xfrm>
              <a:custGeom>
                <a:avLst/>
                <a:gdLst>
                  <a:gd name="T0" fmla="*/ 17 w 10"/>
                  <a:gd name="T1" fmla="*/ 0 h 10"/>
                  <a:gd name="T2" fmla="*/ 0 w 10"/>
                  <a:gd name="T3" fmla="*/ 16 h 10"/>
                  <a:gd name="T4" fmla="*/ 3 w 10"/>
                  <a:gd name="T5" fmla="*/ 18 h 10"/>
                  <a:gd name="T6" fmla="*/ 17 w 10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0"/>
                  <a:gd name="T14" fmla="*/ 10 w 1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0">
                    <a:moveTo>
                      <a:pt x="10" y="0"/>
                    </a:moveTo>
                    <a:cubicBezTo>
                      <a:pt x="6" y="2"/>
                      <a:pt x="2" y="5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A79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14" name="Freeform 568"/>
              <p:cNvSpPr>
                <a:spLocks noChangeArrowheads="1"/>
              </p:cNvSpPr>
              <p:nvPr/>
            </p:nvSpPr>
            <p:spPr bwMode="auto">
              <a:xfrm>
                <a:off x="2360" y="2249"/>
                <a:ext cx="14" cy="39"/>
              </a:xfrm>
              <a:custGeom>
                <a:avLst/>
                <a:gdLst>
                  <a:gd name="T0" fmla="*/ 4 w 8"/>
                  <a:gd name="T1" fmla="*/ 0 h 22"/>
                  <a:gd name="T2" fmla="*/ 0 w 8"/>
                  <a:gd name="T3" fmla="*/ 2 h 22"/>
                  <a:gd name="T4" fmla="*/ 5 w 8"/>
                  <a:gd name="T5" fmla="*/ 34 h 22"/>
                  <a:gd name="T6" fmla="*/ 14 w 8"/>
                  <a:gd name="T7" fmla="*/ 39 h 22"/>
                  <a:gd name="T8" fmla="*/ 11 w 8"/>
                  <a:gd name="T9" fmla="*/ 20 h 22"/>
                  <a:gd name="T10" fmla="*/ 4 w 8"/>
                  <a:gd name="T11" fmla="*/ 0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"/>
                  <a:gd name="T19" fmla="*/ 0 h 22"/>
                  <a:gd name="T20" fmla="*/ 8 w 8"/>
                  <a:gd name="T21" fmla="*/ 22 h 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" h="22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8"/>
                      <a:pt x="2" y="14"/>
                      <a:pt x="3" y="1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19"/>
                      <a:pt x="7" y="15"/>
                      <a:pt x="6" y="11"/>
                    </a:cubicBezTo>
                    <a:cubicBezTo>
                      <a:pt x="5" y="7"/>
                      <a:pt x="3" y="3"/>
                      <a:pt x="2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15" name="Freeform 569"/>
              <p:cNvSpPr>
                <a:spLocks noEditPoints="1" noChangeArrowheads="1"/>
              </p:cNvSpPr>
              <p:nvPr/>
            </p:nvSpPr>
            <p:spPr bwMode="auto">
              <a:xfrm>
                <a:off x="2364" y="2247"/>
                <a:ext cx="40" cy="100"/>
              </a:xfrm>
              <a:custGeom>
                <a:avLst/>
                <a:gdLst>
                  <a:gd name="T0" fmla="*/ 40 w 24"/>
                  <a:gd name="T1" fmla="*/ 77 h 56"/>
                  <a:gd name="T2" fmla="*/ 25 w 24"/>
                  <a:gd name="T3" fmla="*/ 100 h 56"/>
                  <a:gd name="T4" fmla="*/ 25 w 24"/>
                  <a:gd name="T5" fmla="*/ 100 h 56"/>
                  <a:gd name="T6" fmla="*/ 40 w 24"/>
                  <a:gd name="T7" fmla="*/ 77 h 56"/>
                  <a:gd name="T8" fmla="*/ 40 w 24"/>
                  <a:gd name="T9" fmla="*/ 77 h 56"/>
                  <a:gd name="T10" fmla="*/ 7 w 24"/>
                  <a:gd name="T11" fmla="*/ 0 h 56"/>
                  <a:gd name="T12" fmla="*/ 7 w 24"/>
                  <a:gd name="T13" fmla="*/ 0 h 56"/>
                  <a:gd name="T14" fmla="*/ 0 w 24"/>
                  <a:gd name="T15" fmla="*/ 2 h 56"/>
                  <a:gd name="T16" fmla="*/ 7 w 24"/>
                  <a:gd name="T17" fmla="*/ 21 h 56"/>
                  <a:gd name="T18" fmla="*/ 13 w 24"/>
                  <a:gd name="T19" fmla="*/ 43 h 56"/>
                  <a:gd name="T20" fmla="*/ 28 w 24"/>
                  <a:gd name="T21" fmla="*/ 50 h 56"/>
                  <a:gd name="T22" fmla="*/ 25 w 24"/>
                  <a:gd name="T23" fmla="*/ 39 h 56"/>
                  <a:gd name="T24" fmla="*/ 8 w 24"/>
                  <a:gd name="T25" fmla="*/ 0 h 56"/>
                  <a:gd name="T26" fmla="*/ 7 w 24"/>
                  <a:gd name="T27" fmla="*/ 0 h 56"/>
                  <a:gd name="T28" fmla="*/ 7 w 24"/>
                  <a:gd name="T29" fmla="*/ 0 h 5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4"/>
                  <a:gd name="T46" fmla="*/ 0 h 56"/>
                  <a:gd name="T47" fmla="*/ 24 w 24"/>
                  <a:gd name="T48" fmla="*/ 56 h 5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4" h="56">
                    <a:moveTo>
                      <a:pt x="24" y="43"/>
                    </a:moveTo>
                    <a:cubicBezTo>
                      <a:pt x="24" y="51"/>
                      <a:pt x="21" y="54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20" y="54"/>
                      <a:pt x="24" y="51"/>
                      <a:pt x="24" y="43"/>
                    </a:cubicBezTo>
                    <a:cubicBezTo>
                      <a:pt x="24" y="43"/>
                      <a:pt x="24" y="43"/>
                      <a:pt x="24" y="43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ubicBezTo>
                      <a:pt x="1" y="4"/>
                      <a:pt x="3" y="8"/>
                      <a:pt x="4" y="12"/>
                    </a:cubicBezTo>
                    <a:cubicBezTo>
                      <a:pt x="6" y="16"/>
                      <a:pt x="7" y="20"/>
                      <a:pt x="8" y="24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6"/>
                      <a:pt x="16" y="24"/>
                      <a:pt x="15" y="22"/>
                    </a:cubicBezTo>
                    <a:cubicBezTo>
                      <a:pt x="12" y="15"/>
                      <a:pt x="8" y="8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23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16" name="Freeform 570"/>
              <p:cNvSpPr>
                <a:spLocks noEditPoints="1" noChangeArrowheads="1"/>
              </p:cNvSpPr>
              <p:nvPr/>
            </p:nvSpPr>
            <p:spPr bwMode="auto">
              <a:xfrm>
                <a:off x="2335" y="2247"/>
                <a:ext cx="69" cy="103"/>
              </a:xfrm>
              <a:custGeom>
                <a:avLst/>
                <a:gdLst>
                  <a:gd name="T0" fmla="*/ 47 w 41"/>
                  <a:gd name="T1" fmla="*/ 103 h 58"/>
                  <a:gd name="T2" fmla="*/ 45 w 41"/>
                  <a:gd name="T3" fmla="*/ 103 h 58"/>
                  <a:gd name="T4" fmla="*/ 45 w 41"/>
                  <a:gd name="T5" fmla="*/ 103 h 58"/>
                  <a:gd name="T6" fmla="*/ 47 w 41"/>
                  <a:gd name="T7" fmla="*/ 103 h 58"/>
                  <a:gd name="T8" fmla="*/ 64 w 41"/>
                  <a:gd name="T9" fmla="*/ 43 h 58"/>
                  <a:gd name="T10" fmla="*/ 64 w 41"/>
                  <a:gd name="T11" fmla="*/ 43 h 58"/>
                  <a:gd name="T12" fmla="*/ 69 w 41"/>
                  <a:gd name="T13" fmla="*/ 76 h 58"/>
                  <a:gd name="T14" fmla="*/ 64 w 41"/>
                  <a:gd name="T15" fmla="*/ 43 h 58"/>
                  <a:gd name="T16" fmla="*/ 64 w 41"/>
                  <a:gd name="T17" fmla="*/ 43 h 58"/>
                  <a:gd name="T18" fmla="*/ 62 w 41"/>
                  <a:gd name="T19" fmla="*/ 43 h 58"/>
                  <a:gd name="T20" fmla="*/ 64 w 41"/>
                  <a:gd name="T21" fmla="*/ 43 h 58"/>
                  <a:gd name="T22" fmla="*/ 62 w 41"/>
                  <a:gd name="T23" fmla="*/ 43 h 58"/>
                  <a:gd name="T24" fmla="*/ 62 w 41"/>
                  <a:gd name="T25" fmla="*/ 41 h 58"/>
                  <a:gd name="T26" fmla="*/ 62 w 41"/>
                  <a:gd name="T27" fmla="*/ 41 h 58"/>
                  <a:gd name="T28" fmla="*/ 62 w 41"/>
                  <a:gd name="T29" fmla="*/ 41 h 58"/>
                  <a:gd name="T30" fmla="*/ 19 w 41"/>
                  <a:gd name="T31" fmla="*/ 5 h 58"/>
                  <a:gd name="T32" fmla="*/ 19 w 41"/>
                  <a:gd name="T33" fmla="*/ 5 h 58"/>
                  <a:gd name="T34" fmla="*/ 0 w 41"/>
                  <a:gd name="T35" fmla="*/ 21 h 58"/>
                  <a:gd name="T36" fmla="*/ 0 w 41"/>
                  <a:gd name="T37" fmla="*/ 21 h 58"/>
                  <a:gd name="T38" fmla="*/ 17 w 41"/>
                  <a:gd name="T39" fmla="*/ 5 h 58"/>
                  <a:gd name="T40" fmla="*/ 19 w 41"/>
                  <a:gd name="T41" fmla="*/ 5 h 58"/>
                  <a:gd name="T42" fmla="*/ 19 w 41"/>
                  <a:gd name="T43" fmla="*/ 5 h 58"/>
                  <a:gd name="T44" fmla="*/ 35 w 41"/>
                  <a:gd name="T45" fmla="*/ 0 h 58"/>
                  <a:gd name="T46" fmla="*/ 19 w 41"/>
                  <a:gd name="T47" fmla="*/ 5 h 58"/>
                  <a:gd name="T48" fmla="*/ 25 w 41"/>
                  <a:gd name="T49" fmla="*/ 4 h 58"/>
                  <a:gd name="T50" fmla="*/ 29 w 41"/>
                  <a:gd name="T51" fmla="*/ 2 h 58"/>
                  <a:gd name="T52" fmla="*/ 35 w 41"/>
                  <a:gd name="T53" fmla="*/ 0 h 58"/>
                  <a:gd name="T54" fmla="*/ 35 w 41"/>
                  <a:gd name="T55" fmla="*/ 0 h 58"/>
                  <a:gd name="T56" fmla="*/ 35 w 41"/>
                  <a:gd name="T57" fmla="*/ 0 h 58"/>
                  <a:gd name="T58" fmla="*/ 35 w 41"/>
                  <a:gd name="T59" fmla="*/ 0 h 58"/>
                  <a:gd name="T60" fmla="*/ 35 w 41"/>
                  <a:gd name="T61" fmla="*/ 0 h 5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58"/>
                  <a:gd name="T95" fmla="*/ 41 w 41"/>
                  <a:gd name="T96" fmla="*/ 58 h 5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58">
                    <a:moveTo>
                      <a:pt x="28" y="58"/>
                    </a:moveTo>
                    <a:cubicBezTo>
                      <a:pt x="28" y="58"/>
                      <a:pt x="27" y="58"/>
                      <a:pt x="27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8"/>
                      <a:pt x="28" y="58"/>
                      <a:pt x="28" y="58"/>
                    </a:cubicBezTo>
                    <a:moveTo>
                      <a:pt x="38" y="2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40" y="32"/>
                      <a:pt x="41" y="38"/>
                      <a:pt x="41" y="43"/>
                    </a:cubicBezTo>
                    <a:cubicBezTo>
                      <a:pt x="41" y="38"/>
                      <a:pt x="40" y="32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moveTo>
                      <a:pt x="37" y="24"/>
                    </a:moveTo>
                    <a:cubicBezTo>
                      <a:pt x="37" y="24"/>
                      <a:pt x="38" y="24"/>
                      <a:pt x="38" y="24"/>
                    </a:cubicBezTo>
                    <a:cubicBezTo>
                      <a:pt x="38" y="24"/>
                      <a:pt x="37" y="24"/>
                      <a:pt x="37" y="24"/>
                    </a:cubicBezTo>
                    <a:moveTo>
                      <a:pt x="37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moveTo>
                      <a:pt x="11" y="3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6" y="4"/>
                      <a:pt x="2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8"/>
                      <a:pt x="6" y="5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moveTo>
                      <a:pt x="21" y="0"/>
                    </a:moveTo>
                    <a:cubicBezTo>
                      <a:pt x="18" y="0"/>
                      <a:pt x="15" y="2"/>
                      <a:pt x="11" y="3"/>
                    </a:cubicBezTo>
                    <a:cubicBezTo>
                      <a:pt x="12" y="2"/>
                      <a:pt x="14" y="2"/>
                      <a:pt x="15" y="2"/>
                    </a:cubicBezTo>
                    <a:cubicBezTo>
                      <a:pt x="16" y="1"/>
                      <a:pt x="16" y="1"/>
                      <a:pt x="17" y="1"/>
                    </a:cubicBezTo>
                    <a:cubicBezTo>
                      <a:pt x="18" y="1"/>
                      <a:pt x="20" y="0"/>
                      <a:pt x="21" y="0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A04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17" name="Freeform 571"/>
              <p:cNvSpPr>
                <a:spLocks noEditPoints="1" noChangeArrowheads="1"/>
              </p:cNvSpPr>
              <p:nvPr/>
            </p:nvSpPr>
            <p:spPr bwMode="auto">
              <a:xfrm>
                <a:off x="2298" y="2188"/>
                <a:ext cx="39" cy="38"/>
              </a:xfrm>
              <a:custGeom>
                <a:avLst/>
                <a:gdLst>
                  <a:gd name="T0" fmla="*/ 39 w 23"/>
                  <a:gd name="T1" fmla="*/ 38 h 21"/>
                  <a:gd name="T2" fmla="*/ 39 w 23"/>
                  <a:gd name="T3" fmla="*/ 38 h 21"/>
                  <a:gd name="T4" fmla="*/ 39 w 23"/>
                  <a:gd name="T5" fmla="*/ 38 h 21"/>
                  <a:gd name="T6" fmla="*/ 39 w 23"/>
                  <a:gd name="T7" fmla="*/ 38 h 21"/>
                  <a:gd name="T8" fmla="*/ 0 w 23"/>
                  <a:gd name="T9" fmla="*/ 0 h 21"/>
                  <a:gd name="T10" fmla="*/ 39 w 23"/>
                  <a:gd name="T11" fmla="*/ 38 h 21"/>
                  <a:gd name="T12" fmla="*/ 0 w 23"/>
                  <a:gd name="T13" fmla="*/ 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"/>
                  <a:gd name="T22" fmla="*/ 0 h 21"/>
                  <a:gd name="T23" fmla="*/ 23 w 23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" h="21">
                    <a:moveTo>
                      <a:pt x="23" y="21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moveTo>
                      <a:pt x="0" y="0"/>
                    </a:moveTo>
                    <a:cubicBezTo>
                      <a:pt x="5" y="12"/>
                      <a:pt x="13" y="21"/>
                      <a:pt x="23" y="21"/>
                    </a:cubicBezTo>
                    <a:cubicBezTo>
                      <a:pt x="13" y="21"/>
                      <a:pt x="5" y="12"/>
                      <a:pt x="0" y="0"/>
                    </a:cubicBezTo>
                  </a:path>
                </a:pathLst>
              </a:custGeom>
              <a:solidFill>
                <a:srgbClr val="DCC2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18" name="Freeform 572"/>
              <p:cNvSpPr>
                <a:spLocks noChangeArrowheads="1"/>
              </p:cNvSpPr>
              <p:nvPr/>
            </p:nvSpPr>
            <p:spPr bwMode="auto">
              <a:xfrm>
                <a:off x="2293" y="2142"/>
                <a:ext cx="59" cy="84"/>
              </a:xfrm>
              <a:custGeom>
                <a:avLst/>
                <a:gdLst>
                  <a:gd name="T0" fmla="*/ 5 w 35"/>
                  <a:gd name="T1" fmla="*/ 0 h 47"/>
                  <a:gd name="T2" fmla="*/ 5 w 35"/>
                  <a:gd name="T3" fmla="*/ 45 h 47"/>
                  <a:gd name="T4" fmla="*/ 42 w 35"/>
                  <a:gd name="T5" fmla="*/ 84 h 47"/>
                  <a:gd name="T6" fmla="*/ 52 w 35"/>
                  <a:gd name="T7" fmla="*/ 84 h 47"/>
                  <a:gd name="T8" fmla="*/ 59 w 35"/>
                  <a:gd name="T9" fmla="*/ 80 h 47"/>
                  <a:gd name="T10" fmla="*/ 52 w 35"/>
                  <a:gd name="T11" fmla="*/ 84 h 47"/>
                  <a:gd name="T12" fmla="*/ 52 w 35"/>
                  <a:gd name="T13" fmla="*/ 84 h 47"/>
                  <a:gd name="T14" fmla="*/ 44 w 35"/>
                  <a:gd name="T15" fmla="*/ 84 h 47"/>
                  <a:gd name="T16" fmla="*/ 44 w 35"/>
                  <a:gd name="T17" fmla="*/ 84 h 47"/>
                  <a:gd name="T18" fmla="*/ 44 w 35"/>
                  <a:gd name="T19" fmla="*/ 84 h 47"/>
                  <a:gd name="T20" fmla="*/ 44 w 35"/>
                  <a:gd name="T21" fmla="*/ 84 h 47"/>
                  <a:gd name="T22" fmla="*/ 44 w 35"/>
                  <a:gd name="T23" fmla="*/ 84 h 47"/>
                  <a:gd name="T24" fmla="*/ 5 w 35"/>
                  <a:gd name="T25" fmla="*/ 46 h 47"/>
                  <a:gd name="T26" fmla="*/ 5 w 35"/>
                  <a:gd name="T27" fmla="*/ 45 h 47"/>
                  <a:gd name="T28" fmla="*/ 5 w 35"/>
                  <a:gd name="T29" fmla="*/ 45 h 47"/>
                  <a:gd name="T30" fmla="*/ 2 w 35"/>
                  <a:gd name="T31" fmla="*/ 20 h 47"/>
                  <a:gd name="T32" fmla="*/ 5 w 35"/>
                  <a:gd name="T33" fmla="*/ 0 h 47"/>
                  <a:gd name="T34" fmla="*/ 5 w 35"/>
                  <a:gd name="T35" fmla="*/ 0 h 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"/>
                  <a:gd name="T55" fmla="*/ 0 h 47"/>
                  <a:gd name="T56" fmla="*/ 35 w 35"/>
                  <a:gd name="T57" fmla="*/ 47 h 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" h="47">
                    <a:moveTo>
                      <a:pt x="3" y="0"/>
                    </a:moveTo>
                    <a:cubicBezTo>
                      <a:pt x="0" y="6"/>
                      <a:pt x="0" y="16"/>
                      <a:pt x="3" y="25"/>
                    </a:cubicBezTo>
                    <a:cubicBezTo>
                      <a:pt x="7" y="38"/>
                      <a:pt x="16" y="47"/>
                      <a:pt x="25" y="47"/>
                    </a:cubicBezTo>
                    <a:cubicBezTo>
                      <a:pt x="27" y="47"/>
                      <a:pt x="29" y="47"/>
                      <a:pt x="31" y="47"/>
                    </a:cubicBezTo>
                    <a:cubicBezTo>
                      <a:pt x="32" y="46"/>
                      <a:pt x="34" y="46"/>
                      <a:pt x="35" y="45"/>
                    </a:cubicBezTo>
                    <a:cubicBezTo>
                      <a:pt x="34" y="46"/>
                      <a:pt x="32" y="46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29" y="47"/>
                      <a:pt x="27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6" y="47"/>
                      <a:pt x="8" y="38"/>
                      <a:pt x="3" y="26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0"/>
                      <a:pt x="1" y="15"/>
                      <a:pt x="1" y="11"/>
                    </a:cubicBezTo>
                    <a:cubicBezTo>
                      <a:pt x="1" y="7"/>
                      <a:pt x="2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46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619" name="Picture 573"/>
              <p:cNvPicPr>
                <a:picLocks noChangeAspect="1" noChangeArrowheads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49" y="2168"/>
                <a:ext cx="2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6620" name="Freeform 574"/>
              <p:cNvSpPr>
                <a:spLocks noEditPoints="1" noChangeArrowheads="1"/>
              </p:cNvSpPr>
              <p:nvPr/>
            </p:nvSpPr>
            <p:spPr bwMode="auto">
              <a:xfrm>
                <a:off x="2295" y="2142"/>
                <a:ext cx="74" cy="84"/>
              </a:xfrm>
              <a:custGeom>
                <a:avLst/>
                <a:gdLst>
                  <a:gd name="T0" fmla="*/ 61 w 44"/>
                  <a:gd name="T1" fmla="*/ 36 h 47"/>
                  <a:gd name="T2" fmla="*/ 67 w 44"/>
                  <a:gd name="T3" fmla="*/ 75 h 47"/>
                  <a:gd name="T4" fmla="*/ 72 w 44"/>
                  <a:gd name="T5" fmla="*/ 46 h 47"/>
                  <a:gd name="T6" fmla="*/ 61 w 44"/>
                  <a:gd name="T7" fmla="*/ 36 h 47"/>
                  <a:gd name="T8" fmla="*/ 0 w 44"/>
                  <a:gd name="T9" fmla="*/ 14 h 47"/>
                  <a:gd name="T10" fmla="*/ 0 w 44"/>
                  <a:gd name="T11" fmla="*/ 20 h 47"/>
                  <a:gd name="T12" fmla="*/ 3 w 44"/>
                  <a:gd name="T13" fmla="*/ 45 h 47"/>
                  <a:gd name="T14" fmla="*/ 3 w 44"/>
                  <a:gd name="T15" fmla="*/ 45 h 47"/>
                  <a:gd name="T16" fmla="*/ 3 w 44"/>
                  <a:gd name="T17" fmla="*/ 46 h 47"/>
                  <a:gd name="T18" fmla="*/ 42 w 44"/>
                  <a:gd name="T19" fmla="*/ 84 h 47"/>
                  <a:gd name="T20" fmla="*/ 42 w 44"/>
                  <a:gd name="T21" fmla="*/ 84 h 47"/>
                  <a:gd name="T22" fmla="*/ 42 w 44"/>
                  <a:gd name="T23" fmla="*/ 84 h 47"/>
                  <a:gd name="T24" fmla="*/ 50 w 44"/>
                  <a:gd name="T25" fmla="*/ 84 h 47"/>
                  <a:gd name="T26" fmla="*/ 50 w 44"/>
                  <a:gd name="T27" fmla="*/ 84 h 47"/>
                  <a:gd name="T28" fmla="*/ 57 w 44"/>
                  <a:gd name="T29" fmla="*/ 80 h 47"/>
                  <a:gd name="T30" fmla="*/ 37 w 44"/>
                  <a:gd name="T31" fmla="*/ 38 h 47"/>
                  <a:gd name="T32" fmla="*/ 0 w 44"/>
                  <a:gd name="T33" fmla="*/ 14 h 47"/>
                  <a:gd name="T34" fmla="*/ 3 w 44"/>
                  <a:gd name="T35" fmla="*/ 0 h 47"/>
                  <a:gd name="T36" fmla="*/ 3 w 44"/>
                  <a:gd name="T37" fmla="*/ 0 h 47"/>
                  <a:gd name="T38" fmla="*/ 45 w 44"/>
                  <a:gd name="T39" fmla="*/ 38 h 47"/>
                  <a:gd name="T40" fmla="*/ 56 w 44"/>
                  <a:gd name="T41" fmla="*/ 59 h 47"/>
                  <a:gd name="T42" fmla="*/ 45 w 44"/>
                  <a:gd name="T43" fmla="*/ 25 h 47"/>
                  <a:gd name="T44" fmla="*/ 3 w 44"/>
                  <a:gd name="T45" fmla="*/ 0 h 4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"/>
                  <a:gd name="T70" fmla="*/ 0 h 47"/>
                  <a:gd name="T71" fmla="*/ 44 w 44"/>
                  <a:gd name="T72" fmla="*/ 47 h 4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" h="47">
                    <a:moveTo>
                      <a:pt x="36" y="20"/>
                    </a:moveTo>
                    <a:cubicBezTo>
                      <a:pt x="37" y="27"/>
                      <a:pt x="39" y="35"/>
                      <a:pt x="40" y="42"/>
                    </a:cubicBezTo>
                    <a:cubicBezTo>
                      <a:pt x="43" y="40"/>
                      <a:pt x="44" y="35"/>
                      <a:pt x="43" y="26"/>
                    </a:cubicBezTo>
                    <a:cubicBezTo>
                      <a:pt x="36" y="20"/>
                      <a:pt x="36" y="20"/>
                      <a:pt x="36" y="20"/>
                    </a:cubicBezTo>
                    <a:moveTo>
                      <a:pt x="0" y="8"/>
                    </a:moveTo>
                    <a:cubicBezTo>
                      <a:pt x="0" y="9"/>
                      <a:pt x="0" y="10"/>
                      <a:pt x="0" y="11"/>
                    </a:cubicBezTo>
                    <a:cubicBezTo>
                      <a:pt x="0" y="15"/>
                      <a:pt x="1" y="20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6"/>
                    </a:cubicBezTo>
                    <a:cubicBezTo>
                      <a:pt x="7" y="38"/>
                      <a:pt x="1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8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6"/>
                      <a:pt x="33" y="46"/>
                      <a:pt x="34" y="45"/>
                    </a:cubicBezTo>
                    <a:cubicBezTo>
                      <a:pt x="29" y="34"/>
                      <a:pt x="24" y="25"/>
                      <a:pt x="22" y="21"/>
                    </a:cubicBezTo>
                    <a:cubicBezTo>
                      <a:pt x="17" y="14"/>
                      <a:pt x="9" y="11"/>
                      <a:pt x="0" y="8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1" y="5"/>
                      <a:pt x="21" y="12"/>
                      <a:pt x="27" y="21"/>
                    </a:cubicBezTo>
                    <a:cubicBezTo>
                      <a:pt x="28" y="24"/>
                      <a:pt x="30" y="28"/>
                      <a:pt x="33" y="33"/>
                    </a:cubicBezTo>
                    <a:cubicBezTo>
                      <a:pt x="31" y="26"/>
                      <a:pt x="29" y="20"/>
                      <a:pt x="27" y="1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19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21" name="Freeform 575"/>
              <p:cNvSpPr>
                <a:spLocks noChangeArrowheads="1"/>
              </p:cNvSpPr>
              <p:nvPr/>
            </p:nvSpPr>
            <p:spPr bwMode="auto">
              <a:xfrm>
                <a:off x="2340" y="2167"/>
                <a:ext cx="22" cy="52"/>
              </a:xfrm>
              <a:custGeom>
                <a:avLst/>
                <a:gdLst>
                  <a:gd name="T0" fmla="*/ 0 w 13"/>
                  <a:gd name="T1" fmla="*/ 0 h 29"/>
                  <a:gd name="T2" fmla="*/ 10 w 13"/>
                  <a:gd name="T3" fmla="*/ 34 h 29"/>
                  <a:gd name="T4" fmla="*/ 19 w 13"/>
                  <a:gd name="T5" fmla="*/ 52 h 29"/>
                  <a:gd name="T6" fmla="*/ 22 w 13"/>
                  <a:gd name="T7" fmla="*/ 50 h 29"/>
                  <a:gd name="T8" fmla="*/ 15 w 13"/>
                  <a:gd name="T9" fmla="*/ 11 h 29"/>
                  <a:gd name="T10" fmla="*/ 15 w 13"/>
                  <a:gd name="T11" fmla="*/ 7 h 29"/>
                  <a:gd name="T12" fmla="*/ 0 w 13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"/>
                  <a:gd name="T22" fmla="*/ 0 h 29"/>
                  <a:gd name="T23" fmla="*/ 13 w 13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" h="29">
                    <a:moveTo>
                      <a:pt x="0" y="0"/>
                    </a:moveTo>
                    <a:cubicBezTo>
                      <a:pt x="2" y="6"/>
                      <a:pt x="4" y="12"/>
                      <a:pt x="6" y="19"/>
                    </a:cubicBezTo>
                    <a:cubicBezTo>
                      <a:pt x="8" y="22"/>
                      <a:pt x="9" y="25"/>
                      <a:pt x="11" y="29"/>
                    </a:cubicBezTo>
                    <a:cubicBezTo>
                      <a:pt x="12" y="29"/>
                      <a:pt x="13" y="29"/>
                      <a:pt x="13" y="28"/>
                    </a:cubicBezTo>
                    <a:cubicBezTo>
                      <a:pt x="12" y="21"/>
                      <a:pt x="10" y="13"/>
                      <a:pt x="9" y="6"/>
                    </a:cubicBezTo>
                    <a:cubicBezTo>
                      <a:pt x="9" y="6"/>
                      <a:pt x="9" y="5"/>
                      <a:pt x="9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22" name="Freeform 576"/>
              <p:cNvSpPr>
                <a:spLocks noChangeArrowheads="1"/>
              </p:cNvSpPr>
              <p:nvPr/>
            </p:nvSpPr>
            <p:spPr bwMode="auto">
              <a:xfrm>
                <a:off x="2295" y="2142"/>
                <a:ext cx="64" cy="80"/>
              </a:xfrm>
              <a:custGeom>
                <a:avLst/>
                <a:gdLst>
                  <a:gd name="T0" fmla="*/ 3 w 38"/>
                  <a:gd name="T1" fmla="*/ 0 h 45"/>
                  <a:gd name="T2" fmla="*/ 0 w 38"/>
                  <a:gd name="T3" fmla="*/ 14 h 45"/>
                  <a:gd name="T4" fmla="*/ 37 w 38"/>
                  <a:gd name="T5" fmla="*/ 37 h 45"/>
                  <a:gd name="T6" fmla="*/ 57 w 38"/>
                  <a:gd name="T7" fmla="*/ 80 h 45"/>
                  <a:gd name="T8" fmla="*/ 57 w 38"/>
                  <a:gd name="T9" fmla="*/ 80 h 45"/>
                  <a:gd name="T10" fmla="*/ 64 w 38"/>
                  <a:gd name="T11" fmla="*/ 76 h 45"/>
                  <a:gd name="T12" fmla="*/ 56 w 38"/>
                  <a:gd name="T13" fmla="*/ 59 h 45"/>
                  <a:gd name="T14" fmla="*/ 45 w 38"/>
                  <a:gd name="T15" fmla="*/ 37 h 45"/>
                  <a:gd name="T16" fmla="*/ 3 w 38"/>
                  <a:gd name="T17" fmla="*/ 0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45"/>
                  <a:gd name="T29" fmla="*/ 38 w 38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45">
                    <a:moveTo>
                      <a:pt x="2" y="0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9" y="11"/>
                      <a:pt x="17" y="14"/>
                      <a:pt x="22" y="21"/>
                    </a:cubicBezTo>
                    <a:cubicBezTo>
                      <a:pt x="24" y="25"/>
                      <a:pt x="29" y="34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4"/>
                      <a:pt x="38" y="43"/>
                    </a:cubicBezTo>
                    <a:cubicBezTo>
                      <a:pt x="36" y="39"/>
                      <a:pt x="35" y="36"/>
                      <a:pt x="33" y="33"/>
                    </a:cubicBezTo>
                    <a:cubicBezTo>
                      <a:pt x="30" y="28"/>
                      <a:pt x="28" y="24"/>
                      <a:pt x="27" y="21"/>
                    </a:cubicBezTo>
                    <a:cubicBezTo>
                      <a:pt x="21" y="12"/>
                      <a:pt x="11" y="5"/>
                      <a:pt x="2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23" name="Freeform 577"/>
              <p:cNvSpPr>
                <a:spLocks noEditPoints="1" noChangeArrowheads="1"/>
              </p:cNvSpPr>
              <p:nvPr/>
            </p:nvSpPr>
            <p:spPr bwMode="auto">
              <a:xfrm>
                <a:off x="2295" y="2142"/>
                <a:ext cx="50" cy="84"/>
              </a:xfrm>
              <a:custGeom>
                <a:avLst/>
                <a:gdLst>
                  <a:gd name="T0" fmla="*/ 42 w 30"/>
                  <a:gd name="T1" fmla="*/ 84 h 47"/>
                  <a:gd name="T2" fmla="*/ 42 w 30"/>
                  <a:gd name="T3" fmla="*/ 84 h 47"/>
                  <a:gd name="T4" fmla="*/ 42 w 30"/>
                  <a:gd name="T5" fmla="*/ 84 h 47"/>
                  <a:gd name="T6" fmla="*/ 42 w 30"/>
                  <a:gd name="T7" fmla="*/ 84 h 47"/>
                  <a:gd name="T8" fmla="*/ 50 w 30"/>
                  <a:gd name="T9" fmla="*/ 84 h 47"/>
                  <a:gd name="T10" fmla="*/ 42 w 30"/>
                  <a:gd name="T11" fmla="*/ 84 h 47"/>
                  <a:gd name="T12" fmla="*/ 50 w 30"/>
                  <a:gd name="T13" fmla="*/ 84 h 47"/>
                  <a:gd name="T14" fmla="*/ 3 w 30"/>
                  <a:gd name="T15" fmla="*/ 45 h 47"/>
                  <a:gd name="T16" fmla="*/ 3 w 30"/>
                  <a:gd name="T17" fmla="*/ 46 h 47"/>
                  <a:gd name="T18" fmla="*/ 3 w 30"/>
                  <a:gd name="T19" fmla="*/ 45 h 47"/>
                  <a:gd name="T20" fmla="*/ 3 w 30"/>
                  <a:gd name="T21" fmla="*/ 0 h 47"/>
                  <a:gd name="T22" fmla="*/ 0 w 30"/>
                  <a:gd name="T23" fmla="*/ 20 h 47"/>
                  <a:gd name="T24" fmla="*/ 0 w 30"/>
                  <a:gd name="T25" fmla="*/ 14 h 47"/>
                  <a:gd name="T26" fmla="*/ 3 w 30"/>
                  <a:gd name="T27" fmla="*/ 0 h 47"/>
                  <a:gd name="T28" fmla="*/ 3 w 30"/>
                  <a:gd name="T29" fmla="*/ 0 h 47"/>
                  <a:gd name="T30" fmla="*/ 3 w 30"/>
                  <a:gd name="T31" fmla="*/ 0 h 4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0"/>
                  <a:gd name="T49" fmla="*/ 0 h 47"/>
                  <a:gd name="T50" fmla="*/ 30 w 30"/>
                  <a:gd name="T51" fmla="*/ 47 h 4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0" h="47">
                    <a:moveTo>
                      <a:pt x="25" y="47"/>
                    </a:move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moveTo>
                      <a:pt x="30" y="47"/>
                    </a:moveTo>
                    <a:cubicBezTo>
                      <a:pt x="28" y="47"/>
                      <a:pt x="26" y="47"/>
                      <a:pt x="25" y="47"/>
                    </a:cubicBezTo>
                    <a:cubicBezTo>
                      <a:pt x="26" y="47"/>
                      <a:pt x="28" y="47"/>
                      <a:pt x="30" y="47"/>
                    </a:cubicBezTo>
                    <a:moveTo>
                      <a:pt x="2" y="25"/>
                    </a:moveTo>
                    <a:cubicBezTo>
                      <a:pt x="2" y="25"/>
                      <a:pt x="2" y="25"/>
                      <a:pt x="2" y="26"/>
                    </a:cubicBezTo>
                    <a:cubicBezTo>
                      <a:pt x="2" y="25"/>
                      <a:pt x="2" y="25"/>
                      <a:pt x="2" y="25"/>
                    </a:cubicBezTo>
                    <a:moveTo>
                      <a:pt x="2" y="0"/>
                    </a:moveTo>
                    <a:cubicBezTo>
                      <a:pt x="1" y="3"/>
                      <a:pt x="0" y="7"/>
                      <a:pt x="0" y="11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0" y="5"/>
                      <a:pt x="1" y="3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E6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624" name="Picture 578"/>
              <p:cNvPicPr>
                <a:picLocks noChangeAspect="1" noChangeArrowheads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7" y="2294"/>
                <a:ext cx="51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6625" name="Freeform 579"/>
              <p:cNvSpPr>
                <a:spLocks noChangeArrowheads="1"/>
              </p:cNvSpPr>
              <p:nvPr/>
            </p:nvSpPr>
            <p:spPr bwMode="auto">
              <a:xfrm>
                <a:off x="2350" y="2338"/>
                <a:ext cx="9" cy="9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9 w 5"/>
                  <a:gd name="T5" fmla="*/ 9 h 5"/>
                  <a:gd name="T6" fmla="*/ 9 w 5"/>
                  <a:gd name="T7" fmla="*/ 9 h 5"/>
                  <a:gd name="T8" fmla="*/ 0 w 5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4"/>
                      <a:pt x="1" y="2"/>
                      <a:pt x="0" y="0"/>
                    </a:cubicBezTo>
                  </a:path>
                </a:pathLst>
              </a:custGeom>
              <a:solidFill>
                <a:srgbClr val="975D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26" name="Freeform 580"/>
              <p:cNvSpPr>
                <a:spLocks noChangeArrowheads="1"/>
              </p:cNvSpPr>
              <p:nvPr/>
            </p:nvSpPr>
            <p:spPr bwMode="auto">
              <a:xfrm>
                <a:off x="2330" y="2268"/>
                <a:ext cx="51" cy="84"/>
              </a:xfrm>
              <a:custGeom>
                <a:avLst/>
                <a:gdLst>
                  <a:gd name="T0" fmla="*/ 5 w 30"/>
                  <a:gd name="T1" fmla="*/ 0 h 47"/>
                  <a:gd name="T2" fmla="*/ 7 w 30"/>
                  <a:gd name="T3" fmla="*/ 43 h 47"/>
                  <a:gd name="T4" fmla="*/ 43 w 30"/>
                  <a:gd name="T5" fmla="*/ 84 h 47"/>
                  <a:gd name="T6" fmla="*/ 51 w 30"/>
                  <a:gd name="T7" fmla="*/ 82 h 47"/>
                  <a:gd name="T8" fmla="*/ 51 w 30"/>
                  <a:gd name="T9" fmla="*/ 82 h 47"/>
                  <a:gd name="T10" fmla="*/ 43 w 30"/>
                  <a:gd name="T11" fmla="*/ 84 h 47"/>
                  <a:gd name="T12" fmla="*/ 43 w 30"/>
                  <a:gd name="T13" fmla="*/ 84 h 47"/>
                  <a:gd name="T14" fmla="*/ 43 w 30"/>
                  <a:gd name="T15" fmla="*/ 84 h 47"/>
                  <a:gd name="T16" fmla="*/ 43 w 30"/>
                  <a:gd name="T17" fmla="*/ 84 h 47"/>
                  <a:gd name="T18" fmla="*/ 43 w 30"/>
                  <a:gd name="T19" fmla="*/ 84 h 47"/>
                  <a:gd name="T20" fmla="*/ 29 w 30"/>
                  <a:gd name="T21" fmla="*/ 79 h 47"/>
                  <a:gd name="T22" fmla="*/ 20 w 30"/>
                  <a:gd name="T23" fmla="*/ 70 h 47"/>
                  <a:gd name="T24" fmla="*/ 7 w 30"/>
                  <a:gd name="T25" fmla="*/ 45 h 47"/>
                  <a:gd name="T26" fmla="*/ 7 w 30"/>
                  <a:gd name="T27" fmla="*/ 43 h 47"/>
                  <a:gd name="T28" fmla="*/ 7 w 30"/>
                  <a:gd name="T29" fmla="*/ 43 h 47"/>
                  <a:gd name="T30" fmla="*/ 3 w 30"/>
                  <a:gd name="T31" fmla="*/ 34 h 47"/>
                  <a:gd name="T32" fmla="*/ 2 w 30"/>
                  <a:gd name="T33" fmla="*/ 20 h 47"/>
                  <a:gd name="T34" fmla="*/ 5 w 30"/>
                  <a:gd name="T35" fmla="*/ 0 h 47"/>
                  <a:gd name="T36" fmla="*/ 5 w 30"/>
                  <a:gd name="T37" fmla="*/ 0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47"/>
                  <a:gd name="T59" fmla="*/ 30 w 30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47">
                    <a:moveTo>
                      <a:pt x="3" y="0"/>
                    </a:moveTo>
                    <a:cubicBezTo>
                      <a:pt x="0" y="7"/>
                      <a:pt x="1" y="15"/>
                      <a:pt x="4" y="24"/>
                    </a:cubicBezTo>
                    <a:cubicBezTo>
                      <a:pt x="8" y="37"/>
                      <a:pt x="15" y="47"/>
                      <a:pt x="25" y="47"/>
                    </a:cubicBezTo>
                    <a:cubicBezTo>
                      <a:pt x="27" y="47"/>
                      <a:pt x="29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29" y="46"/>
                      <a:pt x="27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3" y="47"/>
                      <a:pt x="20" y="46"/>
                      <a:pt x="17" y="44"/>
                    </a:cubicBezTo>
                    <a:cubicBezTo>
                      <a:pt x="15" y="43"/>
                      <a:pt x="13" y="41"/>
                      <a:pt x="12" y="39"/>
                    </a:cubicBezTo>
                    <a:cubicBezTo>
                      <a:pt x="8" y="36"/>
                      <a:pt x="6" y="31"/>
                      <a:pt x="4" y="25"/>
                    </a:cubicBezTo>
                    <a:cubicBezTo>
                      <a:pt x="4" y="25"/>
                      <a:pt x="4" y="25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2"/>
                      <a:pt x="3" y="21"/>
                      <a:pt x="2" y="19"/>
                    </a:cubicBezTo>
                    <a:cubicBezTo>
                      <a:pt x="2" y="16"/>
                      <a:pt x="1" y="13"/>
                      <a:pt x="1" y="11"/>
                    </a:cubicBezTo>
                    <a:cubicBezTo>
                      <a:pt x="1" y="7"/>
                      <a:pt x="2" y="3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46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627" name="Picture 581"/>
              <p:cNvPicPr>
                <a:picLocks noChangeAspect="1" noChangeArrowheads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7" y="2284"/>
                <a:ext cx="86" cy="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pic>
            <p:nvPicPr>
              <p:cNvPr id="6628" name="Picture 582"/>
              <p:cNvPicPr>
                <a:picLocks noChangeAspect="1" noChangeArrowheads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7" y="2264"/>
                <a:ext cx="58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6629" name="Freeform 583"/>
              <p:cNvSpPr>
                <a:spLocks noChangeArrowheads="1"/>
              </p:cNvSpPr>
              <p:nvPr/>
            </p:nvSpPr>
            <p:spPr bwMode="auto">
              <a:xfrm>
                <a:off x="2334" y="2268"/>
                <a:ext cx="5" cy="6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6 h 3"/>
                  <a:gd name="T4" fmla="*/ 5 w 3"/>
                  <a:gd name="T5" fmla="*/ 2 h 3"/>
                  <a:gd name="T6" fmla="*/ 2 w 3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3"/>
                  <a:gd name="T14" fmla="*/ 3 w 3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190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0" name="Freeform 584"/>
              <p:cNvSpPr>
                <a:spLocks noChangeArrowheads="1"/>
              </p:cNvSpPr>
              <p:nvPr/>
            </p:nvSpPr>
            <p:spPr bwMode="auto">
              <a:xfrm>
                <a:off x="2350" y="2283"/>
                <a:ext cx="26" cy="64"/>
              </a:xfrm>
              <a:custGeom>
                <a:avLst/>
                <a:gdLst>
                  <a:gd name="T0" fmla="*/ 16 w 15"/>
                  <a:gd name="T1" fmla="*/ 0 h 36"/>
                  <a:gd name="T2" fmla="*/ 17 w 15"/>
                  <a:gd name="T3" fmla="*/ 12 h 36"/>
                  <a:gd name="T4" fmla="*/ 17 w 15"/>
                  <a:gd name="T5" fmla="*/ 12 h 36"/>
                  <a:gd name="T6" fmla="*/ 0 w 15"/>
                  <a:gd name="T7" fmla="*/ 55 h 36"/>
                  <a:gd name="T8" fmla="*/ 9 w 15"/>
                  <a:gd name="T9" fmla="*/ 64 h 36"/>
                  <a:gd name="T10" fmla="*/ 24 w 15"/>
                  <a:gd name="T11" fmla="*/ 11 h 36"/>
                  <a:gd name="T12" fmla="*/ 24 w 15"/>
                  <a:gd name="T13" fmla="*/ 7 h 36"/>
                  <a:gd name="T14" fmla="*/ 24 w 15"/>
                  <a:gd name="T15" fmla="*/ 5 h 36"/>
                  <a:gd name="T16" fmla="*/ 16 w 15"/>
                  <a:gd name="T17" fmla="*/ 0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"/>
                  <a:gd name="T28" fmla="*/ 0 h 36"/>
                  <a:gd name="T29" fmla="*/ 15 w 15"/>
                  <a:gd name="T30" fmla="*/ 36 h 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" h="36">
                    <a:moveTo>
                      <a:pt x="9" y="0"/>
                    </a:moveTo>
                    <a:cubicBezTo>
                      <a:pt x="9" y="3"/>
                      <a:pt x="9" y="5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6"/>
                      <a:pt x="5" y="23"/>
                      <a:pt x="0" y="31"/>
                    </a:cubicBezTo>
                    <a:cubicBezTo>
                      <a:pt x="1" y="33"/>
                      <a:pt x="3" y="35"/>
                      <a:pt x="5" y="36"/>
                    </a:cubicBezTo>
                    <a:cubicBezTo>
                      <a:pt x="10" y="28"/>
                      <a:pt x="15" y="1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4" y="3"/>
                      <a:pt x="14" y="3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1" name="Freeform 585"/>
              <p:cNvSpPr>
                <a:spLocks noChangeArrowheads="1"/>
              </p:cNvSpPr>
              <p:nvPr/>
            </p:nvSpPr>
            <p:spPr bwMode="auto">
              <a:xfrm>
                <a:off x="2377" y="2290"/>
                <a:ext cx="27" cy="57"/>
              </a:xfrm>
              <a:custGeom>
                <a:avLst/>
                <a:gdLst>
                  <a:gd name="T0" fmla="*/ 0 w 16"/>
                  <a:gd name="T1" fmla="*/ 0 h 32"/>
                  <a:gd name="T2" fmla="*/ 2 w 16"/>
                  <a:gd name="T3" fmla="*/ 2 h 32"/>
                  <a:gd name="T4" fmla="*/ 12 w 16"/>
                  <a:gd name="T5" fmla="*/ 57 h 32"/>
                  <a:gd name="T6" fmla="*/ 27 w 16"/>
                  <a:gd name="T7" fmla="*/ 34 h 32"/>
                  <a:gd name="T8" fmla="*/ 15 w 16"/>
                  <a:gd name="T9" fmla="*/ 7 h 32"/>
                  <a:gd name="T10" fmla="*/ 0 w 16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2"/>
                  <a:gd name="T20" fmla="*/ 16 w 16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2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4" y="12"/>
                      <a:pt x="7" y="23"/>
                      <a:pt x="7" y="32"/>
                    </a:cubicBezTo>
                    <a:cubicBezTo>
                      <a:pt x="13" y="30"/>
                      <a:pt x="16" y="27"/>
                      <a:pt x="16" y="19"/>
                    </a:cubicBezTo>
                    <a:cubicBezTo>
                      <a:pt x="14" y="14"/>
                      <a:pt x="12" y="9"/>
                      <a:pt x="9" y="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05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2" name="Freeform 586"/>
              <p:cNvSpPr>
                <a:spLocks noEditPoints="1" noChangeArrowheads="1"/>
              </p:cNvSpPr>
              <p:nvPr/>
            </p:nvSpPr>
            <p:spPr bwMode="auto">
              <a:xfrm>
                <a:off x="2332" y="2268"/>
                <a:ext cx="49" cy="84"/>
              </a:xfrm>
              <a:custGeom>
                <a:avLst/>
                <a:gdLst>
                  <a:gd name="T0" fmla="*/ 41 w 29"/>
                  <a:gd name="T1" fmla="*/ 84 h 47"/>
                  <a:gd name="T2" fmla="*/ 41 w 29"/>
                  <a:gd name="T3" fmla="*/ 84 h 47"/>
                  <a:gd name="T4" fmla="*/ 41 w 29"/>
                  <a:gd name="T5" fmla="*/ 84 h 47"/>
                  <a:gd name="T6" fmla="*/ 41 w 29"/>
                  <a:gd name="T7" fmla="*/ 84 h 47"/>
                  <a:gd name="T8" fmla="*/ 49 w 29"/>
                  <a:gd name="T9" fmla="*/ 82 h 47"/>
                  <a:gd name="T10" fmla="*/ 41 w 29"/>
                  <a:gd name="T11" fmla="*/ 84 h 47"/>
                  <a:gd name="T12" fmla="*/ 49 w 29"/>
                  <a:gd name="T13" fmla="*/ 82 h 47"/>
                  <a:gd name="T14" fmla="*/ 49 w 29"/>
                  <a:gd name="T15" fmla="*/ 82 h 47"/>
                  <a:gd name="T16" fmla="*/ 5 w 29"/>
                  <a:gd name="T17" fmla="*/ 43 h 47"/>
                  <a:gd name="T18" fmla="*/ 5 w 29"/>
                  <a:gd name="T19" fmla="*/ 45 h 47"/>
                  <a:gd name="T20" fmla="*/ 5 w 29"/>
                  <a:gd name="T21" fmla="*/ 43 h 47"/>
                  <a:gd name="T22" fmla="*/ 3 w 29"/>
                  <a:gd name="T23" fmla="*/ 0 h 47"/>
                  <a:gd name="T24" fmla="*/ 0 w 29"/>
                  <a:gd name="T25" fmla="*/ 20 h 47"/>
                  <a:gd name="T26" fmla="*/ 2 w 29"/>
                  <a:gd name="T27" fmla="*/ 5 h 47"/>
                  <a:gd name="T28" fmla="*/ 3 w 29"/>
                  <a:gd name="T29" fmla="*/ 0 h 47"/>
                  <a:gd name="T30" fmla="*/ 3 w 29"/>
                  <a:gd name="T31" fmla="*/ 0 h 4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47"/>
                  <a:gd name="T50" fmla="*/ 29 w 29"/>
                  <a:gd name="T51" fmla="*/ 47 h 4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47">
                    <a:moveTo>
                      <a:pt x="24" y="47"/>
                    </a:move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moveTo>
                      <a:pt x="29" y="46"/>
                    </a:moveTo>
                    <a:cubicBezTo>
                      <a:pt x="28" y="46"/>
                      <a:pt x="26" y="47"/>
                      <a:pt x="24" y="47"/>
                    </a:cubicBezTo>
                    <a:cubicBezTo>
                      <a:pt x="26" y="47"/>
                      <a:pt x="28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moveTo>
                      <a:pt x="3" y="24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4"/>
                    </a:cubicBezTo>
                    <a:moveTo>
                      <a:pt x="2" y="0"/>
                    </a:moveTo>
                    <a:cubicBezTo>
                      <a:pt x="1" y="3"/>
                      <a:pt x="0" y="7"/>
                      <a:pt x="0" y="11"/>
                    </a:cubicBezTo>
                    <a:cubicBezTo>
                      <a:pt x="0" y="8"/>
                      <a:pt x="1" y="5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E6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3" name="Freeform 587"/>
              <p:cNvSpPr>
                <a:spLocks noChangeArrowheads="1"/>
              </p:cNvSpPr>
              <p:nvPr/>
            </p:nvSpPr>
            <p:spPr bwMode="auto">
              <a:xfrm>
                <a:off x="2327" y="2245"/>
                <a:ext cx="89" cy="116"/>
              </a:xfrm>
              <a:custGeom>
                <a:avLst/>
                <a:gdLst>
                  <a:gd name="T0" fmla="*/ 86 w 53"/>
                  <a:gd name="T1" fmla="*/ 82 h 65"/>
                  <a:gd name="T2" fmla="*/ 84 w 53"/>
                  <a:gd name="T3" fmla="*/ 70 h 65"/>
                  <a:gd name="T4" fmla="*/ 76 w 53"/>
                  <a:gd name="T5" fmla="*/ 62 h 65"/>
                  <a:gd name="T6" fmla="*/ 55 w 53"/>
                  <a:gd name="T7" fmla="*/ 105 h 65"/>
                  <a:gd name="T8" fmla="*/ 10 w 53"/>
                  <a:gd name="T9" fmla="*/ 66 h 65"/>
                  <a:gd name="T10" fmla="*/ 27 w 53"/>
                  <a:gd name="T11" fmla="*/ 7 h 65"/>
                  <a:gd name="T12" fmla="*/ 30 w 53"/>
                  <a:gd name="T13" fmla="*/ 5 h 65"/>
                  <a:gd name="T14" fmla="*/ 27 w 53"/>
                  <a:gd name="T15" fmla="*/ 0 h 65"/>
                  <a:gd name="T16" fmla="*/ 22 w 53"/>
                  <a:gd name="T17" fmla="*/ 5 h 65"/>
                  <a:gd name="T18" fmla="*/ 8 w 53"/>
                  <a:gd name="T19" fmla="*/ 70 h 65"/>
                  <a:gd name="T20" fmla="*/ 47 w 53"/>
                  <a:gd name="T21" fmla="*/ 112 h 65"/>
                  <a:gd name="T22" fmla="*/ 47 w 53"/>
                  <a:gd name="T23" fmla="*/ 112 h 65"/>
                  <a:gd name="T24" fmla="*/ 49 w 53"/>
                  <a:gd name="T25" fmla="*/ 112 h 65"/>
                  <a:gd name="T26" fmla="*/ 49 w 53"/>
                  <a:gd name="T27" fmla="*/ 112 h 65"/>
                  <a:gd name="T28" fmla="*/ 57 w 53"/>
                  <a:gd name="T29" fmla="*/ 116 h 65"/>
                  <a:gd name="T30" fmla="*/ 89 w 53"/>
                  <a:gd name="T31" fmla="*/ 104 h 65"/>
                  <a:gd name="T32" fmla="*/ 86 w 53"/>
                  <a:gd name="T33" fmla="*/ 82 h 6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3"/>
                  <a:gd name="T52" fmla="*/ 0 h 65"/>
                  <a:gd name="T53" fmla="*/ 53 w 53"/>
                  <a:gd name="T54" fmla="*/ 65 h 6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3" h="65">
                    <a:moveTo>
                      <a:pt x="51" y="46"/>
                    </a:moveTo>
                    <a:cubicBezTo>
                      <a:pt x="51" y="44"/>
                      <a:pt x="50" y="42"/>
                      <a:pt x="50" y="39"/>
                    </a:cubicBezTo>
                    <a:cubicBezTo>
                      <a:pt x="48" y="38"/>
                      <a:pt x="47" y="36"/>
                      <a:pt x="45" y="35"/>
                    </a:cubicBezTo>
                    <a:cubicBezTo>
                      <a:pt x="49" y="52"/>
                      <a:pt x="43" y="55"/>
                      <a:pt x="33" y="59"/>
                    </a:cubicBezTo>
                    <a:cubicBezTo>
                      <a:pt x="20" y="63"/>
                      <a:pt x="11" y="52"/>
                      <a:pt x="6" y="37"/>
                    </a:cubicBezTo>
                    <a:cubicBezTo>
                      <a:pt x="1" y="22"/>
                      <a:pt x="4" y="8"/>
                      <a:pt x="16" y="4"/>
                    </a:cubicBezTo>
                    <a:cubicBezTo>
                      <a:pt x="17" y="4"/>
                      <a:pt x="17" y="3"/>
                      <a:pt x="18" y="3"/>
                    </a:cubicBezTo>
                    <a:cubicBezTo>
                      <a:pt x="17" y="2"/>
                      <a:pt x="16" y="1"/>
                      <a:pt x="16" y="0"/>
                    </a:cubicBezTo>
                    <a:cubicBezTo>
                      <a:pt x="15" y="1"/>
                      <a:pt x="14" y="2"/>
                      <a:pt x="13" y="3"/>
                    </a:cubicBezTo>
                    <a:cubicBezTo>
                      <a:pt x="2" y="8"/>
                      <a:pt x="0" y="23"/>
                      <a:pt x="5" y="39"/>
                    </a:cubicBezTo>
                    <a:cubicBezTo>
                      <a:pt x="9" y="53"/>
                      <a:pt x="18" y="63"/>
                      <a:pt x="28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0" y="63"/>
                      <a:pt x="33" y="63"/>
                      <a:pt x="34" y="65"/>
                    </a:cubicBezTo>
                    <a:cubicBezTo>
                      <a:pt x="41" y="63"/>
                      <a:pt x="46" y="62"/>
                      <a:pt x="53" y="58"/>
                    </a:cubicBezTo>
                    <a:cubicBezTo>
                      <a:pt x="53" y="56"/>
                      <a:pt x="52" y="50"/>
                      <a:pt x="51" y="46"/>
                    </a:cubicBezTo>
                    <a:close/>
                  </a:path>
                </a:pathLst>
              </a:custGeom>
              <a:solidFill>
                <a:srgbClr val="903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4" name="Freeform 588"/>
              <p:cNvSpPr>
                <a:spLocks noChangeArrowheads="1"/>
              </p:cNvSpPr>
              <p:nvPr/>
            </p:nvSpPr>
            <p:spPr bwMode="auto">
              <a:xfrm>
                <a:off x="2290" y="2137"/>
                <a:ext cx="52" cy="96"/>
              </a:xfrm>
              <a:custGeom>
                <a:avLst/>
                <a:gdLst>
                  <a:gd name="T0" fmla="*/ 8 w 31"/>
                  <a:gd name="T1" fmla="*/ 50 h 54"/>
                  <a:gd name="T2" fmla="*/ 8 w 31"/>
                  <a:gd name="T3" fmla="*/ 5 h 54"/>
                  <a:gd name="T4" fmla="*/ 7 w 31"/>
                  <a:gd name="T5" fmla="*/ 0 h 54"/>
                  <a:gd name="T6" fmla="*/ 7 w 31"/>
                  <a:gd name="T7" fmla="*/ 50 h 54"/>
                  <a:gd name="T8" fmla="*/ 52 w 31"/>
                  <a:gd name="T9" fmla="*/ 92 h 54"/>
                  <a:gd name="T10" fmla="*/ 50 w 31"/>
                  <a:gd name="T11" fmla="*/ 89 h 54"/>
                  <a:gd name="T12" fmla="*/ 8 w 31"/>
                  <a:gd name="T13" fmla="*/ 5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54"/>
                  <a:gd name="T23" fmla="*/ 31 w 31"/>
                  <a:gd name="T24" fmla="*/ 54 h 5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54">
                    <a:moveTo>
                      <a:pt x="5" y="28"/>
                    </a:moveTo>
                    <a:cubicBezTo>
                      <a:pt x="2" y="19"/>
                      <a:pt x="2" y="10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0" y="7"/>
                      <a:pt x="0" y="17"/>
                      <a:pt x="4" y="28"/>
                    </a:cubicBezTo>
                    <a:cubicBezTo>
                      <a:pt x="9" y="43"/>
                      <a:pt x="19" y="54"/>
                      <a:pt x="31" y="52"/>
                    </a:cubicBezTo>
                    <a:cubicBezTo>
                      <a:pt x="31" y="51"/>
                      <a:pt x="30" y="51"/>
                      <a:pt x="30" y="50"/>
                    </a:cubicBezTo>
                    <a:cubicBezTo>
                      <a:pt x="19" y="52"/>
                      <a:pt x="10" y="42"/>
                      <a:pt x="5" y="28"/>
                    </a:cubicBezTo>
                    <a:close/>
                  </a:path>
                </a:pathLst>
              </a:custGeom>
              <a:solidFill>
                <a:srgbClr val="903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5" name="Freeform 589"/>
              <p:cNvSpPr>
                <a:spLocks noChangeArrowheads="1"/>
              </p:cNvSpPr>
              <p:nvPr/>
            </p:nvSpPr>
            <p:spPr bwMode="auto">
              <a:xfrm>
                <a:off x="2139" y="2347"/>
                <a:ext cx="40" cy="21"/>
              </a:xfrm>
              <a:custGeom>
                <a:avLst/>
                <a:gdLst>
                  <a:gd name="T0" fmla="*/ 30 w 40"/>
                  <a:gd name="T1" fmla="*/ 19 h 21"/>
                  <a:gd name="T2" fmla="*/ 0 w 40"/>
                  <a:gd name="T3" fmla="*/ 0 h 21"/>
                  <a:gd name="T4" fmla="*/ 35 w 40"/>
                  <a:gd name="T5" fmla="*/ 3 h 21"/>
                  <a:gd name="T6" fmla="*/ 40 w 40"/>
                  <a:gd name="T7" fmla="*/ 5 h 21"/>
                  <a:gd name="T8" fmla="*/ 35 w 40"/>
                  <a:gd name="T9" fmla="*/ 21 h 21"/>
                  <a:gd name="T10" fmla="*/ 30 w 40"/>
                  <a:gd name="T11" fmla="*/ 19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"/>
                  <a:gd name="T19" fmla="*/ 0 h 21"/>
                  <a:gd name="T20" fmla="*/ 40 w 40"/>
                  <a:gd name="T21" fmla="*/ 21 h 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" h="21">
                    <a:moveTo>
                      <a:pt x="30" y="19"/>
                    </a:moveTo>
                    <a:lnTo>
                      <a:pt x="0" y="0"/>
                    </a:lnTo>
                    <a:lnTo>
                      <a:pt x="35" y="3"/>
                    </a:lnTo>
                    <a:lnTo>
                      <a:pt x="40" y="5"/>
                    </a:lnTo>
                    <a:lnTo>
                      <a:pt x="35" y="21"/>
                    </a:lnTo>
                    <a:lnTo>
                      <a:pt x="30" y="19"/>
                    </a:lnTo>
                    <a:close/>
                  </a:path>
                </a:pathLst>
              </a:custGeom>
              <a:solidFill>
                <a:srgbClr val="F0E3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6" name="Freeform 590"/>
              <p:cNvSpPr>
                <a:spLocks noChangeArrowheads="1"/>
              </p:cNvSpPr>
              <p:nvPr/>
            </p:nvSpPr>
            <p:spPr bwMode="auto">
              <a:xfrm>
                <a:off x="2169" y="2350"/>
                <a:ext cx="183" cy="85"/>
              </a:xfrm>
              <a:custGeom>
                <a:avLst/>
                <a:gdLst>
                  <a:gd name="T0" fmla="*/ 5 w 109"/>
                  <a:gd name="T1" fmla="*/ 5 h 48"/>
                  <a:gd name="T2" fmla="*/ 2 w 109"/>
                  <a:gd name="T3" fmla="*/ 9 h 48"/>
                  <a:gd name="T4" fmla="*/ 2 w 109"/>
                  <a:gd name="T5" fmla="*/ 12 h 48"/>
                  <a:gd name="T6" fmla="*/ 0 w 109"/>
                  <a:gd name="T7" fmla="*/ 16 h 48"/>
                  <a:gd name="T8" fmla="*/ 178 w 109"/>
                  <a:gd name="T9" fmla="*/ 85 h 48"/>
                  <a:gd name="T10" fmla="*/ 183 w 109"/>
                  <a:gd name="T11" fmla="*/ 69 h 48"/>
                  <a:gd name="T12" fmla="*/ 5 w 109"/>
                  <a:gd name="T13" fmla="*/ 0 h 48"/>
                  <a:gd name="T14" fmla="*/ 5 w 109"/>
                  <a:gd name="T15" fmla="*/ 5 h 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9"/>
                  <a:gd name="T25" fmla="*/ 0 h 48"/>
                  <a:gd name="T26" fmla="*/ 109 w 109"/>
                  <a:gd name="T27" fmla="*/ 48 h 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9" h="48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2" y="5"/>
                      <a:pt x="2" y="6"/>
                      <a:pt x="1" y="7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106" y="48"/>
                      <a:pt x="106" y="48"/>
                      <a:pt x="106" y="4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FBA9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7" name="Freeform 591"/>
              <p:cNvSpPr>
                <a:spLocks noChangeArrowheads="1"/>
              </p:cNvSpPr>
              <p:nvPr/>
            </p:nvSpPr>
            <p:spPr bwMode="auto">
              <a:xfrm>
                <a:off x="2174" y="2350"/>
                <a:ext cx="178" cy="73"/>
              </a:xfrm>
              <a:custGeom>
                <a:avLst/>
                <a:gdLst>
                  <a:gd name="T0" fmla="*/ 0 w 106"/>
                  <a:gd name="T1" fmla="*/ 0 h 41"/>
                  <a:gd name="T2" fmla="*/ 0 w 106"/>
                  <a:gd name="T3" fmla="*/ 5 h 41"/>
                  <a:gd name="T4" fmla="*/ 176 w 106"/>
                  <a:gd name="T5" fmla="*/ 73 h 41"/>
                  <a:gd name="T6" fmla="*/ 178 w 106"/>
                  <a:gd name="T7" fmla="*/ 69 h 41"/>
                  <a:gd name="T8" fmla="*/ 0 w 106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41"/>
                  <a:gd name="T17" fmla="*/ 106 w 106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41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6" y="39"/>
                      <a:pt x="106" y="39"/>
                      <a:pt x="106" y="3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8" name="Freeform 592"/>
              <p:cNvSpPr>
                <a:spLocks noChangeArrowheads="1"/>
              </p:cNvSpPr>
              <p:nvPr/>
            </p:nvSpPr>
            <p:spPr bwMode="auto">
              <a:xfrm>
                <a:off x="2169" y="2362"/>
                <a:ext cx="178" cy="73"/>
              </a:xfrm>
              <a:custGeom>
                <a:avLst/>
                <a:gdLst>
                  <a:gd name="T0" fmla="*/ 2 w 106"/>
                  <a:gd name="T1" fmla="*/ 0 h 41"/>
                  <a:gd name="T2" fmla="*/ 0 w 106"/>
                  <a:gd name="T3" fmla="*/ 4 h 41"/>
                  <a:gd name="T4" fmla="*/ 178 w 106"/>
                  <a:gd name="T5" fmla="*/ 73 h 41"/>
                  <a:gd name="T6" fmla="*/ 178 w 106"/>
                  <a:gd name="T7" fmla="*/ 68 h 41"/>
                  <a:gd name="T8" fmla="*/ 2 w 106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41"/>
                  <a:gd name="T17" fmla="*/ 106 w 106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41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1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9" name="Freeform 593"/>
              <p:cNvSpPr>
                <a:spLocks noChangeArrowheads="1"/>
              </p:cNvSpPr>
              <p:nvPr/>
            </p:nvSpPr>
            <p:spPr bwMode="auto">
              <a:xfrm>
                <a:off x="2355" y="2423"/>
                <a:ext cx="29" cy="23"/>
              </a:xfrm>
              <a:custGeom>
                <a:avLst/>
                <a:gdLst>
                  <a:gd name="T0" fmla="*/ 26 w 17"/>
                  <a:gd name="T1" fmla="*/ 7 h 13"/>
                  <a:gd name="T2" fmla="*/ 29 w 17"/>
                  <a:gd name="T3" fmla="*/ 12 h 13"/>
                  <a:gd name="T4" fmla="*/ 26 w 17"/>
                  <a:gd name="T5" fmla="*/ 19 h 13"/>
                  <a:gd name="T6" fmla="*/ 20 w 17"/>
                  <a:gd name="T7" fmla="*/ 23 h 13"/>
                  <a:gd name="T8" fmla="*/ 14 w 17"/>
                  <a:gd name="T9" fmla="*/ 19 h 13"/>
                  <a:gd name="T10" fmla="*/ 0 w 17"/>
                  <a:gd name="T11" fmla="*/ 11 h 13"/>
                  <a:gd name="T12" fmla="*/ 3 w 17"/>
                  <a:gd name="T13" fmla="*/ 4 h 13"/>
                  <a:gd name="T14" fmla="*/ 19 w 17"/>
                  <a:gd name="T15" fmla="*/ 4 h 13"/>
                  <a:gd name="T16" fmla="*/ 26 w 17"/>
                  <a:gd name="T17" fmla="*/ 7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3"/>
                  <a:gd name="T29" fmla="*/ 17 w 17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3">
                    <a:moveTo>
                      <a:pt x="15" y="4"/>
                    </a:moveTo>
                    <a:cubicBezTo>
                      <a:pt x="17" y="4"/>
                      <a:pt x="17" y="6"/>
                      <a:pt x="17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3"/>
                      <a:pt x="13" y="13"/>
                      <a:pt x="12" y="1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0" y="7"/>
                      <a:pt x="0" y="6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10" y="2"/>
                      <a:pt x="11" y="2"/>
                    </a:cubicBez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0" name="Freeform 594"/>
              <p:cNvSpPr>
                <a:spLocks noChangeArrowheads="1"/>
              </p:cNvSpPr>
              <p:nvPr/>
            </p:nvSpPr>
            <p:spPr bwMode="auto">
              <a:xfrm>
                <a:off x="2344" y="2418"/>
                <a:ext cx="32" cy="26"/>
              </a:xfrm>
              <a:custGeom>
                <a:avLst/>
                <a:gdLst>
                  <a:gd name="T0" fmla="*/ 6 w 32"/>
                  <a:gd name="T1" fmla="*/ 0 h 26"/>
                  <a:gd name="T2" fmla="*/ 0 w 32"/>
                  <a:gd name="T3" fmla="*/ 16 h 26"/>
                  <a:gd name="T4" fmla="*/ 25 w 32"/>
                  <a:gd name="T5" fmla="*/ 26 h 26"/>
                  <a:gd name="T6" fmla="*/ 32 w 32"/>
                  <a:gd name="T7" fmla="*/ 10 h 26"/>
                  <a:gd name="T8" fmla="*/ 6 w 32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6"/>
                  <a:gd name="T17" fmla="*/ 32 w 32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6">
                    <a:moveTo>
                      <a:pt x="6" y="0"/>
                    </a:moveTo>
                    <a:lnTo>
                      <a:pt x="0" y="16"/>
                    </a:lnTo>
                    <a:lnTo>
                      <a:pt x="25" y="26"/>
                    </a:lnTo>
                    <a:lnTo>
                      <a:pt x="32" y="1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93D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1" name="Freeform 595"/>
              <p:cNvSpPr>
                <a:spLocks noChangeArrowheads="1"/>
              </p:cNvSpPr>
              <p:nvPr/>
            </p:nvSpPr>
            <p:spPr bwMode="auto">
              <a:xfrm>
                <a:off x="2349" y="2418"/>
                <a:ext cx="27" cy="14"/>
              </a:xfrm>
              <a:custGeom>
                <a:avLst/>
                <a:gdLst>
                  <a:gd name="T0" fmla="*/ 1 w 27"/>
                  <a:gd name="T1" fmla="*/ 0 h 14"/>
                  <a:gd name="T2" fmla="*/ 0 w 27"/>
                  <a:gd name="T3" fmla="*/ 5 h 14"/>
                  <a:gd name="T4" fmla="*/ 25 w 27"/>
                  <a:gd name="T5" fmla="*/ 14 h 14"/>
                  <a:gd name="T6" fmla="*/ 27 w 27"/>
                  <a:gd name="T7" fmla="*/ 10 h 14"/>
                  <a:gd name="T8" fmla="*/ 1 w 27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4"/>
                  <a:gd name="T17" fmla="*/ 27 w 27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4">
                    <a:moveTo>
                      <a:pt x="1" y="0"/>
                    </a:moveTo>
                    <a:lnTo>
                      <a:pt x="0" y="5"/>
                    </a:lnTo>
                    <a:lnTo>
                      <a:pt x="25" y="14"/>
                    </a:lnTo>
                    <a:lnTo>
                      <a:pt x="27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A2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2" name="Freeform 596"/>
              <p:cNvSpPr>
                <a:spLocks noChangeArrowheads="1"/>
              </p:cNvSpPr>
              <p:nvPr/>
            </p:nvSpPr>
            <p:spPr bwMode="auto">
              <a:xfrm>
                <a:off x="2344" y="2430"/>
                <a:ext cx="27" cy="14"/>
              </a:xfrm>
              <a:custGeom>
                <a:avLst/>
                <a:gdLst>
                  <a:gd name="T0" fmla="*/ 1 w 27"/>
                  <a:gd name="T1" fmla="*/ 0 h 14"/>
                  <a:gd name="T2" fmla="*/ 0 w 27"/>
                  <a:gd name="T3" fmla="*/ 4 h 14"/>
                  <a:gd name="T4" fmla="*/ 25 w 27"/>
                  <a:gd name="T5" fmla="*/ 14 h 14"/>
                  <a:gd name="T6" fmla="*/ 27 w 27"/>
                  <a:gd name="T7" fmla="*/ 9 h 14"/>
                  <a:gd name="T8" fmla="*/ 1 w 27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4"/>
                  <a:gd name="T17" fmla="*/ 27 w 27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4">
                    <a:moveTo>
                      <a:pt x="1" y="0"/>
                    </a:moveTo>
                    <a:lnTo>
                      <a:pt x="0" y="4"/>
                    </a:lnTo>
                    <a:lnTo>
                      <a:pt x="25" y="14"/>
                    </a:lnTo>
                    <a:lnTo>
                      <a:pt x="27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A2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3" name="Freeform 597"/>
              <p:cNvSpPr>
                <a:spLocks noChangeArrowheads="1"/>
              </p:cNvSpPr>
              <p:nvPr/>
            </p:nvSpPr>
            <p:spPr bwMode="auto">
              <a:xfrm>
                <a:off x="2350" y="2419"/>
                <a:ext cx="7" cy="18"/>
              </a:xfrm>
              <a:custGeom>
                <a:avLst/>
                <a:gdLst>
                  <a:gd name="T0" fmla="*/ 7 w 7"/>
                  <a:gd name="T1" fmla="*/ 2 h 18"/>
                  <a:gd name="T2" fmla="*/ 2 w 7"/>
                  <a:gd name="T3" fmla="*/ 18 h 18"/>
                  <a:gd name="T4" fmla="*/ 0 w 7"/>
                  <a:gd name="T5" fmla="*/ 16 h 18"/>
                  <a:gd name="T6" fmla="*/ 5 w 7"/>
                  <a:gd name="T7" fmla="*/ 0 h 18"/>
                  <a:gd name="T8" fmla="*/ 7 w 7"/>
                  <a:gd name="T9" fmla="*/ 2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8"/>
                  <a:gd name="T17" fmla="*/ 7 w 7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8">
                    <a:moveTo>
                      <a:pt x="7" y="2"/>
                    </a:moveTo>
                    <a:lnTo>
                      <a:pt x="2" y="18"/>
                    </a:lnTo>
                    <a:lnTo>
                      <a:pt x="0" y="16"/>
                    </a:lnTo>
                    <a:lnTo>
                      <a:pt x="5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5B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4" name="Freeform 598"/>
              <p:cNvSpPr>
                <a:spLocks noChangeArrowheads="1"/>
              </p:cNvSpPr>
              <p:nvPr/>
            </p:nvSpPr>
            <p:spPr bwMode="auto">
              <a:xfrm>
                <a:off x="2349" y="2419"/>
                <a:ext cx="6" cy="16"/>
              </a:xfrm>
              <a:custGeom>
                <a:avLst/>
                <a:gdLst>
                  <a:gd name="T0" fmla="*/ 6 w 6"/>
                  <a:gd name="T1" fmla="*/ 0 h 16"/>
                  <a:gd name="T2" fmla="*/ 0 w 6"/>
                  <a:gd name="T3" fmla="*/ 16 h 16"/>
                  <a:gd name="T4" fmla="*/ 0 w 6"/>
                  <a:gd name="T5" fmla="*/ 16 h 16"/>
                  <a:gd name="T6" fmla="*/ 5 w 6"/>
                  <a:gd name="T7" fmla="*/ 0 h 16"/>
                  <a:gd name="T8" fmla="*/ 6 w 6"/>
                  <a:gd name="T9" fmla="*/ 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16"/>
                  <a:gd name="T17" fmla="*/ 6 w 6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16">
                    <a:moveTo>
                      <a:pt x="6" y="0"/>
                    </a:moveTo>
                    <a:lnTo>
                      <a:pt x="0" y="16"/>
                    </a:lnTo>
                    <a:lnTo>
                      <a:pt x="5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5B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5" name="Freeform 599"/>
              <p:cNvSpPr>
                <a:spLocks noChangeArrowheads="1"/>
              </p:cNvSpPr>
              <p:nvPr/>
            </p:nvSpPr>
            <p:spPr bwMode="auto">
              <a:xfrm>
                <a:off x="2345" y="2419"/>
                <a:ext cx="9" cy="16"/>
              </a:xfrm>
              <a:custGeom>
                <a:avLst/>
                <a:gdLst>
                  <a:gd name="T0" fmla="*/ 9 w 9"/>
                  <a:gd name="T1" fmla="*/ 0 h 16"/>
                  <a:gd name="T2" fmla="*/ 2 w 9"/>
                  <a:gd name="T3" fmla="*/ 16 h 16"/>
                  <a:gd name="T4" fmla="*/ 0 w 9"/>
                  <a:gd name="T5" fmla="*/ 16 h 16"/>
                  <a:gd name="T6" fmla="*/ 7 w 9"/>
                  <a:gd name="T7" fmla="*/ 0 h 16"/>
                  <a:gd name="T8" fmla="*/ 9 w 9"/>
                  <a:gd name="T9" fmla="*/ 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6"/>
                  <a:gd name="T17" fmla="*/ 9 w 9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6">
                    <a:moveTo>
                      <a:pt x="9" y="0"/>
                    </a:moveTo>
                    <a:lnTo>
                      <a:pt x="2" y="16"/>
                    </a:lnTo>
                    <a:lnTo>
                      <a:pt x="0" y="16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5B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6" name="Freeform 600"/>
              <p:cNvSpPr>
                <a:spLocks noChangeArrowheads="1"/>
              </p:cNvSpPr>
              <p:nvPr/>
            </p:nvSpPr>
            <p:spPr bwMode="auto">
              <a:xfrm>
                <a:off x="2139" y="2347"/>
                <a:ext cx="13" cy="7"/>
              </a:xfrm>
              <a:custGeom>
                <a:avLst/>
                <a:gdLst>
                  <a:gd name="T0" fmla="*/ 0 w 8"/>
                  <a:gd name="T1" fmla="*/ 0 h 4"/>
                  <a:gd name="T2" fmla="*/ 11 w 8"/>
                  <a:gd name="T3" fmla="*/ 7 h 4"/>
                  <a:gd name="T4" fmla="*/ 13 w 8"/>
                  <a:gd name="T5" fmla="*/ 4 h 4"/>
                  <a:gd name="T6" fmla="*/ 13 w 8"/>
                  <a:gd name="T7" fmla="*/ 2 h 4"/>
                  <a:gd name="T8" fmla="*/ 0 w 8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4"/>
                  <a:gd name="T17" fmla="*/ 8 w 8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4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3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7" name="Freeform 601"/>
              <p:cNvSpPr>
                <a:spLocks noChangeArrowheads="1"/>
              </p:cNvSpPr>
              <p:nvPr/>
            </p:nvSpPr>
            <p:spPr bwMode="auto">
              <a:xfrm>
                <a:off x="714" y="1205"/>
                <a:ext cx="262" cy="186"/>
              </a:xfrm>
              <a:custGeom>
                <a:avLst/>
                <a:gdLst>
                  <a:gd name="T0" fmla="*/ 7 w 156"/>
                  <a:gd name="T1" fmla="*/ 133 h 105"/>
                  <a:gd name="T2" fmla="*/ 2 w 156"/>
                  <a:gd name="T3" fmla="*/ 124 h 105"/>
                  <a:gd name="T4" fmla="*/ 27 w 156"/>
                  <a:gd name="T5" fmla="*/ 7 h 105"/>
                  <a:gd name="T6" fmla="*/ 35 w 156"/>
                  <a:gd name="T7" fmla="*/ 2 h 105"/>
                  <a:gd name="T8" fmla="*/ 255 w 156"/>
                  <a:gd name="T9" fmla="*/ 53 h 105"/>
                  <a:gd name="T10" fmla="*/ 262 w 156"/>
                  <a:gd name="T11" fmla="*/ 62 h 105"/>
                  <a:gd name="T12" fmla="*/ 237 w 156"/>
                  <a:gd name="T13" fmla="*/ 179 h 105"/>
                  <a:gd name="T14" fmla="*/ 228 w 156"/>
                  <a:gd name="T15" fmla="*/ 186 h 105"/>
                  <a:gd name="T16" fmla="*/ 7 w 156"/>
                  <a:gd name="T17" fmla="*/ 133 h 1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6"/>
                  <a:gd name="T28" fmla="*/ 0 h 105"/>
                  <a:gd name="T29" fmla="*/ 156 w 156"/>
                  <a:gd name="T30" fmla="*/ 105 h 10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6" h="105">
                    <a:moveTo>
                      <a:pt x="4" y="75"/>
                    </a:moveTo>
                    <a:cubicBezTo>
                      <a:pt x="2" y="75"/>
                      <a:pt x="0" y="72"/>
                      <a:pt x="1" y="7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9" y="0"/>
                      <a:pt x="21" y="1"/>
                    </a:cubicBezTo>
                    <a:cubicBezTo>
                      <a:pt x="152" y="30"/>
                      <a:pt x="152" y="30"/>
                      <a:pt x="152" y="30"/>
                    </a:cubicBezTo>
                    <a:cubicBezTo>
                      <a:pt x="155" y="31"/>
                      <a:pt x="156" y="33"/>
                      <a:pt x="156" y="35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0" y="104"/>
                      <a:pt x="138" y="105"/>
                      <a:pt x="136" y="105"/>
                    </a:cubicBezTo>
                    <a:lnTo>
                      <a:pt x="4" y="75"/>
                    </a:lnTo>
                    <a:close/>
                  </a:path>
                </a:pathLst>
              </a:custGeom>
              <a:solidFill>
                <a:srgbClr val="FA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8" name="Freeform 602"/>
              <p:cNvSpPr>
                <a:spLocks noChangeArrowheads="1"/>
              </p:cNvSpPr>
              <p:nvPr/>
            </p:nvSpPr>
            <p:spPr bwMode="auto">
              <a:xfrm>
                <a:off x="714" y="1205"/>
                <a:ext cx="237" cy="186"/>
              </a:xfrm>
              <a:custGeom>
                <a:avLst/>
                <a:gdLst>
                  <a:gd name="T0" fmla="*/ 7 w 141"/>
                  <a:gd name="T1" fmla="*/ 133 h 105"/>
                  <a:gd name="T2" fmla="*/ 2 w 141"/>
                  <a:gd name="T3" fmla="*/ 124 h 105"/>
                  <a:gd name="T4" fmla="*/ 27 w 141"/>
                  <a:gd name="T5" fmla="*/ 7 h 105"/>
                  <a:gd name="T6" fmla="*/ 35 w 141"/>
                  <a:gd name="T7" fmla="*/ 2 h 105"/>
                  <a:gd name="T8" fmla="*/ 237 w 141"/>
                  <a:gd name="T9" fmla="*/ 179 h 105"/>
                  <a:gd name="T10" fmla="*/ 229 w 141"/>
                  <a:gd name="T11" fmla="*/ 186 h 105"/>
                  <a:gd name="T12" fmla="*/ 7 w 141"/>
                  <a:gd name="T13" fmla="*/ 133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1"/>
                  <a:gd name="T22" fmla="*/ 0 h 105"/>
                  <a:gd name="T23" fmla="*/ 141 w 141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1" h="105">
                    <a:moveTo>
                      <a:pt x="4" y="75"/>
                    </a:moveTo>
                    <a:cubicBezTo>
                      <a:pt x="2" y="75"/>
                      <a:pt x="0" y="72"/>
                      <a:pt x="1" y="7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9" y="0"/>
                      <a:pt x="21" y="1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0" y="104"/>
                      <a:pt x="138" y="105"/>
                      <a:pt x="136" y="105"/>
                    </a:cubicBezTo>
                    <a:lnTo>
                      <a:pt x="4" y="75"/>
                    </a:lnTo>
                    <a:close/>
                  </a:path>
                </a:pathLst>
              </a:custGeom>
              <a:solidFill>
                <a:srgbClr val="DED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9" name="Freeform 603"/>
              <p:cNvSpPr>
                <a:spLocks noChangeArrowheads="1"/>
              </p:cNvSpPr>
              <p:nvPr/>
            </p:nvSpPr>
            <p:spPr bwMode="auto">
              <a:xfrm>
                <a:off x="739" y="1219"/>
                <a:ext cx="215" cy="158"/>
              </a:xfrm>
              <a:custGeom>
                <a:avLst/>
                <a:gdLst>
                  <a:gd name="T0" fmla="*/ 7 w 128"/>
                  <a:gd name="T1" fmla="*/ 115 h 89"/>
                  <a:gd name="T2" fmla="*/ 0 w 128"/>
                  <a:gd name="T3" fmla="*/ 107 h 89"/>
                  <a:gd name="T4" fmla="*/ 22 w 128"/>
                  <a:gd name="T5" fmla="*/ 7 h 89"/>
                  <a:gd name="T6" fmla="*/ 30 w 128"/>
                  <a:gd name="T7" fmla="*/ 2 h 89"/>
                  <a:gd name="T8" fmla="*/ 208 w 128"/>
                  <a:gd name="T9" fmla="*/ 44 h 89"/>
                  <a:gd name="T10" fmla="*/ 213 w 128"/>
                  <a:gd name="T11" fmla="*/ 53 h 89"/>
                  <a:gd name="T12" fmla="*/ 193 w 128"/>
                  <a:gd name="T13" fmla="*/ 151 h 89"/>
                  <a:gd name="T14" fmla="*/ 185 w 128"/>
                  <a:gd name="T15" fmla="*/ 158 h 89"/>
                  <a:gd name="T16" fmla="*/ 7 w 128"/>
                  <a:gd name="T17" fmla="*/ 115 h 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8"/>
                  <a:gd name="T28" fmla="*/ 0 h 89"/>
                  <a:gd name="T29" fmla="*/ 128 w 128"/>
                  <a:gd name="T30" fmla="*/ 89 h 8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8" h="89">
                    <a:moveTo>
                      <a:pt x="4" y="65"/>
                    </a:moveTo>
                    <a:cubicBezTo>
                      <a:pt x="1" y="64"/>
                      <a:pt x="0" y="62"/>
                      <a:pt x="0" y="6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2"/>
                      <a:pt x="16" y="0"/>
                      <a:pt x="18" y="1"/>
                    </a:cubicBezTo>
                    <a:cubicBezTo>
                      <a:pt x="124" y="25"/>
                      <a:pt x="124" y="25"/>
                      <a:pt x="124" y="25"/>
                    </a:cubicBezTo>
                    <a:cubicBezTo>
                      <a:pt x="126" y="25"/>
                      <a:pt x="128" y="28"/>
                      <a:pt x="127" y="30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4" y="88"/>
                      <a:pt x="112" y="89"/>
                      <a:pt x="110" y="89"/>
                    </a:cubicBezTo>
                    <a:lnTo>
                      <a:pt x="4" y="65"/>
                    </a:lnTo>
                    <a:close/>
                  </a:path>
                </a:pathLst>
              </a:custGeom>
              <a:solidFill>
                <a:srgbClr val="5A5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0" name="Freeform 604"/>
              <p:cNvSpPr>
                <a:spLocks noChangeArrowheads="1"/>
              </p:cNvSpPr>
              <p:nvPr/>
            </p:nvSpPr>
            <p:spPr bwMode="auto">
              <a:xfrm>
                <a:off x="739" y="1219"/>
                <a:ext cx="194" cy="158"/>
              </a:xfrm>
              <a:custGeom>
                <a:avLst/>
                <a:gdLst>
                  <a:gd name="T0" fmla="*/ 7 w 115"/>
                  <a:gd name="T1" fmla="*/ 115 h 89"/>
                  <a:gd name="T2" fmla="*/ 0 w 115"/>
                  <a:gd name="T3" fmla="*/ 107 h 89"/>
                  <a:gd name="T4" fmla="*/ 22 w 115"/>
                  <a:gd name="T5" fmla="*/ 7 h 89"/>
                  <a:gd name="T6" fmla="*/ 30 w 115"/>
                  <a:gd name="T7" fmla="*/ 2 h 89"/>
                  <a:gd name="T8" fmla="*/ 194 w 115"/>
                  <a:gd name="T9" fmla="*/ 151 h 89"/>
                  <a:gd name="T10" fmla="*/ 186 w 115"/>
                  <a:gd name="T11" fmla="*/ 158 h 89"/>
                  <a:gd name="T12" fmla="*/ 7 w 115"/>
                  <a:gd name="T13" fmla="*/ 115 h 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5"/>
                  <a:gd name="T22" fmla="*/ 0 h 89"/>
                  <a:gd name="T23" fmla="*/ 115 w 115"/>
                  <a:gd name="T24" fmla="*/ 89 h 8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5" h="89">
                    <a:moveTo>
                      <a:pt x="4" y="65"/>
                    </a:moveTo>
                    <a:cubicBezTo>
                      <a:pt x="1" y="64"/>
                      <a:pt x="0" y="62"/>
                      <a:pt x="0" y="6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2"/>
                      <a:pt x="16" y="0"/>
                      <a:pt x="18" y="1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4" y="88"/>
                      <a:pt x="112" y="89"/>
                      <a:pt x="110" y="89"/>
                    </a:cubicBezTo>
                    <a:lnTo>
                      <a:pt x="4" y="65"/>
                    </a:lnTo>
                    <a:close/>
                  </a:path>
                </a:pathLst>
              </a:custGeom>
              <a:solidFill>
                <a:srgbClr val="384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1" name="Freeform 605"/>
              <p:cNvSpPr>
                <a:spLocks noChangeArrowheads="1"/>
              </p:cNvSpPr>
              <p:nvPr/>
            </p:nvSpPr>
            <p:spPr bwMode="auto">
              <a:xfrm>
                <a:off x="941" y="1268"/>
                <a:ext cx="25" cy="111"/>
              </a:xfrm>
              <a:custGeom>
                <a:avLst/>
                <a:gdLst>
                  <a:gd name="T0" fmla="*/ 2 w 15"/>
                  <a:gd name="T1" fmla="*/ 111 h 62"/>
                  <a:gd name="T2" fmla="*/ 0 w 15"/>
                  <a:gd name="T3" fmla="*/ 109 h 62"/>
                  <a:gd name="T4" fmla="*/ 23 w 15"/>
                  <a:gd name="T5" fmla="*/ 2 h 62"/>
                  <a:gd name="T6" fmla="*/ 25 w 15"/>
                  <a:gd name="T7" fmla="*/ 0 h 62"/>
                  <a:gd name="T8" fmla="*/ 25 w 15"/>
                  <a:gd name="T9" fmla="*/ 2 h 62"/>
                  <a:gd name="T10" fmla="*/ 3 w 15"/>
                  <a:gd name="T11" fmla="*/ 109 h 62"/>
                  <a:gd name="T12" fmla="*/ 2 w 15"/>
                  <a:gd name="T13" fmla="*/ 111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"/>
                  <a:gd name="T22" fmla="*/ 0 h 62"/>
                  <a:gd name="T23" fmla="*/ 15 w 15"/>
                  <a:gd name="T24" fmla="*/ 62 h 6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" h="62">
                    <a:moveTo>
                      <a:pt x="1" y="62"/>
                    </a:moveTo>
                    <a:cubicBezTo>
                      <a:pt x="0" y="62"/>
                      <a:pt x="0" y="61"/>
                      <a:pt x="0" y="6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2"/>
                      <a:pt x="1" y="62"/>
                      <a:pt x="1" y="62"/>
                    </a:cubicBezTo>
                    <a:close/>
                  </a:path>
                </a:pathLst>
              </a:custGeom>
              <a:solidFill>
                <a:srgbClr val="3F55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2" name="Freeform 606"/>
              <p:cNvSpPr>
                <a:spLocks noChangeArrowheads="1"/>
              </p:cNvSpPr>
              <p:nvPr/>
            </p:nvSpPr>
            <p:spPr bwMode="auto">
              <a:xfrm>
                <a:off x="798" y="1254"/>
                <a:ext cx="99" cy="55"/>
              </a:xfrm>
              <a:custGeom>
                <a:avLst/>
                <a:gdLst>
                  <a:gd name="T0" fmla="*/ 79 w 59"/>
                  <a:gd name="T1" fmla="*/ 16 h 31"/>
                  <a:gd name="T2" fmla="*/ 15 w 59"/>
                  <a:gd name="T3" fmla="*/ 21 h 31"/>
                  <a:gd name="T4" fmla="*/ 2 w 59"/>
                  <a:gd name="T5" fmla="*/ 44 h 31"/>
                  <a:gd name="T6" fmla="*/ 3 w 59"/>
                  <a:gd name="T7" fmla="*/ 53 h 31"/>
                  <a:gd name="T8" fmla="*/ 27 w 59"/>
                  <a:gd name="T9" fmla="*/ 50 h 31"/>
                  <a:gd name="T10" fmla="*/ 27 w 59"/>
                  <a:gd name="T11" fmla="*/ 41 h 31"/>
                  <a:gd name="T12" fmla="*/ 25 w 59"/>
                  <a:gd name="T13" fmla="*/ 34 h 31"/>
                  <a:gd name="T14" fmla="*/ 74 w 59"/>
                  <a:gd name="T15" fmla="*/ 28 h 31"/>
                  <a:gd name="T16" fmla="*/ 74 w 59"/>
                  <a:gd name="T17" fmla="*/ 34 h 31"/>
                  <a:gd name="T18" fmla="*/ 72 w 59"/>
                  <a:gd name="T19" fmla="*/ 44 h 31"/>
                  <a:gd name="T20" fmla="*/ 96 w 59"/>
                  <a:gd name="T21" fmla="*/ 50 h 31"/>
                  <a:gd name="T22" fmla="*/ 97 w 59"/>
                  <a:gd name="T23" fmla="*/ 39 h 31"/>
                  <a:gd name="T24" fmla="*/ 79 w 59"/>
                  <a:gd name="T25" fmla="*/ 16 h 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9"/>
                  <a:gd name="T40" fmla="*/ 0 h 31"/>
                  <a:gd name="T41" fmla="*/ 59 w 59"/>
                  <a:gd name="T42" fmla="*/ 31 h 3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9" h="31">
                    <a:moveTo>
                      <a:pt x="47" y="9"/>
                    </a:moveTo>
                    <a:cubicBezTo>
                      <a:pt x="47" y="9"/>
                      <a:pt x="25" y="0"/>
                      <a:pt x="9" y="12"/>
                    </a:cubicBezTo>
                    <a:cubicBezTo>
                      <a:pt x="2" y="17"/>
                      <a:pt x="2" y="23"/>
                      <a:pt x="1" y="25"/>
                    </a:cubicBezTo>
                    <a:cubicBezTo>
                      <a:pt x="1" y="25"/>
                      <a:pt x="0" y="29"/>
                      <a:pt x="2" y="30"/>
                    </a:cubicBezTo>
                    <a:cubicBezTo>
                      <a:pt x="2" y="30"/>
                      <a:pt x="11" y="31"/>
                      <a:pt x="16" y="28"/>
                    </a:cubicBezTo>
                    <a:cubicBezTo>
                      <a:pt x="18" y="26"/>
                      <a:pt x="16" y="23"/>
                      <a:pt x="16" y="23"/>
                    </a:cubicBezTo>
                    <a:cubicBezTo>
                      <a:pt x="16" y="23"/>
                      <a:pt x="14" y="23"/>
                      <a:pt x="15" y="19"/>
                    </a:cubicBezTo>
                    <a:cubicBezTo>
                      <a:pt x="17" y="13"/>
                      <a:pt x="39" y="8"/>
                      <a:pt x="44" y="16"/>
                    </a:cubicBezTo>
                    <a:cubicBezTo>
                      <a:pt x="44" y="17"/>
                      <a:pt x="44" y="19"/>
                      <a:pt x="44" y="19"/>
                    </a:cubicBezTo>
                    <a:cubicBezTo>
                      <a:pt x="43" y="19"/>
                      <a:pt x="42" y="23"/>
                      <a:pt x="43" y="25"/>
                    </a:cubicBezTo>
                    <a:cubicBezTo>
                      <a:pt x="49" y="28"/>
                      <a:pt x="57" y="28"/>
                      <a:pt x="57" y="28"/>
                    </a:cubicBezTo>
                    <a:cubicBezTo>
                      <a:pt x="59" y="26"/>
                      <a:pt x="58" y="22"/>
                      <a:pt x="58" y="22"/>
                    </a:cubicBezTo>
                    <a:cubicBezTo>
                      <a:pt x="58" y="22"/>
                      <a:pt x="57" y="13"/>
                      <a:pt x="47" y="9"/>
                    </a:cubicBezTo>
                    <a:close/>
                  </a:path>
                </a:pathLst>
              </a:custGeom>
              <a:solidFill>
                <a:srgbClr val="FF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348" name="Freeform 608"/>
            <p:cNvSpPr>
              <a:spLocks noChangeArrowheads="1"/>
            </p:cNvSpPr>
            <p:nvPr/>
          </p:nvSpPr>
          <p:spPr bwMode="auto">
            <a:xfrm>
              <a:off x="2765426" y="2506663"/>
              <a:ext cx="47625" cy="14288"/>
            </a:xfrm>
            <a:custGeom>
              <a:avLst/>
              <a:gdLst>
                <a:gd name="T0" fmla="*/ 5292 w 18"/>
                <a:gd name="T1" fmla="*/ 11430 h 5"/>
                <a:gd name="T2" fmla="*/ 0 w 18"/>
                <a:gd name="T3" fmla="*/ 8573 h 5"/>
                <a:gd name="T4" fmla="*/ 2646 w 18"/>
                <a:gd name="T5" fmla="*/ 5715 h 5"/>
                <a:gd name="T6" fmla="*/ 42333 w 18"/>
                <a:gd name="T7" fmla="*/ 0 h 5"/>
                <a:gd name="T8" fmla="*/ 47625 w 18"/>
                <a:gd name="T9" fmla="*/ 2858 h 5"/>
                <a:gd name="T10" fmla="*/ 44979 w 18"/>
                <a:gd name="T11" fmla="*/ 5715 h 5"/>
                <a:gd name="T12" fmla="*/ 5292 w 18"/>
                <a:gd name="T13" fmla="*/ 1143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5"/>
                <a:gd name="T23" fmla="*/ 18 w 1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5">
                  <a:moveTo>
                    <a:pt x="2" y="4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2"/>
                    <a:pt x="17" y="2"/>
                    <a:pt x="17" y="2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569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Freeform 609"/>
            <p:cNvSpPr>
              <a:spLocks noChangeArrowheads="1"/>
            </p:cNvSpPr>
            <p:nvPr/>
          </p:nvSpPr>
          <p:spPr bwMode="auto">
            <a:xfrm>
              <a:off x="2760663" y="2520950"/>
              <a:ext cx="63500" cy="14288"/>
            </a:xfrm>
            <a:custGeom>
              <a:avLst/>
              <a:gdLst>
                <a:gd name="T0" fmla="*/ 2646 w 24"/>
                <a:gd name="T1" fmla="*/ 14288 h 5"/>
                <a:gd name="T2" fmla="*/ 0 w 24"/>
                <a:gd name="T3" fmla="*/ 11430 h 5"/>
                <a:gd name="T4" fmla="*/ 2646 w 24"/>
                <a:gd name="T5" fmla="*/ 8573 h 5"/>
                <a:gd name="T6" fmla="*/ 60854 w 24"/>
                <a:gd name="T7" fmla="*/ 0 h 5"/>
                <a:gd name="T8" fmla="*/ 63500 w 24"/>
                <a:gd name="T9" fmla="*/ 2858 h 5"/>
                <a:gd name="T10" fmla="*/ 60854 w 24"/>
                <a:gd name="T11" fmla="*/ 5715 h 5"/>
                <a:gd name="T12" fmla="*/ 2646 w 24"/>
                <a:gd name="T13" fmla="*/ 14288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5"/>
                <a:gd name="T23" fmla="*/ 24 w 24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5">
                  <a:moveTo>
                    <a:pt x="1" y="5"/>
                  </a:move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2"/>
                    <a:pt x="23" y="2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569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Freeform 610"/>
            <p:cNvSpPr>
              <a:spLocks noChangeArrowheads="1"/>
            </p:cNvSpPr>
            <p:nvPr/>
          </p:nvSpPr>
          <p:spPr bwMode="auto">
            <a:xfrm>
              <a:off x="2754313" y="2532063"/>
              <a:ext cx="77788" cy="17463"/>
            </a:xfrm>
            <a:custGeom>
              <a:avLst/>
              <a:gdLst>
                <a:gd name="T0" fmla="*/ 2682 w 29"/>
                <a:gd name="T1" fmla="*/ 17463 h 6"/>
                <a:gd name="T2" fmla="*/ 0 w 29"/>
                <a:gd name="T3" fmla="*/ 14553 h 6"/>
                <a:gd name="T4" fmla="*/ 2682 w 29"/>
                <a:gd name="T5" fmla="*/ 11642 h 6"/>
                <a:gd name="T6" fmla="*/ 75106 w 29"/>
                <a:gd name="T7" fmla="*/ 0 h 6"/>
                <a:gd name="T8" fmla="*/ 77788 w 29"/>
                <a:gd name="T9" fmla="*/ 2911 h 6"/>
                <a:gd name="T10" fmla="*/ 75106 w 29"/>
                <a:gd name="T11" fmla="*/ 5821 h 6"/>
                <a:gd name="T12" fmla="*/ 2682 w 29"/>
                <a:gd name="T13" fmla="*/ 17463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6"/>
                <a:gd name="T23" fmla="*/ 29 w 29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cubicBezTo>
                    <a:pt x="29" y="2"/>
                    <a:pt x="29" y="2"/>
                    <a:pt x="28" y="2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569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Freeform 611"/>
            <p:cNvSpPr>
              <a:spLocks noChangeArrowheads="1"/>
            </p:cNvSpPr>
            <p:nvPr/>
          </p:nvSpPr>
          <p:spPr bwMode="auto">
            <a:xfrm>
              <a:off x="2513013" y="1198563"/>
              <a:ext cx="95250" cy="95250"/>
            </a:xfrm>
            <a:custGeom>
              <a:avLst/>
              <a:gdLst>
                <a:gd name="T0" fmla="*/ 13229 w 36"/>
                <a:gd name="T1" fmla="*/ 22412 h 34"/>
                <a:gd name="T2" fmla="*/ 15875 w 36"/>
                <a:gd name="T3" fmla="*/ 22412 h 34"/>
                <a:gd name="T4" fmla="*/ 15875 w 36"/>
                <a:gd name="T5" fmla="*/ 33618 h 34"/>
                <a:gd name="T6" fmla="*/ 23813 w 36"/>
                <a:gd name="T7" fmla="*/ 39221 h 34"/>
                <a:gd name="T8" fmla="*/ 34396 w 36"/>
                <a:gd name="T9" fmla="*/ 39221 h 34"/>
                <a:gd name="T10" fmla="*/ 34396 w 36"/>
                <a:gd name="T11" fmla="*/ 47625 h 34"/>
                <a:gd name="T12" fmla="*/ 39688 w 36"/>
                <a:gd name="T13" fmla="*/ 50426 h 34"/>
                <a:gd name="T14" fmla="*/ 47625 w 36"/>
                <a:gd name="T15" fmla="*/ 47625 h 34"/>
                <a:gd name="T16" fmla="*/ 50271 w 36"/>
                <a:gd name="T17" fmla="*/ 61632 h 34"/>
                <a:gd name="T18" fmla="*/ 52917 w 36"/>
                <a:gd name="T19" fmla="*/ 58831 h 34"/>
                <a:gd name="T20" fmla="*/ 55563 w 36"/>
                <a:gd name="T21" fmla="*/ 70037 h 34"/>
                <a:gd name="T22" fmla="*/ 58208 w 36"/>
                <a:gd name="T23" fmla="*/ 72838 h 34"/>
                <a:gd name="T24" fmla="*/ 63500 w 36"/>
                <a:gd name="T25" fmla="*/ 72838 h 34"/>
                <a:gd name="T26" fmla="*/ 63500 w 36"/>
                <a:gd name="T27" fmla="*/ 84044 h 34"/>
                <a:gd name="T28" fmla="*/ 68792 w 36"/>
                <a:gd name="T29" fmla="*/ 81243 h 34"/>
                <a:gd name="T30" fmla="*/ 71438 w 36"/>
                <a:gd name="T31" fmla="*/ 89647 h 34"/>
                <a:gd name="T32" fmla="*/ 74083 w 36"/>
                <a:gd name="T33" fmla="*/ 92449 h 34"/>
                <a:gd name="T34" fmla="*/ 74083 w 36"/>
                <a:gd name="T35" fmla="*/ 95250 h 34"/>
                <a:gd name="T36" fmla="*/ 74083 w 36"/>
                <a:gd name="T37" fmla="*/ 95250 h 34"/>
                <a:gd name="T38" fmla="*/ 95250 w 36"/>
                <a:gd name="T39" fmla="*/ 67235 h 34"/>
                <a:gd name="T40" fmla="*/ 7938 w 36"/>
                <a:gd name="T41" fmla="*/ 0 h 34"/>
                <a:gd name="T42" fmla="*/ 13229 w 36"/>
                <a:gd name="T43" fmla="*/ 22412 h 3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6"/>
                <a:gd name="T67" fmla="*/ 0 h 34"/>
                <a:gd name="T68" fmla="*/ 36 w 36"/>
                <a:gd name="T69" fmla="*/ 34 h 3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6" h="34">
                  <a:moveTo>
                    <a:pt x="5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Freeform 612"/>
            <p:cNvSpPr>
              <a:spLocks noEditPoints="1" noChangeArrowheads="1"/>
            </p:cNvSpPr>
            <p:nvPr/>
          </p:nvSpPr>
          <p:spPr bwMode="auto">
            <a:xfrm>
              <a:off x="2568576" y="1243013"/>
              <a:ext cx="71438" cy="76200"/>
            </a:xfrm>
            <a:custGeom>
              <a:avLst/>
              <a:gdLst>
                <a:gd name="T0" fmla="*/ 42334 w 27"/>
                <a:gd name="T1" fmla="*/ 73378 h 27"/>
                <a:gd name="T2" fmla="*/ 68792 w 27"/>
                <a:gd name="T3" fmla="*/ 33867 h 27"/>
                <a:gd name="T4" fmla="*/ 66146 w 27"/>
                <a:gd name="T5" fmla="*/ 22578 h 27"/>
                <a:gd name="T6" fmla="*/ 39688 w 27"/>
                <a:gd name="T7" fmla="*/ 0 h 27"/>
                <a:gd name="T8" fmla="*/ 29104 w 27"/>
                <a:gd name="T9" fmla="*/ 2822 h 27"/>
                <a:gd name="T10" fmla="*/ 2646 w 27"/>
                <a:gd name="T11" fmla="*/ 42333 h 27"/>
                <a:gd name="T12" fmla="*/ 5292 w 27"/>
                <a:gd name="T13" fmla="*/ 53622 h 27"/>
                <a:gd name="T14" fmla="*/ 31750 w 27"/>
                <a:gd name="T15" fmla="*/ 73378 h 27"/>
                <a:gd name="T16" fmla="*/ 42334 w 27"/>
                <a:gd name="T17" fmla="*/ 73378 h 27"/>
                <a:gd name="T18" fmla="*/ 29104 w 27"/>
                <a:gd name="T19" fmla="*/ 62089 h 27"/>
                <a:gd name="T20" fmla="*/ 29104 w 27"/>
                <a:gd name="T21" fmla="*/ 53622 h 27"/>
                <a:gd name="T22" fmla="*/ 47625 w 27"/>
                <a:gd name="T23" fmla="*/ 25400 h 27"/>
                <a:gd name="T24" fmla="*/ 55563 w 27"/>
                <a:gd name="T25" fmla="*/ 22578 h 27"/>
                <a:gd name="T26" fmla="*/ 55563 w 27"/>
                <a:gd name="T27" fmla="*/ 25400 h 27"/>
                <a:gd name="T28" fmla="*/ 58209 w 27"/>
                <a:gd name="T29" fmla="*/ 31044 h 27"/>
                <a:gd name="T30" fmla="*/ 37042 w 27"/>
                <a:gd name="T31" fmla="*/ 62089 h 27"/>
                <a:gd name="T32" fmla="*/ 29104 w 27"/>
                <a:gd name="T33" fmla="*/ 62089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27"/>
                <a:gd name="T53" fmla="*/ 27 w 27"/>
                <a:gd name="T54" fmla="*/ 27 h 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27">
                  <a:moveTo>
                    <a:pt x="16" y="26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26" y="9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8"/>
                    <a:pt x="2" y="1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7"/>
                    <a:pt x="15" y="27"/>
                    <a:pt x="16" y="26"/>
                  </a:cubicBezTo>
                  <a:close/>
                  <a:moveTo>
                    <a:pt x="11" y="22"/>
                  </a:moveTo>
                  <a:cubicBezTo>
                    <a:pt x="10" y="21"/>
                    <a:pt x="10" y="20"/>
                    <a:pt x="11" y="1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10"/>
                    <a:pt x="22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2" y="23"/>
                    <a:pt x="11" y="22"/>
                  </a:cubicBezTo>
                  <a:close/>
                </a:path>
              </a:pathLst>
            </a:custGeom>
            <a:solidFill>
              <a:srgbClr val="466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Freeform 613"/>
            <p:cNvSpPr>
              <a:spLocks noChangeArrowheads="1"/>
            </p:cNvSpPr>
            <p:nvPr/>
          </p:nvSpPr>
          <p:spPr bwMode="auto">
            <a:xfrm>
              <a:off x="2568576" y="1243013"/>
              <a:ext cx="34925" cy="76200"/>
            </a:xfrm>
            <a:custGeom>
              <a:avLst/>
              <a:gdLst>
                <a:gd name="T0" fmla="*/ 34925 w 13"/>
                <a:gd name="T1" fmla="*/ 62089 h 27"/>
                <a:gd name="T2" fmla="*/ 29552 w 13"/>
                <a:gd name="T3" fmla="*/ 62089 h 27"/>
                <a:gd name="T4" fmla="*/ 29552 w 13"/>
                <a:gd name="T5" fmla="*/ 62089 h 27"/>
                <a:gd name="T6" fmla="*/ 29552 w 13"/>
                <a:gd name="T7" fmla="*/ 53622 h 27"/>
                <a:gd name="T8" fmla="*/ 34925 w 13"/>
                <a:gd name="T9" fmla="*/ 45156 h 27"/>
                <a:gd name="T10" fmla="*/ 34925 w 13"/>
                <a:gd name="T11" fmla="*/ 0 h 27"/>
                <a:gd name="T12" fmla="*/ 29552 w 13"/>
                <a:gd name="T13" fmla="*/ 2822 h 27"/>
                <a:gd name="T14" fmla="*/ 2687 w 13"/>
                <a:gd name="T15" fmla="*/ 42333 h 27"/>
                <a:gd name="T16" fmla="*/ 5373 w 13"/>
                <a:gd name="T17" fmla="*/ 53622 h 27"/>
                <a:gd name="T18" fmla="*/ 32238 w 13"/>
                <a:gd name="T19" fmla="*/ 73378 h 27"/>
                <a:gd name="T20" fmla="*/ 34925 w 13"/>
                <a:gd name="T21" fmla="*/ 76200 h 27"/>
                <a:gd name="T22" fmla="*/ 34925 w 13"/>
                <a:gd name="T23" fmla="*/ 62089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"/>
                <a:gd name="T37" fmla="*/ 0 h 27"/>
                <a:gd name="T38" fmla="*/ 13 w 13"/>
                <a:gd name="T39" fmla="*/ 27 h 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" h="27">
                  <a:moveTo>
                    <a:pt x="13" y="22"/>
                  </a:moveTo>
                  <a:cubicBezTo>
                    <a:pt x="13" y="23"/>
                    <a:pt x="12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0"/>
                    <a:pt x="11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8"/>
                    <a:pt x="2" y="19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3" y="27"/>
                    <a:pt x="13" y="27"/>
                  </a:cubicBezTo>
                  <a:lnTo>
                    <a:pt x="13" y="22"/>
                  </a:lnTo>
                  <a:close/>
                </a:path>
              </a:pathLst>
            </a:custGeom>
            <a:solidFill>
              <a:srgbClr val="1D28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Freeform 614"/>
            <p:cNvSpPr>
              <a:spLocks noChangeArrowheads="1"/>
            </p:cNvSpPr>
            <p:nvPr/>
          </p:nvSpPr>
          <p:spPr bwMode="auto">
            <a:xfrm>
              <a:off x="2517776" y="1204913"/>
              <a:ext cx="69850" cy="50800"/>
            </a:xfrm>
            <a:custGeom>
              <a:avLst/>
              <a:gdLst>
                <a:gd name="T0" fmla="*/ 0 w 26"/>
                <a:gd name="T1" fmla="*/ 0 h 18"/>
                <a:gd name="T2" fmla="*/ 69850 w 26"/>
                <a:gd name="T3" fmla="*/ 50800 h 18"/>
                <a:gd name="T4" fmla="*/ 56417 w 26"/>
                <a:gd name="T5" fmla="*/ 45156 h 18"/>
                <a:gd name="T6" fmla="*/ 0 w 26"/>
                <a:gd name="T7" fmla="*/ 2822 h 18"/>
                <a:gd name="T8" fmla="*/ 0 w 26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8"/>
                <a:gd name="T17" fmla="*/ 26 w 26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8">
                  <a:moveTo>
                    <a:pt x="0" y="0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79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Freeform 615"/>
            <p:cNvSpPr>
              <a:spLocks noChangeArrowheads="1"/>
            </p:cNvSpPr>
            <p:nvPr/>
          </p:nvSpPr>
          <p:spPr bwMode="auto">
            <a:xfrm>
              <a:off x="2619376" y="1165225"/>
              <a:ext cx="39688" cy="84138"/>
            </a:xfrm>
            <a:custGeom>
              <a:avLst/>
              <a:gdLst>
                <a:gd name="T0" fmla="*/ 15875 w 15"/>
                <a:gd name="T1" fmla="*/ 16828 h 30"/>
                <a:gd name="T2" fmla="*/ 13229 w 15"/>
                <a:gd name="T3" fmla="*/ 19632 h 30"/>
                <a:gd name="T4" fmla="*/ 21167 w 15"/>
                <a:gd name="T5" fmla="*/ 22437 h 30"/>
                <a:gd name="T6" fmla="*/ 18521 w 15"/>
                <a:gd name="T7" fmla="*/ 30851 h 30"/>
                <a:gd name="T8" fmla="*/ 23813 w 15"/>
                <a:gd name="T9" fmla="*/ 33655 h 30"/>
                <a:gd name="T10" fmla="*/ 21167 w 15"/>
                <a:gd name="T11" fmla="*/ 42069 h 30"/>
                <a:gd name="T12" fmla="*/ 21167 w 15"/>
                <a:gd name="T13" fmla="*/ 44874 h 30"/>
                <a:gd name="T14" fmla="*/ 23813 w 15"/>
                <a:gd name="T15" fmla="*/ 44874 h 30"/>
                <a:gd name="T16" fmla="*/ 23813 w 15"/>
                <a:gd name="T17" fmla="*/ 47678 h 30"/>
                <a:gd name="T18" fmla="*/ 29105 w 15"/>
                <a:gd name="T19" fmla="*/ 53287 h 30"/>
                <a:gd name="T20" fmla="*/ 29105 w 15"/>
                <a:gd name="T21" fmla="*/ 56092 h 30"/>
                <a:gd name="T22" fmla="*/ 26459 w 15"/>
                <a:gd name="T23" fmla="*/ 61701 h 30"/>
                <a:gd name="T24" fmla="*/ 37042 w 15"/>
                <a:gd name="T25" fmla="*/ 67310 h 30"/>
                <a:gd name="T26" fmla="*/ 34396 w 15"/>
                <a:gd name="T27" fmla="*/ 72920 h 30"/>
                <a:gd name="T28" fmla="*/ 39688 w 15"/>
                <a:gd name="T29" fmla="*/ 75724 h 30"/>
                <a:gd name="T30" fmla="*/ 39688 w 15"/>
                <a:gd name="T31" fmla="*/ 78529 h 30"/>
                <a:gd name="T32" fmla="*/ 39688 w 15"/>
                <a:gd name="T33" fmla="*/ 78529 h 30"/>
                <a:gd name="T34" fmla="*/ 39688 w 15"/>
                <a:gd name="T35" fmla="*/ 81333 h 30"/>
                <a:gd name="T36" fmla="*/ 15875 w 15"/>
                <a:gd name="T37" fmla="*/ 84138 h 30"/>
                <a:gd name="T38" fmla="*/ 0 w 15"/>
                <a:gd name="T39" fmla="*/ 2805 h 30"/>
                <a:gd name="T40" fmla="*/ 15875 w 15"/>
                <a:gd name="T41" fmla="*/ 16828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30"/>
                <a:gd name="T65" fmla="*/ 15 w 15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30">
                  <a:moveTo>
                    <a:pt x="6" y="6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21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Freeform 616"/>
            <p:cNvSpPr>
              <a:spLocks noChangeArrowheads="1"/>
            </p:cNvSpPr>
            <p:nvPr/>
          </p:nvSpPr>
          <p:spPr bwMode="auto">
            <a:xfrm>
              <a:off x="2622551" y="1168400"/>
              <a:ext cx="12700" cy="63500"/>
            </a:xfrm>
            <a:custGeom>
              <a:avLst/>
              <a:gdLst>
                <a:gd name="T0" fmla="*/ 0 w 5"/>
                <a:gd name="T1" fmla="*/ 0 h 23"/>
                <a:gd name="T2" fmla="*/ 12700 w 5"/>
                <a:gd name="T3" fmla="*/ 63500 h 23"/>
                <a:gd name="T4" fmla="*/ 12700 w 5"/>
                <a:gd name="T5" fmla="*/ 52457 h 23"/>
                <a:gd name="T6" fmla="*/ 5080 w 5"/>
                <a:gd name="T7" fmla="*/ 0 h 23"/>
                <a:gd name="T8" fmla="*/ 0 w 5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3"/>
                <a:gd name="T17" fmla="*/ 5 w 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3">
                  <a:moveTo>
                    <a:pt x="0" y="0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09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Freeform 617"/>
            <p:cNvSpPr>
              <a:spLocks noEditPoints="1" noChangeArrowheads="1"/>
            </p:cNvSpPr>
            <p:nvPr/>
          </p:nvSpPr>
          <p:spPr bwMode="auto">
            <a:xfrm>
              <a:off x="2622551" y="1238250"/>
              <a:ext cx="57150" cy="58738"/>
            </a:xfrm>
            <a:custGeom>
              <a:avLst/>
              <a:gdLst>
                <a:gd name="T0" fmla="*/ 54552 w 22"/>
                <a:gd name="T1" fmla="*/ 22376 h 21"/>
                <a:gd name="T2" fmla="*/ 23380 w 22"/>
                <a:gd name="T3" fmla="*/ 2797 h 21"/>
                <a:gd name="T4" fmla="*/ 5195 w 22"/>
                <a:gd name="T5" fmla="*/ 33565 h 21"/>
                <a:gd name="T6" fmla="*/ 33770 w 22"/>
                <a:gd name="T7" fmla="*/ 55941 h 21"/>
                <a:gd name="T8" fmla="*/ 54552 w 22"/>
                <a:gd name="T9" fmla="*/ 22376 h 21"/>
                <a:gd name="T10" fmla="*/ 38966 w 22"/>
                <a:gd name="T11" fmla="*/ 36362 h 21"/>
                <a:gd name="T12" fmla="*/ 31173 w 22"/>
                <a:gd name="T13" fmla="*/ 47550 h 21"/>
                <a:gd name="T14" fmla="*/ 23380 w 22"/>
                <a:gd name="T15" fmla="*/ 41956 h 21"/>
                <a:gd name="T16" fmla="*/ 28575 w 22"/>
                <a:gd name="T17" fmla="*/ 30768 h 21"/>
                <a:gd name="T18" fmla="*/ 38966 w 22"/>
                <a:gd name="T19" fmla="*/ 36362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1"/>
                <a:gd name="T32" fmla="*/ 22 w 22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1">
                  <a:moveTo>
                    <a:pt x="21" y="8"/>
                  </a:moveTo>
                  <a:cubicBezTo>
                    <a:pt x="20" y="3"/>
                    <a:pt x="15" y="0"/>
                    <a:pt x="9" y="1"/>
                  </a:cubicBezTo>
                  <a:cubicBezTo>
                    <a:pt x="4" y="2"/>
                    <a:pt x="0" y="7"/>
                    <a:pt x="2" y="12"/>
                  </a:cubicBezTo>
                  <a:cubicBezTo>
                    <a:pt x="3" y="18"/>
                    <a:pt x="8" y="21"/>
                    <a:pt x="13" y="20"/>
                  </a:cubicBezTo>
                  <a:cubicBezTo>
                    <a:pt x="18" y="19"/>
                    <a:pt x="22" y="14"/>
                    <a:pt x="21" y="8"/>
                  </a:cubicBezTo>
                  <a:close/>
                  <a:moveTo>
                    <a:pt x="15" y="13"/>
                  </a:moveTo>
                  <a:cubicBezTo>
                    <a:pt x="15" y="15"/>
                    <a:pt x="14" y="17"/>
                    <a:pt x="12" y="17"/>
                  </a:cubicBezTo>
                  <a:cubicBezTo>
                    <a:pt x="11" y="17"/>
                    <a:pt x="9" y="16"/>
                    <a:pt x="9" y="15"/>
                  </a:cubicBezTo>
                  <a:cubicBezTo>
                    <a:pt x="9" y="13"/>
                    <a:pt x="10" y="11"/>
                    <a:pt x="11" y="11"/>
                  </a:cubicBezTo>
                  <a:cubicBezTo>
                    <a:pt x="13" y="11"/>
                    <a:pt x="14" y="12"/>
                    <a:pt x="15" y="13"/>
                  </a:cubicBezTo>
                  <a:close/>
                </a:path>
              </a:pathLst>
            </a:custGeom>
            <a:solidFill>
              <a:srgbClr val="21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Freeform 618"/>
            <p:cNvSpPr>
              <a:spLocks noChangeArrowheads="1"/>
            </p:cNvSpPr>
            <p:nvPr/>
          </p:nvSpPr>
          <p:spPr bwMode="auto">
            <a:xfrm>
              <a:off x="2592388" y="1271588"/>
              <a:ext cx="98425" cy="101600"/>
            </a:xfrm>
            <a:custGeom>
              <a:avLst/>
              <a:gdLst>
                <a:gd name="T0" fmla="*/ 21281 w 37"/>
                <a:gd name="T1" fmla="*/ 84667 h 36"/>
                <a:gd name="T2" fmla="*/ 85124 w 37"/>
                <a:gd name="T3" fmla="*/ 76200 h 36"/>
                <a:gd name="T4" fmla="*/ 74484 w 37"/>
                <a:gd name="T5" fmla="*/ 8467 h 36"/>
                <a:gd name="T6" fmla="*/ 55863 w 37"/>
                <a:gd name="T7" fmla="*/ 0 h 36"/>
                <a:gd name="T8" fmla="*/ 53203 w 37"/>
                <a:gd name="T9" fmla="*/ 5644 h 36"/>
                <a:gd name="T10" fmla="*/ 69164 w 37"/>
                <a:gd name="T11" fmla="*/ 14111 h 36"/>
                <a:gd name="T12" fmla="*/ 79804 w 37"/>
                <a:gd name="T13" fmla="*/ 70556 h 36"/>
                <a:gd name="T14" fmla="*/ 23941 w 37"/>
                <a:gd name="T15" fmla="*/ 79022 h 36"/>
                <a:gd name="T16" fmla="*/ 7980 w 37"/>
                <a:gd name="T17" fmla="*/ 45156 h 36"/>
                <a:gd name="T18" fmla="*/ 2660 w 37"/>
                <a:gd name="T19" fmla="*/ 42333 h 36"/>
                <a:gd name="T20" fmla="*/ 21281 w 37"/>
                <a:gd name="T21" fmla="*/ 84667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36"/>
                <a:gd name="T35" fmla="*/ 37 w 37"/>
                <a:gd name="T36" fmla="*/ 36 h 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36">
                  <a:moveTo>
                    <a:pt x="8" y="30"/>
                  </a:moveTo>
                  <a:cubicBezTo>
                    <a:pt x="15" y="36"/>
                    <a:pt x="26" y="34"/>
                    <a:pt x="32" y="27"/>
                  </a:cubicBezTo>
                  <a:cubicBezTo>
                    <a:pt x="37" y="19"/>
                    <a:pt x="36" y="8"/>
                    <a:pt x="28" y="3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2" y="2"/>
                    <a:pt x="24" y="3"/>
                    <a:pt x="26" y="5"/>
                  </a:cubicBezTo>
                  <a:cubicBezTo>
                    <a:pt x="33" y="9"/>
                    <a:pt x="34" y="19"/>
                    <a:pt x="30" y="25"/>
                  </a:cubicBezTo>
                  <a:cubicBezTo>
                    <a:pt x="25" y="31"/>
                    <a:pt x="16" y="33"/>
                    <a:pt x="9" y="28"/>
                  </a:cubicBezTo>
                  <a:cubicBezTo>
                    <a:pt x="5" y="25"/>
                    <a:pt x="3" y="21"/>
                    <a:pt x="3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20"/>
                    <a:pt x="3" y="27"/>
                    <a:pt x="8" y="30"/>
                  </a:cubicBez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Freeform 619"/>
            <p:cNvSpPr>
              <a:spLocks noChangeArrowheads="1"/>
            </p:cNvSpPr>
            <p:nvPr/>
          </p:nvSpPr>
          <p:spPr bwMode="auto">
            <a:xfrm>
              <a:off x="2595563" y="1271588"/>
              <a:ext cx="31750" cy="36513"/>
            </a:xfrm>
            <a:custGeom>
              <a:avLst/>
              <a:gdLst>
                <a:gd name="T0" fmla="*/ 7938 w 12"/>
                <a:gd name="T1" fmla="*/ 36513 h 13"/>
                <a:gd name="T2" fmla="*/ 13229 w 12"/>
                <a:gd name="T3" fmla="*/ 22470 h 13"/>
                <a:gd name="T4" fmla="*/ 31750 w 12"/>
                <a:gd name="T5" fmla="*/ 8426 h 13"/>
                <a:gd name="T6" fmla="*/ 31750 w 12"/>
                <a:gd name="T7" fmla="*/ 0 h 13"/>
                <a:gd name="T8" fmla="*/ 7938 w 12"/>
                <a:gd name="T9" fmla="*/ 16852 h 13"/>
                <a:gd name="T10" fmla="*/ 0 w 12"/>
                <a:gd name="T11" fmla="*/ 30896 h 13"/>
                <a:gd name="T12" fmla="*/ 7938 w 12"/>
                <a:gd name="T13" fmla="*/ 36513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3"/>
                <a:gd name="T23" fmla="*/ 12 w 12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3">
                  <a:moveTo>
                    <a:pt x="3" y="13"/>
                  </a:moveTo>
                  <a:cubicBezTo>
                    <a:pt x="3" y="11"/>
                    <a:pt x="4" y="9"/>
                    <a:pt x="5" y="8"/>
                  </a:cubicBezTo>
                  <a:cubicBezTo>
                    <a:pt x="7" y="5"/>
                    <a:pt x="10" y="4"/>
                    <a:pt x="12" y="3"/>
                  </a:cubicBezTo>
                  <a:cubicBezTo>
                    <a:pt x="12" y="2"/>
                    <a:pt x="12" y="1"/>
                    <a:pt x="12" y="0"/>
                  </a:cubicBezTo>
                  <a:cubicBezTo>
                    <a:pt x="8" y="1"/>
                    <a:pt x="5" y="3"/>
                    <a:pt x="3" y="6"/>
                  </a:cubicBezTo>
                  <a:cubicBezTo>
                    <a:pt x="2" y="8"/>
                    <a:pt x="1" y="10"/>
                    <a:pt x="0" y="11"/>
                  </a:cubicBezTo>
                  <a:cubicBezTo>
                    <a:pt x="1" y="12"/>
                    <a:pt x="2" y="13"/>
                    <a:pt x="3" y="13"/>
                  </a:cubicBez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Freeform 620"/>
            <p:cNvSpPr>
              <a:spLocks noChangeArrowheads="1"/>
            </p:cNvSpPr>
            <p:nvPr/>
          </p:nvSpPr>
          <p:spPr bwMode="auto">
            <a:xfrm>
              <a:off x="3171826" y="2160588"/>
              <a:ext cx="114300" cy="120650"/>
            </a:xfrm>
            <a:custGeom>
              <a:avLst/>
              <a:gdLst>
                <a:gd name="T0" fmla="*/ 103667 w 43"/>
                <a:gd name="T1" fmla="*/ 19641 h 43"/>
                <a:gd name="T2" fmla="*/ 111642 w 43"/>
                <a:gd name="T3" fmla="*/ 39281 h 43"/>
                <a:gd name="T4" fmla="*/ 95693 w 43"/>
                <a:gd name="T5" fmla="*/ 109427 h 43"/>
                <a:gd name="T6" fmla="*/ 79744 w 43"/>
                <a:gd name="T7" fmla="*/ 120650 h 43"/>
                <a:gd name="T8" fmla="*/ 0 w 43"/>
                <a:gd name="T9" fmla="*/ 98203 h 43"/>
                <a:gd name="T10" fmla="*/ 21265 w 43"/>
                <a:gd name="T11" fmla="*/ 0 h 43"/>
                <a:gd name="T12" fmla="*/ 103667 w 43"/>
                <a:gd name="T13" fmla="*/ 19641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43"/>
                <a:gd name="T23" fmla="*/ 43 w 43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43">
                  <a:moveTo>
                    <a:pt x="39" y="7"/>
                  </a:moveTo>
                  <a:cubicBezTo>
                    <a:pt x="41" y="8"/>
                    <a:pt x="43" y="11"/>
                    <a:pt x="42" y="14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2"/>
                    <a:pt x="33" y="43"/>
                    <a:pt x="30" y="4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9" y="7"/>
                  </a:lnTo>
                  <a:close/>
                </a:path>
              </a:pathLst>
            </a:custGeom>
            <a:solidFill>
              <a:srgbClr val="575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Freeform 621"/>
            <p:cNvSpPr>
              <a:spLocks noChangeArrowheads="1"/>
            </p:cNvSpPr>
            <p:nvPr/>
          </p:nvSpPr>
          <p:spPr bwMode="auto">
            <a:xfrm>
              <a:off x="3189288" y="2160588"/>
              <a:ext cx="96838" cy="41275"/>
            </a:xfrm>
            <a:custGeom>
              <a:avLst/>
              <a:gdLst>
                <a:gd name="T0" fmla="*/ 0 w 36"/>
                <a:gd name="T1" fmla="*/ 19262 h 15"/>
                <a:gd name="T2" fmla="*/ 94148 w 36"/>
                <a:gd name="T3" fmla="*/ 41275 h 15"/>
                <a:gd name="T4" fmla="*/ 94148 w 36"/>
                <a:gd name="T5" fmla="*/ 38523 h 15"/>
                <a:gd name="T6" fmla="*/ 86078 w 36"/>
                <a:gd name="T7" fmla="*/ 19262 h 15"/>
                <a:gd name="T8" fmla="*/ 2690 w 36"/>
                <a:gd name="T9" fmla="*/ 0 h 15"/>
                <a:gd name="T10" fmla="*/ 0 w 36"/>
                <a:gd name="T11" fmla="*/ 19262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15"/>
                <a:gd name="T20" fmla="*/ 36 w 36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15">
                  <a:moveTo>
                    <a:pt x="0" y="7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1"/>
                    <a:pt x="34" y="8"/>
                    <a:pt x="32" y="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1A2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2" name="Freeform 622"/>
            <p:cNvSpPr>
              <a:spLocks noChangeArrowheads="1"/>
            </p:cNvSpPr>
            <p:nvPr/>
          </p:nvSpPr>
          <p:spPr bwMode="auto">
            <a:xfrm>
              <a:off x="3171826" y="2241550"/>
              <a:ext cx="98425" cy="39688"/>
            </a:xfrm>
            <a:custGeom>
              <a:avLst/>
              <a:gdLst>
                <a:gd name="T0" fmla="*/ 0 w 37"/>
                <a:gd name="T1" fmla="*/ 17009 h 14"/>
                <a:gd name="T2" fmla="*/ 79804 w 37"/>
                <a:gd name="T3" fmla="*/ 39688 h 14"/>
                <a:gd name="T4" fmla="*/ 95765 w 37"/>
                <a:gd name="T5" fmla="*/ 28349 h 14"/>
                <a:gd name="T6" fmla="*/ 98425 w 37"/>
                <a:gd name="T7" fmla="*/ 22679 h 14"/>
                <a:gd name="T8" fmla="*/ 2660 w 37"/>
                <a:gd name="T9" fmla="*/ 0 h 14"/>
                <a:gd name="T10" fmla="*/ 0 w 37"/>
                <a:gd name="T11" fmla="*/ 17009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14"/>
                <a:gd name="T20" fmla="*/ 37 w 37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14">
                  <a:moveTo>
                    <a:pt x="0" y="6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3" y="14"/>
                    <a:pt x="36" y="13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A2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3" name="Freeform 623"/>
            <p:cNvSpPr>
              <a:spLocks noChangeArrowheads="1"/>
            </p:cNvSpPr>
            <p:nvPr/>
          </p:nvSpPr>
          <p:spPr bwMode="auto">
            <a:xfrm>
              <a:off x="3097213" y="2106613"/>
              <a:ext cx="36513" cy="33338"/>
            </a:xfrm>
            <a:custGeom>
              <a:avLst/>
              <a:gdLst>
                <a:gd name="T0" fmla="*/ 15875 w 23"/>
                <a:gd name="T1" fmla="*/ 33338 h 21"/>
                <a:gd name="T2" fmla="*/ 36513 w 23"/>
                <a:gd name="T3" fmla="*/ 28575 h 21"/>
                <a:gd name="T4" fmla="*/ 15875 w 23"/>
                <a:gd name="T5" fmla="*/ 0 h 21"/>
                <a:gd name="T6" fmla="*/ 0 w 23"/>
                <a:gd name="T7" fmla="*/ 14288 h 21"/>
                <a:gd name="T8" fmla="*/ 15875 w 23"/>
                <a:gd name="T9" fmla="*/ 33338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1"/>
                <a:gd name="T17" fmla="*/ 23 w 23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1">
                  <a:moveTo>
                    <a:pt x="10" y="21"/>
                  </a:moveTo>
                  <a:lnTo>
                    <a:pt x="23" y="18"/>
                  </a:lnTo>
                  <a:lnTo>
                    <a:pt x="10" y="0"/>
                  </a:lnTo>
                  <a:lnTo>
                    <a:pt x="0" y="9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1A2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4" name="Freeform 624"/>
            <p:cNvSpPr>
              <a:spLocks noChangeArrowheads="1"/>
            </p:cNvSpPr>
            <p:nvPr/>
          </p:nvSpPr>
          <p:spPr bwMode="auto">
            <a:xfrm>
              <a:off x="2946401" y="1920875"/>
              <a:ext cx="174625" cy="211138"/>
            </a:xfrm>
            <a:custGeom>
              <a:avLst/>
              <a:gdLst>
                <a:gd name="T0" fmla="*/ 112835 w 65"/>
                <a:gd name="T1" fmla="*/ 188617 h 75"/>
                <a:gd name="T2" fmla="*/ 112835 w 65"/>
                <a:gd name="T3" fmla="*/ 188617 h 75"/>
                <a:gd name="T4" fmla="*/ 158506 w 65"/>
                <a:gd name="T5" fmla="*/ 211138 h 75"/>
                <a:gd name="T6" fmla="*/ 174625 w 65"/>
                <a:gd name="T7" fmla="*/ 194247 h 75"/>
                <a:gd name="T8" fmla="*/ 163879 w 65"/>
                <a:gd name="T9" fmla="*/ 143574 h 75"/>
                <a:gd name="T10" fmla="*/ 163879 w 65"/>
                <a:gd name="T11" fmla="*/ 132313 h 75"/>
                <a:gd name="T12" fmla="*/ 64477 w 65"/>
                <a:gd name="T13" fmla="*/ 5630 h 75"/>
                <a:gd name="T14" fmla="*/ 48358 w 65"/>
                <a:gd name="T15" fmla="*/ 5630 h 75"/>
                <a:gd name="T16" fmla="*/ 5373 w 65"/>
                <a:gd name="T17" fmla="*/ 42228 h 75"/>
                <a:gd name="T18" fmla="*/ 2687 w 65"/>
                <a:gd name="T19" fmla="*/ 59119 h 75"/>
                <a:gd name="T20" fmla="*/ 102088 w 65"/>
                <a:gd name="T21" fmla="*/ 185801 h 75"/>
                <a:gd name="T22" fmla="*/ 112835 w 65"/>
                <a:gd name="T23" fmla="*/ 188617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5"/>
                <a:gd name="T37" fmla="*/ 0 h 75"/>
                <a:gd name="T38" fmla="*/ 65 w 65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5" h="75"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ubicBezTo>
                    <a:pt x="49" y="66"/>
                    <a:pt x="56" y="71"/>
                    <a:pt x="59" y="75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3" y="65"/>
                    <a:pt x="59" y="58"/>
                    <a:pt x="61" y="51"/>
                  </a:cubicBezTo>
                  <a:cubicBezTo>
                    <a:pt x="62" y="50"/>
                    <a:pt x="62" y="48"/>
                    <a:pt x="61" y="4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0"/>
                    <a:pt x="20" y="0"/>
                    <a:pt x="18" y="2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67"/>
                    <a:pt x="40" y="67"/>
                    <a:pt x="42" y="67"/>
                  </a:cubicBezTo>
                  <a:close/>
                </a:path>
              </a:pathLst>
            </a:custGeom>
            <a:solidFill>
              <a:srgbClr val="FB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5" name="Freeform 625"/>
            <p:cNvSpPr>
              <a:spLocks noChangeArrowheads="1"/>
            </p:cNvSpPr>
            <p:nvPr/>
          </p:nvSpPr>
          <p:spPr bwMode="auto">
            <a:xfrm>
              <a:off x="2949576" y="1920875"/>
              <a:ext cx="171450" cy="211138"/>
            </a:xfrm>
            <a:custGeom>
              <a:avLst/>
              <a:gdLst>
                <a:gd name="T0" fmla="*/ 45541 w 64"/>
                <a:gd name="T1" fmla="*/ 22521 h 75"/>
                <a:gd name="T2" fmla="*/ 141982 w 64"/>
                <a:gd name="T3" fmla="*/ 149204 h 75"/>
                <a:gd name="T4" fmla="*/ 144661 w 64"/>
                <a:gd name="T5" fmla="*/ 160465 h 75"/>
                <a:gd name="T6" fmla="*/ 155377 w 64"/>
                <a:gd name="T7" fmla="*/ 211138 h 75"/>
                <a:gd name="T8" fmla="*/ 171450 w 64"/>
                <a:gd name="T9" fmla="*/ 194247 h 75"/>
                <a:gd name="T10" fmla="*/ 160734 w 64"/>
                <a:gd name="T11" fmla="*/ 143574 h 75"/>
                <a:gd name="T12" fmla="*/ 160734 w 64"/>
                <a:gd name="T13" fmla="*/ 132313 h 75"/>
                <a:gd name="T14" fmla="*/ 61615 w 64"/>
                <a:gd name="T15" fmla="*/ 5630 h 75"/>
                <a:gd name="T16" fmla="*/ 45541 w 64"/>
                <a:gd name="T17" fmla="*/ 5630 h 75"/>
                <a:gd name="T18" fmla="*/ 2679 w 64"/>
                <a:gd name="T19" fmla="*/ 42228 h 75"/>
                <a:gd name="T20" fmla="*/ 0 w 64"/>
                <a:gd name="T21" fmla="*/ 45043 h 75"/>
                <a:gd name="T22" fmla="*/ 29468 w 64"/>
                <a:gd name="T23" fmla="*/ 19706 h 75"/>
                <a:gd name="T24" fmla="*/ 45541 w 64"/>
                <a:gd name="T25" fmla="*/ 22521 h 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5"/>
                <a:gd name="T41" fmla="*/ 64 w 64"/>
                <a:gd name="T42" fmla="*/ 75 h 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5">
                  <a:moveTo>
                    <a:pt x="17" y="8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4" y="54"/>
                    <a:pt x="54" y="55"/>
                    <a:pt x="54" y="57"/>
                  </a:cubicBezTo>
                  <a:cubicBezTo>
                    <a:pt x="51" y="64"/>
                    <a:pt x="55" y="71"/>
                    <a:pt x="58" y="75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2" y="65"/>
                    <a:pt x="58" y="58"/>
                    <a:pt x="60" y="51"/>
                  </a:cubicBezTo>
                  <a:cubicBezTo>
                    <a:pt x="61" y="50"/>
                    <a:pt x="61" y="48"/>
                    <a:pt x="60" y="4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7" y="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6"/>
                    <a:pt x="15" y="6"/>
                    <a:pt x="17" y="8"/>
                  </a:cubicBezTo>
                  <a:close/>
                </a:path>
              </a:pathLst>
            </a:custGeom>
            <a:solidFill>
              <a:srgbClr val="FFC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6" name="Freeform 626"/>
            <p:cNvSpPr>
              <a:spLocks noChangeArrowheads="1"/>
            </p:cNvSpPr>
            <p:nvPr/>
          </p:nvSpPr>
          <p:spPr bwMode="auto">
            <a:xfrm>
              <a:off x="2909888" y="1874838"/>
              <a:ext cx="200025" cy="228600"/>
            </a:xfrm>
            <a:custGeom>
              <a:avLst/>
              <a:gdLst>
                <a:gd name="T0" fmla="*/ 5334 w 75"/>
                <a:gd name="T1" fmla="*/ 73378 h 81"/>
                <a:gd name="T2" fmla="*/ 5334 w 75"/>
                <a:gd name="T3" fmla="*/ 53622 h 81"/>
                <a:gd name="T4" fmla="*/ 61341 w 75"/>
                <a:gd name="T5" fmla="*/ 5644 h 81"/>
                <a:gd name="T6" fmla="*/ 80010 w 75"/>
                <a:gd name="T7" fmla="*/ 8467 h 81"/>
                <a:gd name="T8" fmla="*/ 200025 w 75"/>
                <a:gd name="T9" fmla="*/ 163689 h 81"/>
                <a:gd name="T10" fmla="*/ 125349 w 75"/>
                <a:gd name="T11" fmla="*/ 228600 h 81"/>
                <a:gd name="T12" fmla="*/ 5334 w 75"/>
                <a:gd name="T13" fmla="*/ 73378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81"/>
                <a:gd name="T23" fmla="*/ 75 w 75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81">
                  <a:moveTo>
                    <a:pt x="2" y="26"/>
                  </a:moveTo>
                  <a:cubicBezTo>
                    <a:pt x="0" y="24"/>
                    <a:pt x="0" y="20"/>
                    <a:pt x="2" y="19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47" y="81"/>
                    <a:pt x="47" y="81"/>
                    <a:pt x="47" y="81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E174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7" name="Freeform 627"/>
            <p:cNvSpPr>
              <a:spLocks noChangeArrowheads="1"/>
            </p:cNvSpPr>
            <p:nvPr/>
          </p:nvSpPr>
          <p:spPr bwMode="auto">
            <a:xfrm>
              <a:off x="2909888" y="1925638"/>
              <a:ext cx="138113" cy="177800"/>
            </a:xfrm>
            <a:custGeom>
              <a:avLst/>
              <a:gdLst>
                <a:gd name="T0" fmla="*/ 138113 w 52"/>
                <a:gd name="T1" fmla="*/ 166511 h 63"/>
                <a:gd name="T2" fmla="*/ 10624 w 52"/>
                <a:gd name="T3" fmla="*/ 0 h 63"/>
                <a:gd name="T4" fmla="*/ 5312 w 52"/>
                <a:gd name="T5" fmla="*/ 2822 h 63"/>
                <a:gd name="T6" fmla="*/ 5312 w 52"/>
                <a:gd name="T7" fmla="*/ 22578 h 63"/>
                <a:gd name="T8" fmla="*/ 124833 w 52"/>
                <a:gd name="T9" fmla="*/ 177800 h 63"/>
                <a:gd name="T10" fmla="*/ 138113 w 52"/>
                <a:gd name="T11" fmla="*/ 166511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63"/>
                <a:gd name="T20" fmla="*/ 52 w 52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63">
                  <a:moveTo>
                    <a:pt x="52" y="59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6"/>
                    <a:pt x="2" y="8"/>
                  </a:cubicBezTo>
                  <a:cubicBezTo>
                    <a:pt x="47" y="63"/>
                    <a:pt x="47" y="63"/>
                    <a:pt x="47" y="63"/>
                  </a:cubicBezTo>
                  <a:lnTo>
                    <a:pt x="52" y="59"/>
                  </a:lnTo>
                  <a:close/>
                </a:path>
              </a:pathLst>
            </a:custGeom>
            <a:solidFill>
              <a:srgbClr val="C2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8" name="Freeform 628"/>
            <p:cNvSpPr>
              <a:spLocks noChangeArrowheads="1"/>
            </p:cNvSpPr>
            <p:nvPr/>
          </p:nvSpPr>
          <p:spPr bwMode="auto">
            <a:xfrm>
              <a:off x="2965451" y="1874838"/>
              <a:ext cx="144463" cy="174625"/>
            </a:xfrm>
            <a:custGeom>
              <a:avLst/>
              <a:gdLst>
                <a:gd name="T0" fmla="*/ 144463 w 54"/>
                <a:gd name="T1" fmla="*/ 163359 h 62"/>
                <a:gd name="T2" fmla="*/ 24077 w 54"/>
                <a:gd name="T3" fmla="*/ 8450 h 62"/>
                <a:gd name="T4" fmla="*/ 5350 w 54"/>
                <a:gd name="T5" fmla="*/ 5633 h 62"/>
                <a:gd name="T6" fmla="*/ 0 w 54"/>
                <a:gd name="T7" fmla="*/ 8450 h 62"/>
                <a:gd name="T8" fmla="*/ 131087 w 54"/>
                <a:gd name="T9" fmla="*/ 174625 h 62"/>
                <a:gd name="T10" fmla="*/ 144463 w 54"/>
                <a:gd name="T11" fmla="*/ 163359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"/>
                <a:gd name="T19" fmla="*/ 0 h 62"/>
                <a:gd name="T20" fmla="*/ 54 w 54"/>
                <a:gd name="T21" fmla="*/ 62 h 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" h="62">
                  <a:moveTo>
                    <a:pt x="54" y="5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9" y="62"/>
                    <a:pt x="49" y="62"/>
                    <a:pt x="49" y="62"/>
                  </a:cubicBezTo>
                  <a:lnTo>
                    <a:pt x="54" y="58"/>
                  </a:lnTo>
                  <a:close/>
                </a:path>
              </a:pathLst>
            </a:custGeom>
            <a:solidFill>
              <a:srgbClr val="C2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9" name="Freeform 629"/>
            <p:cNvSpPr>
              <a:spLocks noChangeArrowheads="1"/>
            </p:cNvSpPr>
            <p:nvPr/>
          </p:nvSpPr>
          <p:spPr bwMode="auto">
            <a:xfrm>
              <a:off x="2928938" y="1903413"/>
              <a:ext cx="79375" cy="69850"/>
            </a:xfrm>
            <a:custGeom>
              <a:avLst/>
              <a:gdLst>
                <a:gd name="T0" fmla="*/ 0 w 50"/>
                <a:gd name="T1" fmla="*/ 65088 h 44"/>
                <a:gd name="T2" fmla="*/ 74613 w 50"/>
                <a:gd name="T3" fmla="*/ 0 h 44"/>
                <a:gd name="T4" fmla="*/ 79375 w 50"/>
                <a:gd name="T5" fmla="*/ 6350 h 44"/>
                <a:gd name="T6" fmla="*/ 4763 w 50"/>
                <a:gd name="T7" fmla="*/ 69850 h 44"/>
                <a:gd name="T8" fmla="*/ 0 w 50"/>
                <a:gd name="T9" fmla="*/ 65088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44"/>
                <a:gd name="T17" fmla="*/ 50 w 50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44">
                  <a:moveTo>
                    <a:pt x="0" y="41"/>
                  </a:moveTo>
                  <a:lnTo>
                    <a:pt x="47" y="0"/>
                  </a:lnTo>
                  <a:lnTo>
                    <a:pt x="50" y="4"/>
                  </a:lnTo>
                  <a:lnTo>
                    <a:pt x="3" y="44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C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0" name="Freeform 630"/>
            <p:cNvSpPr>
              <a:spLocks noChangeArrowheads="1"/>
            </p:cNvSpPr>
            <p:nvPr/>
          </p:nvSpPr>
          <p:spPr bwMode="auto">
            <a:xfrm>
              <a:off x="4994276" y="246063"/>
              <a:ext cx="657225" cy="795338"/>
            </a:xfrm>
            <a:custGeom>
              <a:avLst/>
              <a:gdLst>
                <a:gd name="T0" fmla="*/ 246063 w 414"/>
                <a:gd name="T1" fmla="*/ 0 h 501"/>
                <a:gd name="T2" fmla="*/ 657225 w 414"/>
                <a:gd name="T3" fmla="*/ 182563 h 501"/>
                <a:gd name="T4" fmla="*/ 411163 w 414"/>
                <a:gd name="T5" fmla="*/ 795338 h 501"/>
                <a:gd name="T6" fmla="*/ 0 w 414"/>
                <a:gd name="T7" fmla="*/ 611188 h 501"/>
                <a:gd name="T8" fmla="*/ 246063 w 414"/>
                <a:gd name="T9" fmla="*/ 0 h 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4"/>
                <a:gd name="T16" fmla="*/ 0 h 501"/>
                <a:gd name="T17" fmla="*/ 414 w 414"/>
                <a:gd name="T18" fmla="*/ 501 h 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4" h="501">
                  <a:moveTo>
                    <a:pt x="155" y="0"/>
                  </a:moveTo>
                  <a:lnTo>
                    <a:pt x="414" y="115"/>
                  </a:lnTo>
                  <a:lnTo>
                    <a:pt x="259" y="501"/>
                  </a:lnTo>
                  <a:lnTo>
                    <a:pt x="0" y="385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8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1" name="Freeform 631"/>
            <p:cNvSpPr>
              <a:spLocks noChangeArrowheads="1"/>
            </p:cNvSpPr>
            <p:nvPr/>
          </p:nvSpPr>
          <p:spPr bwMode="auto">
            <a:xfrm>
              <a:off x="4919663" y="223838"/>
              <a:ext cx="720725" cy="814388"/>
            </a:xfrm>
            <a:custGeom>
              <a:avLst/>
              <a:gdLst>
                <a:gd name="T0" fmla="*/ 355600 w 454"/>
                <a:gd name="T1" fmla="*/ 0 h 513"/>
                <a:gd name="T2" fmla="*/ 720725 w 454"/>
                <a:gd name="T3" fmla="*/ 263525 h 513"/>
                <a:gd name="T4" fmla="*/ 368300 w 454"/>
                <a:gd name="T5" fmla="*/ 814388 h 513"/>
                <a:gd name="T6" fmla="*/ 0 w 454"/>
                <a:gd name="T7" fmla="*/ 549275 h 513"/>
                <a:gd name="T8" fmla="*/ 355600 w 454"/>
                <a:gd name="T9" fmla="*/ 0 h 5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4"/>
                <a:gd name="T16" fmla="*/ 0 h 513"/>
                <a:gd name="T17" fmla="*/ 454 w 454"/>
                <a:gd name="T18" fmla="*/ 513 h 5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4" h="513">
                  <a:moveTo>
                    <a:pt x="224" y="0"/>
                  </a:moveTo>
                  <a:lnTo>
                    <a:pt x="454" y="166"/>
                  </a:lnTo>
                  <a:lnTo>
                    <a:pt x="232" y="513"/>
                  </a:lnTo>
                  <a:lnTo>
                    <a:pt x="0" y="346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DC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2" name="Freeform 632"/>
            <p:cNvSpPr>
              <a:spLocks noChangeArrowheads="1"/>
            </p:cNvSpPr>
            <p:nvPr/>
          </p:nvSpPr>
          <p:spPr bwMode="auto">
            <a:xfrm>
              <a:off x="4997451" y="147638"/>
              <a:ext cx="690563" cy="808038"/>
            </a:xfrm>
            <a:custGeom>
              <a:avLst/>
              <a:gdLst>
                <a:gd name="T0" fmla="*/ 298450 w 435"/>
                <a:gd name="T1" fmla="*/ 0 h 509"/>
                <a:gd name="T2" fmla="*/ 690563 w 435"/>
                <a:gd name="T3" fmla="*/ 225425 h 509"/>
                <a:gd name="T4" fmla="*/ 388938 w 435"/>
                <a:gd name="T5" fmla="*/ 808038 h 509"/>
                <a:gd name="T6" fmla="*/ 0 w 435"/>
                <a:gd name="T7" fmla="*/ 582613 h 509"/>
                <a:gd name="T8" fmla="*/ 298450 w 435"/>
                <a:gd name="T9" fmla="*/ 0 h 5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509"/>
                <a:gd name="T17" fmla="*/ 435 w 435"/>
                <a:gd name="T18" fmla="*/ 509 h 5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509">
                  <a:moveTo>
                    <a:pt x="188" y="0"/>
                  </a:moveTo>
                  <a:lnTo>
                    <a:pt x="435" y="142"/>
                  </a:lnTo>
                  <a:lnTo>
                    <a:pt x="245" y="509"/>
                  </a:lnTo>
                  <a:lnTo>
                    <a:pt x="0" y="36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BAB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3" name="Freeform 633"/>
            <p:cNvSpPr>
              <a:spLocks noChangeArrowheads="1"/>
            </p:cNvSpPr>
            <p:nvPr/>
          </p:nvSpPr>
          <p:spPr bwMode="auto">
            <a:xfrm>
              <a:off x="4926013" y="147638"/>
              <a:ext cx="733425" cy="814388"/>
            </a:xfrm>
            <a:custGeom>
              <a:avLst/>
              <a:gdLst>
                <a:gd name="T0" fmla="*/ 381000 w 462"/>
                <a:gd name="T1" fmla="*/ 0 h 513"/>
                <a:gd name="T2" fmla="*/ 733425 w 462"/>
                <a:gd name="T3" fmla="*/ 284163 h 513"/>
                <a:gd name="T4" fmla="*/ 352425 w 462"/>
                <a:gd name="T5" fmla="*/ 814388 h 513"/>
                <a:gd name="T6" fmla="*/ 0 w 462"/>
                <a:gd name="T7" fmla="*/ 528638 h 513"/>
                <a:gd name="T8" fmla="*/ 381000 w 462"/>
                <a:gd name="T9" fmla="*/ 0 h 5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2"/>
                <a:gd name="T16" fmla="*/ 0 h 513"/>
                <a:gd name="T17" fmla="*/ 462 w 462"/>
                <a:gd name="T18" fmla="*/ 513 h 5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2" h="513">
                  <a:moveTo>
                    <a:pt x="240" y="0"/>
                  </a:moveTo>
                  <a:lnTo>
                    <a:pt x="462" y="179"/>
                  </a:lnTo>
                  <a:lnTo>
                    <a:pt x="222" y="513"/>
                  </a:lnTo>
                  <a:lnTo>
                    <a:pt x="0" y="333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F8F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4" name="Freeform 634"/>
            <p:cNvSpPr>
              <a:spLocks noChangeArrowheads="1"/>
            </p:cNvSpPr>
            <p:nvPr/>
          </p:nvSpPr>
          <p:spPr bwMode="auto">
            <a:xfrm>
              <a:off x="5330826" y="674688"/>
              <a:ext cx="14288" cy="14288"/>
            </a:xfrm>
            <a:custGeom>
              <a:avLst/>
              <a:gdLst>
                <a:gd name="T0" fmla="*/ 5715 w 5"/>
                <a:gd name="T1" fmla="*/ 2858 h 5"/>
                <a:gd name="T2" fmla="*/ 8573 w 5"/>
                <a:gd name="T3" fmla="*/ 0 h 5"/>
                <a:gd name="T4" fmla="*/ 14288 w 5"/>
                <a:gd name="T5" fmla="*/ 5715 h 5"/>
                <a:gd name="T6" fmla="*/ 14288 w 5"/>
                <a:gd name="T7" fmla="*/ 8573 h 5"/>
                <a:gd name="T8" fmla="*/ 11430 w 5"/>
                <a:gd name="T9" fmla="*/ 14288 h 5"/>
                <a:gd name="T10" fmla="*/ 5715 w 5"/>
                <a:gd name="T11" fmla="*/ 14288 h 5"/>
                <a:gd name="T12" fmla="*/ 2858 w 5"/>
                <a:gd name="T13" fmla="*/ 11430 h 5"/>
                <a:gd name="T14" fmla="*/ 2858 w 5"/>
                <a:gd name="T15" fmla="*/ 5715 h 5"/>
                <a:gd name="T16" fmla="*/ 5715 w 5"/>
                <a:gd name="T17" fmla="*/ 2858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1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53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5" name="Freeform 635"/>
            <p:cNvSpPr>
              <a:spLocks noChangeArrowheads="1"/>
            </p:cNvSpPr>
            <p:nvPr/>
          </p:nvSpPr>
          <p:spPr bwMode="auto">
            <a:xfrm>
              <a:off x="5235576" y="598488"/>
              <a:ext cx="12700" cy="14288"/>
            </a:xfrm>
            <a:custGeom>
              <a:avLst/>
              <a:gdLst>
                <a:gd name="T0" fmla="*/ 5080 w 5"/>
                <a:gd name="T1" fmla="*/ 0 h 5"/>
                <a:gd name="T2" fmla="*/ 7620 w 5"/>
                <a:gd name="T3" fmla="*/ 0 h 5"/>
                <a:gd name="T4" fmla="*/ 12700 w 5"/>
                <a:gd name="T5" fmla="*/ 2858 h 5"/>
                <a:gd name="T6" fmla="*/ 12700 w 5"/>
                <a:gd name="T7" fmla="*/ 8573 h 5"/>
                <a:gd name="T8" fmla="*/ 10160 w 5"/>
                <a:gd name="T9" fmla="*/ 11430 h 5"/>
                <a:gd name="T10" fmla="*/ 5080 w 5"/>
                <a:gd name="T11" fmla="*/ 11430 h 5"/>
                <a:gd name="T12" fmla="*/ 2540 w 5"/>
                <a:gd name="T13" fmla="*/ 8573 h 5"/>
                <a:gd name="T14" fmla="*/ 2540 w 5"/>
                <a:gd name="T15" fmla="*/ 5715 h 5"/>
                <a:gd name="T16" fmla="*/ 5080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376" name="Picture 636"/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9688" y="504825"/>
              <a:ext cx="33338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6377" name="Freeform 637"/>
            <p:cNvSpPr>
              <a:spLocks noChangeArrowheads="1"/>
            </p:cNvSpPr>
            <p:nvPr/>
          </p:nvSpPr>
          <p:spPr bwMode="auto">
            <a:xfrm>
              <a:off x="5219701" y="704850"/>
              <a:ext cx="98425" cy="130175"/>
            </a:xfrm>
            <a:custGeom>
              <a:avLst/>
              <a:gdLst>
                <a:gd name="T0" fmla="*/ 85124 w 37"/>
                <a:gd name="T1" fmla="*/ 0 h 46"/>
                <a:gd name="T2" fmla="*/ 98425 w 37"/>
                <a:gd name="T3" fmla="*/ 11320 h 46"/>
                <a:gd name="T4" fmla="*/ 15961 w 37"/>
                <a:gd name="T5" fmla="*/ 127345 h 46"/>
                <a:gd name="T6" fmla="*/ 10641 w 37"/>
                <a:gd name="T7" fmla="*/ 130175 h 46"/>
                <a:gd name="T8" fmla="*/ 0 w 37"/>
                <a:gd name="T9" fmla="*/ 121685 h 46"/>
                <a:gd name="T10" fmla="*/ 0 w 37"/>
                <a:gd name="T11" fmla="*/ 116026 h 46"/>
                <a:gd name="T12" fmla="*/ 85124 w 37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46"/>
                <a:gd name="T23" fmla="*/ 37 w 37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46">
                  <a:moveTo>
                    <a:pt x="32" y="0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0" y="41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8" name="Freeform 638"/>
            <p:cNvSpPr>
              <a:spLocks noChangeArrowheads="1"/>
            </p:cNvSpPr>
            <p:nvPr/>
          </p:nvSpPr>
          <p:spPr bwMode="auto">
            <a:xfrm>
              <a:off x="5248276" y="693738"/>
              <a:ext cx="55563" cy="71438"/>
            </a:xfrm>
            <a:custGeom>
              <a:avLst/>
              <a:gdLst>
                <a:gd name="T0" fmla="*/ 42334 w 21"/>
                <a:gd name="T1" fmla="*/ 0 h 25"/>
                <a:gd name="T2" fmla="*/ 55563 w 21"/>
                <a:gd name="T3" fmla="*/ 11430 h 25"/>
                <a:gd name="T4" fmla="*/ 15875 w 21"/>
                <a:gd name="T5" fmla="*/ 68580 h 25"/>
                <a:gd name="T6" fmla="*/ 10583 w 21"/>
                <a:gd name="T7" fmla="*/ 71438 h 25"/>
                <a:gd name="T8" fmla="*/ 2646 w 21"/>
                <a:gd name="T9" fmla="*/ 62865 h 25"/>
                <a:gd name="T10" fmla="*/ 2646 w 21"/>
                <a:gd name="T11" fmla="*/ 57150 h 25"/>
                <a:gd name="T12" fmla="*/ 42334 w 21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25"/>
                <a:gd name="T23" fmla="*/ 21 w 21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25">
                  <a:moveTo>
                    <a:pt x="16" y="0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79" name="Freeform 639"/>
            <p:cNvSpPr>
              <a:spLocks noChangeArrowheads="1"/>
            </p:cNvSpPr>
            <p:nvPr/>
          </p:nvSpPr>
          <p:spPr bwMode="auto">
            <a:xfrm>
              <a:off x="5137151" y="623888"/>
              <a:ext cx="82550" cy="106363"/>
            </a:xfrm>
            <a:custGeom>
              <a:avLst/>
              <a:gdLst>
                <a:gd name="T0" fmla="*/ 66573 w 31"/>
                <a:gd name="T1" fmla="*/ 0 h 38"/>
                <a:gd name="T2" fmla="*/ 82550 w 31"/>
                <a:gd name="T3" fmla="*/ 11196 h 38"/>
                <a:gd name="T4" fmla="*/ 15977 w 31"/>
                <a:gd name="T5" fmla="*/ 103564 h 38"/>
                <a:gd name="T6" fmla="*/ 10652 w 31"/>
                <a:gd name="T7" fmla="*/ 106363 h 38"/>
                <a:gd name="T8" fmla="*/ 0 w 31"/>
                <a:gd name="T9" fmla="*/ 97966 h 38"/>
                <a:gd name="T10" fmla="*/ 0 w 31"/>
                <a:gd name="T11" fmla="*/ 92368 h 38"/>
                <a:gd name="T12" fmla="*/ 66573 w 31"/>
                <a:gd name="T13" fmla="*/ 0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38"/>
                <a:gd name="T23" fmla="*/ 31 w 31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38">
                  <a:moveTo>
                    <a:pt x="25" y="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8"/>
                    <a:pt x="4" y="38"/>
                    <a:pt x="4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4"/>
                    <a:pt x="0" y="34"/>
                    <a:pt x="0" y="33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3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0" name="Freeform 640"/>
            <p:cNvSpPr>
              <a:spLocks noChangeArrowheads="1"/>
            </p:cNvSpPr>
            <p:nvPr/>
          </p:nvSpPr>
          <p:spPr bwMode="auto">
            <a:xfrm>
              <a:off x="5130801" y="612775"/>
              <a:ext cx="73025" cy="95250"/>
            </a:xfrm>
            <a:custGeom>
              <a:avLst/>
              <a:gdLst>
                <a:gd name="T0" fmla="*/ 62206 w 27"/>
                <a:gd name="T1" fmla="*/ 0 h 34"/>
                <a:gd name="T2" fmla="*/ 73025 w 27"/>
                <a:gd name="T3" fmla="*/ 11206 h 34"/>
                <a:gd name="T4" fmla="*/ 16228 w 27"/>
                <a:gd name="T5" fmla="*/ 92449 h 34"/>
                <a:gd name="T6" fmla="*/ 10819 w 27"/>
                <a:gd name="T7" fmla="*/ 92449 h 34"/>
                <a:gd name="T8" fmla="*/ 2705 w 27"/>
                <a:gd name="T9" fmla="*/ 86846 h 34"/>
                <a:gd name="T10" fmla="*/ 2705 w 27"/>
                <a:gd name="T11" fmla="*/ 81243 h 34"/>
                <a:gd name="T12" fmla="*/ 62206 w 27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34"/>
                <a:gd name="T23" fmla="*/ 27 w 27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34">
                  <a:moveTo>
                    <a:pt x="23" y="0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3"/>
                    <a:pt x="4" y="34"/>
                    <a:pt x="4" y="3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1" y="29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1" name="Freeform 641"/>
            <p:cNvSpPr>
              <a:spLocks noChangeArrowheads="1"/>
            </p:cNvSpPr>
            <p:nvPr/>
          </p:nvSpPr>
          <p:spPr bwMode="auto">
            <a:xfrm>
              <a:off x="5176838" y="663575"/>
              <a:ext cx="90488" cy="117475"/>
            </a:xfrm>
            <a:custGeom>
              <a:avLst/>
              <a:gdLst>
                <a:gd name="T0" fmla="*/ 77181 w 34"/>
                <a:gd name="T1" fmla="*/ 0 h 42"/>
                <a:gd name="T2" fmla="*/ 90488 w 34"/>
                <a:gd name="T3" fmla="*/ 11188 h 42"/>
                <a:gd name="T4" fmla="*/ 15968 w 34"/>
                <a:gd name="T5" fmla="*/ 114678 h 42"/>
                <a:gd name="T6" fmla="*/ 10646 w 34"/>
                <a:gd name="T7" fmla="*/ 117475 h 42"/>
                <a:gd name="T8" fmla="*/ 0 w 34"/>
                <a:gd name="T9" fmla="*/ 109084 h 42"/>
                <a:gd name="T10" fmla="*/ 2661 w 34"/>
                <a:gd name="T11" fmla="*/ 103490 h 42"/>
                <a:gd name="T12" fmla="*/ 77181 w 34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42"/>
                <a:gd name="T23" fmla="*/ 34 w 34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42">
                  <a:moveTo>
                    <a:pt x="29" y="0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2"/>
                    <a:pt x="5" y="42"/>
                    <a:pt x="4" y="4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2" name="Freeform 642"/>
            <p:cNvSpPr>
              <a:spLocks noChangeArrowheads="1"/>
            </p:cNvSpPr>
            <p:nvPr/>
          </p:nvSpPr>
          <p:spPr bwMode="auto">
            <a:xfrm>
              <a:off x="5189538" y="650875"/>
              <a:ext cx="63500" cy="85725"/>
            </a:xfrm>
            <a:custGeom>
              <a:avLst/>
              <a:gdLst>
                <a:gd name="T0" fmla="*/ 50271 w 24"/>
                <a:gd name="T1" fmla="*/ 0 h 30"/>
                <a:gd name="T2" fmla="*/ 63500 w 24"/>
                <a:gd name="T3" fmla="*/ 11430 h 30"/>
                <a:gd name="T4" fmla="*/ 13229 w 24"/>
                <a:gd name="T5" fmla="*/ 82868 h 30"/>
                <a:gd name="T6" fmla="*/ 10583 w 24"/>
                <a:gd name="T7" fmla="*/ 82868 h 30"/>
                <a:gd name="T8" fmla="*/ 2646 w 24"/>
                <a:gd name="T9" fmla="*/ 77153 h 30"/>
                <a:gd name="T10" fmla="*/ 2646 w 24"/>
                <a:gd name="T11" fmla="*/ 71438 h 30"/>
                <a:gd name="T12" fmla="*/ 50271 w 24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0"/>
                <a:gd name="T23" fmla="*/ 24 w 24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0">
                  <a:moveTo>
                    <a:pt x="19" y="0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4" y="30"/>
                    <a:pt x="4" y="2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6"/>
                    <a:pt x="1" y="25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3" name="Freeform 643"/>
            <p:cNvSpPr>
              <a:spLocks noChangeArrowheads="1"/>
            </p:cNvSpPr>
            <p:nvPr/>
          </p:nvSpPr>
          <p:spPr bwMode="auto">
            <a:xfrm>
              <a:off x="5122863" y="584200"/>
              <a:ext cx="47625" cy="58738"/>
            </a:xfrm>
            <a:custGeom>
              <a:avLst/>
              <a:gdLst>
                <a:gd name="T0" fmla="*/ 34396 w 18"/>
                <a:gd name="T1" fmla="*/ 0 h 21"/>
                <a:gd name="T2" fmla="*/ 47625 w 18"/>
                <a:gd name="T3" fmla="*/ 11188 h 21"/>
                <a:gd name="T4" fmla="*/ 15875 w 18"/>
                <a:gd name="T5" fmla="*/ 55941 h 21"/>
                <a:gd name="T6" fmla="*/ 10583 w 18"/>
                <a:gd name="T7" fmla="*/ 58738 h 21"/>
                <a:gd name="T8" fmla="*/ 0 w 18"/>
                <a:gd name="T9" fmla="*/ 50347 h 21"/>
                <a:gd name="T10" fmla="*/ 2646 w 18"/>
                <a:gd name="T11" fmla="*/ 44753 h 21"/>
                <a:gd name="T12" fmla="*/ 34396 w 18"/>
                <a:gd name="T13" fmla="*/ 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1"/>
                <a:gd name="T23" fmla="*/ 18 w 18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1">
                  <a:moveTo>
                    <a:pt x="13" y="0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1" y="16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4" name="Freeform 644"/>
            <p:cNvSpPr>
              <a:spLocks noChangeArrowheads="1"/>
            </p:cNvSpPr>
            <p:nvPr/>
          </p:nvSpPr>
          <p:spPr bwMode="auto">
            <a:xfrm>
              <a:off x="5083176" y="576263"/>
              <a:ext cx="74613" cy="92075"/>
            </a:xfrm>
            <a:custGeom>
              <a:avLst/>
              <a:gdLst>
                <a:gd name="T0" fmla="*/ 61289 w 28"/>
                <a:gd name="T1" fmla="*/ 0 h 33"/>
                <a:gd name="T2" fmla="*/ 74613 w 28"/>
                <a:gd name="T3" fmla="*/ 8370 h 33"/>
                <a:gd name="T4" fmla="*/ 15989 w 28"/>
                <a:gd name="T5" fmla="*/ 89285 h 33"/>
                <a:gd name="T6" fmla="*/ 10659 w 28"/>
                <a:gd name="T7" fmla="*/ 92075 h 33"/>
                <a:gd name="T8" fmla="*/ 2665 w 28"/>
                <a:gd name="T9" fmla="*/ 83705 h 33"/>
                <a:gd name="T10" fmla="*/ 2665 w 28"/>
                <a:gd name="T11" fmla="*/ 78124 h 33"/>
                <a:gd name="T12" fmla="*/ 61289 w 28"/>
                <a:gd name="T13" fmla="*/ 0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33"/>
                <a:gd name="T23" fmla="*/ 28 w 28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33">
                  <a:moveTo>
                    <a:pt x="23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1" y="29"/>
                    <a:pt x="1" y="28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5" name="Freeform 645"/>
            <p:cNvSpPr>
              <a:spLocks noChangeArrowheads="1"/>
            </p:cNvSpPr>
            <p:nvPr/>
          </p:nvSpPr>
          <p:spPr bwMode="auto">
            <a:xfrm>
              <a:off x="5240338" y="842963"/>
              <a:ext cx="4763" cy="6350"/>
            </a:xfrm>
            <a:custGeom>
              <a:avLst/>
              <a:gdLst>
                <a:gd name="T0" fmla="*/ 0 w 3"/>
                <a:gd name="T1" fmla="*/ 0 h 4"/>
                <a:gd name="T2" fmla="*/ 4763 w 3"/>
                <a:gd name="T3" fmla="*/ 3175 h 4"/>
                <a:gd name="T4" fmla="*/ 3175 w 3"/>
                <a:gd name="T5" fmla="*/ 6350 h 4"/>
                <a:gd name="T6" fmla="*/ 0 w 3"/>
                <a:gd name="T7" fmla="*/ 3175 h 4"/>
                <a:gd name="T8" fmla="*/ 0 w 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4"/>
                <a:gd name="T17" fmla="*/ 3 w 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4">
                  <a:moveTo>
                    <a:pt x="0" y="0"/>
                  </a:moveTo>
                  <a:lnTo>
                    <a:pt x="3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6" name="Freeform 646"/>
            <p:cNvSpPr>
              <a:spLocks noChangeArrowheads="1"/>
            </p:cNvSpPr>
            <p:nvPr/>
          </p:nvSpPr>
          <p:spPr bwMode="auto">
            <a:xfrm>
              <a:off x="5248276" y="831850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7938 w 5"/>
                <a:gd name="T3" fmla="*/ 6350 h 4"/>
                <a:gd name="T4" fmla="*/ 4763 w 5"/>
                <a:gd name="T5" fmla="*/ 6350 h 4"/>
                <a:gd name="T6" fmla="*/ 0 w 5"/>
                <a:gd name="T7" fmla="*/ 0 h 4"/>
                <a:gd name="T8" fmla="*/ 0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0" y="0"/>
                  </a:moveTo>
                  <a:lnTo>
                    <a:pt x="5" y="4"/>
                  </a:lnTo>
                  <a:lnTo>
                    <a:pt x="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7" name="Freeform 647"/>
            <p:cNvSpPr>
              <a:spLocks noChangeArrowheads="1"/>
            </p:cNvSpPr>
            <p:nvPr/>
          </p:nvSpPr>
          <p:spPr bwMode="auto">
            <a:xfrm>
              <a:off x="5256213" y="820738"/>
              <a:ext cx="7938" cy="6350"/>
            </a:xfrm>
            <a:custGeom>
              <a:avLst/>
              <a:gdLst>
                <a:gd name="T0" fmla="*/ 3175 w 5"/>
                <a:gd name="T1" fmla="*/ 0 h 4"/>
                <a:gd name="T2" fmla="*/ 7938 w 5"/>
                <a:gd name="T3" fmla="*/ 6350 h 4"/>
                <a:gd name="T4" fmla="*/ 7938 w 5"/>
                <a:gd name="T5" fmla="*/ 6350 h 4"/>
                <a:gd name="T6" fmla="*/ 0 w 5"/>
                <a:gd name="T7" fmla="*/ 0 h 4"/>
                <a:gd name="T8" fmla="*/ 3175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"/>
                <a:gd name="T17" fmla="*/ 5 w 5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">
                  <a:moveTo>
                    <a:pt x="2" y="0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8" name="Freeform 648"/>
            <p:cNvSpPr>
              <a:spLocks noChangeArrowheads="1"/>
            </p:cNvSpPr>
            <p:nvPr/>
          </p:nvSpPr>
          <p:spPr bwMode="auto">
            <a:xfrm>
              <a:off x="5267326" y="806450"/>
              <a:ext cx="7938" cy="9525"/>
            </a:xfrm>
            <a:custGeom>
              <a:avLst/>
              <a:gdLst>
                <a:gd name="T0" fmla="*/ 0 w 5"/>
                <a:gd name="T1" fmla="*/ 0 h 6"/>
                <a:gd name="T2" fmla="*/ 7938 w 5"/>
                <a:gd name="T3" fmla="*/ 9525 h 6"/>
                <a:gd name="T4" fmla="*/ 7938 w 5"/>
                <a:gd name="T5" fmla="*/ 9525 h 6"/>
                <a:gd name="T6" fmla="*/ 0 w 5"/>
                <a:gd name="T7" fmla="*/ 3175 h 6"/>
                <a:gd name="T8" fmla="*/ 0 w 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"/>
                <a:gd name="T17" fmla="*/ 5 w 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">
                  <a:moveTo>
                    <a:pt x="0" y="0"/>
                  </a:moveTo>
                  <a:lnTo>
                    <a:pt x="5" y="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9" name="Freeform 649"/>
            <p:cNvSpPr>
              <a:spLocks noChangeArrowheads="1"/>
            </p:cNvSpPr>
            <p:nvPr/>
          </p:nvSpPr>
          <p:spPr bwMode="auto">
            <a:xfrm>
              <a:off x="5275263" y="795338"/>
              <a:ext cx="11113" cy="11113"/>
            </a:xfrm>
            <a:custGeom>
              <a:avLst/>
              <a:gdLst>
                <a:gd name="T0" fmla="*/ 0 w 7"/>
                <a:gd name="T1" fmla="*/ 0 h 7"/>
                <a:gd name="T2" fmla="*/ 11113 w 7"/>
                <a:gd name="T3" fmla="*/ 7938 h 7"/>
                <a:gd name="T4" fmla="*/ 11113 w 7"/>
                <a:gd name="T5" fmla="*/ 11113 h 7"/>
                <a:gd name="T6" fmla="*/ 0 w 7"/>
                <a:gd name="T7" fmla="*/ 3175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7"/>
                <a:gd name="T17" fmla="*/ 7 w 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7">
                  <a:moveTo>
                    <a:pt x="0" y="0"/>
                  </a:moveTo>
                  <a:lnTo>
                    <a:pt x="7" y="5"/>
                  </a:lnTo>
                  <a:lnTo>
                    <a:pt x="7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0" name="Freeform 650"/>
            <p:cNvSpPr>
              <a:spLocks noChangeArrowheads="1"/>
            </p:cNvSpPr>
            <p:nvPr/>
          </p:nvSpPr>
          <p:spPr bwMode="auto">
            <a:xfrm>
              <a:off x="5283201" y="784225"/>
              <a:ext cx="12700" cy="11113"/>
            </a:xfrm>
            <a:custGeom>
              <a:avLst/>
              <a:gdLst>
                <a:gd name="T0" fmla="*/ 0 w 8"/>
                <a:gd name="T1" fmla="*/ 0 h 7"/>
                <a:gd name="T2" fmla="*/ 12700 w 8"/>
                <a:gd name="T3" fmla="*/ 11113 h 7"/>
                <a:gd name="T4" fmla="*/ 12700 w 8"/>
                <a:gd name="T5" fmla="*/ 11113 h 7"/>
                <a:gd name="T6" fmla="*/ 0 w 8"/>
                <a:gd name="T7" fmla="*/ 0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7"/>
                <a:gd name="T17" fmla="*/ 8 w 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7">
                  <a:moveTo>
                    <a:pt x="0" y="0"/>
                  </a:move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1" name="Freeform 651"/>
            <p:cNvSpPr>
              <a:spLocks noChangeArrowheads="1"/>
            </p:cNvSpPr>
            <p:nvPr/>
          </p:nvSpPr>
          <p:spPr bwMode="auto">
            <a:xfrm>
              <a:off x="5294313" y="773113"/>
              <a:ext cx="12700" cy="11113"/>
            </a:xfrm>
            <a:custGeom>
              <a:avLst/>
              <a:gdLst>
                <a:gd name="T0" fmla="*/ 0 w 8"/>
                <a:gd name="T1" fmla="*/ 0 h 7"/>
                <a:gd name="T2" fmla="*/ 12700 w 8"/>
                <a:gd name="T3" fmla="*/ 11113 h 7"/>
                <a:gd name="T4" fmla="*/ 12700 w 8"/>
                <a:gd name="T5" fmla="*/ 11113 h 7"/>
                <a:gd name="T6" fmla="*/ 0 w 8"/>
                <a:gd name="T7" fmla="*/ 0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7"/>
                <a:gd name="T17" fmla="*/ 8 w 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7">
                  <a:moveTo>
                    <a:pt x="0" y="0"/>
                  </a:move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2" name="Freeform 652"/>
            <p:cNvSpPr>
              <a:spLocks noChangeArrowheads="1"/>
            </p:cNvSpPr>
            <p:nvPr/>
          </p:nvSpPr>
          <p:spPr bwMode="auto">
            <a:xfrm>
              <a:off x="5302251" y="758825"/>
              <a:ext cx="15875" cy="14288"/>
            </a:xfrm>
            <a:custGeom>
              <a:avLst/>
              <a:gdLst>
                <a:gd name="T0" fmla="*/ 0 w 10"/>
                <a:gd name="T1" fmla="*/ 0 h 9"/>
                <a:gd name="T2" fmla="*/ 15875 w 10"/>
                <a:gd name="T3" fmla="*/ 14288 h 9"/>
                <a:gd name="T4" fmla="*/ 15875 w 10"/>
                <a:gd name="T5" fmla="*/ 14288 h 9"/>
                <a:gd name="T6" fmla="*/ 0 w 10"/>
                <a:gd name="T7" fmla="*/ 3175 h 9"/>
                <a:gd name="T8" fmla="*/ 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0" y="0"/>
                  </a:moveTo>
                  <a:lnTo>
                    <a:pt x="10" y="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3" name="Freeform 653"/>
            <p:cNvSpPr>
              <a:spLocks noChangeArrowheads="1"/>
            </p:cNvSpPr>
            <p:nvPr/>
          </p:nvSpPr>
          <p:spPr bwMode="auto">
            <a:xfrm>
              <a:off x="5310188" y="747713"/>
              <a:ext cx="17463" cy="17463"/>
            </a:xfrm>
            <a:custGeom>
              <a:avLst/>
              <a:gdLst>
                <a:gd name="T0" fmla="*/ 0 w 11"/>
                <a:gd name="T1" fmla="*/ 0 h 11"/>
                <a:gd name="T2" fmla="*/ 17463 w 11"/>
                <a:gd name="T3" fmla="*/ 14288 h 11"/>
                <a:gd name="T4" fmla="*/ 17463 w 11"/>
                <a:gd name="T5" fmla="*/ 17463 h 11"/>
                <a:gd name="T6" fmla="*/ 0 w 11"/>
                <a:gd name="T7" fmla="*/ 0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lnTo>
                    <a:pt x="11" y="9"/>
                  </a:lnTo>
                  <a:lnTo>
                    <a:pt x="1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4" name="Freeform 654"/>
            <p:cNvSpPr>
              <a:spLocks noChangeArrowheads="1"/>
            </p:cNvSpPr>
            <p:nvPr/>
          </p:nvSpPr>
          <p:spPr bwMode="auto">
            <a:xfrm>
              <a:off x="5318126" y="736600"/>
              <a:ext cx="20638" cy="15875"/>
            </a:xfrm>
            <a:custGeom>
              <a:avLst/>
              <a:gdLst>
                <a:gd name="T0" fmla="*/ 1588 w 13"/>
                <a:gd name="T1" fmla="*/ 0 h 10"/>
                <a:gd name="T2" fmla="*/ 20638 w 13"/>
                <a:gd name="T3" fmla="*/ 15875 h 10"/>
                <a:gd name="T4" fmla="*/ 20638 w 13"/>
                <a:gd name="T5" fmla="*/ 15875 h 10"/>
                <a:gd name="T6" fmla="*/ 0 w 13"/>
                <a:gd name="T7" fmla="*/ 0 h 10"/>
                <a:gd name="T8" fmla="*/ 1588 w 13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0"/>
                <a:gd name="T17" fmla="*/ 13 w 1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0">
                  <a:moveTo>
                    <a:pt x="1" y="0"/>
                  </a:moveTo>
                  <a:lnTo>
                    <a:pt x="13" y="1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5" name="Freeform 655"/>
            <p:cNvSpPr>
              <a:spLocks noChangeArrowheads="1"/>
            </p:cNvSpPr>
            <p:nvPr/>
          </p:nvSpPr>
          <p:spPr bwMode="auto">
            <a:xfrm>
              <a:off x="5327651" y="725488"/>
              <a:ext cx="22225" cy="15875"/>
            </a:xfrm>
            <a:custGeom>
              <a:avLst/>
              <a:gdLst>
                <a:gd name="T0" fmla="*/ 0 w 14"/>
                <a:gd name="T1" fmla="*/ 0 h 10"/>
                <a:gd name="T2" fmla="*/ 22225 w 14"/>
                <a:gd name="T3" fmla="*/ 15875 h 10"/>
                <a:gd name="T4" fmla="*/ 22225 w 14"/>
                <a:gd name="T5" fmla="*/ 15875 h 10"/>
                <a:gd name="T6" fmla="*/ 0 w 14"/>
                <a:gd name="T7" fmla="*/ 0 h 10"/>
                <a:gd name="T8" fmla="*/ 0 w 14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0"/>
                <a:gd name="T17" fmla="*/ 14 w 14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0">
                  <a:moveTo>
                    <a:pt x="0" y="0"/>
                  </a:move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6" name="Freeform 656"/>
            <p:cNvSpPr>
              <a:spLocks noChangeArrowheads="1"/>
            </p:cNvSpPr>
            <p:nvPr/>
          </p:nvSpPr>
          <p:spPr bwMode="auto">
            <a:xfrm>
              <a:off x="5389563" y="588963"/>
              <a:ext cx="26988" cy="50800"/>
            </a:xfrm>
            <a:custGeom>
              <a:avLst/>
              <a:gdLst>
                <a:gd name="T0" fmla="*/ 0 w 17"/>
                <a:gd name="T1" fmla="*/ 0 h 32"/>
                <a:gd name="T2" fmla="*/ 26988 w 17"/>
                <a:gd name="T3" fmla="*/ 38100 h 32"/>
                <a:gd name="T4" fmla="*/ 15875 w 17"/>
                <a:gd name="T5" fmla="*/ 50800 h 32"/>
                <a:gd name="T6" fmla="*/ 0 w 17"/>
                <a:gd name="T7" fmla="*/ 46038 h 32"/>
                <a:gd name="T8" fmla="*/ 0 w 1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0" y="0"/>
                  </a:moveTo>
                  <a:lnTo>
                    <a:pt x="17" y="24"/>
                  </a:lnTo>
                  <a:lnTo>
                    <a:pt x="10" y="32"/>
                  </a:lnTo>
                  <a:lnTo>
                    <a:pt x="0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7" name="Freeform 657"/>
            <p:cNvSpPr>
              <a:spLocks noChangeArrowheads="1"/>
            </p:cNvSpPr>
            <p:nvPr/>
          </p:nvSpPr>
          <p:spPr bwMode="auto">
            <a:xfrm>
              <a:off x="5365751" y="536575"/>
              <a:ext cx="26988" cy="52388"/>
            </a:xfrm>
            <a:custGeom>
              <a:avLst/>
              <a:gdLst>
                <a:gd name="T0" fmla="*/ 23813 w 17"/>
                <a:gd name="T1" fmla="*/ 52388 h 33"/>
                <a:gd name="T2" fmla="*/ 0 w 17"/>
                <a:gd name="T3" fmla="*/ 14288 h 33"/>
                <a:gd name="T4" fmla="*/ 11113 w 17"/>
                <a:gd name="T5" fmla="*/ 0 h 33"/>
                <a:gd name="T6" fmla="*/ 26988 w 17"/>
                <a:gd name="T7" fmla="*/ 4763 h 33"/>
                <a:gd name="T8" fmla="*/ 23813 w 17"/>
                <a:gd name="T9" fmla="*/ 52388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3"/>
                <a:gd name="T17" fmla="*/ 17 w 17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3">
                  <a:moveTo>
                    <a:pt x="15" y="33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7" y="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8" name="Freeform 658"/>
            <p:cNvSpPr>
              <a:spLocks noChangeArrowheads="1"/>
            </p:cNvSpPr>
            <p:nvPr/>
          </p:nvSpPr>
          <p:spPr bwMode="auto">
            <a:xfrm>
              <a:off x="5334001" y="576263"/>
              <a:ext cx="50800" cy="26988"/>
            </a:xfrm>
            <a:custGeom>
              <a:avLst/>
              <a:gdLst>
                <a:gd name="T0" fmla="*/ 50800 w 32"/>
                <a:gd name="T1" fmla="*/ 12700 h 17"/>
                <a:gd name="T2" fmla="*/ 11113 w 32"/>
                <a:gd name="T3" fmla="*/ 0 h 17"/>
                <a:gd name="T4" fmla="*/ 0 w 32"/>
                <a:gd name="T5" fmla="*/ 12700 h 17"/>
                <a:gd name="T6" fmla="*/ 11113 w 32"/>
                <a:gd name="T7" fmla="*/ 26988 h 17"/>
                <a:gd name="T8" fmla="*/ 50800 w 32"/>
                <a:gd name="T9" fmla="*/ 1270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7"/>
                <a:gd name="T17" fmla="*/ 32 w 3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7">
                  <a:moveTo>
                    <a:pt x="32" y="8"/>
                  </a:moveTo>
                  <a:lnTo>
                    <a:pt x="7" y="0"/>
                  </a:lnTo>
                  <a:lnTo>
                    <a:pt x="0" y="8"/>
                  </a:lnTo>
                  <a:lnTo>
                    <a:pt x="7" y="17"/>
                  </a:lnTo>
                  <a:lnTo>
                    <a:pt x="32" y="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9" name="Freeform 659"/>
            <p:cNvSpPr>
              <a:spLocks noChangeArrowheads="1"/>
            </p:cNvSpPr>
            <p:nvPr/>
          </p:nvSpPr>
          <p:spPr bwMode="auto">
            <a:xfrm>
              <a:off x="5345113" y="588963"/>
              <a:ext cx="39688" cy="38100"/>
            </a:xfrm>
            <a:custGeom>
              <a:avLst/>
              <a:gdLst>
                <a:gd name="T0" fmla="*/ 39688 w 25"/>
                <a:gd name="T1" fmla="*/ 0 h 24"/>
                <a:gd name="T2" fmla="*/ 15875 w 25"/>
                <a:gd name="T3" fmla="*/ 38100 h 24"/>
                <a:gd name="T4" fmla="*/ 0 w 25"/>
                <a:gd name="T5" fmla="*/ 31750 h 24"/>
                <a:gd name="T6" fmla="*/ 0 w 25"/>
                <a:gd name="T7" fmla="*/ 14288 h 24"/>
                <a:gd name="T8" fmla="*/ 39688 w 2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4"/>
                <a:gd name="T17" fmla="*/ 25 w 2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4">
                  <a:moveTo>
                    <a:pt x="25" y="0"/>
                  </a:moveTo>
                  <a:lnTo>
                    <a:pt x="10" y="24"/>
                  </a:lnTo>
                  <a:lnTo>
                    <a:pt x="0" y="20"/>
                  </a:lnTo>
                  <a:lnTo>
                    <a:pt x="0" y="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0" name="Freeform 660"/>
            <p:cNvSpPr>
              <a:spLocks noChangeArrowheads="1"/>
            </p:cNvSpPr>
            <p:nvPr/>
          </p:nvSpPr>
          <p:spPr bwMode="auto">
            <a:xfrm>
              <a:off x="5389563" y="552450"/>
              <a:ext cx="42863" cy="36513"/>
            </a:xfrm>
            <a:custGeom>
              <a:avLst/>
              <a:gdLst>
                <a:gd name="T0" fmla="*/ 0 w 27"/>
                <a:gd name="T1" fmla="*/ 36513 h 23"/>
                <a:gd name="T2" fmla="*/ 26988 w 27"/>
                <a:gd name="T3" fmla="*/ 0 h 23"/>
                <a:gd name="T4" fmla="*/ 42863 w 27"/>
                <a:gd name="T5" fmla="*/ 6350 h 23"/>
                <a:gd name="T6" fmla="*/ 42863 w 27"/>
                <a:gd name="T7" fmla="*/ 23813 h 23"/>
                <a:gd name="T8" fmla="*/ 0 w 27"/>
                <a:gd name="T9" fmla="*/ 3651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0" y="23"/>
                  </a:moveTo>
                  <a:lnTo>
                    <a:pt x="17" y="0"/>
                  </a:lnTo>
                  <a:lnTo>
                    <a:pt x="27" y="4"/>
                  </a:lnTo>
                  <a:lnTo>
                    <a:pt x="27" y="15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1" name="Freeform 661"/>
            <p:cNvSpPr>
              <a:spLocks noChangeArrowheads="1"/>
            </p:cNvSpPr>
            <p:nvPr/>
          </p:nvSpPr>
          <p:spPr bwMode="auto">
            <a:xfrm>
              <a:off x="5349876" y="550863"/>
              <a:ext cx="39688" cy="38100"/>
            </a:xfrm>
            <a:custGeom>
              <a:avLst/>
              <a:gdLst>
                <a:gd name="T0" fmla="*/ 39688 w 25"/>
                <a:gd name="T1" fmla="*/ 38100 h 24"/>
                <a:gd name="T2" fmla="*/ 0 w 25"/>
                <a:gd name="T3" fmla="*/ 22225 h 24"/>
                <a:gd name="T4" fmla="*/ 0 w 25"/>
                <a:gd name="T5" fmla="*/ 4763 h 24"/>
                <a:gd name="T6" fmla="*/ 15875 w 25"/>
                <a:gd name="T7" fmla="*/ 0 h 24"/>
                <a:gd name="T8" fmla="*/ 39688 w 25"/>
                <a:gd name="T9" fmla="*/ 3810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4"/>
                <a:gd name="T17" fmla="*/ 25 w 2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4">
                  <a:moveTo>
                    <a:pt x="25" y="24"/>
                  </a:moveTo>
                  <a:lnTo>
                    <a:pt x="0" y="14"/>
                  </a:lnTo>
                  <a:lnTo>
                    <a:pt x="0" y="3"/>
                  </a:lnTo>
                  <a:lnTo>
                    <a:pt x="10" y="0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2" name="Freeform 662"/>
            <p:cNvSpPr>
              <a:spLocks noChangeArrowheads="1"/>
            </p:cNvSpPr>
            <p:nvPr/>
          </p:nvSpPr>
          <p:spPr bwMode="auto">
            <a:xfrm>
              <a:off x="5389563" y="588963"/>
              <a:ext cx="42863" cy="38100"/>
            </a:xfrm>
            <a:custGeom>
              <a:avLst/>
              <a:gdLst>
                <a:gd name="T0" fmla="*/ 0 w 27"/>
                <a:gd name="T1" fmla="*/ 0 h 24"/>
                <a:gd name="T2" fmla="*/ 42863 w 27"/>
                <a:gd name="T3" fmla="*/ 14288 h 24"/>
                <a:gd name="T4" fmla="*/ 42863 w 27"/>
                <a:gd name="T5" fmla="*/ 31750 h 24"/>
                <a:gd name="T6" fmla="*/ 26988 w 27"/>
                <a:gd name="T7" fmla="*/ 38100 h 24"/>
                <a:gd name="T8" fmla="*/ 0 w 27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4"/>
                <a:gd name="T17" fmla="*/ 27 w 27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4">
                  <a:moveTo>
                    <a:pt x="0" y="0"/>
                  </a:moveTo>
                  <a:lnTo>
                    <a:pt x="27" y="9"/>
                  </a:lnTo>
                  <a:lnTo>
                    <a:pt x="27" y="20"/>
                  </a:lnTo>
                  <a:lnTo>
                    <a:pt x="17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3" name="Freeform 663"/>
            <p:cNvSpPr>
              <a:spLocks noChangeArrowheads="1"/>
            </p:cNvSpPr>
            <p:nvPr/>
          </p:nvSpPr>
          <p:spPr bwMode="auto">
            <a:xfrm>
              <a:off x="5389563" y="536575"/>
              <a:ext cx="26988" cy="52388"/>
            </a:xfrm>
            <a:custGeom>
              <a:avLst/>
              <a:gdLst>
                <a:gd name="T0" fmla="*/ 0 w 17"/>
                <a:gd name="T1" fmla="*/ 52388 h 33"/>
                <a:gd name="T2" fmla="*/ 3175 w 17"/>
                <a:gd name="T3" fmla="*/ 4763 h 33"/>
                <a:gd name="T4" fmla="*/ 19050 w 17"/>
                <a:gd name="T5" fmla="*/ 0 h 33"/>
                <a:gd name="T6" fmla="*/ 26988 w 17"/>
                <a:gd name="T7" fmla="*/ 15875 h 33"/>
                <a:gd name="T8" fmla="*/ 0 w 17"/>
                <a:gd name="T9" fmla="*/ 52388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3"/>
                <a:gd name="T17" fmla="*/ 17 w 17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3">
                  <a:moveTo>
                    <a:pt x="0" y="33"/>
                  </a:moveTo>
                  <a:lnTo>
                    <a:pt x="2" y="3"/>
                  </a:lnTo>
                  <a:lnTo>
                    <a:pt x="12" y="0"/>
                  </a:lnTo>
                  <a:lnTo>
                    <a:pt x="17" y="1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4" name="Freeform 664"/>
            <p:cNvSpPr>
              <a:spLocks noChangeArrowheads="1"/>
            </p:cNvSpPr>
            <p:nvPr/>
          </p:nvSpPr>
          <p:spPr bwMode="auto">
            <a:xfrm>
              <a:off x="5362576" y="588963"/>
              <a:ext cx="26988" cy="50800"/>
            </a:xfrm>
            <a:custGeom>
              <a:avLst/>
              <a:gdLst>
                <a:gd name="T0" fmla="*/ 26988 w 17"/>
                <a:gd name="T1" fmla="*/ 0 h 32"/>
                <a:gd name="T2" fmla="*/ 26988 w 17"/>
                <a:gd name="T3" fmla="*/ 46038 h 32"/>
                <a:gd name="T4" fmla="*/ 11113 w 17"/>
                <a:gd name="T5" fmla="*/ 50800 h 32"/>
                <a:gd name="T6" fmla="*/ 0 w 17"/>
                <a:gd name="T7" fmla="*/ 34925 h 32"/>
                <a:gd name="T8" fmla="*/ 26988 w 1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17" y="0"/>
                  </a:moveTo>
                  <a:lnTo>
                    <a:pt x="17" y="29"/>
                  </a:lnTo>
                  <a:lnTo>
                    <a:pt x="7" y="32"/>
                  </a:lnTo>
                  <a:lnTo>
                    <a:pt x="0" y="2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5" name="Freeform 665"/>
            <p:cNvSpPr>
              <a:spLocks noChangeArrowheads="1"/>
            </p:cNvSpPr>
            <p:nvPr/>
          </p:nvSpPr>
          <p:spPr bwMode="auto">
            <a:xfrm>
              <a:off x="5389563" y="576263"/>
              <a:ext cx="50800" cy="26988"/>
            </a:xfrm>
            <a:custGeom>
              <a:avLst/>
              <a:gdLst>
                <a:gd name="T0" fmla="*/ 0 w 32"/>
                <a:gd name="T1" fmla="*/ 12700 h 17"/>
                <a:gd name="T2" fmla="*/ 42863 w 32"/>
                <a:gd name="T3" fmla="*/ 26988 h 17"/>
                <a:gd name="T4" fmla="*/ 50800 w 32"/>
                <a:gd name="T5" fmla="*/ 12700 h 17"/>
                <a:gd name="T6" fmla="*/ 42863 w 32"/>
                <a:gd name="T7" fmla="*/ 0 h 17"/>
                <a:gd name="T8" fmla="*/ 0 w 32"/>
                <a:gd name="T9" fmla="*/ 1270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7"/>
                <a:gd name="T17" fmla="*/ 32 w 3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7">
                  <a:moveTo>
                    <a:pt x="0" y="8"/>
                  </a:moveTo>
                  <a:lnTo>
                    <a:pt x="27" y="17"/>
                  </a:lnTo>
                  <a:lnTo>
                    <a:pt x="32" y="8"/>
                  </a:lnTo>
                  <a:lnTo>
                    <a:pt x="2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6" name="Freeform 666"/>
            <p:cNvSpPr>
              <a:spLocks noChangeArrowheads="1"/>
            </p:cNvSpPr>
            <p:nvPr/>
          </p:nvSpPr>
          <p:spPr bwMode="auto">
            <a:xfrm>
              <a:off x="5491163" y="449263"/>
              <a:ext cx="26988" cy="50800"/>
            </a:xfrm>
            <a:custGeom>
              <a:avLst/>
              <a:gdLst>
                <a:gd name="T0" fmla="*/ 0 w 17"/>
                <a:gd name="T1" fmla="*/ 0 h 32"/>
                <a:gd name="T2" fmla="*/ 26988 w 17"/>
                <a:gd name="T3" fmla="*/ 36513 h 32"/>
                <a:gd name="T4" fmla="*/ 15875 w 17"/>
                <a:gd name="T5" fmla="*/ 50800 h 32"/>
                <a:gd name="T6" fmla="*/ 0 w 17"/>
                <a:gd name="T7" fmla="*/ 44450 h 32"/>
                <a:gd name="T8" fmla="*/ 0 w 1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0" y="0"/>
                  </a:moveTo>
                  <a:lnTo>
                    <a:pt x="17" y="23"/>
                  </a:lnTo>
                  <a:lnTo>
                    <a:pt x="10" y="32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7" name="Freeform 667"/>
            <p:cNvSpPr>
              <a:spLocks noChangeArrowheads="1"/>
            </p:cNvSpPr>
            <p:nvPr/>
          </p:nvSpPr>
          <p:spPr bwMode="auto">
            <a:xfrm>
              <a:off x="5464176" y="395288"/>
              <a:ext cx="23813" cy="50800"/>
            </a:xfrm>
            <a:custGeom>
              <a:avLst/>
              <a:gdLst>
                <a:gd name="T0" fmla="*/ 23813 w 15"/>
                <a:gd name="T1" fmla="*/ 50800 h 32"/>
                <a:gd name="T2" fmla="*/ 0 w 15"/>
                <a:gd name="T3" fmla="*/ 14288 h 32"/>
                <a:gd name="T4" fmla="*/ 11113 w 15"/>
                <a:gd name="T5" fmla="*/ 0 h 32"/>
                <a:gd name="T6" fmla="*/ 23813 w 15"/>
                <a:gd name="T7" fmla="*/ 4763 h 32"/>
                <a:gd name="T8" fmla="*/ 23813 w 15"/>
                <a:gd name="T9" fmla="*/ 5080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2"/>
                <a:gd name="T17" fmla="*/ 15 w 1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2">
                  <a:moveTo>
                    <a:pt x="15" y="32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" y="3"/>
                  </a:lnTo>
                  <a:lnTo>
                    <a:pt x="15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8" name="Freeform 668"/>
            <p:cNvSpPr>
              <a:spLocks noChangeArrowheads="1"/>
            </p:cNvSpPr>
            <p:nvPr/>
          </p:nvSpPr>
          <p:spPr bwMode="auto">
            <a:xfrm>
              <a:off x="5437188" y="431800"/>
              <a:ext cx="50800" cy="28575"/>
            </a:xfrm>
            <a:custGeom>
              <a:avLst/>
              <a:gdLst>
                <a:gd name="T0" fmla="*/ 50800 w 32"/>
                <a:gd name="T1" fmla="*/ 14288 h 18"/>
                <a:gd name="T2" fmla="*/ 11113 w 32"/>
                <a:gd name="T3" fmla="*/ 0 h 18"/>
                <a:gd name="T4" fmla="*/ 0 w 32"/>
                <a:gd name="T5" fmla="*/ 14288 h 18"/>
                <a:gd name="T6" fmla="*/ 7938 w 32"/>
                <a:gd name="T7" fmla="*/ 28575 h 18"/>
                <a:gd name="T8" fmla="*/ 50800 w 32"/>
                <a:gd name="T9" fmla="*/ 14288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8"/>
                <a:gd name="T17" fmla="*/ 32 w 3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8">
                  <a:moveTo>
                    <a:pt x="32" y="9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5" y="18"/>
                  </a:lnTo>
                  <a:lnTo>
                    <a:pt x="32" y="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9" name="Freeform 669"/>
            <p:cNvSpPr>
              <a:spLocks noChangeArrowheads="1"/>
            </p:cNvSpPr>
            <p:nvPr/>
          </p:nvSpPr>
          <p:spPr bwMode="auto">
            <a:xfrm>
              <a:off x="5445126" y="446088"/>
              <a:ext cx="42863" cy="36513"/>
            </a:xfrm>
            <a:custGeom>
              <a:avLst/>
              <a:gdLst>
                <a:gd name="T0" fmla="*/ 42863 w 27"/>
                <a:gd name="T1" fmla="*/ 0 h 23"/>
                <a:gd name="T2" fmla="*/ 15875 w 27"/>
                <a:gd name="T3" fmla="*/ 36513 h 23"/>
                <a:gd name="T4" fmla="*/ 0 w 27"/>
                <a:gd name="T5" fmla="*/ 30163 h 23"/>
                <a:gd name="T6" fmla="*/ 0 w 27"/>
                <a:gd name="T7" fmla="*/ 14288 h 23"/>
                <a:gd name="T8" fmla="*/ 42863 w 27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27" y="0"/>
                  </a:moveTo>
                  <a:lnTo>
                    <a:pt x="10" y="23"/>
                  </a:lnTo>
                  <a:lnTo>
                    <a:pt x="0" y="19"/>
                  </a:lnTo>
                  <a:lnTo>
                    <a:pt x="0" y="9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0" name="Freeform 670"/>
            <p:cNvSpPr>
              <a:spLocks noChangeArrowheads="1"/>
            </p:cNvSpPr>
            <p:nvPr/>
          </p:nvSpPr>
          <p:spPr bwMode="auto">
            <a:xfrm>
              <a:off x="5491163" y="412750"/>
              <a:ext cx="42863" cy="36513"/>
            </a:xfrm>
            <a:custGeom>
              <a:avLst/>
              <a:gdLst>
                <a:gd name="T0" fmla="*/ 0 w 27"/>
                <a:gd name="T1" fmla="*/ 36513 h 23"/>
                <a:gd name="T2" fmla="*/ 26988 w 27"/>
                <a:gd name="T3" fmla="*/ 0 h 23"/>
                <a:gd name="T4" fmla="*/ 42863 w 27"/>
                <a:gd name="T5" fmla="*/ 4763 h 23"/>
                <a:gd name="T6" fmla="*/ 42863 w 27"/>
                <a:gd name="T7" fmla="*/ 22225 h 23"/>
                <a:gd name="T8" fmla="*/ 0 w 27"/>
                <a:gd name="T9" fmla="*/ 3651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0" y="23"/>
                  </a:moveTo>
                  <a:lnTo>
                    <a:pt x="17" y="0"/>
                  </a:lnTo>
                  <a:lnTo>
                    <a:pt x="27" y="3"/>
                  </a:lnTo>
                  <a:lnTo>
                    <a:pt x="27" y="14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1" name="Freeform 671"/>
            <p:cNvSpPr>
              <a:spLocks noChangeArrowheads="1"/>
            </p:cNvSpPr>
            <p:nvPr/>
          </p:nvSpPr>
          <p:spPr bwMode="auto">
            <a:xfrm>
              <a:off x="5448301" y="409575"/>
              <a:ext cx="39688" cy="36513"/>
            </a:xfrm>
            <a:custGeom>
              <a:avLst/>
              <a:gdLst>
                <a:gd name="T0" fmla="*/ 39688 w 25"/>
                <a:gd name="T1" fmla="*/ 36513 h 23"/>
                <a:gd name="T2" fmla="*/ 0 w 25"/>
                <a:gd name="T3" fmla="*/ 22225 h 23"/>
                <a:gd name="T4" fmla="*/ 0 w 25"/>
                <a:gd name="T5" fmla="*/ 4763 h 23"/>
                <a:gd name="T6" fmla="*/ 15875 w 25"/>
                <a:gd name="T7" fmla="*/ 0 h 23"/>
                <a:gd name="T8" fmla="*/ 39688 w 25"/>
                <a:gd name="T9" fmla="*/ 3651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25" y="23"/>
                  </a:moveTo>
                  <a:lnTo>
                    <a:pt x="0" y="14"/>
                  </a:lnTo>
                  <a:lnTo>
                    <a:pt x="0" y="3"/>
                  </a:lnTo>
                  <a:lnTo>
                    <a:pt x="10" y="0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2" name="Freeform 672"/>
            <p:cNvSpPr>
              <a:spLocks noChangeArrowheads="1"/>
            </p:cNvSpPr>
            <p:nvPr/>
          </p:nvSpPr>
          <p:spPr bwMode="auto">
            <a:xfrm>
              <a:off x="5491163" y="449263"/>
              <a:ext cx="42863" cy="36513"/>
            </a:xfrm>
            <a:custGeom>
              <a:avLst/>
              <a:gdLst>
                <a:gd name="T0" fmla="*/ 0 w 27"/>
                <a:gd name="T1" fmla="*/ 0 h 23"/>
                <a:gd name="T2" fmla="*/ 42863 w 27"/>
                <a:gd name="T3" fmla="*/ 14288 h 23"/>
                <a:gd name="T4" fmla="*/ 42863 w 27"/>
                <a:gd name="T5" fmla="*/ 30163 h 23"/>
                <a:gd name="T6" fmla="*/ 26988 w 27"/>
                <a:gd name="T7" fmla="*/ 36513 h 23"/>
                <a:gd name="T8" fmla="*/ 0 w 27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0" y="0"/>
                  </a:moveTo>
                  <a:lnTo>
                    <a:pt x="27" y="9"/>
                  </a:lnTo>
                  <a:lnTo>
                    <a:pt x="27" y="19"/>
                  </a:lnTo>
                  <a:lnTo>
                    <a:pt x="17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3" name="Freeform 673"/>
            <p:cNvSpPr>
              <a:spLocks noChangeArrowheads="1"/>
            </p:cNvSpPr>
            <p:nvPr/>
          </p:nvSpPr>
          <p:spPr bwMode="auto">
            <a:xfrm>
              <a:off x="5491163" y="398463"/>
              <a:ext cx="26988" cy="50800"/>
            </a:xfrm>
            <a:custGeom>
              <a:avLst/>
              <a:gdLst>
                <a:gd name="T0" fmla="*/ 0 w 17"/>
                <a:gd name="T1" fmla="*/ 50800 h 32"/>
                <a:gd name="T2" fmla="*/ 3175 w 17"/>
                <a:gd name="T3" fmla="*/ 1588 h 32"/>
                <a:gd name="T4" fmla="*/ 19050 w 17"/>
                <a:gd name="T5" fmla="*/ 0 h 32"/>
                <a:gd name="T6" fmla="*/ 26988 w 17"/>
                <a:gd name="T7" fmla="*/ 14288 h 32"/>
                <a:gd name="T8" fmla="*/ 0 w 17"/>
                <a:gd name="T9" fmla="*/ 5080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0" y="32"/>
                  </a:moveTo>
                  <a:lnTo>
                    <a:pt x="2" y="1"/>
                  </a:lnTo>
                  <a:lnTo>
                    <a:pt x="12" y="0"/>
                  </a:lnTo>
                  <a:lnTo>
                    <a:pt x="17" y="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4" name="Freeform 674"/>
            <p:cNvSpPr>
              <a:spLocks noChangeArrowheads="1"/>
            </p:cNvSpPr>
            <p:nvPr/>
          </p:nvSpPr>
          <p:spPr bwMode="auto">
            <a:xfrm>
              <a:off x="5464176" y="449263"/>
              <a:ext cx="26988" cy="50800"/>
            </a:xfrm>
            <a:custGeom>
              <a:avLst/>
              <a:gdLst>
                <a:gd name="T0" fmla="*/ 26988 w 17"/>
                <a:gd name="T1" fmla="*/ 0 h 32"/>
                <a:gd name="T2" fmla="*/ 26988 w 17"/>
                <a:gd name="T3" fmla="*/ 44450 h 32"/>
                <a:gd name="T4" fmla="*/ 11113 w 17"/>
                <a:gd name="T5" fmla="*/ 50800 h 32"/>
                <a:gd name="T6" fmla="*/ 0 w 17"/>
                <a:gd name="T7" fmla="*/ 36513 h 32"/>
                <a:gd name="T8" fmla="*/ 26988 w 1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17" y="0"/>
                  </a:moveTo>
                  <a:lnTo>
                    <a:pt x="17" y="28"/>
                  </a:lnTo>
                  <a:lnTo>
                    <a:pt x="7" y="32"/>
                  </a:lnTo>
                  <a:lnTo>
                    <a:pt x="0" y="2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5" name="Freeform 675"/>
            <p:cNvSpPr>
              <a:spLocks noChangeArrowheads="1"/>
            </p:cNvSpPr>
            <p:nvPr/>
          </p:nvSpPr>
          <p:spPr bwMode="auto">
            <a:xfrm>
              <a:off x="5491163" y="434975"/>
              <a:ext cx="53975" cy="28575"/>
            </a:xfrm>
            <a:custGeom>
              <a:avLst/>
              <a:gdLst>
                <a:gd name="T0" fmla="*/ 0 w 34"/>
                <a:gd name="T1" fmla="*/ 14288 h 18"/>
                <a:gd name="T2" fmla="*/ 42863 w 34"/>
                <a:gd name="T3" fmla="*/ 28575 h 18"/>
                <a:gd name="T4" fmla="*/ 53975 w 34"/>
                <a:gd name="T5" fmla="*/ 14288 h 18"/>
                <a:gd name="T6" fmla="*/ 42863 w 34"/>
                <a:gd name="T7" fmla="*/ 0 h 18"/>
                <a:gd name="T8" fmla="*/ 0 w 34"/>
                <a:gd name="T9" fmla="*/ 14288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18"/>
                <a:gd name="T17" fmla="*/ 34 w 34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18">
                  <a:moveTo>
                    <a:pt x="0" y="9"/>
                  </a:moveTo>
                  <a:lnTo>
                    <a:pt x="27" y="18"/>
                  </a:lnTo>
                  <a:lnTo>
                    <a:pt x="34" y="9"/>
                  </a:lnTo>
                  <a:lnTo>
                    <a:pt x="2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6" name="Freeform 676"/>
            <p:cNvSpPr>
              <a:spLocks noChangeArrowheads="1"/>
            </p:cNvSpPr>
            <p:nvPr/>
          </p:nvSpPr>
          <p:spPr bwMode="auto">
            <a:xfrm>
              <a:off x="5235576" y="468313"/>
              <a:ext cx="23813" cy="50800"/>
            </a:xfrm>
            <a:custGeom>
              <a:avLst/>
              <a:gdLst>
                <a:gd name="T0" fmla="*/ 0 w 15"/>
                <a:gd name="T1" fmla="*/ 0 h 32"/>
                <a:gd name="T2" fmla="*/ 23813 w 15"/>
                <a:gd name="T3" fmla="*/ 36513 h 32"/>
                <a:gd name="T4" fmla="*/ 15875 w 15"/>
                <a:gd name="T5" fmla="*/ 50800 h 32"/>
                <a:gd name="T6" fmla="*/ 0 w 15"/>
                <a:gd name="T7" fmla="*/ 44450 h 32"/>
                <a:gd name="T8" fmla="*/ 0 w 15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2"/>
                <a:gd name="T17" fmla="*/ 15 w 1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2">
                  <a:moveTo>
                    <a:pt x="0" y="0"/>
                  </a:moveTo>
                  <a:lnTo>
                    <a:pt x="15" y="23"/>
                  </a:lnTo>
                  <a:lnTo>
                    <a:pt x="10" y="32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7" name="Freeform 677"/>
            <p:cNvSpPr>
              <a:spLocks noChangeArrowheads="1"/>
            </p:cNvSpPr>
            <p:nvPr/>
          </p:nvSpPr>
          <p:spPr bwMode="auto">
            <a:xfrm>
              <a:off x="5208588" y="412750"/>
              <a:ext cx="26988" cy="50800"/>
            </a:xfrm>
            <a:custGeom>
              <a:avLst/>
              <a:gdLst>
                <a:gd name="T0" fmla="*/ 26988 w 17"/>
                <a:gd name="T1" fmla="*/ 50800 h 32"/>
                <a:gd name="T2" fmla="*/ 0 w 17"/>
                <a:gd name="T3" fmla="*/ 12700 h 32"/>
                <a:gd name="T4" fmla="*/ 11113 w 17"/>
                <a:gd name="T5" fmla="*/ 0 h 32"/>
                <a:gd name="T6" fmla="*/ 26988 w 17"/>
                <a:gd name="T7" fmla="*/ 4763 h 32"/>
                <a:gd name="T8" fmla="*/ 26988 w 17"/>
                <a:gd name="T9" fmla="*/ 5080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17" y="32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17" y="3"/>
                  </a:lnTo>
                  <a:lnTo>
                    <a:pt x="17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8" name="Freeform 678"/>
            <p:cNvSpPr>
              <a:spLocks noChangeArrowheads="1"/>
            </p:cNvSpPr>
            <p:nvPr/>
          </p:nvSpPr>
          <p:spPr bwMode="auto">
            <a:xfrm>
              <a:off x="5181601" y="449263"/>
              <a:ext cx="53975" cy="26988"/>
            </a:xfrm>
            <a:custGeom>
              <a:avLst/>
              <a:gdLst>
                <a:gd name="T0" fmla="*/ 53975 w 34"/>
                <a:gd name="T1" fmla="*/ 14288 h 17"/>
                <a:gd name="T2" fmla="*/ 11113 w 34"/>
                <a:gd name="T3" fmla="*/ 0 h 17"/>
                <a:gd name="T4" fmla="*/ 0 w 34"/>
                <a:gd name="T5" fmla="*/ 14288 h 17"/>
                <a:gd name="T6" fmla="*/ 11113 w 34"/>
                <a:gd name="T7" fmla="*/ 26988 h 17"/>
                <a:gd name="T8" fmla="*/ 53975 w 34"/>
                <a:gd name="T9" fmla="*/ 1428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17"/>
                <a:gd name="T17" fmla="*/ 34 w 34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17">
                  <a:moveTo>
                    <a:pt x="34" y="9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7" y="17"/>
                  </a:lnTo>
                  <a:lnTo>
                    <a:pt x="34" y="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9" name="Freeform 679"/>
            <p:cNvSpPr>
              <a:spLocks noChangeArrowheads="1"/>
            </p:cNvSpPr>
            <p:nvPr/>
          </p:nvSpPr>
          <p:spPr bwMode="auto">
            <a:xfrm>
              <a:off x="5192713" y="463550"/>
              <a:ext cx="42863" cy="36513"/>
            </a:xfrm>
            <a:custGeom>
              <a:avLst/>
              <a:gdLst>
                <a:gd name="T0" fmla="*/ 42863 w 27"/>
                <a:gd name="T1" fmla="*/ 0 h 23"/>
                <a:gd name="T2" fmla="*/ 15875 w 27"/>
                <a:gd name="T3" fmla="*/ 36513 h 23"/>
                <a:gd name="T4" fmla="*/ 0 w 27"/>
                <a:gd name="T5" fmla="*/ 30163 h 23"/>
                <a:gd name="T6" fmla="*/ 0 w 27"/>
                <a:gd name="T7" fmla="*/ 12700 h 23"/>
                <a:gd name="T8" fmla="*/ 42863 w 27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27" y="0"/>
                  </a:moveTo>
                  <a:lnTo>
                    <a:pt x="10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0" name="Freeform 680"/>
            <p:cNvSpPr>
              <a:spLocks noChangeArrowheads="1"/>
            </p:cNvSpPr>
            <p:nvPr/>
          </p:nvSpPr>
          <p:spPr bwMode="auto">
            <a:xfrm>
              <a:off x="5235576" y="425450"/>
              <a:ext cx="39688" cy="38100"/>
            </a:xfrm>
            <a:custGeom>
              <a:avLst/>
              <a:gdLst>
                <a:gd name="T0" fmla="*/ 0 w 25"/>
                <a:gd name="T1" fmla="*/ 38100 h 24"/>
                <a:gd name="T2" fmla="*/ 23813 w 25"/>
                <a:gd name="T3" fmla="*/ 0 h 24"/>
                <a:gd name="T4" fmla="*/ 39688 w 25"/>
                <a:gd name="T5" fmla="*/ 6350 h 24"/>
                <a:gd name="T6" fmla="*/ 39688 w 25"/>
                <a:gd name="T7" fmla="*/ 23813 h 24"/>
                <a:gd name="T8" fmla="*/ 0 w 25"/>
                <a:gd name="T9" fmla="*/ 3810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4"/>
                <a:gd name="T17" fmla="*/ 25 w 2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4">
                  <a:moveTo>
                    <a:pt x="0" y="24"/>
                  </a:moveTo>
                  <a:lnTo>
                    <a:pt x="15" y="0"/>
                  </a:lnTo>
                  <a:lnTo>
                    <a:pt x="25" y="4"/>
                  </a:lnTo>
                  <a:lnTo>
                    <a:pt x="25" y="1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1" name="Freeform 681"/>
            <p:cNvSpPr>
              <a:spLocks noChangeArrowheads="1"/>
            </p:cNvSpPr>
            <p:nvPr/>
          </p:nvSpPr>
          <p:spPr bwMode="auto">
            <a:xfrm>
              <a:off x="5192713" y="425450"/>
              <a:ext cx="42863" cy="38100"/>
            </a:xfrm>
            <a:custGeom>
              <a:avLst/>
              <a:gdLst>
                <a:gd name="T0" fmla="*/ 42863 w 27"/>
                <a:gd name="T1" fmla="*/ 38100 h 24"/>
                <a:gd name="T2" fmla="*/ 0 w 27"/>
                <a:gd name="T3" fmla="*/ 23813 h 24"/>
                <a:gd name="T4" fmla="*/ 0 w 27"/>
                <a:gd name="T5" fmla="*/ 6350 h 24"/>
                <a:gd name="T6" fmla="*/ 15875 w 27"/>
                <a:gd name="T7" fmla="*/ 0 h 24"/>
                <a:gd name="T8" fmla="*/ 42863 w 27"/>
                <a:gd name="T9" fmla="*/ 3810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4"/>
                <a:gd name="T17" fmla="*/ 27 w 27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4">
                  <a:moveTo>
                    <a:pt x="27" y="24"/>
                  </a:moveTo>
                  <a:lnTo>
                    <a:pt x="0" y="15"/>
                  </a:lnTo>
                  <a:lnTo>
                    <a:pt x="0" y="4"/>
                  </a:lnTo>
                  <a:lnTo>
                    <a:pt x="10" y="0"/>
                  </a:lnTo>
                  <a:lnTo>
                    <a:pt x="27" y="2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2" name="Freeform 682"/>
            <p:cNvSpPr>
              <a:spLocks noChangeArrowheads="1"/>
            </p:cNvSpPr>
            <p:nvPr/>
          </p:nvSpPr>
          <p:spPr bwMode="auto">
            <a:xfrm>
              <a:off x="5235576" y="468313"/>
              <a:ext cx="39688" cy="36513"/>
            </a:xfrm>
            <a:custGeom>
              <a:avLst/>
              <a:gdLst>
                <a:gd name="T0" fmla="*/ 0 w 25"/>
                <a:gd name="T1" fmla="*/ 0 h 23"/>
                <a:gd name="T2" fmla="*/ 39688 w 25"/>
                <a:gd name="T3" fmla="*/ 14288 h 23"/>
                <a:gd name="T4" fmla="*/ 39688 w 25"/>
                <a:gd name="T5" fmla="*/ 31750 h 23"/>
                <a:gd name="T6" fmla="*/ 23813 w 25"/>
                <a:gd name="T7" fmla="*/ 36513 h 23"/>
                <a:gd name="T8" fmla="*/ 0 w 25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0" y="0"/>
                  </a:moveTo>
                  <a:lnTo>
                    <a:pt x="25" y="9"/>
                  </a:lnTo>
                  <a:lnTo>
                    <a:pt x="25" y="20"/>
                  </a:lnTo>
                  <a:lnTo>
                    <a:pt x="15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3" name="Freeform 683"/>
            <p:cNvSpPr>
              <a:spLocks noChangeArrowheads="1"/>
            </p:cNvSpPr>
            <p:nvPr/>
          </p:nvSpPr>
          <p:spPr bwMode="auto">
            <a:xfrm>
              <a:off x="5235576" y="412750"/>
              <a:ext cx="23813" cy="50800"/>
            </a:xfrm>
            <a:custGeom>
              <a:avLst/>
              <a:gdLst>
                <a:gd name="T0" fmla="*/ 0 w 15"/>
                <a:gd name="T1" fmla="*/ 50800 h 32"/>
                <a:gd name="T2" fmla="*/ 0 w 15"/>
                <a:gd name="T3" fmla="*/ 4763 h 32"/>
                <a:gd name="T4" fmla="*/ 15875 w 15"/>
                <a:gd name="T5" fmla="*/ 0 h 32"/>
                <a:gd name="T6" fmla="*/ 23813 w 15"/>
                <a:gd name="T7" fmla="*/ 12700 h 32"/>
                <a:gd name="T8" fmla="*/ 0 w 15"/>
                <a:gd name="T9" fmla="*/ 5080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2"/>
                <a:gd name="T17" fmla="*/ 15 w 15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2">
                  <a:moveTo>
                    <a:pt x="0" y="32"/>
                  </a:moveTo>
                  <a:lnTo>
                    <a:pt x="0" y="3"/>
                  </a:lnTo>
                  <a:lnTo>
                    <a:pt x="10" y="0"/>
                  </a:lnTo>
                  <a:lnTo>
                    <a:pt x="15" y="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4" name="Freeform 684"/>
            <p:cNvSpPr>
              <a:spLocks noChangeArrowheads="1"/>
            </p:cNvSpPr>
            <p:nvPr/>
          </p:nvSpPr>
          <p:spPr bwMode="auto">
            <a:xfrm>
              <a:off x="5208588" y="468313"/>
              <a:ext cx="26988" cy="50800"/>
            </a:xfrm>
            <a:custGeom>
              <a:avLst/>
              <a:gdLst>
                <a:gd name="T0" fmla="*/ 26988 w 17"/>
                <a:gd name="T1" fmla="*/ 0 h 32"/>
                <a:gd name="T2" fmla="*/ 26988 w 17"/>
                <a:gd name="T3" fmla="*/ 44450 h 32"/>
                <a:gd name="T4" fmla="*/ 11113 w 17"/>
                <a:gd name="T5" fmla="*/ 50800 h 32"/>
                <a:gd name="T6" fmla="*/ 0 w 17"/>
                <a:gd name="T7" fmla="*/ 33338 h 32"/>
                <a:gd name="T8" fmla="*/ 26988 w 1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17" y="0"/>
                  </a:moveTo>
                  <a:lnTo>
                    <a:pt x="17" y="28"/>
                  </a:lnTo>
                  <a:lnTo>
                    <a:pt x="7" y="32"/>
                  </a:lnTo>
                  <a:lnTo>
                    <a:pt x="0" y="2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5" name="Freeform 685"/>
            <p:cNvSpPr>
              <a:spLocks noChangeArrowheads="1"/>
            </p:cNvSpPr>
            <p:nvPr/>
          </p:nvSpPr>
          <p:spPr bwMode="auto">
            <a:xfrm>
              <a:off x="5235576" y="454025"/>
              <a:ext cx="50800" cy="28575"/>
            </a:xfrm>
            <a:custGeom>
              <a:avLst/>
              <a:gdLst>
                <a:gd name="T0" fmla="*/ 0 w 32"/>
                <a:gd name="T1" fmla="*/ 14288 h 18"/>
                <a:gd name="T2" fmla="*/ 39688 w 32"/>
                <a:gd name="T3" fmla="*/ 28575 h 18"/>
                <a:gd name="T4" fmla="*/ 50800 w 32"/>
                <a:gd name="T5" fmla="*/ 14288 h 18"/>
                <a:gd name="T6" fmla="*/ 42863 w 32"/>
                <a:gd name="T7" fmla="*/ 0 h 18"/>
                <a:gd name="T8" fmla="*/ 0 w 32"/>
                <a:gd name="T9" fmla="*/ 14288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8"/>
                <a:gd name="T17" fmla="*/ 32 w 3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8">
                  <a:moveTo>
                    <a:pt x="0" y="9"/>
                  </a:moveTo>
                  <a:lnTo>
                    <a:pt x="25" y="18"/>
                  </a:lnTo>
                  <a:lnTo>
                    <a:pt x="32" y="9"/>
                  </a:lnTo>
                  <a:lnTo>
                    <a:pt x="2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6" name="Freeform 686"/>
            <p:cNvSpPr>
              <a:spLocks noChangeArrowheads="1"/>
            </p:cNvSpPr>
            <p:nvPr/>
          </p:nvSpPr>
          <p:spPr bwMode="auto">
            <a:xfrm>
              <a:off x="5335588" y="327025"/>
              <a:ext cx="26988" cy="50800"/>
            </a:xfrm>
            <a:custGeom>
              <a:avLst/>
              <a:gdLst>
                <a:gd name="T0" fmla="*/ 3175 w 17"/>
                <a:gd name="T1" fmla="*/ 0 h 32"/>
                <a:gd name="T2" fmla="*/ 26988 w 17"/>
                <a:gd name="T3" fmla="*/ 36513 h 32"/>
                <a:gd name="T4" fmla="*/ 17463 w 17"/>
                <a:gd name="T5" fmla="*/ 50800 h 32"/>
                <a:gd name="T6" fmla="*/ 0 w 17"/>
                <a:gd name="T7" fmla="*/ 46038 h 32"/>
                <a:gd name="T8" fmla="*/ 3175 w 1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2" y="0"/>
                  </a:moveTo>
                  <a:lnTo>
                    <a:pt x="17" y="23"/>
                  </a:lnTo>
                  <a:lnTo>
                    <a:pt x="11" y="32"/>
                  </a:lnTo>
                  <a:lnTo>
                    <a:pt x="0" y="2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7" name="Freeform 687"/>
            <p:cNvSpPr>
              <a:spLocks noChangeArrowheads="1"/>
            </p:cNvSpPr>
            <p:nvPr/>
          </p:nvSpPr>
          <p:spPr bwMode="auto">
            <a:xfrm>
              <a:off x="5314951" y="268288"/>
              <a:ext cx="23813" cy="53975"/>
            </a:xfrm>
            <a:custGeom>
              <a:avLst/>
              <a:gdLst>
                <a:gd name="T0" fmla="*/ 23813 w 15"/>
                <a:gd name="T1" fmla="*/ 53975 h 34"/>
                <a:gd name="T2" fmla="*/ 0 w 15"/>
                <a:gd name="T3" fmla="*/ 14288 h 34"/>
                <a:gd name="T4" fmla="*/ 7938 w 15"/>
                <a:gd name="T5" fmla="*/ 0 h 34"/>
                <a:gd name="T6" fmla="*/ 23813 w 15"/>
                <a:gd name="T7" fmla="*/ 7938 h 34"/>
                <a:gd name="T8" fmla="*/ 23813 w 15"/>
                <a:gd name="T9" fmla="*/ 53975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4"/>
                <a:gd name="T17" fmla="*/ 15 w 15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4">
                  <a:moveTo>
                    <a:pt x="15" y="34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15" y="5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8" name="Freeform 688"/>
            <p:cNvSpPr>
              <a:spLocks noChangeArrowheads="1"/>
            </p:cNvSpPr>
            <p:nvPr/>
          </p:nvSpPr>
          <p:spPr bwMode="auto">
            <a:xfrm>
              <a:off x="5287963" y="304800"/>
              <a:ext cx="50800" cy="28575"/>
            </a:xfrm>
            <a:custGeom>
              <a:avLst/>
              <a:gdLst>
                <a:gd name="T0" fmla="*/ 50800 w 32"/>
                <a:gd name="T1" fmla="*/ 17463 h 18"/>
                <a:gd name="T2" fmla="*/ 7938 w 32"/>
                <a:gd name="T3" fmla="*/ 0 h 18"/>
                <a:gd name="T4" fmla="*/ 0 w 32"/>
                <a:gd name="T5" fmla="*/ 14288 h 18"/>
                <a:gd name="T6" fmla="*/ 7938 w 32"/>
                <a:gd name="T7" fmla="*/ 28575 h 18"/>
                <a:gd name="T8" fmla="*/ 50800 w 32"/>
                <a:gd name="T9" fmla="*/ 17463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8"/>
                <a:gd name="T17" fmla="*/ 32 w 3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8">
                  <a:moveTo>
                    <a:pt x="32" y="11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5" y="18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9" name="Freeform 689"/>
            <p:cNvSpPr>
              <a:spLocks noChangeArrowheads="1"/>
            </p:cNvSpPr>
            <p:nvPr/>
          </p:nvSpPr>
          <p:spPr bwMode="auto">
            <a:xfrm>
              <a:off x="5295901" y="322263"/>
              <a:ext cx="42863" cy="36513"/>
            </a:xfrm>
            <a:custGeom>
              <a:avLst/>
              <a:gdLst>
                <a:gd name="T0" fmla="*/ 42863 w 27"/>
                <a:gd name="T1" fmla="*/ 0 h 23"/>
                <a:gd name="T2" fmla="*/ 15875 w 27"/>
                <a:gd name="T3" fmla="*/ 36513 h 23"/>
                <a:gd name="T4" fmla="*/ 0 w 27"/>
                <a:gd name="T5" fmla="*/ 30163 h 23"/>
                <a:gd name="T6" fmla="*/ 0 w 27"/>
                <a:gd name="T7" fmla="*/ 11113 h 23"/>
                <a:gd name="T8" fmla="*/ 42863 w 27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27" y="0"/>
                  </a:moveTo>
                  <a:lnTo>
                    <a:pt x="10" y="23"/>
                  </a:lnTo>
                  <a:lnTo>
                    <a:pt x="0" y="19"/>
                  </a:lnTo>
                  <a:lnTo>
                    <a:pt x="0" y="7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0" name="Freeform 690"/>
            <p:cNvSpPr>
              <a:spLocks noChangeArrowheads="1"/>
            </p:cNvSpPr>
            <p:nvPr/>
          </p:nvSpPr>
          <p:spPr bwMode="auto">
            <a:xfrm>
              <a:off x="5338763" y="285750"/>
              <a:ext cx="42863" cy="36513"/>
            </a:xfrm>
            <a:custGeom>
              <a:avLst/>
              <a:gdLst>
                <a:gd name="T0" fmla="*/ 0 w 27"/>
                <a:gd name="T1" fmla="*/ 36513 h 23"/>
                <a:gd name="T2" fmla="*/ 26988 w 27"/>
                <a:gd name="T3" fmla="*/ 0 h 23"/>
                <a:gd name="T4" fmla="*/ 42863 w 27"/>
                <a:gd name="T5" fmla="*/ 4763 h 23"/>
                <a:gd name="T6" fmla="*/ 39688 w 27"/>
                <a:gd name="T7" fmla="*/ 22225 h 23"/>
                <a:gd name="T8" fmla="*/ 0 w 27"/>
                <a:gd name="T9" fmla="*/ 3651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3"/>
                <a:gd name="T17" fmla="*/ 27 w 27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3">
                  <a:moveTo>
                    <a:pt x="0" y="23"/>
                  </a:moveTo>
                  <a:lnTo>
                    <a:pt x="17" y="0"/>
                  </a:lnTo>
                  <a:lnTo>
                    <a:pt x="27" y="3"/>
                  </a:lnTo>
                  <a:lnTo>
                    <a:pt x="25" y="14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1" name="Freeform 691"/>
            <p:cNvSpPr>
              <a:spLocks noChangeArrowheads="1"/>
            </p:cNvSpPr>
            <p:nvPr/>
          </p:nvSpPr>
          <p:spPr bwMode="auto">
            <a:xfrm>
              <a:off x="5295901" y="282575"/>
              <a:ext cx="42863" cy="39688"/>
            </a:xfrm>
            <a:custGeom>
              <a:avLst/>
              <a:gdLst>
                <a:gd name="T0" fmla="*/ 42863 w 27"/>
                <a:gd name="T1" fmla="*/ 39688 h 25"/>
                <a:gd name="T2" fmla="*/ 0 w 27"/>
                <a:gd name="T3" fmla="*/ 22225 h 25"/>
                <a:gd name="T4" fmla="*/ 3175 w 27"/>
                <a:gd name="T5" fmla="*/ 4763 h 25"/>
                <a:gd name="T6" fmla="*/ 19050 w 27"/>
                <a:gd name="T7" fmla="*/ 0 h 25"/>
                <a:gd name="T8" fmla="*/ 42863 w 27"/>
                <a:gd name="T9" fmla="*/ 3968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5"/>
                <a:gd name="T17" fmla="*/ 27 w 27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5">
                  <a:moveTo>
                    <a:pt x="27" y="25"/>
                  </a:moveTo>
                  <a:lnTo>
                    <a:pt x="0" y="14"/>
                  </a:lnTo>
                  <a:lnTo>
                    <a:pt x="2" y="3"/>
                  </a:lnTo>
                  <a:lnTo>
                    <a:pt x="12" y="0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2" name="Freeform 692"/>
            <p:cNvSpPr>
              <a:spLocks noChangeArrowheads="1"/>
            </p:cNvSpPr>
            <p:nvPr/>
          </p:nvSpPr>
          <p:spPr bwMode="auto">
            <a:xfrm>
              <a:off x="5338763" y="322263"/>
              <a:ext cx="39688" cy="36513"/>
            </a:xfrm>
            <a:custGeom>
              <a:avLst/>
              <a:gdLst>
                <a:gd name="T0" fmla="*/ 0 w 25"/>
                <a:gd name="T1" fmla="*/ 0 h 23"/>
                <a:gd name="T2" fmla="*/ 39688 w 25"/>
                <a:gd name="T3" fmla="*/ 14288 h 23"/>
                <a:gd name="T4" fmla="*/ 39688 w 25"/>
                <a:gd name="T5" fmla="*/ 30163 h 23"/>
                <a:gd name="T6" fmla="*/ 23813 w 25"/>
                <a:gd name="T7" fmla="*/ 36513 h 23"/>
                <a:gd name="T8" fmla="*/ 0 w 25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3"/>
                <a:gd name="T17" fmla="*/ 25 w 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3">
                  <a:moveTo>
                    <a:pt x="0" y="0"/>
                  </a:moveTo>
                  <a:lnTo>
                    <a:pt x="25" y="9"/>
                  </a:lnTo>
                  <a:lnTo>
                    <a:pt x="25" y="19"/>
                  </a:lnTo>
                  <a:lnTo>
                    <a:pt x="15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3" name="Freeform 693"/>
            <p:cNvSpPr>
              <a:spLocks noChangeArrowheads="1"/>
            </p:cNvSpPr>
            <p:nvPr/>
          </p:nvSpPr>
          <p:spPr bwMode="auto">
            <a:xfrm>
              <a:off x="5338763" y="271463"/>
              <a:ext cx="26988" cy="50800"/>
            </a:xfrm>
            <a:custGeom>
              <a:avLst/>
              <a:gdLst>
                <a:gd name="T0" fmla="*/ 0 w 17"/>
                <a:gd name="T1" fmla="*/ 50800 h 32"/>
                <a:gd name="T2" fmla="*/ 0 w 17"/>
                <a:gd name="T3" fmla="*/ 4763 h 32"/>
                <a:gd name="T4" fmla="*/ 15875 w 17"/>
                <a:gd name="T5" fmla="*/ 0 h 32"/>
                <a:gd name="T6" fmla="*/ 26988 w 17"/>
                <a:gd name="T7" fmla="*/ 14288 h 32"/>
                <a:gd name="T8" fmla="*/ 0 w 17"/>
                <a:gd name="T9" fmla="*/ 5080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0" y="32"/>
                  </a:moveTo>
                  <a:lnTo>
                    <a:pt x="0" y="3"/>
                  </a:lnTo>
                  <a:lnTo>
                    <a:pt x="10" y="0"/>
                  </a:lnTo>
                  <a:lnTo>
                    <a:pt x="17" y="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4" name="Freeform 694"/>
            <p:cNvSpPr>
              <a:spLocks noChangeArrowheads="1"/>
            </p:cNvSpPr>
            <p:nvPr/>
          </p:nvSpPr>
          <p:spPr bwMode="auto">
            <a:xfrm>
              <a:off x="5311776" y="327025"/>
              <a:ext cx="26988" cy="50800"/>
            </a:xfrm>
            <a:custGeom>
              <a:avLst/>
              <a:gdLst>
                <a:gd name="T0" fmla="*/ 26988 w 17"/>
                <a:gd name="T1" fmla="*/ 0 h 32"/>
                <a:gd name="T2" fmla="*/ 23813 w 17"/>
                <a:gd name="T3" fmla="*/ 46038 h 32"/>
                <a:gd name="T4" fmla="*/ 7938 w 17"/>
                <a:gd name="T5" fmla="*/ 50800 h 32"/>
                <a:gd name="T6" fmla="*/ 0 w 17"/>
                <a:gd name="T7" fmla="*/ 36513 h 32"/>
                <a:gd name="T8" fmla="*/ 26988 w 1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2"/>
                <a:gd name="T17" fmla="*/ 17 w 1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2">
                  <a:moveTo>
                    <a:pt x="17" y="0"/>
                  </a:moveTo>
                  <a:lnTo>
                    <a:pt x="15" y="29"/>
                  </a:lnTo>
                  <a:lnTo>
                    <a:pt x="5" y="32"/>
                  </a:lnTo>
                  <a:lnTo>
                    <a:pt x="0" y="2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76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5" name="Freeform 695"/>
            <p:cNvSpPr>
              <a:spLocks noChangeArrowheads="1"/>
            </p:cNvSpPr>
            <p:nvPr/>
          </p:nvSpPr>
          <p:spPr bwMode="auto">
            <a:xfrm>
              <a:off x="5338763" y="307975"/>
              <a:ext cx="50800" cy="28575"/>
            </a:xfrm>
            <a:custGeom>
              <a:avLst/>
              <a:gdLst>
                <a:gd name="T0" fmla="*/ 0 w 32"/>
                <a:gd name="T1" fmla="*/ 14288 h 18"/>
                <a:gd name="T2" fmla="*/ 39688 w 32"/>
                <a:gd name="T3" fmla="*/ 28575 h 18"/>
                <a:gd name="T4" fmla="*/ 50800 w 32"/>
                <a:gd name="T5" fmla="*/ 14288 h 18"/>
                <a:gd name="T6" fmla="*/ 39688 w 32"/>
                <a:gd name="T7" fmla="*/ 0 h 18"/>
                <a:gd name="T8" fmla="*/ 0 w 32"/>
                <a:gd name="T9" fmla="*/ 14288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8"/>
                <a:gd name="T17" fmla="*/ 32 w 3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8">
                  <a:moveTo>
                    <a:pt x="0" y="9"/>
                  </a:moveTo>
                  <a:lnTo>
                    <a:pt x="25" y="18"/>
                  </a:lnTo>
                  <a:lnTo>
                    <a:pt x="32" y="9"/>
                  </a:lnTo>
                  <a:lnTo>
                    <a:pt x="2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6" name="Freeform 696"/>
            <p:cNvSpPr>
              <a:spLocks noChangeArrowheads="1"/>
            </p:cNvSpPr>
            <p:nvPr/>
          </p:nvSpPr>
          <p:spPr bwMode="auto">
            <a:xfrm>
              <a:off x="4978401" y="725488"/>
              <a:ext cx="120650" cy="84138"/>
            </a:xfrm>
            <a:custGeom>
              <a:avLst/>
              <a:gdLst>
                <a:gd name="T0" fmla="*/ 75071 w 45"/>
                <a:gd name="T1" fmla="*/ 56092 h 30"/>
                <a:gd name="T2" fmla="*/ 32173 w 45"/>
                <a:gd name="T3" fmla="*/ 75724 h 30"/>
                <a:gd name="T4" fmla="*/ 10724 w 45"/>
                <a:gd name="T5" fmla="*/ 64506 h 30"/>
                <a:gd name="T6" fmla="*/ 18768 w 45"/>
                <a:gd name="T7" fmla="*/ 42069 h 30"/>
                <a:gd name="T8" fmla="*/ 91158 w 45"/>
                <a:gd name="T9" fmla="*/ 8414 h 30"/>
                <a:gd name="T10" fmla="*/ 115288 w 45"/>
                <a:gd name="T11" fmla="*/ 16828 h 30"/>
                <a:gd name="T12" fmla="*/ 115288 w 45"/>
                <a:gd name="T13" fmla="*/ 16828 h 30"/>
                <a:gd name="T14" fmla="*/ 109926 w 45"/>
                <a:gd name="T15" fmla="*/ 30851 h 30"/>
                <a:gd name="T16" fmla="*/ 53622 w 45"/>
                <a:gd name="T17" fmla="*/ 58897 h 30"/>
                <a:gd name="T18" fmla="*/ 40217 w 45"/>
                <a:gd name="T19" fmla="*/ 53287 h 30"/>
                <a:gd name="T20" fmla="*/ 45579 w 45"/>
                <a:gd name="T21" fmla="*/ 39264 h 30"/>
                <a:gd name="T22" fmla="*/ 85796 w 45"/>
                <a:gd name="T23" fmla="*/ 19632 h 30"/>
                <a:gd name="T24" fmla="*/ 85796 w 45"/>
                <a:gd name="T25" fmla="*/ 16828 h 30"/>
                <a:gd name="T26" fmla="*/ 45579 w 45"/>
                <a:gd name="T27" fmla="*/ 36460 h 30"/>
                <a:gd name="T28" fmla="*/ 37536 w 45"/>
                <a:gd name="T29" fmla="*/ 53287 h 30"/>
                <a:gd name="T30" fmla="*/ 56303 w 45"/>
                <a:gd name="T31" fmla="*/ 61701 h 30"/>
                <a:gd name="T32" fmla="*/ 112607 w 45"/>
                <a:gd name="T33" fmla="*/ 36460 h 30"/>
                <a:gd name="T34" fmla="*/ 117969 w 45"/>
                <a:gd name="T35" fmla="*/ 14023 h 30"/>
                <a:gd name="T36" fmla="*/ 117969 w 45"/>
                <a:gd name="T37" fmla="*/ 16828 h 30"/>
                <a:gd name="T38" fmla="*/ 88477 w 45"/>
                <a:gd name="T39" fmla="*/ 2805 h 30"/>
                <a:gd name="T40" fmla="*/ 16087 w 45"/>
                <a:gd name="T41" fmla="*/ 36460 h 30"/>
                <a:gd name="T42" fmla="*/ 5362 w 45"/>
                <a:gd name="T43" fmla="*/ 67310 h 30"/>
                <a:gd name="T44" fmla="*/ 34854 w 45"/>
                <a:gd name="T45" fmla="*/ 78529 h 30"/>
                <a:gd name="T46" fmla="*/ 75071 w 45"/>
                <a:gd name="T47" fmla="*/ 58897 h 30"/>
                <a:gd name="T48" fmla="*/ 75071 w 45"/>
                <a:gd name="T49" fmla="*/ 56092 h 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5"/>
                <a:gd name="T76" fmla="*/ 0 h 30"/>
                <a:gd name="T77" fmla="*/ 45 w 45"/>
                <a:gd name="T78" fmla="*/ 30 h 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5" h="30">
                  <a:moveTo>
                    <a:pt x="28" y="20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9" y="28"/>
                    <a:pt x="5" y="27"/>
                    <a:pt x="4" y="23"/>
                  </a:cubicBezTo>
                  <a:cubicBezTo>
                    <a:pt x="2" y="20"/>
                    <a:pt x="4" y="16"/>
                    <a:pt x="7" y="1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7" y="1"/>
                    <a:pt x="41" y="3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8"/>
                    <a:pt x="43" y="11"/>
                    <a:pt x="41" y="1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8" y="21"/>
                    <a:pt x="16" y="21"/>
                    <a:pt x="15" y="19"/>
                  </a:cubicBezTo>
                  <a:cubicBezTo>
                    <a:pt x="15" y="17"/>
                    <a:pt x="15" y="15"/>
                    <a:pt x="17" y="1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4"/>
                    <a:pt x="13" y="17"/>
                    <a:pt x="14" y="19"/>
                  </a:cubicBezTo>
                  <a:cubicBezTo>
                    <a:pt x="15" y="22"/>
                    <a:pt x="18" y="23"/>
                    <a:pt x="21" y="22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4" y="12"/>
                    <a:pt x="45" y="8"/>
                    <a:pt x="44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2" y="1"/>
                    <a:pt x="37" y="0"/>
                    <a:pt x="33" y="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5"/>
                    <a:pt x="0" y="20"/>
                    <a:pt x="2" y="24"/>
                  </a:cubicBezTo>
                  <a:cubicBezTo>
                    <a:pt x="4" y="28"/>
                    <a:pt x="9" y="30"/>
                    <a:pt x="13" y="28"/>
                  </a:cubicBezTo>
                  <a:cubicBezTo>
                    <a:pt x="28" y="21"/>
                    <a:pt x="28" y="21"/>
                    <a:pt x="28" y="21"/>
                  </a:cubicBezTo>
                  <a:lnTo>
                    <a:pt x="28" y="20"/>
                  </a:ln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7" name="Freeform 697"/>
            <p:cNvSpPr>
              <a:spLocks noChangeArrowheads="1"/>
            </p:cNvSpPr>
            <p:nvPr/>
          </p:nvSpPr>
          <p:spPr bwMode="auto">
            <a:xfrm>
              <a:off x="5440363" y="714375"/>
              <a:ext cx="55563" cy="131763"/>
            </a:xfrm>
            <a:custGeom>
              <a:avLst/>
              <a:gdLst>
                <a:gd name="T0" fmla="*/ 50271 w 21"/>
                <a:gd name="T1" fmla="*/ 61676 h 47"/>
                <a:gd name="T2" fmla="*/ 42334 w 21"/>
                <a:gd name="T3" fmla="*/ 109335 h 47"/>
                <a:gd name="T4" fmla="*/ 21167 w 21"/>
                <a:gd name="T5" fmla="*/ 123353 h 47"/>
                <a:gd name="T6" fmla="*/ 7938 w 21"/>
                <a:gd name="T7" fmla="*/ 103728 h 47"/>
                <a:gd name="T8" fmla="*/ 21167 w 21"/>
                <a:gd name="T9" fmla="*/ 22428 h 47"/>
                <a:gd name="T10" fmla="*/ 39688 w 21"/>
                <a:gd name="T11" fmla="*/ 5607 h 47"/>
                <a:gd name="T12" fmla="*/ 39688 w 21"/>
                <a:gd name="T13" fmla="*/ 5607 h 47"/>
                <a:gd name="T14" fmla="*/ 50271 w 21"/>
                <a:gd name="T15" fmla="*/ 19624 h 47"/>
                <a:gd name="T16" fmla="*/ 39688 w 21"/>
                <a:gd name="T17" fmla="*/ 81301 h 47"/>
                <a:gd name="T18" fmla="*/ 29104 w 21"/>
                <a:gd name="T19" fmla="*/ 89711 h 47"/>
                <a:gd name="T20" fmla="*/ 21167 w 21"/>
                <a:gd name="T21" fmla="*/ 78497 h 47"/>
                <a:gd name="T22" fmla="*/ 29104 w 21"/>
                <a:gd name="T23" fmla="*/ 33642 h 47"/>
                <a:gd name="T24" fmla="*/ 23813 w 21"/>
                <a:gd name="T25" fmla="*/ 30838 h 47"/>
                <a:gd name="T26" fmla="*/ 18521 w 21"/>
                <a:gd name="T27" fmla="*/ 78497 h 47"/>
                <a:gd name="T28" fmla="*/ 29104 w 21"/>
                <a:gd name="T29" fmla="*/ 95318 h 47"/>
                <a:gd name="T30" fmla="*/ 42334 w 21"/>
                <a:gd name="T31" fmla="*/ 84104 h 47"/>
                <a:gd name="T32" fmla="*/ 52917 w 21"/>
                <a:gd name="T33" fmla="*/ 19624 h 47"/>
                <a:gd name="T34" fmla="*/ 42334 w 21"/>
                <a:gd name="T35" fmla="*/ 2803 h 47"/>
                <a:gd name="T36" fmla="*/ 42334 w 21"/>
                <a:gd name="T37" fmla="*/ 2803 h 47"/>
                <a:gd name="T38" fmla="*/ 15875 w 21"/>
                <a:gd name="T39" fmla="*/ 22428 h 47"/>
                <a:gd name="T40" fmla="*/ 2646 w 21"/>
                <a:gd name="T41" fmla="*/ 100925 h 47"/>
                <a:gd name="T42" fmla="*/ 21167 w 21"/>
                <a:gd name="T43" fmla="*/ 128960 h 47"/>
                <a:gd name="T44" fmla="*/ 44980 w 21"/>
                <a:gd name="T45" fmla="*/ 109335 h 47"/>
                <a:gd name="T46" fmla="*/ 52917 w 21"/>
                <a:gd name="T47" fmla="*/ 64480 h 47"/>
                <a:gd name="T48" fmla="*/ 50271 w 21"/>
                <a:gd name="T49" fmla="*/ 61676 h 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"/>
                <a:gd name="T76" fmla="*/ 0 h 47"/>
                <a:gd name="T77" fmla="*/ 21 w 21"/>
                <a:gd name="T78" fmla="*/ 47 h 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" h="47">
                  <a:moveTo>
                    <a:pt x="19" y="22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5" y="43"/>
                    <a:pt x="12" y="45"/>
                    <a:pt x="8" y="44"/>
                  </a:cubicBezTo>
                  <a:cubicBezTo>
                    <a:pt x="4" y="44"/>
                    <a:pt x="2" y="40"/>
                    <a:pt x="3" y="3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"/>
                    <a:pt x="12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9" y="5"/>
                    <a:pt x="19" y="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1"/>
                    <a:pt x="13" y="32"/>
                    <a:pt x="11" y="32"/>
                  </a:cubicBezTo>
                  <a:cubicBezTo>
                    <a:pt x="9" y="32"/>
                    <a:pt x="8" y="30"/>
                    <a:pt x="8" y="2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1"/>
                    <a:pt x="8" y="33"/>
                    <a:pt x="11" y="34"/>
                  </a:cubicBezTo>
                  <a:cubicBezTo>
                    <a:pt x="13" y="34"/>
                    <a:pt x="16" y="32"/>
                    <a:pt x="16" y="3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4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1" y="0"/>
                    <a:pt x="7" y="3"/>
                    <a:pt x="6" y="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41"/>
                    <a:pt x="3" y="45"/>
                    <a:pt x="8" y="46"/>
                  </a:cubicBezTo>
                  <a:cubicBezTo>
                    <a:pt x="12" y="47"/>
                    <a:pt x="16" y="44"/>
                    <a:pt x="17" y="39"/>
                  </a:cubicBezTo>
                  <a:cubicBezTo>
                    <a:pt x="20" y="23"/>
                    <a:pt x="20" y="23"/>
                    <a:pt x="20" y="23"/>
                  </a:cubicBezTo>
                  <a:lnTo>
                    <a:pt x="19" y="22"/>
                  </a:lnTo>
                  <a:close/>
                </a:path>
              </a:pathLst>
            </a:custGeom>
            <a:solidFill>
              <a:srgbClr val="DE2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8" name="Freeform 698"/>
            <p:cNvSpPr>
              <a:spLocks noChangeArrowheads="1"/>
            </p:cNvSpPr>
            <p:nvPr/>
          </p:nvSpPr>
          <p:spPr bwMode="auto">
            <a:xfrm>
              <a:off x="5173663" y="846138"/>
              <a:ext cx="125413" cy="127000"/>
            </a:xfrm>
            <a:custGeom>
              <a:avLst/>
              <a:gdLst>
                <a:gd name="T0" fmla="*/ 106363 w 79"/>
                <a:gd name="T1" fmla="*/ 53975 h 80"/>
                <a:gd name="T2" fmla="*/ 104775 w 79"/>
                <a:gd name="T3" fmla="*/ 58738 h 80"/>
                <a:gd name="T4" fmla="*/ 58738 w 79"/>
                <a:gd name="T5" fmla="*/ 22225 h 80"/>
                <a:gd name="T6" fmla="*/ 63500 w 79"/>
                <a:gd name="T7" fmla="*/ 17463 h 80"/>
                <a:gd name="T8" fmla="*/ 42863 w 79"/>
                <a:gd name="T9" fmla="*/ 0 h 80"/>
                <a:gd name="T10" fmla="*/ 0 w 79"/>
                <a:gd name="T11" fmla="*/ 57150 h 80"/>
                <a:gd name="T12" fmla="*/ 79375 w 79"/>
                <a:gd name="T13" fmla="*/ 127000 h 80"/>
                <a:gd name="T14" fmla="*/ 125413 w 79"/>
                <a:gd name="T15" fmla="*/ 69850 h 80"/>
                <a:gd name="T16" fmla="*/ 106363 w 79"/>
                <a:gd name="T17" fmla="*/ 53975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9"/>
                <a:gd name="T28" fmla="*/ 0 h 80"/>
                <a:gd name="T29" fmla="*/ 79 w 79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9" h="80">
                  <a:moveTo>
                    <a:pt x="67" y="34"/>
                  </a:moveTo>
                  <a:lnTo>
                    <a:pt x="66" y="37"/>
                  </a:lnTo>
                  <a:lnTo>
                    <a:pt x="37" y="14"/>
                  </a:lnTo>
                  <a:lnTo>
                    <a:pt x="40" y="11"/>
                  </a:lnTo>
                  <a:lnTo>
                    <a:pt x="27" y="0"/>
                  </a:lnTo>
                  <a:lnTo>
                    <a:pt x="0" y="36"/>
                  </a:lnTo>
                  <a:lnTo>
                    <a:pt x="50" y="80"/>
                  </a:lnTo>
                  <a:lnTo>
                    <a:pt x="79" y="44"/>
                  </a:lnTo>
                  <a:lnTo>
                    <a:pt x="67" y="34"/>
                  </a:lnTo>
                  <a:close/>
                </a:path>
              </a:pathLst>
            </a:custGeom>
            <a:solidFill>
              <a:srgbClr val="286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9" name="Freeform 699"/>
            <p:cNvSpPr>
              <a:spLocks noChangeArrowheads="1"/>
            </p:cNvSpPr>
            <p:nvPr/>
          </p:nvSpPr>
          <p:spPr bwMode="auto">
            <a:xfrm>
              <a:off x="5216526" y="846138"/>
              <a:ext cx="82550" cy="127000"/>
            </a:xfrm>
            <a:custGeom>
              <a:avLst/>
              <a:gdLst>
                <a:gd name="T0" fmla="*/ 63500 w 52"/>
                <a:gd name="T1" fmla="*/ 53975 h 80"/>
                <a:gd name="T2" fmla="*/ 61913 w 52"/>
                <a:gd name="T3" fmla="*/ 58738 h 80"/>
                <a:gd name="T4" fmla="*/ 15875 w 52"/>
                <a:gd name="T5" fmla="*/ 22225 h 80"/>
                <a:gd name="T6" fmla="*/ 20638 w 52"/>
                <a:gd name="T7" fmla="*/ 17463 h 80"/>
                <a:gd name="T8" fmla="*/ 0 w 52"/>
                <a:gd name="T9" fmla="*/ 0 h 80"/>
                <a:gd name="T10" fmla="*/ 36513 w 52"/>
                <a:gd name="T11" fmla="*/ 127000 h 80"/>
                <a:gd name="T12" fmla="*/ 82550 w 52"/>
                <a:gd name="T13" fmla="*/ 69850 h 80"/>
                <a:gd name="T14" fmla="*/ 63500 w 52"/>
                <a:gd name="T15" fmla="*/ 53975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80"/>
                <a:gd name="T26" fmla="*/ 52 w 52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80">
                  <a:moveTo>
                    <a:pt x="40" y="34"/>
                  </a:moveTo>
                  <a:lnTo>
                    <a:pt x="39" y="37"/>
                  </a:lnTo>
                  <a:lnTo>
                    <a:pt x="10" y="14"/>
                  </a:lnTo>
                  <a:lnTo>
                    <a:pt x="13" y="11"/>
                  </a:lnTo>
                  <a:lnTo>
                    <a:pt x="0" y="0"/>
                  </a:lnTo>
                  <a:lnTo>
                    <a:pt x="23" y="80"/>
                  </a:lnTo>
                  <a:lnTo>
                    <a:pt x="52" y="44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0" name="Freeform 700"/>
            <p:cNvSpPr>
              <a:spLocks noChangeArrowheads="1"/>
            </p:cNvSpPr>
            <p:nvPr/>
          </p:nvSpPr>
          <p:spPr bwMode="auto">
            <a:xfrm>
              <a:off x="5149851" y="863600"/>
              <a:ext cx="130175" cy="152400"/>
            </a:xfrm>
            <a:custGeom>
              <a:avLst/>
              <a:gdLst>
                <a:gd name="T0" fmla="*/ 85012 w 49"/>
                <a:gd name="T1" fmla="*/ 5644 h 54"/>
                <a:gd name="T2" fmla="*/ 37193 w 49"/>
                <a:gd name="T3" fmla="*/ 90311 h 54"/>
                <a:gd name="T4" fmla="*/ 34536 w 49"/>
                <a:gd name="T5" fmla="*/ 93133 h 54"/>
                <a:gd name="T6" fmla="*/ 10627 w 49"/>
                <a:gd name="T7" fmla="*/ 98778 h 54"/>
                <a:gd name="T8" fmla="*/ 13283 w 49"/>
                <a:gd name="T9" fmla="*/ 141111 h 54"/>
                <a:gd name="T10" fmla="*/ 13283 w 49"/>
                <a:gd name="T11" fmla="*/ 141111 h 54"/>
                <a:gd name="T12" fmla="*/ 13283 w 49"/>
                <a:gd name="T13" fmla="*/ 141111 h 54"/>
                <a:gd name="T14" fmla="*/ 53133 w 49"/>
                <a:gd name="T15" fmla="*/ 135467 h 54"/>
                <a:gd name="T16" fmla="*/ 55789 w 49"/>
                <a:gd name="T17" fmla="*/ 107244 h 54"/>
                <a:gd name="T18" fmla="*/ 55789 w 49"/>
                <a:gd name="T19" fmla="*/ 107244 h 54"/>
                <a:gd name="T20" fmla="*/ 124862 w 49"/>
                <a:gd name="T21" fmla="*/ 39511 h 54"/>
                <a:gd name="T22" fmla="*/ 127518 w 49"/>
                <a:gd name="T23" fmla="*/ 42333 h 54"/>
                <a:gd name="T24" fmla="*/ 130175 w 49"/>
                <a:gd name="T25" fmla="*/ 39511 h 54"/>
                <a:gd name="T26" fmla="*/ 124862 w 49"/>
                <a:gd name="T27" fmla="*/ 33867 h 54"/>
                <a:gd name="T28" fmla="*/ 53133 w 49"/>
                <a:gd name="T29" fmla="*/ 101600 h 54"/>
                <a:gd name="T30" fmla="*/ 53133 w 49"/>
                <a:gd name="T31" fmla="*/ 104422 h 54"/>
                <a:gd name="T32" fmla="*/ 50476 w 49"/>
                <a:gd name="T33" fmla="*/ 110067 h 54"/>
                <a:gd name="T34" fmla="*/ 47819 w 49"/>
                <a:gd name="T35" fmla="*/ 132644 h 54"/>
                <a:gd name="T36" fmla="*/ 15940 w 49"/>
                <a:gd name="T37" fmla="*/ 138289 h 54"/>
                <a:gd name="T38" fmla="*/ 13283 w 49"/>
                <a:gd name="T39" fmla="*/ 101600 h 54"/>
                <a:gd name="T40" fmla="*/ 34536 w 49"/>
                <a:gd name="T41" fmla="*/ 95956 h 54"/>
                <a:gd name="T42" fmla="*/ 42506 w 49"/>
                <a:gd name="T43" fmla="*/ 93133 h 54"/>
                <a:gd name="T44" fmla="*/ 90326 w 49"/>
                <a:gd name="T45" fmla="*/ 5644 h 54"/>
                <a:gd name="T46" fmla="*/ 85012 w 49"/>
                <a:gd name="T47" fmla="*/ 0 h 54"/>
                <a:gd name="T48" fmla="*/ 82356 w 49"/>
                <a:gd name="T49" fmla="*/ 2822 h 54"/>
                <a:gd name="T50" fmla="*/ 85012 w 49"/>
                <a:gd name="T51" fmla="*/ 5644 h 5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9"/>
                <a:gd name="T79" fmla="*/ 0 h 54"/>
                <a:gd name="T80" fmla="*/ 49 w 49"/>
                <a:gd name="T81" fmla="*/ 54 h 5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9" h="54">
                  <a:moveTo>
                    <a:pt x="32" y="2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0" y="31"/>
                    <a:pt x="7" y="32"/>
                    <a:pt x="4" y="35"/>
                  </a:cubicBezTo>
                  <a:cubicBezTo>
                    <a:pt x="0" y="41"/>
                    <a:pt x="2" y="47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9" y="53"/>
                    <a:pt x="15" y="54"/>
                    <a:pt x="20" y="48"/>
                  </a:cubicBezTo>
                  <a:cubicBezTo>
                    <a:pt x="22" y="45"/>
                    <a:pt x="22" y="41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9" y="38"/>
                    <a:pt x="19" y="39"/>
                  </a:cubicBezTo>
                  <a:cubicBezTo>
                    <a:pt x="21" y="42"/>
                    <a:pt x="20" y="45"/>
                    <a:pt x="18" y="47"/>
                  </a:cubicBezTo>
                  <a:cubicBezTo>
                    <a:pt x="14" y="52"/>
                    <a:pt x="9" y="51"/>
                    <a:pt x="6" y="49"/>
                  </a:cubicBezTo>
                  <a:cubicBezTo>
                    <a:pt x="3" y="46"/>
                    <a:pt x="1" y="41"/>
                    <a:pt x="5" y="36"/>
                  </a:cubicBezTo>
                  <a:cubicBezTo>
                    <a:pt x="7" y="34"/>
                    <a:pt x="10" y="33"/>
                    <a:pt x="13" y="34"/>
                  </a:cubicBezTo>
                  <a:cubicBezTo>
                    <a:pt x="14" y="34"/>
                    <a:pt x="15" y="34"/>
                    <a:pt x="16" y="3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31" y="1"/>
                    <a:pt x="31" y="1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CD9C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1" name="Freeform 701"/>
            <p:cNvSpPr>
              <a:spLocks noChangeArrowheads="1"/>
            </p:cNvSpPr>
            <p:nvPr/>
          </p:nvSpPr>
          <p:spPr bwMode="auto">
            <a:xfrm>
              <a:off x="4851401" y="209550"/>
              <a:ext cx="66675" cy="33338"/>
            </a:xfrm>
            <a:custGeom>
              <a:avLst/>
              <a:gdLst>
                <a:gd name="T0" fmla="*/ 47625 w 42"/>
                <a:gd name="T1" fmla="*/ 30163 h 21"/>
                <a:gd name="T2" fmla="*/ 0 w 42"/>
                <a:gd name="T3" fmla="*/ 0 h 21"/>
                <a:gd name="T4" fmla="*/ 58738 w 42"/>
                <a:gd name="T5" fmla="*/ 4763 h 21"/>
                <a:gd name="T6" fmla="*/ 66675 w 42"/>
                <a:gd name="T7" fmla="*/ 7938 h 21"/>
                <a:gd name="T8" fmla="*/ 55563 w 42"/>
                <a:gd name="T9" fmla="*/ 33338 h 21"/>
                <a:gd name="T10" fmla="*/ 47625 w 42"/>
                <a:gd name="T11" fmla="*/ 30163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21"/>
                <a:gd name="T20" fmla="*/ 42 w 42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21">
                  <a:moveTo>
                    <a:pt x="30" y="19"/>
                  </a:moveTo>
                  <a:lnTo>
                    <a:pt x="0" y="0"/>
                  </a:lnTo>
                  <a:lnTo>
                    <a:pt x="37" y="3"/>
                  </a:lnTo>
                  <a:lnTo>
                    <a:pt x="42" y="5"/>
                  </a:lnTo>
                  <a:lnTo>
                    <a:pt x="35" y="21"/>
                  </a:lnTo>
                  <a:lnTo>
                    <a:pt x="30" y="19"/>
                  </a:lnTo>
                  <a:close/>
                </a:path>
              </a:pathLst>
            </a:custGeom>
            <a:solidFill>
              <a:srgbClr val="F0E3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2" name="Freeform 702"/>
            <p:cNvSpPr>
              <a:spLocks noChangeArrowheads="1"/>
            </p:cNvSpPr>
            <p:nvPr/>
          </p:nvSpPr>
          <p:spPr bwMode="auto">
            <a:xfrm>
              <a:off x="4899026" y="214313"/>
              <a:ext cx="290513" cy="134938"/>
            </a:xfrm>
            <a:custGeom>
              <a:avLst/>
              <a:gdLst>
                <a:gd name="T0" fmla="*/ 10661 w 109"/>
                <a:gd name="T1" fmla="*/ 8434 h 48"/>
                <a:gd name="T2" fmla="*/ 5331 w 109"/>
                <a:gd name="T3" fmla="*/ 14056 h 48"/>
                <a:gd name="T4" fmla="*/ 5331 w 109"/>
                <a:gd name="T5" fmla="*/ 19678 h 48"/>
                <a:gd name="T6" fmla="*/ 0 w 109"/>
                <a:gd name="T7" fmla="*/ 25301 h 48"/>
                <a:gd name="T8" fmla="*/ 282517 w 109"/>
                <a:gd name="T9" fmla="*/ 134938 h 48"/>
                <a:gd name="T10" fmla="*/ 290513 w 109"/>
                <a:gd name="T11" fmla="*/ 109637 h 48"/>
                <a:gd name="T12" fmla="*/ 10661 w 109"/>
                <a:gd name="T13" fmla="*/ 0 h 48"/>
                <a:gd name="T14" fmla="*/ 10661 w 109"/>
                <a:gd name="T15" fmla="*/ 8434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9"/>
                <a:gd name="T25" fmla="*/ 0 h 48"/>
                <a:gd name="T26" fmla="*/ 109 w 109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9" h="48">
                  <a:moveTo>
                    <a:pt x="4" y="3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3" y="6"/>
                    <a:pt x="2" y="7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FBA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3" name="Freeform 703"/>
            <p:cNvSpPr>
              <a:spLocks noChangeArrowheads="1"/>
            </p:cNvSpPr>
            <p:nvPr/>
          </p:nvSpPr>
          <p:spPr bwMode="auto">
            <a:xfrm>
              <a:off x="4910138" y="214313"/>
              <a:ext cx="279400" cy="115888"/>
            </a:xfrm>
            <a:custGeom>
              <a:avLst/>
              <a:gdLst>
                <a:gd name="T0" fmla="*/ 0 w 105"/>
                <a:gd name="T1" fmla="*/ 0 h 41"/>
                <a:gd name="T2" fmla="*/ 0 w 105"/>
                <a:gd name="T3" fmla="*/ 8480 h 41"/>
                <a:gd name="T4" fmla="*/ 279400 w 105"/>
                <a:gd name="T5" fmla="*/ 115888 h 41"/>
                <a:gd name="T6" fmla="*/ 279400 w 105"/>
                <a:gd name="T7" fmla="*/ 110235 h 41"/>
                <a:gd name="T8" fmla="*/ 0 w 105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41"/>
                <a:gd name="T17" fmla="*/ 105 w 105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4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39"/>
                    <a:pt x="105" y="39"/>
                    <a:pt x="105" y="3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4" name="Freeform 704"/>
            <p:cNvSpPr>
              <a:spLocks noChangeArrowheads="1"/>
            </p:cNvSpPr>
            <p:nvPr/>
          </p:nvSpPr>
          <p:spPr bwMode="auto">
            <a:xfrm>
              <a:off x="4899026" y="234950"/>
              <a:ext cx="285750" cy="114300"/>
            </a:xfrm>
            <a:custGeom>
              <a:avLst/>
              <a:gdLst>
                <a:gd name="T0" fmla="*/ 5341 w 107"/>
                <a:gd name="T1" fmla="*/ 0 h 41"/>
                <a:gd name="T2" fmla="*/ 0 w 107"/>
                <a:gd name="T3" fmla="*/ 5576 h 41"/>
                <a:gd name="T4" fmla="*/ 283079 w 107"/>
                <a:gd name="T5" fmla="*/ 114300 h 41"/>
                <a:gd name="T6" fmla="*/ 285750 w 107"/>
                <a:gd name="T7" fmla="*/ 105937 h 41"/>
                <a:gd name="T8" fmla="*/ 5341 w 107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41"/>
                <a:gd name="T17" fmla="*/ 107 w 107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41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1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5" name="Freeform 705"/>
            <p:cNvSpPr>
              <a:spLocks noChangeArrowheads="1"/>
            </p:cNvSpPr>
            <p:nvPr/>
          </p:nvSpPr>
          <p:spPr bwMode="auto">
            <a:xfrm>
              <a:off x="5194301" y="330200"/>
              <a:ext cx="49213" cy="36513"/>
            </a:xfrm>
            <a:custGeom>
              <a:avLst/>
              <a:gdLst>
                <a:gd name="T0" fmla="*/ 43745 w 18"/>
                <a:gd name="T1" fmla="*/ 11235 h 13"/>
                <a:gd name="T2" fmla="*/ 46479 w 18"/>
                <a:gd name="T3" fmla="*/ 19661 h 13"/>
                <a:gd name="T4" fmla="*/ 43745 w 18"/>
                <a:gd name="T5" fmla="*/ 30896 h 13"/>
                <a:gd name="T6" fmla="*/ 35543 w 18"/>
                <a:gd name="T7" fmla="*/ 36513 h 13"/>
                <a:gd name="T8" fmla="*/ 24607 w 18"/>
                <a:gd name="T9" fmla="*/ 30896 h 13"/>
                <a:gd name="T10" fmla="*/ 2734 w 18"/>
                <a:gd name="T11" fmla="*/ 16852 h 13"/>
                <a:gd name="T12" fmla="*/ 5468 w 18"/>
                <a:gd name="T13" fmla="*/ 5617 h 13"/>
                <a:gd name="T14" fmla="*/ 32809 w 18"/>
                <a:gd name="T15" fmla="*/ 5617 h 13"/>
                <a:gd name="T16" fmla="*/ 43745 w 18"/>
                <a:gd name="T17" fmla="*/ 11235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3"/>
                <a:gd name="T29" fmla="*/ 18 w 18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3">
                  <a:moveTo>
                    <a:pt x="16" y="4"/>
                  </a:moveTo>
                  <a:cubicBezTo>
                    <a:pt x="17" y="4"/>
                    <a:pt x="18" y="6"/>
                    <a:pt x="17" y="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7" y="11"/>
                    <a:pt x="0" y="7"/>
                    <a:pt x="1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10" y="2"/>
                    <a:pt x="12" y="2"/>
                  </a:cubicBezTo>
                  <a:lnTo>
                    <a:pt x="16" y="4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6" name="Freeform 706"/>
            <p:cNvSpPr>
              <a:spLocks noChangeArrowheads="1"/>
            </p:cNvSpPr>
            <p:nvPr/>
          </p:nvSpPr>
          <p:spPr bwMode="auto">
            <a:xfrm>
              <a:off x="5178426" y="322263"/>
              <a:ext cx="49213" cy="41275"/>
            </a:xfrm>
            <a:custGeom>
              <a:avLst/>
              <a:gdLst>
                <a:gd name="T0" fmla="*/ 7938 w 31"/>
                <a:gd name="T1" fmla="*/ 0 h 26"/>
                <a:gd name="T2" fmla="*/ 0 w 31"/>
                <a:gd name="T3" fmla="*/ 25400 h 26"/>
                <a:gd name="T4" fmla="*/ 41275 w 31"/>
                <a:gd name="T5" fmla="*/ 41275 h 26"/>
                <a:gd name="T6" fmla="*/ 49213 w 31"/>
                <a:gd name="T7" fmla="*/ 15875 h 26"/>
                <a:gd name="T8" fmla="*/ 7938 w 31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6"/>
                <a:gd name="T17" fmla="*/ 31 w 3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6">
                  <a:moveTo>
                    <a:pt x="5" y="0"/>
                  </a:moveTo>
                  <a:lnTo>
                    <a:pt x="0" y="16"/>
                  </a:lnTo>
                  <a:lnTo>
                    <a:pt x="26" y="26"/>
                  </a:lnTo>
                  <a:lnTo>
                    <a:pt x="31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93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7" name="Freeform 707"/>
            <p:cNvSpPr>
              <a:spLocks noChangeArrowheads="1"/>
            </p:cNvSpPr>
            <p:nvPr/>
          </p:nvSpPr>
          <p:spPr bwMode="auto">
            <a:xfrm>
              <a:off x="5184776" y="322263"/>
              <a:ext cx="42863" cy="22225"/>
            </a:xfrm>
            <a:custGeom>
              <a:avLst/>
              <a:gdLst>
                <a:gd name="T0" fmla="*/ 1588 w 27"/>
                <a:gd name="T1" fmla="*/ 0 h 14"/>
                <a:gd name="T2" fmla="*/ 0 w 27"/>
                <a:gd name="T3" fmla="*/ 7938 h 14"/>
                <a:gd name="T4" fmla="*/ 39688 w 27"/>
                <a:gd name="T5" fmla="*/ 22225 h 14"/>
                <a:gd name="T6" fmla="*/ 42863 w 27"/>
                <a:gd name="T7" fmla="*/ 15875 h 14"/>
                <a:gd name="T8" fmla="*/ 1588 w 2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4"/>
                <a:gd name="T17" fmla="*/ 27 w 2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4">
                  <a:moveTo>
                    <a:pt x="1" y="0"/>
                  </a:moveTo>
                  <a:lnTo>
                    <a:pt x="0" y="5"/>
                  </a:lnTo>
                  <a:lnTo>
                    <a:pt x="25" y="14"/>
                  </a:lnTo>
                  <a:lnTo>
                    <a:pt x="27" y="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A2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8" name="Freeform 708"/>
            <p:cNvSpPr>
              <a:spLocks noChangeArrowheads="1"/>
            </p:cNvSpPr>
            <p:nvPr/>
          </p:nvSpPr>
          <p:spPr bwMode="auto">
            <a:xfrm>
              <a:off x="5178426" y="341313"/>
              <a:ext cx="42863" cy="22225"/>
            </a:xfrm>
            <a:custGeom>
              <a:avLst/>
              <a:gdLst>
                <a:gd name="T0" fmla="*/ 3175 w 27"/>
                <a:gd name="T1" fmla="*/ 0 h 14"/>
                <a:gd name="T2" fmla="*/ 0 w 27"/>
                <a:gd name="T3" fmla="*/ 6350 h 14"/>
                <a:gd name="T4" fmla="*/ 41275 w 27"/>
                <a:gd name="T5" fmla="*/ 22225 h 14"/>
                <a:gd name="T6" fmla="*/ 42863 w 27"/>
                <a:gd name="T7" fmla="*/ 14288 h 14"/>
                <a:gd name="T8" fmla="*/ 3175 w 2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4"/>
                <a:gd name="T17" fmla="*/ 27 w 2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4">
                  <a:moveTo>
                    <a:pt x="2" y="0"/>
                  </a:moveTo>
                  <a:lnTo>
                    <a:pt x="0" y="4"/>
                  </a:lnTo>
                  <a:lnTo>
                    <a:pt x="26" y="14"/>
                  </a:lnTo>
                  <a:lnTo>
                    <a:pt x="27" y="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A2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9" name="Freeform 709"/>
            <p:cNvSpPr>
              <a:spLocks noChangeArrowheads="1"/>
            </p:cNvSpPr>
            <p:nvPr/>
          </p:nvSpPr>
          <p:spPr bwMode="auto">
            <a:xfrm>
              <a:off x="5186363" y="323850"/>
              <a:ext cx="11113" cy="28575"/>
            </a:xfrm>
            <a:custGeom>
              <a:avLst/>
              <a:gdLst>
                <a:gd name="T0" fmla="*/ 11113 w 7"/>
                <a:gd name="T1" fmla="*/ 3175 h 18"/>
                <a:gd name="T2" fmla="*/ 3175 w 7"/>
                <a:gd name="T3" fmla="*/ 28575 h 18"/>
                <a:gd name="T4" fmla="*/ 0 w 7"/>
                <a:gd name="T5" fmla="*/ 25400 h 18"/>
                <a:gd name="T6" fmla="*/ 11113 w 7"/>
                <a:gd name="T7" fmla="*/ 0 h 18"/>
                <a:gd name="T8" fmla="*/ 11113 w 7"/>
                <a:gd name="T9" fmla="*/ 3175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8"/>
                <a:gd name="T17" fmla="*/ 7 w 7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8">
                  <a:moveTo>
                    <a:pt x="7" y="2"/>
                  </a:moveTo>
                  <a:lnTo>
                    <a:pt x="2" y="18"/>
                  </a:lnTo>
                  <a:lnTo>
                    <a:pt x="0" y="16"/>
                  </a:lnTo>
                  <a:lnTo>
                    <a:pt x="7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5B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0" name="Freeform 710"/>
            <p:cNvSpPr>
              <a:spLocks noChangeArrowheads="1"/>
            </p:cNvSpPr>
            <p:nvPr/>
          </p:nvSpPr>
          <p:spPr bwMode="auto">
            <a:xfrm>
              <a:off x="5184776" y="323850"/>
              <a:ext cx="9525" cy="25400"/>
            </a:xfrm>
            <a:custGeom>
              <a:avLst/>
              <a:gdLst>
                <a:gd name="T0" fmla="*/ 9525 w 6"/>
                <a:gd name="T1" fmla="*/ 0 h 16"/>
                <a:gd name="T2" fmla="*/ 1588 w 6"/>
                <a:gd name="T3" fmla="*/ 25400 h 16"/>
                <a:gd name="T4" fmla="*/ 0 w 6"/>
                <a:gd name="T5" fmla="*/ 25400 h 16"/>
                <a:gd name="T6" fmla="*/ 7938 w 6"/>
                <a:gd name="T7" fmla="*/ 0 h 16"/>
                <a:gd name="T8" fmla="*/ 9525 w 6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6" y="0"/>
                  </a:moveTo>
                  <a:lnTo>
                    <a:pt x="1" y="16"/>
                  </a:lnTo>
                  <a:lnTo>
                    <a:pt x="0" y="16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5B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" name="Freeform 711"/>
            <p:cNvSpPr>
              <a:spLocks noChangeArrowheads="1"/>
            </p:cNvSpPr>
            <p:nvPr/>
          </p:nvSpPr>
          <p:spPr bwMode="auto">
            <a:xfrm>
              <a:off x="5181601" y="323850"/>
              <a:ext cx="11113" cy="25400"/>
            </a:xfrm>
            <a:custGeom>
              <a:avLst/>
              <a:gdLst>
                <a:gd name="T0" fmla="*/ 11113 w 7"/>
                <a:gd name="T1" fmla="*/ 0 h 16"/>
                <a:gd name="T2" fmla="*/ 3175 w 7"/>
                <a:gd name="T3" fmla="*/ 25400 h 16"/>
                <a:gd name="T4" fmla="*/ 0 w 7"/>
                <a:gd name="T5" fmla="*/ 25400 h 16"/>
                <a:gd name="T6" fmla="*/ 7938 w 7"/>
                <a:gd name="T7" fmla="*/ 0 h 16"/>
                <a:gd name="T8" fmla="*/ 11113 w 7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6"/>
                <a:gd name="T17" fmla="*/ 7 w 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6">
                  <a:moveTo>
                    <a:pt x="7" y="0"/>
                  </a:moveTo>
                  <a:lnTo>
                    <a:pt x="2" y="16"/>
                  </a:lnTo>
                  <a:lnTo>
                    <a:pt x="0" y="16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5B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" name="Freeform 712"/>
            <p:cNvSpPr>
              <a:spLocks noChangeArrowheads="1"/>
            </p:cNvSpPr>
            <p:nvPr/>
          </p:nvSpPr>
          <p:spPr bwMode="auto">
            <a:xfrm>
              <a:off x="4851401" y="209550"/>
              <a:ext cx="23813" cy="11113"/>
            </a:xfrm>
            <a:custGeom>
              <a:avLst/>
              <a:gdLst>
                <a:gd name="T0" fmla="*/ 0 w 9"/>
                <a:gd name="T1" fmla="*/ 0 h 4"/>
                <a:gd name="T2" fmla="*/ 21167 w 9"/>
                <a:gd name="T3" fmla="*/ 11113 h 4"/>
                <a:gd name="T4" fmla="*/ 23813 w 9"/>
                <a:gd name="T5" fmla="*/ 5557 h 4"/>
                <a:gd name="T6" fmla="*/ 23813 w 9"/>
                <a:gd name="T7" fmla="*/ 2778 h 4"/>
                <a:gd name="T8" fmla="*/ 0 w 9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"/>
                <a:gd name="T17" fmla="*/ 9 w 9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">
                  <a:moveTo>
                    <a:pt x="0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3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7DD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4"/>
          <p:cNvSpPr>
            <a:spLocks noChangeArrowheads="1"/>
          </p:cNvSpPr>
          <p:nvPr/>
        </p:nvSpPr>
        <p:spPr bwMode="auto">
          <a:xfrm>
            <a:off x="4600575" y="323850"/>
            <a:ext cx="2990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报名流程</a:t>
            </a:r>
          </a:p>
        </p:txBody>
      </p:sp>
      <p:grpSp>
        <p:nvGrpSpPr>
          <p:cNvPr id="7171" name="组合 76"/>
          <p:cNvGrpSpPr>
            <a:grpSpLocks/>
          </p:cNvGrpSpPr>
          <p:nvPr/>
        </p:nvGrpSpPr>
        <p:grpSpPr bwMode="auto">
          <a:xfrm>
            <a:off x="885825" y="1804988"/>
            <a:ext cx="2274888" cy="2032000"/>
            <a:chOff x="0" y="0"/>
            <a:chExt cx="2011277" cy="1797617"/>
          </a:xfrm>
        </p:grpSpPr>
        <p:grpSp>
          <p:nvGrpSpPr>
            <p:cNvPr id="7264" name="组合 75"/>
            <p:cNvGrpSpPr>
              <a:grpSpLocks/>
            </p:cNvGrpSpPr>
            <p:nvPr/>
          </p:nvGrpSpPr>
          <p:grpSpPr bwMode="auto">
            <a:xfrm>
              <a:off x="0" y="0"/>
              <a:ext cx="2011277" cy="1797617"/>
              <a:chOff x="0" y="0"/>
              <a:chExt cx="2011277" cy="1797617"/>
            </a:xfrm>
          </p:grpSpPr>
          <p:pic>
            <p:nvPicPr>
              <p:cNvPr id="7276" name="图片 7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048237">
                <a:off x="0" y="0"/>
                <a:ext cx="777366" cy="999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277" name="组合 57"/>
              <p:cNvGrpSpPr>
                <a:grpSpLocks/>
              </p:cNvGrpSpPr>
              <p:nvPr/>
            </p:nvGrpSpPr>
            <p:grpSpPr bwMode="auto">
              <a:xfrm>
                <a:off x="323764" y="392680"/>
                <a:ext cx="1687513" cy="1404937"/>
                <a:chOff x="0" y="0"/>
                <a:chExt cx="1687513" cy="1404937"/>
              </a:xfrm>
            </p:grpSpPr>
            <p:sp>
              <p:nvSpPr>
                <p:cNvPr id="7278" name="Freeform 15"/>
                <p:cNvSpPr>
                  <a:spLocks noChangeArrowheads="1"/>
                </p:cNvSpPr>
                <p:nvPr/>
              </p:nvSpPr>
              <p:spPr bwMode="auto">
                <a:xfrm>
                  <a:off x="595313" y="1144587"/>
                  <a:ext cx="501650" cy="223838"/>
                </a:xfrm>
                <a:custGeom>
                  <a:avLst/>
                  <a:gdLst>
                    <a:gd name="T0" fmla="*/ 52805 w 133"/>
                    <a:gd name="T1" fmla="*/ 0 h 59"/>
                    <a:gd name="T2" fmla="*/ 0 w 133"/>
                    <a:gd name="T3" fmla="*/ 223838 h 59"/>
                    <a:gd name="T4" fmla="*/ 501650 w 133"/>
                    <a:gd name="T5" fmla="*/ 223838 h 59"/>
                    <a:gd name="T6" fmla="*/ 448845 w 133"/>
                    <a:gd name="T7" fmla="*/ 0 h 59"/>
                    <a:gd name="T8" fmla="*/ 52805 w 133"/>
                    <a:gd name="T9" fmla="*/ 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3"/>
                    <a:gd name="T16" fmla="*/ 0 h 59"/>
                    <a:gd name="T17" fmla="*/ 133 w 133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3" h="59">
                      <a:moveTo>
                        <a:pt x="14" y="0"/>
                      </a:moveTo>
                      <a:cubicBezTo>
                        <a:pt x="10" y="20"/>
                        <a:pt x="5" y="39"/>
                        <a:pt x="0" y="59"/>
                      </a:cubicBezTo>
                      <a:cubicBezTo>
                        <a:pt x="44" y="59"/>
                        <a:pt x="89" y="59"/>
                        <a:pt x="133" y="59"/>
                      </a:cubicBezTo>
                      <a:cubicBezTo>
                        <a:pt x="128" y="39"/>
                        <a:pt x="123" y="20"/>
                        <a:pt x="119" y="0"/>
                      </a:cubicBezTo>
                      <a:cubicBezTo>
                        <a:pt x="84" y="0"/>
                        <a:pt x="49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CDD5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79" name="Freeform 16"/>
                <p:cNvSpPr>
                  <a:spLocks noChangeArrowheads="1"/>
                </p:cNvSpPr>
                <p:nvPr/>
              </p:nvSpPr>
              <p:spPr bwMode="auto">
                <a:xfrm>
                  <a:off x="538163" y="1363662"/>
                  <a:ext cx="614363" cy="41275"/>
                </a:xfrm>
                <a:custGeom>
                  <a:avLst/>
                  <a:gdLst>
                    <a:gd name="T0" fmla="*/ 587979 w 163"/>
                    <a:gd name="T1" fmla="*/ 0 h 11"/>
                    <a:gd name="T2" fmla="*/ 26384 w 163"/>
                    <a:gd name="T3" fmla="*/ 0 h 11"/>
                    <a:gd name="T4" fmla="*/ 0 w 163"/>
                    <a:gd name="T5" fmla="*/ 30018 h 11"/>
                    <a:gd name="T6" fmla="*/ 0 w 163"/>
                    <a:gd name="T7" fmla="*/ 41275 h 11"/>
                    <a:gd name="T8" fmla="*/ 614363 w 163"/>
                    <a:gd name="T9" fmla="*/ 41275 h 11"/>
                    <a:gd name="T10" fmla="*/ 614363 w 163"/>
                    <a:gd name="T11" fmla="*/ 30018 h 11"/>
                    <a:gd name="T12" fmla="*/ 587979 w 163"/>
                    <a:gd name="T13" fmla="*/ 0 h 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3"/>
                    <a:gd name="T22" fmla="*/ 0 h 11"/>
                    <a:gd name="T23" fmla="*/ 163 w 163"/>
                    <a:gd name="T24" fmla="*/ 11 h 1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3" h="11">
                      <a:moveTo>
                        <a:pt x="156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8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63" y="11"/>
                        <a:pt x="163" y="11"/>
                        <a:pt x="163" y="11"/>
                      </a:cubicBezTo>
                      <a:cubicBezTo>
                        <a:pt x="163" y="8"/>
                        <a:pt x="163" y="8"/>
                        <a:pt x="163" y="8"/>
                      </a:cubicBezTo>
                      <a:cubicBezTo>
                        <a:pt x="163" y="3"/>
                        <a:pt x="160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F6F2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0" name="Freeform 17"/>
                <p:cNvSpPr>
                  <a:spLocks noChangeArrowheads="1"/>
                </p:cNvSpPr>
                <p:nvPr/>
              </p:nvSpPr>
              <p:spPr bwMode="auto">
                <a:xfrm>
                  <a:off x="0" y="1062037"/>
                  <a:ext cx="1687513" cy="161925"/>
                </a:xfrm>
                <a:custGeom>
                  <a:avLst/>
                  <a:gdLst>
                    <a:gd name="T0" fmla="*/ 0 w 448"/>
                    <a:gd name="T1" fmla="*/ 0 h 43"/>
                    <a:gd name="T2" fmla="*/ 0 w 448"/>
                    <a:gd name="T3" fmla="*/ 120502 h 43"/>
                    <a:gd name="T4" fmla="*/ 45201 w 448"/>
                    <a:gd name="T5" fmla="*/ 161925 h 43"/>
                    <a:gd name="T6" fmla="*/ 1646079 w 448"/>
                    <a:gd name="T7" fmla="*/ 161925 h 43"/>
                    <a:gd name="T8" fmla="*/ 1687513 w 448"/>
                    <a:gd name="T9" fmla="*/ 120502 h 43"/>
                    <a:gd name="T10" fmla="*/ 1687513 w 448"/>
                    <a:gd name="T11" fmla="*/ 0 h 43"/>
                    <a:gd name="T12" fmla="*/ 0 w 448"/>
                    <a:gd name="T13" fmla="*/ 0 h 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8"/>
                    <a:gd name="T22" fmla="*/ 0 h 43"/>
                    <a:gd name="T23" fmla="*/ 448 w 448"/>
                    <a:gd name="T24" fmla="*/ 43 h 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8" h="43">
                      <a:moveTo>
                        <a:pt x="0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8"/>
                        <a:pt x="5" y="43"/>
                        <a:pt x="12" y="43"/>
                      </a:cubicBezTo>
                      <a:cubicBezTo>
                        <a:pt x="437" y="43"/>
                        <a:pt x="437" y="43"/>
                        <a:pt x="437" y="43"/>
                      </a:cubicBezTo>
                      <a:cubicBezTo>
                        <a:pt x="443" y="43"/>
                        <a:pt x="448" y="38"/>
                        <a:pt x="448" y="32"/>
                      </a:cubicBezTo>
                      <a:cubicBezTo>
                        <a:pt x="448" y="0"/>
                        <a:pt x="448" y="0"/>
                        <a:pt x="44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6F2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1" name="Freeform 1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687513" cy="1062038"/>
                </a:xfrm>
                <a:custGeom>
                  <a:avLst/>
                  <a:gdLst>
                    <a:gd name="T0" fmla="*/ 1687513 w 448"/>
                    <a:gd name="T1" fmla="*/ 1062038 h 282"/>
                    <a:gd name="T2" fmla="*/ 1687513 w 448"/>
                    <a:gd name="T3" fmla="*/ 41427 h 282"/>
                    <a:gd name="T4" fmla="*/ 1646079 w 448"/>
                    <a:gd name="T5" fmla="*/ 0 h 282"/>
                    <a:gd name="T6" fmla="*/ 45201 w 448"/>
                    <a:gd name="T7" fmla="*/ 0 h 282"/>
                    <a:gd name="T8" fmla="*/ 0 w 448"/>
                    <a:gd name="T9" fmla="*/ 41427 h 282"/>
                    <a:gd name="T10" fmla="*/ 0 w 448"/>
                    <a:gd name="T11" fmla="*/ 1062038 h 282"/>
                    <a:gd name="T12" fmla="*/ 1687513 w 448"/>
                    <a:gd name="T13" fmla="*/ 1062038 h 2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48"/>
                    <a:gd name="T22" fmla="*/ 0 h 282"/>
                    <a:gd name="T23" fmla="*/ 448 w 448"/>
                    <a:gd name="T24" fmla="*/ 282 h 28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48" h="282">
                      <a:moveTo>
                        <a:pt x="448" y="282"/>
                      </a:moveTo>
                      <a:cubicBezTo>
                        <a:pt x="448" y="11"/>
                        <a:pt x="448" y="11"/>
                        <a:pt x="448" y="11"/>
                      </a:cubicBezTo>
                      <a:cubicBezTo>
                        <a:pt x="448" y="5"/>
                        <a:pt x="443" y="0"/>
                        <a:pt x="437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282"/>
                        <a:pt x="0" y="282"/>
                        <a:pt x="0" y="282"/>
                      </a:cubicBezTo>
                      <a:cubicBezTo>
                        <a:pt x="448" y="282"/>
                        <a:pt x="448" y="282"/>
                        <a:pt x="448" y="282"/>
                      </a:cubicBezTo>
                    </a:path>
                  </a:pathLst>
                </a:custGeom>
                <a:solidFill>
                  <a:srgbClr val="474F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2" name="Rectangle 20"/>
                <p:cNvSpPr>
                  <a:spLocks noChangeArrowheads="1"/>
                </p:cNvSpPr>
                <p:nvPr/>
              </p:nvSpPr>
              <p:spPr bwMode="auto">
                <a:xfrm>
                  <a:off x="71438" y="63500"/>
                  <a:ext cx="1547813" cy="9271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7283" name="Freeform 22"/>
                <p:cNvSpPr>
                  <a:spLocks noChangeArrowheads="1"/>
                </p:cNvSpPr>
                <p:nvPr/>
              </p:nvSpPr>
              <p:spPr bwMode="auto">
                <a:xfrm>
                  <a:off x="71438" y="63500"/>
                  <a:ext cx="1547813" cy="927100"/>
                </a:xfrm>
                <a:custGeom>
                  <a:avLst/>
                  <a:gdLst>
                    <a:gd name="T0" fmla="*/ 0 w 975"/>
                    <a:gd name="T1" fmla="*/ 927100 h 584"/>
                    <a:gd name="T2" fmla="*/ 1547813 w 975"/>
                    <a:gd name="T3" fmla="*/ 0 h 584"/>
                    <a:gd name="T4" fmla="*/ 1547813 w 975"/>
                    <a:gd name="T5" fmla="*/ 927100 h 584"/>
                    <a:gd name="T6" fmla="*/ 0 w 975"/>
                    <a:gd name="T7" fmla="*/ 927100 h 58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75"/>
                    <a:gd name="T13" fmla="*/ 0 h 584"/>
                    <a:gd name="T14" fmla="*/ 975 w 975"/>
                    <a:gd name="T15" fmla="*/ 584 h 58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75" h="584">
                      <a:moveTo>
                        <a:pt x="0" y="584"/>
                      </a:moveTo>
                      <a:lnTo>
                        <a:pt x="975" y="0"/>
                      </a:lnTo>
                      <a:lnTo>
                        <a:pt x="975" y="584"/>
                      </a:lnTo>
                      <a:lnTo>
                        <a:pt x="0" y="58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4" name="Freeform 25"/>
                <p:cNvSpPr>
                  <a:spLocks noChangeArrowheads="1"/>
                </p:cNvSpPr>
                <p:nvPr/>
              </p:nvSpPr>
              <p:spPr bwMode="auto">
                <a:xfrm>
                  <a:off x="1050925" y="285750"/>
                  <a:ext cx="19050" cy="136525"/>
                </a:xfrm>
                <a:custGeom>
                  <a:avLst/>
                  <a:gdLst>
                    <a:gd name="T0" fmla="*/ 11430 w 5"/>
                    <a:gd name="T1" fmla="*/ 136525 h 36"/>
                    <a:gd name="T2" fmla="*/ 0 w 5"/>
                    <a:gd name="T3" fmla="*/ 128940 h 36"/>
                    <a:gd name="T4" fmla="*/ 0 w 5"/>
                    <a:gd name="T5" fmla="*/ 11377 h 36"/>
                    <a:gd name="T6" fmla="*/ 11430 w 5"/>
                    <a:gd name="T7" fmla="*/ 0 h 36"/>
                    <a:gd name="T8" fmla="*/ 19050 w 5"/>
                    <a:gd name="T9" fmla="*/ 11377 h 36"/>
                    <a:gd name="T10" fmla="*/ 19050 w 5"/>
                    <a:gd name="T11" fmla="*/ 128940 h 36"/>
                    <a:gd name="T12" fmla="*/ 11430 w 5"/>
                    <a:gd name="T13" fmla="*/ 136525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36"/>
                    <a:gd name="T23" fmla="*/ 5 w 5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36">
                      <a:moveTo>
                        <a:pt x="3" y="36"/>
                      </a:moveTo>
                      <a:cubicBezTo>
                        <a:pt x="1" y="36"/>
                        <a:pt x="0" y="35"/>
                        <a:pt x="0" y="3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4" y="0"/>
                        <a:pt x="5" y="1"/>
                        <a:pt x="5" y="3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4" y="36"/>
                        <a:pt x="3" y="36"/>
                      </a:cubicBezTo>
                      <a:close/>
                    </a:path>
                  </a:pathLst>
                </a:custGeom>
                <a:solidFill>
                  <a:srgbClr val="F6F2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5" name="Freeform 26"/>
                <p:cNvSpPr>
                  <a:spLocks noChangeArrowheads="1"/>
                </p:cNvSpPr>
                <p:nvPr/>
              </p:nvSpPr>
              <p:spPr bwMode="auto">
                <a:xfrm>
                  <a:off x="889000" y="379412"/>
                  <a:ext cx="123825" cy="79375"/>
                </a:xfrm>
                <a:custGeom>
                  <a:avLst/>
                  <a:gdLst>
                    <a:gd name="T0" fmla="*/ 112568 w 33"/>
                    <a:gd name="T1" fmla="*/ 79375 h 21"/>
                    <a:gd name="T2" fmla="*/ 108816 w 33"/>
                    <a:gd name="T3" fmla="*/ 75595 h 21"/>
                    <a:gd name="T4" fmla="*/ 3752 w 33"/>
                    <a:gd name="T5" fmla="*/ 15119 h 21"/>
                    <a:gd name="T6" fmla="*/ 3752 w 33"/>
                    <a:gd name="T7" fmla="*/ 3780 h 21"/>
                    <a:gd name="T8" fmla="*/ 15009 w 33"/>
                    <a:gd name="T9" fmla="*/ 0 h 21"/>
                    <a:gd name="T10" fmla="*/ 116320 w 33"/>
                    <a:gd name="T11" fmla="*/ 60476 h 21"/>
                    <a:gd name="T12" fmla="*/ 120073 w 33"/>
                    <a:gd name="T13" fmla="*/ 71815 h 21"/>
                    <a:gd name="T14" fmla="*/ 112568 w 33"/>
                    <a:gd name="T15" fmla="*/ 79375 h 2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3"/>
                    <a:gd name="T25" fmla="*/ 0 h 21"/>
                    <a:gd name="T26" fmla="*/ 33 w 33"/>
                    <a:gd name="T27" fmla="*/ 21 h 2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3" h="21">
                      <a:moveTo>
                        <a:pt x="30" y="21"/>
                      </a:moveTo>
                      <a:cubicBezTo>
                        <a:pt x="30" y="21"/>
                        <a:pt x="29" y="20"/>
                        <a:pt x="29" y="20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0"/>
                        <a:pt x="3" y="0"/>
                        <a:pt x="4" y="0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2" y="17"/>
                        <a:pt x="33" y="18"/>
                        <a:pt x="32" y="19"/>
                      </a:cubicBezTo>
                      <a:cubicBezTo>
                        <a:pt x="32" y="20"/>
                        <a:pt x="31" y="21"/>
                        <a:pt x="30" y="21"/>
                      </a:cubicBezTo>
                      <a:close/>
                    </a:path>
                  </a:pathLst>
                </a:custGeom>
                <a:solidFill>
                  <a:srgbClr val="F6F2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6" name="Freeform 27"/>
                <p:cNvSpPr>
                  <a:spLocks noChangeArrowheads="1"/>
                </p:cNvSpPr>
                <p:nvPr/>
              </p:nvSpPr>
              <p:spPr bwMode="auto">
                <a:xfrm>
                  <a:off x="889000" y="508000"/>
                  <a:ext cx="123825" cy="76200"/>
                </a:xfrm>
                <a:custGeom>
                  <a:avLst/>
                  <a:gdLst>
                    <a:gd name="T0" fmla="*/ 11257 w 33"/>
                    <a:gd name="T1" fmla="*/ 76200 h 20"/>
                    <a:gd name="T2" fmla="*/ 3752 w 33"/>
                    <a:gd name="T3" fmla="*/ 72390 h 20"/>
                    <a:gd name="T4" fmla="*/ 3752 w 33"/>
                    <a:gd name="T5" fmla="*/ 60960 h 20"/>
                    <a:gd name="T6" fmla="*/ 108816 w 33"/>
                    <a:gd name="T7" fmla="*/ 0 h 20"/>
                    <a:gd name="T8" fmla="*/ 120073 w 33"/>
                    <a:gd name="T9" fmla="*/ 3810 h 20"/>
                    <a:gd name="T10" fmla="*/ 116320 w 33"/>
                    <a:gd name="T11" fmla="*/ 15240 h 20"/>
                    <a:gd name="T12" fmla="*/ 15009 w 33"/>
                    <a:gd name="T13" fmla="*/ 76200 h 20"/>
                    <a:gd name="T14" fmla="*/ 11257 w 33"/>
                    <a:gd name="T15" fmla="*/ 76200 h 2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3"/>
                    <a:gd name="T25" fmla="*/ 0 h 20"/>
                    <a:gd name="T26" fmla="*/ 33 w 33"/>
                    <a:gd name="T27" fmla="*/ 20 h 2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3" h="20">
                      <a:moveTo>
                        <a:pt x="3" y="20"/>
                      </a:moveTo>
                      <a:cubicBezTo>
                        <a:pt x="2" y="20"/>
                        <a:pt x="1" y="20"/>
                        <a:pt x="1" y="19"/>
                      </a:cubicBezTo>
                      <a:cubicBezTo>
                        <a:pt x="0" y="18"/>
                        <a:pt x="0" y="17"/>
                        <a:pt x="1" y="16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0" y="0"/>
                        <a:pt x="31" y="0"/>
                        <a:pt x="32" y="1"/>
                      </a:cubicBezTo>
                      <a:cubicBezTo>
                        <a:pt x="33" y="2"/>
                        <a:pt x="32" y="4"/>
                        <a:pt x="31" y="4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3" y="20"/>
                        <a:pt x="3" y="20"/>
                      </a:cubicBezTo>
                      <a:close/>
                    </a:path>
                  </a:pathLst>
                </a:custGeom>
                <a:solidFill>
                  <a:srgbClr val="F6F2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7" name="Freeform 28"/>
                <p:cNvSpPr>
                  <a:spLocks noChangeArrowheads="1"/>
                </p:cNvSpPr>
                <p:nvPr/>
              </p:nvSpPr>
              <p:spPr bwMode="auto">
                <a:xfrm>
                  <a:off x="1050925" y="542925"/>
                  <a:ext cx="19050" cy="134938"/>
                </a:xfrm>
                <a:custGeom>
                  <a:avLst/>
                  <a:gdLst>
                    <a:gd name="T0" fmla="*/ 11430 w 5"/>
                    <a:gd name="T1" fmla="*/ 134938 h 36"/>
                    <a:gd name="T2" fmla="*/ 0 w 5"/>
                    <a:gd name="T3" fmla="*/ 127441 h 36"/>
                    <a:gd name="T4" fmla="*/ 0 w 5"/>
                    <a:gd name="T5" fmla="*/ 7497 h 36"/>
                    <a:gd name="T6" fmla="*/ 11430 w 5"/>
                    <a:gd name="T7" fmla="*/ 0 h 36"/>
                    <a:gd name="T8" fmla="*/ 19050 w 5"/>
                    <a:gd name="T9" fmla="*/ 7497 h 36"/>
                    <a:gd name="T10" fmla="*/ 19050 w 5"/>
                    <a:gd name="T11" fmla="*/ 127441 h 36"/>
                    <a:gd name="T12" fmla="*/ 11430 w 5"/>
                    <a:gd name="T13" fmla="*/ 134938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"/>
                    <a:gd name="T22" fmla="*/ 0 h 36"/>
                    <a:gd name="T23" fmla="*/ 5 w 5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" h="36">
                      <a:moveTo>
                        <a:pt x="3" y="36"/>
                      </a:moveTo>
                      <a:cubicBezTo>
                        <a:pt x="1" y="36"/>
                        <a:pt x="0" y="35"/>
                        <a:pt x="0" y="34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ubicBezTo>
                        <a:pt x="5" y="34"/>
                        <a:pt x="5" y="34"/>
                        <a:pt x="5" y="34"/>
                      </a:cubicBezTo>
                      <a:cubicBezTo>
                        <a:pt x="5" y="35"/>
                        <a:pt x="4" y="36"/>
                        <a:pt x="3" y="36"/>
                      </a:cubicBezTo>
                    </a:path>
                  </a:pathLst>
                </a:custGeom>
                <a:solidFill>
                  <a:srgbClr val="F6F2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8" name="Freeform 29"/>
                <p:cNvSpPr>
                  <a:spLocks noChangeArrowheads="1"/>
                </p:cNvSpPr>
                <p:nvPr/>
              </p:nvSpPr>
              <p:spPr bwMode="auto">
                <a:xfrm>
                  <a:off x="1111250" y="379412"/>
                  <a:ext cx="120650" cy="79375"/>
                </a:xfrm>
                <a:custGeom>
                  <a:avLst/>
                  <a:gdLst>
                    <a:gd name="T0" fmla="*/ 7541 w 32"/>
                    <a:gd name="T1" fmla="*/ 79375 h 21"/>
                    <a:gd name="T2" fmla="*/ 0 w 32"/>
                    <a:gd name="T3" fmla="*/ 71815 h 21"/>
                    <a:gd name="T4" fmla="*/ 3770 w 32"/>
                    <a:gd name="T5" fmla="*/ 60476 h 21"/>
                    <a:gd name="T6" fmla="*/ 105569 w 32"/>
                    <a:gd name="T7" fmla="*/ 0 h 21"/>
                    <a:gd name="T8" fmla="*/ 120650 w 32"/>
                    <a:gd name="T9" fmla="*/ 3780 h 21"/>
                    <a:gd name="T10" fmla="*/ 116880 w 32"/>
                    <a:gd name="T11" fmla="*/ 15119 h 21"/>
                    <a:gd name="T12" fmla="*/ 15081 w 32"/>
                    <a:gd name="T13" fmla="*/ 75595 h 21"/>
                    <a:gd name="T14" fmla="*/ 7541 w 32"/>
                    <a:gd name="T15" fmla="*/ 79375 h 2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"/>
                    <a:gd name="T25" fmla="*/ 0 h 21"/>
                    <a:gd name="T26" fmla="*/ 32 w 32"/>
                    <a:gd name="T27" fmla="*/ 21 h 2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" h="21">
                      <a:moveTo>
                        <a:pt x="2" y="21"/>
                      </a:moveTo>
                      <a:cubicBezTo>
                        <a:pt x="2" y="21"/>
                        <a:pt x="1" y="20"/>
                        <a:pt x="0" y="19"/>
                      </a:cubicBezTo>
                      <a:cubicBezTo>
                        <a:pt x="0" y="18"/>
                        <a:pt x="0" y="17"/>
                        <a:pt x="1" y="16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0" y="0"/>
                        <a:pt x="31" y="0"/>
                        <a:pt x="32" y="1"/>
                      </a:cubicBezTo>
                      <a:cubicBezTo>
                        <a:pt x="32" y="2"/>
                        <a:pt x="32" y="4"/>
                        <a:pt x="31" y="4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3" y="20"/>
                        <a:pt x="3" y="21"/>
                        <a:pt x="2" y="21"/>
                      </a:cubicBezTo>
                      <a:close/>
                    </a:path>
                  </a:pathLst>
                </a:custGeom>
                <a:solidFill>
                  <a:srgbClr val="F6F2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89" name="Freeform 36"/>
                <p:cNvSpPr>
                  <a:spLocks noChangeArrowheads="1"/>
                </p:cNvSpPr>
                <p:nvPr/>
              </p:nvSpPr>
              <p:spPr bwMode="auto">
                <a:xfrm>
                  <a:off x="1069975" y="554037"/>
                  <a:ext cx="411163" cy="365125"/>
                </a:xfrm>
                <a:custGeom>
                  <a:avLst/>
                  <a:gdLst>
                    <a:gd name="T0" fmla="*/ 0 w 259"/>
                    <a:gd name="T1" fmla="*/ 0 h 230"/>
                    <a:gd name="T2" fmla="*/ 0 w 259"/>
                    <a:gd name="T3" fmla="*/ 3175 h 230"/>
                    <a:gd name="T4" fmla="*/ 146050 w 259"/>
                    <a:gd name="T5" fmla="*/ 365125 h 230"/>
                    <a:gd name="T6" fmla="*/ 195263 w 259"/>
                    <a:gd name="T7" fmla="*/ 233363 h 230"/>
                    <a:gd name="T8" fmla="*/ 331788 w 259"/>
                    <a:gd name="T9" fmla="*/ 338138 h 230"/>
                    <a:gd name="T10" fmla="*/ 411163 w 259"/>
                    <a:gd name="T11" fmla="*/ 230188 h 230"/>
                    <a:gd name="T12" fmla="*/ 279400 w 259"/>
                    <a:gd name="T13" fmla="*/ 127000 h 230"/>
                    <a:gd name="T14" fmla="*/ 387350 w 259"/>
                    <a:gd name="T15" fmla="*/ 49213 h 230"/>
                    <a:gd name="T16" fmla="*/ 0 w 259"/>
                    <a:gd name="T17" fmla="*/ 0 h 2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59"/>
                    <a:gd name="T28" fmla="*/ 0 h 230"/>
                    <a:gd name="T29" fmla="*/ 259 w 259"/>
                    <a:gd name="T30" fmla="*/ 230 h 2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59" h="23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92" y="230"/>
                      </a:lnTo>
                      <a:lnTo>
                        <a:pt x="123" y="147"/>
                      </a:lnTo>
                      <a:lnTo>
                        <a:pt x="209" y="213"/>
                      </a:lnTo>
                      <a:lnTo>
                        <a:pt x="259" y="145"/>
                      </a:lnTo>
                      <a:lnTo>
                        <a:pt x="176" y="80"/>
                      </a:lnTo>
                      <a:lnTo>
                        <a:pt x="244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A5D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0" name="Freeform 37"/>
                <p:cNvSpPr>
                  <a:spLocks noChangeArrowheads="1"/>
                </p:cNvSpPr>
                <p:nvPr/>
              </p:nvSpPr>
              <p:spPr bwMode="auto">
                <a:xfrm>
                  <a:off x="1069975" y="554037"/>
                  <a:ext cx="411163" cy="365125"/>
                </a:xfrm>
                <a:custGeom>
                  <a:avLst/>
                  <a:gdLst>
                    <a:gd name="T0" fmla="*/ 0 w 259"/>
                    <a:gd name="T1" fmla="*/ 0 h 230"/>
                    <a:gd name="T2" fmla="*/ 0 w 259"/>
                    <a:gd name="T3" fmla="*/ 3175 h 230"/>
                    <a:gd name="T4" fmla="*/ 146050 w 259"/>
                    <a:gd name="T5" fmla="*/ 365125 h 230"/>
                    <a:gd name="T6" fmla="*/ 195263 w 259"/>
                    <a:gd name="T7" fmla="*/ 233363 h 230"/>
                    <a:gd name="T8" fmla="*/ 331788 w 259"/>
                    <a:gd name="T9" fmla="*/ 338138 h 230"/>
                    <a:gd name="T10" fmla="*/ 411163 w 259"/>
                    <a:gd name="T11" fmla="*/ 230188 h 230"/>
                    <a:gd name="T12" fmla="*/ 279400 w 259"/>
                    <a:gd name="T13" fmla="*/ 127000 h 230"/>
                    <a:gd name="T14" fmla="*/ 387350 w 259"/>
                    <a:gd name="T15" fmla="*/ 49213 h 230"/>
                    <a:gd name="T16" fmla="*/ 0 w 259"/>
                    <a:gd name="T17" fmla="*/ 0 h 2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59"/>
                    <a:gd name="T28" fmla="*/ 0 h 230"/>
                    <a:gd name="T29" fmla="*/ 259 w 259"/>
                    <a:gd name="T30" fmla="*/ 230 h 2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59" h="23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92" y="230"/>
                      </a:lnTo>
                      <a:lnTo>
                        <a:pt x="123" y="147"/>
                      </a:lnTo>
                      <a:lnTo>
                        <a:pt x="209" y="213"/>
                      </a:lnTo>
                      <a:lnTo>
                        <a:pt x="259" y="145"/>
                      </a:lnTo>
                      <a:lnTo>
                        <a:pt x="176" y="80"/>
                      </a:lnTo>
                      <a:lnTo>
                        <a:pt x="244" y="3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1" name="Freeform 38"/>
                <p:cNvSpPr>
                  <a:spLocks noChangeArrowheads="1"/>
                </p:cNvSpPr>
                <p:nvPr/>
              </p:nvSpPr>
              <p:spPr bwMode="auto">
                <a:xfrm>
                  <a:off x="1069975" y="554037"/>
                  <a:ext cx="1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3175 h 2"/>
                    <a:gd name="T4" fmla="*/ 0 w 1"/>
                    <a:gd name="T5" fmla="*/ 0 h 2"/>
                    <a:gd name="T6" fmla="*/ 0 w 1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2"/>
                    <a:gd name="T14" fmla="*/ 1 w 1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6CA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2" name="Freeform 39"/>
                <p:cNvSpPr>
                  <a:spLocks noChangeArrowheads="1"/>
                </p:cNvSpPr>
                <p:nvPr/>
              </p:nvSpPr>
              <p:spPr bwMode="auto">
                <a:xfrm>
                  <a:off x="1069975" y="554037"/>
                  <a:ext cx="1" cy="317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3175 h 2"/>
                    <a:gd name="T4" fmla="*/ 0 w 1"/>
                    <a:gd name="T5" fmla="*/ 0 h 2"/>
                    <a:gd name="T6" fmla="*/ 0 w 1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2"/>
                    <a:gd name="T14" fmla="*/ 1 w 1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3" name="Freeform 40"/>
                <p:cNvSpPr>
                  <a:spLocks noChangeArrowheads="1"/>
                </p:cNvSpPr>
                <p:nvPr/>
              </p:nvSpPr>
              <p:spPr bwMode="auto">
                <a:xfrm>
                  <a:off x="1077913" y="496887"/>
                  <a:ext cx="414338" cy="361950"/>
                </a:xfrm>
                <a:custGeom>
                  <a:avLst/>
                  <a:gdLst>
                    <a:gd name="T0" fmla="*/ 390525 w 261"/>
                    <a:gd name="T1" fmla="*/ 46038 h 228"/>
                    <a:gd name="T2" fmla="*/ 0 w 261"/>
                    <a:gd name="T3" fmla="*/ 0 h 228"/>
                    <a:gd name="T4" fmla="*/ 150813 w 261"/>
                    <a:gd name="T5" fmla="*/ 361950 h 228"/>
                    <a:gd name="T6" fmla="*/ 198438 w 261"/>
                    <a:gd name="T7" fmla="*/ 233363 h 228"/>
                    <a:gd name="T8" fmla="*/ 334963 w 261"/>
                    <a:gd name="T9" fmla="*/ 334963 h 228"/>
                    <a:gd name="T10" fmla="*/ 414338 w 261"/>
                    <a:gd name="T11" fmla="*/ 230188 h 228"/>
                    <a:gd name="T12" fmla="*/ 282575 w 261"/>
                    <a:gd name="T13" fmla="*/ 128588 h 228"/>
                    <a:gd name="T14" fmla="*/ 390525 w 261"/>
                    <a:gd name="T15" fmla="*/ 46038 h 2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61"/>
                    <a:gd name="T25" fmla="*/ 0 h 228"/>
                    <a:gd name="T26" fmla="*/ 261 w 261"/>
                    <a:gd name="T27" fmla="*/ 228 h 2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61" h="228">
                      <a:moveTo>
                        <a:pt x="246" y="29"/>
                      </a:moveTo>
                      <a:lnTo>
                        <a:pt x="0" y="0"/>
                      </a:lnTo>
                      <a:lnTo>
                        <a:pt x="95" y="228"/>
                      </a:lnTo>
                      <a:lnTo>
                        <a:pt x="125" y="147"/>
                      </a:lnTo>
                      <a:lnTo>
                        <a:pt x="211" y="211"/>
                      </a:lnTo>
                      <a:lnTo>
                        <a:pt x="261" y="145"/>
                      </a:lnTo>
                      <a:lnTo>
                        <a:pt x="178" y="81"/>
                      </a:lnTo>
                      <a:lnTo>
                        <a:pt x="246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4" name="Freeform 41"/>
                <p:cNvSpPr>
                  <a:spLocks noChangeArrowheads="1"/>
                </p:cNvSpPr>
                <p:nvPr/>
              </p:nvSpPr>
              <p:spPr bwMode="auto">
                <a:xfrm>
                  <a:off x="1077913" y="496887"/>
                  <a:ext cx="376238" cy="361950"/>
                </a:xfrm>
                <a:custGeom>
                  <a:avLst/>
                  <a:gdLst>
                    <a:gd name="T0" fmla="*/ 3175 w 237"/>
                    <a:gd name="T1" fmla="*/ 0 h 228"/>
                    <a:gd name="T2" fmla="*/ 0 w 237"/>
                    <a:gd name="T3" fmla="*/ 0 h 228"/>
                    <a:gd name="T4" fmla="*/ 150813 w 237"/>
                    <a:gd name="T5" fmla="*/ 361950 h 228"/>
                    <a:gd name="T6" fmla="*/ 198438 w 237"/>
                    <a:gd name="T7" fmla="*/ 233363 h 228"/>
                    <a:gd name="T8" fmla="*/ 334963 w 237"/>
                    <a:gd name="T9" fmla="*/ 334963 h 228"/>
                    <a:gd name="T10" fmla="*/ 376238 w 237"/>
                    <a:gd name="T11" fmla="*/ 282575 h 228"/>
                    <a:gd name="T12" fmla="*/ 3175 w 237"/>
                    <a:gd name="T13" fmla="*/ 0 h 2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37"/>
                    <a:gd name="T22" fmla="*/ 0 h 228"/>
                    <a:gd name="T23" fmla="*/ 237 w 237"/>
                    <a:gd name="T24" fmla="*/ 228 h 22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37" h="228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95" y="228"/>
                      </a:lnTo>
                      <a:lnTo>
                        <a:pt x="125" y="147"/>
                      </a:lnTo>
                      <a:lnTo>
                        <a:pt x="211" y="211"/>
                      </a:lnTo>
                      <a:lnTo>
                        <a:pt x="237" y="17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CE4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265" name="Group 52"/>
            <p:cNvGrpSpPr>
              <a:grpSpLocks/>
            </p:cNvGrpSpPr>
            <p:nvPr/>
          </p:nvGrpSpPr>
          <p:grpSpPr bwMode="auto">
            <a:xfrm rot="20949475" flipH="1">
              <a:off x="480401" y="570249"/>
              <a:ext cx="742959" cy="610087"/>
              <a:chOff x="0" y="0"/>
              <a:chExt cx="794" cy="652"/>
            </a:xfrm>
          </p:grpSpPr>
          <p:sp>
            <p:nvSpPr>
              <p:cNvPr id="7266" name="AutoShape 51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794" cy="6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7" name="Freeform 53"/>
              <p:cNvSpPr>
                <a:spLocks noChangeArrowheads="1"/>
              </p:cNvSpPr>
              <p:nvPr/>
            </p:nvSpPr>
            <p:spPr bwMode="auto">
              <a:xfrm>
                <a:off x="265" y="174"/>
                <a:ext cx="527" cy="478"/>
              </a:xfrm>
              <a:custGeom>
                <a:avLst/>
                <a:gdLst>
                  <a:gd name="T0" fmla="*/ 262 w 221"/>
                  <a:gd name="T1" fmla="*/ 0 h 200"/>
                  <a:gd name="T2" fmla="*/ 527 w 221"/>
                  <a:gd name="T3" fmla="*/ 208 h 200"/>
                  <a:gd name="T4" fmla="*/ 374 w 221"/>
                  <a:gd name="T5" fmla="*/ 397 h 200"/>
                  <a:gd name="T6" fmla="*/ 382 w 221"/>
                  <a:gd name="T7" fmla="*/ 406 h 200"/>
                  <a:gd name="T8" fmla="*/ 453 w 221"/>
                  <a:gd name="T9" fmla="*/ 473 h 200"/>
                  <a:gd name="T10" fmla="*/ 284 w 221"/>
                  <a:gd name="T11" fmla="*/ 416 h 200"/>
                  <a:gd name="T12" fmla="*/ 262 w 221"/>
                  <a:gd name="T13" fmla="*/ 416 h 200"/>
                  <a:gd name="T14" fmla="*/ 0 w 221"/>
                  <a:gd name="T15" fmla="*/ 208 h 200"/>
                  <a:gd name="T16" fmla="*/ 262 w 221"/>
                  <a:gd name="T17" fmla="*/ 0 h 2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1"/>
                  <a:gd name="T28" fmla="*/ 0 h 200"/>
                  <a:gd name="T29" fmla="*/ 221 w 221"/>
                  <a:gd name="T30" fmla="*/ 200 h 2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1" h="200">
                    <a:moveTo>
                      <a:pt x="110" y="0"/>
                    </a:moveTo>
                    <a:cubicBezTo>
                      <a:pt x="171" y="0"/>
                      <a:pt x="221" y="39"/>
                      <a:pt x="221" y="87"/>
                    </a:cubicBezTo>
                    <a:cubicBezTo>
                      <a:pt x="221" y="122"/>
                      <a:pt x="195" y="152"/>
                      <a:pt x="157" y="166"/>
                    </a:cubicBezTo>
                    <a:cubicBezTo>
                      <a:pt x="158" y="167"/>
                      <a:pt x="159" y="169"/>
                      <a:pt x="160" y="170"/>
                    </a:cubicBezTo>
                    <a:cubicBezTo>
                      <a:pt x="167" y="183"/>
                      <a:pt x="178" y="192"/>
                      <a:pt x="190" y="198"/>
                    </a:cubicBezTo>
                    <a:cubicBezTo>
                      <a:pt x="162" y="200"/>
                      <a:pt x="136" y="192"/>
                      <a:pt x="119" y="174"/>
                    </a:cubicBezTo>
                    <a:cubicBezTo>
                      <a:pt x="116" y="174"/>
                      <a:pt x="113" y="174"/>
                      <a:pt x="110" y="174"/>
                    </a:cubicBezTo>
                    <a:cubicBezTo>
                      <a:pt x="49" y="174"/>
                      <a:pt x="0" y="135"/>
                      <a:pt x="0" y="87"/>
                    </a:cubicBezTo>
                    <a:cubicBezTo>
                      <a:pt x="0" y="39"/>
                      <a:pt x="49" y="0"/>
                      <a:pt x="110" y="0"/>
                    </a:cubicBezTo>
                    <a:close/>
                  </a:path>
                </a:pathLst>
              </a:cu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8" name="Freeform 54"/>
              <p:cNvSpPr>
                <a:spLocks noChangeArrowheads="1"/>
              </p:cNvSpPr>
              <p:nvPr/>
            </p:nvSpPr>
            <p:spPr bwMode="auto">
              <a:xfrm>
                <a:off x="265" y="174"/>
                <a:ext cx="374" cy="359"/>
              </a:xfrm>
              <a:custGeom>
                <a:avLst/>
                <a:gdLst>
                  <a:gd name="T0" fmla="*/ 81 w 157"/>
                  <a:gd name="T1" fmla="*/ 359 h 150"/>
                  <a:gd name="T2" fmla="*/ 374 w 157"/>
                  <a:gd name="T3" fmla="*/ 120 h 150"/>
                  <a:gd name="T4" fmla="*/ 341 w 157"/>
                  <a:gd name="T5" fmla="*/ 10 h 150"/>
                  <a:gd name="T6" fmla="*/ 262 w 157"/>
                  <a:gd name="T7" fmla="*/ 0 h 150"/>
                  <a:gd name="T8" fmla="*/ 0 w 157"/>
                  <a:gd name="T9" fmla="*/ 208 h 150"/>
                  <a:gd name="T10" fmla="*/ 81 w 157"/>
                  <a:gd name="T11" fmla="*/ 359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7"/>
                  <a:gd name="T19" fmla="*/ 0 h 150"/>
                  <a:gd name="T20" fmla="*/ 157 w 157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7" h="150">
                    <a:moveTo>
                      <a:pt x="34" y="150"/>
                    </a:moveTo>
                    <a:cubicBezTo>
                      <a:pt x="102" y="149"/>
                      <a:pt x="157" y="105"/>
                      <a:pt x="157" y="50"/>
                    </a:cubicBezTo>
                    <a:cubicBezTo>
                      <a:pt x="157" y="33"/>
                      <a:pt x="152" y="18"/>
                      <a:pt x="143" y="4"/>
                    </a:cubicBezTo>
                    <a:cubicBezTo>
                      <a:pt x="132" y="1"/>
                      <a:pt x="121" y="0"/>
                      <a:pt x="110" y="0"/>
                    </a:cubicBezTo>
                    <a:cubicBezTo>
                      <a:pt x="49" y="0"/>
                      <a:pt x="0" y="39"/>
                      <a:pt x="0" y="87"/>
                    </a:cubicBezTo>
                    <a:cubicBezTo>
                      <a:pt x="0" y="112"/>
                      <a:pt x="13" y="134"/>
                      <a:pt x="34" y="150"/>
                    </a:cubicBezTo>
                    <a:close/>
                  </a:path>
                </a:pathLst>
              </a:cu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9" name="Freeform 55"/>
              <p:cNvSpPr>
                <a:spLocks noChangeArrowheads="1"/>
              </p:cNvSpPr>
              <p:nvPr/>
            </p:nvSpPr>
            <p:spPr bwMode="auto">
              <a:xfrm>
                <a:off x="0" y="2"/>
                <a:ext cx="606" cy="550"/>
              </a:xfrm>
              <a:custGeom>
                <a:avLst/>
                <a:gdLst>
                  <a:gd name="T0" fmla="*/ 303 w 254"/>
                  <a:gd name="T1" fmla="*/ 0 h 230"/>
                  <a:gd name="T2" fmla="*/ 0 w 254"/>
                  <a:gd name="T3" fmla="*/ 239 h 230"/>
                  <a:gd name="T4" fmla="*/ 172 w 254"/>
                  <a:gd name="T5" fmla="*/ 457 h 230"/>
                  <a:gd name="T6" fmla="*/ 167 w 254"/>
                  <a:gd name="T7" fmla="*/ 469 h 230"/>
                  <a:gd name="T8" fmla="*/ 84 w 254"/>
                  <a:gd name="T9" fmla="*/ 545 h 230"/>
                  <a:gd name="T10" fmla="*/ 279 w 254"/>
                  <a:gd name="T11" fmla="*/ 478 h 230"/>
                  <a:gd name="T12" fmla="*/ 303 w 254"/>
                  <a:gd name="T13" fmla="*/ 478 h 230"/>
                  <a:gd name="T14" fmla="*/ 606 w 254"/>
                  <a:gd name="T15" fmla="*/ 239 h 230"/>
                  <a:gd name="T16" fmla="*/ 303 w 254"/>
                  <a:gd name="T17" fmla="*/ 0 h 2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4"/>
                  <a:gd name="T28" fmla="*/ 0 h 230"/>
                  <a:gd name="T29" fmla="*/ 254 w 254"/>
                  <a:gd name="T30" fmla="*/ 230 h 2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4" h="230">
                    <a:moveTo>
                      <a:pt x="127" y="0"/>
                    </a:moveTo>
                    <a:cubicBezTo>
                      <a:pt x="57" y="0"/>
                      <a:pt x="0" y="45"/>
                      <a:pt x="0" y="100"/>
                    </a:cubicBezTo>
                    <a:cubicBezTo>
                      <a:pt x="0" y="140"/>
                      <a:pt x="30" y="175"/>
                      <a:pt x="72" y="191"/>
                    </a:cubicBezTo>
                    <a:cubicBezTo>
                      <a:pt x="72" y="192"/>
                      <a:pt x="71" y="194"/>
                      <a:pt x="70" y="196"/>
                    </a:cubicBezTo>
                    <a:cubicBezTo>
                      <a:pt x="61" y="210"/>
                      <a:pt x="49" y="221"/>
                      <a:pt x="35" y="228"/>
                    </a:cubicBezTo>
                    <a:cubicBezTo>
                      <a:pt x="67" y="230"/>
                      <a:pt x="97" y="220"/>
                      <a:pt x="117" y="200"/>
                    </a:cubicBezTo>
                    <a:cubicBezTo>
                      <a:pt x="120" y="200"/>
                      <a:pt x="123" y="200"/>
                      <a:pt x="127" y="200"/>
                    </a:cubicBezTo>
                    <a:cubicBezTo>
                      <a:pt x="197" y="200"/>
                      <a:pt x="254" y="156"/>
                      <a:pt x="254" y="100"/>
                    </a:cubicBezTo>
                    <a:cubicBezTo>
                      <a:pt x="254" y="45"/>
                      <a:pt x="197" y="0"/>
                      <a:pt x="127" y="0"/>
                    </a:cubicBezTo>
                    <a:close/>
                  </a:path>
                </a:pathLst>
              </a:custGeom>
              <a:solidFill>
                <a:srgbClr val="1EC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0" name="Oval 57"/>
              <p:cNvSpPr>
                <a:spLocks noChangeArrowheads="1"/>
              </p:cNvSpPr>
              <p:nvPr/>
            </p:nvSpPr>
            <p:spPr bwMode="auto">
              <a:xfrm>
                <a:off x="131" y="203"/>
                <a:ext cx="84" cy="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271" name="Oval 58"/>
              <p:cNvSpPr>
                <a:spLocks noChangeArrowheads="1"/>
              </p:cNvSpPr>
              <p:nvPr/>
            </p:nvSpPr>
            <p:spPr bwMode="auto">
              <a:xfrm>
                <a:off x="260" y="203"/>
                <a:ext cx="86" cy="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272" name="Oval 59"/>
              <p:cNvSpPr>
                <a:spLocks noChangeArrowheads="1"/>
              </p:cNvSpPr>
              <p:nvPr/>
            </p:nvSpPr>
            <p:spPr bwMode="auto">
              <a:xfrm>
                <a:off x="391" y="203"/>
                <a:ext cx="83" cy="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273" name="Freeform 60"/>
              <p:cNvSpPr>
                <a:spLocks noChangeArrowheads="1"/>
              </p:cNvSpPr>
              <p:nvPr/>
            </p:nvSpPr>
            <p:spPr bwMode="auto">
              <a:xfrm>
                <a:off x="131" y="203"/>
                <a:ext cx="84" cy="41"/>
              </a:xfrm>
              <a:custGeom>
                <a:avLst/>
                <a:gdLst>
                  <a:gd name="T0" fmla="*/ 0 w 35"/>
                  <a:gd name="T1" fmla="*/ 41 h 17"/>
                  <a:gd name="T2" fmla="*/ 84 w 35"/>
                  <a:gd name="T3" fmla="*/ 41 h 17"/>
                  <a:gd name="T4" fmla="*/ 41 w 35"/>
                  <a:gd name="T5" fmla="*/ 0 h 17"/>
                  <a:gd name="T6" fmla="*/ 0 w 35"/>
                  <a:gd name="T7" fmla="*/ 41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17"/>
                  <a:gd name="T14" fmla="*/ 35 w 35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8"/>
                      <a:pt x="27" y="0"/>
                      <a:pt x="17" y="0"/>
                    </a:cubicBezTo>
                    <a:cubicBezTo>
                      <a:pt x="8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4" name="Freeform 61"/>
              <p:cNvSpPr>
                <a:spLocks noChangeArrowheads="1"/>
              </p:cNvSpPr>
              <p:nvPr/>
            </p:nvSpPr>
            <p:spPr bwMode="auto">
              <a:xfrm>
                <a:off x="260" y="203"/>
                <a:ext cx="86" cy="41"/>
              </a:xfrm>
              <a:custGeom>
                <a:avLst/>
                <a:gdLst>
                  <a:gd name="T0" fmla="*/ 0 w 36"/>
                  <a:gd name="T1" fmla="*/ 41 h 17"/>
                  <a:gd name="T2" fmla="*/ 86 w 36"/>
                  <a:gd name="T3" fmla="*/ 41 h 17"/>
                  <a:gd name="T4" fmla="*/ 43 w 36"/>
                  <a:gd name="T5" fmla="*/ 0 h 17"/>
                  <a:gd name="T6" fmla="*/ 0 w 36"/>
                  <a:gd name="T7" fmla="*/ 41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17"/>
                  <a:gd name="T14" fmla="*/ 36 w 36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17">
                    <a:moveTo>
                      <a:pt x="0" y="17"/>
                    </a:move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9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5" name="Freeform 62"/>
              <p:cNvSpPr>
                <a:spLocks noChangeArrowheads="1"/>
              </p:cNvSpPr>
              <p:nvPr/>
            </p:nvSpPr>
            <p:spPr bwMode="auto">
              <a:xfrm>
                <a:off x="391" y="203"/>
                <a:ext cx="83" cy="41"/>
              </a:xfrm>
              <a:custGeom>
                <a:avLst/>
                <a:gdLst>
                  <a:gd name="T0" fmla="*/ 0 w 35"/>
                  <a:gd name="T1" fmla="*/ 41 h 17"/>
                  <a:gd name="T2" fmla="*/ 83 w 35"/>
                  <a:gd name="T3" fmla="*/ 41 h 17"/>
                  <a:gd name="T4" fmla="*/ 43 w 35"/>
                  <a:gd name="T5" fmla="*/ 0 h 17"/>
                  <a:gd name="T6" fmla="*/ 0 w 35"/>
                  <a:gd name="T7" fmla="*/ 41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17"/>
                  <a:gd name="T14" fmla="*/ 35 w 35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8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172" name="文本框 74"/>
          <p:cNvSpPr>
            <a:spLocks noChangeArrowheads="1"/>
          </p:cNvSpPr>
          <p:nvPr/>
        </p:nvSpPr>
        <p:spPr bwMode="auto">
          <a:xfrm>
            <a:off x="1171575" y="4533900"/>
            <a:ext cx="23193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1F3864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现场报名</a:t>
            </a:r>
            <a:endParaRPr lang="en-US" altLang="zh-CN">
              <a:solidFill>
                <a:srgbClr val="1F3864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1F3864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官微，公众号报名</a:t>
            </a:r>
            <a:endParaRPr lang="en-US" altLang="zh-CN">
              <a:solidFill>
                <a:srgbClr val="1F3864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1F3864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领取报名表报名</a:t>
            </a:r>
          </a:p>
        </p:txBody>
      </p:sp>
      <p:grpSp>
        <p:nvGrpSpPr>
          <p:cNvPr id="7173" name="组合 150"/>
          <p:cNvGrpSpPr>
            <a:grpSpLocks/>
          </p:cNvGrpSpPr>
          <p:nvPr/>
        </p:nvGrpSpPr>
        <p:grpSpPr bwMode="auto">
          <a:xfrm>
            <a:off x="4768850" y="2220913"/>
            <a:ext cx="2654300" cy="1606550"/>
            <a:chOff x="0" y="0"/>
            <a:chExt cx="2632075" cy="1593851"/>
          </a:xfrm>
        </p:grpSpPr>
        <p:sp>
          <p:nvSpPr>
            <p:cNvPr id="7196" name="Freeform 66"/>
            <p:cNvSpPr>
              <a:spLocks noChangeArrowheads="1"/>
            </p:cNvSpPr>
            <p:nvPr/>
          </p:nvSpPr>
          <p:spPr bwMode="auto">
            <a:xfrm>
              <a:off x="828675" y="0"/>
              <a:ext cx="941388" cy="31750"/>
            </a:xfrm>
            <a:custGeom>
              <a:avLst/>
              <a:gdLst>
                <a:gd name="T0" fmla="*/ 926326 w 250"/>
                <a:gd name="T1" fmla="*/ 31750 h 8"/>
                <a:gd name="T2" fmla="*/ 15062 w 250"/>
                <a:gd name="T3" fmla="*/ 31750 h 8"/>
                <a:gd name="T4" fmla="*/ 0 w 250"/>
                <a:gd name="T5" fmla="*/ 15875 h 8"/>
                <a:gd name="T6" fmla="*/ 15062 w 250"/>
                <a:gd name="T7" fmla="*/ 0 h 8"/>
                <a:gd name="T8" fmla="*/ 926326 w 250"/>
                <a:gd name="T9" fmla="*/ 0 h 8"/>
                <a:gd name="T10" fmla="*/ 941388 w 250"/>
                <a:gd name="T11" fmla="*/ 15875 h 8"/>
                <a:gd name="T12" fmla="*/ 926326 w 250"/>
                <a:gd name="T13" fmla="*/ 3175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0"/>
                <a:gd name="T22" fmla="*/ 0 h 8"/>
                <a:gd name="T23" fmla="*/ 250 w 25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0" h="8">
                  <a:moveTo>
                    <a:pt x="24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9" y="0"/>
                    <a:pt x="250" y="2"/>
                    <a:pt x="250" y="4"/>
                  </a:cubicBezTo>
                  <a:cubicBezTo>
                    <a:pt x="250" y="6"/>
                    <a:pt x="249" y="8"/>
                    <a:pt x="246" y="8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67"/>
            <p:cNvSpPr>
              <a:spLocks noChangeArrowheads="1"/>
            </p:cNvSpPr>
            <p:nvPr/>
          </p:nvSpPr>
          <p:spPr bwMode="auto">
            <a:xfrm>
              <a:off x="828675" y="155575"/>
              <a:ext cx="941388" cy="30163"/>
            </a:xfrm>
            <a:custGeom>
              <a:avLst/>
              <a:gdLst>
                <a:gd name="T0" fmla="*/ 926326 w 250"/>
                <a:gd name="T1" fmla="*/ 30163 h 8"/>
                <a:gd name="T2" fmla="*/ 15062 w 250"/>
                <a:gd name="T3" fmla="*/ 30163 h 8"/>
                <a:gd name="T4" fmla="*/ 0 w 250"/>
                <a:gd name="T5" fmla="*/ 15082 h 8"/>
                <a:gd name="T6" fmla="*/ 15062 w 250"/>
                <a:gd name="T7" fmla="*/ 0 h 8"/>
                <a:gd name="T8" fmla="*/ 926326 w 250"/>
                <a:gd name="T9" fmla="*/ 0 h 8"/>
                <a:gd name="T10" fmla="*/ 941388 w 250"/>
                <a:gd name="T11" fmla="*/ 15082 h 8"/>
                <a:gd name="T12" fmla="*/ 926326 w 250"/>
                <a:gd name="T13" fmla="*/ 3016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0"/>
                <a:gd name="T22" fmla="*/ 0 h 8"/>
                <a:gd name="T23" fmla="*/ 250 w 25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0" h="8">
                  <a:moveTo>
                    <a:pt x="24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9" y="0"/>
                    <a:pt x="250" y="2"/>
                    <a:pt x="250" y="4"/>
                  </a:cubicBezTo>
                  <a:cubicBezTo>
                    <a:pt x="250" y="6"/>
                    <a:pt x="249" y="8"/>
                    <a:pt x="246" y="8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68"/>
            <p:cNvSpPr>
              <a:spLocks noChangeArrowheads="1"/>
            </p:cNvSpPr>
            <p:nvPr/>
          </p:nvSpPr>
          <p:spPr bwMode="auto">
            <a:xfrm>
              <a:off x="584200" y="309563"/>
              <a:ext cx="1185863" cy="31750"/>
            </a:xfrm>
            <a:custGeom>
              <a:avLst/>
              <a:gdLst>
                <a:gd name="T0" fmla="*/ 1170804 w 315"/>
                <a:gd name="T1" fmla="*/ 31750 h 8"/>
                <a:gd name="T2" fmla="*/ 15059 w 315"/>
                <a:gd name="T3" fmla="*/ 31750 h 8"/>
                <a:gd name="T4" fmla="*/ 0 w 315"/>
                <a:gd name="T5" fmla="*/ 15875 h 8"/>
                <a:gd name="T6" fmla="*/ 15059 w 315"/>
                <a:gd name="T7" fmla="*/ 0 h 8"/>
                <a:gd name="T8" fmla="*/ 1170804 w 315"/>
                <a:gd name="T9" fmla="*/ 0 h 8"/>
                <a:gd name="T10" fmla="*/ 1185863 w 315"/>
                <a:gd name="T11" fmla="*/ 15875 h 8"/>
                <a:gd name="T12" fmla="*/ 1170804 w 315"/>
                <a:gd name="T13" fmla="*/ 3175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5"/>
                <a:gd name="T22" fmla="*/ 0 h 8"/>
                <a:gd name="T23" fmla="*/ 315 w 315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5" h="8">
                  <a:moveTo>
                    <a:pt x="31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14" y="0"/>
                    <a:pt x="315" y="2"/>
                    <a:pt x="315" y="4"/>
                  </a:cubicBezTo>
                  <a:cubicBezTo>
                    <a:pt x="315" y="6"/>
                    <a:pt x="314" y="8"/>
                    <a:pt x="311" y="8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69"/>
            <p:cNvSpPr>
              <a:spLocks noChangeArrowheads="1"/>
            </p:cNvSpPr>
            <p:nvPr/>
          </p:nvSpPr>
          <p:spPr bwMode="auto">
            <a:xfrm>
              <a:off x="584200" y="461963"/>
              <a:ext cx="1185863" cy="30163"/>
            </a:xfrm>
            <a:custGeom>
              <a:avLst/>
              <a:gdLst>
                <a:gd name="T0" fmla="*/ 1170804 w 315"/>
                <a:gd name="T1" fmla="*/ 30163 h 8"/>
                <a:gd name="T2" fmla="*/ 15059 w 315"/>
                <a:gd name="T3" fmla="*/ 30163 h 8"/>
                <a:gd name="T4" fmla="*/ 0 w 315"/>
                <a:gd name="T5" fmla="*/ 15082 h 8"/>
                <a:gd name="T6" fmla="*/ 15059 w 315"/>
                <a:gd name="T7" fmla="*/ 0 h 8"/>
                <a:gd name="T8" fmla="*/ 1170804 w 315"/>
                <a:gd name="T9" fmla="*/ 0 h 8"/>
                <a:gd name="T10" fmla="*/ 1185863 w 315"/>
                <a:gd name="T11" fmla="*/ 15082 h 8"/>
                <a:gd name="T12" fmla="*/ 1170804 w 315"/>
                <a:gd name="T13" fmla="*/ 3016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5"/>
                <a:gd name="T22" fmla="*/ 0 h 8"/>
                <a:gd name="T23" fmla="*/ 315 w 315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5" h="8">
                  <a:moveTo>
                    <a:pt x="31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14" y="0"/>
                    <a:pt x="315" y="2"/>
                    <a:pt x="315" y="4"/>
                  </a:cubicBezTo>
                  <a:cubicBezTo>
                    <a:pt x="315" y="6"/>
                    <a:pt x="314" y="8"/>
                    <a:pt x="311" y="8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70"/>
            <p:cNvSpPr>
              <a:spLocks noChangeArrowheads="1"/>
            </p:cNvSpPr>
            <p:nvPr/>
          </p:nvSpPr>
          <p:spPr bwMode="auto">
            <a:xfrm>
              <a:off x="581025" y="0"/>
              <a:ext cx="192088" cy="223838"/>
            </a:xfrm>
            <a:custGeom>
              <a:avLst/>
              <a:gdLst>
                <a:gd name="T0" fmla="*/ 173256 w 51"/>
                <a:gd name="T1" fmla="*/ 223838 h 59"/>
                <a:gd name="T2" fmla="*/ 161957 w 51"/>
                <a:gd name="T3" fmla="*/ 212456 h 59"/>
                <a:gd name="T4" fmla="*/ 97927 w 51"/>
                <a:gd name="T5" fmla="*/ 56908 h 59"/>
                <a:gd name="T6" fmla="*/ 30131 w 51"/>
                <a:gd name="T7" fmla="*/ 212456 h 59"/>
                <a:gd name="T8" fmla="*/ 11299 w 51"/>
                <a:gd name="T9" fmla="*/ 223838 h 59"/>
                <a:gd name="T10" fmla="*/ 3766 w 51"/>
                <a:gd name="T11" fmla="*/ 204869 h 59"/>
                <a:gd name="T12" fmla="*/ 82861 w 51"/>
                <a:gd name="T13" fmla="*/ 11382 h 59"/>
                <a:gd name="T14" fmla="*/ 97927 w 51"/>
                <a:gd name="T15" fmla="*/ 0 h 59"/>
                <a:gd name="T16" fmla="*/ 109227 w 51"/>
                <a:gd name="T17" fmla="*/ 11382 h 59"/>
                <a:gd name="T18" fmla="*/ 188322 w 51"/>
                <a:gd name="T19" fmla="*/ 204869 h 59"/>
                <a:gd name="T20" fmla="*/ 180789 w 51"/>
                <a:gd name="T21" fmla="*/ 223838 h 59"/>
                <a:gd name="T22" fmla="*/ 173256 w 51"/>
                <a:gd name="T23" fmla="*/ 223838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1"/>
                <a:gd name="T37" fmla="*/ 0 h 59"/>
                <a:gd name="T38" fmla="*/ 51 w 51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1" h="59">
                  <a:moveTo>
                    <a:pt x="46" y="59"/>
                  </a:moveTo>
                  <a:cubicBezTo>
                    <a:pt x="45" y="59"/>
                    <a:pt x="43" y="58"/>
                    <a:pt x="43" y="5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8"/>
                    <a:pt x="5" y="59"/>
                    <a:pt x="3" y="59"/>
                  </a:cubicBezTo>
                  <a:cubicBezTo>
                    <a:pt x="1" y="58"/>
                    <a:pt x="0" y="56"/>
                    <a:pt x="1" y="5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7" y="0"/>
                    <a:pt x="29" y="1"/>
                    <a:pt x="29" y="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6"/>
                    <a:pt x="50" y="58"/>
                    <a:pt x="48" y="59"/>
                  </a:cubicBezTo>
                  <a:cubicBezTo>
                    <a:pt x="47" y="59"/>
                    <a:pt x="47" y="59"/>
                    <a:pt x="46" y="59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71"/>
            <p:cNvSpPr>
              <a:spLocks noChangeArrowheads="1"/>
            </p:cNvSpPr>
            <p:nvPr/>
          </p:nvSpPr>
          <p:spPr bwMode="auto">
            <a:xfrm>
              <a:off x="606425" y="155575"/>
              <a:ext cx="131763" cy="30163"/>
            </a:xfrm>
            <a:custGeom>
              <a:avLst/>
              <a:gdLst>
                <a:gd name="T0" fmla="*/ 116704 w 35"/>
                <a:gd name="T1" fmla="*/ 30163 h 8"/>
                <a:gd name="T2" fmla="*/ 15059 w 35"/>
                <a:gd name="T3" fmla="*/ 30163 h 8"/>
                <a:gd name="T4" fmla="*/ 0 w 35"/>
                <a:gd name="T5" fmla="*/ 15082 h 8"/>
                <a:gd name="T6" fmla="*/ 15059 w 35"/>
                <a:gd name="T7" fmla="*/ 0 h 8"/>
                <a:gd name="T8" fmla="*/ 116704 w 35"/>
                <a:gd name="T9" fmla="*/ 0 h 8"/>
                <a:gd name="T10" fmla="*/ 131763 w 35"/>
                <a:gd name="T11" fmla="*/ 15082 h 8"/>
                <a:gd name="T12" fmla="*/ 116704 w 35"/>
                <a:gd name="T13" fmla="*/ 30163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8"/>
                <a:gd name="T23" fmla="*/ 35 w 35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72"/>
            <p:cNvSpPr>
              <a:spLocks noChangeArrowheads="1"/>
            </p:cNvSpPr>
            <p:nvPr/>
          </p:nvSpPr>
          <p:spPr bwMode="auto">
            <a:xfrm>
              <a:off x="568325" y="465138"/>
              <a:ext cx="1100138" cy="1000125"/>
            </a:xfrm>
            <a:custGeom>
              <a:avLst/>
              <a:gdLst>
                <a:gd name="T0" fmla="*/ 550069 w 292"/>
                <a:gd name="T1" fmla="*/ 0 h 265"/>
                <a:gd name="T2" fmla="*/ 0 w 292"/>
                <a:gd name="T3" fmla="*/ 434017 h 265"/>
                <a:gd name="T4" fmla="*/ 316478 w 292"/>
                <a:gd name="T5" fmla="*/ 826518 h 265"/>
                <a:gd name="T6" fmla="*/ 305175 w 292"/>
                <a:gd name="T7" fmla="*/ 849163 h 265"/>
                <a:gd name="T8" fmla="*/ 150704 w 292"/>
                <a:gd name="T9" fmla="*/ 988803 h 265"/>
                <a:gd name="T10" fmla="*/ 508625 w 292"/>
                <a:gd name="T11" fmla="*/ 868033 h 265"/>
                <a:gd name="T12" fmla="*/ 550069 w 292"/>
                <a:gd name="T13" fmla="*/ 871807 h 265"/>
                <a:gd name="T14" fmla="*/ 1100138 w 292"/>
                <a:gd name="T15" fmla="*/ 434017 h 265"/>
                <a:gd name="T16" fmla="*/ 550069 w 292"/>
                <a:gd name="T17" fmla="*/ 0 h 2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2"/>
                <a:gd name="T28" fmla="*/ 0 h 265"/>
                <a:gd name="T29" fmla="*/ 292 w 292"/>
                <a:gd name="T30" fmla="*/ 265 h 2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2" h="265">
                  <a:moveTo>
                    <a:pt x="146" y="0"/>
                  </a:moveTo>
                  <a:cubicBezTo>
                    <a:pt x="66" y="0"/>
                    <a:pt x="0" y="52"/>
                    <a:pt x="0" y="115"/>
                  </a:cubicBezTo>
                  <a:cubicBezTo>
                    <a:pt x="0" y="161"/>
                    <a:pt x="34" y="201"/>
                    <a:pt x="84" y="219"/>
                  </a:cubicBezTo>
                  <a:cubicBezTo>
                    <a:pt x="83" y="221"/>
                    <a:pt x="82" y="223"/>
                    <a:pt x="81" y="225"/>
                  </a:cubicBezTo>
                  <a:cubicBezTo>
                    <a:pt x="71" y="242"/>
                    <a:pt x="57" y="254"/>
                    <a:pt x="40" y="262"/>
                  </a:cubicBezTo>
                  <a:cubicBezTo>
                    <a:pt x="78" y="265"/>
                    <a:pt x="112" y="254"/>
                    <a:pt x="135" y="230"/>
                  </a:cubicBezTo>
                  <a:cubicBezTo>
                    <a:pt x="139" y="230"/>
                    <a:pt x="142" y="231"/>
                    <a:pt x="146" y="231"/>
                  </a:cubicBezTo>
                  <a:cubicBezTo>
                    <a:pt x="227" y="231"/>
                    <a:pt x="292" y="179"/>
                    <a:pt x="292" y="115"/>
                  </a:cubicBezTo>
                  <a:cubicBezTo>
                    <a:pt x="292" y="52"/>
                    <a:pt x="227" y="0"/>
                    <a:pt x="146" y="0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73"/>
            <p:cNvSpPr>
              <a:spLocks noChangeArrowheads="1"/>
            </p:cNvSpPr>
            <p:nvPr/>
          </p:nvSpPr>
          <p:spPr bwMode="auto">
            <a:xfrm>
              <a:off x="885825" y="465138"/>
              <a:ext cx="782638" cy="750888"/>
            </a:xfrm>
            <a:custGeom>
              <a:avLst/>
              <a:gdLst>
                <a:gd name="T0" fmla="*/ 613317 w 208"/>
                <a:gd name="T1" fmla="*/ 750888 h 199"/>
                <a:gd name="T2" fmla="*/ 0 w 208"/>
                <a:gd name="T3" fmla="*/ 252812 h 199"/>
                <a:gd name="T4" fmla="*/ 71491 w 208"/>
                <a:gd name="T5" fmla="*/ 18867 h 199"/>
                <a:gd name="T6" fmla="*/ 233286 w 208"/>
                <a:gd name="T7" fmla="*/ 0 h 199"/>
                <a:gd name="T8" fmla="*/ 782638 w 208"/>
                <a:gd name="T9" fmla="*/ 433930 h 199"/>
                <a:gd name="T10" fmla="*/ 613317 w 208"/>
                <a:gd name="T11" fmla="*/ 750888 h 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"/>
                <a:gd name="T19" fmla="*/ 0 h 199"/>
                <a:gd name="T20" fmla="*/ 208 w 208"/>
                <a:gd name="T21" fmla="*/ 199 h 19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" h="199">
                  <a:moveTo>
                    <a:pt x="163" y="199"/>
                  </a:moveTo>
                  <a:cubicBezTo>
                    <a:pt x="72" y="197"/>
                    <a:pt x="0" y="139"/>
                    <a:pt x="0" y="67"/>
                  </a:cubicBezTo>
                  <a:cubicBezTo>
                    <a:pt x="0" y="45"/>
                    <a:pt x="7" y="24"/>
                    <a:pt x="19" y="5"/>
                  </a:cubicBezTo>
                  <a:cubicBezTo>
                    <a:pt x="33" y="2"/>
                    <a:pt x="47" y="0"/>
                    <a:pt x="62" y="0"/>
                  </a:cubicBezTo>
                  <a:cubicBezTo>
                    <a:pt x="143" y="0"/>
                    <a:pt x="208" y="52"/>
                    <a:pt x="208" y="115"/>
                  </a:cubicBezTo>
                  <a:cubicBezTo>
                    <a:pt x="208" y="148"/>
                    <a:pt x="191" y="178"/>
                    <a:pt x="163" y="199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74"/>
            <p:cNvSpPr>
              <a:spLocks noChangeArrowheads="1"/>
            </p:cNvSpPr>
            <p:nvPr/>
          </p:nvSpPr>
          <p:spPr bwMode="auto">
            <a:xfrm>
              <a:off x="957263" y="109538"/>
              <a:ext cx="1260475" cy="1144588"/>
            </a:xfrm>
            <a:custGeom>
              <a:avLst/>
              <a:gdLst>
                <a:gd name="T0" fmla="*/ 632119 w 335"/>
                <a:gd name="T1" fmla="*/ 0 h 303"/>
                <a:gd name="T2" fmla="*/ 1260475 w 335"/>
                <a:gd name="T3" fmla="*/ 498632 h 303"/>
                <a:gd name="T4" fmla="*/ 903027 w 335"/>
                <a:gd name="T5" fmla="*/ 948157 h 303"/>
                <a:gd name="T6" fmla="*/ 914315 w 335"/>
                <a:gd name="T7" fmla="*/ 974600 h 303"/>
                <a:gd name="T8" fmla="*/ 1087395 w 335"/>
                <a:gd name="T9" fmla="*/ 1133255 h 303"/>
                <a:gd name="T10" fmla="*/ 681033 w 335"/>
                <a:gd name="T11" fmla="*/ 993487 h 303"/>
                <a:gd name="T12" fmla="*/ 632119 w 335"/>
                <a:gd name="T13" fmla="*/ 997265 h 303"/>
                <a:gd name="T14" fmla="*/ 0 w 335"/>
                <a:gd name="T15" fmla="*/ 498632 h 303"/>
                <a:gd name="T16" fmla="*/ 632119 w 335"/>
                <a:gd name="T17" fmla="*/ 0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5"/>
                <a:gd name="T28" fmla="*/ 0 h 303"/>
                <a:gd name="T29" fmla="*/ 335 w 335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5" h="303">
                  <a:moveTo>
                    <a:pt x="168" y="0"/>
                  </a:moveTo>
                  <a:cubicBezTo>
                    <a:pt x="260" y="0"/>
                    <a:pt x="335" y="59"/>
                    <a:pt x="335" y="132"/>
                  </a:cubicBezTo>
                  <a:cubicBezTo>
                    <a:pt x="335" y="185"/>
                    <a:pt x="296" y="230"/>
                    <a:pt x="240" y="251"/>
                  </a:cubicBezTo>
                  <a:cubicBezTo>
                    <a:pt x="241" y="253"/>
                    <a:pt x="242" y="256"/>
                    <a:pt x="243" y="258"/>
                  </a:cubicBezTo>
                  <a:cubicBezTo>
                    <a:pt x="254" y="277"/>
                    <a:pt x="270" y="291"/>
                    <a:pt x="289" y="300"/>
                  </a:cubicBezTo>
                  <a:cubicBezTo>
                    <a:pt x="247" y="303"/>
                    <a:pt x="207" y="290"/>
                    <a:pt x="181" y="263"/>
                  </a:cubicBezTo>
                  <a:cubicBezTo>
                    <a:pt x="177" y="264"/>
                    <a:pt x="172" y="264"/>
                    <a:pt x="168" y="264"/>
                  </a:cubicBezTo>
                  <a:cubicBezTo>
                    <a:pt x="75" y="264"/>
                    <a:pt x="0" y="205"/>
                    <a:pt x="0" y="132"/>
                  </a:cubicBezTo>
                  <a:cubicBezTo>
                    <a:pt x="0" y="59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EF6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Oval 76"/>
            <p:cNvSpPr>
              <a:spLocks noChangeArrowheads="1"/>
            </p:cNvSpPr>
            <p:nvPr/>
          </p:nvSpPr>
          <p:spPr bwMode="auto">
            <a:xfrm>
              <a:off x="1770063" y="528638"/>
              <a:ext cx="177800" cy="177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06" name="Oval 77"/>
            <p:cNvSpPr>
              <a:spLocks noChangeArrowheads="1"/>
            </p:cNvSpPr>
            <p:nvPr/>
          </p:nvSpPr>
          <p:spPr bwMode="auto">
            <a:xfrm>
              <a:off x="1498600" y="528638"/>
              <a:ext cx="177800" cy="177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07" name="Oval 78"/>
            <p:cNvSpPr>
              <a:spLocks noChangeArrowheads="1"/>
            </p:cNvSpPr>
            <p:nvPr/>
          </p:nvSpPr>
          <p:spPr bwMode="auto">
            <a:xfrm>
              <a:off x="1228725" y="528638"/>
              <a:ext cx="176213" cy="177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08" name="Freeform 79"/>
            <p:cNvSpPr>
              <a:spLocks noChangeArrowheads="1"/>
            </p:cNvSpPr>
            <p:nvPr/>
          </p:nvSpPr>
          <p:spPr bwMode="auto">
            <a:xfrm>
              <a:off x="1770063" y="528638"/>
              <a:ext cx="177800" cy="79375"/>
            </a:xfrm>
            <a:custGeom>
              <a:avLst/>
              <a:gdLst>
                <a:gd name="T0" fmla="*/ 177800 w 47"/>
                <a:gd name="T1" fmla="*/ 79375 h 21"/>
                <a:gd name="T2" fmla="*/ 0 w 47"/>
                <a:gd name="T3" fmla="*/ 79375 h 21"/>
                <a:gd name="T4" fmla="*/ 90791 w 47"/>
                <a:gd name="T5" fmla="*/ 0 h 21"/>
                <a:gd name="T6" fmla="*/ 177800 w 47"/>
                <a:gd name="T7" fmla="*/ 79375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"/>
                <a:gd name="T13" fmla="*/ 0 h 21"/>
                <a:gd name="T14" fmla="*/ 47 w 47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" h="21">
                  <a:moveTo>
                    <a:pt x="47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9"/>
                    <a:pt x="11" y="0"/>
                    <a:pt x="24" y="0"/>
                  </a:cubicBezTo>
                  <a:cubicBezTo>
                    <a:pt x="36" y="0"/>
                    <a:pt x="46" y="9"/>
                    <a:pt x="4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80"/>
            <p:cNvSpPr>
              <a:spLocks noChangeArrowheads="1"/>
            </p:cNvSpPr>
            <p:nvPr/>
          </p:nvSpPr>
          <p:spPr bwMode="auto">
            <a:xfrm>
              <a:off x="1498600" y="528638"/>
              <a:ext cx="177800" cy="79375"/>
            </a:xfrm>
            <a:custGeom>
              <a:avLst/>
              <a:gdLst>
                <a:gd name="T0" fmla="*/ 177800 w 47"/>
                <a:gd name="T1" fmla="*/ 79375 h 21"/>
                <a:gd name="T2" fmla="*/ 0 w 47"/>
                <a:gd name="T3" fmla="*/ 79375 h 21"/>
                <a:gd name="T4" fmla="*/ 87009 w 47"/>
                <a:gd name="T5" fmla="*/ 0 h 21"/>
                <a:gd name="T6" fmla="*/ 177800 w 47"/>
                <a:gd name="T7" fmla="*/ 79375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"/>
                <a:gd name="T13" fmla="*/ 0 h 21"/>
                <a:gd name="T14" fmla="*/ 47 w 47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" h="21">
                  <a:moveTo>
                    <a:pt x="47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9"/>
                    <a:pt x="11" y="0"/>
                    <a:pt x="23" y="0"/>
                  </a:cubicBezTo>
                  <a:cubicBezTo>
                    <a:pt x="36" y="0"/>
                    <a:pt x="46" y="9"/>
                    <a:pt x="4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81"/>
            <p:cNvSpPr>
              <a:spLocks noChangeArrowheads="1"/>
            </p:cNvSpPr>
            <p:nvPr/>
          </p:nvSpPr>
          <p:spPr bwMode="auto">
            <a:xfrm>
              <a:off x="1228725" y="528638"/>
              <a:ext cx="176213" cy="79375"/>
            </a:xfrm>
            <a:custGeom>
              <a:avLst/>
              <a:gdLst>
                <a:gd name="T0" fmla="*/ 176213 w 47"/>
                <a:gd name="T1" fmla="*/ 79375 h 21"/>
                <a:gd name="T2" fmla="*/ 0 w 47"/>
                <a:gd name="T3" fmla="*/ 79375 h 21"/>
                <a:gd name="T4" fmla="*/ 86232 w 47"/>
                <a:gd name="T5" fmla="*/ 0 h 21"/>
                <a:gd name="T6" fmla="*/ 176213 w 47"/>
                <a:gd name="T7" fmla="*/ 79375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"/>
                <a:gd name="T13" fmla="*/ 0 h 21"/>
                <a:gd name="T14" fmla="*/ 47 w 47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" h="21">
                  <a:moveTo>
                    <a:pt x="47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9"/>
                    <a:pt x="11" y="0"/>
                    <a:pt x="23" y="0"/>
                  </a:cubicBezTo>
                  <a:cubicBezTo>
                    <a:pt x="36" y="0"/>
                    <a:pt x="46" y="9"/>
                    <a:pt x="4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82"/>
            <p:cNvSpPr>
              <a:spLocks noChangeArrowheads="1"/>
            </p:cNvSpPr>
            <p:nvPr/>
          </p:nvSpPr>
          <p:spPr bwMode="auto">
            <a:xfrm>
              <a:off x="2090738" y="974725"/>
              <a:ext cx="469900" cy="523875"/>
            </a:xfrm>
            <a:custGeom>
              <a:avLst/>
              <a:gdLst>
                <a:gd name="T0" fmla="*/ 266903 w 125"/>
                <a:gd name="T1" fmla="*/ 0 h 139"/>
                <a:gd name="T2" fmla="*/ 63906 w 125"/>
                <a:gd name="T3" fmla="*/ 203520 h 139"/>
                <a:gd name="T4" fmla="*/ 63906 w 125"/>
                <a:gd name="T5" fmla="*/ 222364 h 139"/>
                <a:gd name="T6" fmla="*/ 0 w 125"/>
                <a:gd name="T7" fmla="*/ 354275 h 139"/>
                <a:gd name="T8" fmla="*/ 63906 w 125"/>
                <a:gd name="T9" fmla="*/ 354275 h 139"/>
                <a:gd name="T10" fmla="*/ 71425 w 125"/>
                <a:gd name="T11" fmla="*/ 380657 h 139"/>
                <a:gd name="T12" fmla="*/ 67666 w 125"/>
                <a:gd name="T13" fmla="*/ 395733 h 139"/>
                <a:gd name="T14" fmla="*/ 75184 w 125"/>
                <a:gd name="T15" fmla="*/ 410808 h 139"/>
                <a:gd name="T16" fmla="*/ 71425 w 125"/>
                <a:gd name="T17" fmla="*/ 422115 h 139"/>
                <a:gd name="T18" fmla="*/ 78943 w 125"/>
                <a:gd name="T19" fmla="*/ 437191 h 139"/>
                <a:gd name="T20" fmla="*/ 78943 w 125"/>
                <a:gd name="T21" fmla="*/ 444728 h 139"/>
                <a:gd name="T22" fmla="*/ 157886 w 125"/>
                <a:gd name="T23" fmla="*/ 523875 h 139"/>
                <a:gd name="T24" fmla="*/ 266903 w 125"/>
                <a:gd name="T25" fmla="*/ 523875 h 139"/>
                <a:gd name="T26" fmla="*/ 266903 w 125"/>
                <a:gd name="T27" fmla="*/ 523875 h 139"/>
                <a:gd name="T28" fmla="*/ 266903 w 125"/>
                <a:gd name="T29" fmla="*/ 523875 h 139"/>
                <a:gd name="T30" fmla="*/ 270662 w 125"/>
                <a:gd name="T31" fmla="*/ 523875 h 139"/>
                <a:gd name="T32" fmla="*/ 469900 w 125"/>
                <a:gd name="T33" fmla="*/ 523875 h 139"/>
                <a:gd name="T34" fmla="*/ 469900 w 125"/>
                <a:gd name="T35" fmla="*/ 320355 h 139"/>
                <a:gd name="T36" fmla="*/ 469900 w 125"/>
                <a:gd name="T37" fmla="*/ 203520 h 139"/>
                <a:gd name="T38" fmla="*/ 266903 w 125"/>
                <a:gd name="T39" fmla="*/ 0 h 1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5"/>
                <a:gd name="T61" fmla="*/ 0 h 139"/>
                <a:gd name="T62" fmla="*/ 125 w 125"/>
                <a:gd name="T63" fmla="*/ 139 h 1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5" h="139">
                  <a:moveTo>
                    <a:pt x="71" y="0"/>
                  </a:moveTo>
                  <a:cubicBezTo>
                    <a:pt x="41" y="0"/>
                    <a:pt x="17" y="24"/>
                    <a:pt x="17" y="54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8" y="97"/>
                    <a:pt x="18" y="99"/>
                    <a:pt x="19" y="101"/>
                  </a:cubicBezTo>
                  <a:cubicBezTo>
                    <a:pt x="18" y="102"/>
                    <a:pt x="18" y="104"/>
                    <a:pt x="18" y="105"/>
                  </a:cubicBezTo>
                  <a:cubicBezTo>
                    <a:pt x="18" y="106"/>
                    <a:pt x="19" y="108"/>
                    <a:pt x="20" y="109"/>
                  </a:cubicBezTo>
                  <a:cubicBezTo>
                    <a:pt x="19" y="110"/>
                    <a:pt x="19" y="111"/>
                    <a:pt x="19" y="112"/>
                  </a:cubicBezTo>
                  <a:cubicBezTo>
                    <a:pt x="19" y="114"/>
                    <a:pt x="20" y="116"/>
                    <a:pt x="21" y="116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30"/>
                    <a:pt x="31" y="139"/>
                    <a:pt x="42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2" y="139"/>
                    <a:pt x="72" y="139"/>
                    <a:pt x="72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5" y="54"/>
                    <a:pt x="125" y="54"/>
                    <a:pt x="125" y="54"/>
                  </a:cubicBezTo>
                  <a:cubicBezTo>
                    <a:pt x="125" y="24"/>
                    <a:pt x="101" y="0"/>
                    <a:pt x="71" y="0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Oval 83"/>
            <p:cNvSpPr>
              <a:spLocks noChangeArrowheads="1"/>
            </p:cNvSpPr>
            <p:nvPr/>
          </p:nvSpPr>
          <p:spPr bwMode="auto">
            <a:xfrm>
              <a:off x="2200275" y="1265238"/>
              <a:ext cx="107950" cy="109538"/>
            </a:xfrm>
            <a:prstGeom prst="ellipse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13" name="Oval 84"/>
            <p:cNvSpPr>
              <a:spLocks noChangeArrowheads="1"/>
            </p:cNvSpPr>
            <p:nvPr/>
          </p:nvSpPr>
          <p:spPr bwMode="auto">
            <a:xfrm>
              <a:off x="2200275" y="1190625"/>
              <a:ext cx="22225" cy="22225"/>
            </a:xfrm>
            <a:prstGeom prst="ellipse">
              <a:avLst/>
            </a:pr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14" name="Freeform 85"/>
            <p:cNvSpPr>
              <a:spLocks noChangeArrowheads="1"/>
            </p:cNvSpPr>
            <p:nvPr/>
          </p:nvSpPr>
          <p:spPr bwMode="auto">
            <a:xfrm>
              <a:off x="139700" y="1068388"/>
              <a:ext cx="471488" cy="525463"/>
            </a:xfrm>
            <a:custGeom>
              <a:avLst/>
              <a:gdLst>
                <a:gd name="T0" fmla="*/ 207455 w 125"/>
                <a:gd name="T1" fmla="*/ 0 h 139"/>
                <a:gd name="T2" fmla="*/ 411138 w 125"/>
                <a:gd name="T3" fmla="*/ 204137 h 139"/>
                <a:gd name="T4" fmla="*/ 411138 w 125"/>
                <a:gd name="T5" fmla="*/ 223038 h 139"/>
                <a:gd name="T6" fmla="*/ 471488 w 125"/>
                <a:gd name="T7" fmla="*/ 355349 h 139"/>
                <a:gd name="T8" fmla="*/ 407366 w 125"/>
                <a:gd name="T9" fmla="*/ 355349 h 139"/>
                <a:gd name="T10" fmla="*/ 399822 w 125"/>
                <a:gd name="T11" fmla="*/ 385592 h 139"/>
                <a:gd name="T12" fmla="*/ 403594 w 125"/>
                <a:gd name="T13" fmla="*/ 396932 h 139"/>
                <a:gd name="T14" fmla="*/ 399822 w 125"/>
                <a:gd name="T15" fmla="*/ 412054 h 139"/>
                <a:gd name="T16" fmla="*/ 403594 w 125"/>
                <a:gd name="T17" fmla="*/ 423395 h 139"/>
                <a:gd name="T18" fmla="*/ 392278 w 125"/>
                <a:gd name="T19" fmla="*/ 442296 h 139"/>
                <a:gd name="T20" fmla="*/ 392278 w 125"/>
                <a:gd name="T21" fmla="*/ 446077 h 139"/>
                <a:gd name="T22" fmla="*/ 313068 w 125"/>
                <a:gd name="T23" fmla="*/ 525463 h 139"/>
                <a:gd name="T24" fmla="*/ 207455 w 125"/>
                <a:gd name="T25" fmla="*/ 525463 h 139"/>
                <a:gd name="T26" fmla="*/ 207455 w 125"/>
                <a:gd name="T27" fmla="*/ 525463 h 139"/>
                <a:gd name="T28" fmla="*/ 203683 w 125"/>
                <a:gd name="T29" fmla="*/ 525463 h 139"/>
                <a:gd name="T30" fmla="*/ 199911 w 125"/>
                <a:gd name="T31" fmla="*/ 525463 h 139"/>
                <a:gd name="T32" fmla="*/ 0 w 125"/>
                <a:gd name="T33" fmla="*/ 525463 h 139"/>
                <a:gd name="T34" fmla="*/ 0 w 125"/>
                <a:gd name="T35" fmla="*/ 321326 h 139"/>
                <a:gd name="T36" fmla="*/ 0 w 125"/>
                <a:gd name="T37" fmla="*/ 204137 h 139"/>
                <a:gd name="T38" fmla="*/ 207455 w 125"/>
                <a:gd name="T39" fmla="*/ 0 h 1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5"/>
                <a:gd name="T61" fmla="*/ 0 h 139"/>
                <a:gd name="T62" fmla="*/ 125 w 125"/>
                <a:gd name="T63" fmla="*/ 139 h 1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5" h="139">
                  <a:moveTo>
                    <a:pt x="55" y="0"/>
                  </a:moveTo>
                  <a:cubicBezTo>
                    <a:pt x="85" y="0"/>
                    <a:pt x="109" y="24"/>
                    <a:pt x="109" y="54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7"/>
                    <a:pt x="107" y="99"/>
                    <a:pt x="106" y="102"/>
                  </a:cubicBezTo>
                  <a:cubicBezTo>
                    <a:pt x="107" y="103"/>
                    <a:pt x="107" y="104"/>
                    <a:pt x="107" y="105"/>
                  </a:cubicBezTo>
                  <a:cubicBezTo>
                    <a:pt x="107" y="107"/>
                    <a:pt x="107" y="108"/>
                    <a:pt x="106" y="109"/>
                  </a:cubicBezTo>
                  <a:cubicBezTo>
                    <a:pt x="106" y="110"/>
                    <a:pt x="107" y="111"/>
                    <a:pt x="107" y="112"/>
                  </a:cubicBezTo>
                  <a:cubicBezTo>
                    <a:pt x="107" y="114"/>
                    <a:pt x="106" y="116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30"/>
                    <a:pt x="95" y="139"/>
                    <a:pt x="83" y="139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5" y="139"/>
                    <a:pt x="54" y="139"/>
                    <a:pt x="54" y="139"/>
                  </a:cubicBezTo>
                  <a:cubicBezTo>
                    <a:pt x="53" y="139"/>
                    <a:pt x="53" y="139"/>
                    <a:pt x="53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5" y="0"/>
                    <a:pt x="55" y="0"/>
                  </a:cubicBezTo>
                  <a:close/>
                </a:path>
              </a:pathLst>
            </a:custGeom>
            <a:solidFill>
              <a:srgbClr val="F6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Oval 86"/>
            <p:cNvSpPr>
              <a:spLocks noChangeArrowheads="1"/>
            </p:cNvSpPr>
            <p:nvPr/>
          </p:nvSpPr>
          <p:spPr bwMode="auto">
            <a:xfrm>
              <a:off x="392113" y="1360488"/>
              <a:ext cx="109538" cy="107950"/>
            </a:xfrm>
            <a:prstGeom prst="ellipse">
              <a:avLst/>
            </a:pr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16" name="Oval 87"/>
            <p:cNvSpPr>
              <a:spLocks noChangeArrowheads="1"/>
            </p:cNvSpPr>
            <p:nvPr/>
          </p:nvSpPr>
          <p:spPr bwMode="auto">
            <a:xfrm>
              <a:off x="479425" y="1284288"/>
              <a:ext cx="22225" cy="22225"/>
            </a:xfrm>
            <a:prstGeom prst="ellipse">
              <a:avLst/>
            </a:pr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17" name="Freeform 88"/>
            <p:cNvSpPr>
              <a:spLocks noEditPoints="1" noChangeArrowheads="1"/>
            </p:cNvSpPr>
            <p:nvPr/>
          </p:nvSpPr>
          <p:spPr bwMode="auto">
            <a:xfrm>
              <a:off x="0" y="1035050"/>
              <a:ext cx="128588" cy="123825"/>
            </a:xfrm>
            <a:custGeom>
              <a:avLst/>
              <a:gdLst>
                <a:gd name="T0" fmla="*/ 15128 w 34"/>
                <a:gd name="T1" fmla="*/ 52532 h 33"/>
                <a:gd name="T2" fmla="*/ 22692 w 34"/>
                <a:gd name="T3" fmla="*/ 45027 h 33"/>
                <a:gd name="T4" fmla="*/ 15128 w 34"/>
                <a:gd name="T5" fmla="*/ 30018 h 33"/>
                <a:gd name="T6" fmla="*/ 26474 w 34"/>
                <a:gd name="T7" fmla="*/ 15009 h 33"/>
                <a:gd name="T8" fmla="*/ 37820 w 34"/>
                <a:gd name="T9" fmla="*/ 18761 h 33"/>
                <a:gd name="T10" fmla="*/ 49166 w 34"/>
                <a:gd name="T11" fmla="*/ 18761 h 33"/>
                <a:gd name="T12" fmla="*/ 52948 w 34"/>
                <a:gd name="T13" fmla="*/ 3752 h 33"/>
                <a:gd name="T14" fmla="*/ 71858 w 34"/>
                <a:gd name="T15" fmla="*/ 0 h 33"/>
                <a:gd name="T16" fmla="*/ 75640 w 34"/>
                <a:gd name="T17" fmla="*/ 15009 h 33"/>
                <a:gd name="T18" fmla="*/ 83204 w 34"/>
                <a:gd name="T19" fmla="*/ 22514 h 33"/>
                <a:gd name="T20" fmla="*/ 98332 w 34"/>
                <a:gd name="T21" fmla="*/ 15009 h 33"/>
                <a:gd name="T22" fmla="*/ 113460 w 34"/>
                <a:gd name="T23" fmla="*/ 22514 h 33"/>
                <a:gd name="T24" fmla="*/ 105896 w 34"/>
                <a:gd name="T25" fmla="*/ 37523 h 33"/>
                <a:gd name="T26" fmla="*/ 109678 w 34"/>
                <a:gd name="T27" fmla="*/ 48780 h 33"/>
                <a:gd name="T28" fmla="*/ 124806 w 34"/>
                <a:gd name="T29" fmla="*/ 52532 h 33"/>
                <a:gd name="T30" fmla="*/ 128588 w 34"/>
                <a:gd name="T31" fmla="*/ 71293 h 33"/>
                <a:gd name="T32" fmla="*/ 113460 w 34"/>
                <a:gd name="T33" fmla="*/ 75045 h 33"/>
                <a:gd name="T34" fmla="*/ 105896 w 34"/>
                <a:gd name="T35" fmla="*/ 82550 h 33"/>
                <a:gd name="T36" fmla="*/ 113460 w 34"/>
                <a:gd name="T37" fmla="*/ 97559 h 33"/>
                <a:gd name="T38" fmla="*/ 102114 w 34"/>
                <a:gd name="T39" fmla="*/ 112568 h 33"/>
                <a:gd name="T40" fmla="*/ 90768 w 34"/>
                <a:gd name="T41" fmla="*/ 105064 h 33"/>
                <a:gd name="T42" fmla="*/ 79422 w 34"/>
                <a:gd name="T43" fmla="*/ 105064 h 33"/>
                <a:gd name="T44" fmla="*/ 75640 w 34"/>
                <a:gd name="T45" fmla="*/ 120073 h 33"/>
                <a:gd name="T46" fmla="*/ 56730 w 34"/>
                <a:gd name="T47" fmla="*/ 123825 h 33"/>
                <a:gd name="T48" fmla="*/ 52948 w 34"/>
                <a:gd name="T49" fmla="*/ 112568 h 33"/>
                <a:gd name="T50" fmla="*/ 45384 w 34"/>
                <a:gd name="T51" fmla="*/ 105064 h 33"/>
                <a:gd name="T52" fmla="*/ 30256 w 34"/>
                <a:gd name="T53" fmla="*/ 112568 h 33"/>
                <a:gd name="T54" fmla="*/ 15128 w 34"/>
                <a:gd name="T55" fmla="*/ 101311 h 33"/>
                <a:gd name="T56" fmla="*/ 22692 w 34"/>
                <a:gd name="T57" fmla="*/ 90055 h 33"/>
                <a:gd name="T58" fmla="*/ 22692 w 34"/>
                <a:gd name="T59" fmla="*/ 78798 h 33"/>
                <a:gd name="T60" fmla="*/ 7564 w 34"/>
                <a:gd name="T61" fmla="*/ 75045 h 33"/>
                <a:gd name="T62" fmla="*/ 0 w 34"/>
                <a:gd name="T63" fmla="*/ 56284 h 33"/>
                <a:gd name="T64" fmla="*/ 64294 w 34"/>
                <a:gd name="T65" fmla="*/ 82550 h 33"/>
                <a:gd name="T66" fmla="*/ 64294 w 34"/>
                <a:gd name="T67" fmla="*/ 45027 h 33"/>
                <a:gd name="T68" fmla="*/ 64294 w 34"/>
                <a:gd name="T69" fmla="*/ 82550 h 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4"/>
                <a:gd name="T106" fmla="*/ 0 h 33"/>
                <a:gd name="T107" fmla="*/ 34 w 34"/>
                <a:gd name="T108" fmla="*/ 33 h 3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4" h="33">
                  <a:moveTo>
                    <a:pt x="2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7"/>
                    <a:pt x="4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5"/>
                    <a:pt x="21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4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7" y="3"/>
                    <a:pt x="27" y="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8"/>
                    <a:pt x="30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1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4"/>
                    <a:pt x="30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4" y="14"/>
                    <a:pt x="34" y="15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3" y="20"/>
                    <a:pt x="3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0"/>
                    <a:pt x="29" y="20"/>
                    <a:pt x="29" y="21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1" y="27"/>
                    <a:pt x="30" y="2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3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0" y="29"/>
                    <a:pt x="20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19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4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7" y="30"/>
                    <a:pt x="7" y="3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6"/>
                    <a:pt x="4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6" y="23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1" y="14"/>
                    <a:pt x="2" y="14"/>
                  </a:cubicBezTo>
                  <a:close/>
                  <a:moveTo>
                    <a:pt x="17" y="22"/>
                  </a:moveTo>
                  <a:cubicBezTo>
                    <a:pt x="20" y="22"/>
                    <a:pt x="22" y="20"/>
                    <a:pt x="22" y="17"/>
                  </a:cubicBezTo>
                  <a:cubicBezTo>
                    <a:pt x="22" y="14"/>
                    <a:pt x="20" y="12"/>
                    <a:pt x="17" y="12"/>
                  </a:cubicBezTo>
                  <a:cubicBezTo>
                    <a:pt x="14" y="12"/>
                    <a:pt x="12" y="14"/>
                    <a:pt x="12" y="17"/>
                  </a:cubicBezTo>
                  <a:cubicBezTo>
                    <a:pt x="12" y="20"/>
                    <a:pt x="14" y="22"/>
                    <a:pt x="17" y="2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Freeform 89"/>
            <p:cNvSpPr>
              <a:spLocks noChangeArrowheads="1"/>
            </p:cNvSpPr>
            <p:nvPr/>
          </p:nvSpPr>
          <p:spPr bwMode="auto">
            <a:xfrm>
              <a:off x="65088" y="1035050"/>
              <a:ext cx="63500" cy="123825"/>
            </a:xfrm>
            <a:custGeom>
              <a:avLst/>
              <a:gdLst>
                <a:gd name="T0" fmla="*/ 0 w 17"/>
                <a:gd name="T1" fmla="*/ 82550 h 33"/>
                <a:gd name="T2" fmla="*/ 0 w 17"/>
                <a:gd name="T3" fmla="*/ 82550 h 33"/>
                <a:gd name="T4" fmla="*/ 18676 w 17"/>
                <a:gd name="T5" fmla="*/ 63789 h 33"/>
                <a:gd name="T6" fmla="*/ 0 w 17"/>
                <a:gd name="T7" fmla="*/ 45027 h 33"/>
                <a:gd name="T8" fmla="*/ 0 w 17"/>
                <a:gd name="T9" fmla="*/ 45027 h 33"/>
                <a:gd name="T10" fmla="*/ 0 w 17"/>
                <a:gd name="T11" fmla="*/ 0 h 33"/>
                <a:gd name="T12" fmla="*/ 7471 w 17"/>
                <a:gd name="T13" fmla="*/ 0 h 33"/>
                <a:gd name="T14" fmla="*/ 11206 w 17"/>
                <a:gd name="T15" fmla="*/ 3752 h 33"/>
                <a:gd name="T16" fmla="*/ 11206 w 17"/>
                <a:gd name="T17" fmla="*/ 15009 h 33"/>
                <a:gd name="T18" fmla="*/ 14941 w 17"/>
                <a:gd name="T19" fmla="*/ 18761 h 33"/>
                <a:gd name="T20" fmla="*/ 18676 w 17"/>
                <a:gd name="T21" fmla="*/ 22514 h 33"/>
                <a:gd name="T22" fmla="*/ 26147 w 17"/>
                <a:gd name="T23" fmla="*/ 18761 h 33"/>
                <a:gd name="T24" fmla="*/ 33618 w 17"/>
                <a:gd name="T25" fmla="*/ 15009 h 33"/>
                <a:gd name="T26" fmla="*/ 37353 w 17"/>
                <a:gd name="T27" fmla="*/ 15009 h 33"/>
                <a:gd name="T28" fmla="*/ 48559 w 17"/>
                <a:gd name="T29" fmla="*/ 22514 h 33"/>
                <a:gd name="T30" fmla="*/ 48559 w 17"/>
                <a:gd name="T31" fmla="*/ 30018 h 33"/>
                <a:gd name="T32" fmla="*/ 41088 w 17"/>
                <a:gd name="T33" fmla="*/ 37523 h 33"/>
                <a:gd name="T34" fmla="*/ 41088 w 17"/>
                <a:gd name="T35" fmla="*/ 45027 h 33"/>
                <a:gd name="T36" fmla="*/ 44824 w 17"/>
                <a:gd name="T37" fmla="*/ 48780 h 33"/>
                <a:gd name="T38" fmla="*/ 48559 w 17"/>
                <a:gd name="T39" fmla="*/ 52532 h 33"/>
                <a:gd name="T40" fmla="*/ 59765 w 17"/>
                <a:gd name="T41" fmla="*/ 52532 h 33"/>
                <a:gd name="T42" fmla="*/ 63500 w 17"/>
                <a:gd name="T43" fmla="*/ 56284 h 33"/>
                <a:gd name="T44" fmla="*/ 63500 w 17"/>
                <a:gd name="T45" fmla="*/ 71293 h 33"/>
                <a:gd name="T46" fmla="*/ 59765 w 17"/>
                <a:gd name="T47" fmla="*/ 75045 h 33"/>
                <a:gd name="T48" fmla="*/ 48559 w 17"/>
                <a:gd name="T49" fmla="*/ 75045 h 33"/>
                <a:gd name="T50" fmla="*/ 44824 w 17"/>
                <a:gd name="T51" fmla="*/ 78798 h 33"/>
                <a:gd name="T52" fmla="*/ 41088 w 17"/>
                <a:gd name="T53" fmla="*/ 82550 h 33"/>
                <a:gd name="T54" fmla="*/ 41088 w 17"/>
                <a:gd name="T55" fmla="*/ 90055 h 33"/>
                <a:gd name="T56" fmla="*/ 48559 w 17"/>
                <a:gd name="T57" fmla="*/ 97559 h 33"/>
                <a:gd name="T58" fmla="*/ 48559 w 17"/>
                <a:gd name="T59" fmla="*/ 101311 h 33"/>
                <a:gd name="T60" fmla="*/ 37353 w 17"/>
                <a:gd name="T61" fmla="*/ 112568 h 33"/>
                <a:gd name="T62" fmla="*/ 33618 w 17"/>
                <a:gd name="T63" fmla="*/ 112568 h 33"/>
                <a:gd name="T64" fmla="*/ 26147 w 17"/>
                <a:gd name="T65" fmla="*/ 105064 h 33"/>
                <a:gd name="T66" fmla="*/ 18676 w 17"/>
                <a:gd name="T67" fmla="*/ 105064 h 33"/>
                <a:gd name="T68" fmla="*/ 14941 w 17"/>
                <a:gd name="T69" fmla="*/ 105064 h 33"/>
                <a:gd name="T70" fmla="*/ 11206 w 17"/>
                <a:gd name="T71" fmla="*/ 112568 h 33"/>
                <a:gd name="T72" fmla="*/ 11206 w 17"/>
                <a:gd name="T73" fmla="*/ 120073 h 33"/>
                <a:gd name="T74" fmla="*/ 7471 w 17"/>
                <a:gd name="T75" fmla="*/ 123825 h 33"/>
                <a:gd name="T76" fmla="*/ 0 w 17"/>
                <a:gd name="T77" fmla="*/ 123825 h 33"/>
                <a:gd name="T78" fmla="*/ 0 w 17"/>
                <a:gd name="T79" fmla="*/ 82550 h 3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"/>
                <a:gd name="T121" fmla="*/ 0 h 33"/>
                <a:gd name="T122" fmla="*/ 17 w 17"/>
                <a:gd name="T123" fmla="*/ 33 h 3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" h="33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2"/>
                    <a:pt x="5" y="20"/>
                    <a:pt x="5" y="17"/>
                  </a:cubicBezTo>
                  <a:cubicBezTo>
                    <a:pt x="5" y="14"/>
                    <a:pt x="3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10" y="3"/>
                    <a:pt x="10" y="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3" y="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1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4"/>
                    <a:pt x="13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7" y="14"/>
                    <a:pt x="17" y="15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6" y="20"/>
                    <a:pt x="16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1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6"/>
                    <a:pt x="14" y="27"/>
                    <a:pt x="13" y="27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5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9"/>
                    <a:pt x="3" y="3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3"/>
                    <a:pt x="2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Freeform 90"/>
            <p:cNvSpPr>
              <a:spLocks noEditPoints="1" noChangeArrowheads="1"/>
            </p:cNvSpPr>
            <p:nvPr/>
          </p:nvSpPr>
          <p:spPr bwMode="auto">
            <a:xfrm>
              <a:off x="312738" y="774700"/>
              <a:ext cx="71438" cy="271463"/>
            </a:xfrm>
            <a:custGeom>
              <a:avLst/>
              <a:gdLst>
                <a:gd name="T0" fmla="*/ 71438 w 19"/>
                <a:gd name="T1" fmla="*/ 33933 h 72"/>
                <a:gd name="T2" fmla="*/ 67678 w 19"/>
                <a:gd name="T3" fmla="*/ 52784 h 72"/>
                <a:gd name="T4" fmla="*/ 63918 w 19"/>
                <a:gd name="T5" fmla="*/ 82947 h 72"/>
                <a:gd name="T6" fmla="*/ 52639 w 19"/>
                <a:gd name="T7" fmla="*/ 120650 h 72"/>
                <a:gd name="T8" fmla="*/ 41359 w 19"/>
                <a:gd name="T9" fmla="*/ 180975 h 72"/>
                <a:gd name="T10" fmla="*/ 30079 w 19"/>
                <a:gd name="T11" fmla="*/ 180975 h 72"/>
                <a:gd name="T12" fmla="*/ 18799 w 19"/>
                <a:gd name="T13" fmla="*/ 120650 h 72"/>
                <a:gd name="T14" fmla="*/ 11280 w 19"/>
                <a:gd name="T15" fmla="*/ 82947 h 72"/>
                <a:gd name="T16" fmla="*/ 3760 w 19"/>
                <a:gd name="T17" fmla="*/ 52784 h 72"/>
                <a:gd name="T18" fmla="*/ 0 w 19"/>
                <a:gd name="T19" fmla="*/ 33933 h 72"/>
                <a:gd name="T20" fmla="*/ 11280 w 19"/>
                <a:gd name="T21" fmla="*/ 7541 h 72"/>
                <a:gd name="T22" fmla="*/ 37599 w 19"/>
                <a:gd name="T23" fmla="*/ 0 h 72"/>
                <a:gd name="T24" fmla="*/ 60158 w 19"/>
                <a:gd name="T25" fmla="*/ 7541 h 72"/>
                <a:gd name="T26" fmla="*/ 71438 w 19"/>
                <a:gd name="T27" fmla="*/ 33933 h 72"/>
                <a:gd name="T28" fmla="*/ 71438 w 19"/>
                <a:gd name="T29" fmla="*/ 237530 h 72"/>
                <a:gd name="T30" fmla="*/ 60158 w 19"/>
                <a:gd name="T31" fmla="*/ 260152 h 72"/>
                <a:gd name="T32" fmla="*/ 33839 w 19"/>
                <a:gd name="T33" fmla="*/ 271463 h 72"/>
                <a:gd name="T34" fmla="*/ 11280 w 19"/>
                <a:gd name="T35" fmla="*/ 260152 h 72"/>
                <a:gd name="T36" fmla="*/ 0 w 19"/>
                <a:gd name="T37" fmla="*/ 237530 h 72"/>
                <a:gd name="T38" fmla="*/ 11280 w 19"/>
                <a:gd name="T39" fmla="*/ 211138 h 72"/>
                <a:gd name="T40" fmla="*/ 33839 w 19"/>
                <a:gd name="T41" fmla="*/ 203597 h 72"/>
                <a:gd name="T42" fmla="*/ 60158 w 19"/>
                <a:gd name="T43" fmla="*/ 211138 h 72"/>
                <a:gd name="T44" fmla="*/ 71438 w 19"/>
                <a:gd name="T45" fmla="*/ 23753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"/>
                <a:gd name="T70" fmla="*/ 0 h 72"/>
                <a:gd name="T71" fmla="*/ 19 w 19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" h="72">
                  <a:moveTo>
                    <a:pt x="19" y="9"/>
                  </a:moveTo>
                  <a:cubicBezTo>
                    <a:pt x="19" y="10"/>
                    <a:pt x="19" y="12"/>
                    <a:pt x="18" y="14"/>
                  </a:cubicBezTo>
                  <a:cubicBezTo>
                    <a:pt x="18" y="16"/>
                    <a:pt x="17" y="19"/>
                    <a:pt x="17" y="22"/>
                  </a:cubicBezTo>
                  <a:cubicBezTo>
                    <a:pt x="16" y="25"/>
                    <a:pt x="15" y="28"/>
                    <a:pt x="14" y="32"/>
                  </a:cubicBezTo>
                  <a:cubicBezTo>
                    <a:pt x="13" y="36"/>
                    <a:pt x="12" y="42"/>
                    <a:pt x="11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2"/>
                    <a:pt x="6" y="36"/>
                    <a:pt x="5" y="32"/>
                  </a:cubicBezTo>
                  <a:cubicBezTo>
                    <a:pt x="4" y="28"/>
                    <a:pt x="3" y="25"/>
                    <a:pt x="3" y="22"/>
                  </a:cubicBezTo>
                  <a:cubicBezTo>
                    <a:pt x="2" y="19"/>
                    <a:pt x="1" y="17"/>
                    <a:pt x="1" y="14"/>
                  </a:cubicBezTo>
                  <a:cubicBezTo>
                    <a:pt x="0" y="12"/>
                    <a:pt x="0" y="10"/>
                    <a:pt x="0" y="9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lose/>
                  <a:moveTo>
                    <a:pt x="19" y="63"/>
                  </a:moveTo>
                  <a:cubicBezTo>
                    <a:pt x="19" y="65"/>
                    <a:pt x="18" y="67"/>
                    <a:pt x="16" y="69"/>
                  </a:cubicBezTo>
                  <a:cubicBezTo>
                    <a:pt x="14" y="71"/>
                    <a:pt x="12" y="72"/>
                    <a:pt x="9" y="72"/>
                  </a:cubicBezTo>
                  <a:cubicBezTo>
                    <a:pt x="7" y="72"/>
                    <a:pt x="5" y="71"/>
                    <a:pt x="3" y="69"/>
                  </a:cubicBezTo>
                  <a:cubicBezTo>
                    <a:pt x="1" y="67"/>
                    <a:pt x="0" y="65"/>
                    <a:pt x="0" y="63"/>
                  </a:cubicBezTo>
                  <a:cubicBezTo>
                    <a:pt x="0" y="60"/>
                    <a:pt x="1" y="58"/>
                    <a:pt x="3" y="56"/>
                  </a:cubicBezTo>
                  <a:cubicBezTo>
                    <a:pt x="5" y="54"/>
                    <a:pt x="7" y="54"/>
                    <a:pt x="9" y="54"/>
                  </a:cubicBezTo>
                  <a:cubicBezTo>
                    <a:pt x="12" y="54"/>
                    <a:pt x="14" y="54"/>
                    <a:pt x="16" y="56"/>
                  </a:cubicBezTo>
                  <a:cubicBezTo>
                    <a:pt x="18" y="58"/>
                    <a:pt x="19" y="60"/>
                    <a:pt x="19" y="63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Freeform 91"/>
            <p:cNvSpPr>
              <a:spLocks noChangeArrowheads="1"/>
            </p:cNvSpPr>
            <p:nvPr/>
          </p:nvSpPr>
          <p:spPr bwMode="auto">
            <a:xfrm>
              <a:off x="312738" y="977900"/>
              <a:ext cx="34925" cy="68263"/>
            </a:xfrm>
            <a:custGeom>
              <a:avLst/>
              <a:gdLst>
                <a:gd name="T0" fmla="*/ 34925 w 9"/>
                <a:gd name="T1" fmla="*/ 0 h 18"/>
                <a:gd name="T2" fmla="*/ 11642 w 9"/>
                <a:gd name="T3" fmla="*/ 7585 h 18"/>
                <a:gd name="T4" fmla="*/ 0 w 9"/>
                <a:gd name="T5" fmla="*/ 34132 h 18"/>
                <a:gd name="T6" fmla="*/ 11642 w 9"/>
                <a:gd name="T7" fmla="*/ 56886 h 18"/>
                <a:gd name="T8" fmla="*/ 34925 w 9"/>
                <a:gd name="T9" fmla="*/ 68263 h 18"/>
                <a:gd name="T10" fmla="*/ 34925 w 9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8"/>
                <a:gd name="T20" fmla="*/ 9 w 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8">
                  <a:moveTo>
                    <a:pt x="9" y="0"/>
                  </a:moveTo>
                  <a:cubicBezTo>
                    <a:pt x="7" y="0"/>
                    <a:pt x="5" y="1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1"/>
                    <a:pt x="1" y="13"/>
                    <a:pt x="3" y="15"/>
                  </a:cubicBezTo>
                  <a:cubicBezTo>
                    <a:pt x="4" y="17"/>
                    <a:pt x="6" y="17"/>
                    <a:pt x="9" y="18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Freeform 92"/>
            <p:cNvSpPr>
              <a:spLocks noChangeArrowheads="1"/>
            </p:cNvSpPr>
            <p:nvPr/>
          </p:nvSpPr>
          <p:spPr bwMode="auto">
            <a:xfrm>
              <a:off x="312738" y="774700"/>
              <a:ext cx="34925" cy="180975"/>
            </a:xfrm>
            <a:custGeom>
              <a:avLst/>
              <a:gdLst>
                <a:gd name="T0" fmla="*/ 11642 w 9"/>
                <a:gd name="T1" fmla="*/ 82947 h 48"/>
                <a:gd name="T2" fmla="*/ 19403 w 9"/>
                <a:gd name="T3" fmla="*/ 120650 h 48"/>
                <a:gd name="T4" fmla="*/ 31044 w 9"/>
                <a:gd name="T5" fmla="*/ 180975 h 48"/>
                <a:gd name="T6" fmla="*/ 34925 w 9"/>
                <a:gd name="T7" fmla="*/ 180975 h 48"/>
                <a:gd name="T8" fmla="*/ 34925 w 9"/>
                <a:gd name="T9" fmla="*/ 0 h 48"/>
                <a:gd name="T10" fmla="*/ 11642 w 9"/>
                <a:gd name="T11" fmla="*/ 7541 h 48"/>
                <a:gd name="T12" fmla="*/ 0 w 9"/>
                <a:gd name="T13" fmla="*/ 33933 h 48"/>
                <a:gd name="T14" fmla="*/ 3881 w 9"/>
                <a:gd name="T15" fmla="*/ 52784 h 48"/>
                <a:gd name="T16" fmla="*/ 11642 w 9"/>
                <a:gd name="T17" fmla="*/ 829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8"/>
                <a:gd name="T29" fmla="*/ 9 w 9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8">
                  <a:moveTo>
                    <a:pt x="3" y="22"/>
                  </a:moveTo>
                  <a:cubicBezTo>
                    <a:pt x="3" y="25"/>
                    <a:pt x="4" y="28"/>
                    <a:pt x="5" y="32"/>
                  </a:cubicBezTo>
                  <a:cubicBezTo>
                    <a:pt x="6" y="36"/>
                    <a:pt x="7" y="42"/>
                    <a:pt x="8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5" y="1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7"/>
                    <a:pt x="2" y="19"/>
                    <a:pt x="3" y="22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Freeform 93"/>
            <p:cNvSpPr>
              <a:spLocks noEditPoints="1" noChangeArrowheads="1"/>
            </p:cNvSpPr>
            <p:nvPr/>
          </p:nvSpPr>
          <p:spPr bwMode="auto">
            <a:xfrm>
              <a:off x="101600" y="873125"/>
              <a:ext cx="196850" cy="290513"/>
            </a:xfrm>
            <a:custGeom>
              <a:avLst/>
              <a:gdLst>
                <a:gd name="T0" fmla="*/ 0 w 52"/>
                <a:gd name="T1" fmla="*/ 98095 h 77"/>
                <a:gd name="T2" fmla="*/ 94639 w 52"/>
                <a:gd name="T3" fmla="*/ 0 h 77"/>
                <a:gd name="T4" fmla="*/ 196850 w 52"/>
                <a:gd name="T5" fmla="*/ 75458 h 77"/>
                <a:gd name="T6" fmla="*/ 121138 w 52"/>
                <a:gd name="T7" fmla="*/ 192418 h 77"/>
                <a:gd name="T8" fmla="*/ 121138 w 52"/>
                <a:gd name="T9" fmla="*/ 207509 h 77"/>
                <a:gd name="T10" fmla="*/ 68140 w 52"/>
                <a:gd name="T11" fmla="*/ 207509 h 77"/>
                <a:gd name="T12" fmla="*/ 68140 w 52"/>
                <a:gd name="T13" fmla="*/ 188645 h 77"/>
                <a:gd name="T14" fmla="*/ 132495 w 52"/>
                <a:gd name="T15" fmla="*/ 83004 h 77"/>
                <a:gd name="T16" fmla="*/ 98425 w 52"/>
                <a:gd name="T17" fmla="*/ 45275 h 77"/>
                <a:gd name="T18" fmla="*/ 56784 w 52"/>
                <a:gd name="T19" fmla="*/ 98095 h 77"/>
                <a:gd name="T20" fmla="*/ 0 w 52"/>
                <a:gd name="T21" fmla="*/ 98095 h 77"/>
                <a:gd name="T22" fmla="*/ 64355 w 52"/>
                <a:gd name="T23" fmla="*/ 230147 h 77"/>
                <a:gd name="T24" fmla="*/ 124924 w 52"/>
                <a:gd name="T25" fmla="*/ 230147 h 77"/>
                <a:gd name="T26" fmla="*/ 124924 w 52"/>
                <a:gd name="T27" fmla="*/ 290513 h 77"/>
                <a:gd name="T28" fmla="*/ 64355 w 52"/>
                <a:gd name="T29" fmla="*/ 290513 h 77"/>
                <a:gd name="T30" fmla="*/ 64355 w 52"/>
                <a:gd name="T31" fmla="*/ 230147 h 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2"/>
                <a:gd name="T49" fmla="*/ 0 h 77"/>
                <a:gd name="T50" fmla="*/ 52 w 52"/>
                <a:gd name="T51" fmla="*/ 77 h 7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2" h="77">
                  <a:moveTo>
                    <a:pt x="0" y="26"/>
                  </a:moveTo>
                  <a:cubicBezTo>
                    <a:pt x="0" y="11"/>
                    <a:pt x="10" y="0"/>
                    <a:pt x="25" y="0"/>
                  </a:cubicBezTo>
                  <a:cubicBezTo>
                    <a:pt x="45" y="0"/>
                    <a:pt x="52" y="12"/>
                    <a:pt x="52" y="20"/>
                  </a:cubicBezTo>
                  <a:cubicBezTo>
                    <a:pt x="52" y="41"/>
                    <a:pt x="34" y="38"/>
                    <a:pt x="32" y="51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0" y="32"/>
                    <a:pt x="35" y="33"/>
                    <a:pt x="35" y="22"/>
                  </a:cubicBezTo>
                  <a:cubicBezTo>
                    <a:pt x="35" y="15"/>
                    <a:pt x="32" y="12"/>
                    <a:pt x="26" y="12"/>
                  </a:cubicBezTo>
                  <a:cubicBezTo>
                    <a:pt x="19" y="12"/>
                    <a:pt x="15" y="19"/>
                    <a:pt x="15" y="26"/>
                  </a:cubicBezTo>
                  <a:lnTo>
                    <a:pt x="0" y="26"/>
                  </a:lnTo>
                  <a:close/>
                  <a:moveTo>
                    <a:pt x="17" y="61"/>
                  </a:moveTo>
                  <a:cubicBezTo>
                    <a:pt x="33" y="61"/>
                    <a:pt x="33" y="61"/>
                    <a:pt x="33" y="61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17" y="77"/>
                    <a:pt x="17" y="77"/>
                    <a:pt x="17" y="77"/>
                  </a:cubicBezTo>
                  <a:lnTo>
                    <a:pt x="17" y="61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Freeform 94"/>
            <p:cNvSpPr>
              <a:spLocks noChangeArrowheads="1"/>
            </p:cNvSpPr>
            <p:nvPr/>
          </p:nvSpPr>
          <p:spPr bwMode="auto">
            <a:xfrm>
              <a:off x="196850" y="873125"/>
              <a:ext cx="101600" cy="207963"/>
            </a:xfrm>
            <a:custGeom>
              <a:avLst/>
              <a:gdLst>
                <a:gd name="T0" fmla="*/ 0 w 27"/>
                <a:gd name="T1" fmla="*/ 0 h 55"/>
                <a:gd name="T2" fmla="*/ 0 w 27"/>
                <a:gd name="T3" fmla="*/ 0 h 55"/>
                <a:gd name="T4" fmla="*/ 0 w 27"/>
                <a:gd name="T5" fmla="*/ 45374 h 55"/>
                <a:gd name="T6" fmla="*/ 3763 w 27"/>
                <a:gd name="T7" fmla="*/ 45374 h 55"/>
                <a:gd name="T8" fmla="*/ 37630 w 27"/>
                <a:gd name="T9" fmla="*/ 83185 h 55"/>
                <a:gd name="T10" fmla="*/ 0 w 27"/>
                <a:gd name="T11" fmla="*/ 132340 h 55"/>
                <a:gd name="T12" fmla="*/ 0 w 27"/>
                <a:gd name="T13" fmla="*/ 207963 h 55"/>
                <a:gd name="T14" fmla="*/ 26341 w 27"/>
                <a:gd name="T15" fmla="*/ 207963 h 55"/>
                <a:gd name="T16" fmla="*/ 26341 w 27"/>
                <a:gd name="T17" fmla="*/ 192838 h 55"/>
                <a:gd name="T18" fmla="*/ 101600 w 27"/>
                <a:gd name="T19" fmla="*/ 75623 h 55"/>
                <a:gd name="T20" fmla="*/ 0 w 27"/>
                <a:gd name="T21" fmla="*/ 0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"/>
                <a:gd name="T34" fmla="*/ 0 h 55"/>
                <a:gd name="T35" fmla="*/ 27 w 27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" h="5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7" y="12"/>
                    <a:pt x="10" y="15"/>
                    <a:pt x="10" y="22"/>
                  </a:cubicBezTo>
                  <a:cubicBezTo>
                    <a:pt x="10" y="29"/>
                    <a:pt x="5" y="31"/>
                    <a:pt x="0" y="3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9" y="38"/>
                    <a:pt x="27" y="41"/>
                    <a:pt x="27" y="20"/>
                  </a:cubicBezTo>
                  <a:cubicBezTo>
                    <a:pt x="27" y="12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Rectangle 95"/>
            <p:cNvSpPr>
              <a:spLocks noChangeArrowheads="1"/>
            </p:cNvSpPr>
            <p:nvPr/>
          </p:nvSpPr>
          <p:spPr bwMode="auto">
            <a:xfrm>
              <a:off x="196850" y="1103313"/>
              <a:ext cx="30163" cy="60325"/>
            </a:xfrm>
            <a:prstGeom prst="rect">
              <a:avLst/>
            </a:pr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25" name="Freeform 96"/>
            <p:cNvSpPr>
              <a:spLocks noEditPoints="1" noChangeArrowheads="1"/>
            </p:cNvSpPr>
            <p:nvPr/>
          </p:nvSpPr>
          <p:spPr bwMode="auto">
            <a:xfrm>
              <a:off x="268288" y="1122363"/>
              <a:ext cx="52388" cy="120650"/>
            </a:xfrm>
            <a:custGeom>
              <a:avLst/>
              <a:gdLst>
                <a:gd name="T0" fmla="*/ 52388 w 14"/>
                <a:gd name="T1" fmla="*/ 105569 h 32"/>
                <a:gd name="T2" fmla="*/ 48646 w 14"/>
                <a:gd name="T3" fmla="*/ 113109 h 32"/>
                <a:gd name="T4" fmla="*/ 37420 w 14"/>
                <a:gd name="T5" fmla="*/ 116880 h 32"/>
                <a:gd name="T6" fmla="*/ 26194 w 14"/>
                <a:gd name="T7" fmla="*/ 120650 h 32"/>
                <a:gd name="T8" fmla="*/ 11226 w 14"/>
                <a:gd name="T9" fmla="*/ 116880 h 32"/>
                <a:gd name="T10" fmla="*/ 7484 w 14"/>
                <a:gd name="T11" fmla="*/ 101798 h 32"/>
                <a:gd name="T12" fmla="*/ 7484 w 14"/>
                <a:gd name="T13" fmla="*/ 98028 h 32"/>
                <a:gd name="T14" fmla="*/ 7484 w 14"/>
                <a:gd name="T15" fmla="*/ 90488 h 32"/>
                <a:gd name="T16" fmla="*/ 14968 w 14"/>
                <a:gd name="T17" fmla="*/ 67866 h 32"/>
                <a:gd name="T18" fmla="*/ 14968 w 14"/>
                <a:gd name="T19" fmla="*/ 64095 h 32"/>
                <a:gd name="T20" fmla="*/ 18710 w 14"/>
                <a:gd name="T21" fmla="*/ 56555 h 32"/>
                <a:gd name="T22" fmla="*/ 14968 w 14"/>
                <a:gd name="T23" fmla="*/ 52784 h 32"/>
                <a:gd name="T24" fmla="*/ 7484 w 14"/>
                <a:gd name="T25" fmla="*/ 49014 h 32"/>
                <a:gd name="T26" fmla="*/ 3742 w 14"/>
                <a:gd name="T27" fmla="*/ 52784 h 32"/>
                <a:gd name="T28" fmla="*/ 0 w 14"/>
                <a:gd name="T29" fmla="*/ 52784 h 32"/>
                <a:gd name="T30" fmla="*/ 0 w 14"/>
                <a:gd name="T31" fmla="*/ 45244 h 32"/>
                <a:gd name="T32" fmla="*/ 11226 w 14"/>
                <a:gd name="T33" fmla="*/ 41473 h 32"/>
                <a:gd name="T34" fmla="*/ 22452 w 14"/>
                <a:gd name="T35" fmla="*/ 37703 h 32"/>
                <a:gd name="T36" fmla="*/ 37420 w 14"/>
                <a:gd name="T37" fmla="*/ 45244 h 32"/>
                <a:gd name="T38" fmla="*/ 41162 w 14"/>
                <a:gd name="T39" fmla="*/ 56555 h 32"/>
                <a:gd name="T40" fmla="*/ 41162 w 14"/>
                <a:gd name="T41" fmla="*/ 60325 h 32"/>
                <a:gd name="T42" fmla="*/ 41162 w 14"/>
                <a:gd name="T43" fmla="*/ 67866 h 32"/>
                <a:gd name="T44" fmla="*/ 33678 w 14"/>
                <a:gd name="T45" fmla="*/ 90488 h 32"/>
                <a:gd name="T46" fmla="*/ 33678 w 14"/>
                <a:gd name="T47" fmla="*/ 94258 h 32"/>
                <a:gd name="T48" fmla="*/ 33678 w 14"/>
                <a:gd name="T49" fmla="*/ 101798 h 32"/>
                <a:gd name="T50" fmla="*/ 33678 w 14"/>
                <a:gd name="T51" fmla="*/ 105569 h 32"/>
                <a:gd name="T52" fmla="*/ 41162 w 14"/>
                <a:gd name="T53" fmla="*/ 109339 h 32"/>
                <a:gd name="T54" fmla="*/ 48646 w 14"/>
                <a:gd name="T55" fmla="*/ 109339 h 32"/>
                <a:gd name="T56" fmla="*/ 52388 w 14"/>
                <a:gd name="T57" fmla="*/ 105569 h 32"/>
                <a:gd name="T58" fmla="*/ 52388 w 14"/>
                <a:gd name="T59" fmla="*/ 11311 h 32"/>
                <a:gd name="T60" fmla="*/ 48646 w 14"/>
                <a:gd name="T61" fmla="*/ 22622 h 32"/>
                <a:gd name="T62" fmla="*/ 37420 w 14"/>
                <a:gd name="T63" fmla="*/ 26392 h 32"/>
                <a:gd name="T64" fmla="*/ 26194 w 14"/>
                <a:gd name="T65" fmla="*/ 22622 h 32"/>
                <a:gd name="T66" fmla="*/ 22452 w 14"/>
                <a:gd name="T67" fmla="*/ 11311 h 32"/>
                <a:gd name="T68" fmla="*/ 26194 w 14"/>
                <a:gd name="T69" fmla="*/ 3770 h 32"/>
                <a:gd name="T70" fmla="*/ 37420 w 14"/>
                <a:gd name="T71" fmla="*/ 0 h 32"/>
                <a:gd name="T72" fmla="*/ 48646 w 14"/>
                <a:gd name="T73" fmla="*/ 3770 h 32"/>
                <a:gd name="T74" fmla="*/ 52388 w 14"/>
                <a:gd name="T75" fmla="*/ 11311 h 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"/>
                <a:gd name="T115" fmla="*/ 0 h 32"/>
                <a:gd name="T116" fmla="*/ 14 w 14"/>
                <a:gd name="T117" fmla="*/ 32 h 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" h="32">
                  <a:moveTo>
                    <a:pt x="14" y="28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2"/>
                    <a:pt x="8" y="32"/>
                    <a:pt x="7" y="32"/>
                  </a:cubicBezTo>
                  <a:cubicBezTo>
                    <a:pt x="6" y="32"/>
                    <a:pt x="4" y="31"/>
                    <a:pt x="3" y="31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27"/>
                    <a:pt x="2" y="27"/>
                    <a:pt x="2" y="26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15"/>
                    <a:pt x="4" y="14"/>
                    <a:pt x="4" y="14"/>
                  </a:cubicBezTo>
                  <a:cubicBezTo>
                    <a:pt x="4" y="13"/>
                    <a:pt x="3" y="13"/>
                    <a:pt x="2" y="13"/>
                  </a:cubicBezTo>
                  <a:cubicBezTo>
                    <a:pt x="2" y="13"/>
                    <a:pt x="1" y="13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8" y="10"/>
                    <a:pt x="9" y="11"/>
                    <a:pt x="10" y="12"/>
                  </a:cubicBezTo>
                  <a:cubicBezTo>
                    <a:pt x="11" y="12"/>
                    <a:pt x="11" y="13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28"/>
                    <a:pt x="13" y="28"/>
                    <a:pt x="14" y="28"/>
                  </a:cubicBezTo>
                  <a:close/>
                  <a:moveTo>
                    <a:pt x="14" y="3"/>
                  </a:moveTo>
                  <a:cubicBezTo>
                    <a:pt x="14" y="4"/>
                    <a:pt x="14" y="5"/>
                    <a:pt x="13" y="6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1"/>
                    <a:pt x="14" y="2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Freeform 97"/>
            <p:cNvSpPr>
              <a:spLocks noEditPoints="1" noChangeArrowheads="1"/>
            </p:cNvSpPr>
            <p:nvPr/>
          </p:nvSpPr>
          <p:spPr bwMode="auto">
            <a:xfrm>
              <a:off x="268288" y="1122363"/>
              <a:ext cx="52388" cy="120650"/>
            </a:xfrm>
            <a:custGeom>
              <a:avLst/>
              <a:gdLst>
                <a:gd name="T0" fmla="*/ 52388 w 14"/>
                <a:gd name="T1" fmla="*/ 105569 h 32"/>
                <a:gd name="T2" fmla="*/ 48646 w 14"/>
                <a:gd name="T3" fmla="*/ 113109 h 32"/>
                <a:gd name="T4" fmla="*/ 37420 w 14"/>
                <a:gd name="T5" fmla="*/ 116880 h 32"/>
                <a:gd name="T6" fmla="*/ 26194 w 14"/>
                <a:gd name="T7" fmla="*/ 120650 h 32"/>
                <a:gd name="T8" fmla="*/ 11226 w 14"/>
                <a:gd name="T9" fmla="*/ 116880 h 32"/>
                <a:gd name="T10" fmla="*/ 7484 w 14"/>
                <a:gd name="T11" fmla="*/ 101798 h 32"/>
                <a:gd name="T12" fmla="*/ 7484 w 14"/>
                <a:gd name="T13" fmla="*/ 98028 h 32"/>
                <a:gd name="T14" fmla="*/ 7484 w 14"/>
                <a:gd name="T15" fmla="*/ 90488 h 32"/>
                <a:gd name="T16" fmla="*/ 14968 w 14"/>
                <a:gd name="T17" fmla="*/ 67866 h 32"/>
                <a:gd name="T18" fmla="*/ 14968 w 14"/>
                <a:gd name="T19" fmla="*/ 64095 h 32"/>
                <a:gd name="T20" fmla="*/ 18710 w 14"/>
                <a:gd name="T21" fmla="*/ 56555 h 32"/>
                <a:gd name="T22" fmla="*/ 14968 w 14"/>
                <a:gd name="T23" fmla="*/ 52784 h 32"/>
                <a:gd name="T24" fmla="*/ 7484 w 14"/>
                <a:gd name="T25" fmla="*/ 49014 h 32"/>
                <a:gd name="T26" fmla="*/ 3742 w 14"/>
                <a:gd name="T27" fmla="*/ 52784 h 32"/>
                <a:gd name="T28" fmla="*/ 0 w 14"/>
                <a:gd name="T29" fmla="*/ 52784 h 32"/>
                <a:gd name="T30" fmla="*/ 0 w 14"/>
                <a:gd name="T31" fmla="*/ 45244 h 32"/>
                <a:gd name="T32" fmla="*/ 11226 w 14"/>
                <a:gd name="T33" fmla="*/ 41473 h 32"/>
                <a:gd name="T34" fmla="*/ 22452 w 14"/>
                <a:gd name="T35" fmla="*/ 37703 h 32"/>
                <a:gd name="T36" fmla="*/ 37420 w 14"/>
                <a:gd name="T37" fmla="*/ 45244 h 32"/>
                <a:gd name="T38" fmla="*/ 41162 w 14"/>
                <a:gd name="T39" fmla="*/ 56555 h 32"/>
                <a:gd name="T40" fmla="*/ 41162 w 14"/>
                <a:gd name="T41" fmla="*/ 60325 h 32"/>
                <a:gd name="T42" fmla="*/ 41162 w 14"/>
                <a:gd name="T43" fmla="*/ 67866 h 32"/>
                <a:gd name="T44" fmla="*/ 33678 w 14"/>
                <a:gd name="T45" fmla="*/ 90488 h 32"/>
                <a:gd name="T46" fmla="*/ 33678 w 14"/>
                <a:gd name="T47" fmla="*/ 94258 h 32"/>
                <a:gd name="T48" fmla="*/ 33678 w 14"/>
                <a:gd name="T49" fmla="*/ 101798 h 32"/>
                <a:gd name="T50" fmla="*/ 33678 w 14"/>
                <a:gd name="T51" fmla="*/ 105569 h 32"/>
                <a:gd name="T52" fmla="*/ 41162 w 14"/>
                <a:gd name="T53" fmla="*/ 109339 h 32"/>
                <a:gd name="T54" fmla="*/ 48646 w 14"/>
                <a:gd name="T55" fmla="*/ 109339 h 32"/>
                <a:gd name="T56" fmla="*/ 52388 w 14"/>
                <a:gd name="T57" fmla="*/ 105569 h 32"/>
                <a:gd name="T58" fmla="*/ 52388 w 14"/>
                <a:gd name="T59" fmla="*/ 11311 h 32"/>
                <a:gd name="T60" fmla="*/ 48646 w 14"/>
                <a:gd name="T61" fmla="*/ 22622 h 32"/>
                <a:gd name="T62" fmla="*/ 37420 w 14"/>
                <a:gd name="T63" fmla="*/ 26392 h 32"/>
                <a:gd name="T64" fmla="*/ 26194 w 14"/>
                <a:gd name="T65" fmla="*/ 22622 h 32"/>
                <a:gd name="T66" fmla="*/ 22452 w 14"/>
                <a:gd name="T67" fmla="*/ 11311 h 32"/>
                <a:gd name="T68" fmla="*/ 26194 w 14"/>
                <a:gd name="T69" fmla="*/ 3770 h 32"/>
                <a:gd name="T70" fmla="*/ 37420 w 14"/>
                <a:gd name="T71" fmla="*/ 0 h 32"/>
                <a:gd name="T72" fmla="*/ 48646 w 14"/>
                <a:gd name="T73" fmla="*/ 3770 h 32"/>
                <a:gd name="T74" fmla="*/ 52388 w 14"/>
                <a:gd name="T75" fmla="*/ 11311 h 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"/>
                <a:gd name="T115" fmla="*/ 0 h 32"/>
                <a:gd name="T116" fmla="*/ 14 w 14"/>
                <a:gd name="T117" fmla="*/ 32 h 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" h="32">
                  <a:moveTo>
                    <a:pt x="14" y="28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2" y="31"/>
                    <a:pt x="11" y="31"/>
                    <a:pt x="10" y="31"/>
                  </a:cubicBezTo>
                  <a:cubicBezTo>
                    <a:pt x="9" y="32"/>
                    <a:pt x="8" y="32"/>
                    <a:pt x="7" y="32"/>
                  </a:cubicBezTo>
                  <a:cubicBezTo>
                    <a:pt x="6" y="32"/>
                    <a:pt x="4" y="31"/>
                    <a:pt x="3" y="31"/>
                  </a:cubicBezTo>
                  <a:cubicBezTo>
                    <a:pt x="2" y="30"/>
                    <a:pt x="2" y="29"/>
                    <a:pt x="2" y="27"/>
                  </a:cubicBezTo>
                  <a:cubicBezTo>
                    <a:pt x="2" y="27"/>
                    <a:pt x="2" y="27"/>
                    <a:pt x="2" y="26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15"/>
                    <a:pt x="4" y="14"/>
                    <a:pt x="4" y="14"/>
                  </a:cubicBezTo>
                  <a:cubicBezTo>
                    <a:pt x="4" y="13"/>
                    <a:pt x="3" y="13"/>
                    <a:pt x="2" y="13"/>
                  </a:cubicBezTo>
                  <a:cubicBezTo>
                    <a:pt x="2" y="13"/>
                    <a:pt x="1" y="13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8" y="10"/>
                    <a:pt x="9" y="11"/>
                    <a:pt x="10" y="12"/>
                  </a:cubicBezTo>
                  <a:cubicBezTo>
                    <a:pt x="11" y="12"/>
                    <a:pt x="11" y="13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28"/>
                    <a:pt x="13" y="28"/>
                    <a:pt x="14" y="28"/>
                  </a:cubicBezTo>
                  <a:close/>
                  <a:moveTo>
                    <a:pt x="14" y="3"/>
                  </a:moveTo>
                  <a:cubicBezTo>
                    <a:pt x="14" y="4"/>
                    <a:pt x="14" y="5"/>
                    <a:pt x="13" y="6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1"/>
                    <a:pt x="14" y="2"/>
                    <a:pt x="14" y="3"/>
                  </a:cubicBezTo>
                  <a:close/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Oval 98"/>
            <p:cNvSpPr>
              <a:spLocks noChangeArrowheads="1"/>
            </p:cNvSpPr>
            <p:nvPr/>
          </p:nvSpPr>
          <p:spPr bwMode="auto">
            <a:xfrm>
              <a:off x="436563" y="868363"/>
              <a:ext cx="188913" cy="193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28" name="Freeform 99"/>
            <p:cNvSpPr>
              <a:spLocks noChangeArrowheads="1"/>
            </p:cNvSpPr>
            <p:nvPr/>
          </p:nvSpPr>
          <p:spPr bwMode="auto">
            <a:xfrm>
              <a:off x="493713" y="928688"/>
              <a:ext cx="71438" cy="73025"/>
            </a:xfrm>
            <a:custGeom>
              <a:avLst/>
              <a:gdLst>
                <a:gd name="T0" fmla="*/ 71438 w 45"/>
                <a:gd name="T1" fmla="*/ 26988 h 46"/>
                <a:gd name="T2" fmla="*/ 49213 w 45"/>
                <a:gd name="T3" fmla="*/ 26988 h 46"/>
                <a:gd name="T4" fmla="*/ 49213 w 45"/>
                <a:gd name="T5" fmla="*/ 0 h 46"/>
                <a:gd name="T6" fmla="*/ 26988 w 45"/>
                <a:gd name="T7" fmla="*/ 0 h 46"/>
                <a:gd name="T8" fmla="*/ 26988 w 45"/>
                <a:gd name="T9" fmla="*/ 26988 h 46"/>
                <a:gd name="T10" fmla="*/ 0 w 45"/>
                <a:gd name="T11" fmla="*/ 26988 h 46"/>
                <a:gd name="T12" fmla="*/ 0 w 45"/>
                <a:gd name="T13" fmla="*/ 49213 h 46"/>
                <a:gd name="T14" fmla="*/ 26988 w 45"/>
                <a:gd name="T15" fmla="*/ 49213 h 46"/>
                <a:gd name="T16" fmla="*/ 26988 w 45"/>
                <a:gd name="T17" fmla="*/ 73025 h 46"/>
                <a:gd name="T18" fmla="*/ 49213 w 45"/>
                <a:gd name="T19" fmla="*/ 73025 h 46"/>
                <a:gd name="T20" fmla="*/ 49213 w 45"/>
                <a:gd name="T21" fmla="*/ 49213 h 46"/>
                <a:gd name="T22" fmla="*/ 71438 w 45"/>
                <a:gd name="T23" fmla="*/ 49213 h 46"/>
                <a:gd name="T24" fmla="*/ 71438 w 45"/>
                <a:gd name="T25" fmla="*/ 26988 h 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46"/>
                <a:gd name="T41" fmla="*/ 45 w 45"/>
                <a:gd name="T42" fmla="*/ 46 h 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46">
                  <a:moveTo>
                    <a:pt x="45" y="17"/>
                  </a:moveTo>
                  <a:lnTo>
                    <a:pt x="31" y="17"/>
                  </a:lnTo>
                  <a:lnTo>
                    <a:pt x="31" y="0"/>
                  </a:lnTo>
                  <a:lnTo>
                    <a:pt x="17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17" y="31"/>
                  </a:lnTo>
                  <a:lnTo>
                    <a:pt x="17" y="46"/>
                  </a:lnTo>
                  <a:lnTo>
                    <a:pt x="31" y="46"/>
                  </a:lnTo>
                  <a:lnTo>
                    <a:pt x="31" y="31"/>
                  </a:lnTo>
                  <a:lnTo>
                    <a:pt x="45" y="31"/>
                  </a:lnTo>
                  <a:lnTo>
                    <a:pt x="45" y="17"/>
                  </a:ln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Freeform 100"/>
            <p:cNvSpPr>
              <a:spLocks noChangeArrowheads="1"/>
            </p:cNvSpPr>
            <p:nvPr/>
          </p:nvSpPr>
          <p:spPr bwMode="auto">
            <a:xfrm>
              <a:off x="2357438" y="1084263"/>
              <a:ext cx="101600" cy="11113"/>
            </a:xfrm>
            <a:custGeom>
              <a:avLst/>
              <a:gdLst>
                <a:gd name="T0" fmla="*/ 3763 w 27"/>
                <a:gd name="T1" fmla="*/ 0 h 3"/>
                <a:gd name="T2" fmla="*/ 0 w 27"/>
                <a:gd name="T3" fmla="*/ 3704 h 3"/>
                <a:gd name="T4" fmla="*/ 3763 w 27"/>
                <a:gd name="T5" fmla="*/ 11113 h 3"/>
                <a:gd name="T6" fmla="*/ 94074 w 27"/>
                <a:gd name="T7" fmla="*/ 11113 h 3"/>
                <a:gd name="T8" fmla="*/ 101600 w 27"/>
                <a:gd name="T9" fmla="*/ 3704 h 3"/>
                <a:gd name="T10" fmla="*/ 94074 w 27"/>
                <a:gd name="T11" fmla="*/ 0 h 3"/>
                <a:gd name="T12" fmla="*/ 3763 w 27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3"/>
                <a:gd name="T23" fmla="*/ 27 w 2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3"/>
                    <a:pt x="27" y="2"/>
                    <a:pt x="27" y="1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Freeform 101"/>
            <p:cNvSpPr>
              <a:spLocks noChangeArrowheads="1"/>
            </p:cNvSpPr>
            <p:nvPr/>
          </p:nvSpPr>
          <p:spPr bwMode="auto">
            <a:xfrm>
              <a:off x="2293938" y="744538"/>
              <a:ext cx="230188" cy="279400"/>
            </a:xfrm>
            <a:custGeom>
              <a:avLst/>
              <a:gdLst>
                <a:gd name="T0" fmla="*/ 0 w 61"/>
                <a:gd name="T1" fmla="*/ 117046 h 74"/>
                <a:gd name="T2" fmla="*/ 113207 w 61"/>
                <a:gd name="T3" fmla="*/ 0 h 74"/>
                <a:gd name="T4" fmla="*/ 230188 w 61"/>
                <a:gd name="T5" fmla="*/ 117046 h 74"/>
                <a:gd name="T6" fmla="*/ 181132 w 61"/>
                <a:gd name="T7" fmla="*/ 226541 h 74"/>
                <a:gd name="T8" fmla="*/ 173584 w 61"/>
                <a:gd name="T9" fmla="*/ 279400 h 74"/>
                <a:gd name="T10" fmla="*/ 120754 w 61"/>
                <a:gd name="T11" fmla="*/ 279400 h 74"/>
                <a:gd name="T12" fmla="*/ 105660 w 61"/>
                <a:gd name="T13" fmla="*/ 279400 h 74"/>
                <a:gd name="T14" fmla="*/ 56604 w 61"/>
                <a:gd name="T15" fmla="*/ 279400 h 74"/>
                <a:gd name="T16" fmla="*/ 45283 w 61"/>
                <a:gd name="T17" fmla="*/ 226541 h 74"/>
                <a:gd name="T18" fmla="*/ 0 w 61"/>
                <a:gd name="T19" fmla="*/ 117046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1"/>
                <a:gd name="T31" fmla="*/ 0 h 74"/>
                <a:gd name="T32" fmla="*/ 61 w 61"/>
                <a:gd name="T33" fmla="*/ 74 h 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1" h="74">
                  <a:moveTo>
                    <a:pt x="0" y="31"/>
                  </a:moveTo>
                  <a:cubicBezTo>
                    <a:pt x="0" y="14"/>
                    <a:pt x="13" y="0"/>
                    <a:pt x="30" y="0"/>
                  </a:cubicBezTo>
                  <a:cubicBezTo>
                    <a:pt x="47" y="0"/>
                    <a:pt x="61" y="14"/>
                    <a:pt x="61" y="31"/>
                  </a:cubicBezTo>
                  <a:cubicBezTo>
                    <a:pt x="61" y="32"/>
                    <a:pt x="60" y="46"/>
                    <a:pt x="48" y="60"/>
                  </a:cubicBezTo>
                  <a:cubicBezTo>
                    <a:pt x="45" y="65"/>
                    <a:pt x="46" y="74"/>
                    <a:pt x="46" y="74"/>
                  </a:cubicBezTo>
                  <a:cubicBezTo>
                    <a:pt x="41" y="74"/>
                    <a:pt x="37" y="74"/>
                    <a:pt x="32" y="74"/>
                  </a:cubicBezTo>
                  <a:cubicBezTo>
                    <a:pt x="31" y="74"/>
                    <a:pt x="30" y="74"/>
                    <a:pt x="28" y="74"/>
                  </a:cubicBezTo>
                  <a:cubicBezTo>
                    <a:pt x="23" y="74"/>
                    <a:pt x="19" y="74"/>
                    <a:pt x="15" y="74"/>
                  </a:cubicBezTo>
                  <a:cubicBezTo>
                    <a:pt x="15" y="74"/>
                    <a:pt x="15" y="65"/>
                    <a:pt x="12" y="60"/>
                  </a:cubicBezTo>
                  <a:cubicBezTo>
                    <a:pt x="1" y="46"/>
                    <a:pt x="0" y="32"/>
                    <a:pt x="0" y="31"/>
                  </a:cubicBezTo>
                  <a:close/>
                </a:path>
              </a:pathLst>
            </a:custGeom>
            <a:solidFill>
              <a:srgbClr val="EF6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Freeform 102"/>
            <p:cNvSpPr>
              <a:spLocks noChangeArrowheads="1"/>
            </p:cNvSpPr>
            <p:nvPr/>
          </p:nvSpPr>
          <p:spPr bwMode="auto">
            <a:xfrm>
              <a:off x="2293938" y="744538"/>
              <a:ext cx="112713" cy="279400"/>
            </a:xfrm>
            <a:custGeom>
              <a:avLst/>
              <a:gdLst>
                <a:gd name="T0" fmla="*/ 112713 w 30"/>
                <a:gd name="T1" fmla="*/ 279400 h 74"/>
                <a:gd name="T2" fmla="*/ 56357 w 30"/>
                <a:gd name="T3" fmla="*/ 279400 h 74"/>
                <a:gd name="T4" fmla="*/ 45085 w 30"/>
                <a:gd name="T5" fmla="*/ 226541 h 74"/>
                <a:gd name="T6" fmla="*/ 0 w 30"/>
                <a:gd name="T7" fmla="*/ 117046 h 74"/>
                <a:gd name="T8" fmla="*/ 112713 w 30"/>
                <a:gd name="T9" fmla="*/ 0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74"/>
                <a:gd name="T17" fmla="*/ 30 w 30"/>
                <a:gd name="T18" fmla="*/ 74 h 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74">
                  <a:moveTo>
                    <a:pt x="30" y="74"/>
                  </a:moveTo>
                  <a:cubicBezTo>
                    <a:pt x="26" y="74"/>
                    <a:pt x="19" y="74"/>
                    <a:pt x="15" y="74"/>
                  </a:cubicBezTo>
                  <a:cubicBezTo>
                    <a:pt x="15" y="74"/>
                    <a:pt x="15" y="65"/>
                    <a:pt x="12" y="60"/>
                  </a:cubicBezTo>
                  <a:cubicBezTo>
                    <a:pt x="1" y="46"/>
                    <a:pt x="0" y="32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Freeform 103"/>
            <p:cNvSpPr>
              <a:spLocks noChangeArrowheads="1"/>
            </p:cNvSpPr>
            <p:nvPr/>
          </p:nvSpPr>
          <p:spPr bwMode="auto">
            <a:xfrm>
              <a:off x="2406650" y="771525"/>
              <a:ext cx="90488" cy="90488"/>
            </a:xfrm>
            <a:custGeom>
              <a:avLst/>
              <a:gdLst>
                <a:gd name="T0" fmla="*/ 90488 w 24"/>
                <a:gd name="T1" fmla="*/ 90488 h 24"/>
                <a:gd name="T2" fmla="*/ 82947 w 24"/>
                <a:gd name="T3" fmla="*/ 90488 h 24"/>
                <a:gd name="T4" fmla="*/ 0 w 24"/>
                <a:gd name="T5" fmla="*/ 7541 h 24"/>
                <a:gd name="T6" fmla="*/ 0 w 24"/>
                <a:gd name="T7" fmla="*/ 0 h 24"/>
                <a:gd name="T8" fmla="*/ 90488 w 24"/>
                <a:gd name="T9" fmla="*/ 90488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24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12"/>
                    <a:pt x="12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24" y="10"/>
                    <a:pt x="24" y="24"/>
                  </a:cubicBezTo>
                  <a:close/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Freeform 104"/>
            <p:cNvSpPr>
              <a:spLocks noChangeArrowheads="1"/>
            </p:cNvSpPr>
            <p:nvPr/>
          </p:nvSpPr>
          <p:spPr bwMode="auto">
            <a:xfrm>
              <a:off x="2422525" y="911225"/>
              <a:ext cx="28575" cy="120650"/>
            </a:xfrm>
            <a:custGeom>
              <a:avLst/>
              <a:gdLst>
                <a:gd name="T0" fmla="*/ 11113 w 18"/>
                <a:gd name="T1" fmla="*/ 120650 h 76"/>
                <a:gd name="T2" fmla="*/ 0 w 18"/>
                <a:gd name="T3" fmla="*/ 120650 h 76"/>
                <a:gd name="T4" fmla="*/ 17463 w 18"/>
                <a:gd name="T5" fmla="*/ 0 h 76"/>
                <a:gd name="T6" fmla="*/ 28575 w 18"/>
                <a:gd name="T7" fmla="*/ 3175 h 76"/>
                <a:gd name="T8" fmla="*/ 11113 w 18"/>
                <a:gd name="T9" fmla="*/ 120650 h 76"/>
                <a:gd name="T10" fmla="*/ 11113 w 18"/>
                <a:gd name="T11" fmla="*/ 120650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76"/>
                <a:gd name="T20" fmla="*/ 18 w 18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76">
                  <a:moveTo>
                    <a:pt x="7" y="76"/>
                  </a:moveTo>
                  <a:lnTo>
                    <a:pt x="0" y="76"/>
                  </a:lnTo>
                  <a:lnTo>
                    <a:pt x="11" y="0"/>
                  </a:lnTo>
                  <a:lnTo>
                    <a:pt x="18" y="2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Freeform 105"/>
            <p:cNvSpPr>
              <a:spLocks noChangeArrowheads="1"/>
            </p:cNvSpPr>
            <p:nvPr/>
          </p:nvSpPr>
          <p:spPr bwMode="auto">
            <a:xfrm>
              <a:off x="2362200" y="911225"/>
              <a:ext cx="30163" cy="120650"/>
            </a:xfrm>
            <a:custGeom>
              <a:avLst/>
              <a:gdLst>
                <a:gd name="T0" fmla="*/ 22225 w 19"/>
                <a:gd name="T1" fmla="*/ 120650 h 76"/>
                <a:gd name="T2" fmla="*/ 0 w 19"/>
                <a:gd name="T3" fmla="*/ 3175 h 76"/>
                <a:gd name="T4" fmla="*/ 11113 w 19"/>
                <a:gd name="T5" fmla="*/ 0 h 76"/>
                <a:gd name="T6" fmla="*/ 30163 w 19"/>
                <a:gd name="T7" fmla="*/ 120650 h 76"/>
                <a:gd name="T8" fmla="*/ 22225 w 19"/>
                <a:gd name="T9" fmla="*/ 120650 h 76"/>
                <a:gd name="T10" fmla="*/ 22225 w 19"/>
                <a:gd name="T11" fmla="*/ 120650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76"/>
                <a:gd name="T20" fmla="*/ 19 w 19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76">
                  <a:moveTo>
                    <a:pt x="14" y="76"/>
                  </a:moveTo>
                  <a:lnTo>
                    <a:pt x="0" y="2"/>
                  </a:lnTo>
                  <a:lnTo>
                    <a:pt x="7" y="0"/>
                  </a:lnTo>
                  <a:lnTo>
                    <a:pt x="19" y="76"/>
                  </a:lnTo>
                  <a:lnTo>
                    <a:pt x="14" y="76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5" name="Freeform 106"/>
            <p:cNvSpPr>
              <a:spLocks noChangeArrowheads="1"/>
            </p:cNvSpPr>
            <p:nvPr/>
          </p:nvSpPr>
          <p:spPr bwMode="auto">
            <a:xfrm>
              <a:off x="2368550" y="914400"/>
              <a:ext cx="79375" cy="14288"/>
            </a:xfrm>
            <a:custGeom>
              <a:avLst/>
              <a:gdLst>
                <a:gd name="T0" fmla="*/ 79375 w 21"/>
                <a:gd name="T1" fmla="*/ 14288 h 4"/>
                <a:gd name="T2" fmla="*/ 71815 w 21"/>
                <a:gd name="T3" fmla="*/ 7144 h 4"/>
                <a:gd name="T4" fmla="*/ 68036 w 21"/>
                <a:gd name="T5" fmla="*/ 3572 h 4"/>
                <a:gd name="T6" fmla="*/ 68036 w 21"/>
                <a:gd name="T7" fmla="*/ 7144 h 4"/>
                <a:gd name="T8" fmla="*/ 60476 w 21"/>
                <a:gd name="T9" fmla="*/ 14288 h 4"/>
                <a:gd name="T10" fmla="*/ 52917 w 21"/>
                <a:gd name="T11" fmla="*/ 7144 h 4"/>
                <a:gd name="T12" fmla="*/ 49137 w 21"/>
                <a:gd name="T13" fmla="*/ 3572 h 4"/>
                <a:gd name="T14" fmla="*/ 45357 w 21"/>
                <a:gd name="T15" fmla="*/ 7144 h 4"/>
                <a:gd name="T16" fmla="*/ 37798 w 21"/>
                <a:gd name="T17" fmla="*/ 14288 h 4"/>
                <a:gd name="T18" fmla="*/ 34018 w 21"/>
                <a:gd name="T19" fmla="*/ 7144 h 4"/>
                <a:gd name="T20" fmla="*/ 30238 w 21"/>
                <a:gd name="T21" fmla="*/ 3572 h 4"/>
                <a:gd name="T22" fmla="*/ 26458 w 21"/>
                <a:gd name="T23" fmla="*/ 7144 h 4"/>
                <a:gd name="T24" fmla="*/ 18899 w 21"/>
                <a:gd name="T25" fmla="*/ 14288 h 4"/>
                <a:gd name="T26" fmla="*/ 11339 w 21"/>
                <a:gd name="T27" fmla="*/ 7144 h 4"/>
                <a:gd name="T28" fmla="*/ 11339 w 21"/>
                <a:gd name="T29" fmla="*/ 3572 h 4"/>
                <a:gd name="T30" fmla="*/ 7560 w 21"/>
                <a:gd name="T31" fmla="*/ 7144 h 4"/>
                <a:gd name="T32" fmla="*/ 0 w 21"/>
                <a:gd name="T33" fmla="*/ 14288 h 4"/>
                <a:gd name="T34" fmla="*/ 0 w 21"/>
                <a:gd name="T35" fmla="*/ 7144 h 4"/>
                <a:gd name="T36" fmla="*/ 3780 w 21"/>
                <a:gd name="T37" fmla="*/ 3572 h 4"/>
                <a:gd name="T38" fmla="*/ 11339 w 21"/>
                <a:gd name="T39" fmla="*/ 0 h 4"/>
                <a:gd name="T40" fmla="*/ 18899 w 21"/>
                <a:gd name="T41" fmla="*/ 3572 h 4"/>
                <a:gd name="T42" fmla="*/ 18899 w 21"/>
                <a:gd name="T43" fmla="*/ 7144 h 4"/>
                <a:gd name="T44" fmla="*/ 22679 w 21"/>
                <a:gd name="T45" fmla="*/ 3572 h 4"/>
                <a:gd name="T46" fmla="*/ 30238 w 21"/>
                <a:gd name="T47" fmla="*/ 0 h 4"/>
                <a:gd name="T48" fmla="*/ 37798 w 21"/>
                <a:gd name="T49" fmla="*/ 3572 h 4"/>
                <a:gd name="T50" fmla="*/ 37798 w 21"/>
                <a:gd name="T51" fmla="*/ 7144 h 4"/>
                <a:gd name="T52" fmla="*/ 41577 w 21"/>
                <a:gd name="T53" fmla="*/ 3572 h 4"/>
                <a:gd name="T54" fmla="*/ 49137 w 21"/>
                <a:gd name="T55" fmla="*/ 0 h 4"/>
                <a:gd name="T56" fmla="*/ 56696 w 21"/>
                <a:gd name="T57" fmla="*/ 3572 h 4"/>
                <a:gd name="T58" fmla="*/ 60476 w 21"/>
                <a:gd name="T59" fmla="*/ 7144 h 4"/>
                <a:gd name="T60" fmla="*/ 60476 w 21"/>
                <a:gd name="T61" fmla="*/ 3572 h 4"/>
                <a:gd name="T62" fmla="*/ 68036 w 21"/>
                <a:gd name="T63" fmla="*/ 0 h 4"/>
                <a:gd name="T64" fmla="*/ 75595 w 21"/>
                <a:gd name="T65" fmla="*/ 3572 h 4"/>
                <a:gd name="T66" fmla="*/ 79375 w 21"/>
                <a:gd name="T67" fmla="*/ 7144 h 4"/>
                <a:gd name="T68" fmla="*/ 79375 w 21"/>
                <a:gd name="T69" fmla="*/ 14288 h 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"/>
                <a:gd name="T106" fmla="*/ 0 h 4"/>
                <a:gd name="T107" fmla="*/ 21 w 21"/>
                <a:gd name="T108" fmla="*/ 4 h 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" h="4">
                  <a:moveTo>
                    <a:pt x="21" y="4"/>
                  </a:move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7" y="3"/>
                    <a:pt x="17" y="4"/>
                    <a:pt x="16" y="4"/>
                  </a:cubicBezTo>
                  <a:cubicBezTo>
                    <a:pt x="15" y="4"/>
                    <a:pt x="14" y="3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3" y="2"/>
                    <a:pt x="12" y="2"/>
                  </a:cubicBezTo>
                  <a:cubicBezTo>
                    <a:pt x="12" y="3"/>
                    <a:pt x="11" y="4"/>
                    <a:pt x="10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4"/>
                    <a:pt x="4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4" y="0"/>
                    <a:pt x="15" y="1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7" y="1"/>
                    <a:pt x="17" y="0"/>
                    <a:pt x="18" y="0"/>
                  </a:cubicBezTo>
                  <a:cubicBezTo>
                    <a:pt x="19" y="0"/>
                    <a:pt x="20" y="1"/>
                    <a:pt x="20" y="1"/>
                  </a:cubicBezTo>
                  <a:cubicBezTo>
                    <a:pt x="20" y="2"/>
                    <a:pt x="20" y="2"/>
                    <a:pt x="21" y="2"/>
                  </a:cubicBezTo>
                  <a:cubicBezTo>
                    <a:pt x="21" y="4"/>
                    <a:pt x="21" y="4"/>
                    <a:pt x="21" y="4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6" name="Freeform 107"/>
            <p:cNvSpPr>
              <a:spLocks noChangeArrowheads="1"/>
            </p:cNvSpPr>
            <p:nvPr/>
          </p:nvSpPr>
          <p:spPr bwMode="auto">
            <a:xfrm>
              <a:off x="2349500" y="1023938"/>
              <a:ext cx="117475" cy="68263"/>
            </a:xfrm>
            <a:custGeom>
              <a:avLst/>
              <a:gdLst>
                <a:gd name="T0" fmla="*/ 117475 w 31"/>
                <a:gd name="T1" fmla="*/ 0 h 18"/>
                <a:gd name="T2" fmla="*/ 117475 w 31"/>
                <a:gd name="T3" fmla="*/ 60678 h 18"/>
                <a:gd name="T4" fmla="*/ 109896 w 31"/>
                <a:gd name="T5" fmla="*/ 68263 h 18"/>
                <a:gd name="T6" fmla="*/ 7579 w 31"/>
                <a:gd name="T7" fmla="*/ 68263 h 18"/>
                <a:gd name="T8" fmla="*/ 0 w 31"/>
                <a:gd name="T9" fmla="*/ 60678 h 18"/>
                <a:gd name="T10" fmla="*/ 0 w 31"/>
                <a:gd name="T11" fmla="*/ 0 h 18"/>
                <a:gd name="T12" fmla="*/ 117475 w 31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18"/>
                <a:gd name="T23" fmla="*/ 31 w 31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18">
                  <a:moveTo>
                    <a:pt x="31" y="0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0" y="18"/>
                    <a:pt x="29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7" name="Freeform 108"/>
            <p:cNvSpPr>
              <a:spLocks noChangeArrowheads="1"/>
            </p:cNvSpPr>
            <p:nvPr/>
          </p:nvSpPr>
          <p:spPr bwMode="auto">
            <a:xfrm>
              <a:off x="2346325" y="1027113"/>
              <a:ext cx="120650" cy="1"/>
            </a:xfrm>
            <a:custGeom>
              <a:avLst/>
              <a:gdLst>
                <a:gd name="T0" fmla="*/ 120650 w 76"/>
                <a:gd name="T1" fmla="*/ 0 h 1"/>
                <a:gd name="T2" fmla="*/ 0 w 76"/>
                <a:gd name="T3" fmla="*/ 0 h 1"/>
                <a:gd name="T4" fmla="*/ 120650 w 76"/>
                <a:gd name="T5" fmla="*/ 0 h 1"/>
                <a:gd name="T6" fmla="*/ 0 60000 65536"/>
                <a:gd name="T7" fmla="*/ 0 60000 65536"/>
                <a:gd name="T8" fmla="*/ 0 60000 65536"/>
                <a:gd name="T9" fmla="*/ 0 w 76"/>
                <a:gd name="T10" fmla="*/ 0 h 1"/>
                <a:gd name="T11" fmla="*/ 76 w 76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1">
                  <a:moveTo>
                    <a:pt x="76" y="0"/>
                  </a:moveTo>
                  <a:lnTo>
                    <a:pt x="0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8" name="Line 109"/>
            <p:cNvSpPr>
              <a:spLocks noChangeShapeType="1"/>
            </p:cNvSpPr>
            <p:nvPr/>
          </p:nvSpPr>
          <p:spPr bwMode="auto">
            <a:xfrm flipH="1">
              <a:off x="2346325" y="1027113"/>
              <a:ext cx="120650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9" name="Freeform 110"/>
            <p:cNvSpPr>
              <a:spLocks noChangeArrowheads="1"/>
            </p:cNvSpPr>
            <p:nvPr/>
          </p:nvSpPr>
          <p:spPr bwMode="auto">
            <a:xfrm>
              <a:off x="2343150" y="1023938"/>
              <a:ext cx="131763" cy="11113"/>
            </a:xfrm>
            <a:custGeom>
              <a:avLst/>
              <a:gdLst>
                <a:gd name="T0" fmla="*/ 124234 w 35"/>
                <a:gd name="T1" fmla="*/ 11113 h 3"/>
                <a:gd name="T2" fmla="*/ 3765 w 35"/>
                <a:gd name="T3" fmla="*/ 11113 h 3"/>
                <a:gd name="T4" fmla="*/ 0 w 35"/>
                <a:gd name="T5" fmla="*/ 3704 h 3"/>
                <a:gd name="T6" fmla="*/ 3765 w 35"/>
                <a:gd name="T7" fmla="*/ 0 h 3"/>
                <a:gd name="T8" fmla="*/ 124234 w 35"/>
                <a:gd name="T9" fmla="*/ 0 h 3"/>
                <a:gd name="T10" fmla="*/ 131763 w 35"/>
                <a:gd name="T11" fmla="*/ 3704 h 3"/>
                <a:gd name="T12" fmla="*/ 124234 w 35"/>
                <a:gd name="T13" fmla="*/ 1111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"/>
                <a:gd name="T23" fmla="*/ 35 w 3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">
                  <a:moveTo>
                    <a:pt x="33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0" name="Freeform 111"/>
            <p:cNvSpPr>
              <a:spLocks noChangeArrowheads="1"/>
            </p:cNvSpPr>
            <p:nvPr/>
          </p:nvSpPr>
          <p:spPr bwMode="auto">
            <a:xfrm>
              <a:off x="2346325" y="1050925"/>
              <a:ext cx="120650" cy="1"/>
            </a:xfrm>
            <a:custGeom>
              <a:avLst/>
              <a:gdLst>
                <a:gd name="T0" fmla="*/ 120650 w 76"/>
                <a:gd name="T1" fmla="*/ 0 h 1"/>
                <a:gd name="T2" fmla="*/ 0 w 76"/>
                <a:gd name="T3" fmla="*/ 0 h 1"/>
                <a:gd name="T4" fmla="*/ 120650 w 76"/>
                <a:gd name="T5" fmla="*/ 0 h 1"/>
                <a:gd name="T6" fmla="*/ 0 60000 65536"/>
                <a:gd name="T7" fmla="*/ 0 60000 65536"/>
                <a:gd name="T8" fmla="*/ 0 60000 65536"/>
                <a:gd name="T9" fmla="*/ 0 w 76"/>
                <a:gd name="T10" fmla="*/ 0 h 1"/>
                <a:gd name="T11" fmla="*/ 76 w 76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1">
                  <a:moveTo>
                    <a:pt x="76" y="0"/>
                  </a:moveTo>
                  <a:lnTo>
                    <a:pt x="0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1" name="Line 112"/>
            <p:cNvSpPr>
              <a:spLocks noChangeShapeType="1"/>
            </p:cNvSpPr>
            <p:nvPr/>
          </p:nvSpPr>
          <p:spPr bwMode="auto">
            <a:xfrm flipH="1">
              <a:off x="2346325" y="1050925"/>
              <a:ext cx="120650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2" name="Freeform 113"/>
            <p:cNvSpPr>
              <a:spLocks noChangeArrowheads="1"/>
            </p:cNvSpPr>
            <p:nvPr/>
          </p:nvSpPr>
          <p:spPr bwMode="auto">
            <a:xfrm>
              <a:off x="2343150" y="1042988"/>
              <a:ext cx="131763" cy="11113"/>
            </a:xfrm>
            <a:custGeom>
              <a:avLst/>
              <a:gdLst>
                <a:gd name="T0" fmla="*/ 124234 w 35"/>
                <a:gd name="T1" fmla="*/ 11113 h 3"/>
                <a:gd name="T2" fmla="*/ 3765 w 35"/>
                <a:gd name="T3" fmla="*/ 11113 h 3"/>
                <a:gd name="T4" fmla="*/ 0 w 35"/>
                <a:gd name="T5" fmla="*/ 7409 h 3"/>
                <a:gd name="T6" fmla="*/ 3765 w 35"/>
                <a:gd name="T7" fmla="*/ 0 h 3"/>
                <a:gd name="T8" fmla="*/ 124234 w 35"/>
                <a:gd name="T9" fmla="*/ 0 h 3"/>
                <a:gd name="T10" fmla="*/ 131763 w 35"/>
                <a:gd name="T11" fmla="*/ 7409 h 3"/>
                <a:gd name="T12" fmla="*/ 124234 w 35"/>
                <a:gd name="T13" fmla="*/ 1111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"/>
                <a:gd name="T23" fmla="*/ 35 w 3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">
                  <a:moveTo>
                    <a:pt x="33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2"/>
                    <a:pt x="34" y="3"/>
                    <a:pt x="33" y="3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3" name="Freeform 114"/>
            <p:cNvSpPr>
              <a:spLocks noChangeArrowheads="1"/>
            </p:cNvSpPr>
            <p:nvPr/>
          </p:nvSpPr>
          <p:spPr bwMode="auto">
            <a:xfrm>
              <a:off x="2346325" y="1068388"/>
              <a:ext cx="120650" cy="1"/>
            </a:xfrm>
            <a:custGeom>
              <a:avLst/>
              <a:gdLst>
                <a:gd name="T0" fmla="*/ 120650 w 76"/>
                <a:gd name="T1" fmla="*/ 0 h 1"/>
                <a:gd name="T2" fmla="*/ 0 w 76"/>
                <a:gd name="T3" fmla="*/ 0 h 1"/>
                <a:gd name="T4" fmla="*/ 120650 w 76"/>
                <a:gd name="T5" fmla="*/ 0 h 1"/>
                <a:gd name="T6" fmla="*/ 0 60000 65536"/>
                <a:gd name="T7" fmla="*/ 0 60000 65536"/>
                <a:gd name="T8" fmla="*/ 0 60000 65536"/>
                <a:gd name="T9" fmla="*/ 0 w 76"/>
                <a:gd name="T10" fmla="*/ 0 h 1"/>
                <a:gd name="T11" fmla="*/ 76 w 76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1">
                  <a:moveTo>
                    <a:pt x="76" y="0"/>
                  </a:moveTo>
                  <a:lnTo>
                    <a:pt x="0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4" name="Line 115"/>
            <p:cNvSpPr>
              <a:spLocks noChangeShapeType="1"/>
            </p:cNvSpPr>
            <p:nvPr/>
          </p:nvSpPr>
          <p:spPr bwMode="auto">
            <a:xfrm flipH="1">
              <a:off x="2346325" y="1068388"/>
              <a:ext cx="120650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5" name="Freeform 116"/>
            <p:cNvSpPr>
              <a:spLocks noChangeArrowheads="1"/>
            </p:cNvSpPr>
            <p:nvPr/>
          </p:nvSpPr>
          <p:spPr bwMode="auto">
            <a:xfrm>
              <a:off x="2343150" y="1062038"/>
              <a:ext cx="131763" cy="11113"/>
            </a:xfrm>
            <a:custGeom>
              <a:avLst/>
              <a:gdLst>
                <a:gd name="T0" fmla="*/ 124234 w 35"/>
                <a:gd name="T1" fmla="*/ 11113 h 3"/>
                <a:gd name="T2" fmla="*/ 3765 w 35"/>
                <a:gd name="T3" fmla="*/ 11113 h 3"/>
                <a:gd name="T4" fmla="*/ 0 w 35"/>
                <a:gd name="T5" fmla="*/ 7409 h 3"/>
                <a:gd name="T6" fmla="*/ 3765 w 35"/>
                <a:gd name="T7" fmla="*/ 0 h 3"/>
                <a:gd name="T8" fmla="*/ 124234 w 35"/>
                <a:gd name="T9" fmla="*/ 0 h 3"/>
                <a:gd name="T10" fmla="*/ 131763 w 35"/>
                <a:gd name="T11" fmla="*/ 7409 h 3"/>
                <a:gd name="T12" fmla="*/ 124234 w 35"/>
                <a:gd name="T13" fmla="*/ 1111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3"/>
                <a:gd name="T23" fmla="*/ 35 w 3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3">
                  <a:moveTo>
                    <a:pt x="33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3"/>
                    <a:pt x="34" y="3"/>
                    <a:pt x="33" y="3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6" name="Freeform 117"/>
            <p:cNvSpPr>
              <a:spLocks noChangeArrowheads="1"/>
            </p:cNvSpPr>
            <p:nvPr/>
          </p:nvSpPr>
          <p:spPr bwMode="auto">
            <a:xfrm>
              <a:off x="2403475" y="638175"/>
              <a:ext cx="6350" cy="68263"/>
            </a:xfrm>
            <a:custGeom>
              <a:avLst/>
              <a:gdLst>
                <a:gd name="T0" fmla="*/ 3175 w 2"/>
                <a:gd name="T1" fmla="*/ 68263 h 18"/>
                <a:gd name="T2" fmla="*/ 0 w 2"/>
                <a:gd name="T3" fmla="*/ 68263 h 18"/>
                <a:gd name="T4" fmla="*/ 0 w 2"/>
                <a:gd name="T5" fmla="*/ 3792 h 18"/>
                <a:gd name="T6" fmla="*/ 3175 w 2"/>
                <a:gd name="T7" fmla="*/ 0 h 18"/>
                <a:gd name="T8" fmla="*/ 6350 w 2"/>
                <a:gd name="T9" fmla="*/ 3792 h 18"/>
                <a:gd name="T10" fmla="*/ 6350 w 2"/>
                <a:gd name="T11" fmla="*/ 68263 h 18"/>
                <a:gd name="T12" fmla="*/ 3175 w 2"/>
                <a:gd name="T13" fmla="*/ 6826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8"/>
                <a:gd name="T23" fmla="*/ 2 w 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7" name="Freeform 118"/>
            <p:cNvSpPr>
              <a:spLocks noChangeArrowheads="1"/>
            </p:cNvSpPr>
            <p:nvPr/>
          </p:nvSpPr>
          <p:spPr bwMode="auto">
            <a:xfrm>
              <a:off x="2293938" y="668338"/>
              <a:ext cx="38100" cy="60325"/>
            </a:xfrm>
            <a:custGeom>
              <a:avLst/>
              <a:gdLst>
                <a:gd name="T0" fmla="*/ 34290 w 10"/>
                <a:gd name="T1" fmla="*/ 60325 h 16"/>
                <a:gd name="T2" fmla="*/ 30480 w 10"/>
                <a:gd name="T3" fmla="*/ 60325 h 16"/>
                <a:gd name="T4" fmla="*/ 0 w 10"/>
                <a:gd name="T5" fmla="*/ 3770 h 16"/>
                <a:gd name="T6" fmla="*/ 0 w 10"/>
                <a:gd name="T7" fmla="*/ 0 h 16"/>
                <a:gd name="T8" fmla="*/ 3810 w 10"/>
                <a:gd name="T9" fmla="*/ 0 h 16"/>
                <a:gd name="T10" fmla="*/ 38100 w 10"/>
                <a:gd name="T11" fmla="*/ 56555 h 16"/>
                <a:gd name="T12" fmla="*/ 34290 w 10"/>
                <a:gd name="T13" fmla="*/ 60325 h 16"/>
                <a:gd name="T14" fmla="*/ 34290 w 10"/>
                <a:gd name="T15" fmla="*/ 60325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6"/>
                <a:gd name="T26" fmla="*/ 10 w 1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6">
                  <a:moveTo>
                    <a:pt x="9" y="16"/>
                  </a:moveTo>
                  <a:cubicBezTo>
                    <a:pt x="9" y="16"/>
                    <a:pt x="8" y="16"/>
                    <a:pt x="8" y="1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8" name="Freeform 119"/>
            <p:cNvSpPr>
              <a:spLocks noChangeArrowheads="1"/>
            </p:cNvSpPr>
            <p:nvPr/>
          </p:nvSpPr>
          <p:spPr bwMode="auto">
            <a:xfrm>
              <a:off x="2211388" y="752475"/>
              <a:ext cx="60325" cy="36513"/>
            </a:xfrm>
            <a:custGeom>
              <a:avLst/>
              <a:gdLst>
                <a:gd name="T0" fmla="*/ 56555 w 16"/>
                <a:gd name="T1" fmla="*/ 36513 h 10"/>
                <a:gd name="T2" fmla="*/ 56555 w 16"/>
                <a:gd name="T3" fmla="*/ 36513 h 10"/>
                <a:gd name="T4" fmla="*/ 3770 w 16"/>
                <a:gd name="T5" fmla="*/ 3651 h 10"/>
                <a:gd name="T6" fmla="*/ 0 w 16"/>
                <a:gd name="T7" fmla="*/ 0 h 10"/>
                <a:gd name="T8" fmla="*/ 3770 w 16"/>
                <a:gd name="T9" fmla="*/ 0 h 10"/>
                <a:gd name="T10" fmla="*/ 60325 w 16"/>
                <a:gd name="T11" fmla="*/ 29210 h 10"/>
                <a:gd name="T12" fmla="*/ 60325 w 16"/>
                <a:gd name="T13" fmla="*/ 32862 h 10"/>
                <a:gd name="T14" fmla="*/ 56555 w 16"/>
                <a:gd name="T15" fmla="*/ 36513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0"/>
                <a:gd name="T26" fmla="*/ 16 w 16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0"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10"/>
                    <a:pt x="16" y="10"/>
                    <a:pt x="15" y="1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49" name="Freeform 120"/>
            <p:cNvSpPr>
              <a:spLocks noChangeArrowheads="1"/>
            </p:cNvSpPr>
            <p:nvPr/>
          </p:nvSpPr>
          <p:spPr bwMode="auto">
            <a:xfrm>
              <a:off x="2181225" y="862013"/>
              <a:ext cx="66675" cy="6350"/>
            </a:xfrm>
            <a:custGeom>
              <a:avLst/>
              <a:gdLst>
                <a:gd name="T0" fmla="*/ 66675 w 18"/>
                <a:gd name="T1" fmla="*/ 6350 h 2"/>
                <a:gd name="T2" fmla="*/ 3704 w 18"/>
                <a:gd name="T3" fmla="*/ 6350 h 2"/>
                <a:gd name="T4" fmla="*/ 0 w 18"/>
                <a:gd name="T5" fmla="*/ 3175 h 2"/>
                <a:gd name="T6" fmla="*/ 3704 w 18"/>
                <a:gd name="T7" fmla="*/ 0 h 2"/>
                <a:gd name="T8" fmla="*/ 66675 w 18"/>
                <a:gd name="T9" fmla="*/ 0 h 2"/>
                <a:gd name="T10" fmla="*/ 66675 w 18"/>
                <a:gd name="T11" fmla="*/ 3175 h 2"/>
                <a:gd name="T12" fmla="*/ 66675 w 18"/>
                <a:gd name="T13" fmla="*/ 635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"/>
                <a:gd name="T23" fmla="*/ 18 w 18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">
                  <a:moveTo>
                    <a:pt x="18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0" name="Freeform 121"/>
            <p:cNvSpPr>
              <a:spLocks noChangeArrowheads="1"/>
            </p:cNvSpPr>
            <p:nvPr/>
          </p:nvSpPr>
          <p:spPr bwMode="auto">
            <a:xfrm>
              <a:off x="2541588" y="941388"/>
              <a:ext cx="60325" cy="41275"/>
            </a:xfrm>
            <a:custGeom>
              <a:avLst/>
              <a:gdLst>
                <a:gd name="T0" fmla="*/ 60325 w 16"/>
                <a:gd name="T1" fmla="*/ 41275 h 11"/>
                <a:gd name="T2" fmla="*/ 56555 w 16"/>
                <a:gd name="T3" fmla="*/ 37523 h 11"/>
                <a:gd name="T4" fmla="*/ 3770 w 16"/>
                <a:gd name="T5" fmla="*/ 7505 h 11"/>
                <a:gd name="T6" fmla="*/ 0 w 16"/>
                <a:gd name="T7" fmla="*/ 3752 h 11"/>
                <a:gd name="T8" fmla="*/ 7541 w 16"/>
                <a:gd name="T9" fmla="*/ 3752 h 11"/>
                <a:gd name="T10" fmla="*/ 60325 w 16"/>
                <a:gd name="T11" fmla="*/ 33770 h 11"/>
                <a:gd name="T12" fmla="*/ 60325 w 16"/>
                <a:gd name="T13" fmla="*/ 37523 h 11"/>
                <a:gd name="T14" fmla="*/ 60325 w 16"/>
                <a:gd name="T15" fmla="*/ 41275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1"/>
                <a:gd name="T26" fmla="*/ 16 w 16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1">
                  <a:moveTo>
                    <a:pt x="16" y="11"/>
                  </a:moveTo>
                  <a:cubicBezTo>
                    <a:pt x="15" y="11"/>
                    <a:pt x="15" y="11"/>
                    <a:pt x="15" y="1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1" name="Freeform 122"/>
            <p:cNvSpPr>
              <a:spLocks noChangeArrowheads="1"/>
            </p:cNvSpPr>
            <p:nvPr/>
          </p:nvSpPr>
          <p:spPr bwMode="auto">
            <a:xfrm>
              <a:off x="2565400" y="862013"/>
              <a:ext cx="66675" cy="6350"/>
            </a:xfrm>
            <a:custGeom>
              <a:avLst/>
              <a:gdLst>
                <a:gd name="T0" fmla="*/ 66675 w 18"/>
                <a:gd name="T1" fmla="*/ 6350 h 2"/>
                <a:gd name="T2" fmla="*/ 3704 w 18"/>
                <a:gd name="T3" fmla="*/ 6350 h 2"/>
                <a:gd name="T4" fmla="*/ 0 w 18"/>
                <a:gd name="T5" fmla="*/ 3175 h 2"/>
                <a:gd name="T6" fmla="*/ 3704 w 18"/>
                <a:gd name="T7" fmla="*/ 0 h 2"/>
                <a:gd name="T8" fmla="*/ 66675 w 18"/>
                <a:gd name="T9" fmla="*/ 0 h 2"/>
                <a:gd name="T10" fmla="*/ 66675 w 18"/>
                <a:gd name="T11" fmla="*/ 3175 h 2"/>
                <a:gd name="T12" fmla="*/ 66675 w 18"/>
                <a:gd name="T13" fmla="*/ 635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"/>
                <a:gd name="T23" fmla="*/ 18 w 18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">
                  <a:moveTo>
                    <a:pt x="18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2" name="Freeform 123"/>
            <p:cNvSpPr>
              <a:spLocks noChangeArrowheads="1"/>
            </p:cNvSpPr>
            <p:nvPr/>
          </p:nvSpPr>
          <p:spPr bwMode="auto">
            <a:xfrm>
              <a:off x="2541588" y="752475"/>
              <a:ext cx="60325" cy="36513"/>
            </a:xfrm>
            <a:custGeom>
              <a:avLst/>
              <a:gdLst>
                <a:gd name="T0" fmla="*/ 3770 w 16"/>
                <a:gd name="T1" fmla="*/ 36513 h 10"/>
                <a:gd name="T2" fmla="*/ 0 w 16"/>
                <a:gd name="T3" fmla="*/ 32862 h 10"/>
                <a:gd name="T4" fmla="*/ 3770 w 16"/>
                <a:gd name="T5" fmla="*/ 29210 h 10"/>
                <a:gd name="T6" fmla="*/ 56555 w 16"/>
                <a:gd name="T7" fmla="*/ 0 h 10"/>
                <a:gd name="T8" fmla="*/ 60325 w 16"/>
                <a:gd name="T9" fmla="*/ 0 h 10"/>
                <a:gd name="T10" fmla="*/ 60325 w 16"/>
                <a:gd name="T11" fmla="*/ 3651 h 10"/>
                <a:gd name="T12" fmla="*/ 3770 w 16"/>
                <a:gd name="T13" fmla="*/ 36513 h 10"/>
                <a:gd name="T14" fmla="*/ 3770 w 16"/>
                <a:gd name="T15" fmla="*/ 36513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0"/>
                <a:gd name="T26" fmla="*/ 16 w 16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0">
                  <a:moveTo>
                    <a:pt x="1" y="10"/>
                  </a:move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8"/>
                    <a:pt x="1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3" name="Freeform 124"/>
            <p:cNvSpPr>
              <a:spLocks noChangeArrowheads="1"/>
            </p:cNvSpPr>
            <p:nvPr/>
          </p:nvSpPr>
          <p:spPr bwMode="auto">
            <a:xfrm>
              <a:off x="2486025" y="668338"/>
              <a:ext cx="38100" cy="60325"/>
            </a:xfrm>
            <a:custGeom>
              <a:avLst/>
              <a:gdLst>
                <a:gd name="T0" fmla="*/ 3810 w 10"/>
                <a:gd name="T1" fmla="*/ 60325 h 16"/>
                <a:gd name="T2" fmla="*/ 0 w 10"/>
                <a:gd name="T3" fmla="*/ 60325 h 16"/>
                <a:gd name="T4" fmla="*/ 0 w 10"/>
                <a:gd name="T5" fmla="*/ 56555 h 16"/>
                <a:gd name="T6" fmla="*/ 30480 w 10"/>
                <a:gd name="T7" fmla="*/ 0 h 16"/>
                <a:gd name="T8" fmla="*/ 34290 w 10"/>
                <a:gd name="T9" fmla="*/ 0 h 16"/>
                <a:gd name="T10" fmla="*/ 38100 w 10"/>
                <a:gd name="T11" fmla="*/ 3770 h 16"/>
                <a:gd name="T12" fmla="*/ 3810 w 10"/>
                <a:gd name="T13" fmla="*/ 60325 h 16"/>
                <a:gd name="T14" fmla="*/ 3810 w 10"/>
                <a:gd name="T15" fmla="*/ 60325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6"/>
                <a:gd name="T26" fmla="*/ 10 w 1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6">
                  <a:moveTo>
                    <a:pt x="1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4" name="Freeform 125"/>
            <p:cNvSpPr>
              <a:spLocks noChangeArrowheads="1"/>
            </p:cNvSpPr>
            <p:nvPr/>
          </p:nvSpPr>
          <p:spPr bwMode="auto">
            <a:xfrm>
              <a:off x="2403475" y="638175"/>
              <a:ext cx="6350" cy="68263"/>
            </a:xfrm>
            <a:custGeom>
              <a:avLst/>
              <a:gdLst>
                <a:gd name="T0" fmla="*/ 3175 w 2"/>
                <a:gd name="T1" fmla="*/ 68263 h 18"/>
                <a:gd name="T2" fmla="*/ 0 w 2"/>
                <a:gd name="T3" fmla="*/ 68263 h 18"/>
                <a:gd name="T4" fmla="*/ 0 w 2"/>
                <a:gd name="T5" fmla="*/ 3792 h 18"/>
                <a:gd name="T6" fmla="*/ 3175 w 2"/>
                <a:gd name="T7" fmla="*/ 0 h 18"/>
                <a:gd name="T8" fmla="*/ 6350 w 2"/>
                <a:gd name="T9" fmla="*/ 3792 h 18"/>
                <a:gd name="T10" fmla="*/ 6350 w 2"/>
                <a:gd name="T11" fmla="*/ 68263 h 18"/>
                <a:gd name="T12" fmla="*/ 3175 w 2"/>
                <a:gd name="T13" fmla="*/ 6826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8"/>
                <a:gd name="T23" fmla="*/ 2 w 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5" name="Freeform 126"/>
            <p:cNvSpPr>
              <a:spLocks noChangeArrowheads="1"/>
            </p:cNvSpPr>
            <p:nvPr/>
          </p:nvSpPr>
          <p:spPr bwMode="auto">
            <a:xfrm>
              <a:off x="2403475" y="638175"/>
              <a:ext cx="6350" cy="68263"/>
            </a:xfrm>
            <a:custGeom>
              <a:avLst/>
              <a:gdLst>
                <a:gd name="T0" fmla="*/ 3175 w 2"/>
                <a:gd name="T1" fmla="*/ 68263 h 18"/>
                <a:gd name="T2" fmla="*/ 0 w 2"/>
                <a:gd name="T3" fmla="*/ 68263 h 18"/>
                <a:gd name="T4" fmla="*/ 0 w 2"/>
                <a:gd name="T5" fmla="*/ 3792 h 18"/>
                <a:gd name="T6" fmla="*/ 3175 w 2"/>
                <a:gd name="T7" fmla="*/ 0 h 18"/>
                <a:gd name="T8" fmla="*/ 6350 w 2"/>
                <a:gd name="T9" fmla="*/ 3792 h 18"/>
                <a:gd name="T10" fmla="*/ 6350 w 2"/>
                <a:gd name="T11" fmla="*/ 68263 h 18"/>
                <a:gd name="T12" fmla="*/ 3175 w 2"/>
                <a:gd name="T13" fmla="*/ 6826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8"/>
                <a:gd name="T23" fmla="*/ 2 w 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6" name="Freeform 127"/>
            <p:cNvSpPr>
              <a:spLocks noChangeArrowheads="1"/>
            </p:cNvSpPr>
            <p:nvPr/>
          </p:nvSpPr>
          <p:spPr bwMode="auto">
            <a:xfrm>
              <a:off x="2486025" y="668338"/>
              <a:ext cx="38100" cy="60325"/>
            </a:xfrm>
            <a:custGeom>
              <a:avLst/>
              <a:gdLst>
                <a:gd name="T0" fmla="*/ 3810 w 10"/>
                <a:gd name="T1" fmla="*/ 60325 h 16"/>
                <a:gd name="T2" fmla="*/ 0 w 10"/>
                <a:gd name="T3" fmla="*/ 60325 h 16"/>
                <a:gd name="T4" fmla="*/ 0 w 10"/>
                <a:gd name="T5" fmla="*/ 56555 h 16"/>
                <a:gd name="T6" fmla="*/ 30480 w 10"/>
                <a:gd name="T7" fmla="*/ 0 h 16"/>
                <a:gd name="T8" fmla="*/ 34290 w 10"/>
                <a:gd name="T9" fmla="*/ 0 h 16"/>
                <a:gd name="T10" fmla="*/ 38100 w 10"/>
                <a:gd name="T11" fmla="*/ 3770 h 16"/>
                <a:gd name="T12" fmla="*/ 3810 w 10"/>
                <a:gd name="T13" fmla="*/ 60325 h 16"/>
                <a:gd name="T14" fmla="*/ 3810 w 10"/>
                <a:gd name="T15" fmla="*/ 60325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6"/>
                <a:gd name="T26" fmla="*/ 10 w 1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6">
                  <a:moveTo>
                    <a:pt x="1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7" name="Freeform 128"/>
            <p:cNvSpPr>
              <a:spLocks noChangeArrowheads="1"/>
            </p:cNvSpPr>
            <p:nvPr/>
          </p:nvSpPr>
          <p:spPr bwMode="auto">
            <a:xfrm>
              <a:off x="2541588" y="752475"/>
              <a:ext cx="60325" cy="36513"/>
            </a:xfrm>
            <a:custGeom>
              <a:avLst/>
              <a:gdLst>
                <a:gd name="T0" fmla="*/ 3770 w 16"/>
                <a:gd name="T1" fmla="*/ 36513 h 10"/>
                <a:gd name="T2" fmla="*/ 0 w 16"/>
                <a:gd name="T3" fmla="*/ 32862 h 10"/>
                <a:gd name="T4" fmla="*/ 3770 w 16"/>
                <a:gd name="T5" fmla="*/ 29210 h 10"/>
                <a:gd name="T6" fmla="*/ 56555 w 16"/>
                <a:gd name="T7" fmla="*/ 0 h 10"/>
                <a:gd name="T8" fmla="*/ 60325 w 16"/>
                <a:gd name="T9" fmla="*/ 0 h 10"/>
                <a:gd name="T10" fmla="*/ 60325 w 16"/>
                <a:gd name="T11" fmla="*/ 3651 h 10"/>
                <a:gd name="T12" fmla="*/ 7541 w 16"/>
                <a:gd name="T13" fmla="*/ 36513 h 10"/>
                <a:gd name="T14" fmla="*/ 3770 w 16"/>
                <a:gd name="T15" fmla="*/ 36513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0"/>
                <a:gd name="T26" fmla="*/ 16 w 16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0">
                  <a:moveTo>
                    <a:pt x="1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9"/>
                    <a:pt x="0" y="8"/>
                    <a:pt x="1" y="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8" name="Freeform 129"/>
            <p:cNvSpPr>
              <a:spLocks noChangeArrowheads="1"/>
            </p:cNvSpPr>
            <p:nvPr/>
          </p:nvSpPr>
          <p:spPr bwMode="auto">
            <a:xfrm>
              <a:off x="2565400" y="862013"/>
              <a:ext cx="66675" cy="6350"/>
            </a:xfrm>
            <a:custGeom>
              <a:avLst/>
              <a:gdLst>
                <a:gd name="T0" fmla="*/ 66675 w 18"/>
                <a:gd name="T1" fmla="*/ 6350 h 2"/>
                <a:gd name="T2" fmla="*/ 3704 w 18"/>
                <a:gd name="T3" fmla="*/ 6350 h 2"/>
                <a:gd name="T4" fmla="*/ 0 w 18"/>
                <a:gd name="T5" fmla="*/ 3175 h 2"/>
                <a:gd name="T6" fmla="*/ 3704 w 18"/>
                <a:gd name="T7" fmla="*/ 0 h 2"/>
                <a:gd name="T8" fmla="*/ 66675 w 18"/>
                <a:gd name="T9" fmla="*/ 0 h 2"/>
                <a:gd name="T10" fmla="*/ 66675 w 18"/>
                <a:gd name="T11" fmla="*/ 3175 h 2"/>
                <a:gd name="T12" fmla="*/ 66675 w 18"/>
                <a:gd name="T13" fmla="*/ 635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"/>
                <a:gd name="T23" fmla="*/ 18 w 18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">
                  <a:moveTo>
                    <a:pt x="18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9" name="Freeform 130"/>
            <p:cNvSpPr>
              <a:spLocks noChangeArrowheads="1"/>
            </p:cNvSpPr>
            <p:nvPr/>
          </p:nvSpPr>
          <p:spPr bwMode="auto">
            <a:xfrm>
              <a:off x="2211388" y="941388"/>
              <a:ext cx="60325" cy="41275"/>
            </a:xfrm>
            <a:custGeom>
              <a:avLst/>
              <a:gdLst>
                <a:gd name="T0" fmla="*/ 3770 w 16"/>
                <a:gd name="T1" fmla="*/ 41275 h 11"/>
                <a:gd name="T2" fmla="*/ 0 w 16"/>
                <a:gd name="T3" fmla="*/ 37523 h 11"/>
                <a:gd name="T4" fmla="*/ 3770 w 16"/>
                <a:gd name="T5" fmla="*/ 33770 h 11"/>
                <a:gd name="T6" fmla="*/ 56555 w 16"/>
                <a:gd name="T7" fmla="*/ 3752 h 11"/>
                <a:gd name="T8" fmla="*/ 60325 w 16"/>
                <a:gd name="T9" fmla="*/ 3752 h 11"/>
                <a:gd name="T10" fmla="*/ 60325 w 16"/>
                <a:gd name="T11" fmla="*/ 7505 h 11"/>
                <a:gd name="T12" fmla="*/ 3770 w 16"/>
                <a:gd name="T13" fmla="*/ 37523 h 11"/>
                <a:gd name="T14" fmla="*/ 3770 w 16"/>
                <a:gd name="T15" fmla="*/ 41275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1"/>
                <a:gd name="T26" fmla="*/ 16 w 16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1">
                  <a:moveTo>
                    <a:pt x="1" y="11"/>
                  </a:moveTo>
                  <a:cubicBezTo>
                    <a:pt x="1" y="11"/>
                    <a:pt x="0" y="10"/>
                    <a:pt x="0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0" name="Freeform 131"/>
            <p:cNvSpPr>
              <a:spLocks noChangeArrowheads="1"/>
            </p:cNvSpPr>
            <p:nvPr/>
          </p:nvSpPr>
          <p:spPr bwMode="auto">
            <a:xfrm>
              <a:off x="2181225" y="862013"/>
              <a:ext cx="66675" cy="6350"/>
            </a:xfrm>
            <a:custGeom>
              <a:avLst/>
              <a:gdLst>
                <a:gd name="T0" fmla="*/ 66675 w 18"/>
                <a:gd name="T1" fmla="*/ 6350 h 2"/>
                <a:gd name="T2" fmla="*/ 3704 w 18"/>
                <a:gd name="T3" fmla="*/ 6350 h 2"/>
                <a:gd name="T4" fmla="*/ 0 w 18"/>
                <a:gd name="T5" fmla="*/ 3175 h 2"/>
                <a:gd name="T6" fmla="*/ 3704 w 18"/>
                <a:gd name="T7" fmla="*/ 0 h 2"/>
                <a:gd name="T8" fmla="*/ 66675 w 18"/>
                <a:gd name="T9" fmla="*/ 0 h 2"/>
                <a:gd name="T10" fmla="*/ 66675 w 18"/>
                <a:gd name="T11" fmla="*/ 3175 h 2"/>
                <a:gd name="T12" fmla="*/ 66675 w 18"/>
                <a:gd name="T13" fmla="*/ 635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"/>
                <a:gd name="T23" fmla="*/ 18 w 18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">
                  <a:moveTo>
                    <a:pt x="18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1" name="Freeform 132"/>
            <p:cNvSpPr>
              <a:spLocks noChangeArrowheads="1"/>
            </p:cNvSpPr>
            <p:nvPr/>
          </p:nvSpPr>
          <p:spPr bwMode="auto">
            <a:xfrm>
              <a:off x="2211388" y="752475"/>
              <a:ext cx="60325" cy="36513"/>
            </a:xfrm>
            <a:custGeom>
              <a:avLst/>
              <a:gdLst>
                <a:gd name="T0" fmla="*/ 56555 w 16"/>
                <a:gd name="T1" fmla="*/ 36513 h 10"/>
                <a:gd name="T2" fmla="*/ 56555 w 16"/>
                <a:gd name="T3" fmla="*/ 36513 h 10"/>
                <a:gd name="T4" fmla="*/ 3770 w 16"/>
                <a:gd name="T5" fmla="*/ 3651 h 10"/>
                <a:gd name="T6" fmla="*/ 0 w 16"/>
                <a:gd name="T7" fmla="*/ 0 h 10"/>
                <a:gd name="T8" fmla="*/ 3770 w 16"/>
                <a:gd name="T9" fmla="*/ 0 h 10"/>
                <a:gd name="T10" fmla="*/ 60325 w 16"/>
                <a:gd name="T11" fmla="*/ 29210 h 10"/>
                <a:gd name="T12" fmla="*/ 60325 w 16"/>
                <a:gd name="T13" fmla="*/ 32862 h 10"/>
                <a:gd name="T14" fmla="*/ 56555 w 16"/>
                <a:gd name="T15" fmla="*/ 36513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0"/>
                <a:gd name="T26" fmla="*/ 16 w 16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0"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10"/>
                    <a:pt x="15" y="10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2" name="Freeform 133"/>
            <p:cNvSpPr>
              <a:spLocks noChangeArrowheads="1"/>
            </p:cNvSpPr>
            <p:nvPr/>
          </p:nvSpPr>
          <p:spPr bwMode="auto">
            <a:xfrm>
              <a:off x="2293938" y="668338"/>
              <a:ext cx="38100" cy="60325"/>
            </a:xfrm>
            <a:custGeom>
              <a:avLst/>
              <a:gdLst>
                <a:gd name="T0" fmla="*/ 34290 w 10"/>
                <a:gd name="T1" fmla="*/ 60325 h 16"/>
                <a:gd name="T2" fmla="*/ 30480 w 10"/>
                <a:gd name="T3" fmla="*/ 60325 h 16"/>
                <a:gd name="T4" fmla="*/ 0 w 10"/>
                <a:gd name="T5" fmla="*/ 3770 h 16"/>
                <a:gd name="T6" fmla="*/ 0 w 10"/>
                <a:gd name="T7" fmla="*/ 0 h 16"/>
                <a:gd name="T8" fmla="*/ 3810 w 10"/>
                <a:gd name="T9" fmla="*/ 0 h 16"/>
                <a:gd name="T10" fmla="*/ 38100 w 10"/>
                <a:gd name="T11" fmla="*/ 56555 h 16"/>
                <a:gd name="T12" fmla="*/ 34290 w 10"/>
                <a:gd name="T13" fmla="*/ 60325 h 16"/>
                <a:gd name="T14" fmla="*/ 34290 w 10"/>
                <a:gd name="T15" fmla="*/ 60325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6"/>
                <a:gd name="T26" fmla="*/ 10 w 1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6">
                  <a:moveTo>
                    <a:pt x="9" y="16"/>
                  </a:moveTo>
                  <a:cubicBezTo>
                    <a:pt x="9" y="16"/>
                    <a:pt x="8" y="16"/>
                    <a:pt x="8" y="1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3" name="Freeform 134"/>
            <p:cNvSpPr>
              <a:spLocks noChangeArrowheads="1"/>
            </p:cNvSpPr>
            <p:nvPr/>
          </p:nvSpPr>
          <p:spPr bwMode="auto">
            <a:xfrm>
              <a:off x="2403475" y="638175"/>
              <a:ext cx="6350" cy="68263"/>
            </a:xfrm>
            <a:custGeom>
              <a:avLst/>
              <a:gdLst>
                <a:gd name="T0" fmla="*/ 3175 w 2"/>
                <a:gd name="T1" fmla="*/ 68263 h 18"/>
                <a:gd name="T2" fmla="*/ 0 w 2"/>
                <a:gd name="T3" fmla="*/ 68263 h 18"/>
                <a:gd name="T4" fmla="*/ 0 w 2"/>
                <a:gd name="T5" fmla="*/ 3792 h 18"/>
                <a:gd name="T6" fmla="*/ 3175 w 2"/>
                <a:gd name="T7" fmla="*/ 0 h 18"/>
                <a:gd name="T8" fmla="*/ 6350 w 2"/>
                <a:gd name="T9" fmla="*/ 3792 h 18"/>
                <a:gd name="T10" fmla="*/ 6350 w 2"/>
                <a:gd name="T11" fmla="*/ 68263 h 18"/>
                <a:gd name="T12" fmla="*/ 3175 w 2"/>
                <a:gd name="T13" fmla="*/ 68263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8"/>
                <a:gd name="T23" fmla="*/ 2 w 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4" name="文本框 151"/>
          <p:cNvSpPr>
            <a:spLocks noChangeArrowheads="1"/>
          </p:cNvSpPr>
          <p:nvPr/>
        </p:nvSpPr>
        <p:spPr bwMode="auto">
          <a:xfrm>
            <a:off x="5548313" y="4533900"/>
            <a:ext cx="935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1F3864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面试</a:t>
            </a:r>
          </a:p>
        </p:txBody>
      </p:sp>
      <p:sp>
        <p:nvSpPr>
          <p:cNvPr id="7175" name="Freeform 142"/>
          <p:cNvSpPr>
            <a:spLocks noChangeArrowheads="1"/>
          </p:cNvSpPr>
          <p:nvPr/>
        </p:nvSpPr>
        <p:spPr bwMode="auto">
          <a:xfrm>
            <a:off x="10780713" y="2366963"/>
            <a:ext cx="260350" cy="682625"/>
          </a:xfrm>
          <a:custGeom>
            <a:avLst/>
            <a:gdLst>
              <a:gd name="T0" fmla="*/ 83010 w 69"/>
              <a:gd name="T1" fmla="*/ 682625 h 181"/>
              <a:gd name="T2" fmla="*/ 71691 w 69"/>
              <a:gd name="T3" fmla="*/ 682625 h 181"/>
              <a:gd name="T4" fmla="*/ 71691 w 69"/>
              <a:gd name="T5" fmla="*/ 659997 h 181"/>
              <a:gd name="T6" fmla="*/ 7546 w 69"/>
              <a:gd name="T7" fmla="*/ 30171 h 181"/>
              <a:gd name="T8" fmla="*/ 7546 w 69"/>
              <a:gd name="T9" fmla="*/ 7543 h 181"/>
              <a:gd name="T10" fmla="*/ 26412 w 69"/>
              <a:gd name="T11" fmla="*/ 7543 h 181"/>
              <a:gd name="T12" fmla="*/ 94330 w 69"/>
              <a:gd name="T13" fmla="*/ 678854 h 181"/>
              <a:gd name="T14" fmla="*/ 83010 w 69"/>
              <a:gd name="T15" fmla="*/ 682625 h 18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9"/>
              <a:gd name="T25" fmla="*/ 0 h 181"/>
              <a:gd name="T26" fmla="*/ 69 w 69"/>
              <a:gd name="T27" fmla="*/ 181 h 18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9" h="181">
                <a:moveTo>
                  <a:pt x="22" y="181"/>
                </a:moveTo>
                <a:cubicBezTo>
                  <a:pt x="21" y="181"/>
                  <a:pt x="20" y="181"/>
                  <a:pt x="19" y="181"/>
                </a:cubicBezTo>
                <a:cubicBezTo>
                  <a:pt x="18" y="179"/>
                  <a:pt x="17" y="177"/>
                  <a:pt x="19" y="175"/>
                </a:cubicBezTo>
                <a:cubicBezTo>
                  <a:pt x="60" y="124"/>
                  <a:pt x="53" y="49"/>
                  <a:pt x="2" y="8"/>
                </a:cubicBezTo>
                <a:cubicBezTo>
                  <a:pt x="0" y="7"/>
                  <a:pt x="0" y="4"/>
                  <a:pt x="2" y="2"/>
                </a:cubicBezTo>
                <a:cubicBezTo>
                  <a:pt x="3" y="1"/>
                  <a:pt x="5" y="0"/>
                  <a:pt x="7" y="2"/>
                </a:cubicBezTo>
                <a:cubicBezTo>
                  <a:pt x="61" y="46"/>
                  <a:pt x="69" y="126"/>
                  <a:pt x="25" y="180"/>
                </a:cubicBezTo>
                <a:cubicBezTo>
                  <a:pt x="24" y="181"/>
                  <a:pt x="23" y="181"/>
                  <a:pt x="22" y="181"/>
                </a:cubicBezTo>
                <a:close/>
              </a:path>
            </a:pathLst>
          </a:custGeom>
          <a:solidFill>
            <a:srgbClr val="96D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6" name="组合 174"/>
          <p:cNvGrpSpPr>
            <a:grpSpLocks/>
          </p:cNvGrpSpPr>
          <p:nvPr/>
        </p:nvGrpSpPr>
        <p:grpSpPr bwMode="auto">
          <a:xfrm>
            <a:off x="8988425" y="1949450"/>
            <a:ext cx="2300288" cy="2200275"/>
            <a:chOff x="0" y="0"/>
            <a:chExt cx="1952626" cy="1866900"/>
          </a:xfrm>
        </p:grpSpPr>
        <p:sp>
          <p:nvSpPr>
            <p:cNvPr id="7178" name="Freeform 138"/>
            <p:cNvSpPr>
              <a:spLocks noChangeArrowheads="1"/>
            </p:cNvSpPr>
            <p:nvPr/>
          </p:nvSpPr>
          <p:spPr bwMode="auto">
            <a:xfrm>
              <a:off x="595313" y="1403350"/>
              <a:ext cx="1055688" cy="463550"/>
            </a:xfrm>
            <a:custGeom>
              <a:avLst/>
              <a:gdLst>
                <a:gd name="T0" fmla="*/ 1040607 w 280"/>
                <a:gd name="T1" fmla="*/ 169591 h 123"/>
                <a:gd name="T2" fmla="*/ 550466 w 280"/>
                <a:gd name="T3" fmla="*/ 425863 h 123"/>
                <a:gd name="T4" fmla="*/ 11311 w 280"/>
                <a:gd name="T5" fmla="*/ 297727 h 123"/>
                <a:gd name="T6" fmla="*/ 501452 w 280"/>
                <a:gd name="T7" fmla="*/ 37687 h 123"/>
                <a:gd name="T8" fmla="*/ 1040607 w 280"/>
                <a:gd name="T9" fmla="*/ 169591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123"/>
                <a:gd name="T17" fmla="*/ 280 w 280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123">
                  <a:moveTo>
                    <a:pt x="276" y="45"/>
                  </a:moveTo>
                  <a:cubicBezTo>
                    <a:pt x="280" y="73"/>
                    <a:pt x="222" y="104"/>
                    <a:pt x="146" y="113"/>
                  </a:cubicBezTo>
                  <a:cubicBezTo>
                    <a:pt x="71" y="123"/>
                    <a:pt x="7" y="107"/>
                    <a:pt x="3" y="79"/>
                  </a:cubicBezTo>
                  <a:cubicBezTo>
                    <a:pt x="0" y="50"/>
                    <a:pt x="58" y="19"/>
                    <a:pt x="133" y="10"/>
                  </a:cubicBezTo>
                  <a:cubicBezTo>
                    <a:pt x="209" y="0"/>
                    <a:pt x="273" y="16"/>
                    <a:pt x="276" y="45"/>
                  </a:cubicBezTo>
                  <a:close/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Freeform 139"/>
            <p:cNvSpPr>
              <a:spLocks noChangeArrowheads="1"/>
            </p:cNvSpPr>
            <p:nvPr/>
          </p:nvSpPr>
          <p:spPr bwMode="auto">
            <a:xfrm>
              <a:off x="0" y="671513"/>
              <a:ext cx="279400" cy="677863"/>
            </a:xfrm>
            <a:custGeom>
              <a:avLst/>
              <a:gdLst>
                <a:gd name="T0" fmla="*/ 260522 w 74"/>
                <a:gd name="T1" fmla="*/ 677863 h 180"/>
                <a:gd name="T2" fmla="*/ 252970 w 74"/>
                <a:gd name="T3" fmla="*/ 677863 h 180"/>
                <a:gd name="T4" fmla="*/ 158578 w 74"/>
                <a:gd name="T5" fmla="*/ 7532 h 180"/>
                <a:gd name="T6" fmla="*/ 181232 w 74"/>
                <a:gd name="T7" fmla="*/ 3766 h 180"/>
                <a:gd name="T8" fmla="*/ 181232 w 74"/>
                <a:gd name="T9" fmla="*/ 26361 h 180"/>
                <a:gd name="T10" fmla="*/ 271849 w 74"/>
                <a:gd name="T11" fmla="*/ 651502 h 180"/>
                <a:gd name="T12" fmla="*/ 275624 w 74"/>
                <a:gd name="T13" fmla="*/ 674097 h 180"/>
                <a:gd name="T14" fmla="*/ 260522 w 74"/>
                <a:gd name="T15" fmla="*/ 677863 h 1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4"/>
                <a:gd name="T25" fmla="*/ 0 h 180"/>
                <a:gd name="T26" fmla="*/ 74 w 74"/>
                <a:gd name="T27" fmla="*/ 180 h 1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4" h="180">
                  <a:moveTo>
                    <a:pt x="69" y="180"/>
                  </a:moveTo>
                  <a:cubicBezTo>
                    <a:pt x="69" y="180"/>
                    <a:pt x="68" y="180"/>
                    <a:pt x="67" y="180"/>
                  </a:cubicBezTo>
                  <a:cubicBezTo>
                    <a:pt x="11" y="138"/>
                    <a:pt x="0" y="58"/>
                    <a:pt x="42" y="2"/>
                  </a:cubicBezTo>
                  <a:cubicBezTo>
                    <a:pt x="43" y="0"/>
                    <a:pt x="46" y="0"/>
                    <a:pt x="48" y="1"/>
                  </a:cubicBezTo>
                  <a:cubicBezTo>
                    <a:pt x="49" y="3"/>
                    <a:pt x="50" y="5"/>
                    <a:pt x="48" y="7"/>
                  </a:cubicBezTo>
                  <a:cubicBezTo>
                    <a:pt x="9" y="59"/>
                    <a:pt x="20" y="134"/>
                    <a:pt x="72" y="173"/>
                  </a:cubicBezTo>
                  <a:cubicBezTo>
                    <a:pt x="74" y="175"/>
                    <a:pt x="74" y="177"/>
                    <a:pt x="73" y="179"/>
                  </a:cubicBezTo>
                  <a:cubicBezTo>
                    <a:pt x="72" y="180"/>
                    <a:pt x="71" y="180"/>
                    <a:pt x="69" y="180"/>
                  </a:cubicBezTo>
                  <a:close/>
                </a:path>
              </a:pathLst>
            </a:cu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Freeform 140"/>
            <p:cNvSpPr>
              <a:spLocks noChangeArrowheads="1"/>
            </p:cNvSpPr>
            <p:nvPr/>
          </p:nvSpPr>
          <p:spPr bwMode="auto">
            <a:xfrm>
              <a:off x="158750" y="735013"/>
              <a:ext cx="184150" cy="531813"/>
            </a:xfrm>
            <a:custGeom>
              <a:avLst/>
              <a:gdLst>
                <a:gd name="T0" fmla="*/ 169117 w 49"/>
                <a:gd name="T1" fmla="*/ 531813 h 141"/>
                <a:gd name="T2" fmla="*/ 157843 w 49"/>
                <a:gd name="T3" fmla="*/ 528041 h 141"/>
                <a:gd name="T4" fmla="*/ 15033 w 49"/>
                <a:gd name="T5" fmla="*/ 282879 h 141"/>
                <a:gd name="T6" fmla="*/ 86438 w 49"/>
                <a:gd name="T7" fmla="*/ 7543 h 141"/>
                <a:gd name="T8" fmla="*/ 105229 w 49"/>
                <a:gd name="T9" fmla="*/ 7543 h 141"/>
                <a:gd name="T10" fmla="*/ 108987 w 49"/>
                <a:gd name="T11" fmla="*/ 26402 h 141"/>
                <a:gd name="T12" fmla="*/ 45098 w 49"/>
                <a:gd name="T13" fmla="*/ 279108 h 141"/>
                <a:gd name="T14" fmla="*/ 176634 w 49"/>
                <a:gd name="T15" fmla="*/ 501639 h 141"/>
                <a:gd name="T16" fmla="*/ 180392 w 49"/>
                <a:gd name="T17" fmla="*/ 524270 h 141"/>
                <a:gd name="T18" fmla="*/ 169117 w 49"/>
                <a:gd name="T19" fmla="*/ 531813 h 1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"/>
                <a:gd name="T31" fmla="*/ 0 h 141"/>
                <a:gd name="T32" fmla="*/ 49 w 49"/>
                <a:gd name="T33" fmla="*/ 141 h 14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" h="141">
                  <a:moveTo>
                    <a:pt x="45" y="141"/>
                  </a:moveTo>
                  <a:cubicBezTo>
                    <a:pt x="44" y="141"/>
                    <a:pt x="43" y="140"/>
                    <a:pt x="42" y="140"/>
                  </a:cubicBezTo>
                  <a:cubicBezTo>
                    <a:pt x="21" y="124"/>
                    <a:pt x="8" y="101"/>
                    <a:pt x="4" y="75"/>
                  </a:cubicBezTo>
                  <a:cubicBezTo>
                    <a:pt x="0" y="49"/>
                    <a:pt x="7" y="23"/>
                    <a:pt x="23" y="2"/>
                  </a:cubicBezTo>
                  <a:cubicBezTo>
                    <a:pt x="24" y="1"/>
                    <a:pt x="27" y="0"/>
                    <a:pt x="28" y="2"/>
                  </a:cubicBezTo>
                  <a:cubicBezTo>
                    <a:pt x="30" y="3"/>
                    <a:pt x="31" y="5"/>
                    <a:pt x="29" y="7"/>
                  </a:cubicBezTo>
                  <a:cubicBezTo>
                    <a:pt x="15" y="26"/>
                    <a:pt x="9" y="50"/>
                    <a:pt x="12" y="74"/>
                  </a:cubicBezTo>
                  <a:cubicBezTo>
                    <a:pt x="15" y="98"/>
                    <a:pt x="28" y="119"/>
                    <a:pt x="47" y="133"/>
                  </a:cubicBezTo>
                  <a:cubicBezTo>
                    <a:pt x="49" y="135"/>
                    <a:pt x="49" y="137"/>
                    <a:pt x="48" y="139"/>
                  </a:cubicBezTo>
                  <a:cubicBezTo>
                    <a:pt x="47" y="140"/>
                    <a:pt x="46" y="141"/>
                    <a:pt x="45" y="141"/>
                  </a:cubicBezTo>
                  <a:close/>
                </a:path>
              </a:pathLst>
            </a:cu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Freeform 141"/>
            <p:cNvSpPr>
              <a:spLocks noChangeArrowheads="1"/>
            </p:cNvSpPr>
            <p:nvPr/>
          </p:nvSpPr>
          <p:spPr bwMode="auto">
            <a:xfrm>
              <a:off x="279400" y="806450"/>
              <a:ext cx="134938" cy="366713"/>
            </a:xfrm>
            <a:custGeom>
              <a:avLst/>
              <a:gdLst>
                <a:gd name="T0" fmla="*/ 116197 w 36"/>
                <a:gd name="T1" fmla="*/ 366713 h 97"/>
                <a:gd name="T2" fmla="*/ 108700 w 36"/>
                <a:gd name="T3" fmla="*/ 362932 h 97"/>
                <a:gd name="T4" fmla="*/ 11245 w 36"/>
                <a:gd name="T5" fmla="*/ 196588 h 97"/>
                <a:gd name="T6" fmla="*/ 56224 w 36"/>
                <a:gd name="T7" fmla="*/ 7561 h 97"/>
                <a:gd name="T8" fmla="*/ 78714 w 36"/>
                <a:gd name="T9" fmla="*/ 3781 h 97"/>
                <a:gd name="T10" fmla="*/ 82462 w 36"/>
                <a:gd name="T11" fmla="*/ 26464 h 97"/>
                <a:gd name="T12" fmla="*/ 41231 w 36"/>
                <a:gd name="T13" fmla="*/ 192808 h 97"/>
                <a:gd name="T14" fmla="*/ 127441 w 36"/>
                <a:gd name="T15" fmla="*/ 340249 h 97"/>
                <a:gd name="T16" fmla="*/ 127441 w 36"/>
                <a:gd name="T17" fmla="*/ 359152 h 97"/>
                <a:gd name="T18" fmla="*/ 116197 w 36"/>
                <a:gd name="T19" fmla="*/ 366713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97"/>
                <a:gd name="T32" fmla="*/ 36 w 36"/>
                <a:gd name="T33" fmla="*/ 97 h 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97">
                  <a:moveTo>
                    <a:pt x="31" y="97"/>
                  </a:moveTo>
                  <a:cubicBezTo>
                    <a:pt x="30" y="97"/>
                    <a:pt x="29" y="97"/>
                    <a:pt x="29" y="96"/>
                  </a:cubicBezTo>
                  <a:cubicBezTo>
                    <a:pt x="14" y="85"/>
                    <a:pt x="5" y="70"/>
                    <a:pt x="3" y="52"/>
                  </a:cubicBezTo>
                  <a:cubicBezTo>
                    <a:pt x="0" y="34"/>
                    <a:pt x="5" y="16"/>
                    <a:pt x="15" y="2"/>
                  </a:cubicBezTo>
                  <a:cubicBezTo>
                    <a:pt x="17" y="0"/>
                    <a:pt x="19" y="0"/>
                    <a:pt x="21" y="1"/>
                  </a:cubicBezTo>
                  <a:cubicBezTo>
                    <a:pt x="23" y="2"/>
                    <a:pt x="23" y="5"/>
                    <a:pt x="22" y="7"/>
                  </a:cubicBezTo>
                  <a:cubicBezTo>
                    <a:pt x="12" y="19"/>
                    <a:pt x="8" y="35"/>
                    <a:pt x="11" y="51"/>
                  </a:cubicBezTo>
                  <a:cubicBezTo>
                    <a:pt x="13" y="66"/>
                    <a:pt x="21" y="80"/>
                    <a:pt x="34" y="90"/>
                  </a:cubicBezTo>
                  <a:cubicBezTo>
                    <a:pt x="35" y="91"/>
                    <a:pt x="36" y="94"/>
                    <a:pt x="34" y="95"/>
                  </a:cubicBezTo>
                  <a:cubicBezTo>
                    <a:pt x="33" y="96"/>
                    <a:pt x="32" y="97"/>
                    <a:pt x="31" y="97"/>
                  </a:cubicBezTo>
                  <a:close/>
                </a:path>
              </a:pathLst>
            </a:cu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Freeform 143"/>
            <p:cNvSpPr>
              <a:spLocks noChangeArrowheads="1"/>
            </p:cNvSpPr>
            <p:nvPr/>
          </p:nvSpPr>
          <p:spPr bwMode="auto">
            <a:xfrm>
              <a:off x="1782763" y="474663"/>
              <a:ext cx="169863" cy="531813"/>
            </a:xfrm>
            <a:custGeom>
              <a:avLst/>
              <a:gdLst>
                <a:gd name="T0" fmla="*/ 67945 w 45"/>
                <a:gd name="T1" fmla="*/ 531813 h 141"/>
                <a:gd name="T2" fmla="*/ 56621 w 45"/>
                <a:gd name="T3" fmla="*/ 531813 h 141"/>
                <a:gd name="T4" fmla="*/ 56621 w 45"/>
                <a:gd name="T5" fmla="*/ 509183 h 141"/>
                <a:gd name="T6" fmla="*/ 132116 w 45"/>
                <a:gd name="T7" fmla="*/ 260249 h 141"/>
                <a:gd name="T8" fmla="*/ 7549 w 45"/>
                <a:gd name="T9" fmla="*/ 30174 h 141"/>
                <a:gd name="T10" fmla="*/ 3775 w 45"/>
                <a:gd name="T11" fmla="*/ 7543 h 141"/>
                <a:gd name="T12" fmla="*/ 26423 w 45"/>
                <a:gd name="T13" fmla="*/ 7543 h 141"/>
                <a:gd name="T14" fmla="*/ 162314 w 45"/>
                <a:gd name="T15" fmla="*/ 256477 h 141"/>
                <a:gd name="T16" fmla="*/ 79269 w 45"/>
                <a:gd name="T17" fmla="*/ 528041 h 141"/>
                <a:gd name="T18" fmla="*/ 67945 w 45"/>
                <a:gd name="T19" fmla="*/ 531813 h 1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"/>
                <a:gd name="T31" fmla="*/ 0 h 141"/>
                <a:gd name="T32" fmla="*/ 45 w 45"/>
                <a:gd name="T33" fmla="*/ 141 h 14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" h="141">
                  <a:moveTo>
                    <a:pt x="18" y="141"/>
                  </a:moveTo>
                  <a:cubicBezTo>
                    <a:pt x="17" y="141"/>
                    <a:pt x="16" y="141"/>
                    <a:pt x="15" y="141"/>
                  </a:cubicBezTo>
                  <a:cubicBezTo>
                    <a:pt x="14" y="139"/>
                    <a:pt x="13" y="137"/>
                    <a:pt x="15" y="135"/>
                  </a:cubicBezTo>
                  <a:cubicBezTo>
                    <a:pt x="30" y="116"/>
                    <a:pt x="37" y="93"/>
                    <a:pt x="35" y="69"/>
                  </a:cubicBezTo>
                  <a:cubicBezTo>
                    <a:pt x="32" y="45"/>
                    <a:pt x="21" y="23"/>
                    <a:pt x="2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27" y="18"/>
                    <a:pt x="40" y="42"/>
                    <a:pt x="43" y="68"/>
                  </a:cubicBezTo>
                  <a:cubicBezTo>
                    <a:pt x="45" y="94"/>
                    <a:pt x="37" y="120"/>
                    <a:pt x="21" y="140"/>
                  </a:cubicBezTo>
                  <a:cubicBezTo>
                    <a:pt x="20" y="141"/>
                    <a:pt x="19" y="141"/>
                    <a:pt x="18" y="141"/>
                  </a:cubicBezTo>
                  <a:close/>
                </a:path>
              </a:pathLst>
            </a:cu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Freeform 144"/>
            <p:cNvSpPr>
              <a:spLocks noChangeArrowheads="1"/>
            </p:cNvSpPr>
            <p:nvPr/>
          </p:nvSpPr>
          <p:spPr bwMode="auto">
            <a:xfrm>
              <a:off x="1711325" y="565150"/>
              <a:ext cx="125413" cy="369888"/>
            </a:xfrm>
            <a:custGeom>
              <a:avLst/>
              <a:gdLst>
                <a:gd name="T0" fmla="*/ 49405 w 33"/>
                <a:gd name="T1" fmla="*/ 369888 h 98"/>
                <a:gd name="T2" fmla="*/ 38004 w 33"/>
                <a:gd name="T3" fmla="*/ 366114 h 98"/>
                <a:gd name="T4" fmla="*/ 38004 w 33"/>
                <a:gd name="T5" fmla="*/ 343467 h 98"/>
                <a:gd name="T6" fmla="*/ 87409 w 33"/>
                <a:gd name="T7" fmla="*/ 181170 h 98"/>
                <a:gd name="T8" fmla="*/ 3800 w 33"/>
                <a:gd name="T9" fmla="*/ 30195 h 98"/>
                <a:gd name="T10" fmla="*/ 3800 w 33"/>
                <a:gd name="T11" fmla="*/ 7549 h 98"/>
                <a:gd name="T12" fmla="*/ 26603 w 33"/>
                <a:gd name="T13" fmla="*/ 7549 h 98"/>
                <a:gd name="T14" fmla="*/ 117812 w 33"/>
                <a:gd name="T15" fmla="*/ 177395 h 98"/>
                <a:gd name="T16" fmla="*/ 60806 w 33"/>
                <a:gd name="T17" fmla="*/ 362339 h 98"/>
                <a:gd name="T18" fmla="*/ 49405 w 33"/>
                <a:gd name="T19" fmla="*/ 369888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98"/>
                <a:gd name="T32" fmla="*/ 33 w 33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98">
                  <a:moveTo>
                    <a:pt x="13" y="98"/>
                  </a:moveTo>
                  <a:cubicBezTo>
                    <a:pt x="12" y="98"/>
                    <a:pt x="11" y="98"/>
                    <a:pt x="10" y="97"/>
                  </a:cubicBezTo>
                  <a:cubicBezTo>
                    <a:pt x="9" y="96"/>
                    <a:pt x="8" y="93"/>
                    <a:pt x="10" y="91"/>
                  </a:cubicBezTo>
                  <a:cubicBezTo>
                    <a:pt x="20" y="79"/>
                    <a:pt x="24" y="64"/>
                    <a:pt x="23" y="48"/>
                  </a:cubicBezTo>
                  <a:cubicBezTo>
                    <a:pt x="21" y="32"/>
                    <a:pt x="14" y="18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5" y="0"/>
                    <a:pt x="7" y="2"/>
                  </a:cubicBezTo>
                  <a:cubicBezTo>
                    <a:pt x="20" y="13"/>
                    <a:pt x="29" y="29"/>
                    <a:pt x="31" y="47"/>
                  </a:cubicBezTo>
                  <a:cubicBezTo>
                    <a:pt x="33" y="65"/>
                    <a:pt x="27" y="83"/>
                    <a:pt x="16" y="96"/>
                  </a:cubicBezTo>
                  <a:cubicBezTo>
                    <a:pt x="15" y="97"/>
                    <a:pt x="14" y="98"/>
                    <a:pt x="13" y="98"/>
                  </a:cubicBezTo>
                  <a:close/>
                </a:path>
              </a:pathLst>
            </a:custGeom>
            <a:solidFill>
              <a:srgbClr val="96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Freeform 145"/>
            <p:cNvSpPr>
              <a:spLocks noChangeArrowheads="1"/>
            </p:cNvSpPr>
            <p:nvPr/>
          </p:nvSpPr>
          <p:spPr bwMode="auto">
            <a:xfrm>
              <a:off x="561975" y="858838"/>
              <a:ext cx="1009650" cy="763588"/>
            </a:xfrm>
            <a:custGeom>
              <a:avLst/>
              <a:gdLst>
                <a:gd name="T0" fmla="*/ 787376 w 268"/>
                <a:gd name="T1" fmla="*/ 117184 h 202"/>
                <a:gd name="T2" fmla="*/ 791144 w 268"/>
                <a:gd name="T3" fmla="*/ 71823 h 202"/>
                <a:gd name="T4" fmla="*/ 776074 w 268"/>
                <a:gd name="T5" fmla="*/ 49142 h 202"/>
                <a:gd name="T6" fmla="*/ 693193 w 268"/>
                <a:gd name="T7" fmla="*/ 37801 h 202"/>
                <a:gd name="T8" fmla="*/ 670588 w 268"/>
                <a:gd name="T9" fmla="*/ 56702 h 202"/>
                <a:gd name="T10" fmla="*/ 666821 w 268"/>
                <a:gd name="T11" fmla="*/ 98284 h 202"/>
                <a:gd name="T12" fmla="*/ 452082 w 268"/>
                <a:gd name="T13" fmla="*/ 75603 h 202"/>
                <a:gd name="T14" fmla="*/ 455849 w 268"/>
                <a:gd name="T15" fmla="*/ 34021 h 202"/>
                <a:gd name="T16" fmla="*/ 440780 w 268"/>
                <a:gd name="T17" fmla="*/ 11340 h 202"/>
                <a:gd name="T18" fmla="*/ 357898 w 268"/>
                <a:gd name="T19" fmla="*/ 0 h 202"/>
                <a:gd name="T20" fmla="*/ 335294 w 268"/>
                <a:gd name="T21" fmla="*/ 18901 h 202"/>
                <a:gd name="T22" fmla="*/ 331527 w 268"/>
                <a:gd name="T23" fmla="*/ 64262 h 202"/>
                <a:gd name="T24" fmla="*/ 26371 w 268"/>
                <a:gd name="T25" fmla="*/ 412035 h 202"/>
                <a:gd name="T26" fmla="*/ 3767 w 268"/>
                <a:gd name="T27" fmla="*/ 612382 h 202"/>
                <a:gd name="T28" fmla="*/ 45208 w 268"/>
                <a:gd name="T29" fmla="*/ 661524 h 202"/>
                <a:gd name="T30" fmla="*/ 761005 w 268"/>
                <a:gd name="T31" fmla="*/ 740907 h 202"/>
                <a:gd name="T32" fmla="*/ 761005 w 268"/>
                <a:gd name="T33" fmla="*/ 740907 h 202"/>
                <a:gd name="T34" fmla="*/ 934303 w 268"/>
                <a:gd name="T35" fmla="*/ 763588 h 202"/>
                <a:gd name="T36" fmla="*/ 987046 w 268"/>
                <a:gd name="T37" fmla="*/ 722006 h 202"/>
                <a:gd name="T38" fmla="*/ 1005883 w 268"/>
                <a:gd name="T39" fmla="*/ 525439 h 202"/>
                <a:gd name="T40" fmla="*/ 787376 w 268"/>
                <a:gd name="T41" fmla="*/ 117184 h 2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8"/>
                <a:gd name="T64" fmla="*/ 0 h 202"/>
                <a:gd name="T65" fmla="*/ 268 w 268"/>
                <a:gd name="T66" fmla="*/ 202 h 20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8" h="202">
                  <a:moveTo>
                    <a:pt x="209" y="31"/>
                  </a:moveTo>
                  <a:cubicBezTo>
                    <a:pt x="210" y="19"/>
                    <a:pt x="210" y="19"/>
                    <a:pt x="210" y="19"/>
                  </a:cubicBezTo>
                  <a:cubicBezTo>
                    <a:pt x="211" y="16"/>
                    <a:pt x="208" y="13"/>
                    <a:pt x="206" y="13"/>
                  </a:cubicBezTo>
                  <a:cubicBezTo>
                    <a:pt x="184" y="10"/>
                    <a:pt x="184" y="10"/>
                    <a:pt x="184" y="10"/>
                  </a:cubicBezTo>
                  <a:cubicBezTo>
                    <a:pt x="181" y="10"/>
                    <a:pt x="178" y="12"/>
                    <a:pt x="178" y="15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6"/>
                    <a:pt x="120" y="3"/>
                    <a:pt x="117" y="3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89" y="2"/>
                    <a:pt x="89" y="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75" y="25"/>
                    <a:pt x="8" y="103"/>
                    <a:pt x="7" y="109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0" y="169"/>
                    <a:pt x="5" y="175"/>
                    <a:pt x="12" y="175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48" y="202"/>
                    <a:pt x="248" y="202"/>
                    <a:pt x="248" y="202"/>
                  </a:cubicBezTo>
                  <a:cubicBezTo>
                    <a:pt x="255" y="202"/>
                    <a:pt x="261" y="198"/>
                    <a:pt x="262" y="191"/>
                  </a:cubicBezTo>
                  <a:cubicBezTo>
                    <a:pt x="267" y="139"/>
                    <a:pt x="267" y="139"/>
                    <a:pt x="267" y="139"/>
                  </a:cubicBezTo>
                  <a:cubicBezTo>
                    <a:pt x="268" y="132"/>
                    <a:pt x="220" y="41"/>
                    <a:pt x="209" y="31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Freeform 146"/>
            <p:cNvSpPr>
              <a:spLocks noChangeArrowheads="1"/>
            </p:cNvSpPr>
            <p:nvPr/>
          </p:nvSpPr>
          <p:spPr bwMode="auto">
            <a:xfrm>
              <a:off x="561975" y="1263650"/>
              <a:ext cx="1009650" cy="358775"/>
            </a:xfrm>
            <a:custGeom>
              <a:avLst/>
              <a:gdLst>
                <a:gd name="T0" fmla="*/ 960674 w 268"/>
                <a:gd name="T1" fmla="*/ 128404 h 95"/>
                <a:gd name="T2" fmla="*/ 787376 w 268"/>
                <a:gd name="T3" fmla="*/ 109521 h 95"/>
                <a:gd name="T4" fmla="*/ 787376 w 268"/>
                <a:gd name="T5" fmla="*/ 109521 h 95"/>
                <a:gd name="T6" fmla="*/ 67812 w 268"/>
                <a:gd name="T7" fmla="*/ 30213 h 95"/>
                <a:gd name="T8" fmla="*/ 30139 w 268"/>
                <a:gd name="T9" fmla="*/ 0 h 95"/>
                <a:gd name="T10" fmla="*/ 26371 w 268"/>
                <a:gd name="T11" fmla="*/ 7553 h 95"/>
                <a:gd name="T12" fmla="*/ 3767 w 268"/>
                <a:gd name="T13" fmla="*/ 207712 h 95"/>
                <a:gd name="T14" fmla="*/ 45208 w 268"/>
                <a:gd name="T15" fmla="*/ 256807 h 95"/>
                <a:gd name="T16" fmla="*/ 761005 w 268"/>
                <a:gd name="T17" fmla="*/ 336116 h 95"/>
                <a:gd name="T18" fmla="*/ 761005 w 268"/>
                <a:gd name="T19" fmla="*/ 336116 h 95"/>
                <a:gd name="T20" fmla="*/ 934303 w 268"/>
                <a:gd name="T21" fmla="*/ 358775 h 95"/>
                <a:gd name="T22" fmla="*/ 987046 w 268"/>
                <a:gd name="T23" fmla="*/ 317233 h 95"/>
                <a:gd name="T24" fmla="*/ 1005883 w 268"/>
                <a:gd name="T25" fmla="*/ 120851 h 95"/>
                <a:gd name="T26" fmla="*/ 1005883 w 268"/>
                <a:gd name="T27" fmla="*/ 109521 h 95"/>
                <a:gd name="T28" fmla="*/ 960674 w 268"/>
                <a:gd name="T29" fmla="*/ 128404 h 9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8"/>
                <a:gd name="T46" fmla="*/ 0 h 95"/>
                <a:gd name="T47" fmla="*/ 268 w 268"/>
                <a:gd name="T48" fmla="*/ 95 h 9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8" h="95">
                  <a:moveTo>
                    <a:pt x="255" y="34"/>
                  </a:moveTo>
                  <a:cubicBezTo>
                    <a:pt x="209" y="29"/>
                    <a:pt x="209" y="29"/>
                    <a:pt x="209" y="29"/>
                  </a:cubicBezTo>
                  <a:cubicBezTo>
                    <a:pt x="209" y="29"/>
                    <a:pt x="209" y="29"/>
                    <a:pt x="209" y="2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7"/>
                    <a:pt x="10" y="4"/>
                    <a:pt x="8" y="0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62"/>
                    <a:pt x="5" y="68"/>
                    <a:pt x="12" y="68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48" y="95"/>
                    <a:pt x="248" y="95"/>
                    <a:pt x="248" y="95"/>
                  </a:cubicBezTo>
                  <a:cubicBezTo>
                    <a:pt x="255" y="95"/>
                    <a:pt x="261" y="91"/>
                    <a:pt x="262" y="84"/>
                  </a:cubicBezTo>
                  <a:cubicBezTo>
                    <a:pt x="267" y="32"/>
                    <a:pt x="267" y="32"/>
                    <a:pt x="267" y="32"/>
                  </a:cubicBezTo>
                  <a:cubicBezTo>
                    <a:pt x="268" y="31"/>
                    <a:pt x="267" y="30"/>
                    <a:pt x="267" y="29"/>
                  </a:cubicBezTo>
                  <a:cubicBezTo>
                    <a:pt x="264" y="33"/>
                    <a:pt x="260" y="35"/>
                    <a:pt x="255" y="34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Freeform 147"/>
            <p:cNvSpPr>
              <a:spLocks noChangeArrowheads="1"/>
            </p:cNvSpPr>
            <p:nvPr/>
          </p:nvSpPr>
          <p:spPr bwMode="auto">
            <a:xfrm>
              <a:off x="852488" y="1006475"/>
              <a:ext cx="493713" cy="295275"/>
            </a:xfrm>
            <a:custGeom>
              <a:avLst/>
              <a:gdLst>
                <a:gd name="T0" fmla="*/ 486175 w 131"/>
                <a:gd name="T1" fmla="*/ 174137 h 78"/>
                <a:gd name="T2" fmla="*/ 229897 w 131"/>
                <a:gd name="T3" fmla="*/ 280133 h 78"/>
                <a:gd name="T4" fmla="*/ 7538 w 131"/>
                <a:gd name="T5" fmla="*/ 121138 h 78"/>
                <a:gd name="T6" fmla="*/ 260047 w 131"/>
                <a:gd name="T7" fmla="*/ 15142 h 78"/>
                <a:gd name="T8" fmla="*/ 486175 w 131"/>
                <a:gd name="T9" fmla="*/ 174137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78"/>
                <a:gd name="T17" fmla="*/ 131 w 131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78">
                  <a:moveTo>
                    <a:pt x="129" y="46"/>
                  </a:moveTo>
                  <a:cubicBezTo>
                    <a:pt x="127" y="66"/>
                    <a:pt x="96" y="78"/>
                    <a:pt x="61" y="74"/>
                  </a:cubicBezTo>
                  <a:cubicBezTo>
                    <a:pt x="26" y="70"/>
                    <a:pt x="0" y="51"/>
                    <a:pt x="2" y="32"/>
                  </a:cubicBezTo>
                  <a:cubicBezTo>
                    <a:pt x="4" y="12"/>
                    <a:pt x="34" y="0"/>
                    <a:pt x="69" y="4"/>
                  </a:cubicBezTo>
                  <a:cubicBezTo>
                    <a:pt x="104" y="8"/>
                    <a:pt x="131" y="27"/>
                    <a:pt x="129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148"/>
            <p:cNvSpPr>
              <a:spLocks noChangeArrowheads="1"/>
            </p:cNvSpPr>
            <p:nvPr/>
          </p:nvSpPr>
          <p:spPr bwMode="auto">
            <a:xfrm>
              <a:off x="931863" y="1044575"/>
              <a:ext cx="334963" cy="180975"/>
            </a:xfrm>
            <a:custGeom>
              <a:avLst/>
              <a:gdLst>
                <a:gd name="T0" fmla="*/ 161836 w 89"/>
                <a:gd name="T1" fmla="*/ 169664 h 48"/>
                <a:gd name="T2" fmla="*/ 3764 w 89"/>
                <a:gd name="T3" fmla="*/ 71636 h 48"/>
                <a:gd name="T4" fmla="*/ 176891 w 89"/>
                <a:gd name="T5" fmla="*/ 11311 h 48"/>
                <a:gd name="T6" fmla="*/ 334963 w 89"/>
                <a:gd name="T7" fmla="*/ 109339 h 48"/>
                <a:gd name="T8" fmla="*/ 161836 w 89"/>
                <a:gd name="T9" fmla="*/ 169664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48"/>
                <a:gd name="T17" fmla="*/ 89 w 8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48">
                  <a:moveTo>
                    <a:pt x="43" y="45"/>
                  </a:moveTo>
                  <a:cubicBezTo>
                    <a:pt x="14" y="42"/>
                    <a:pt x="0" y="24"/>
                    <a:pt x="1" y="19"/>
                  </a:cubicBezTo>
                  <a:cubicBezTo>
                    <a:pt x="2" y="14"/>
                    <a:pt x="19" y="0"/>
                    <a:pt x="47" y="3"/>
                  </a:cubicBezTo>
                  <a:cubicBezTo>
                    <a:pt x="76" y="6"/>
                    <a:pt x="89" y="24"/>
                    <a:pt x="89" y="29"/>
                  </a:cubicBezTo>
                  <a:cubicBezTo>
                    <a:pt x="88" y="34"/>
                    <a:pt x="71" y="48"/>
                    <a:pt x="43" y="45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149"/>
            <p:cNvSpPr>
              <a:spLocks noChangeArrowheads="1"/>
            </p:cNvSpPr>
            <p:nvPr/>
          </p:nvSpPr>
          <p:spPr bwMode="auto">
            <a:xfrm>
              <a:off x="493713" y="598488"/>
              <a:ext cx="1168400" cy="547688"/>
            </a:xfrm>
            <a:custGeom>
              <a:avLst/>
              <a:gdLst>
                <a:gd name="T0" fmla="*/ 1149555 w 310"/>
                <a:gd name="T1" fmla="*/ 147309 h 145"/>
                <a:gd name="T2" fmla="*/ 557817 w 310"/>
                <a:gd name="T3" fmla="*/ 37772 h 145"/>
                <a:gd name="T4" fmla="*/ 557817 w 310"/>
                <a:gd name="T5" fmla="*/ 37772 h 145"/>
                <a:gd name="T6" fmla="*/ 0 w 310"/>
                <a:gd name="T7" fmla="*/ 305950 h 145"/>
                <a:gd name="T8" fmla="*/ 3769 w 310"/>
                <a:gd name="T9" fmla="*/ 358830 h 145"/>
                <a:gd name="T10" fmla="*/ 60305 w 310"/>
                <a:gd name="T11" fmla="*/ 525025 h 145"/>
                <a:gd name="T12" fmla="*/ 109302 w 310"/>
                <a:gd name="T13" fmla="*/ 543911 h 145"/>
                <a:gd name="T14" fmla="*/ 271370 w 310"/>
                <a:gd name="T15" fmla="*/ 423042 h 145"/>
                <a:gd name="T16" fmla="*/ 286446 w 310"/>
                <a:gd name="T17" fmla="*/ 381493 h 145"/>
                <a:gd name="T18" fmla="*/ 260063 w 310"/>
                <a:gd name="T19" fmla="*/ 305950 h 145"/>
                <a:gd name="T20" fmla="*/ 301523 w 310"/>
                <a:gd name="T21" fmla="*/ 245515 h 145"/>
                <a:gd name="T22" fmla="*/ 569124 w 310"/>
                <a:gd name="T23" fmla="*/ 192635 h 145"/>
                <a:gd name="T24" fmla="*/ 840494 w 310"/>
                <a:gd name="T25" fmla="*/ 169972 h 145"/>
                <a:gd name="T26" fmla="*/ 897030 w 310"/>
                <a:gd name="T27" fmla="*/ 219075 h 145"/>
                <a:gd name="T28" fmla="*/ 893261 w 310"/>
                <a:gd name="T29" fmla="*/ 298396 h 145"/>
                <a:gd name="T30" fmla="*/ 919644 w 310"/>
                <a:gd name="T31" fmla="*/ 332390 h 145"/>
                <a:gd name="T32" fmla="*/ 1108095 w 310"/>
                <a:gd name="T33" fmla="*/ 404156 h 145"/>
                <a:gd name="T34" fmla="*/ 1149555 w 310"/>
                <a:gd name="T35" fmla="*/ 370162 h 145"/>
                <a:gd name="T36" fmla="*/ 1160862 w 310"/>
                <a:gd name="T37" fmla="*/ 196412 h 145"/>
                <a:gd name="T38" fmla="*/ 1149555 w 310"/>
                <a:gd name="T39" fmla="*/ 147309 h 14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0"/>
                <a:gd name="T61" fmla="*/ 0 h 145"/>
                <a:gd name="T62" fmla="*/ 310 w 310"/>
                <a:gd name="T63" fmla="*/ 145 h 14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0" h="145">
                  <a:moveTo>
                    <a:pt x="305" y="39"/>
                  </a:moveTo>
                  <a:cubicBezTo>
                    <a:pt x="276" y="14"/>
                    <a:pt x="217" y="0"/>
                    <a:pt x="148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77" y="18"/>
                    <a:pt x="21" y="49"/>
                    <a:pt x="0" y="81"/>
                  </a:cubicBezTo>
                  <a:cubicBezTo>
                    <a:pt x="0" y="86"/>
                    <a:pt x="0" y="90"/>
                    <a:pt x="1" y="95"/>
                  </a:cubicBezTo>
                  <a:cubicBezTo>
                    <a:pt x="3" y="111"/>
                    <a:pt x="8" y="126"/>
                    <a:pt x="16" y="139"/>
                  </a:cubicBezTo>
                  <a:cubicBezTo>
                    <a:pt x="18" y="143"/>
                    <a:pt x="27" y="145"/>
                    <a:pt x="29" y="144"/>
                  </a:cubicBezTo>
                  <a:cubicBezTo>
                    <a:pt x="44" y="134"/>
                    <a:pt x="59" y="123"/>
                    <a:pt x="72" y="112"/>
                  </a:cubicBezTo>
                  <a:cubicBezTo>
                    <a:pt x="74" y="111"/>
                    <a:pt x="77" y="104"/>
                    <a:pt x="76" y="101"/>
                  </a:cubicBezTo>
                  <a:cubicBezTo>
                    <a:pt x="74" y="94"/>
                    <a:pt x="71" y="88"/>
                    <a:pt x="69" y="81"/>
                  </a:cubicBezTo>
                  <a:cubicBezTo>
                    <a:pt x="67" y="75"/>
                    <a:pt x="72" y="68"/>
                    <a:pt x="80" y="65"/>
                  </a:cubicBezTo>
                  <a:cubicBezTo>
                    <a:pt x="90" y="62"/>
                    <a:pt x="130" y="55"/>
                    <a:pt x="151" y="51"/>
                  </a:cubicBezTo>
                  <a:cubicBezTo>
                    <a:pt x="172" y="49"/>
                    <a:pt x="213" y="45"/>
                    <a:pt x="223" y="45"/>
                  </a:cubicBezTo>
                  <a:cubicBezTo>
                    <a:pt x="232" y="45"/>
                    <a:pt x="239" y="51"/>
                    <a:pt x="238" y="58"/>
                  </a:cubicBezTo>
                  <a:cubicBezTo>
                    <a:pt x="238" y="65"/>
                    <a:pt x="237" y="72"/>
                    <a:pt x="237" y="79"/>
                  </a:cubicBezTo>
                  <a:cubicBezTo>
                    <a:pt x="237" y="81"/>
                    <a:pt x="242" y="87"/>
                    <a:pt x="244" y="88"/>
                  </a:cubicBezTo>
                  <a:cubicBezTo>
                    <a:pt x="260" y="95"/>
                    <a:pt x="277" y="101"/>
                    <a:pt x="294" y="107"/>
                  </a:cubicBezTo>
                  <a:cubicBezTo>
                    <a:pt x="296" y="108"/>
                    <a:pt x="304" y="103"/>
                    <a:pt x="305" y="98"/>
                  </a:cubicBezTo>
                  <a:cubicBezTo>
                    <a:pt x="309" y="83"/>
                    <a:pt x="310" y="68"/>
                    <a:pt x="308" y="52"/>
                  </a:cubicBezTo>
                  <a:cubicBezTo>
                    <a:pt x="307" y="47"/>
                    <a:pt x="306" y="43"/>
                    <a:pt x="305" y="39"/>
                  </a:cubicBezTo>
                  <a:close/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150"/>
            <p:cNvSpPr>
              <a:spLocks noChangeArrowheads="1"/>
            </p:cNvSpPr>
            <p:nvPr/>
          </p:nvSpPr>
          <p:spPr bwMode="auto">
            <a:xfrm>
              <a:off x="539750" y="946150"/>
              <a:ext cx="244475" cy="200025"/>
            </a:xfrm>
            <a:custGeom>
              <a:avLst/>
              <a:gdLst>
                <a:gd name="T0" fmla="*/ 15045 w 65"/>
                <a:gd name="T1" fmla="*/ 177381 h 53"/>
                <a:gd name="T2" fmla="*/ 63940 w 65"/>
                <a:gd name="T3" fmla="*/ 196251 h 53"/>
                <a:gd name="T4" fmla="*/ 225669 w 65"/>
                <a:gd name="T5" fmla="*/ 75481 h 53"/>
                <a:gd name="T6" fmla="*/ 240714 w 65"/>
                <a:gd name="T7" fmla="*/ 33967 h 53"/>
                <a:gd name="T8" fmla="*/ 229430 w 65"/>
                <a:gd name="T9" fmla="*/ 0 h 53"/>
                <a:gd name="T10" fmla="*/ 0 w 65"/>
                <a:gd name="T11" fmla="*/ 143414 h 53"/>
                <a:gd name="T12" fmla="*/ 15045 w 65"/>
                <a:gd name="T13" fmla="*/ 177381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53"/>
                <a:gd name="T23" fmla="*/ 65 w 65"/>
                <a:gd name="T24" fmla="*/ 53 h 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53">
                  <a:moveTo>
                    <a:pt x="4" y="47"/>
                  </a:moveTo>
                  <a:cubicBezTo>
                    <a:pt x="6" y="51"/>
                    <a:pt x="15" y="53"/>
                    <a:pt x="17" y="52"/>
                  </a:cubicBezTo>
                  <a:cubicBezTo>
                    <a:pt x="32" y="42"/>
                    <a:pt x="47" y="31"/>
                    <a:pt x="60" y="20"/>
                  </a:cubicBezTo>
                  <a:cubicBezTo>
                    <a:pt x="62" y="19"/>
                    <a:pt x="65" y="12"/>
                    <a:pt x="64" y="9"/>
                  </a:cubicBezTo>
                  <a:cubicBezTo>
                    <a:pt x="63" y="6"/>
                    <a:pt x="62" y="3"/>
                    <a:pt x="61" y="0"/>
                  </a:cubicBezTo>
                  <a:cubicBezTo>
                    <a:pt x="38" y="11"/>
                    <a:pt x="17" y="24"/>
                    <a:pt x="0" y="38"/>
                  </a:cubicBezTo>
                  <a:cubicBezTo>
                    <a:pt x="1" y="41"/>
                    <a:pt x="3" y="44"/>
                    <a:pt x="4" y="47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151"/>
            <p:cNvSpPr>
              <a:spLocks noChangeArrowheads="1"/>
            </p:cNvSpPr>
            <p:nvPr/>
          </p:nvSpPr>
          <p:spPr bwMode="auto">
            <a:xfrm>
              <a:off x="1387475" y="858838"/>
              <a:ext cx="263525" cy="147638"/>
            </a:xfrm>
            <a:custGeom>
              <a:avLst/>
              <a:gdLst>
                <a:gd name="T0" fmla="*/ 3765 w 70"/>
                <a:gd name="T1" fmla="*/ 0 h 39"/>
                <a:gd name="T2" fmla="*/ 0 w 70"/>
                <a:gd name="T3" fmla="*/ 37856 h 39"/>
                <a:gd name="T4" fmla="*/ 26353 w 70"/>
                <a:gd name="T5" fmla="*/ 71926 h 39"/>
                <a:gd name="T6" fmla="*/ 214585 w 70"/>
                <a:gd name="T7" fmla="*/ 143852 h 39"/>
                <a:gd name="T8" fmla="*/ 255996 w 70"/>
                <a:gd name="T9" fmla="*/ 109782 h 39"/>
                <a:gd name="T10" fmla="*/ 263525 w 70"/>
                <a:gd name="T11" fmla="*/ 75712 h 39"/>
                <a:gd name="T12" fmla="*/ 3765 w 70"/>
                <a:gd name="T13" fmla="*/ 0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"/>
                <a:gd name="T22" fmla="*/ 0 h 39"/>
                <a:gd name="T23" fmla="*/ 70 w 70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" h="39">
                  <a:moveTo>
                    <a:pt x="1" y="0"/>
                  </a:moveTo>
                  <a:cubicBezTo>
                    <a:pt x="0" y="3"/>
                    <a:pt x="0" y="6"/>
                    <a:pt x="0" y="10"/>
                  </a:cubicBezTo>
                  <a:cubicBezTo>
                    <a:pt x="0" y="12"/>
                    <a:pt x="5" y="18"/>
                    <a:pt x="7" y="19"/>
                  </a:cubicBezTo>
                  <a:cubicBezTo>
                    <a:pt x="23" y="26"/>
                    <a:pt x="40" y="32"/>
                    <a:pt x="57" y="38"/>
                  </a:cubicBezTo>
                  <a:cubicBezTo>
                    <a:pt x="59" y="39"/>
                    <a:pt x="67" y="34"/>
                    <a:pt x="68" y="29"/>
                  </a:cubicBezTo>
                  <a:cubicBezTo>
                    <a:pt x="69" y="26"/>
                    <a:pt x="69" y="23"/>
                    <a:pt x="70" y="20"/>
                  </a:cubicBezTo>
                  <a:cubicBezTo>
                    <a:pt x="49" y="10"/>
                    <a:pt x="26" y="4"/>
                    <a:pt x="1" y="0"/>
                  </a:cubicBezTo>
                  <a:close/>
                </a:path>
              </a:pathLst>
            </a:cu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Oval 152"/>
            <p:cNvSpPr>
              <a:spLocks noChangeArrowheads="1"/>
            </p:cNvSpPr>
            <p:nvPr/>
          </p:nvSpPr>
          <p:spPr bwMode="auto">
            <a:xfrm>
              <a:off x="165100" y="0"/>
              <a:ext cx="679450" cy="677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92" name="Freeform 153"/>
            <p:cNvSpPr>
              <a:spLocks noChangeArrowheads="1"/>
            </p:cNvSpPr>
            <p:nvPr/>
          </p:nvSpPr>
          <p:spPr bwMode="auto">
            <a:xfrm>
              <a:off x="268288" y="112713"/>
              <a:ext cx="493713" cy="468313"/>
            </a:xfrm>
            <a:custGeom>
              <a:avLst/>
              <a:gdLst>
                <a:gd name="T0" fmla="*/ 233666 w 131"/>
                <a:gd name="T1" fmla="*/ 468313 h 124"/>
                <a:gd name="T2" fmla="*/ 158290 w 131"/>
                <a:gd name="T3" fmla="*/ 453206 h 124"/>
                <a:gd name="T4" fmla="*/ 30150 w 131"/>
                <a:gd name="T5" fmla="*/ 336128 h 124"/>
                <a:gd name="T6" fmla="*/ 18844 w 131"/>
                <a:gd name="T7" fmla="*/ 166176 h 124"/>
                <a:gd name="T8" fmla="*/ 33919 w 131"/>
                <a:gd name="T9" fmla="*/ 132185 h 124"/>
                <a:gd name="T10" fmla="*/ 45226 w 131"/>
                <a:gd name="T11" fmla="*/ 128408 h 124"/>
                <a:gd name="T12" fmla="*/ 52763 w 131"/>
                <a:gd name="T13" fmla="*/ 143515 h 124"/>
                <a:gd name="T14" fmla="*/ 37688 w 131"/>
                <a:gd name="T15" fmla="*/ 173729 h 124"/>
                <a:gd name="T16" fmla="*/ 48994 w 131"/>
                <a:gd name="T17" fmla="*/ 328574 h 124"/>
                <a:gd name="T18" fmla="*/ 165827 w 131"/>
                <a:gd name="T19" fmla="*/ 434323 h 124"/>
                <a:gd name="T20" fmla="*/ 324117 w 131"/>
                <a:gd name="T21" fmla="*/ 426769 h 124"/>
                <a:gd name="T22" fmla="*/ 422106 w 131"/>
                <a:gd name="T23" fmla="*/ 147292 h 124"/>
                <a:gd name="T24" fmla="*/ 305273 w 131"/>
                <a:gd name="T25" fmla="*/ 41544 h 124"/>
                <a:gd name="T26" fmla="*/ 146983 w 131"/>
                <a:gd name="T27" fmla="*/ 49097 h 124"/>
                <a:gd name="T28" fmla="*/ 131908 w 131"/>
                <a:gd name="T29" fmla="*/ 45321 h 124"/>
                <a:gd name="T30" fmla="*/ 135677 w 131"/>
                <a:gd name="T31" fmla="*/ 30214 h 124"/>
                <a:gd name="T32" fmla="*/ 312811 w 131"/>
                <a:gd name="T33" fmla="*/ 22660 h 124"/>
                <a:gd name="T34" fmla="*/ 440950 w 131"/>
                <a:gd name="T35" fmla="*/ 139739 h 124"/>
                <a:gd name="T36" fmla="*/ 331655 w 131"/>
                <a:gd name="T37" fmla="*/ 445653 h 124"/>
                <a:gd name="T38" fmla="*/ 233666 w 131"/>
                <a:gd name="T39" fmla="*/ 468313 h 1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1"/>
                <a:gd name="T61" fmla="*/ 0 h 124"/>
                <a:gd name="T62" fmla="*/ 131 w 131"/>
                <a:gd name="T63" fmla="*/ 124 h 12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1" h="124">
                  <a:moveTo>
                    <a:pt x="62" y="124"/>
                  </a:moveTo>
                  <a:cubicBezTo>
                    <a:pt x="56" y="124"/>
                    <a:pt x="49" y="122"/>
                    <a:pt x="42" y="120"/>
                  </a:cubicBezTo>
                  <a:cubicBezTo>
                    <a:pt x="27" y="115"/>
                    <a:pt x="15" y="104"/>
                    <a:pt x="8" y="89"/>
                  </a:cubicBezTo>
                  <a:cubicBezTo>
                    <a:pt x="1" y="75"/>
                    <a:pt x="0" y="59"/>
                    <a:pt x="5" y="44"/>
                  </a:cubicBezTo>
                  <a:cubicBezTo>
                    <a:pt x="6" y="41"/>
                    <a:pt x="7" y="38"/>
                    <a:pt x="9" y="35"/>
                  </a:cubicBezTo>
                  <a:cubicBezTo>
                    <a:pt x="9" y="34"/>
                    <a:pt x="11" y="33"/>
                    <a:pt x="12" y="34"/>
                  </a:cubicBezTo>
                  <a:cubicBezTo>
                    <a:pt x="14" y="35"/>
                    <a:pt x="14" y="36"/>
                    <a:pt x="14" y="38"/>
                  </a:cubicBezTo>
                  <a:cubicBezTo>
                    <a:pt x="12" y="40"/>
                    <a:pt x="11" y="43"/>
                    <a:pt x="10" y="46"/>
                  </a:cubicBezTo>
                  <a:cubicBezTo>
                    <a:pt x="6" y="59"/>
                    <a:pt x="7" y="74"/>
                    <a:pt x="13" y="87"/>
                  </a:cubicBezTo>
                  <a:cubicBezTo>
                    <a:pt x="19" y="100"/>
                    <a:pt x="30" y="110"/>
                    <a:pt x="44" y="115"/>
                  </a:cubicBezTo>
                  <a:cubicBezTo>
                    <a:pt x="58" y="120"/>
                    <a:pt x="73" y="119"/>
                    <a:pt x="86" y="113"/>
                  </a:cubicBezTo>
                  <a:cubicBezTo>
                    <a:pt x="113" y="99"/>
                    <a:pt x="125" y="67"/>
                    <a:pt x="112" y="39"/>
                  </a:cubicBezTo>
                  <a:cubicBezTo>
                    <a:pt x="106" y="26"/>
                    <a:pt x="95" y="16"/>
                    <a:pt x="81" y="11"/>
                  </a:cubicBezTo>
                  <a:cubicBezTo>
                    <a:pt x="67" y="6"/>
                    <a:pt x="52" y="7"/>
                    <a:pt x="39" y="13"/>
                  </a:cubicBezTo>
                  <a:cubicBezTo>
                    <a:pt x="37" y="14"/>
                    <a:pt x="36" y="13"/>
                    <a:pt x="35" y="12"/>
                  </a:cubicBezTo>
                  <a:cubicBezTo>
                    <a:pt x="34" y="11"/>
                    <a:pt x="35" y="9"/>
                    <a:pt x="36" y="8"/>
                  </a:cubicBezTo>
                  <a:cubicBezTo>
                    <a:pt x="51" y="1"/>
                    <a:pt x="67" y="0"/>
                    <a:pt x="83" y="6"/>
                  </a:cubicBezTo>
                  <a:cubicBezTo>
                    <a:pt x="98" y="11"/>
                    <a:pt x="110" y="22"/>
                    <a:pt x="117" y="37"/>
                  </a:cubicBezTo>
                  <a:cubicBezTo>
                    <a:pt x="131" y="67"/>
                    <a:pt x="119" y="103"/>
                    <a:pt x="88" y="118"/>
                  </a:cubicBezTo>
                  <a:cubicBezTo>
                    <a:pt x="80" y="122"/>
                    <a:pt x="71" y="124"/>
                    <a:pt x="62" y="124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154"/>
            <p:cNvSpPr>
              <a:spLocks noChangeArrowheads="1"/>
            </p:cNvSpPr>
            <p:nvPr/>
          </p:nvSpPr>
          <p:spPr bwMode="auto">
            <a:xfrm>
              <a:off x="381000" y="66675"/>
              <a:ext cx="109538" cy="136525"/>
            </a:xfrm>
            <a:custGeom>
              <a:avLst/>
              <a:gdLst>
                <a:gd name="T0" fmla="*/ 98206 w 29"/>
                <a:gd name="T1" fmla="*/ 136525 h 36"/>
                <a:gd name="T2" fmla="*/ 94429 w 29"/>
                <a:gd name="T3" fmla="*/ 136525 h 36"/>
                <a:gd name="T4" fmla="*/ 7554 w 29"/>
                <a:gd name="T5" fmla="*/ 109978 h 36"/>
                <a:gd name="T6" fmla="*/ 3777 w 29"/>
                <a:gd name="T7" fmla="*/ 102394 h 36"/>
                <a:gd name="T8" fmla="*/ 0 w 29"/>
                <a:gd name="T9" fmla="*/ 94809 h 36"/>
                <a:gd name="T10" fmla="*/ 30217 w 29"/>
                <a:gd name="T11" fmla="*/ 11377 h 36"/>
                <a:gd name="T12" fmla="*/ 41549 w 29"/>
                <a:gd name="T13" fmla="*/ 3792 h 36"/>
                <a:gd name="T14" fmla="*/ 49103 w 29"/>
                <a:gd name="T15" fmla="*/ 15169 h 36"/>
                <a:gd name="T16" fmla="*/ 26440 w 29"/>
                <a:gd name="T17" fmla="*/ 91017 h 36"/>
                <a:gd name="T18" fmla="*/ 98206 w 29"/>
                <a:gd name="T19" fmla="*/ 117563 h 36"/>
                <a:gd name="T20" fmla="*/ 105761 w 29"/>
                <a:gd name="T21" fmla="*/ 128940 h 36"/>
                <a:gd name="T22" fmla="*/ 98206 w 29"/>
                <a:gd name="T23" fmla="*/ 136525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"/>
                <a:gd name="T37" fmla="*/ 0 h 36"/>
                <a:gd name="T38" fmla="*/ 29 w 29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" h="36">
                  <a:moveTo>
                    <a:pt x="26" y="36"/>
                  </a:moveTo>
                  <a:cubicBezTo>
                    <a:pt x="25" y="36"/>
                    <a:pt x="25" y="36"/>
                    <a:pt x="25" y="3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1" y="28"/>
                    <a:pt x="1" y="27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10" y="0"/>
                    <a:pt x="11" y="1"/>
                  </a:cubicBezTo>
                  <a:cubicBezTo>
                    <a:pt x="13" y="1"/>
                    <a:pt x="14" y="3"/>
                    <a:pt x="13" y="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8" y="31"/>
                    <a:pt x="29" y="33"/>
                    <a:pt x="28" y="34"/>
                  </a:cubicBezTo>
                  <a:cubicBezTo>
                    <a:pt x="28" y="35"/>
                    <a:pt x="27" y="36"/>
                    <a:pt x="26" y="36"/>
                  </a:cubicBez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155"/>
            <p:cNvSpPr>
              <a:spLocks noChangeArrowheads="1"/>
            </p:cNvSpPr>
            <p:nvPr/>
          </p:nvSpPr>
          <p:spPr bwMode="auto">
            <a:xfrm>
              <a:off x="373063" y="266700"/>
              <a:ext cx="101600" cy="161925"/>
            </a:xfrm>
            <a:custGeom>
              <a:avLst/>
              <a:gdLst>
                <a:gd name="T0" fmla="*/ 0 w 27"/>
                <a:gd name="T1" fmla="*/ 161925 h 43"/>
                <a:gd name="T2" fmla="*/ 0 w 27"/>
                <a:gd name="T3" fmla="*/ 150628 h 43"/>
                <a:gd name="T4" fmla="*/ 15052 w 27"/>
                <a:gd name="T5" fmla="*/ 131799 h 43"/>
                <a:gd name="T6" fmla="*/ 75259 w 27"/>
                <a:gd name="T7" fmla="*/ 48954 h 43"/>
                <a:gd name="T8" fmla="*/ 45156 w 27"/>
                <a:gd name="T9" fmla="*/ 18828 h 43"/>
                <a:gd name="T10" fmla="*/ 11289 w 27"/>
                <a:gd name="T11" fmla="*/ 30126 h 43"/>
                <a:gd name="T12" fmla="*/ 3763 w 27"/>
                <a:gd name="T13" fmla="*/ 15063 h 43"/>
                <a:gd name="T14" fmla="*/ 48919 w 27"/>
                <a:gd name="T15" fmla="*/ 0 h 43"/>
                <a:gd name="T16" fmla="*/ 97837 w 27"/>
                <a:gd name="T17" fmla="*/ 45188 h 43"/>
                <a:gd name="T18" fmla="*/ 41393 w 27"/>
                <a:gd name="T19" fmla="*/ 131799 h 43"/>
                <a:gd name="T20" fmla="*/ 30104 w 27"/>
                <a:gd name="T21" fmla="*/ 146862 h 43"/>
                <a:gd name="T22" fmla="*/ 30104 w 27"/>
                <a:gd name="T23" fmla="*/ 146862 h 43"/>
                <a:gd name="T24" fmla="*/ 101600 w 27"/>
                <a:gd name="T25" fmla="*/ 146862 h 43"/>
                <a:gd name="T26" fmla="*/ 101600 w 27"/>
                <a:gd name="T27" fmla="*/ 161925 h 43"/>
                <a:gd name="T28" fmla="*/ 0 w 27"/>
                <a:gd name="T29" fmla="*/ 161925 h 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43"/>
                <a:gd name="T47" fmla="*/ 27 w 27"/>
                <a:gd name="T48" fmla="*/ 43 h 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43">
                  <a:moveTo>
                    <a:pt x="0" y="43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5" y="25"/>
                    <a:pt x="20" y="20"/>
                    <a:pt x="20" y="13"/>
                  </a:cubicBezTo>
                  <a:cubicBezTo>
                    <a:pt x="20" y="9"/>
                    <a:pt x="18" y="5"/>
                    <a:pt x="12" y="5"/>
                  </a:cubicBezTo>
                  <a:cubicBezTo>
                    <a:pt x="8" y="5"/>
                    <a:pt x="5" y="7"/>
                    <a:pt x="3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2"/>
                    <a:pt x="8" y="0"/>
                    <a:pt x="13" y="0"/>
                  </a:cubicBezTo>
                  <a:cubicBezTo>
                    <a:pt x="22" y="0"/>
                    <a:pt x="26" y="6"/>
                    <a:pt x="26" y="12"/>
                  </a:cubicBezTo>
                  <a:cubicBezTo>
                    <a:pt x="26" y="20"/>
                    <a:pt x="20" y="27"/>
                    <a:pt x="11" y="35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3"/>
                    <a:pt x="27" y="43"/>
                    <a:pt x="27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156"/>
            <p:cNvSpPr>
              <a:spLocks noEditPoints="1" noChangeArrowheads="1"/>
            </p:cNvSpPr>
            <p:nvPr/>
          </p:nvSpPr>
          <p:spPr bwMode="auto">
            <a:xfrm>
              <a:off x="493713" y="271463"/>
              <a:ext cx="117475" cy="157163"/>
            </a:xfrm>
            <a:custGeom>
              <a:avLst/>
              <a:gdLst>
                <a:gd name="T0" fmla="*/ 72001 w 31"/>
                <a:gd name="T1" fmla="*/ 157163 h 42"/>
                <a:gd name="T2" fmla="*/ 72001 w 31"/>
                <a:gd name="T3" fmla="*/ 116001 h 42"/>
                <a:gd name="T4" fmla="*/ 0 w 31"/>
                <a:gd name="T5" fmla="*/ 116001 h 42"/>
                <a:gd name="T6" fmla="*/ 0 w 31"/>
                <a:gd name="T7" fmla="*/ 101033 h 42"/>
                <a:gd name="T8" fmla="*/ 72001 w 31"/>
                <a:gd name="T9" fmla="*/ 0 h 42"/>
                <a:gd name="T10" fmla="*/ 94738 w 31"/>
                <a:gd name="T11" fmla="*/ 0 h 42"/>
                <a:gd name="T12" fmla="*/ 94738 w 31"/>
                <a:gd name="T13" fmla="*/ 97291 h 42"/>
                <a:gd name="T14" fmla="*/ 117475 w 31"/>
                <a:gd name="T15" fmla="*/ 97291 h 42"/>
                <a:gd name="T16" fmla="*/ 117475 w 31"/>
                <a:gd name="T17" fmla="*/ 116001 h 42"/>
                <a:gd name="T18" fmla="*/ 94738 w 31"/>
                <a:gd name="T19" fmla="*/ 116001 h 42"/>
                <a:gd name="T20" fmla="*/ 94738 w 31"/>
                <a:gd name="T21" fmla="*/ 157163 h 42"/>
                <a:gd name="T22" fmla="*/ 72001 w 31"/>
                <a:gd name="T23" fmla="*/ 157163 h 42"/>
                <a:gd name="T24" fmla="*/ 72001 w 31"/>
                <a:gd name="T25" fmla="*/ 97291 h 42"/>
                <a:gd name="T26" fmla="*/ 72001 w 31"/>
                <a:gd name="T27" fmla="*/ 44904 h 42"/>
                <a:gd name="T28" fmla="*/ 75790 w 31"/>
                <a:gd name="T29" fmla="*/ 18710 h 42"/>
                <a:gd name="T30" fmla="*/ 72001 w 31"/>
                <a:gd name="T31" fmla="*/ 18710 h 42"/>
                <a:gd name="T32" fmla="*/ 60632 w 31"/>
                <a:gd name="T33" fmla="*/ 44904 h 42"/>
                <a:gd name="T34" fmla="*/ 18948 w 31"/>
                <a:gd name="T35" fmla="*/ 97291 h 42"/>
                <a:gd name="T36" fmla="*/ 18948 w 31"/>
                <a:gd name="T37" fmla="*/ 97291 h 42"/>
                <a:gd name="T38" fmla="*/ 72001 w 31"/>
                <a:gd name="T39" fmla="*/ 97291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"/>
                <a:gd name="T61" fmla="*/ 0 h 42"/>
                <a:gd name="T62" fmla="*/ 31 w 31"/>
                <a:gd name="T63" fmla="*/ 42 h 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" h="42">
                  <a:moveTo>
                    <a:pt x="19" y="42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2"/>
                    <a:pt x="25" y="42"/>
                    <a:pt x="25" y="42"/>
                  </a:cubicBezTo>
                  <a:lnTo>
                    <a:pt x="19" y="42"/>
                  </a:lnTo>
                  <a:close/>
                  <a:moveTo>
                    <a:pt x="19" y="26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0"/>
                    <a:pt x="19" y="8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7" y="10"/>
                    <a:pt x="16" y="12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lnTo>
                    <a:pt x="19" y="26"/>
                  </a:lnTo>
                  <a:close/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175"/>
          <p:cNvSpPr>
            <a:spLocks noChangeArrowheads="1"/>
          </p:cNvSpPr>
          <p:nvPr/>
        </p:nvSpPr>
        <p:spPr bwMode="auto">
          <a:xfrm>
            <a:off x="9583738" y="4451350"/>
            <a:ext cx="1397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1F3864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通知录取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58DA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74"/>
          <p:cNvGrpSpPr>
            <a:grpSpLocks/>
          </p:cNvGrpSpPr>
          <p:nvPr/>
        </p:nvGrpSpPr>
        <p:grpSpPr bwMode="auto">
          <a:xfrm>
            <a:off x="1465263" y="1300163"/>
            <a:ext cx="1831975" cy="1481137"/>
            <a:chOff x="0" y="0"/>
            <a:chExt cx="1832234" cy="1481572"/>
          </a:xfrm>
        </p:grpSpPr>
        <p:sp>
          <p:nvSpPr>
            <p:cNvPr id="8304" name="椭圆 75"/>
            <p:cNvSpPr>
              <a:spLocks noChangeArrowheads="1"/>
            </p:cNvSpPr>
            <p:nvPr/>
          </p:nvSpPr>
          <p:spPr bwMode="auto">
            <a:xfrm rot="-9812146">
              <a:off x="1414797" y="1064135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5" name="椭圆 76"/>
            <p:cNvSpPr>
              <a:spLocks noChangeArrowheads="1"/>
            </p:cNvSpPr>
            <p:nvPr/>
          </p:nvSpPr>
          <p:spPr bwMode="auto">
            <a:xfrm rot="-9812146">
              <a:off x="0" y="637433"/>
              <a:ext cx="580453" cy="580453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6" name="椭圆 77"/>
            <p:cNvSpPr>
              <a:spLocks noChangeArrowheads="1"/>
            </p:cNvSpPr>
            <p:nvPr/>
          </p:nvSpPr>
          <p:spPr bwMode="auto">
            <a:xfrm rot="-9812146">
              <a:off x="1245885" y="0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7" name="矩形 78"/>
            <p:cNvSpPr>
              <a:spLocks noChangeArrowheads="1"/>
            </p:cNvSpPr>
            <p:nvPr/>
          </p:nvSpPr>
          <p:spPr bwMode="auto">
            <a:xfrm rot="15560509" flipV="1">
              <a:off x="1004351" y="690237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8" name="矩形 79"/>
            <p:cNvSpPr>
              <a:spLocks noChangeArrowheads="1"/>
            </p:cNvSpPr>
            <p:nvPr/>
          </p:nvSpPr>
          <p:spPr bwMode="auto">
            <a:xfrm rot="11542529" flipV="1">
              <a:off x="440103" y="1070248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8195" name="组合 80"/>
          <p:cNvGrpSpPr>
            <a:grpSpLocks/>
          </p:cNvGrpSpPr>
          <p:nvPr/>
        </p:nvGrpSpPr>
        <p:grpSpPr bwMode="auto">
          <a:xfrm rot="-7787781">
            <a:off x="2289969" y="4201319"/>
            <a:ext cx="1831975" cy="1481137"/>
            <a:chOff x="0" y="0"/>
            <a:chExt cx="1832234" cy="1481572"/>
          </a:xfrm>
        </p:grpSpPr>
        <p:sp>
          <p:nvSpPr>
            <p:cNvPr id="8299" name="椭圆 81"/>
            <p:cNvSpPr>
              <a:spLocks noChangeArrowheads="1"/>
            </p:cNvSpPr>
            <p:nvPr/>
          </p:nvSpPr>
          <p:spPr bwMode="auto">
            <a:xfrm rot="-9812146">
              <a:off x="1414797" y="1064135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0" name="椭圆 82"/>
            <p:cNvSpPr>
              <a:spLocks noChangeArrowheads="1"/>
            </p:cNvSpPr>
            <p:nvPr/>
          </p:nvSpPr>
          <p:spPr bwMode="auto">
            <a:xfrm rot="-9812146">
              <a:off x="0" y="637433"/>
              <a:ext cx="580453" cy="580453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1" name="椭圆 83"/>
            <p:cNvSpPr>
              <a:spLocks noChangeArrowheads="1"/>
            </p:cNvSpPr>
            <p:nvPr/>
          </p:nvSpPr>
          <p:spPr bwMode="auto">
            <a:xfrm rot="-9812146">
              <a:off x="1245885" y="0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2" name="矩形 84"/>
            <p:cNvSpPr>
              <a:spLocks noChangeArrowheads="1"/>
            </p:cNvSpPr>
            <p:nvPr/>
          </p:nvSpPr>
          <p:spPr bwMode="auto">
            <a:xfrm rot="15560509" flipV="1">
              <a:off x="1004351" y="690237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303" name="矩形 85"/>
            <p:cNvSpPr>
              <a:spLocks noChangeArrowheads="1"/>
            </p:cNvSpPr>
            <p:nvPr/>
          </p:nvSpPr>
          <p:spPr bwMode="auto">
            <a:xfrm rot="11542529" flipV="1">
              <a:off x="440103" y="1070248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8196" name="组合 86"/>
          <p:cNvGrpSpPr>
            <a:grpSpLocks/>
          </p:cNvGrpSpPr>
          <p:nvPr/>
        </p:nvGrpSpPr>
        <p:grpSpPr bwMode="auto">
          <a:xfrm rot="3354337">
            <a:off x="9474200" y="722313"/>
            <a:ext cx="346075" cy="873125"/>
            <a:chOff x="0" y="0"/>
            <a:chExt cx="586349" cy="1481572"/>
          </a:xfrm>
        </p:grpSpPr>
        <p:sp>
          <p:nvSpPr>
            <p:cNvPr id="8296" name="椭圆 87"/>
            <p:cNvSpPr>
              <a:spLocks noChangeArrowheads="1"/>
            </p:cNvSpPr>
            <p:nvPr/>
          </p:nvSpPr>
          <p:spPr bwMode="auto">
            <a:xfrm rot="-9812146">
              <a:off x="168912" y="1064135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97" name="椭圆 88"/>
            <p:cNvSpPr>
              <a:spLocks noChangeArrowheads="1"/>
            </p:cNvSpPr>
            <p:nvPr/>
          </p:nvSpPr>
          <p:spPr bwMode="auto">
            <a:xfrm rot="-9812146">
              <a:off x="0" y="0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98" name="矩形 89"/>
            <p:cNvSpPr>
              <a:spLocks noChangeArrowheads="1"/>
            </p:cNvSpPr>
            <p:nvPr/>
          </p:nvSpPr>
          <p:spPr bwMode="auto">
            <a:xfrm rot="15560509" flipV="1">
              <a:off x="-241534" y="690237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8197" name="组合 90"/>
          <p:cNvGrpSpPr>
            <a:grpSpLocks/>
          </p:cNvGrpSpPr>
          <p:nvPr/>
        </p:nvGrpSpPr>
        <p:grpSpPr bwMode="auto">
          <a:xfrm rot="10604751">
            <a:off x="9197975" y="5219700"/>
            <a:ext cx="1831975" cy="844550"/>
            <a:chOff x="0" y="0"/>
            <a:chExt cx="1832234" cy="844139"/>
          </a:xfrm>
        </p:grpSpPr>
        <p:sp>
          <p:nvSpPr>
            <p:cNvPr id="8293" name="椭圆 91"/>
            <p:cNvSpPr>
              <a:spLocks noChangeArrowheads="1"/>
            </p:cNvSpPr>
            <p:nvPr/>
          </p:nvSpPr>
          <p:spPr bwMode="auto">
            <a:xfrm rot="-9812146">
              <a:off x="1414797" y="426702"/>
              <a:ext cx="417437" cy="417437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94" name="椭圆 92"/>
            <p:cNvSpPr>
              <a:spLocks noChangeArrowheads="1"/>
            </p:cNvSpPr>
            <p:nvPr/>
          </p:nvSpPr>
          <p:spPr bwMode="auto">
            <a:xfrm rot="-9812146">
              <a:off x="0" y="0"/>
              <a:ext cx="580453" cy="580453"/>
            </a:xfrm>
            <a:prstGeom prst="ellipse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295" name="矩形 93"/>
            <p:cNvSpPr>
              <a:spLocks noChangeArrowheads="1"/>
            </p:cNvSpPr>
            <p:nvPr/>
          </p:nvSpPr>
          <p:spPr bwMode="auto">
            <a:xfrm rot="11542529" flipV="1">
              <a:off x="440103" y="432815"/>
              <a:ext cx="1036166" cy="45719"/>
            </a:xfrm>
            <a:prstGeom prst="rect">
              <a:avLst/>
            </a:prstGeom>
            <a:solidFill>
              <a:srgbClr val="D5F1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9238" name="椭圆 6"/>
          <p:cNvSpPr>
            <a:spLocks noChangeArrowheads="1"/>
          </p:cNvSpPr>
          <p:nvPr/>
        </p:nvSpPr>
        <p:spPr bwMode="auto">
          <a:xfrm>
            <a:off x="5772150" y="2867025"/>
            <a:ext cx="720725" cy="720725"/>
          </a:xfrm>
          <a:prstGeom prst="ellipse">
            <a:avLst/>
          </a:prstGeom>
          <a:solidFill>
            <a:srgbClr val="F7944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FFFFFF"/>
                </a:solidFill>
              </a:rPr>
              <a:t>？</a:t>
            </a:r>
          </a:p>
        </p:txBody>
      </p:sp>
      <p:grpSp>
        <p:nvGrpSpPr>
          <p:cNvPr id="9239" name="组合 22"/>
          <p:cNvGrpSpPr>
            <a:grpSpLocks/>
          </p:cNvGrpSpPr>
          <p:nvPr/>
        </p:nvGrpSpPr>
        <p:grpSpPr bwMode="auto">
          <a:xfrm>
            <a:off x="6661150" y="3902075"/>
            <a:ext cx="1135063" cy="1135063"/>
            <a:chOff x="0" y="0"/>
            <a:chExt cx="1134601" cy="1134601"/>
          </a:xfrm>
        </p:grpSpPr>
        <p:sp>
          <p:nvSpPr>
            <p:cNvPr id="8282" name="椭圆 11"/>
            <p:cNvSpPr>
              <a:spLocks noChangeArrowheads="1"/>
            </p:cNvSpPr>
            <p:nvPr/>
          </p:nvSpPr>
          <p:spPr bwMode="auto">
            <a:xfrm>
              <a:off x="0" y="0"/>
              <a:ext cx="1134601" cy="1134601"/>
            </a:xfrm>
            <a:prstGeom prst="ellipse">
              <a:avLst/>
            </a:prstGeom>
            <a:solidFill>
              <a:srgbClr val="EF6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8283" name="组合 21"/>
            <p:cNvGrpSpPr>
              <a:grpSpLocks/>
            </p:cNvGrpSpPr>
            <p:nvPr/>
          </p:nvGrpSpPr>
          <p:grpSpPr bwMode="auto">
            <a:xfrm>
              <a:off x="263857" y="115901"/>
              <a:ext cx="606885" cy="884538"/>
              <a:chOff x="0" y="0"/>
              <a:chExt cx="877888" cy="1279526"/>
            </a:xfrm>
          </p:grpSpPr>
          <p:sp>
            <p:nvSpPr>
              <p:cNvPr id="8284" name="Freeform 19"/>
              <p:cNvSpPr>
                <a:spLocks noChangeArrowheads="1"/>
              </p:cNvSpPr>
              <p:nvPr/>
            </p:nvSpPr>
            <p:spPr bwMode="auto">
              <a:xfrm>
                <a:off x="339725" y="1181101"/>
                <a:ext cx="152400" cy="98425"/>
              </a:xfrm>
              <a:custGeom>
                <a:avLst/>
                <a:gdLst>
                  <a:gd name="T0" fmla="*/ 148590 w 40"/>
                  <a:gd name="T1" fmla="*/ 79497 h 26"/>
                  <a:gd name="T2" fmla="*/ 152400 w 40"/>
                  <a:gd name="T3" fmla="*/ 0 h 26"/>
                  <a:gd name="T4" fmla="*/ 0 w 40"/>
                  <a:gd name="T5" fmla="*/ 0 h 26"/>
                  <a:gd name="T6" fmla="*/ 0 w 40"/>
                  <a:gd name="T7" fmla="*/ 87068 h 26"/>
                  <a:gd name="T8" fmla="*/ 148590 w 40"/>
                  <a:gd name="T9" fmla="*/ 79497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26"/>
                  <a:gd name="T17" fmla="*/ 40 w 40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26">
                    <a:moveTo>
                      <a:pt x="39" y="21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8" y="26"/>
                      <a:pt x="27" y="24"/>
                      <a:pt x="39" y="21"/>
                    </a:cubicBezTo>
                    <a:close/>
                  </a:path>
                </a:pathLst>
              </a:custGeom>
              <a:solidFill>
                <a:srgbClr val="EDC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5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77888" cy="936625"/>
              </a:xfrm>
              <a:custGeom>
                <a:avLst/>
                <a:gdLst>
                  <a:gd name="T0" fmla="*/ 45408 w 232"/>
                  <a:gd name="T1" fmla="*/ 936625 h 249"/>
                  <a:gd name="T2" fmla="*/ 7568 w 232"/>
                  <a:gd name="T3" fmla="*/ 631940 h 249"/>
                  <a:gd name="T4" fmla="*/ 45408 w 232"/>
                  <a:gd name="T5" fmla="*/ 575517 h 249"/>
                  <a:gd name="T6" fmla="*/ 45408 w 232"/>
                  <a:gd name="T7" fmla="*/ 421293 h 249"/>
                  <a:gd name="T8" fmla="*/ 200552 w 232"/>
                  <a:gd name="T9" fmla="*/ 285878 h 249"/>
                  <a:gd name="T10" fmla="*/ 461648 w 232"/>
                  <a:gd name="T11" fmla="*/ 259547 h 249"/>
                  <a:gd name="T12" fmla="*/ 560032 w 232"/>
                  <a:gd name="T13" fmla="*/ 112846 h 249"/>
                  <a:gd name="T14" fmla="*/ 461648 w 232"/>
                  <a:gd name="T15" fmla="*/ 67708 h 249"/>
                  <a:gd name="T16" fmla="*/ 552464 w 232"/>
                  <a:gd name="T17" fmla="*/ 41377 h 249"/>
                  <a:gd name="T18" fmla="*/ 518408 w 232"/>
                  <a:gd name="T19" fmla="*/ 3762 h 249"/>
                  <a:gd name="T20" fmla="*/ 669768 w 232"/>
                  <a:gd name="T21" fmla="*/ 37615 h 249"/>
                  <a:gd name="T22" fmla="*/ 862752 w 232"/>
                  <a:gd name="T23" fmla="*/ 387439 h 249"/>
                  <a:gd name="T24" fmla="*/ 764368 w 232"/>
                  <a:gd name="T25" fmla="*/ 639463 h 249"/>
                  <a:gd name="T26" fmla="*/ 768152 w 232"/>
                  <a:gd name="T27" fmla="*/ 895248 h 249"/>
                  <a:gd name="T28" fmla="*/ 45408 w 232"/>
                  <a:gd name="T29" fmla="*/ 936625 h 24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2"/>
                  <a:gd name="T46" fmla="*/ 0 h 249"/>
                  <a:gd name="T47" fmla="*/ 232 w 232"/>
                  <a:gd name="T48" fmla="*/ 249 h 24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2" h="249">
                    <a:moveTo>
                      <a:pt x="12" y="249"/>
                    </a:moveTo>
                    <a:cubicBezTo>
                      <a:pt x="12" y="249"/>
                      <a:pt x="4" y="182"/>
                      <a:pt x="2" y="168"/>
                    </a:cubicBezTo>
                    <a:cubicBezTo>
                      <a:pt x="0" y="154"/>
                      <a:pt x="12" y="153"/>
                      <a:pt x="12" y="153"/>
                    </a:cubicBezTo>
                    <a:cubicBezTo>
                      <a:pt x="12" y="153"/>
                      <a:pt x="3" y="134"/>
                      <a:pt x="12" y="112"/>
                    </a:cubicBezTo>
                    <a:cubicBezTo>
                      <a:pt x="20" y="91"/>
                      <a:pt x="43" y="78"/>
                      <a:pt x="53" y="76"/>
                    </a:cubicBezTo>
                    <a:cubicBezTo>
                      <a:pt x="63" y="73"/>
                      <a:pt x="102" y="81"/>
                      <a:pt x="122" y="69"/>
                    </a:cubicBezTo>
                    <a:cubicBezTo>
                      <a:pt x="141" y="57"/>
                      <a:pt x="152" y="38"/>
                      <a:pt x="148" y="30"/>
                    </a:cubicBezTo>
                    <a:cubicBezTo>
                      <a:pt x="144" y="21"/>
                      <a:pt x="138" y="17"/>
                      <a:pt x="122" y="18"/>
                    </a:cubicBezTo>
                    <a:cubicBezTo>
                      <a:pt x="122" y="18"/>
                      <a:pt x="129" y="8"/>
                      <a:pt x="146" y="11"/>
                    </a:cubicBezTo>
                    <a:cubicBezTo>
                      <a:pt x="146" y="11"/>
                      <a:pt x="143" y="6"/>
                      <a:pt x="137" y="1"/>
                    </a:cubicBezTo>
                    <a:cubicBezTo>
                      <a:pt x="137" y="1"/>
                      <a:pt x="154" y="0"/>
                      <a:pt x="177" y="10"/>
                    </a:cubicBezTo>
                    <a:cubicBezTo>
                      <a:pt x="198" y="20"/>
                      <a:pt x="232" y="62"/>
                      <a:pt x="228" y="103"/>
                    </a:cubicBezTo>
                    <a:cubicBezTo>
                      <a:pt x="224" y="132"/>
                      <a:pt x="202" y="170"/>
                      <a:pt x="202" y="170"/>
                    </a:cubicBezTo>
                    <a:cubicBezTo>
                      <a:pt x="203" y="238"/>
                      <a:pt x="203" y="238"/>
                      <a:pt x="203" y="238"/>
                    </a:cubicBezTo>
                    <a:lnTo>
                      <a:pt x="12" y="249"/>
                    </a:lnTo>
                    <a:close/>
                  </a:path>
                </a:pathLst>
              </a:custGeom>
              <a:solidFill>
                <a:srgbClr val="F498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6" name="Freeform 21"/>
              <p:cNvSpPr>
                <a:spLocks noChangeArrowheads="1"/>
              </p:cNvSpPr>
              <p:nvPr/>
            </p:nvSpPr>
            <p:spPr bwMode="auto">
              <a:xfrm>
                <a:off x="98425" y="669926"/>
                <a:ext cx="612775" cy="601663"/>
              </a:xfrm>
              <a:custGeom>
                <a:avLst/>
                <a:gdLst>
                  <a:gd name="T0" fmla="*/ 0 w 162"/>
                  <a:gd name="T1" fmla="*/ 26323 h 160"/>
                  <a:gd name="T2" fmla="*/ 30260 w 162"/>
                  <a:gd name="T3" fmla="*/ 432445 h 160"/>
                  <a:gd name="T4" fmla="*/ 313953 w 162"/>
                  <a:gd name="T5" fmla="*/ 597903 h 160"/>
                  <a:gd name="T6" fmla="*/ 605210 w 162"/>
                  <a:gd name="T7" fmla="*/ 379800 h 160"/>
                  <a:gd name="T8" fmla="*/ 612775 w 162"/>
                  <a:gd name="T9" fmla="*/ 0 h 160"/>
                  <a:gd name="T10" fmla="*/ 313953 w 162"/>
                  <a:gd name="T11" fmla="*/ 127853 h 160"/>
                  <a:gd name="T12" fmla="*/ 0 w 162"/>
                  <a:gd name="T13" fmla="*/ 26323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2"/>
                  <a:gd name="T22" fmla="*/ 0 h 160"/>
                  <a:gd name="T23" fmla="*/ 162 w 162"/>
                  <a:gd name="T24" fmla="*/ 160 h 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2" h="160">
                    <a:moveTo>
                      <a:pt x="0" y="7"/>
                    </a:moveTo>
                    <a:cubicBezTo>
                      <a:pt x="0" y="7"/>
                      <a:pt x="2" y="100"/>
                      <a:pt x="8" y="115"/>
                    </a:cubicBezTo>
                    <a:cubicBezTo>
                      <a:pt x="13" y="130"/>
                      <a:pt x="27" y="160"/>
                      <a:pt x="83" y="159"/>
                    </a:cubicBezTo>
                    <a:cubicBezTo>
                      <a:pt x="139" y="158"/>
                      <a:pt x="158" y="116"/>
                      <a:pt x="160" y="101"/>
                    </a:cubicBezTo>
                    <a:cubicBezTo>
                      <a:pt x="162" y="86"/>
                      <a:pt x="162" y="0"/>
                      <a:pt x="162" y="0"/>
                    </a:cubicBezTo>
                    <a:cubicBezTo>
                      <a:pt x="162" y="0"/>
                      <a:pt x="136" y="38"/>
                      <a:pt x="83" y="34"/>
                    </a:cubicBezTo>
                    <a:cubicBezTo>
                      <a:pt x="30" y="31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7" name="Oval 22"/>
              <p:cNvSpPr>
                <a:spLocks noChangeArrowheads="1"/>
              </p:cNvSpPr>
              <p:nvPr/>
            </p:nvSpPr>
            <p:spPr bwMode="auto">
              <a:xfrm>
                <a:off x="3175" y="876301"/>
                <a:ext cx="144463" cy="139700"/>
              </a:xfrm>
              <a:prstGeom prst="ellipse">
                <a:avLst/>
              </a:pr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88" name="Oval 23"/>
              <p:cNvSpPr>
                <a:spLocks noChangeArrowheads="1"/>
              </p:cNvSpPr>
              <p:nvPr/>
            </p:nvSpPr>
            <p:spPr bwMode="auto">
              <a:xfrm>
                <a:off x="673100" y="876301"/>
                <a:ext cx="144463" cy="139700"/>
              </a:xfrm>
              <a:prstGeom prst="ellipse">
                <a:avLst/>
              </a:prstGeom>
              <a:solidFill>
                <a:srgbClr val="FED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89" name="Freeform 24"/>
              <p:cNvSpPr>
                <a:spLocks noChangeArrowheads="1"/>
              </p:cNvSpPr>
              <p:nvPr/>
            </p:nvSpPr>
            <p:spPr bwMode="auto">
              <a:xfrm>
                <a:off x="287337" y="1090613"/>
                <a:ext cx="284163" cy="144463"/>
              </a:xfrm>
              <a:custGeom>
                <a:avLst/>
                <a:gdLst>
                  <a:gd name="T0" fmla="*/ 87143 w 75"/>
                  <a:gd name="T1" fmla="*/ 117851 h 38"/>
                  <a:gd name="T2" fmla="*/ 7578 w 75"/>
                  <a:gd name="T3" fmla="*/ 106446 h 38"/>
                  <a:gd name="T4" fmla="*/ 0 w 75"/>
                  <a:gd name="T5" fmla="*/ 95041 h 38"/>
                  <a:gd name="T6" fmla="*/ 11367 w 75"/>
                  <a:gd name="T7" fmla="*/ 91240 h 38"/>
                  <a:gd name="T8" fmla="*/ 269008 w 75"/>
                  <a:gd name="T9" fmla="*/ 7603 h 38"/>
                  <a:gd name="T10" fmla="*/ 276585 w 75"/>
                  <a:gd name="T11" fmla="*/ 3802 h 38"/>
                  <a:gd name="T12" fmla="*/ 280374 w 75"/>
                  <a:gd name="T13" fmla="*/ 15207 h 38"/>
                  <a:gd name="T14" fmla="*/ 87143 w 75"/>
                  <a:gd name="T15" fmla="*/ 117851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5"/>
                  <a:gd name="T25" fmla="*/ 0 h 38"/>
                  <a:gd name="T26" fmla="*/ 75 w 75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5" h="38">
                    <a:moveTo>
                      <a:pt x="23" y="31"/>
                    </a:moveTo>
                    <a:cubicBezTo>
                      <a:pt x="11" y="31"/>
                      <a:pt x="2" y="28"/>
                      <a:pt x="2" y="28"/>
                    </a:cubicBezTo>
                    <a:cubicBezTo>
                      <a:pt x="1" y="28"/>
                      <a:pt x="0" y="27"/>
                      <a:pt x="0" y="25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5" y="25"/>
                      <a:pt x="49" y="38"/>
                      <a:pt x="71" y="2"/>
                    </a:cubicBezTo>
                    <a:cubicBezTo>
                      <a:pt x="71" y="1"/>
                      <a:pt x="72" y="0"/>
                      <a:pt x="73" y="1"/>
                    </a:cubicBezTo>
                    <a:cubicBezTo>
                      <a:pt x="74" y="1"/>
                      <a:pt x="75" y="3"/>
                      <a:pt x="74" y="4"/>
                    </a:cubicBezTo>
                    <a:cubicBezTo>
                      <a:pt x="61" y="26"/>
                      <a:pt x="39" y="31"/>
                      <a:pt x="23" y="31"/>
                    </a:cubicBezTo>
                    <a:close/>
                  </a:path>
                </a:pathLst>
              </a:custGeom>
              <a:solidFill>
                <a:srgbClr val="956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0" name="Freeform 25"/>
              <p:cNvSpPr>
                <a:spLocks noChangeArrowheads="1"/>
              </p:cNvSpPr>
              <p:nvPr/>
            </p:nvSpPr>
            <p:spPr bwMode="auto">
              <a:xfrm>
                <a:off x="344487" y="869951"/>
                <a:ext cx="120650" cy="203200"/>
              </a:xfrm>
              <a:custGeom>
                <a:avLst/>
                <a:gdLst>
                  <a:gd name="T0" fmla="*/ 0 w 76"/>
                  <a:gd name="T1" fmla="*/ 203200 h 128"/>
                  <a:gd name="T2" fmla="*/ 120650 w 76"/>
                  <a:gd name="T3" fmla="*/ 203200 h 128"/>
                  <a:gd name="T4" fmla="*/ 44450 w 76"/>
                  <a:gd name="T5" fmla="*/ 0 h 128"/>
                  <a:gd name="T6" fmla="*/ 0 w 76"/>
                  <a:gd name="T7" fmla="*/ 203200 h 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"/>
                  <a:gd name="T13" fmla="*/ 0 h 128"/>
                  <a:gd name="T14" fmla="*/ 76 w 76"/>
                  <a:gd name="T15" fmla="*/ 128 h 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" h="128">
                    <a:moveTo>
                      <a:pt x="0" y="128"/>
                    </a:moveTo>
                    <a:lnTo>
                      <a:pt x="76" y="128"/>
                    </a:lnTo>
                    <a:lnTo>
                      <a:pt x="28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EDC5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1" name="Oval 26"/>
              <p:cNvSpPr>
                <a:spLocks noChangeArrowheads="1"/>
              </p:cNvSpPr>
              <p:nvPr/>
            </p:nvSpPr>
            <p:spPr bwMode="auto">
              <a:xfrm>
                <a:off x="166687" y="804863"/>
                <a:ext cx="74613" cy="95250"/>
              </a:xfrm>
              <a:prstGeom prst="ellipse">
                <a:avLst/>
              </a:prstGeom>
              <a:solidFill>
                <a:srgbClr val="956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92" name="Oval 27"/>
              <p:cNvSpPr>
                <a:spLocks noChangeArrowheads="1"/>
              </p:cNvSpPr>
              <p:nvPr/>
            </p:nvSpPr>
            <p:spPr bwMode="auto">
              <a:xfrm>
                <a:off x="560387" y="804863"/>
                <a:ext cx="79375" cy="95250"/>
              </a:xfrm>
              <a:prstGeom prst="ellipse">
                <a:avLst/>
              </a:prstGeom>
              <a:solidFill>
                <a:srgbClr val="9560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9251" name="组合 35"/>
          <p:cNvGrpSpPr>
            <a:grpSpLocks/>
          </p:cNvGrpSpPr>
          <p:nvPr/>
        </p:nvGrpSpPr>
        <p:grpSpPr bwMode="auto">
          <a:xfrm>
            <a:off x="7367588" y="565150"/>
            <a:ext cx="1300162" cy="1298575"/>
            <a:chOff x="0" y="0"/>
            <a:chExt cx="770021" cy="770021"/>
          </a:xfrm>
        </p:grpSpPr>
        <p:sp>
          <p:nvSpPr>
            <p:cNvPr id="8269" name="椭圆 10"/>
            <p:cNvSpPr>
              <a:spLocks noChangeArrowheads="1"/>
            </p:cNvSpPr>
            <p:nvPr/>
          </p:nvSpPr>
          <p:spPr bwMode="auto">
            <a:xfrm>
              <a:off x="0" y="0"/>
              <a:ext cx="770021" cy="770021"/>
            </a:xfrm>
            <a:prstGeom prst="ellipse">
              <a:avLst/>
            </a:prstGeom>
            <a:solidFill>
              <a:srgbClr val="24C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8270" name="组合 34"/>
            <p:cNvGrpSpPr>
              <a:grpSpLocks/>
            </p:cNvGrpSpPr>
            <p:nvPr/>
          </p:nvGrpSpPr>
          <p:grpSpPr bwMode="auto">
            <a:xfrm>
              <a:off x="82530" y="92778"/>
              <a:ext cx="604959" cy="612678"/>
              <a:chOff x="0" y="0"/>
              <a:chExt cx="995363" cy="1008063"/>
            </a:xfrm>
          </p:grpSpPr>
          <p:sp>
            <p:nvSpPr>
              <p:cNvPr id="8271" name="Freeform 170"/>
              <p:cNvSpPr>
                <a:spLocks noChangeArrowheads="1"/>
              </p:cNvSpPr>
              <p:nvPr/>
            </p:nvSpPr>
            <p:spPr bwMode="auto">
              <a:xfrm>
                <a:off x="396875" y="884238"/>
                <a:ext cx="261938" cy="88900"/>
              </a:xfrm>
              <a:custGeom>
                <a:avLst/>
                <a:gdLst>
                  <a:gd name="T0" fmla="*/ 261938 w 69"/>
                  <a:gd name="T1" fmla="*/ 44450 h 24"/>
                  <a:gd name="T2" fmla="*/ 261938 w 69"/>
                  <a:gd name="T3" fmla="*/ 0 h 24"/>
                  <a:gd name="T4" fmla="*/ 0 w 69"/>
                  <a:gd name="T5" fmla="*/ 33338 h 24"/>
                  <a:gd name="T6" fmla="*/ 0 w 69"/>
                  <a:gd name="T7" fmla="*/ 51858 h 24"/>
                  <a:gd name="T8" fmla="*/ 261938 w 69"/>
                  <a:gd name="T9" fmla="*/ 4445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24"/>
                  <a:gd name="T17" fmla="*/ 69 w 6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24">
                    <a:moveTo>
                      <a:pt x="69" y="12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9" y="24"/>
                      <a:pt x="49" y="17"/>
                      <a:pt x="69" y="12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2" name="Freeform 171"/>
              <p:cNvSpPr>
                <a:spLocks noChangeArrowheads="1"/>
              </p:cNvSpPr>
              <p:nvPr/>
            </p:nvSpPr>
            <p:spPr bwMode="auto">
              <a:xfrm>
                <a:off x="457200" y="898525"/>
                <a:ext cx="152400" cy="109538"/>
              </a:xfrm>
              <a:custGeom>
                <a:avLst/>
                <a:gdLst>
                  <a:gd name="T0" fmla="*/ 0 w 40"/>
                  <a:gd name="T1" fmla="*/ 18886 h 29"/>
                  <a:gd name="T2" fmla="*/ 38100 w 40"/>
                  <a:gd name="T3" fmla="*/ 105761 h 29"/>
                  <a:gd name="T4" fmla="*/ 144780 w 40"/>
                  <a:gd name="T5" fmla="*/ 94429 h 29"/>
                  <a:gd name="T6" fmla="*/ 118110 w 40"/>
                  <a:gd name="T7" fmla="*/ 0 h 29"/>
                  <a:gd name="T8" fmla="*/ 0 w 40"/>
                  <a:gd name="T9" fmla="*/ 1888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29"/>
                  <a:gd name="T17" fmla="*/ 40 w 40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29">
                    <a:moveTo>
                      <a:pt x="0" y="5"/>
                    </a:moveTo>
                    <a:cubicBezTo>
                      <a:pt x="0" y="5"/>
                      <a:pt x="7" y="28"/>
                      <a:pt x="10" y="28"/>
                    </a:cubicBezTo>
                    <a:cubicBezTo>
                      <a:pt x="14" y="29"/>
                      <a:pt x="36" y="28"/>
                      <a:pt x="38" y="25"/>
                    </a:cubicBezTo>
                    <a:cubicBezTo>
                      <a:pt x="40" y="22"/>
                      <a:pt x="31" y="0"/>
                      <a:pt x="31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3" name="Freeform 172"/>
              <p:cNvSpPr>
                <a:spLocks noChangeArrowheads="1"/>
              </p:cNvSpPr>
              <p:nvPr/>
            </p:nvSpPr>
            <p:spPr bwMode="auto">
              <a:xfrm>
                <a:off x="34925" y="0"/>
                <a:ext cx="925513" cy="538163"/>
              </a:xfrm>
              <a:custGeom>
                <a:avLst/>
                <a:gdLst>
                  <a:gd name="T0" fmla="*/ 3778 w 245"/>
                  <a:gd name="T1" fmla="*/ 538163 h 143"/>
                  <a:gd name="T2" fmla="*/ 3778 w 245"/>
                  <a:gd name="T3" fmla="*/ 259673 h 143"/>
                  <a:gd name="T4" fmla="*/ 71774 w 245"/>
                  <a:gd name="T5" fmla="*/ 214513 h 143"/>
                  <a:gd name="T6" fmla="*/ 151104 w 245"/>
                  <a:gd name="T7" fmla="*/ 60214 h 143"/>
                  <a:gd name="T8" fmla="*/ 585529 w 245"/>
                  <a:gd name="T9" fmla="*/ 11290 h 143"/>
                  <a:gd name="T10" fmla="*/ 812185 w 245"/>
                  <a:gd name="T11" fmla="*/ 210749 h 143"/>
                  <a:gd name="T12" fmla="*/ 899070 w 245"/>
                  <a:gd name="T13" fmla="*/ 274727 h 143"/>
                  <a:gd name="T14" fmla="*/ 914180 w 245"/>
                  <a:gd name="T15" fmla="*/ 526873 h 143"/>
                  <a:gd name="T16" fmla="*/ 3778 w 245"/>
                  <a:gd name="T17" fmla="*/ 538163 h 1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5"/>
                  <a:gd name="T28" fmla="*/ 0 h 143"/>
                  <a:gd name="T29" fmla="*/ 245 w 245"/>
                  <a:gd name="T30" fmla="*/ 143 h 1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5" h="143">
                    <a:moveTo>
                      <a:pt x="1" y="143"/>
                    </a:moveTo>
                    <a:cubicBezTo>
                      <a:pt x="1" y="143"/>
                      <a:pt x="0" y="78"/>
                      <a:pt x="1" y="69"/>
                    </a:cubicBezTo>
                    <a:cubicBezTo>
                      <a:pt x="2" y="61"/>
                      <a:pt x="8" y="53"/>
                      <a:pt x="19" y="57"/>
                    </a:cubicBezTo>
                    <a:cubicBezTo>
                      <a:pt x="19" y="57"/>
                      <a:pt x="12" y="30"/>
                      <a:pt x="40" y="16"/>
                    </a:cubicBezTo>
                    <a:cubicBezTo>
                      <a:pt x="67" y="2"/>
                      <a:pt x="125" y="0"/>
                      <a:pt x="155" y="3"/>
                    </a:cubicBezTo>
                    <a:cubicBezTo>
                      <a:pt x="210" y="9"/>
                      <a:pt x="212" y="27"/>
                      <a:pt x="215" y="56"/>
                    </a:cubicBezTo>
                    <a:cubicBezTo>
                      <a:pt x="215" y="56"/>
                      <a:pt x="230" y="49"/>
                      <a:pt x="238" y="73"/>
                    </a:cubicBezTo>
                    <a:cubicBezTo>
                      <a:pt x="245" y="98"/>
                      <a:pt x="242" y="140"/>
                      <a:pt x="242" y="140"/>
                    </a:cubicBezTo>
                    <a:lnTo>
                      <a:pt x="1" y="143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4" name="Freeform 173"/>
              <p:cNvSpPr>
                <a:spLocks noChangeArrowheads="1"/>
              </p:cNvSpPr>
              <p:nvPr/>
            </p:nvSpPr>
            <p:spPr bwMode="auto">
              <a:xfrm>
                <a:off x="76200" y="142875"/>
                <a:ext cx="839788" cy="793750"/>
              </a:xfrm>
              <a:custGeom>
                <a:avLst/>
                <a:gdLst>
                  <a:gd name="T0" fmla="*/ 839788 w 222"/>
                  <a:gd name="T1" fmla="*/ 406280 h 211"/>
                  <a:gd name="T2" fmla="*/ 431242 w 222"/>
                  <a:gd name="T3" fmla="*/ 793750 h 211"/>
                  <a:gd name="T4" fmla="*/ 0 w 222"/>
                  <a:gd name="T5" fmla="*/ 406280 h 211"/>
                  <a:gd name="T6" fmla="*/ 272364 w 222"/>
                  <a:gd name="T7" fmla="*/ 18809 h 211"/>
                  <a:gd name="T8" fmla="*/ 419894 w 222"/>
                  <a:gd name="T9" fmla="*/ 60190 h 211"/>
                  <a:gd name="T10" fmla="*/ 552293 w 222"/>
                  <a:gd name="T11" fmla="*/ 11286 h 211"/>
                  <a:gd name="T12" fmla="*/ 839788 w 222"/>
                  <a:gd name="T13" fmla="*/ 406280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2"/>
                  <a:gd name="T22" fmla="*/ 0 h 211"/>
                  <a:gd name="T23" fmla="*/ 222 w 222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2" h="211">
                    <a:moveTo>
                      <a:pt x="222" y="108"/>
                    </a:moveTo>
                    <a:cubicBezTo>
                      <a:pt x="222" y="167"/>
                      <a:pt x="183" y="211"/>
                      <a:pt x="114" y="211"/>
                    </a:cubicBezTo>
                    <a:cubicBezTo>
                      <a:pt x="40" y="211"/>
                      <a:pt x="0" y="176"/>
                      <a:pt x="0" y="108"/>
                    </a:cubicBezTo>
                    <a:cubicBezTo>
                      <a:pt x="0" y="57"/>
                      <a:pt x="32" y="20"/>
                      <a:pt x="72" y="5"/>
                    </a:cubicBezTo>
                    <a:cubicBezTo>
                      <a:pt x="86" y="0"/>
                      <a:pt x="111" y="16"/>
                      <a:pt x="111" y="16"/>
                    </a:cubicBezTo>
                    <a:cubicBezTo>
                      <a:pt x="111" y="16"/>
                      <a:pt x="135" y="0"/>
                      <a:pt x="146" y="3"/>
                    </a:cubicBezTo>
                    <a:cubicBezTo>
                      <a:pt x="188" y="19"/>
                      <a:pt x="222" y="62"/>
                      <a:pt x="222" y="108"/>
                    </a:cubicBezTo>
                    <a:close/>
                  </a:path>
                </a:pathLst>
              </a:cu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5" name="Oval 174"/>
              <p:cNvSpPr>
                <a:spLocks noChangeArrowheads="1"/>
              </p:cNvSpPr>
              <p:nvPr/>
            </p:nvSpPr>
            <p:spPr bwMode="auto">
              <a:xfrm>
                <a:off x="0" y="481013"/>
                <a:ext cx="117475" cy="112713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76" name="Oval 175"/>
              <p:cNvSpPr>
                <a:spLocks noChangeArrowheads="1"/>
              </p:cNvSpPr>
              <p:nvPr/>
            </p:nvSpPr>
            <p:spPr bwMode="auto">
              <a:xfrm>
                <a:off x="869950" y="481013"/>
                <a:ext cx="125413" cy="120650"/>
              </a:xfrm>
              <a:prstGeom prst="ellipse">
                <a:avLst/>
              </a:prstGeom>
              <a:solidFill>
                <a:srgbClr val="DCA2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77" name="Freeform 176"/>
              <p:cNvSpPr>
                <a:spLocks noChangeArrowheads="1"/>
              </p:cNvSpPr>
              <p:nvPr/>
            </p:nvSpPr>
            <p:spPr bwMode="auto">
              <a:xfrm>
                <a:off x="68263" y="585788"/>
                <a:ext cx="881063" cy="331788"/>
              </a:xfrm>
              <a:custGeom>
                <a:avLst/>
                <a:gdLst>
                  <a:gd name="T0" fmla="*/ 0 w 233"/>
                  <a:gd name="T1" fmla="*/ 11311 h 88"/>
                  <a:gd name="T2" fmla="*/ 15126 w 233"/>
                  <a:gd name="T3" fmla="*/ 0 h 88"/>
                  <a:gd name="T4" fmla="*/ 170162 w 233"/>
                  <a:gd name="T5" fmla="*/ 124421 h 88"/>
                  <a:gd name="T6" fmla="*/ 230665 w 233"/>
                  <a:gd name="T7" fmla="*/ 60325 h 88"/>
                  <a:gd name="T8" fmla="*/ 642836 w 233"/>
                  <a:gd name="T9" fmla="*/ 49014 h 88"/>
                  <a:gd name="T10" fmla="*/ 707119 w 233"/>
                  <a:gd name="T11" fmla="*/ 105569 h 88"/>
                  <a:gd name="T12" fmla="*/ 843249 w 233"/>
                  <a:gd name="T13" fmla="*/ 0 h 88"/>
                  <a:gd name="T14" fmla="*/ 862156 w 233"/>
                  <a:gd name="T15" fmla="*/ 15081 h 88"/>
                  <a:gd name="T16" fmla="*/ 816779 w 233"/>
                  <a:gd name="T17" fmla="*/ 260152 h 88"/>
                  <a:gd name="T18" fmla="*/ 646617 w 233"/>
                  <a:gd name="T19" fmla="*/ 312936 h 88"/>
                  <a:gd name="T20" fmla="*/ 650398 w 233"/>
                  <a:gd name="T21" fmla="*/ 214908 h 88"/>
                  <a:gd name="T22" fmla="*/ 597459 w 233"/>
                  <a:gd name="T23" fmla="*/ 98028 h 88"/>
                  <a:gd name="T24" fmla="*/ 298730 w 233"/>
                  <a:gd name="T25" fmla="*/ 139502 h 88"/>
                  <a:gd name="T26" fmla="*/ 272260 w 233"/>
                  <a:gd name="T27" fmla="*/ 331788 h 88"/>
                  <a:gd name="T28" fmla="*/ 56721 w 233"/>
                  <a:gd name="T29" fmla="*/ 245071 h 88"/>
                  <a:gd name="T30" fmla="*/ 0 w 233"/>
                  <a:gd name="T31" fmla="*/ 11311 h 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33"/>
                  <a:gd name="T49" fmla="*/ 0 h 88"/>
                  <a:gd name="T50" fmla="*/ 233 w 233"/>
                  <a:gd name="T51" fmla="*/ 88 h 8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33" h="88">
                    <a:moveTo>
                      <a:pt x="0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2" y="33"/>
                      <a:pt x="45" y="33"/>
                    </a:cubicBezTo>
                    <a:cubicBezTo>
                      <a:pt x="63" y="32"/>
                      <a:pt x="53" y="18"/>
                      <a:pt x="61" y="16"/>
                    </a:cubicBezTo>
                    <a:cubicBezTo>
                      <a:pt x="68" y="15"/>
                      <a:pt x="165" y="6"/>
                      <a:pt x="170" y="13"/>
                    </a:cubicBezTo>
                    <a:cubicBezTo>
                      <a:pt x="175" y="19"/>
                      <a:pt x="177" y="30"/>
                      <a:pt x="187" y="28"/>
                    </a:cubicBezTo>
                    <a:cubicBezTo>
                      <a:pt x="202" y="26"/>
                      <a:pt x="217" y="29"/>
                      <a:pt x="223" y="0"/>
                    </a:cubicBezTo>
                    <a:cubicBezTo>
                      <a:pt x="228" y="4"/>
                      <a:pt x="228" y="4"/>
                      <a:pt x="228" y="4"/>
                    </a:cubicBezTo>
                    <a:cubicBezTo>
                      <a:pt x="228" y="4"/>
                      <a:pt x="233" y="57"/>
                      <a:pt x="216" y="69"/>
                    </a:cubicBezTo>
                    <a:cubicBezTo>
                      <a:pt x="199" y="80"/>
                      <a:pt x="171" y="83"/>
                      <a:pt x="171" y="83"/>
                    </a:cubicBezTo>
                    <a:cubicBezTo>
                      <a:pt x="172" y="57"/>
                      <a:pt x="172" y="57"/>
                      <a:pt x="172" y="57"/>
                    </a:cubicBezTo>
                    <a:cubicBezTo>
                      <a:pt x="172" y="57"/>
                      <a:pt x="172" y="28"/>
                      <a:pt x="158" y="26"/>
                    </a:cubicBezTo>
                    <a:cubicBezTo>
                      <a:pt x="143" y="24"/>
                      <a:pt x="86" y="21"/>
                      <a:pt x="79" y="37"/>
                    </a:cubicBezTo>
                    <a:cubicBezTo>
                      <a:pt x="71" y="53"/>
                      <a:pt x="72" y="88"/>
                      <a:pt x="72" y="88"/>
                    </a:cubicBezTo>
                    <a:cubicBezTo>
                      <a:pt x="72" y="88"/>
                      <a:pt x="29" y="88"/>
                      <a:pt x="15" y="65"/>
                    </a:cubicBezTo>
                    <a:cubicBezTo>
                      <a:pt x="2" y="4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8" name="Freeform 177"/>
              <p:cNvSpPr>
                <a:spLocks noChangeArrowheads="1"/>
              </p:cNvSpPr>
              <p:nvPr/>
            </p:nvSpPr>
            <p:spPr bwMode="auto">
              <a:xfrm>
                <a:off x="420688" y="511175"/>
                <a:ext cx="184150" cy="63500"/>
              </a:xfrm>
              <a:custGeom>
                <a:avLst/>
                <a:gdLst>
                  <a:gd name="T0" fmla="*/ 184150 w 49"/>
                  <a:gd name="T1" fmla="*/ 33618 h 17"/>
                  <a:gd name="T2" fmla="*/ 150327 w 49"/>
                  <a:gd name="T3" fmla="*/ 63500 h 17"/>
                  <a:gd name="T4" fmla="*/ 30065 w 49"/>
                  <a:gd name="T5" fmla="*/ 63500 h 17"/>
                  <a:gd name="T6" fmla="*/ 0 w 49"/>
                  <a:gd name="T7" fmla="*/ 33618 h 17"/>
                  <a:gd name="T8" fmla="*/ 0 w 49"/>
                  <a:gd name="T9" fmla="*/ 33618 h 17"/>
                  <a:gd name="T10" fmla="*/ 30065 w 49"/>
                  <a:gd name="T11" fmla="*/ 0 h 17"/>
                  <a:gd name="T12" fmla="*/ 150327 w 49"/>
                  <a:gd name="T13" fmla="*/ 0 h 17"/>
                  <a:gd name="T14" fmla="*/ 184150 w 49"/>
                  <a:gd name="T15" fmla="*/ 33618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"/>
                  <a:gd name="T25" fmla="*/ 0 h 17"/>
                  <a:gd name="T26" fmla="*/ 49 w 49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" h="17">
                    <a:moveTo>
                      <a:pt x="49" y="9"/>
                    </a:moveTo>
                    <a:cubicBezTo>
                      <a:pt x="49" y="14"/>
                      <a:pt x="45" y="17"/>
                      <a:pt x="40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5" y="0"/>
                      <a:pt x="49" y="4"/>
                      <a:pt x="49" y="9"/>
                    </a:cubicBezTo>
                    <a:close/>
                  </a:path>
                </a:pathLst>
              </a:custGeom>
              <a:solidFill>
                <a:srgbClr val="CE9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9" name="Oval 178"/>
              <p:cNvSpPr>
                <a:spLocks noChangeArrowheads="1"/>
              </p:cNvSpPr>
              <p:nvPr/>
            </p:nvSpPr>
            <p:spPr bwMode="auto">
              <a:xfrm>
                <a:off x="234950" y="398463"/>
                <a:ext cx="101600" cy="123825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80" name="Oval 179"/>
              <p:cNvSpPr>
                <a:spLocks noChangeArrowheads="1"/>
              </p:cNvSpPr>
              <p:nvPr/>
            </p:nvSpPr>
            <p:spPr bwMode="auto">
              <a:xfrm>
                <a:off x="681038" y="398463"/>
                <a:ext cx="101600" cy="123825"/>
              </a:xfrm>
              <a:prstGeom prst="ellipse">
                <a:avLst/>
              </a:pr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81" name="Freeform 180"/>
              <p:cNvSpPr>
                <a:spLocks noChangeArrowheads="1"/>
              </p:cNvSpPr>
              <p:nvPr/>
            </p:nvSpPr>
            <p:spPr bwMode="auto">
              <a:xfrm>
                <a:off x="396875" y="766763"/>
                <a:ext cx="242888" cy="79375"/>
              </a:xfrm>
              <a:custGeom>
                <a:avLst/>
                <a:gdLst>
                  <a:gd name="T0" fmla="*/ 45542 w 64"/>
                  <a:gd name="T1" fmla="*/ 79375 h 21"/>
                  <a:gd name="T2" fmla="*/ 7590 w 64"/>
                  <a:gd name="T3" fmla="*/ 79375 h 21"/>
                  <a:gd name="T4" fmla="*/ 0 w 64"/>
                  <a:gd name="T5" fmla="*/ 71815 h 21"/>
                  <a:gd name="T6" fmla="*/ 7590 w 64"/>
                  <a:gd name="T7" fmla="*/ 64256 h 21"/>
                  <a:gd name="T8" fmla="*/ 227708 w 64"/>
                  <a:gd name="T9" fmla="*/ 3780 h 21"/>
                  <a:gd name="T10" fmla="*/ 239093 w 64"/>
                  <a:gd name="T11" fmla="*/ 3780 h 21"/>
                  <a:gd name="T12" fmla="*/ 239093 w 64"/>
                  <a:gd name="T13" fmla="*/ 11339 h 21"/>
                  <a:gd name="T14" fmla="*/ 45542 w 64"/>
                  <a:gd name="T15" fmla="*/ 79375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4"/>
                  <a:gd name="T25" fmla="*/ 0 h 21"/>
                  <a:gd name="T26" fmla="*/ 64 w 64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4" h="21">
                    <a:moveTo>
                      <a:pt x="12" y="21"/>
                    </a:moveTo>
                    <a:cubicBezTo>
                      <a:pt x="6" y="21"/>
                      <a:pt x="2" y="21"/>
                      <a:pt x="2" y="21"/>
                    </a:cubicBezTo>
                    <a:cubicBezTo>
                      <a:pt x="1" y="21"/>
                      <a:pt x="0" y="20"/>
                      <a:pt x="0" y="19"/>
                    </a:cubicBezTo>
                    <a:cubicBezTo>
                      <a:pt x="0" y="18"/>
                      <a:pt x="1" y="17"/>
                      <a:pt x="2" y="17"/>
                    </a:cubicBezTo>
                    <a:cubicBezTo>
                      <a:pt x="2" y="17"/>
                      <a:pt x="46" y="21"/>
                      <a:pt x="60" y="1"/>
                    </a:cubicBezTo>
                    <a:cubicBezTo>
                      <a:pt x="61" y="0"/>
                      <a:pt x="62" y="0"/>
                      <a:pt x="63" y="1"/>
                    </a:cubicBezTo>
                    <a:cubicBezTo>
                      <a:pt x="64" y="1"/>
                      <a:pt x="64" y="2"/>
                      <a:pt x="63" y="3"/>
                    </a:cubicBezTo>
                    <a:cubicBezTo>
                      <a:pt x="52" y="19"/>
                      <a:pt x="26" y="21"/>
                      <a:pt x="12" y="21"/>
                    </a:cubicBez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265" name="组合 47"/>
          <p:cNvGrpSpPr>
            <a:grpSpLocks/>
          </p:cNvGrpSpPr>
          <p:nvPr/>
        </p:nvGrpSpPr>
        <p:grpSpPr bwMode="auto">
          <a:xfrm>
            <a:off x="3509963" y="979488"/>
            <a:ext cx="769937" cy="769937"/>
            <a:chOff x="0" y="0"/>
            <a:chExt cx="770021" cy="770021"/>
          </a:xfrm>
        </p:grpSpPr>
        <p:sp>
          <p:nvSpPr>
            <p:cNvPr id="8257" name="椭圆 9"/>
            <p:cNvSpPr>
              <a:spLocks noChangeArrowheads="1"/>
            </p:cNvSpPr>
            <p:nvPr/>
          </p:nvSpPr>
          <p:spPr bwMode="auto">
            <a:xfrm>
              <a:off x="0" y="0"/>
              <a:ext cx="770021" cy="770021"/>
            </a:xfrm>
            <a:prstGeom prst="ellipse">
              <a:avLst/>
            </a:prstGeom>
            <a:solidFill>
              <a:srgbClr val="F79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8258" name="组合 46"/>
            <p:cNvGrpSpPr>
              <a:grpSpLocks/>
            </p:cNvGrpSpPr>
            <p:nvPr/>
          </p:nvGrpSpPr>
          <p:grpSpPr bwMode="auto">
            <a:xfrm>
              <a:off x="64737" y="106704"/>
              <a:ext cx="640545" cy="556612"/>
              <a:chOff x="0" y="0"/>
              <a:chExt cx="1381126" cy="1200151"/>
            </a:xfrm>
          </p:grpSpPr>
          <p:sp>
            <p:nvSpPr>
              <p:cNvPr id="8259" name="Freeform 77"/>
              <p:cNvSpPr>
                <a:spLocks noChangeArrowheads="1"/>
              </p:cNvSpPr>
              <p:nvPr/>
            </p:nvSpPr>
            <p:spPr bwMode="auto">
              <a:xfrm>
                <a:off x="655638" y="1117601"/>
                <a:ext cx="147638" cy="71438"/>
              </a:xfrm>
              <a:custGeom>
                <a:avLst/>
                <a:gdLst>
                  <a:gd name="T0" fmla="*/ 147638 w 39"/>
                  <a:gd name="T1" fmla="*/ 48879 h 19"/>
                  <a:gd name="T2" fmla="*/ 143852 w 39"/>
                  <a:gd name="T3" fmla="*/ 0 h 19"/>
                  <a:gd name="T4" fmla="*/ 0 w 39"/>
                  <a:gd name="T5" fmla="*/ 15040 h 19"/>
                  <a:gd name="T6" fmla="*/ 0 w 39"/>
                  <a:gd name="T7" fmla="*/ 56398 h 19"/>
                  <a:gd name="T8" fmla="*/ 147638 w 39"/>
                  <a:gd name="T9" fmla="*/ 48879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19"/>
                  <a:gd name="T17" fmla="*/ 39 w 39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19">
                    <a:moveTo>
                      <a:pt x="39" y="13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3" y="19"/>
                      <a:pt x="26" y="16"/>
                      <a:pt x="39" y="13"/>
                    </a:cubicBezTo>
                    <a:close/>
                  </a:path>
                </a:pathLst>
              </a:custGeom>
              <a:solidFill>
                <a:srgbClr val="C98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0" name="Freeform 7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81126" cy="1106488"/>
              </a:xfrm>
              <a:custGeom>
                <a:avLst/>
                <a:gdLst>
                  <a:gd name="T0" fmla="*/ 874082 w 365"/>
                  <a:gd name="T1" fmla="*/ 1019926 h 294"/>
                  <a:gd name="T2" fmla="*/ 1184363 w 365"/>
                  <a:gd name="T3" fmla="*/ 1004872 h 294"/>
                  <a:gd name="T4" fmla="*/ 1347071 w 365"/>
                  <a:gd name="T5" fmla="*/ 515608 h 294"/>
                  <a:gd name="T6" fmla="*/ 1135172 w 365"/>
                  <a:gd name="T7" fmla="*/ 334957 h 294"/>
                  <a:gd name="T8" fmla="*/ 1055710 w 365"/>
                  <a:gd name="T9" fmla="*/ 112907 h 294"/>
                  <a:gd name="T10" fmla="*/ 268657 w 365"/>
                  <a:gd name="T11" fmla="*/ 206996 h 294"/>
                  <a:gd name="T12" fmla="*/ 204331 w 365"/>
                  <a:gd name="T13" fmla="*/ 971000 h 294"/>
                  <a:gd name="T14" fmla="*/ 582722 w 365"/>
                  <a:gd name="T15" fmla="*/ 986054 h 294"/>
                  <a:gd name="T16" fmla="*/ 874082 w 365"/>
                  <a:gd name="T17" fmla="*/ 1019926 h 29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5"/>
                  <a:gd name="T28" fmla="*/ 0 h 294"/>
                  <a:gd name="T29" fmla="*/ 365 w 365"/>
                  <a:gd name="T30" fmla="*/ 294 h 29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5" h="294">
                    <a:moveTo>
                      <a:pt x="231" y="271"/>
                    </a:moveTo>
                    <a:cubicBezTo>
                      <a:pt x="231" y="271"/>
                      <a:pt x="269" y="294"/>
                      <a:pt x="313" y="267"/>
                    </a:cubicBezTo>
                    <a:cubicBezTo>
                      <a:pt x="358" y="241"/>
                      <a:pt x="365" y="183"/>
                      <a:pt x="356" y="137"/>
                    </a:cubicBezTo>
                    <a:cubicBezTo>
                      <a:pt x="347" y="91"/>
                      <a:pt x="318" y="81"/>
                      <a:pt x="300" y="89"/>
                    </a:cubicBezTo>
                    <a:cubicBezTo>
                      <a:pt x="300" y="89"/>
                      <a:pt x="316" y="48"/>
                      <a:pt x="279" y="30"/>
                    </a:cubicBezTo>
                    <a:cubicBezTo>
                      <a:pt x="242" y="12"/>
                      <a:pt x="159" y="0"/>
                      <a:pt x="71" y="55"/>
                    </a:cubicBezTo>
                    <a:cubicBezTo>
                      <a:pt x="0" y="99"/>
                      <a:pt x="17" y="214"/>
                      <a:pt x="54" y="258"/>
                    </a:cubicBezTo>
                    <a:cubicBezTo>
                      <a:pt x="79" y="287"/>
                      <a:pt x="132" y="293"/>
                      <a:pt x="154" y="262"/>
                    </a:cubicBezTo>
                    <a:lnTo>
                      <a:pt x="231" y="271"/>
                    </a:lnTo>
                    <a:close/>
                  </a:path>
                </a:pathLst>
              </a:custGeom>
              <a:solidFill>
                <a:srgbClr val="282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1" name="Freeform 79"/>
              <p:cNvSpPr>
                <a:spLocks noChangeArrowheads="1"/>
              </p:cNvSpPr>
              <p:nvPr/>
            </p:nvSpPr>
            <p:spPr bwMode="auto">
              <a:xfrm>
                <a:off x="385763" y="552451"/>
                <a:ext cx="685800" cy="647700"/>
              </a:xfrm>
              <a:custGeom>
                <a:avLst/>
                <a:gdLst>
                  <a:gd name="T0" fmla="*/ 87146 w 181"/>
                  <a:gd name="T1" fmla="*/ 0 h 172"/>
                  <a:gd name="T2" fmla="*/ 7578 w 181"/>
                  <a:gd name="T3" fmla="*/ 274896 h 172"/>
                  <a:gd name="T4" fmla="*/ 125035 w 181"/>
                  <a:gd name="T5" fmla="*/ 557323 h 172"/>
                  <a:gd name="T6" fmla="*/ 583498 w 181"/>
                  <a:gd name="T7" fmla="*/ 500838 h 172"/>
                  <a:gd name="T8" fmla="*/ 674433 w 181"/>
                  <a:gd name="T9" fmla="*/ 305022 h 172"/>
                  <a:gd name="T10" fmla="*/ 591076 w 181"/>
                  <a:gd name="T11" fmla="*/ 37657 h 172"/>
                  <a:gd name="T12" fmla="*/ 564554 w 181"/>
                  <a:gd name="T13" fmla="*/ 128034 h 172"/>
                  <a:gd name="T14" fmla="*/ 450885 w 181"/>
                  <a:gd name="T15" fmla="*/ 131799 h 172"/>
                  <a:gd name="T16" fmla="*/ 409207 w 181"/>
                  <a:gd name="T17" fmla="*/ 11297 h 172"/>
                  <a:gd name="T18" fmla="*/ 397840 w 181"/>
                  <a:gd name="T19" fmla="*/ 146862 h 172"/>
                  <a:gd name="T20" fmla="*/ 265227 w 181"/>
                  <a:gd name="T21" fmla="*/ 143097 h 172"/>
                  <a:gd name="T22" fmla="*/ 223548 w 181"/>
                  <a:gd name="T23" fmla="*/ 22594 h 172"/>
                  <a:gd name="T24" fmla="*/ 197025 w 181"/>
                  <a:gd name="T25" fmla="*/ 112971 h 172"/>
                  <a:gd name="T26" fmla="*/ 94724 w 181"/>
                  <a:gd name="T27" fmla="*/ 112971 h 172"/>
                  <a:gd name="T28" fmla="*/ 87146 w 181"/>
                  <a:gd name="T29" fmla="*/ 0 h 17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1"/>
                  <a:gd name="T46" fmla="*/ 0 h 172"/>
                  <a:gd name="T47" fmla="*/ 181 w 181"/>
                  <a:gd name="T48" fmla="*/ 172 h 17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1" h="172">
                    <a:moveTo>
                      <a:pt x="23" y="0"/>
                    </a:moveTo>
                    <a:cubicBezTo>
                      <a:pt x="2" y="73"/>
                      <a:pt x="2" y="73"/>
                      <a:pt x="2" y="73"/>
                    </a:cubicBezTo>
                    <a:cubicBezTo>
                      <a:pt x="2" y="73"/>
                      <a:pt x="0" y="124"/>
                      <a:pt x="33" y="148"/>
                    </a:cubicBezTo>
                    <a:cubicBezTo>
                      <a:pt x="65" y="172"/>
                      <a:pt x="128" y="168"/>
                      <a:pt x="154" y="133"/>
                    </a:cubicBezTo>
                    <a:cubicBezTo>
                      <a:pt x="181" y="98"/>
                      <a:pt x="178" y="81"/>
                      <a:pt x="178" y="81"/>
                    </a:cubicBezTo>
                    <a:cubicBezTo>
                      <a:pt x="156" y="10"/>
                      <a:pt x="156" y="10"/>
                      <a:pt x="156" y="10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25" y="30"/>
                      <a:pt x="25" y="30"/>
                      <a:pt x="25" y="30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2" name="Freeform 80"/>
              <p:cNvSpPr>
                <a:spLocks noChangeArrowheads="1"/>
              </p:cNvSpPr>
              <p:nvPr/>
            </p:nvSpPr>
            <p:spPr bwMode="auto">
              <a:xfrm>
                <a:off x="1066801" y="700088"/>
                <a:ext cx="95250" cy="157163"/>
              </a:xfrm>
              <a:custGeom>
                <a:avLst/>
                <a:gdLst>
                  <a:gd name="T0" fmla="*/ 0 w 25"/>
                  <a:gd name="T1" fmla="*/ 0 h 42"/>
                  <a:gd name="T2" fmla="*/ 0 w 25"/>
                  <a:gd name="T3" fmla="*/ 157163 h 42"/>
                  <a:gd name="T4" fmla="*/ 95250 w 25"/>
                  <a:gd name="T5" fmla="*/ 78582 h 42"/>
                  <a:gd name="T6" fmla="*/ 0 w 25"/>
                  <a:gd name="T7" fmla="*/ 0 h 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2"/>
                  <a:gd name="T14" fmla="*/ 25 w 25"/>
                  <a:gd name="T15" fmla="*/ 42 h 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2">
                    <a:moveTo>
                      <a:pt x="0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25" y="42"/>
                      <a:pt x="25" y="21"/>
                    </a:cubicBezTo>
                    <a:cubicBezTo>
                      <a:pt x="24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3" name="Freeform 81"/>
              <p:cNvSpPr>
                <a:spLocks noChangeArrowheads="1"/>
              </p:cNvSpPr>
              <p:nvPr/>
            </p:nvSpPr>
            <p:spPr bwMode="auto">
              <a:xfrm>
                <a:off x="280988" y="673101"/>
                <a:ext cx="101600" cy="219075"/>
              </a:xfrm>
              <a:custGeom>
                <a:avLst/>
                <a:gdLst>
                  <a:gd name="T0" fmla="*/ 101600 w 27"/>
                  <a:gd name="T1" fmla="*/ 30217 h 58"/>
                  <a:gd name="T2" fmla="*/ 101600 w 27"/>
                  <a:gd name="T3" fmla="*/ 188858 h 58"/>
                  <a:gd name="T4" fmla="*/ 3763 w 27"/>
                  <a:gd name="T5" fmla="*/ 109538 h 58"/>
                  <a:gd name="T6" fmla="*/ 101600 w 27"/>
                  <a:gd name="T7" fmla="*/ 30217 h 5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58"/>
                  <a:gd name="T14" fmla="*/ 27 w 27"/>
                  <a:gd name="T15" fmla="*/ 58 h 5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58">
                    <a:moveTo>
                      <a:pt x="27" y="8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" y="58"/>
                      <a:pt x="1" y="29"/>
                    </a:cubicBezTo>
                    <a:cubicBezTo>
                      <a:pt x="0" y="0"/>
                      <a:pt x="27" y="8"/>
                      <a:pt x="27" y="8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4" name="Freeform 82"/>
              <p:cNvSpPr>
                <a:spLocks noChangeArrowheads="1"/>
              </p:cNvSpPr>
              <p:nvPr/>
            </p:nvSpPr>
            <p:spPr bwMode="auto">
              <a:xfrm>
                <a:off x="636588" y="835026"/>
                <a:ext cx="142875" cy="90488"/>
              </a:xfrm>
              <a:custGeom>
                <a:avLst/>
                <a:gdLst>
                  <a:gd name="T0" fmla="*/ 131595 w 38"/>
                  <a:gd name="T1" fmla="*/ 75407 h 24"/>
                  <a:gd name="T2" fmla="*/ 26319 w 38"/>
                  <a:gd name="T3" fmla="*/ 82947 h 24"/>
                  <a:gd name="T4" fmla="*/ 18799 w 38"/>
                  <a:gd name="T5" fmla="*/ 11311 h 24"/>
                  <a:gd name="T6" fmla="*/ 131595 w 38"/>
                  <a:gd name="T7" fmla="*/ 7541 h 24"/>
                  <a:gd name="T8" fmla="*/ 131595 w 38"/>
                  <a:gd name="T9" fmla="*/ 7540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24"/>
                  <a:gd name="T17" fmla="*/ 38 w 3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24">
                    <a:moveTo>
                      <a:pt x="35" y="20"/>
                    </a:moveTo>
                    <a:cubicBezTo>
                      <a:pt x="31" y="23"/>
                      <a:pt x="12" y="24"/>
                      <a:pt x="7" y="22"/>
                    </a:cubicBezTo>
                    <a:cubicBezTo>
                      <a:pt x="2" y="21"/>
                      <a:pt x="0" y="6"/>
                      <a:pt x="5" y="3"/>
                    </a:cubicBezTo>
                    <a:cubicBezTo>
                      <a:pt x="10" y="0"/>
                      <a:pt x="32" y="1"/>
                      <a:pt x="35" y="2"/>
                    </a:cubicBezTo>
                    <a:cubicBezTo>
                      <a:pt x="38" y="2"/>
                      <a:pt x="38" y="16"/>
                      <a:pt x="35" y="20"/>
                    </a:cubicBezTo>
                    <a:close/>
                  </a:path>
                </a:pathLst>
              </a:custGeom>
              <a:solidFill>
                <a:srgbClr val="C98C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5" name="Oval 83"/>
              <p:cNvSpPr>
                <a:spLocks noChangeArrowheads="1"/>
              </p:cNvSpPr>
              <p:nvPr/>
            </p:nvSpPr>
            <p:spPr bwMode="auto">
              <a:xfrm>
                <a:off x="454026" y="736601"/>
                <a:ext cx="87313" cy="87313"/>
              </a:xfrm>
              <a:prstGeom prst="ellipse">
                <a:avLst/>
              </a:prstGeom>
              <a:solidFill>
                <a:srgbClr val="282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66" name="Oval 84"/>
              <p:cNvSpPr>
                <a:spLocks noChangeArrowheads="1"/>
              </p:cNvSpPr>
              <p:nvPr/>
            </p:nvSpPr>
            <p:spPr bwMode="auto">
              <a:xfrm>
                <a:off x="790576" y="736601"/>
                <a:ext cx="87313" cy="87313"/>
              </a:xfrm>
              <a:prstGeom prst="ellipse">
                <a:avLst/>
              </a:prstGeom>
              <a:solidFill>
                <a:srgbClr val="282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67" name="Freeform 85"/>
              <p:cNvSpPr>
                <a:spLocks noChangeArrowheads="1"/>
              </p:cNvSpPr>
              <p:nvPr/>
            </p:nvSpPr>
            <p:spPr bwMode="auto">
              <a:xfrm>
                <a:off x="563563" y="846138"/>
                <a:ext cx="401638" cy="290513"/>
              </a:xfrm>
              <a:custGeom>
                <a:avLst/>
                <a:gdLst>
                  <a:gd name="T0" fmla="*/ 0 w 106"/>
                  <a:gd name="T1" fmla="*/ 203736 h 77"/>
                  <a:gd name="T2" fmla="*/ 212186 w 106"/>
                  <a:gd name="T3" fmla="*/ 158462 h 77"/>
                  <a:gd name="T4" fmla="*/ 341013 w 106"/>
                  <a:gd name="T5" fmla="*/ 0 h 77"/>
                  <a:gd name="T6" fmla="*/ 356170 w 106"/>
                  <a:gd name="T7" fmla="*/ 162235 h 77"/>
                  <a:gd name="T8" fmla="*/ 0 w 106"/>
                  <a:gd name="T9" fmla="*/ 203736 h 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77"/>
                  <a:gd name="T17" fmla="*/ 106 w 106"/>
                  <a:gd name="T18" fmla="*/ 77 h 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77">
                    <a:moveTo>
                      <a:pt x="0" y="54"/>
                    </a:moveTo>
                    <a:cubicBezTo>
                      <a:pt x="0" y="54"/>
                      <a:pt x="40" y="54"/>
                      <a:pt x="56" y="42"/>
                    </a:cubicBezTo>
                    <a:cubicBezTo>
                      <a:pt x="73" y="30"/>
                      <a:pt x="90" y="0"/>
                      <a:pt x="90" y="0"/>
                    </a:cubicBezTo>
                    <a:cubicBezTo>
                      <a:pt x="90" y="0"/>
                      <a:pt x="106" y="25"/>
                      <a:pt x="94" y="43"/>
                    </a:cubicBezTo>
                    <a:cubicBezTo>
                      <a:pt x="81" y="61"/>
                      <a:pt x="30" y="77"/>
                      <a:pt x="0" y="54"/>
                    </a:cubicBezTo>
                    <a:close/>
                  </a:path>
                </a:pathLst>
              </a:custGeom>
              <a:solidFill>
                <a:srgbClr val="6D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8" name="Freeform 86"/>
              <p:cNvSpPr>
                <a:spLocks noChangeArrowheads="1"/>
              </p:cNvSpPr>
              <p:nvPr/>
            </p:nvSpPr>
            <p:spPr bwMode="auto">
              <a:xfrm>
                <a:off x="817563" y="846138"/>
                <a:ext cx="147638" cy="225425"/>
              </a:xfrm>
              <a:custGeom>
                <a:avLst/>
                <a:gdLst>
                  <a:gd name="T0" fmla="*/ 87069 w 39"/>
                  <a:gd name="T1" fmla="*/ 0 h 60"/>
                  <a:gd name="T2" fmla="*/ 22714 w 39"/>
                  <a:gd name="T3" fmla="*/ 93927 h 60"/>
                  <a:gd name="T4" fmla="*/ 0 w 39"/>
                  <a:gd name="T5" fmla="*/ 169069 h 60"/>
                  <a:gd name="T6" fmla="*/ 3786 w 39"/>
                  <a:gd name="T7" fmla="*/ 225425 h 60"/>
                  <a:gd name="T8" fmla="*/ 102211 w 39"/>
                  <a:gd name="T9" fmla="*/ 161555 h 60"/>
                  <a:gd name="T10" fmla="*/ 87069 w 39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60"/>
                  <a:gd name="T20" fmla="*/ 39 w 39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60">
                    <a:moveTo>
                      <a:pt x="23" y="0"/>
                    </a:moveTo>
                    <a:cubicBezTo>
                      <a:pt x="23" y="0"/>
                      <a:pt x="16" y="13"/>
                      <a:pt x="6" y="25"/>
                    </a:cubicBezTo>
                    <a:cubicBezTo>
                      <a:pt x="4" y="32"/>
                      <a:pt x="1" y="38"/>
                      <a:pt x="0" y="45"/>
                    </a:cubicBezTo>
                    <a:cubicBezTo>
                      <a:pt x="0" y="50"/>
                      <a:pt x="0" y="55"/>
                      <a:pt x="1" y="60"/>
                    </a:cubicBezTo>
                    <a:cubicBezTo>
                      <a:pt x="13" y="56"/>
                      <a:pt x="22" y="50"/>
                      <a:pt x="27" y="43"/>
                    </a:cubicBezTo>
                    <a:cubicBezTo>
                      <a:pt x="39" y="25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rgbClr val="A3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278" name="组合 58"/>
          <p:cNvGrpSpPr>
            <a:grpSpLocks/>
          </p:cNvGrpSpPr>
          <p:nvPr/>
        </p:nvGrpSpPr>
        <p:grpSpPr bwMode="auto">
          <a:xfrm>
            <a:off x="3876675" y="3255963"/>
            <a:ext cx="1293813" cy="1293812"/>
            <a:chOff x="0" y="0"/>
            <a:chExt cx="1294440" cy="1294440"/>
          </a:xfrm>
        </p:grpSpPr>
        <p:sp>
          <p:nvSpPr>
            <p:cNvPr id="8246" name="椭圆 7"/>
            <p:cNvSpPr>
              <a:spLocks noChangeArrowheads="1"/>
            </p:cNvSpPr>
            <p:nvPr/>
          </p:nvSpPr>
          <p:spPr bwMode="auto">
            <a:xfrm>
              <a:off x="0" y="0"/>
              <a:ext cx="1294440" cy="1294440"/>
            </a:xfrm>
            <a:prstGeom prst="ellipse">
              <a:avLst/>
            </a:prstGeom>
            <a:solidFill>
              <a:srgbClr val="ECB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8247" name="组合 57"/>
            <p:cNvGrpSpPr>
              <a:grpSpLocks/>
            </p:cNvGrpSpPr>
            <p:nvPr/>
          </p:nvGrpSpPr>
          <p:grpSpPr bwMode="auto">
            <a:xfrm>
              <a:off x="132717" y="108494"/>
              <a:ext cx="1144468" cy="1090521"/>
              <a:chOff x="0" y="0"/>
              <a:chExt cx="1414462" cy="1347788"/>
            </a:xfrm>
          </p:grpSpPr>
          <p:sp>
            <p:nvSpPr>
              <p:cNvPr id="8248" name="Freeform 42"/>
              <p:cNvSpPr>
                <a:spLocks noChangeArrowheads="1"/>
              </p:cNvSpPr>
              <p:nvPr/>
            </p:nvSpPr>
            <p:spPr bwMode="auto">
              <a:xfrm>
                <a:off x="506412" y="1246188"/>
                <a:ext cx="147637" cy="101600"/>
              </a:xfrm>
              <a:custGeom>
                <a:avLst/>
                <a:gdLst>
                  <a:gd name="T0" fmla="*/ 147637 w 39"/>
                  <a:gd name="T1" fmla="*/ 79022 h 27"/>
                  <a:gd name="T2" fmla="*/ 147637 w 39"/>
                  <a:gd name="T3" fmla="*/ 0 h 27"/>
                  <a:gd name="T4" fmla="*/ 0 w 39"/>
                  <a:gd name="T5" fmla="*/ 0 h 27"/>
                  <a:gd name="T6" fmla="*/ 0 w 39"/>
                  <a:gd name="T7" fmla="*/ 86548 h 27"/>
                  <a:gd name="T8" fmla="*/ 147637 w 39"/>
                  <a:gd name="T9" fmla="*/ 79022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27"/>
                  <a:gd name="T17" fmla="*/ 39 w 39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27">
                    <a:moveTo>
                      <a:pt x="39" y="2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8" y="27"/>
                      <a:pt x="26" y="24"/>
                      <a:pt x="39" y="21"/>
                    </a:cubicBezTo>
                    <a:close/>
                  </a:path>
                </a:pathLst>
              </a:custGeom>
              <a:solidFill>
                <a:srgbClr val="F4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9" name="Freeform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14462" cy="1122363"/>
              </a:xfrm>
              <a:custGeom>
                <a:avLst/>
                <a:gdLst>
                  <a:gd name="T0" fmla="*/ 151279 w 374"/>
                  <a:gd name="T1" fmla="*/ 888851 h 298"/>
                  <a:gd name="T2" fmla="*/ 151279 w 374"/>
                  <a:gd name="T3" fmla="*/ 515986 h 298"/>
                  <a:gd name="T4" fmla="*/ 56730 w 374"/>
                  <a:gd name="T5" fmla="*/ 644041 h 298"/>
                  <a:gd name="T6" fmla="*/ 139933 w 374"/>
                  <a:gd name="T7" fmla="*/ 395463 h 298"/>
                  <a:gd name="T8" fmla="*/ 0 w 374"/>
                  <a:gd name="T9" fmla="*/ 436893 h 298"/>
                  <a:gd name="T10" fmla="*/ 151279 w 374"/>
                  <a:gd name="T11" fmla="*/ 342735 h 298"/>
                  <a:gd name="T12" fmla="*/ 230701 w 374"/>
                  <a:gd name="T13" fmla="*/ 124289 h 298"/>
                  <a:gd name="T14" fmla="*/ 230701 w 374"/>
                  <a:gd name="T15" fmla="*/ 301306 h 298"/>
                  <a:gd name="T16" fmla="*/ 438710 w 374"/>
                  <a:gd name="T17" fmla="*/ 79093 h 298"/>
                  <a:gd name="T18" fmla="*/ 937932 w 374"/>
                  <a:gd name="T19" fmla="*/ 86625 h 298"/>
                  <a:gd name="T20" fmla="*/ 1319912 w 374"/>
                  <a:gd name="T21" fmla="*/ 293773 h 298"/>
                  <a:gd name="T22" fmla="*/ 1229145 w 374"/>
                  <a:gd name="T23" fmla="*/ 395463 h 298"/>
                  <a:gd name="T24" fmla="*/ 1414462 w 374"/>
                  <a:gd name="T25" fmla="*/ 384165 h 298"/>
                  <a:gd name="T26" fmla="*/ 1248055 w 374"/>
                  <a:gd name="T27" fmla="*/ 602611 h 298"/>
                  <a:gd name="T28" fmla="*/ 1350168 w 374"/>
                  <a:gd name="T29" fmla="*/ 598845 h 298"/>
                  <a:gd name="T30" fmla="*/ 1085429 w 374"/>
                  <a:gd name="T31" fmla="*/ 723133 h 298"/>
                  <a:gd name="T32" fmla="*/ 1134595 w 374"/>
                  <a:gd name="T33" fmla="*/ 734432 h 298"/>
                  <a:gd name="T34" fmla="*/ 1043828 w 374"/>
                  <a:gd name="T35" fmla="*/ 779628 h 298"/>
                  <a:gd name="T36" fmla="*/ 884984 w 374"/>
                  <a:gd name="T37" fmla="*/ 1122363 h 298"/>
                  <a:gd name="T38" fmla="*/ 151279 w 374"/>
                  <a:gd name="T39" fmla="*/ 888851 h 2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74"/>
                  <a:gd name="T61" fmla="*/ 0 h 298"/>
                  <a:gd name="T62" fmla="*/ 374 w 374"/>
                  <a:gd name="T63" fmla="*/ 298 h 2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74" h="298">
                    <a:moveTo>
                      <a:pt x="40" y="236"/>
                    </a:moveTo>
                    <a:cubicBezTo>
                      <a:pt x="40" y="236"/>
                      <a:pt x="27" y="159"/>
                      <a:pt x="40" y="137"/>
                    </a:cubicBezTo>
                    <a:cubicBezTo>
                      <a:pt x="15" y="171"/>
                      <a:pt x="15" y="171"/>
                      <a:pt x="15" y="171"/>
                    </a:cubicBezTo>
                    <a:cubicBezTo>
                      <a:pt x="15" y="171"/>
                      <a:pt x="6" y="143"/>
                      <a:pt x="37" y="105"/>
                    </a:cubicBezTo>
                    <a:cubicBezTo>
                      <a:pt x="37" y="105"/>
                      <a:pt x="17" y="105"/>
                      <a:pt x="0" y="116"/>
                    </a:cubicBezTo>
                    <a:cubicBezTo>
                      <a:pt x="0" y="116"/>
                      <a:pt x="11" y="89"/>
                      <a:pt x="40" y="91"/>
                    </a:cubicBezTo>
                    <a:cubicBezTo>
                      <a:pt x="40" y="91"/>
                      <a:pt x="36" y="56"/>
                      <a:pt x="61" y="33"/>
                    </a:cubicBezTo>
                    <a:cubicBezTo>
                      <a:pt x="61" y="33"/>
                      <a:pt x="53" y="72"/>
                      <a:pt x="61" y="80"/>
                    </a:cubicBezTo>
                    <a:cubicBezTo>
                      <a:pt x="61" y="80"/>
                      <a:pt x="74" y="41"/>
                      <a:pt x="116" y="21"/>
                    </a:cubicBezTo>
                    <a:cubicBezTo>
                      <a:pt x="150" y="5"/>
                      <a:pt x="211" y="0"/>
                      <a:pt x="248" y="23"/>
                    </a:cubicBezTo>
                    <a:cubicBezTo>
                      <a:pt x="285" y="45"/>
                      <a:pt x="311" y="81"/>
                      <a:pt x="349" y="78"/>
                    </a:cubicBezTo>
                    <a:cubicBezTo>
                      <a:pt x="349" y="78"/>
                      <a:pt x="347" y="96"/>
                      <a:pt x="325" y="105"/>
                    </a:cubicBezTo>
                    <a:cubicBezTo>
                      <a:pt x="325" y="105"/>
                      <a:pt x="346" y="112"/>
                      <a:pt x="374" y="102"/>
                    </a:cubicBezTo>
                    <a:cubicBezTo>
                      <a:pt x="374" y="102"/>
                      <a:pt x="360" y="142"/>
                      <a:pt x="330" y="160"/>
                    </a:cubicBezTo>
                    <a:cubicBezTo>
                      <a:pt x="357" y="159"/>
                      <a:pt x="357" y="159"/>
                      <a:pt x="357" y="159"/>
                    </a:cubicBezTo>
                    <a:cubicBezTo>
                      <a:pt x="357" y="159"/>
                      <a:pt x="318" y="190"/>
                      <a:pt x="287" y="192"/>
                    </a:cubicBezTo>
                    <a:cubicBezTo>
                      <a:pt x="300" y="195"/>
                      <a:pt x="300" y="195"/>
                      <a:pt x="300" y="195"/>
                    </a:cubicBezTo>
                    <a:cubicBezTo>
                      <a:pt x="300" y="195"/>
                      <a:pt x="289" y="205"/>
                      <a:pt x="276" y="207"/>
                    </a:cubicBezTo>
                    <a:cubicBezTo>
                      <a:pt x="276" y="207"/>
                      <a:pt x="272" y="275"/>
                      <a:pt x="234" y="298"/>
                    </a:cubicBezTo>
                    <a:lnTo>
                      <a:pt x="40" y="236"/>
                    </a:lnTo>
                    <a:close/>
                  </a:path>
                </a:pathLst>
              </a:custGeom>
              <a:solidFill>
                <a:srgbClr val="4614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0" name="Freeform 44"/>
              <p:cNvSpPr>
                <a:spLocks noChangeArrowheads="1"/>
              </p:cNvSpPr>
              <p:nvPr/>
            </p:nvSpPr>
            <p:spPr bwMode="auto">
              <a:xfrm>
                <a:off x="196850" y="576263"/>
                <a:ext cx="766762" cy="771525"/>
              </a:xfrm>
              <a:custGeom>
                <a:avLst/>
                <a:gdLst>
                  <a:gd name="T0" fmla="*/ 94429 w 203"/>
                  <a:gd name="T1" fmla="*/ 0 h 205"/>
                  <a:gd name="T2" fmla="*/ 30217 w 203"/>
                  <a:gd name="T3" fmla="*/ 395171 h 205"/>
                  <a:gd name="T4" fmla="*/ 404155 w 203"/>
                  <a:gd name="T5" fmla="*/ 760234 h 205"/>
                  <a:gd name="T6" fmla="*/ 710105 w 203"/>
                  <a:gd name="T7" fmla="*/ 210758 h 205"/>
                  <a:gd name="T8" fmla="*/ 309727 w 203"/>
                  <a:gd name="T9" fmla="*/ 67744 h 205"/>
                  <a:gd name="T10" fmla="*/ 562796 w 203"/>
                  <a:gd name="T11" fmla="*/ 432807 h 205"/>
                  <a:gd name="T12" fmla="*/ 94429 w 203"/>
                  <a:gd name="T13" fmla="*/ 0 h 2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05"/>
                  <a:gd name="T23" fmla="*/ 203 w 203"/>
                  <a:gd name="T24" fmla="*/ 205 h 2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05">
                    <a:moveTo>
                      <a:pt x="25" y="0"/>
                    </a:moveTo>
                    <a:cubicBezTo>
                      <a:pt x="25" y="0"/>
                      <a:pt x="0" y="56"/>
                      <a:pt x="8" y="105"/>
                    </a:cubicBezTo>
                    <a:cubicBezTo>
                      <a:pt x="16" y="154"/>
                      <a:pt x="39" y="198"/>
                      <a:pt x="107" y="202"/>
                    </a:cubicBezTo>
                    <a:cubicBezTo>
                      <a:pt x="175" y="205"/>
                      <a:pt x="203" y="127"/>
                      <a:pt x="188" y="56"/>
                    </a:cubicBezTo>
                    <a:cubicBezTo>
                      <a:pt x="188" y="56"/>
                      <a:pt x="111" y="57"/>
                      <a:pt x="82" y="18"/>
                    </a:cubicBezTo>
                    <a:cubicBezTo>
                      <a:pt x="82" y="18"/>
                      <a:pt x="93" y="92"/>
                      <a:pt x="149" y="115"/>
                    </a:cubicBezTo>
                    <a:cubicBezTo>
                      <a:pt x="149" y="115"/>
                      <a:pt x="52" y="73"/>
                      <a:pt x="25" y="0"/>
                    </a:cubicBezTo>
                    <a:close/>
                  </a:path>
                </a:pathLst>
              </a:cu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1" name="Oval 45"/>
              <p:cNvSpPr>
                <a:spLocks noChangeArrowheads="1"/>
              </p:cNvSpPr>
              <p:nvPr/>
            </p:nvSpPr>
            <p:spPr bwMode="auto">
              <a:xfrm>
                <a:off x="120650" y="787401"/>
                <a:ext cx="174625" cy="173038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52" name="Oval 46"/>
              <p:cNvSpPr>
                <a:spLocks noChangeArrowheads="1"/>
              </p:cNvSpPr>
              <p:nvPr/>
            </p:nvSpPr>
            <p:spPr bwMode="auto">
              <a:xfrm>
                <a:off x="828675" y="787401"/>
                <a:ext cx="173037" cy="173038"/>
              </a:xfrm>
              <a:prstGeom prst="ellipse">
                <a:avLst/>
              </a:prstGeom>
              <a:solidFill>
                <a:srgbClr val="FFC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53" name="Freeform 47"/>
              <p:cNvSpPr>
                <a:spLocks noChangeArrowheads="1"/>
              </p:cNvSpPr>
              <p:nvPr/>
            </p:nvSpPr>
            <p:spPr bwMode="auto">
              <a:xfrm>
                <a:off x="525462" y="892176"/>
                <a:ext cx="82550" cy="203200"/>
              </a:xfrm>
              <a:custGeom>
                <a:avLst/>
                <a:gdLst>
                  <a:gd name="T0" fmla="*/ 19050 w 52"/>
                  <a:gd name="T1" fmla="*/ 0 h 128"/>
                  <a:gd name="T2" fmla="*/ 0 w 52"/>
                  <a:gd name="T3" fmla="*/ 203200 h 128"/>
                  <a:gd name="T4" fmla="*/ 82550 w 52"/>
                  <a:gd name="T5" fmla="*/ 173038 h 128"/>
                  <a:gd name="T6" fmla="*/ 19050 w 52"/>
                  <a:gd name="T7" fmla="*/ 0 h 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"/>
                  <a:gd name="T13" fmla="*/ 0 h 128"/>
                  <a:gd name="T14" fmla="*/ 52 w 52"/>
                  <a:gd name="T15" fmla="*/ 128 h 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" h="128">
                    <a:moveTo>
                      <a:pt x="12" y="0"/>
                    </a:moveTo>
                    <a:lnTo>
                      <a:pt x="0" y="128"/>
                    </a:lnTo>
                    <a:lnTo>
                      <a:pt x="52" y="10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4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4" name="Freeform 48"/>
              <p:cNvSpPr>
                <a:spLocks noChangeArrowheads="1"/>
              </p:cNvSpPr>
              <p:nvPr/>
            </p:nvSpPr>
            <p:spPr bwMode="auto">
              <a:xfrm>
                <a:off x="473075" y="1095376"/>
                <a:ext cx="279400" cy="142875"/>
              </a:xfrm>
              <a:custGeom>
                <a:avLst/>
                <a:gdLst>
                  <a:gd name="T0" fmla="*/ 86841 w 74"/>
                  <a:gd name="T1" fmla="*/ 112796 h 38"/>
                  <a:gd name="T2" fmla="*/ 7551 w 74"/>
                  <a:gd name="T3" fmla="*/ 101516 h 38"/>
                  <a:gd name="T4" fmla="*/ 0 w 74"/>
                  <a:gd name="T5" fmla="*/ 93997 h 38"/>
                  <a:gd name="T6" fmla="*/ 11327 w 74"/>
                  <a:gd name="T7" fmla="*/ 86477 h 38"/>
                  <a:gd name="T8" fmla="*/ 264297 w 74"/>
                  <a:gd name="T9" fmla="*/ 3760 h 38"/>
                  <a:gd name="T10" fmla="*/ 275624 w 74"/>
                  <a:gd name="T11" fmla="*/ 0 h 38"/>
                  <a:gd name="T12" fmla="*/ 279400 w 74"/>
                  <a:gd name="T13" fmla="*/ 11280 h 38"/>
                  <a:gd name="T14" fmla="*/ 86841 w 74"/>
                  <a:gd name="T15" fmla="*/ 112796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4"/>
                  <a:gd name="T25" fmla="*/ 0 h 38"/>
                  <a:gd name="T26" fmla="*/ 74 w 7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4" h="38">
                    <a:moveTo>
                      <a:pt x="23" y="30"/>
                    </a:moveTo>
                    <a:cubicBezTo>
                      <a:pt x="11" y="30"/>
                      <a:pt x="2" y="27"/>
                      <a:pt x="2" y="27"/>
                    </a:cubicBezTo>
                    <a:cubicBezTo>
                      <a:pt x="1" y="27"/>
                      <a:pt x="0" y="26"/>
                      <a:pt x="0" y="25"/>
                    </a:cubicBezTo>
                    <a:cubicBezTo>
                      <a:pt x="1" y="24"/>
                      <a:pt x="2" y="23"/>
                      <a:pt x="3" y="23"/>
                    </a:cubicBezTo>
                    <a:cubicBezTo>
                      <a:pt x="5" y="24"/>
                      <a:pt x="49" y="38"/>
                      <a:pt x="70" y="1"/>
                    </a:cubicBezTo>
                    <a:cubicBezTo>
                      <a:pt x="71" y="0"/>
                      <a:pt x="72" y="0"/>
                      <a:pt x="73" y="0"/>
                    </a:cubicBezTo>
                    <a:cubicBezTo>
                      <a:pt x="74" y="1"/>
                      <a:pt x="74" y="2"/>
                      <a:pt x="74" y="3"/>
                    </a:cubicBezTo>
                    <a:cubicBezTo>
                      <a:pt x="61" y="25"/>
                      <a:pt x="39" y="30"/>
                      <a:pt x="23" y="30"/>
                    </a:cubicBezTo>
                    <a:close/>
                  </a:path>
                </a:pathLst>
              </a:custGeom>
              <a:solidFill>
                <a:srgbClr val="593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5" name="Freeform 52"/>
              <p:cNvSpPr>
                <a:spLocks noChangeArrowheads="1"/>
              </p:cNvSpPr>
              <p:nvPr/>
            </p:nvSpPr>
            <p:spPr bwMode="auto">
              <a:xfrm>
                <a:off x="279400" y="809626"/>
                <a:ext cx="79375" cy="93663"/>
              </a:xfrm>
              <a:custGeom>
                <a:avLst/>
                <a:gdLst>
                  <a:gd name="T0" fmla="*/ 79375 w 21"/>
                  <a:gd name="T1" fmla="*/ 44958 h 25"/>
                  <a:gd name="T2" fmla="*/ 41577 w 21"/>
                  <a:gd name="T3" fmla="*/ 93663 h 25"/>
                  <a:gd name="T4" fmla="*/ 0 w 21"/>
                  <a:gd name="T5" fmla="*/ 48705 h 25"/>
                  <a:gd name="T6" fmla="*/ 37798 w 21"/>
                  <a:gd name="T7" fmla="*/ 0 h 25"/>
                  <a:gd name="T8" fmla="*/ 79375 w 21"/>
                  <a:gd name="T9" fmla="*/ 44958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5"/>
                  <a:gd name="T17" fmla="*/ 21 w 21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5">
                    <a:moveTo>
                      <a:pt x="21" y="12"/>
                    </a:moveTo>
                    <a:cubicBezTo>
                      <a:pt x="21" y="19"/>
                      <a:pt x="16" y="25"/>
                      <a:pt x="11" y="25"/>
                    </a:cubicBezTo>
                    <a:cubicBezTo>
                      <a:pt x="5" y="25"/>
                      <a:pt x="0" y="20"/>
                      <a:pt x="0" y="13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6" y="0"/>
                      <a:pt x="21" y="5"/>
                      <a:pt x="21" y="12"/>
                    </a:cubicBezTo>
                    <a:close/>
                  </a:path>
                </a:pathLst>
              </a:custGeom>
              <a:solidFill>
                <a:srgbClr val="593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6" name="Freeform 53"/>
              <p:cNvSpPr>
                <a:spLocks noChangeArrowheads="1"/>
              </p:cNvSpPr>
              <p:nvPr/>
            </p:nvSpPr>
            <p:spPr bwMode="auto">
              <a:xfrm>
                <a:off x="736600" y="809626"/>
                <a:ext cx="76200" cy="93663"/>
              </a:xfrm>
              <a:custGeom>
                <a:avLst/>
                <a:gdLst>
                  <a:gd name="T0" fmla="*/ 76200 w 20"/>
                  <a:gd name="T1" fmla="*/ 44958 h 25"/>
                  <a:gd name="T2" fmla="*/ 38100 w 20"/>
                  <a:gd name="T3" fmla="*/ 93663 h 25"/>
                  <a:gd name="T4" fmla="*/ 0 w 20"/>
                  <a:gd name="T5" fmla="*/ 48705 h 25"/>
                  <a:gd name="T6" fmla="*/ 38100 w 20"/>
                  <a:gd name="T7" fmla="*/ 0 h 25"/>
                  <a:gd name="T8" fmla="*/ 76200 w 20"/>
                  <a:gd name="T9" fmla="*/ 44958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5"/>
                  <a:gd name="T17" fmla="*/ 20 w 20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5">
                    <a:moveTo>
                      <a:pt x="20" y="12"/>
                    </a:moveTo>
                    <a:cubicBezTo>
                      <a:pt x="20" y="19"/>
                      <a:pt x="16" y="25"/>
                      <a:pt x="10" y="25"/>
                    </a:cubicBezTo>
                    <a:cubicBezTo>
                      <a:pt x="5" y="25"/>
                      <a:pt x="0" y="20"/>
                      <a:pt x="0" y="13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5" y="0"/>
                      <a:pt x="20" y="5"/>
                      <a:pt x="20" y="12"/>
                    </a:cubicBezTo>
                    <a:close/>
                  </a:path>
                </a:pathLst>
              </a:custGeom>
              <a:solidFill>
                <a:srgbClr val="593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290" name="组合 73"/>
          <p:cNvGrpSpPr>
            <a:grpSpLocks/>
          </p:cNvGrpSpPr>
          <p:nvPr/>
        </p:nvGrpSpPr>
        <p:grpSpPr bwMode="auto">
          <a:xfrm>
            <a:off x="5070475" y="1479550"/>
            <a:ext cx="1184275" cy="1182688"/>
            <a:chOff x="0" y="0"/>
            <a:chExt cx="620124" cy="620124"/>
          </a:xfrm>
        </p:grpSpPr>
        <p:sp>
          <p:nvSpPr>
            <p:cNvPr id="8231" name="椭圆 8"/>
            <p:cNvSpPr>
              <a:spLocks noChangeArrowheads="1"/>
            </p:cNvSpPr>
            <p:nvPr/>
          </p:nvSpPr>
          <p:spPr bwMode="auto">
            <a:xfrm>
              <a:off x="0" y="0"/>
              <a:ext cx="620124" cy="620124"/>
            </a:xfrm>
            <a:prstGeom prst="ellipse">
              <a:avLst/>
            </a:prstGeom>
            <a:solidFill>
              <a:srgbClr val="DC405D"/>
            </a:solidFill>
            <a:ln w="12700">
              <a:solidFill>
                <a:srgbClr val="DC405D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8232" name="组合 72"/>
            <p:cNvGrpSpPr>
              <a:grpSpLocks/>
            </p:cNvGrpSpPr>
            <p:nvPr/>
          </p:nvGrpSpPr>
          <p:grpSpPr bwMode="auto">
            <a:xfrm>
              <a:off x="106218" y="53517"/>
              <a:ext cx="416195" cy="544037"/>
              <a:chOff x="0" y="0"/>
              <a:chExt cx="930275" cy="1216025"/>
            </a:xfrm>
          </p:grpSpPr>
          <p:sp>
            <p:nvSpPr>
              <p:cNvPr id="8233" name="Freeform 110"/>
              <p:cNvSpPr>
                <a:spLocks noChangeArrowheads="1"/>
              </p:cNvSpPr>
              <p:nvPr/>
            </p:nvSpPr>
            <p:spPr bwMode="auto">
              <a:xfrm>
                <a:off x="403225" y="1125538"/>
                <a:ext cx="131763" cy="63500"/>
              </a:xfrm>
              <a:custGeom>
                <a:avLst/>
                <a:gdLst>
                  <a:gd name="T0" fmla="*/ 0 w 35"/>
                  <a:gd name="T1" fmla="*/ 52294 h 17"/>
                  <a:gd name="T2" fmla="*/ 71528 w 35"/>
                  <a:gd name="T3" fmla="*/ 56029 h 17"/>
                  <a:gd name="T4" fmla="*/ 131763 w 35"/>
                  <a:gd name="T5" fmla="*/ 44824 h 17"/>
                  <a:gd name="T6" fmla="*/ 131763 w 35"/>
                  <a:gd name="T7" fmla="*/ 0 h 17"/>
                  <a:gd name="T8" fmla="*/ 0 w 35"/>
                  <a:gd name="T9" fmla="*/ 0 h 17"/>
                  <a:gd name="T10" fmla="*/ 0 w 35"/>
                  <a:gd name="T11" fmla="*/ 52294 h 17"/>
                  <a:gd name="T12" fmla="*/ 0 w 35"/>
                  <a:gd name="T13" fmla="*/ 52294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"/>
                  <a:gd name="T22" fmla="*/ 0 h 17"/>
                  <a:gd name="T23" fmla="*/ 35 w 35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" h="17">
                    <a:moveTo>
                      <a:pt x="0" y="14"/>
                    </a:moveTo>
                    <a:cubicBezTo>
                      <a:pt x="5" y="17"/>
                      <a:pt x="13" y="15"/>
                      <a:pt x="19" y="15"/>
                    </a:cubicBezTo>
                    <a:cubicBezTo>
                      <a:pt x="24" y="15"/>
                      <a:pt x="30" y="14"/>
                      <a:pt x="35" y="1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2BF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4" name="Freeform 111"/>
              <p:cNvSpPr>
                <a:spLocks noChangeArrowheads="1"/>
              </p:cNvSpPr>
              <p:nvPr/>
            </p:nvSpPr>
            <p:spPr bwMode="auto">
              <a:xfrm>
                <a:off x="0" y="128588"/>
                <a:ext cx="930275" cy="884238"/>
              </a:xfrm>
              <a:custGeom>
                <a:avLst/>
                <a:gdLst>
                  <a:gd name="T0" fmla="*/ 197446 w 245"/>
                  <a:gd name="T1" fmla="*/ 884238 h 235"/>
                  <a:gd name="T2" fmla="*/ 7594 w 245"/>
                  <a:gd name="T3" fmla="*/ 519255 h 235"/>
                  <a:gd name="T4" fmla="*/ 497412 w 245"/>
                  <a:gd name="T5" fmla="*/ 22576 h 235"/>
                  <a:gd name="T6" fmla="*/ 899899 w 245"/>
                  <a:gd name="T7" fmla="*/ 526780 h 235"/>
                  <a:gd name="T8" fmla="*/ 710047 w 245"/>
                  <a:gd name="T9" fmla="*/ 884238 h 235"/>
                  <a:gd name="T10" fmla="*/ 197446 w 245"/>
                  <a:gd name="T11" fmla="*/ 884238 h 2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5"/>
                  <a:gd name="T19" fmla="*/ 0 h 235"/>
                  <a:gd name="T20" fmla="*/ 245 w 245"/>
                  <a:gd name="T21" fmla="*/ 235 h 2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5" h="235">
                    <a:moveTo>
                      <a:pt x="52" y="235"/>
                    </a:moveTo>
                    <a:cubicBezTo>
                      <a:pt x="52" y="235"/>
                      <a:pt x="5" y="207"/>
                      <a:pt x="2" y="138"/>
                    </a:cubicBezTo>
                    <a:cubicBezTo>
                      <a:pt x="0" y="68"/>
                      <a:pt x="16" y="0"/>
                      <a:pt x="131" y="6"/>
                    </a:cubicBezTo>
                    <a:cubicBezTo>
                      <a:pt x="245" y="12"/>
                      <a:pt x="238" y="126"/>
                      <a:pt x="237" y="140"/>
                    </a:cubicBezTo>
                    <a:cubicBezTo>
                      <a:pt x="235" y="163"/>
                      <a:pt x="222" y="207"/>
                      <a:pt x="187" y="235"/>
                    </a:cubicBezTo>
                    <a:lnTo>
                      <a:pt x="52" y="235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5" name="Freeform 112"/>
              <p:cNvSpPr>
                <a:spLocks noChangeArrowheads="1"/>
              </p:cNvSpPr>
              <p:nvPr/>
            </p:nvSpPr>
            <p:spPr bwMode="auto">
              <a:xfrm>
                <a:off x="0" y="128588"/>
                <a:ext cx="930275" cy="657225"/>
              </a:xfrm>
              <a:custGeom>
                <a:avLst/>
                <a:gdLst>
                  <a:gd name="T0" fmla="*/ 497412 w 245"/>
                  <a:gd name="T1" fmla="*/ 22533 h 175"/>
                  <a:gd name="T2" fmla="*/ 7594 w 245"/>
                  <a:gd name="T3" fmla="*/ 518269 h 175"/>
                  <a:gd name="T4" fmla="*/ 26579 w 245"/>
                  <a:gd name="T5" fmla="*/ 638447 h 175"/>
                  <a:gd name="T6" fmla="*/ 37970 w 245"/>
                  <a:gd name="T7" fmla="*/ 552069 h 175"/>
                  <a:gd name="T8" fmla="*/ 121505 w 245"/>
                  <a:gd name="T9" fmla="*/ 364290 h 175"/>
                  <a:gd name="T10" fmla="*/ 451848 w 245"/>
                  <a:gd name="T11" fmla="*/ 244112 h 175"/>
                  <a:gd name="T12" fmla="*/ 778393 w 245"/>
                  <a:gd name="T13" fmla="*/ 379313 h 175"/>
                  <a:gd name="T14" fmla="*/ 858131 w 245"/>
                  <a:gd name="T15" fmla="*/ 574602 h 175"/>
                  <a:gd name="T16" fmla="*/ 865725 w 245"/>
                  <a:gd name="T17" fmla="*/ 657225 h 175"/>
                  <a:gd name="T18" fmla="*/ 899899 w 245"/>
                  <a:gd name="T19" fmla="*/ 525780 h 175"/>
                  <a:gd name="T20" fmla="*/ 497412 w 245"/>
                  <a:gd name="T21" fmla="*/ 22533 h 17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5"/>
                  <a:gd name="T34" fmla="*/ 0 h 175"/>
                  <a:gd name="T35" fmla="*/ 245 w 245"/>
                  <a:gd name="T36" fmla="*/ 175 h 17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5" h="175">
                    <a:moveTo>
                      <a:pt x="131" y="6"/>
                    </a:moveTo>
                    <a:cubicBezTo>
                      <a:pt x="16" y="0"/>
                      <a:pt x="0" y="68"/>
                      <a:pt x="2" y="138"/>
                    </a:cubicBezTo>
                    <a:cubicBezTo>
                      <a:pt x="3" y="150"/>
                      <a:pt x="4" y="160"/>
                      <a:pt x="7" y="170"/>
                    </a:cubicBezTo>
                    <a:cubicBezTo>
                      <a:pt x="8" y="162"/>
                      <a:pt x="8" y="155"/>
                      <a:pt x="10" y="147"/>
                    </a:cubicBezTo>
                    <a:cubicBezTo>
                      <a:pt x="14" y="130"/>
                      <a:pt x="21" y="112"/>
                      <a:pt x="32" y="97"/>
                    </a:cubicBezTo>
                    <a:cubicBezTo>
                      <a:pt x="51" y="72"/>
                      <a:pt x="89" y="64"/>
                      <a:pt x="119" y="65"/>
                    </a:cubicBezTo>
                    <a:cubicBezTo>
                      <a:pt x="151" y="65"/>
                      <a:pt x="185" y="75"/>
                      <a:pt x="205" y="101"/>
                    </a:cubicBezTo>
                    <a:cubicBezTo>
                      <a:pt x="217" y="116"/>
                      <a:pt x="223" y="134"/>
                      <a:pt x="226" y="153"/>
                    </a:cubicBezTo>
                    <a:cubicBezTo>
                      <a:pt x="227" y="160"/>
                      <a:pt x="228" y="168"/>
                      <a:pt x="228" y="175"/>
                    </a:cubicBezTo>
                    <a:cubicBezTo>
                      <a:pt x="233" y="162"/>
                      <a:pt x="236" y="149"/>
                      <a:pt x="237" y="140"/>
                    </a:cubicBezTo>
                    <a:cubicBezTo>
                      <a:pt x="238" y="126"/>
                      <a:pt x="245" y="12"/>
                      <a:pt x="131" y="6"/>
                    </a:cubicBezTo>
                    <a:close/>
                  </a:path>
                </a:pathLst>
              </a:custGeom>
              <a:solidFill>
                <a:srgbClr val="FFC1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6" name="Freeform 113"/>
              <p:cNvSpPr>
                <a:spLocks noChangeArrowheads="1"/>
              </p:cNvSpPr>
              <p:nvPr/>
            </p:nvSpPr>
            <p:spPr bwMode="auto">
              <a:xfrm>
                <a:off x="245728" y="0"/>
                <a:ext cx="349250" cy="398463"/>
              </a:xfrm>
              <a:custGeom>
                <a:avLst/>
                <a:gdLst>
                  <a:gd name="T0" fmla="*/ 167033 w 92"/>
                  <a:gd name="T1" fmla="*/ 398463 h 106"/>
                  <a:gd name="T2" fmla="*/ 11389 w 92"/>
                  <a:gd name="T3" fmla="*/ 221786 h 106"/>
                  <a:gd name="T4" fmla="*/ 53147 w 92"/>
                  <a:gd name="T5" fmla="*/ 33832 h 106"/>
                  <a:gd name="T6" fmla="*/ 79720 w 92"/>
                  <a:gd name="T7" fmla="*/ 124050 h 106"/>
                  <a:gd name="T8" fmla="*/ 148052 w 92"/>
                  <a:gd name="T9" fmla="*/ 0 h 106"/>
                  <a:gd name="T10" fmla="*/ 167033 w 92"/>
                  <a:gd name="T11" fmla="*/ 120291 h 106"/>
                  <a:gd name="T12" fmla="*/ 220179 w 92"/>
                  <a:gd name="T13" fmla="*/ 0 h 106"/>
                  <a:gd name="T14" fmla="*/ 250549 w 92"/>
                  <a:gd name="T15" fmla="*/ 90218 h 106"/>
                  <a:gd name="T16" fmla="*/ 277122 w 92"/>
                  <a:gd name="T17" fmla="*/ 7518 h 106"/>
                  <a:gd name="T18" fmla="*/ 345454 w 92"/>
                  <a:gd name="T19" fmla="*/ 172918 h 106"/>
                  <a:gd name="T20" fmla="*/ 235364 w 92"/>
                  <a:gd name="T21" fmla="*/ 394704 h 106"/>
                  <a:gd name="T22" fmla="*/ 167033 w 92"/>
                  <a:gd name="T23" fmla="*/ 398463 h 1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2"/>
                  <a:gd name="T37" fmla="*/ 0 h 106"/>
                  <a:gd name="T38" fmla="*/ 92 w 92"/>
                  <a:gd name="T39" fmla="*/ 106 h 1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2" h="106">
                    <a:moveTo>
                      <a:pt x="44" y="106"/>
                    </a:moveTo>
                    <a:cubicBezTo>
                      <a:pt x="44" y="106"/>
                      <a:pt x="5" y="81"/>
                      <a:pt x="3" y="59"/>
                    </a:cubicBezTo>
                    <a:cubicBezTo>
                      <a:pt x="0" y="37"/>
                      <a:pt x="14" y="9"/>
                      <a:pt x="14" y="9"/>
                    </a:cubicBezTo>
                    <a:cubicBezTo>
                      <a:pt x="14" y="9"/>
                      <a:pt x="13" y="27"/>
                      <a:pt x="21" y="33"/>
                    </a:cubicBezTo>
                    <a:cubicBezTo>
                      <a:pt x="21" y="33"/>
                      <a:pt x="23" y="9"/>
                      <a:pt x="39" y="0"/>
                    </a:cubicBezTo>
                    <a:cubicBezTo>
                      <a:pt x="39" y="0"/>
                      <a:pt x="38" y="24"/>
                      <a:pt x="44" y="32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73" y="12"/>
                      <a:pt x="73" y="2"/>
                    </a:cubicBezTo>
                    <a:cubicBezTo>
                      <a:pt x="73" y="2"/>
                      <a:pt x="90" y="17"/>
                      <a:pt x="91" y="46"/>
                    </a:cubicBezTo>
                    <a:cubicBezTo>
                      <a:pt x="92" y="75"/>
                      <a:pt x="83" y="90"/>
                      <a:pt x="62" y="105"/>
                    </a:cubicBezTo>
                    <a:lnTo>
                      <a:pt x="44" y="106"/>
                    </a:lnTo>
                    <a:close/>
                  </a:path>
                </a:pathLst>
              </a:custGeom>
              <a:solidFill>
                <a:srgbClr val="4C39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7" name="Freeform 114"/>
              <p:cNvSpPr>
                <a:spLocks noChangeArrowheads="1"/>
              </p:cNvSpPr>
              <p:nvPr/>
            </p:nvSpPr>
            <p:spPr bwMode="auto">
              <a:xfrm>
                <a:off x="133350" y="511175"/>
                <a:ext cx="709613" cy="704850"/>
              </a:xfrm>
              <a:custGeom>
                <a:avLst/>
                <a:gdLst>
                  <a:gd name="T0" fmla="*/ 11384 w 187"/>
                  <a:gd name="T1" fmla="*/ 0 h 187"/>
                  <a:gd name="T2" fmla="*/ 622334 w 187"/>
                  <a:gd name="T3" fmla="*/ 0 h 187"/>
                  <a:gd name="T4" fmla="*/ 519877 w 187"/>
                  <a:gd name="T5" fmla="*/ 618157 h 187"/>
                  <a:gd name="T6" fmla="*/ 22768 w 187"/>
                  <a:gd name="T7" fmla="*/ 474926 h 187"/>
                  <a:gd name="T8" fmla="*/ 11384 w 187"/>
                  <a:gd name="T9" fmla="*/ 0 h 1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"/>
                  <a:gd name="T16" fmla="*/ 0 h 187"/>
                  <a:gd name="T17" fmla="*/ 187 w 187"/>
                  <a:gd name="T18" fmla="*/ 187 h 1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" h="187">
                    <a:moveTo>
                      <a:pt x="3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87" y="140"/>
                      <a:pt x="137" y="164"/>
                    </a:cubicBezTo>
                    <a:cubicBezTo>
                      <a:pt x="87" y="187"/>
                      <a:pt x="11" y="166"/>
                      <a:pt x="6" y="126"/>
                    </a:cubicBezTo>
                    <a:cubicBezTo>
                      <a:pt x="0" y="87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8" name="Oval 115"/>
              <p:cNvSpPr>
                <a:spLocks noChangeArrowheads="1"/>
              </p:cNvSpPr>
              <p:nvPr/>
            </p:nvSpPr>
            <p:spPr bwMode="auto">
              <a:xfrm>
                <a:off x="33337" y="708025"/>
                <a:ext cx="144463" cy="14287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39" name="Oval 116"/>
              <p:cNvSpPr>
                <a:spLocks noChangeArrowheads="1"/>
              </p:cNvSpPr>
              <p:nvPr/>
            </p:nvSpPr>
            <p:spPr bwMode="auto">
              <a:xfrm>
                <a:off x="717550" y="708025"/>
                <a:ext cx="144463" cy="142875"/>
              </a:xfrm>
              <a:prstGeom prst="ellipse">
                <a:avLst/>
              </a:prstGeom>
              <a:solidFill>
                <a:srgbClr val="FBC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40" name="Oval 117"/>
              <p:cNvSpPr>
                <a:spLocks noChangeArrowheads="1"/>
              </p:cNvSpPr>
              <p:nvPr/>
            </p:nvSpPr>
            <p:spPr bwMode="auto">
              <a:xfrm>
                <a:off x="227012" y="658813"/>
                <a:ext cx="80963" cy="79375"/>
              </a:xfrm>
              <a:prstGeom prst="ellipse">
                <a:avLst/>
              </a:pr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41" name="Oval 118"/>
              <p:cNvSpPr>
                <a:spLocks noChangeArrowheads="1"/>
              </p:cNvSpPr>
              <p:nvPr/>
            </p:nvSpPr>
            <p:spPr bwMode="auto">
              <a:xfrm>
                <a:off x="596900" y="658813"/>
                <a:ext cx="79375" cy="79375"/>
              </a:xfrm>
              <a:prstGeom prst="ellipse">
                <a:avLst/>
              </a:pr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42" name="Oval 119"/>
              <p:cNvSpPr>
                <a:spLocks noChangeArrowheads="1"/>
              </p:cNvSpPr>
              <p:nvPr/>
            </p:nvSpPr>
            <p:spPr bwMode="auto">
              <a:xfrm>
                <a:off x="384175" y="785813"/>
                <a:ext cx="120650" cy="79375"/>
              </a:xfrm>
              <a:prstGeom prst="ellipse">
                <a:avLst/>
              </a:prstGeom>
              <a:solidFill>
                <a:srgbClr val="E5B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8243" name="Freeform 120"/>
              <p:cNvSpPr>
                <a:spLocks noChangeArrowheads="1"/>
              </p:cNvSpPr>
              <p:nvPr/>
            </p:nvSpPr>
            <p:spPr bwMode="auto">
              <a:xfrm>
                <a:off x="171450" y="571500"/>
                <a:ext cx="131763" cy="49213"/>
              </a:xfrm>
              <a:custGeom>
                <a:avLst/>
                <a:gdLst>
                  <a:gd name="T0" fmla="*/ 7529 w 35"/>
                  <a:gd name="T1" fmla="*/ 49213 h 13"/>
                  <a:gd name="T2" fmla="*/ 0 w 35"/>
                  <a:gd name="T3" fmla="*/ 45427 h 13"/>
                  <a:gd name="T4" fmla="*/ 3765 w 35"/>
                  <a:gd name="T5" fmla="*/ 34071 h 13"/>
                  <a:gd name="T6" fmla="*/ 124234 w 35"/>
                  <a:gd name="T7" fmla="*/ 0 h 13"/>
                  <a:gd name="T8" fmla="*/ 131763 w 35"/>
                  <a:gd name="T9" fmla="*/ 7571 h 13"/>
                  <a:gd name="T10" fmla="*/ 124234 w 35"/>
                  <a:gd name="T11" fmla="*/ 15142 h 13"/>
                  <a:gd name="T12" fmla="*/ 11294 w 35"/>
                  <a:gd name="T13" fmla="*/ 49213 h 13"/>
                  <a:gd name="T14" fmla="*/ 7529 w 35"/>
                  <a:gd name="T15" fmla="*/ 49213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13"/>
                  <a:gd name="T26" fmla="*/ 35 w 35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13">
                    <a:moveTo>
                      <a:pt x="2" y="13"/>
                    </a:moveTo>
                    <a:cubicBezTo>
                      <a:pt x="1" y="13"/>
                      <a:pt x="1" y="13"/>
                      <a:pt x="0" y="12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9"/>
                      <a:pt x="14" y="0"/>
                      <a:pt x="33" y="0"/>
                    </a:cubicBezTo>
                    <a:cubicBezTo>
                      <a:pt x="34" y="0"/>
                      <a:pt x="35" y="0"/>
                      <a:pt x="35" y="2"/>
                    </a:cubicBezTo>
                    <a:cubicBezTo>
                      <a:pt x="35" y="3"/>
                      <a:pt x="34" y="4"/>
                      <a:pt x="33" y="4"/>
                    </a:cubicBezTo>
                    <a:cubicBezTo>
                      <a:pt x="15" y="4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</a:path>
                </a:pathLst>
              </a:cu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4" name="Freeform 121"/>
              <p:cNvSpPr>
                <a:spLocks noChangeArrowheads="1"/>
              </p:cNvSpPr>
              <p:nvPr/>
            </p:nvSpPr>
            <p:spPr bwMode="auto">
              <a:xfrm>
                <a:off x="577850" y="571500"/>
                <a:ext cx="131763" cy="49213"/>
              </a:xfrm>
              <a:custGeom>
                <a:avLst/>
                <a:gdLst>
                  <a:gd name="T0" fmla="*/ 124234 w 35"/>
                  <a:gd name="T1" fmla="*/ 49213 h 13"/>
                  <a:gd name="T2" fmla="*/ 127998 w 35"/>
                  <a:gd name="T3" fmla="*/ 45427 h 13"/>
                  <a:gd name="T4" fmla="*/ 127998 w 35"/>
                  <a:gd name="T5" fmla="*/ 34071 h 13"/>
                  <a:gd name="T6" fmla="*/ 7529 w 35"/>
                  <a:gd name="T7" fmla="*/ 0 h 13"/>
                  <a:gd name="T8" fmla="*/ 0 w 35"/>
                  <a:gd name="T9" fmla="*/ 7571 h 13"/>
                  <a:gd name="T10" fmla="*/ 7529 w 35"/>
                  <a:gd name="T11" fmla="*/ 15142 h 13"/>
                  <a:gd name="T12" fmla="*/ 120469 w 35"/>
                  <a:gd name="T13" fmla="*/ 49213 h 13"/>
                  <a:gd name="T14" fmla="*/ 124234 w 35"/>
                  <a:gd name="T15" fmla="*/ 49213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13"/>
                  <a:gd name="T26" fmla="*/ 35 w 35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13">
                    <a:moveTo>
                      <a:pt x="33" y="13"/>
                    </a:moveTo>
                    <a:cubicBezTo>
                      <a:pt x="33" y="13"/>
                      <a:pt x="34" y="13"/>
                      <a:pt x="34" y="12"/>
                    </a:cubicBezTo>
                    <a:cubicBezTo>
                      <a:pt x="35" y="11"/>
                      <a:pt x="35" y="10"/>
                      <a:pt x="34" y="9"/>
                    </a:cubicBezTo>
                    <a:cubicBezTo>
                      <a:pt x="33" y="9"/>
                      <a:pt x="21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0" y="4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3" y="13"/>
                    </a:cubicBezTo>
                    <a:close/>
                  </a:path>
                </a:pathLst>
              </a:custGeom>
              <a:solidFill>
                <a:srgbClr val="333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5" name="Freeform 122"/>
              <p:cNvSpPr>
                <a:spLocks noChangeArrowheads="1"/>
              </p:cNvSpPr>
              <p:nvPr/>
            </p:nvSpPr>
            <p:spPr bwMode="auto">
              <a:xfrm>
                <a:off x="307975" y="977900"/>
                <a:ext cx="300038" cy="53975"/>
              </a:xfrm>
              <a:custGeom>
                <a:avLst/>
                <a:gdLst>
                  <a:gd name="T0" fmla="*/ 60767 w 79"/>
                  <a:gd name="T1" fmla="*/ 38554 h 14"/>
                  <a:gd name="T2" fmla="*/ 3798 w 79"/>
                  <a:gd name="T3" fmla="*/ 30843 h 14"/>
                  <a:gd name="T4" fmla="*/ 0 w 79"/>
                  <a:gd name="T5" fmla="*/ 23132 h 14"/>
                  <a:gd name="T6" fmla="*/ 7596 w 79"/>
                  <a:gd name="T7" fmla="*/ 15421 h 14"/>
                  <a:gd name="T8" fmla="*/ 292442 w 79"/>
                  <a:gd name="T9" fmla="*/ 0 h 14"/>
                  <a:gd name="T10" fmla="*/ 300038 w 79"/>
                  <a:gd name="T11" fmla="*/ 7711 h 14"/>
                  <a:gd name="T12" fmla="*/ 296240 w 79"/>
                  <a:gd name="T13" fmla="*/ 15421 h 14"/>
                  <a:gd name="T14" fmla="*/ 60767 w 79"/>
                  <a:gd name="T15" fmla="*/ 38554 h 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9"/>
                  <a:gd name="T25" fmla="*/ 0 h 14"/>
                  <a:gd name="T26" fmla="*/ 79 w 79"/>
                  <a:gd name="T27" fmla="*/ 14 h 1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9" h="14">
                    <a:moveTo>
                      <a:pt x="16" y="10"/>
                    </a:moveTo>
                    <a:cubicBezTo>
                      <a:pt x="7" y="9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1" y="4"/>
                      <a:pt x="2" y="4"/>
                    </a:cubicBezTo>
                    <a:cubicBezTo>
                      <a:pt x="3" y="4"/>
                      <a:pt x="38" y="14"/>
                      <a:pt x="77" y="0"/>
                    </a:cubicBezTo>
                    <a:cubicBezTo>
                      <a:pt x="78" y="0"/>
                      <a:pt x="79" y="0"/>
                      <a:pt x="79" y="2"/>
                    </a:cubicBezTo>
                    <a:cubicBezTo>
                      <a:pt x="79" y="3"/>
                      <a:pt x="79" y="4"/>
                      <a:pt x="78" y="4"/>
                    </a:cubicBezTo>
                    <a:cubicBezTo>
                      <a:pt x="53" y="13"/>
                      <a:pt x="30" y="12"/>
                      <a:pt x="16" y="10"/>
                    </a:cubicBezTo>
                    <a:close/>
                  </a:path>
                </a:pathLst>
              </a:custGeom>
              <a:solidFill>
                <a:srgbClr val="302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204" name="组合 118"/>
          <p:cNvGrpSpPr>
            <a:grpSpLocks/>
          </p:cNvGrpSpPr>
          <p:nvPr/>
        </p:nvGrpSpPr>
        <p:grpSpPr bwMode="auto">
          <a:xfrm>
            <a:off x="5008563" y="5259388"/>
            <a:ext cx="2174875" cy="1592262"/>
            <a:chOff x="0" y="0"/>
            <a:chExt cx="3600964" cy="2637417"/>
          </a:xfrm>
        </p:grpSpPr>
        <p:sp>
          <p:nvSpPr>
            <p:cNvPr id="8207" name="Freeform 5"/>
            <p:cNvSpPr>
              <a:spLocks noChangeArrowheads="1"/>
            </p:cNvSpPr>
            <p:nvPr/>
          </p:nvSpPr>
          <p:spPr bwMode="auto">
            <a:xfrm flipH="1">
              <a:off x="318739" y="921616"/>
              <a:ext cx="3017496" cy="1450985"/>
            </a:xfrm>
            <a:custGeom>
              <a:avLst/>
              <a:gdLst>
                <a:gd name="T0" fmla="*/ 3017496 w 317"/>
                <a:gd name="T1" fmla="*/ 1355525 h 152"/>
                <a:gd name="T2" fmla="*/ 2931826 w 317"/>
                <a:gd name="T3" fmla="*/ 1450985 h 152"/>
                <a:gd name="T4" fmla="*/ 85670 w 317"/>
                <a:gd name="T5" fmla="*/ 1450985 h 152"/>
                <a:gd name="T6" fmla="*/ 0 w 317"/>
                <a:gd name="T7" fmla="*/ 1355525 h 152"/>
                <a:gd name="T8" fmla="*/ 0 w 317"/>
                <a:gd name="T9" fmla="*/ 105005 h 152"/>
                <a:gd name="T10" fmla="*/ 85670 w 317"/>
                <a:gd name="T11" fmla="*/ 0 h 152"/>
                <a:gd name="T12" fmla="*/ 2931826 w 317"/>
                <a:gd name="T13" fmla="*/ 0 h 152"/>
                <a:gd name="T14" fmla="*/ 3017496 w 317"/>
                <a:gd name="T15" fmla="*/ 105005 h 152"/>
                <a:gd name="T16" fmla="*/ 3017496 w 317"/>
                <a:gd name="T17" fmla="*/ 1355525 h 1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7"/>
                <a:gd name="T28" fmla="*/ 0 h 152"/>
                <a:gd name="T29" fmla="*/ 317 w 317"/>
                <a:gd name="T30" fmla="*/ 152 h 1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7" h="152">
                  <a:moveTo>
                    <a:pt x="317" y="142"/>
                  </a:moveTo>
                  <a:cubicBezTo>
                    <a:pt x="317" y="148"/>
                    <a:pt x="313" y="152"/>
                    <a:pt x="308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4" y="152"/>
                    <a:pt x="0" y="148"/>
                    <a:pt x="0" y="14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13" y="0"/>
                    <a:pt x="317" y="5"/>
                    <a:pt x="317" y="11"/>
                  </a:cubicBezTo>
                  <a:cubicBezTo>
                    <a:pt x="317" y="142"/>
                    <a:pt x="317" y="142"/>
                    <a:pt x="317" y="14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8208" name="Rectangle 8"/>
            <p:cNvSpPr>
              <a:spLocks noChangeArrowheads="1"/>
            </p:cNvSpPr>
            <p:nvPr/>
          </p:nvSpPr>
          <p:spPr bwMode="auto">
            <a:xfrm flipH="1">
              <a:off x="2281482" y="1204695"/>
              <a:ext cx="608680" cy="1154866"/>
            </a:xfrm>
            <a:prstGeom prst="rect">
              <a:avLst/>
            </a:prstGeom>
            <a:solidFill>
              <a:srgbClr val="F5A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grpSp>
          <p:nvGrpSpPr>
            <p:cNvPr id="8209" name="组合 115"/>
            <p:cNvGrpSpPr>
              <a:grpSpLocks/>
            </p:cNvGrpSpPr>
            <p:nvPr/>
          </p:nvGrpSpPr>
          <p:grpSpPr bwMode="auto">
            <a:xfrm>
              <a:off x="0" y="0"/>
              <a:ext cx="3600964" cy="2637417"/>
              <a:chOff x="0" y="0"/>
              <a:chExt cx="3600964" cy="2637417"/>
            </a:xfrm>
          </p:grpSpPr>
          <p:sp>
            <p:nvSpPr>
              <p:cNvPr id="8210" name="Freeform 11"/>
              <p:cNvSpPr>
                <a:spLocks noEditPoints="1" noChangeArrowheads="1"/>
              </p:cNvSpPr>
              <p:nvPr/>
            </p:nvSpPr>
            <p:spPr bwMode="auto">
              <a:xfrm flipH="1">
                <a:off x="291734" y="888358"/>
                <a:ext cx="3017496" cy="1450985"/>
              </a:xfrm>
              <a:custGeom>
                <a:avLst/>
                <a:gdLst>
                  <a:gd name="T0" fmla="*/ 1570621 w 317"/>
                  <a:gd name="T1" fmla="*/ 964141 h 152"/>
                  <a:gd name="T2" fmla="*/ 1570621 w 317"/>
                  <a:gd name="T3" fmla="*/ 295925 h 152"/>
                  <a:gd name="T4" fmla="*/ 2522512 w 317"/>
                  <a:gd name="T5" fmla="*/ 295925 h 152"/>
                  <a:gd name="T6" fmla="*/ 2522512 w 317"/>
                  <a:gd name="T7" fmla="*/ 964141 h 152"/>
                  <a:gd name="T8" fmla="*/ 1570621 w 317"/>
                  <a:gd name="T9" fmla="*/ 964141 h 152"/>
                  <a:gd name="T10" fmla="*/ 2779523 w 317"/>
                  <a:gd name="T11" fmla="*/ 0 h 152"/>
                  <a:gd name="T12" fmla="*/ 85670 w 317"/>
                  <a:gd name="T13" fmla="*/ 0 h 152"/>
                  <a:gd name="T14" fmla="*/ 0 w 317"/>
                  <a:gd name="T15" fmla="*/ 105005 h 152"/>
                  <a:gd name="T16" fmla="*/ 0 w 317"/>
                  <a:gd name="T17" fmla="*/ 276833 h 152"/>
                  <a:gd name="T18" fmla="*/ 418832 w 317"/>
                  <a:gd name="T19" fmla="*/ 706401 h 152"/>
                  <a:gd name="T20" fmla="*/ 418832 w 317"/>
                  <a:gd name="T21" fmla="*/ 295925 h 152"/>
                  <a:gd name="T22" fmla="*/ 1028043 w 317"/>
                  <a:gd name="T23" fmla="*/ 295925 h 152"/>
                  <a:gd name="T24" fmla="*/ 1028043 w 317"/>
                  <a:gd name="T25" fmla="*/ 1307796 h 152"/>
                  <a:gd name="T26" fmla="*/ 1170827 w 317"/>
                  <a:gd name="T27" fmla="*/ 1450985 h 152"/>
                  <a:gd name="T28" fmla="*/ 2931826 w 317"/>
                  <a:gd name="T29" fmla="*/ 1450985 h 152"/>
                  <a:gd name="T30" fmla="*/ 3007977 w 317"/>
                  <a:gd name="T31" fmla="*/ 1384163 h 152"/>
                  <a:gd name="T32" fmla="*/ 3017496 w 317"/>
                  <a:gd name="T33" fmla="*/ 1355525 h 152"/>
                  <a:gd name="T34" fmla="*/ 3017496 w 317"/>
                  <a:gd name="T35" fmla="*/ 1355525 h 152"/>
                  <a:gd name="T36" fmla="*/ 3017496 w 317"/>
                  <a:gd name="T37" fmla="*/ 257741 h 152"/>
                  <a:gd name="T38" fmla="*/ 2779523 w 317"/>
                  <a:gd name="T39" fmla="*/ 0 h 15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7"/>
                  <a:gd name="T61" fmla="*/ 0 h 152"/>
                  <a:gd name="T62" fmla="*/ 317 w 317"/>
                  <a:gd name="T63" fmla="*/ 152 h 15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7" h="152">
                    <a:moveTo>
                      <a:pt x="165" y="101"/>
                    </a:moveTo>
                    <a:cubicBezTo>
                      <a:pt x="165" y="31"/>
                      <a:pt x="165" y="31"/>
                      <a:pt x="165" y="31"/>
                    </a:cubicBezTo>
                    <a:cubicBezTo>
                      <a:pt x="265" y="31"/>
                      <a:pt x="265" y="31"/>
                      <a:pt x="265" y="31"/>
                    </a:cubicBezTo>
                    <a:cubicBezTo>
                      <a:pt x="265" y="101"/>
                      <a:pt x="265" y="101"/>
                      <a:pt x="265" y="101"/>
                    </a:cubicBezTo>
                    <a:cubicBezTo>
                      <a:pt x="165" y="101"/>
                      <a:pt x="165" y="101"/>
                      <a:pt x="165" y="101"/>
                    </a:cubicBezTo>
                    <a:moveTo>
                      <a:pt x="292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8" y="137"/>
                      <a:pt x="108" y="137"/>
                      <a:pt x="108" y="137"/>
                    </a:cubicBezTo>
                    <a:cubicBezTo>
                      <a:pt x="123" y="152"/>
                      <a:pt x="123" y="152"/>
                      <a:pt x="123" y="152"/>
                    </a:cubicBezTo>
                    <a:cubicBezTo>
                      <a:pt x="308" y="152"/>
                      <a:pt x="308" y="152"/>
                      <a:pt x="308" y="152"/>
                    </a:cubicBezTo>
                    <a:cubicBezTo>
                      <a:pt x="312" y="152"/>
                      <a:pt x="315" y="150"/>
                      <a:pt x="316" y="145"/>
                    </a:cubicBezTo>
                    <a:cubicBezTo>
                      <a:pt x="317" y="144"/>
                      <a:pt x="317" y="143"/>
                      <a:pt x="317" y="142"/>
                    </a:cubicBezTo>
                    <a:cubicBezTo>
                      <a:pt x="317" y="142"/>
                      <a:pt x="317" y="142"/>
                      <a:pt x="317" y="142"/>
                    </a:cubicBezTo>
                    <a:cubicBezTo>
                      <a:pt x="317" y="27"/>
                      <a:pt x="317" y="27"/>
                      <a:pt x="317" y="27"/>
                    </a:cubicBezTo>
                    <a:cubicBezTo>
                      <a:pt x="303" y="26"/>
                      <a:pt x="292" y="14"/>
                      <a:pt x="292" y="0"/>
                    </a:cubicBezTo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11" name="Rectangle 14"/>
              <p:cNvSpPr>
                <a:spLocks noChangeArrowheads="1"/>
              </p:cNvSpPr>
              <p:nvPr/>
            </p:nvSpPr>
            <p:spPr bwMode="auto">
              <a:xfrm flipH="1">
                <a:off x="1281531" y="1221493"/>
                <a:ext cx="408870" cy="582986"/>
              </a:xfrm>
              <a:prstGeom prst="rect">
                <a:avLst/>
              </a:prstGeom>
              <a:solidFill>
                <a:srgbClr val="5E5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212" name="Rectangle 16"/>
              <p:cNvSpPr>
                <a:spLocks noChangeArrowheads="1"/>
              </p:cNvSpPr>
              <p:nvPr/>
            </p:nvSpPr>
            <p:spPr bwMode="auto">
              <a:xfrm flipH="1">
                <a:off x="833809" y="1221493"/>
                <a:ext cx="408870" cy="582986"/>
              </a:xfrm>
              <a:prstGeom prst="rect">
                <a:avLst/>
              </a:prstGeom>
              <a:solidFill>
                <a:srgbClr val="5E5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213" name="Freeform 18"/>
              <p:cNvSpPr>
                <a:spLocks noChangeArrowheads="1"/>
              </p:cNvSpPr>
              <p:nvPr/>
            </p:nvSpPr>
            <p:spPr bwMode="auto">
              <a:xfrm flipH="1">
                <a:off x="2280579" y="1184478"/>
                <a:ext cx="608680" cy="1010508"/>
              </a:xfrm>
              <a:custGeom>
                <a:avLst/>
                <a:gdLst>
                  <a:gd name="T0" fmla="*/ 608680 w 329"/>
                  <a:gd name="T1" fmla="*/ 0 h 546"/>
                  <a:gd name="T2" fmla="*/ 0 w 329"/>
                  <a:gd name="T3" fmla="*/ 0 h 546"/>
                  <a:gd name="T4" fmla="*/ 0 w 329"/>
                  <a:gd name="T5" fmla="*/ 410866 h 546"/>
                  <a:gd name="T6" fmla="*/ 608680 w 329"/>
                  <a:gd name="T7" fmla="*/ 1010508 h 546"/>
                  <a:gd name="T8" fmla="*/ 608680 w 329"/>
                  <a:gd name="T9" fmla="*/ 0 h 5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9"/>
                  <a:gd name="T16" fmla="*/ 0 h 546"/>
                  <a:gd name="T17" fmla="*/ 329 w 329"/>
                  <a:gd name="T18" fmla="*/ 546 h 5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9" h="546">
                    <a:moveTo>
                      <a:pt x="329" y="0"/>
                    </a:moveTo>
                    <a:lnTo>
                      <a:pt x="0" y="0"/>
                    </a:lnTo>
                    <a:lnTo>
                      <a:pt x="0" y="222"/>
                    </a:lnTo>
                    <a:lnTo>
                      <a:pt x="329" y="546"/>
                    </a:lnTo>
                    <a:lnTo>
                      <a:pt x="329" y="0"/>
                    </a:lnTo>
                    <a:close/>
                  </a:path>
                </a:pathLst>
              </a:custGeom>
              <a:solidFill>
                <a:srgbClr val="CA8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14" name="Freeform 20"/>
              <p:cNvSpPr>
                <a:spLocks noChangeArrowheads="1"/>
              </p:cNvSpPr>
              <p:nvPr/>
            </p:nvSpPr>
            <p:spPr bwMode="auto">
              <a:xfrm flipH="1">
                <a:off x="3079819" y="888358"/>
                <a:ext cx="505075" cy="257254"/>
              </a:xfrm>
              <a:custGeom>
                <a:avLst/>
                <a:gdLst>
                  <a:gd name="T0" fmla="*/ 505075 w 53"/>
                  <a:gd name="T1" fmla="*/ 0 h 27"/>
                  <a:gd name="T2" fmla="*/ 257302 w 53"/>
                  <a:gd name="T3" fmla="*/ 257254 h 27"/>
                  <a:gd name="T4" fmla="*/ 0 w 53"/>
                  <a:gd name="T5" fmla="*/ 0 h 27"/>
                  <a:gd name="T6" fmla="*/ 505075 w 53"/>
                  <a:gd name="T7" fmla="*/ 0 h 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27"/>
                  <a:gd name="T14" fmla="*/ 53 w 53"/>
                  <a:gd name="T15" fmla="*/ 27 h 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27">
                    <a:moveTo>
                      <a:pt x="53" y="0"/>
                    </a:moveTo>
                    <a:cubicBezTo>
                      <a:pt x="53" y="15"/>
                      <a:pt x="41" y="27"/>
                      <a:pt x="27" y="27"/>
                    </a:cubicBezTo>
                    <a:cubicBezTo>
                      <a:pt x="12" y="27"/>
                      <a:pt x="0" y="15"/>
                      <a:pt x="0" y="0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5AA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15" name="Freeform 21"/>
              <p:cNvSpPr>
                <a:spLocks noChangeArrowheads="1"/>
              </p:cNvSpPr>
              <p:nvPr/>
            </p:nvSpPr>
            <p:spPr bwMode="auto">
              <a:xfrm flipH="1">
                <a:off x="2567344" y="888358"/>
                <a:ext cx="512475" cy="257254"/>
              </a:xfrm>
              <a:custGeom>
                <a:avLst/>
                <a:gdLst>
                  <a:gd name="T0" fmla="*/ 512475 w 54"/>
                  <a:gd name="T1" fmla="*/ 0 h 27"/>
                  <a:gd name="T2" fmla="*/ 256238 w 54"/>
                  <a:gd name="T3" fmla="*/ 257254 h 27"/>
                  <a:gd name="T4" fmla="*/ 0 w 54"/>
                  <a:gd name="T5" fmla="*/ 0 h 27"/>
                  <a:gd name="T6" fmla="*/ 512475 w 54"/>
                  <a:gd name="T7" fmla="*/ 0 h 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27"/>
                  <a:gd name="T14" fmla="*/ 54 w 54"/>
                  <a:gd name="T15" fmla="*/ 27 h 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27">
                    <a:moveTo>
                      <a:pt x="54" y="0"/>
                    </a:moveTo>
                    <a:cubicBezTo>
                      <a:pt x="54" y="15"/>
                      <a:pt x="42" y="27"/>
                      <a:pt x="27" y="27"/>
                    </a:cubicBezTo>
                    <a:cubicBezTo>
                      <a:pt x="12" y="27"/>
                      <a:pt x="0" y="15"/>
                      <a:pt x="0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16" name="Freeform 22"/>
              <p:cNvSpPr>
                <a:spLocks noChangeArrowheads="1"/>
              </p:cNvSpPr>
              <p:nvPr/>
            </p:nvSpPr>
            <p:spPr bwMode="auto">
              <a:xfrm flipH="1">
                <a:off x="2062269" y="888358"/>
                <a:ext cx="505075" cy="257254"/>
              </a:xfrm>
              <a:custGeom>
                <a:avLst/>
                <a:gdLst>
                  <a:gd name="T0" fmla="*/ 505075 w 53"/>
                  <a:gd name="T1" fmla="*/ 0 h 27"/>
                  <a:gd name="T2" fmla="*/ 257302 w 53"/>
                  <a:gd name="T3" fmla="*/ 257254 h 27"/>
                  <a:gd name="T4" fmla="*/ 0 w 53"/>
                  <a:gd name="T5" fmla="*/ 0 h 27"/>
                  <a:gd name="T6" fmla="*/ 505075 w 53"/>
                  <a:gd name="T7" fmla="*/ 0 h 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27"/>
                  <a:gd name="T14" fmla="*/ 53 w 53"/>
                  <a:gd name="T15" fmla="*/ 27 h 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27">
                    <a:moveTo>
                      <a:pt x="53" y="0"/>
                    </a:moveTo>
                    <a:cubicBezTo>
                      <a:pt x="53" y="15"/>
                      <a:pt x="41" y="27"/>
                      <a:pt x="27" y="27"/>
                    </a:cubicBezTo>
                    <a:cubicBezTo>
                      <a:pt x="12" y="27"/>
                      <a:pt x="0" y="15"/>
                      <a:pt x="0" y="0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5AA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17" name="Freeform 24"/>
              <p:cNvSpPr>
                <a:spLocks noChangeArrowheads="1"/>
              </p:cNvSpPr>
              <p:nvPr/>
            </p:nvSpPr>
            <p:spPr bwMode="auto">
              <a:xfrm flipH="1">
                <a:off x="1547945" y="888358"/>
                <a:ext cx="514325" cy="257254"/>
              </a:xfrm>
              <a:custGeom>
                <a:avLst/>
                <a:gdLst>
                  <a:gd name="T0" fmla="*/ 514325 w 54"/>
                  <a:gd name="T1" fmla="*/ 0 h 27"/>
                  <a:gd name="T2" fmla="*/ 257163 w 54"/>
                  <a:gd name="T3" fmla="*/ 257254 h 27"/>
                  <a:gd name="T4" fmla="*/ 0 w 54"/>
                  <a:gd name="T5" fmla="*/ 0 h 27"/>
                  <a:gd name="T6" fmla="*/ 514325 w 54"/>
                  <a:gd name="T7" fmla="*/ 0 h 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27"/>
                  <a:gd name="T14" fmla="*/ 54 w 54"/>
                  <a:gd name="T15" fmla="*/ 27 h 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27">
                    <a:moveTo>
                      <a:pt x="54" y="0"/>
                    </a:moveTo>
                    <a:cubicBezTo>
                      <a:pt x="54" y="15"/>
                      <a:pt x="42" y="27"/>
                      <a:pt x="27" y="27"/>
                    </a:cubicBezTo>
                    <a:cubicBezTo>
                      <a:pt x="12" y="27"/>
                      <a:pt x="0" y="15"/>
                      <a:pt x="0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18" name="Freeform 26"/>
              <p:cNvSpPr>
                <a:spLocks noChangeArrowheads="1"/>
              </p:cNvSpPr>
              <p:nvPr/>
            </p:nvSpPr>
            <p:spPr bwMode="auto">
              <a:xfrm flipH="1">
                <a:off x="1042870" y="888358"/>
                <a:ext cx="505075" cy="257254"/>
              </a:xfrm>
              <a:custGeom>
                <a:avLst/>
                <a:gdLst>
                  <a:gd name="T0" fmla="*/ 505075 w 53"/>
                  <a:gd name="T1" fmla="*/ 0 h 27"/>
                  <a:gd name="T2" fmla="*/ 257302 w 53"/>
                  <a:gd name="T3" fmla="*/ 257254 h 27"/>
                  <a:gd name="T4" fmla="*/ 0 w 53"/>
                  <a:gd name="T5" fmla="*/ 0 h 27"/>
                  <a:gd name="T6" fmla="*/ 505075 w 53"/>
                  <a:gd name="T7" fmla="*/ 0 h 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27"/>
                  <a:gd name="T14" fmla="*/ 53 w 53"/>
                  <a:gd name="T15" fmla="*/ 27 h 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27">
                    <a:moveTo>
                      <a:pt x="53" y="0"/>
                    </a:moveTo>
                    <a:cubicBezTo>
                      <a:pt x="53" y="15"/>
                      <a:pt x="41" y="27"/>
                      <a:pt x="27" y="27"/>
                    </a:cubicBezTo>
                    <a:cubicBezTo>
                      <a:pt x="12" y="27"/>
                      <a:pt x="0" y="15"/>
                      <a:pt x="0" y="0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5AA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19" name="Freeform 27"/>
              <p:cNvSpPr>
                <a:spLocks noChangeArrowheads="1"/>
              </p:cNvSpPr>
              <p:nvPr/>
            </p:nvSpPr>
            <p:spPr bwMode="auto">
              <a:xfrm flipH="1">
                <a:off x="530395" y="888358"/>
                <a:ext cx="512475" cy="257254"/>
              </a:xfrm>
              <a:custGeom>
                <a:avLst/>
                <a:gdLst>
                  <a:gd name="T0" fmla="*/ 512475 w 54"/>
                  <a:gd name="T1" fmla="*/ 0 h 27"/>
                  <a:gd name="T2" fmla="*/ 256238 w 54"/>
                  <a:gd name="T3" fmla="*/ 257254 h 27"/>
                  <a:gd name="T4" fmla="*/ 0 w 54"/>
                  <a:gd name="T5" fmla="*/ 0 h 27"/>
                  <a:gd name="T6" fmla="*/ 512475 w 54"/>
                  <a:gd name="T7" fmla="*/ 0 h 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27"/>
                  <a:gd name="T14" fmla="*/ 54 w 54"/>
                  <a:gd name="T15" fmla="*/ 27 h 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27">
                    <a:moveTo>
                      <a:pt x="54" y="0"/>
                    </a:moveTo>
                    <a:cubicBezTo>
                      <a:pt x="54" y="15"/>
                      <a:pt x="42" y="27"/>
                      <a:pt x="27" y="27"/>
                    </a:cubicBezTo>
                    <a:cubicBezTo>
                      <a:pt x="12" y="27"/>
                      <a:pt x="0" y="15"/>
                      <a:pt x="0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0" name="Freeform 28"/>
              <p:cNvSpPr>
                <a:spLocks noChangeArrowheads="1"/>
              </p:cNvSpPr>
              <p:nvPr/>
            </p:nvSpPr>
            <p:spPr bwMode="auto">
              <a:xfrm flipH="1">
                <a:off x="16071" y="888358"/>
                <a:ext cx="514325" cy="257254"/>
              </a:xfrm>
              <a:custGeom>
                <a:avLst/>
                <a:gdLst>
                  <a:gd name="T0" fmla="*/ 514325 w 54"/>
                  <a:gd name="T1" fmla="*/ 0 h 27"/>
                  <a:gd name="T2" fmla="*/ 257163 w 54"/>
                  <a:gd name="T3" fmla="*/ 257254 h 27"/>
                  <a:gd name="T4" fmla="*/ 0 w 54"/>
                  <a:gd name="T5" fmla="*/ 0 h 27"/>
                  <a:gd name="T6" fmla="*/ 514325 w 54"/>
                  <a:gd name="T7" fmla="*/ 0 h 2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27"/>
                  <a:gd name="T14" fmla="*/ 54 w 54"/>
                  <a:gd name="T15" fmla="*/ 27 h 2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27">
                    <a:moveTo>
                      <a:pt x="54" y="0"/>
                    </a:moveTo>
                    <a:cubicBezTo>
                      <a:pt x="54" y="15"/>
                      <a:pt x="42" y="27"/>
                      <a:pt x="27" y="27"/>
                    </a:cubicBezTo>
                    <a:cubicBezTo>
                      <a:pt x="12" y="27"/>
                      <a:pt x="0" y="15"/>
                      <a:pt x="0" y="0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solidFill>
                <a:srgbClr val="F5AA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1" name="Freeform 29"/>
              <p:cNvSpPr>
                <a:spLocks noChangeArrowheads="1"/>
              </p:cNvSpPr>
              <p:nvPr/>
            </p:nvSpPr>
            <p:spPr bwMode="auto">
              <a:xfrm flipH="1">
                <a:off x="2785655" y="592239"/>
                <a:ext cx="799239" cy="296119"/>
              </a:xfrm>
              <a:custGeom>
                <a:avLst/>
                <a:gdLst>
                  <a:gd name="T0" fmla="*/ 799239 w 432"/>
                  <a:gd name="T1" fmla="*/ 0 h 160"/>
                  <a:gd name="T2" fmla="*/ 751137 w 432"/>
                  <a:gd name="T3" fmla="*/ 38866 h 160"/>
                  <a:gd name="T4" fmla="*/ 505075 w 432"/>
                  <a:gd name="T5" fmla="*/ 296119 h 160"/>
                  <a:gd name="T6" fmla="*/ 0 w 432"/>
                  <a:gd name="T7" fmla="*/ 296119 h 160"/>
                  <a:gd name="T8" fmla="*/ 333016 w 432"/>
                  <a:gd name="T9" fmla="*/ 48119 h 160"/>
                  <a:gd name="T10" fmla="*/ 408870 w 432"/>
                  <a:gd name="T11" fmla="*/ 0 h 160"/>
                  <a:gd name="T12" fmla="*/ 799239 w 432"/>
                  <a:gd name="T13" fmla="*/ 0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2"/>
                  <a:gd name="T22" fmla="*/ 0 h 160"/>
                  <a:gd name="T23" fmla="*/ 432 w 432"/>
                  <a:gd name="T24" fmla="*/ 160 h 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2" h="160">
                    <a:moveTo>
                      <a:pt x="432" y="0"/>
                    </a:moveTo>
                    <a:lnTo>
                      <a:pt x="406" y="21"/>
                    </a:lnTo>
                    <a:lnTo>
                      <a:pt x="273" y="160"/>
                    </a:lnTo>
                    <a:lnTo>
                      <a:pt x="0" y="160"/>
                    </a:lnTo>
                    <a:lnTo>
                      <a:pt x="180" y="26"/>
                    </a:lnTo>
                    <a:lnTo>
                      <a:pt x="221" y="0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rgbClr val="F4BF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2" name="Freeform 30"/>
              <p:cNvSpPr>
                <a:spLocks noChangeArrowheads="1"/>
              </p:cNvSpPr>
              <p:nvPr/>
            </p:nvSpPr>
            <p:spPr bwMode="auto">
              <a:xfrm flipH="1">
                <a:off x="16070" y="592239"/>
                <a:ext cx="808490" cy="296119"/>
              </a:xfrm>
              <a:custGeom>
                <a:avLst/>
                <a:gdLst>
                  <a:gd name="T0" fmla="*/ 808490 w 437"/>
                  <a:gd name="T1" fmla="*/ 296119 h 160"/>
                  <a:gd name="T2" fmla="*/ 294165 w 437"/>
                  <a:gd name="T3" fmla="*/ 296119 h 160"/>
                  <a:gd name="T4" fmla="*/ 48102 w 437"/>
                  <a:gd name="T5" fmla="*/ 38866 h 160"/>
                  <a:gd name="T6" fmla="*/ 0 w 437"/>
                  <a:gd name="T7" fmla="*/ 0 h 160"/>
                  <a:gd name="T8" fmla="*/ 399620 w 437"/>
                  <a:gd name="T9" fmla="*/ 0 h 160"/>
                  <a:gd name="T10" fmla="*/ 475474 w 437"/>
                  <a:gd name="T11" fmla="*/ 48119 h 160"/>
                  <a:gd name="T12" fmla="*/ 808490 w 437"/>
                  <a:gd name="T13" fmla="*/ 296119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7"/>
                  <a:gd name="T22" fmla="*/ 0 h 160"/>
                  <a:gd name="T23" fmla="*/ 437 w 437"/>
                  <a:gd name="T24" fmla="*/ 160 h 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7" h="160">
                    <a:moveTo>
                      <a:pt x="437" y="160"/>
                    </a:moveTo>
                    <a:lnTo>
                      <a:pt x="159" y="160"/>
                    </a:lnTo>
                    <a:lnTo>
                      <a:pt x="26" y="21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257" y="26"/>
                    </a:lnTo>
                    <a:lnTo>
                      <a:pt x="437" y="160"/>
                    </a:lnTo>
                    <a:close/>
                  </a:path>
                </a:pathLst>
              </a:custGeom>
              <a:solidFill>
                <a:srgbClr val="F4BF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3" name="Freeform 32"/>
              <p:cNvSpPr>
                <a:spLocks noChangeArrowheads="1"/>
              </p:cNvSpPr>
              <p:nvPr/>
            </p:nvSpPr>
            <p:spPr bwMode="auto">
              <a:xfrm flipH="1">
                <a:off x="530396" y="592239"/>
                <a:ext cx="684533" cy="296119"/>
              </a:xfrm>
              <a:custGeom>
                <a:avLst/>
                <a:gdLst>
                  <a:gd name="T0" fmla="*/ 684533 w 370"/>
                  <a:gd name="T1" fmla="*/ 296119 h 160"/>
                  <a:gd name="T2" fmla="*/ 172058 w 370"/>
                  <a:gd name="T3" fmla="*/ 296119 h 160"/>
                  <a:gd name="T4" fmla="*/ 48102 w 370"/>
                  <a:gd name="T5" fmla="*/ 75880 h 160"/>
                  <a:gd name="T6" fmla="*/ 0 w 370"/>
                  <a:gd name="T7" fmla="*/ 0 h 160"/>
                  <a:gd name="T8" fmla="*/ 390369 w 370"/>
                  <a:gd name="T9" fmla="*/ 0 h 160"/>
                  <a:gd name="T10" fmla="*/ 438471 w 370"/>
                  <a:gd name="T11" fmla="*/ 38866 h 160"/>
                  <a:gd name="T12" fmla="*/ 684533 w 370"/>
                  <a:gd name="T13" fmla="*/ 296119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0"/>
                  <a:gd name="T22" fmla="*/ 0 h 160"/>
                  <a:gd name="T23" fmla="*/ 370 w 370"/>
                  <a:gd name="T24" fmla="*/ 160 h 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0" h="160">
                    <a:moveTo>
                      <a:pt x="370" y="160"/>
                    </a:moveTo>
                    <a:lnTo>
                      <a:pt x="93" y="160"/>
                    </a:lnTo>
                    <a:lnTo>
                      <a:pt x="26" y="41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37" y="21"/>
                    </a:lnTo>
                    <a:lnTo>
                      <a:pt x="370" y="1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4" name="Freeform 33"/>
              <p:cNvSpPr>
                <a:spLocks noChangeArrowheads="1"/>
              </p:cNvSpPr>
              <p:nvPr/>
            </p:nvSpPr>
            <p:spPr bwMode="auto">
              <a:xfrm flipH="1">
                <a:off x="1042870" y="592239"/>
                <a:ext cx="562427" cy="296119"/>
              </a:xfrm>
              <a:custGeom>
                <a:avLst/>
                <a:gdLst>
                  <a:gd name="T0" fmla="*/ 562427 w 59"/>
                  <a:gd name="T1" fmla="*/ 296119 h 31"/>
                  <a:gd name="T2" fmla="*/ 57196 w 59"/>
                  <a:gd name="T3" fmla="*/ 296119 h 31"/>
                  <a:gd name="T4" fmla="*/ 38131 w 59"/>
                  <a:gd name="T5" fmla="*/ 200597 h 31"/>
                  <a:gd name="T6" fmla="*/ 0 w 59"/>
                  <a:gd name="T7" fmla="*/ 0 h 31"/>
                  <a:gd name="T8" fmla="*/ 390839 w 59"/>
                  <a:gd name="T9" fmla="*/ 0 h 31"/>
                  <a:gd name="T10" fmla="*/ 438502 w 59"/>
                  <a:gd name="T11" fmla="*/ 76418 h 31"/>
                  <a:gd name="T12" fmla="*/ 562427 w 59"/>
                  <a:gd name="T13" fmla="*/ 296119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31"/>
                  <a:gd name="T23" fmla="*/ 59 w 59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31">
                    <a:moveTo>
                      <a:pt x="59" y="31"/>
                    </a:moveTo>
                    <a:cubicBezTo>
                      <a:pt x="6" y="31"/>
                      <a:pt x="6" y="31"/>
                      <a:pt x="6" y="31"/>
                    </a:cubicBezTo>
                    <a:cubicBezTo>
                      <a:pt x="6" y="27"/>
                      <a:pt x="5" y="24"/>
                      <a:pt x="4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6" y="8"/>
                      <a:pt x="46" y="8"/>
                      <a:pt x="46" y="8"/>
                    </a:cubicBezTo>
                    <a:lnTo>
                      <a:pt x="59" y="31"/>
                    </a:lnTo>
                    <a:close/>
                  </a:path>
                </a:pathLst>
              </a:custGeom>
              <a:solidFill>
                <a:srgbClr val="F4BF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5" name="Freeform 34"/>
              <p:cNvSpPr>
                <a:spLocks noChangeArrowheads="1"/>
              </p:cNvSpPr>
              <p:nvPr/>
            </p:nvSpPr>
            <p:spPr bwMode="auto">
              <a:xfrm flipH="1">
                <a:off x="2395286" y="592239"/>
                <a:ext cx="684533" cy="296119"/>
              </a:xfrm>
              <a:custGeom>
                <a:avLst/>
                <a:gdLst>
                  <a:gd name="T0" fmla="*/ 684533 w 370"/>
                  <a:gd name="T1" fmla="*/ 0 h 160"/>
                  <a:gd name="T2" fmla="*/ 645681 w 370"/>
                  <a:gd name="T3" fmla="*/ 75880 h 160"/>
                  <a:gd name="T4" fmla="*/ 512475 w 370"/>
                  <a:gd name="T5" fmla="*/ 296119 h 160"/>
                  <a:gd name="T6" fmla="*/ 0 w 370"/>
                  <a:gd name="T7" fmla="*/ 296119 h 160"/>
                  <a:gd name="T8" fmla="*/ 246062 w 370"/>
                  <a:gd name="T9" fmla="*/ 38866 h 160"/>
                  <a:gd name="T10" fmla="*/ 294164 w 370"/>
                  <a:gd name="T11" fmla="*/ 0 h 160"/>
                  <a:gd name="T12" fmla="*/ 684533 w 370"/>
                  <a:gd name="T13" fmla="*/ 0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0"/>
                  <a:gd name="T22" fmla="*/ 0 h 160"/>
                  <a:gd name="T23" fmla="*/ 370 w 370"/>
                  <a:gd name="T24" fmla="*/ 160 h 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0" h="160">
                    <a:moveTo>
                      <a:pt x="370" y="0"/>
                    </a:moveTo>
                    <a:lnTo>
                      <a:pt x="349" y="41"/>
                    </a:lnTo>
                    <a:lnTo>
                      <a:pt x="277" y="160"/>
                    </a:lnTo>
                    <a:lnTo>
                      <a:pt x="0" y="160"/>
                    </a:lnTo>
                    <a:lnTo>
                      <a:pt x="133" y="21"/>
                    </a:lnTo>
                    <a:lnTo>
                      <a:pt x="159" y="0"/>
                    </a:lnTo>
                    <a:lnTo>
                      <a:pt x="3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6" name="Freeform 35"/>
              <p:cNvSpPr>
                <a:spLocks noChangeArrowheads="1"/>
              </p:cNvSpPr>
              <p:nvPr/>
            </p:nvSpPr>
            <p:spPr bwMode="auto">
              <a:xfrm flipH="1">
                <a:off x="1995666" y="592239"/>
                <a:ext cx="571678" cy="296119"/>
              </a:xfrm>
              <a:custGeom>
                <a:avLst/>
                <a:gdLst>
                  <a:gd name="T0" fmla="*/ 571678 w 60"/>
                  <a:gd name="T1" fmla="*/ 0 h 31"/>
                  <a:gd name="T2" fmla="*/ 524038 w 60"/>
                  <a:gd name="T3" fmla="*/ 200597 h 31"/>
                  <a:gd name="T4" fmla="*/ 504982 w 60"/>
                  <a:gd name="T5" fmla="*/ 296119 h 31"/>
                  <a:gd name="T6" fmla="*/ 0 w 60"/>
                  <a:gd name="T7" fmla="*/ 296119 h 31"/>
                  <a:gd name="T8" fmla="*/ 133392 w 60"/>
                  <a:gd name="T9" fmla="*/ 76418 h 31"/>
                  <a:gd name="T10" fmla="*/ 171503 w 60"/>
                  <a:gd name="T11" fmla="*/ 0 h 31"/>
                  <a:gd name="T12" fmla="*/ 571678 w 60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31"/>
                  <a:gd name="T23" fmla="*/ 60 w 60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31">
                    <a:moveTo>
                      <a:pt x="60" y="0"/>
                    </a:move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4"/>
                      <a:pt x="53" y="27"/>
                      <a:pt x="53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4BF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7" name="Freeform 36"/>
              <p:cNvSpPr>
                <a:spLocks noChangeArrowheads="1"/>
              </p:cNvSpPr>
              <p:nvPr/>
            </p:nvSpPr>
            <p:spPr bwMode="auto">
              <a:xfrm flipH="1">
                <a:off x="1547945" y="592239"/>
                <a:ext cx="514325" cy="296119"/>
              </a:xfrm>
              <a:custGeom>
                <a:avLst/>
                <a:gdLst>
                  <a:gd name="T0" fmla="*/ 514325 w 278"/>
                  <a:gd name="T1" fmla="*/ 296119 h 160"/>
                  <a:gd name="T2" fmla="*/ 0 w 278"/>
                  <a:gd name="T3" fmla="*/ 296119 h 160"/>
                  <a:gd name="T4" fmla="*/ 18501 w 278"/>
                  <a:gd name="T5" fmla="*/ 199880 h 160"/>
                  <a:gd name="T6" fmla="*/ 66603 w 278"/>
                  <a:gd name="T7" fmla="*/ 0 h 160"/>
                  <a:gd name="T8" fmla="*/ 456972 w 278"/>
                  <a:gd name="T9" fmla="*/ 0 h 160"/>
                  <a:gd name="T10" fmla="*/ 495824 w 278"/>
                  <a:gd name="T11" fmla="*/ 199880 h 160"/>
                  <a:gd name="T12" fmla="*/ 514325 w 278"/>
                  <a:gd name="T13" fmla="*/ 296119 h 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8"/>
                  <a:gd name="T22" fmla="*/ 0 h 160"/>
                  <a:gd name="T23" fmla="*/ 278 w 278"/>
                  <a:gd name="T24" fmla="*/ 160 h 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8" h="160">
                    <a:moveTo>
                      <a:pt x="278" y="160"/>
                    </a:moveTo>
                    <a:lnTo>
                      <a:pt x="0" y="160"/>
                    </a:lnTo>
                    <a:lnTo>
                      <a:pt x="10" y="108"/>
                    </a:lnTo>
                    <a:lnTo>
                      <a:pt x="36" y="0"/>
                    </a:lnTo>
                    <a:lnTo>
                      <a:pt x="247" y="0"/>
                    </a:lnTo>
                    <a:lnTo>
                      <a:pt x="268" y="108"/>
                    </a:lnTo>
                    <a:lnTo>
                      <a:pt x="278" y="1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8228" name="Rectangle 37"/>
              <p:cNvSpPr>
                <a:spLocks noChangeArrowheads="1"/>
              </p:cNvSpPr>
              <p:nvPr/>
            </p:nvSpPr>
            <p:spPr bwMode="auto">
              <a:xfrm flipH="1">
                <a:off x="424940" y="0"/>
                <a:ext cx="2751083" cy="60149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229" name="Rectangle 74"/>
              <p:cNvSpPr>
                <a:spLocks noChangeArrowheads="1"/>
              </p:cNvSpPr>
              <p:nvPr/>
            </p:nvSpPr>
            <p:spPr bwMode="auto">
              <a:xfrm flipH="1">
                <a:off x="129598" y="2327197"/>
                <a:ext cx="3351025" cy="162057"/>
              </a:xfrm>
              <a:prstGeom prst="rect">
                <a:avLst/>
              </a:prstGeom>
              <a:solidFill>
                <a:srgbClr val="852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8230" name="Rectangle 75"/>
              <p:cNvSpPr>
                <a:spLocks noChangeArrowheads="1"/>
              </p:cNvSpPr>
              <p:nvPr/>
            </p:nvSpPr>
            <p:spPr bwMode="auto">
              <a:xfrm flipH="1">
                <a:off x="0" y="2475360"/>
                <a:ext cx="3600964" cy="162057"/>
              </a:xfrm>
              <a:prstGeom prst="rect">
                <a:avLst/>
              </a:prstGeom>
              <a:solidFill>
                <a:srgbClr val="470D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8205" name="文本框 119"/>
          <p:cNvSpPr>
            <a:spLocks noChangeArrowheads="1"/>
          </p:cNvSpPr>
          <p:nvPr/>
        </p:nvSpPr>
        <p:spPr bwMode="auto">
          <a:xfrm>
            <a:off x="5518150" y="5226050"/>
            <a:ext cx="1736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C0C0C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HOME</a:t>
            </a:r>
            <a:endParaRPr lang="zh-CN" altLang="en-US" sz="2400" b="1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32" name="文本框 120"/>
          <p:cNvSpPr>
            <a:spLocks noChangeArrowheads="1"/>
          </p:cNvSpPr>
          <p:nvPr/>
        </p:nvSpPr>
        <p:spPr bwMode="auto">
          <a:xfrm>
            <a:off x="2825750" y="2498725"/>
            <a:ext cx="7442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 b="1">
                <a:solidFill>
                  <a:srgbClr val="0070C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WE WANT YOU</a:t>
            </a:r>
            <a:endParaRPr lang="zh-CN" altLang="en-US" sz="8000" b="1">
              <a:solidFill>
                <a:srgbClr val="0070C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9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9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400" decel="100000"/>
                                        <p:tgtEl>
                                          <p:spTgt spid="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8" grpId="0" bldLvl="0" animBg="1" autoUpdateAnimBg="0"/>
      <p:bldP spid="9332" grpId="0" build="allAtOnce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81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8"/>
          <p:cNvGrpSpPr>
            <a:grpSpLocks/>
          </p:cNvGrpSpPr>
          <p:nvPr/>
        </p:nvGrpSpPr>
        <p:grpSpPr bwMode="auto">
          <a:xfrm>
            <a:off x="5308600" y="5815013"/>
            <a:ext cx="1266825" cy="901700"/>
            <a:chOff x="0" y="0"/>
            <a:chExt cx="2756082" cy="1960460"/>
          </a:xfrm>
        </p:grpSpPr>
        <p:grpSp>
          <p:nvGrpSpPr>
            <p:cNvPr id="9263" name="组合 29"/>
            <p:cNvGrpSpPr>
              <a:grpSpLocks/>
            </p:cNvGrpSpPr>
            <p:nvPr/>
          </p:nvGrpSpPr>
          <p:grpSpPr bwMode="auto">
            <a:xfrm>
              <a:off x="1378042" y="1"/>
              <a:ext cx="1378040" cy="1960459"/>
              <a:chOff x="0" y="0"/>
              <a:chExt cx="1378040" cy="1960459"/>
            </a:xfrm>
          </p:grpSpPr>
          <p:sp>
            <p:nvSpPr>
              <p:cNvPr id="9269" name="直角三角形 35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A8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270" name="组合 36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9271" name="直角三角形 37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272" name="等腰三角形 38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264" name="组合 30"/>
            <p:cNvGrpSpPr>
              <a:grpSpLocks/>
            </p:cNvGrpSpPr>
            <p:nvPr/>
          </p:nvGrpSpPr>
          <p:grpSpPr bwMode="auto">
            <a:xfrm flipH="1">
              <a:off x="0" y="0"/>
              <a:ext cx="1378040" cy="1960459"/>
              <a:chOff x="0" y="0"/>
              <a:chExt cx="1378040" cy="1960459"/>
            </a:xfrm>
          </p:grpSpPr>
          <p:sp>
            <p:nvSpPr>
              <p:cNvPr id="9265" name="直角三角形 31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C4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266" name="组合 32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9267" name="直角三角形 33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268" name="等腰三角形 34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9219" name="组合 17"/>
          <p:cNvGrpSpPr>
            <a:grpSpLocks/>
          </p:cNvGrpSpPr>
          <p:nvPr/>
        </p:nvGrpSpPr>
        <p:grpSpPr bwMode="auto">
          <a:xfrm>
            <a:off x="6097588" y="5995988"/>
            <a:ext cx="1004887" cy="714375"/>
            <a:chOff x="0" y="0"/>
            <a:chExt cx="2756082" cy="1960460"/>
          </a:xfrm>
        </p:grpSpPr>
        <p:grpSp>
          <p:nvGrpSpPr>
            <p:cNvPr id="9253" name="组合 18"/>
            <p:cNvGrpSpPr>
              <a:grpSpLocks/>
            </p:cNvGrpSpPr>
            <p:nvPr/>
          </p:nvGrpSpPr>
          <p:grpSpPr bwMode="auto">
            <a:xfrm>
              <a:off x="1378042" y="1"/>
              <a:ext cx="1378040" cy="1960459"/>
              <a:chOff x="0" y="0"/>
              <a:chExt cx="1378040" cy="1960459"/>
            </a:xfrm>
          </p:grpSpPr>
          <p:sp>
            <p:nvSpPr>
              <p:cNvPr id="9259" name="直角三角形 24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A8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260" name="组合 25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9261" name="直角三角形 26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262" name="等腰三角形 27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254" name="组合 19"/>
            <p:cNvGrpSpPr>
              <a:grpSpLocks/>
            </p:cNvGrpSpPr>
            <p:nvPr/>
          </p:nvGrpSpPr>
          <p:grpSpPr bwMode="auto">
            <a:xfrm flipH="1">
              <a:off x="0" y="0"/>
              <a:ext cx="1378040" cy="1960459"/>
              <a:chOff x="0" y="0"/>
              <a:chExt cx="1378040" cy="1960459"/>
            </a:xfrm>
          </p:grpSpPr>
          <p:sp>
            <p:nvSpPr>
              <p:cNvPr id="9255" name="直角三角形 20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C4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256" name="组合 21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9257" name="直角三角形 22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258" name="等腰三角形 23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9220" name="组合 16"/>
          <p:cNvGrpSpPr>
            <a:grpSpLocks/>
          </p:cNvGrpSpPr>
          <p:nvPr/>
        </p:nvGrpSpPr>
        <p:grpSpPr bwMode="auto">
          <a:xfrm>
            <a:off x="2854325" y="5370513"/>
            <a:ext cx="1004888" cy="714375"/>
            <a:chOff x="0" y="0"/>
            <a:chExt cx="2756082" cy="1960460"/>
          </a:xfrm>
        </p:grpSpPr>
        <p:grpSp>
          <p:nvGrpSpPr>
            <p:cNvPr id="9243" name="组合 9"/>
            <p:cNvGrpSpPr>
              <a:grpSpLocks/>
            </p:cNvGrpSpPr>
            <p:nvPr/>
          </p:nvGrpSpPr>
          <p:grpSpPr bwMode="auto">
            <a:xfrm>
              <a:off x="1378042" y="1"/>
              <a:ext cx="1378040" cy="1960459"/>
              <a:chOff x="0" y="0"/>
              <a:chExt cx="1378040" cy="1960459"/>
            </a:xfrm>
          </p:grpSpPr>
          <p:sp>
            <p:nvSpPr>
              <p:cNvPr id="9249" name="直角三角形 4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A8D0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250" name="组合 8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9251" name="直角三角形 7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252" name="等腰三角形 5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244" name="组合 10"/>
            <p:cNvGrpSpPr>
              <a:grpSpLocks/>
            </p:cNvGrpSpPr>
            <p:nvPr/>
          </p:nvGrpSpPr>
          <p:grpSpPr bwMode="auto">
            <a:xfrm flipH="1">
              <a:off x="0" y="0"/>
              <a:ext cx="1378040" cy="1960459"/>
              <a:chOff x="0" y="0"/>
              <a:chExt cx="1378040" cy="1960459"/>
            </a:xfrm>
          </p:grpSpPr>
          <p:sp>
            <p:nvSpPr>
              <p:cNvPr id="9245" name="直角三角形 11"/>
              <p:cNvSpPr>
                <a:spLocks noChangeArrowheads="1"/>
              </p:cNvSpPr>
              <p:nvPr/>
            </p:nvSpPr>
            <p:spPr bwMode="auto">
              <a:xfrm>
                <a:off x="1" y="0"/>
                <a:ext cx="1378039" cy="1960459"/>
              </a:xfrm>
              <a:prstGeom prst="rtTriangle">
                <a:avLst/>
              </a:prstGeom>
              <a:solidFill>
                <a:srgbClr val="C4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246" name="组合 12"/>
              <p:cNvGrpSpPr>
                <a:grpSpLocks/>
              </p:cNvGrpSpPr>
              <p:nvPr/>
            </p:nvGrpSpPr>
            <p:grpSpPr bwMode="auto">
              <a:xfrm>
                <a:off x="0" y="1"/>
                <a:ext cx="502278" cy="1017430"/>
                <a:chOff x="0" y="0"/>
                <a:chExt cx="502278" cy="1017430"/>
              </a:xfrm>
            </p:grpSpPr>
            <p:sp>
              <p:nvSpPr>
                <p:cNvPr id="9247" name="直角三角形 13"/>
                <p:cNvSpPr>
                  <a:spLocks noChangeArrowheads="1"/>
                </p:cNvSpPr>
                <p:nvPr/>
              </p:nvSpPr>
              <p:spPr bwMode="auto">
                <a:xfrm>
                  <a:off x="2" y="0"/>
                  <a:ext cx="502276" cy="708338"/>
                </a:xfrm>
                <a:prstGeom prst="rtTriangl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9248" name="等腰三角形 14"/>
                <p:cNvSpPr>
                  <a:spLocks noChangeArrowheads="1"/>
                </p:cNvSpPr>
                <p:nvPr/>
              </p:nvSpPr>
              <p:spPr bwMode="auto">
                <a:xfrm rot="10800000">
                  <a:off x="0" y="708337"/>
                  <a:ext cx="502278" cy="309093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221" name="任意多边形 6"/>
          <p:cNvSpPr>
            <a:spLocks noChangeArrowheads="1"/>
          </p:cNvSpPr>
          <p:nvPr/>
        </p:nvSpPr>
        <p:spPr bwMode="auto">
          <a:xfrm>
            <a:off x="922338" y="5851525"/>
            <a:ext cx="10426700" cy="1006475"/>
          </a:xfrm>
          <a:custGeom>
            <a:avLst/>
            <a:gdLst>
              <a:gd name="T0" fmla="*/ 2073889 w 10426677"/>
              <a:gd name="T1" fmla="*/ 250 h 1006088"/>
              <a:gd name="T2" fmla="*/ 5154721 w 10426677"/>
              <a:gd name="T3" fmla="*/ 717979 h 1006088"/>
              <a:gd name="T4" fmla="*/ 8235552 w 10426677"/>
              <a:gd name="T5" fmla="*/ 295785 h 1006088"/>
              <a:gd name="T6" fmla="*/ 10366620 w 10426677"/>
              <a:gd name="T7" fmla="*/ 946465 h 1006088"/>
              <a:gd name="T8" fmla="*/ 10426700 w 10426677"/>
              <a:gd name="T9" fmla="*/ 1006475 h 1006088"/>
              <a:gd name="T10" fmla="*/ 5066 w 10426677"/>
              <a:gd name="T11" fmla="*/ 1006475 h 1006088"/>
              <a:gd name="T12" fmla="*/ 0 w 10426677"/>
              <a:gd name="T13" fmla="*/ 934681 h 1006088"/>
              <a:gd name="T14" fmla="*/ 2073889 w 10426677"/>
              <a:gd name="T15" fmla="*/ 250 h 10060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426677"/>
              <a:gd name="T25" fmla="*/ 0 h 1006088"/>
              <a:gd name="T26" fmla="*/ 10426677 w 10426677"/>
              <a:gd name="T27" fmla="*/ 1006088 h 10060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426677" h="1006088">
                <a:moveTo>
                  <a:pt x="2073884" y="250"/>
                </a:moveTo>
                <a:cubicBezTo>
                  <a:pt x="2964838" y="19007"/>
                  <a:pt x="4127768" y="668466"/>
                  <a:pt x="5154710" y="717703"/>
                </a:cubicBezTo>
                <a:cubicBezTo>
                  <a:pt x="6181652" y="766940"/>
                  <a:pt x="7410230" y="215954"/>
                  <a:pt x="8235534" y="295671"/>
                </a:cubicBezTo>
                <a:cubicBezTo>
                  <a:pt x="8802931" y="350477"/>
                  <a:pt x="10037462" y="694521"/>
                  <a:pt x="10366597" y="946101"/>
                </a:cubicBezTo>
                <a:lnTo>
                  <a:pt x="10426677" y="1006088"/>
                </a:lnTo>
                <a:lnTo>
                  <a:pt x="5066" y="1006088"/>
                </a:lnTo>
                <a:lnTo>
                  <a:pt x="0" y="934322"/>
                </a:lnTo>
                <a:cubicBezTo>
                  <a:pt x="83306" y="569552"/>
                  <a:pt x="1405669" y="-13818"/>
                  <a:pt x="2073884" y="250"/>
                </a:cubicBezTo>
                <a:close/>
              </a:path>
            </a:pathLst>
          </a:custGeom>
          <a:solidFill>
            <a:srgbClr val="F8E1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9222" name="组合 69"/>
          <p:cNvGrpSpPr>
            <a:grpSpLocks/>
          </p:cNvGrpSpPr>
          <p:nvPr/>
        </p:nvGrpSpPr>
        <p:grpSpPr bwMode="auto">
          <a:xfrm>
            <a:off x="4400550" y="4040188"/>
            <a:ext cx="3470275" cy="798512"/>
            <a:chOff x="0" y="0"/>
            <a:chExt cx="3471766" cy="797568"/>
          </a:xfrm>
        </p:grpSpPr>
        <p:sp>
          <p:nvSpPr>
            <p:cNvPr id="9241" name="圆角矩形 1"/>
            <p:cNvSpPr>
              <a:spLocks noChangeArrowheads="1"/>
            </p:cNvSpPr>
            <p:nvPr/>
          </p:nvSpPr>
          <p:spPr bwMode="auto">
            <a:xfrm>
              <a:off x="0" y="0"/>
              <a:ext cx="3471766" cy="79756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42" name="文本框 2"/>
            <p:cNvSpPr>
              <a:spLocks noChangeArrowheads="1"/>
            </p:cNvSpPr>
            <p:nvPr/>
          </p:nvSpPr>
          <p:spPr bwMode="auto">
            <a:xfrm>
              <a:off x="540684" y="44841"/>
              <a:ext cx="239039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谢谢观看</a:t>
              </a:r>
            </a:p>
          </p:txBody>
        </p:sp>
      </p:grpSp>
      <p:grpSp>
        <p:nvGrpSpPr>
          <p:cNvPr id="9223" name="组合 39"/>
          <p:cNvGrpSpPr>
            <a:grpSpLocks/>
          </p:cNvGrpSpPr>
          <p:nvPr/>
        </p:nvGrpSpPr>
        <p:grpSpPr bwMode="auto">
          <a:xfrm>
            <a:off x="2335213" y="5416550"/>
            <a:ext cx="604837" cy="539750"/>
            <a:chOff x="0" y="0"/>
            <a:chExt cx="2332712" cy="2083631"/>
          </a:xfrm>
        </p:grpSpPr>
        <p:sp>
          <p:nvSpPr>
            <p:cNvPr id="9236" name="等腰三角形 40"/>
            <p:cNvSpPr>
              <a:spLocks noChangeArrowheads="1"/>
            </p:cNvSpPr>
            <p:nvPr/>
          </p:nvSpPr>
          <p:spPr bwMode="auto">
            <a:xfrm>
              <a:off x="267324" y="0"/>
              <a:ext cx="1409076" cy="704538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7" name="等腰三角形 41"/>
            <p:cNvSpPr>
              <a:spLocks noChangeArrowheads="1"/>
            </p:cNvSpPr>
            <p:nvPr/>
          </p:nvSpPr>
          <p:spPr bwMode="auto">
            <a:xfrm>
              <a:off x="0" y="632085"/>
              <a:ext cx="1913745" cy="95687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8" name="等腰三角形 42"/>
            <p:cNvSpPr>
              <a:spLocks noChangeArrowheads="1"/>
            </p:cNvSpPr>
            <p:nvPr/>
          </p:nvSpPr>
          <p:spPr bwMode="auto">
            <a:xfrm>
              <a:off x="59959" y="272317"/>
              <a:ext cx="1793827" cy="89691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9" name="闪电形 43"/>
            <p:cNvSpPr>
              <a:spLocks noChangeArrowheads="1"/>
            </p:cNvSpPr>
            <p:nvPr/>
          </p:nvSpPr>
          <p:spPr bwMode="auto">
            <a:xfrm rot="-9511937">
              <a:off x="720285" y="279422"/>
              <a:ext cx="1612427" cy="1314924"/>
            </a:xfrm>
            <a:prstGeom prst="lightningBol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40" name="矩形 44"/>
            <p:cNvSpPr>
              <a:spLocks noChangeArrowheads="1"/>
            </p:cNvSpPr>
            <p:nvPr/>
          </p:nvSpPr>
          <p:spPr bwMode="auto">
            <a:xfrm>
              <a:off x="762001" y="1588956"/>
              <a:ext cx="479685" cy="494675"/>
            </a:xfrm>
            <a:prstGeom prst="rect">
              <a:avLst/>
            </a:prstGeom>
            <a:solidFill>
              <a:srgbClr val="874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9224" name="组合 45"/>
          <p:cNvGrpSpPr>
            <a:grpSpLocks/>
          </p:cNvGrpSpPr>
          <p:nvPr/>
        </p:nvGrpSpPr>
        <p:grpSpPr bwMode="auto">
          <a:xfrm>
            <a:off x="6915150" y="5807075"/>
            <a:ext cx="603250" cy="744538"/>
            <a:chOff x="0" y="0"/>
            <a:chExt cx="2332712" cy="2083631"/>
          </a:xfrm>
        </p:grpSpPr>
        <p:sp>
          <p:nvSpPr>
            <p:cNvPr id="9231" name="等腰三角形 46"/>
            <p:cNvSpPr>
              <a:spLocks noChangeArrowheads="1"/>
            </p:cNvSpPr>
            <p:nvPr/>
          </p:nvSpPr>
          <p:spPr bwMode="auto">
            <a:xfrm>
              <a:off x="267324" y="0"/>
              <a:ext cx="1409076" cy="704538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2" name="等腰三角形 47"/>
            <p:cNvSpPr>
              <a:spLocks noChangeArrowheads="1"/>
            </p:cNvSpPr>
            <p:nvPr/>
          </p:nvSpPr>
          <p:spPr bwMode="auto">
            <a:xfrm>
              <a:off x="0" y="632085"/>
              <a:ext cx="1913745" cy="95687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3" name="等腰三角形 48"/>
            <p:cNvSpPr>
              <a:spLocks noChangeArrowheads="1"/>
            </p:cNvSpPr>
            <p:nvPr/>
          </p:nvSpPr>
          <p:spPr bwMode="auto">
            <a:xfrm>
              <a:off x="59959" y="272317"/>
              <a:ext cx="1793827" cy="896912"/>
            </a:xfrm>
            <a:prstGeom prst="triangle">
              <a:avLst>
                <a:gd name="adj" fmla="val 50000"/>
              </a:avLst>
            </a:prstGeom>
            <a:solidFill>
              <a:srgbClr val="F8E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4" name="闪电形 49"/>
            <p:cNvSpPr>
              <a:spLocks noChangeArrowheads="1"/>
            </p:cNvSpPr>
            <p:nvPr/>
          </p:nvSpPr>
          <p:spPr bwMode="auto">
            <a:xfrm rot="-9511937">
              <a:off x="720285" y="279422"/>
              <a:ext cx="1612427" cy="1314924"/>
            </a:xfrm>
            <a:prstGeom prst="lightningBolt">
              <a:avLst/>
            </a:pr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9235" name="矩形 50"/>
            <p:cNvSpPr>
              <a:spLocks noChangeArrowheads="1"/>
            </p:cNvSpPr>
            <p:nvPr/>
          </p:nvSpPr>
          <p:spPr bwMode="auto">
            <a:xfrm>
              <a:off x="893089" y="1588956"/>
              <a:ext cx="265923" cy="494675"/>
            </a:xfrm>
            <a:prstGeom prst="rect">
              <a:avLst/>
            </a:prstGeom>
            <a:solidFill>
              <a:srgbClr val="874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9225" name="任意多边形 62"/>
          <p:cNvSpPr>
            <a:spLocks noChangeArrowheads="1"/>
          </p:cNvSpPr>
          <p:nvPr/>
        </p:nvSpPr>
        <p:spPr bwMode="auto">
          <a:xfrm>
            <a:off x="1616075" y="1050925"/>
            <a:ext cx="1557338" cy="911225"/>
          </a:xfrm>
          <a:custGeom>
            <a:avLst/>
            <a:gdLst>
              <a:gd name="T0" fmla="*/ 742326 w 2295707"/>
              <a:gd name="T1" fmla="*/ 0 h 1345310"/>
              <a:gd name="T2" fmla="*/ 1042093 w 2295707"/>
              <a:gd name="T3" fmla="*/ 226191 h 1345310"/>
              <a:gd name="T4" fmla="*/ 1046744 w 2295707"/>
              <a:gd name="T5" fmla="*/ 268904 h 1345310"/>
              <a:gd name="T6" fmla="*/ 1055049 w 2295707"/>
              <a:gd name="T7" fmla="*/ 264918 h 1345310"/>
              <a:gd name="T8" fmla="*/ 1124579 w 2295707"/>
              <a:gd name="T9" fmla="*/ 254422 h 1345310"/>
              <a:gd name="T10" fmla="*/ 1353645 w 2295707"/>
              <a:gd name="T11" fmla="*/ 440832 h 1345310"/>
              <a:gd name="T12" fmla="*/ 1355822 w 2295707"/>
              <a:gd name="T13" fmla="*/ 462384 h 1345310"/>
              <a:gd name="T14" fmla="*/ 1376887 w 2295707"/>
              <a:gd name="T15" fmla="*/ 464504 h 1345310"/>
              <a:gd name="T16" fmla="*/ 1557338 w 2295707"/>
              <a:gd name="T17" fmla="*/ 685572 h 1345310"/>
              <a:gd name="T18" fmla="*/ 1331341 w 2295707"/>
              <a:gd name="T19" fmla="*/ 911225 h 1345310"/>
              <a:gd name="T20" fmla="*/ 225997 w 2295707"/>
              <a:gd name="T21" fmla="*/ 911225 h 1345310"/>
              <a:gd name="T22" fmla="*/ 0 w 2295707"/>
              <a:gd name="T23" fmla="*/ 685572 h 1345310"/>
              <a:gd name="T24" fmla="*/ 225997 w 2295707"/>
              <a:gd name="T25" fmla="*/ 459920 h 1345310"/>
              <a:gd name="T26" fmla="*/ 320112 w 2295707"/>
              <a:gd name="T27" fmla="*/ 459920 h 1345310"/>
              <a:gd name="T28" fmla="*/ 313688 w 2295707"/>
              <a:gd name="T29" fmla="*/ 450405 h 1345310"/>
              <a:gd name="T30" fmla="*/ 304952 w 2295707"/>
              <a:gd name="T31" fmla="*/ 407203 h 1345310"/>
              <a:gd name="T32" fmla="*/ 313688 w 2295707"/>
              <a:gd name="T33" fmla="*/ 364000 h 1345310"/>
              <a:gd name="T34" fmla="*/ 416113 w 2295707"/>
              <a:gd name="T35" fmla="*/ 296212 h 1345310"/>
              <a:gd name="T36" fmla="*/ 437751 w 2295707"/>
              <a:gd name="T37" fmla="*/ 296212 h 1345310"/>
              <a:gd name="T38" fmla="*/ 436343 w 2295707"/>
              <a:gd name="T39" fmla="*/ 283282 h 1345310"/>
              <a:gd name="T40" fmla="*/ 742326 w 2295707"/>
              <a:gd name="T41" fmla="*/ 0 h 13453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95707"/>
              <a:gd name="T64" fmla="*/ 0 h 1345310"/>
              <a:gd name="T65" fmla="*/ 2295707 w 2295707"/>
              <a:gd name="T66" fmla="*/ 1345310 h 13453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95707" h="1345310">
                <a:moveTo>
                  <a:pt x="1094280" y="0"/>
                </a:moveTo>
                <a:cubicBezTo>
                  <a:pt x="1312253" y="0"/>
                  <a:pt x="1494114" y="143362"/>
                  <a:pt x="1536173" y="333943"/>
                </a:cubicBezTo>
                <a:lnTo>
                  <a:pt x="1543029" y="397003"/>
                </a:lnTo>
                <a:lnTo>
                  <a:pt x="1555271" y="391118"/>
                </a:lnTo>
                <a:cubicBezTo>
                  <a:pt x="1587649" y="381047"/>
                  <a:pt x="1622075" y="375622"/>
                  <a:pt x="1657767" y="375622"/>
                </a:cubicBezTo>
                <a:cubicBezTo>
                  <a:pt x="1824331" y="375622"/>
                  <a:pt x="1963300" y="493771"/>
                  <a:pt x="1995439" y="650834"/>
                </a:cubicBezTo>
                <a:lnTo>
                  <a:pt x="1998647" y="682652"/>
                </a:lnTo>
                <a:lnTo>
                  <a:pt x="2029700" y="685782"/>
                </a:lnTo>
                <a:cubicBezTo>
                  <a:pt x="2181510" y="716847"/>
                  <a:pt x="2295707" y="851168"/>
                  <a:pt x="2295707" y="1012162"/>
                </a:cubicBezTo>
                <a:cubicBezTo>
                  <a:pt x="2295707" y="1196155"/>
                  <a:pt x="2146552" y="1345310"/>
                  <a:pt x="1962559" y="1345310"/>
                </a:cubicBezTo>
                <a:lnTo>
                  <a:pt x="333148" y="1345310"/>
                </a:lnTo>
                <a:cubicBezTo>
                  <a:pt x="149155" y="1345310"/>
                  <a:pt x="0" y="1196155"/>
                  <a:pt x="0" y="1012162"/>
                </a:cubicBezTo>
                <a:cubicBezTo>
                  <a:pt x="0" y="828169"/>
                  <a:pt x="149155" y="679014"/>
                  <a:pt x="333148" y="679014"/>
                </a:cubicBezTo>
                <a:lnTo>
                  <a:pt x="471885" y="679014"/>
                </a:lnTo>
                <a:lnTo>
                  <a:pt x="462414" y="664967"/>
                </a:lnTo>
                <a:lnTo>
                  <a:pt x="449537" y="601184"/>
                </a:lnTo>
                <a:lnTo>
                  <a:pt x="462414" y="537401"/>
                </a:lnTo>
                <a:cubicBezTo>
                  <a:pt x="487290" y="478587"/>
                  <a:pt x="545526" y="437320"/>
                  <a:pt x="613401" y="437320"/>
                </a:cubicBezTo>
                <a:lnTo>
                  <a:pt x="645298" y="437320"/>
                </a:lnTo>
                <a:lnTo>
                  <a:pt x="643223" y="418231"/>
                </a:lnTo>
                <a:cubicBezTo>
                  <a:pt x="643223" y="187248"/>
                  <a:pt x="845168" y="0"/>
                  <a:pt x="1094280" y="0"/>
                </a:cubicBezTo>
                <a:close/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任意多边形 65"/>
          <p:cNvSpPr>
            <a:spLocks noChangeArrowheads="1"/>
          </p:cNvSpPr>
          <p:nvPr/>
        </p:nvSpPr>
        <p:spPr bwMode="auto">
          <a:xfrm>
            <a:off x="9344025" y="2095500"/>
            <a:ext cx="1555750" cy="912813"/>
          </a:xfrm>
          <a:custGeom>
            <a:avLst/>
            <a:gdLst>
              <a:gd name="T0" fmla="*/ 741569 w 2295707"/>
              <a:gd name="T1" fmla="*/ 0 h 1345310"/>
              <a:gd name="T2" fmla="*/ 1041031 w 2295707"/>
              <a:gd name="T3" fmla="*/ 226585 h 1345310"/>
              <a:gd name="T4" fmla="*/ 1045677 w 2295707"/>
              <a:gd name="T5" fmla="*/ 269372 h 1345310"/>
              <a:gd name="T6" fmla="*/ 1053973 w 2295707"/>
              <a:gd name="T7" fmla="*/ 265379 h 1345310"/>
              <a:gd name="T8" fmla="*/ 1123432 w 2295707"/>
              <a:gd name="T9" fmla="*/ 254865 h 1345310"/>
              <a:gd name="T10" fmla="*/ 1352265 w 2295707"/>
              <a:gd name="T11" fmla="*/ 441601 h 1345310"/>
              <a:gd name="T12" fmla="*/ 1354439 w 2295707"/>
              <a:gd name="T13" fmla="*/ 463190 h 1345310"/>
              <a:gd name="T14" fmla="*/ 1375483 w 2295707"/>
              <a:gd name="T15" fmla="*/ 465313 h 1345310"/>
              <a:gd name="T16" fmla="*/ 1555750 w 2295707"/>
              <a:gd name="T17" fmla="*/ 686767 h 1345310"/>
              <a:gd name="T18" fmla="*/ 1329983 w 2295707"/>
              <a:gd name="T19" fmla="*/ 912813 h 1345310"/>
              <a:gd name="T20" fmla="*/ 225767 w 2295707"/>
              <a:gd name="T21" fmla="*/ 912813 h 1345310"/>
              <a:gd name="T22" fmla="*/ 0 w 2295707"/>
              <a:gd name="T23" fmla="*/ 686767 h 1345310"/>
              <a:gd name="T24" fmla="*/ 225767 w 2295707"/>
              <a:gd name="T25" fmla="*/ 460721 h 1345310"/>
              <a:gd name="T26" fmla="*/ 319786 w 2295707"/>
              <a:gd name="T27" fmla="*/ 460721 h 1345310"/>
              <a:gd name="T28" fmla="*/ 313368 w 2295707"/>
              <a:gd name="T29" fmla="*/ 451190 h 1345310"/>
              <a:gd name="T30" fmla="*/ 304641 w 2295707"/>
              <a:gd name="T31" fmla="*/ 407912 h 1345310"/>
              <a:gd name="T32" fmla="*/ 313368 w 2295707"/>
              <a:gd name="T33" fmla="*/ 364635 h 1345310"/>
              <a:gd name="T34" fmla="*/ 415688 w 2295707"/>
              <a:gd name="T35" fmla="*/ 296728 h 1345310"/>
              <a:gd name="T36" fmla="*/ 437304 w 2295707"/>
              <a:gd name="T37" fmla="*/ 296728 h 1345310"/>
              <a:gd name="T38" fmla="*/ 435898 w 2295707"/>
              <a:gd name="T39" fmla="*/ 283776 h 1345310"/>
              <a:gd name="T40" fmla="*/ 741569 w 2295707"/>
              <a:gd name="T41" fmla="*/ 0 h 13453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95707"/>
              <a:gd name="T64" fmla="*/ 0 h 1345310"/>
              <a:gd name="T65" fmla="*/ 2295707 w 2295707"/>
              <a:gd name="T66" fmla="*/ 1345310 h 13453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95707" h="1345310">
                <a:moveTo>
                  <a:pt x="1094280" y="0"/>
                </a:moveTo>
                <a:cubicBezTo>
                  <a:pt x="1312253" y="0"/>
                  <a:pt x="1494114" y="143362"/>
                  <a:pt x="1536173" y="333943"/>
                </a:cubicBezTo>
                <a:lnTo>
                  <a:pt x="1543029" y="397003"/>
                </a:lnTo>
                <a:lnTo>
                  <a:pt x="1555271" y="391118"/>
                </a:lnTo>
                <a:cubicBezTo>
                  <a:pt x="1587649" y="381047"/>
                  <a:pt x="1622075" y="375622"/>
                  <a:pt x="1657767" y="375622"/>
                </a:cubicBezTo>
                <a:cubicBezTo>
                  <a:pt x="1824331" y="375622"/>
                  <a:pt x="1963300" y="493771"/>
                  <a:pt x="1995439" y="650834"/>
                </a:cubicBezTo>
                <a:lnTo>
                  <a:pt x="1998647" y="682652"/>
                </a:lnTo>
                <a:lnTo>
                  <a:pt x="2029700" y="685782"/>
                </a:lnTo>
                <a:cubicBezTo>
                  <a:pt x="2181510" y="716847"/>
                  <a:pt x="2295707" y="851168"/>
                  <a:pt x="2295707" y="1012162"/>
                </a:cubicBezTo>
                <a:cubicBezTo>
                  <a:pt x="2295707" y="1196155"/>
                  <a:pt x="2146552" y="1345310"/>
                  <a:pt x="1962559" y="1345310"/>
                </a:cubicBezTo>
                <a:lnTo>
                  <a:pt x="333148" y="1345310"/>
                </a:lnTo>
                <a:cubicBezTo>
                  <a:pt x="149155" y="1345310"/>
                  <a:pt x="0" y="1196155"/>
                  <a:pt x="0" y="1012162"/>
                </a:cubicBezTo>
                <a:cubicBezTo>
                  <a:pt x="0" y="828169"/>
                  <a:pt x="149155" y="679014"/>
                  <a:pt x="333148" y="679014"/>
                </a:cubicBezTo>
                <a:lnTo>
                  <a:pt x="471885" y="679014"/>
                </a:lnTo>
                <a:lnTo>
                  <a:pt x="462414" y="664967"/>
                </a:lnTo>
                <a:lnTo>
                  <a:pt x="449537" y="601184"/>
                </a:lnTo>
                <a:lnTo>
                  <a:pt x="462414" y="537401"/>
                </a:lnTo>
                <a:cubicBezTo>
                  <a:pt x="487290" y="478587"/>
                  <a:pt x="545526" y="437320"/>
                  <a:pt x="613401" y="437320"/>
                </a:cubicBezTo>
                <a:lnTo>
                  <a:pt x="645298" y="437320"/>
                </a:lnTo>
                <a:lnTo>
                  <a:pt x="643223" y="418231"/>
                </a:lnTo>
                <a:cubicBezTo>
                  <a:pt x="643223" y="187248"/>
                  <a:pt x="845168" y="0"/>
                  <a:pt x="1094280" y="0"/>
                </a:cubicBezTo>
                <a:close/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任意多边形 66"/>
          <p:cNvSpPr>
            <a:spLocks noChangeArrowheads="1"/>
          </p:cNvSpPr>
          <p:nvPr/>
        </p:nvSpPr>
        <p:spPr bwMode="auto">
          <a:xfrm flipH="1">
            <a:off x="2682875" y="4568825"/>
            <a:ext cx="711200" cy="417513"/>
          </a:xfrm>
          <a:custGeom>
            <a:avLst/>
            <a:gdLst>
              <a:gd name="T0" fmla="*/ 339003 w 2295707"/>
              <a:gd name="T1" fmla="*/ 0 h 1345310"/>
              <a:gd name="T2" fmla="*/ 475900 w 2295707"/>
              <a:gd name="T3" fmla="*/ 103638 h 1345310"/>
              <a:gd name="T4" fmla="*/ 478024 w 2295707"/>
              <a:gd name="T5" fmla="*/ 123209 h 1345310"/>
              <a:gd name="T6" fmla="*/ 481816 w 2295707"/>
              <a:gd name="T7" fmla="*/ 121382 h 1345310"/>
              <a:gd name="T8" fmla="*/ 513569 w 2295707"/>
              <a:gd name="T9" fmla="*/ 116573 h 1345310"/>
              <a:gd name="T10" fmla="*/ 618178 w 2295707"/>
              <a:gd name="T11" fmla="*/ 201984 h 1345310"/>
              <a:gd name="T12" fmla="*/ 619172 w 2295707"/>
              <a:gd name="T13" fmla="*/ 211859 h 1345310"/>
              <a:gd name="T14" fmla="*/ 628792 w 2295707"/>
              <a:gd name="T15" fmla="*/ 212830 h 1345310"/>
              <a:gd name="T16" fmla="*/ 711200 w 2295707"/>
              <a:gd name="T17" fmla="*/ 314121 h 1345310"/>
              <a:gd name="T18" fmla="*/ 607992 w 2295707"/>
              <a:gd name="T19" fmla="*/ 417513 h 1345310"/>
              <a:gd name="T20" fmla="*/ 103208 w 2295707"/>
              <a:gd name="T21" fmla="*/ 417513 h 1345310"/>
              <a:gd name="T22" fmla="*/ 0 w 2295707"/>
              <a:gd name="T23" fmla="*/ 314121 h 1345310"/>
              <a:gd name="T24" fmla="*/ 103208 w 2295707"/>
              <a:gd name="T25" fmla="*/ 210730 h 1345310"/>
              <a:gd name="T26" fmla="*/ 146188 w 2295707"/>
              <a:gd name="T27" fmla="*/ 210730 h 1345310"/>
              <a:gd name="T28" fmla="*/ 143254 w 2295707"/>
              <a:gd name="T29" fmla="*/ 206371 h 1345310"/>
              <a:gd name="T30" fmla="*/ 139265 w 2295707"/>
              <a:gd name="T31" fmla="*/ 186576 h 1345310"/>
              <a:gd name="T32" fmla="*/ 143254 w 2295707"/>
              <a:gd name="T33" fmla="*/ 166781 h 1345310"/>
              <a:gd name="T34" fmla="*/ 190029 w 2295707"/>
              <a:gd name="T35" fmla="*/ 135721 h 1345310"/>
              <a:gd name="T36" fmla="*/ 199911 w 2295707"/>
              <a:gd name="T37" fmla="*/ 135721 h 1345310"/>
              <a:gd name="T38" fmla="*/ 199268 w 2295707"/>
              <a:gd name="T39" fmla="*/ 129797 h 1345310"/>
              <a:gd name="T40" fmla="*/ 339003 w 2295707"/>
              <a:gd name="T41" fmla="*/ 0 h 134531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95707"/>
              <a:gd name="T64" fmla="*/ 0 h 1345310"/>
              <a:gd name="T65" fmla="*/ 2295707 w 2295707"/>
              <a:gd name="T66" fmla="*/ 1345310 h 134531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95707" h="1345310">
                <a:moveTo>
                  <a:pt x="1094280" y="0"/>
                </a:moveTo>
                <a:cubicBezTo>
                  <a:pt x="1312253" y="0"/>
                  <a:pt x="1494114" y="143362"/>
                  <a:pt x="1536173" y="333943"/>
                </a:cubicBezTo>
                <a:lnTo>
                  <a:pt x="1543029" y="397003"/>
                </a:lnTo>
                <a:lnTo>
                  <a:pt x="1555271" y="391118"/>
                </a:lnTo>
                <a:cubicBezTo>
                  <a:pt x="1587649" y="381047"/>
                  <a:pt x="1622075" y="375622"/>
                  <a:pt x="1657767" y="375622"/>
                </a:cubicBezTo>
                <a:cubicBezTo>
                  <a:pt x="1824331" y="375622"/>
                  <a:pt x="1963300" y="493771"/>
                  <a:pt x="1995439" y="650834"/>
                </a:cubicBezTo>
                <a:lnTo>
                  <a:pt x="1998647" y="682652"/>
                </a:lnTo>
                <a:lnTo>
                  <a:pt x="2029700" y="685782"/>
                </a:lnTo>
                <a:cubicBezTo>
                  <a:pt x="2181510" y="716847"/>
                  <a:pt x="2295707" y="851168"/>
                  <a:pt x="2295707" y="1012162"/>
                </a:cubicBezTo>
                <a:cubicBezTo>
                  <a:pt x="2295707" y="1196155"/>
                  <a:pt x="2146552" y="1345310"/>
                  <a:pt x="1962559" y="1345310"/>
                </a:cubicBezTo>
                <a:lnTo>
                  <a:pt x="333148" y="1345310"/>
                </a:lnTo>
                <a:cubicBezTo>
                  <a:pt x="149155" y="1345310"/>
                  <a:pt x="0" y="1196155"/>
                  <a:pt x="0" y="1012162"/>
                </a:cubicBezTo>
                <a:cubicBezTo>
                  <a:pt x="0" y="828169"/>
                  <a:pt x="149155" y="679014"/>
                  <a:pt x="333148" y="679014"/>
                </a:cubicBezTo>
                <a:lnTo>
                  <a:pt x="471885" y="679014"/>
                </a:lnTo>
                <a:lnTo>
                  <a:pt x="462414" y="664967"/>
                </a:lnTo>
                <a:lnTo>
                  <a:pt x="449537" y="601184"/>
                </a:lnTo>
                <a:lnTo>
                  <a:pt x="462414" y="537401"/>
                </a:lnTo>
                <a:cubicBezTo>
                  <a:pt x="487290" y="478587"/>
                  <a:pt x="545526" y="437320"/>
                  <a:pt x="613401" y="437320"/>
                </a:cubicBezTo>
                <a:lnTo>
                  <a:pt x="645298" y="437320"/>
                </a:lnTo>
                <a:lnTo>
                  <a:pt x="643223" y="418231"/>
                </a:lnTo>
                <a:cubicBezTo>
                  <a:pt x="643223" y="187248"/>
                  <a:pt x="845168" y="0"/>
                  <a:pt x="1094280" y="0"/>
                </a:cubicBezTo>
                <a:close/>
              </a:path>
            </a:pathLst>
          </a:custGeom>
          <a:solidFill>
            <a:srgbClr val="FFFF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文本框 67"/>
          <p:cNvSpPr>
            <a:spLocks noChangeArrowheads="1"/>
          </p:cNvSpPr>
          <p:nvPr/>
        </p:nvSpPr>
        <p:spPr bwMode="auto">
          <a:xfrm>
            <a:off x="3644900" y="2705100"/>
            <a:ext cx="54070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社团</a:t>
            </a:r>
            <a:r>
              <a:rPr lang="en-US" altLang="zh-CN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·</a:t>
            </a:r>
            <a:r>
              <a: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学生会招新模板</a:t>
            </a:r>
          </a:p>
        </p:txBody>
      </p:sp>
      <p:grpSp>
        <p:nvGrpSpPr>
          <p:cNvPr id="9229" name="组合 72"/>
          <p:cNvGrpSpPr>
            <a:grpSpLocks/>
          </p:cNvGrpSpPr>
          <p:nvPr/>
        </p:nvGrpSpPr>
        <p:grpSpPr bwMode="auto">
          <a:xfrm rot="-212611">
            <a:off x="6535738" y="1539875"/>
            <a:ext cx="1131887" cy="1028700"/>
            <a:chOff x="0" y="0"/>
            <a:chExt cx="1131977" cy="1028964"/>
          </a:xfrm>
        </p:grpSpPr>
        <p:sp>
          <p:nvSpPr>
            <p:cNvPr id="9230" name="文本框 71"/>
            <p:cNvSpPr>
              <a:spLocks noChangeArrowheads="1"/>
            </p:cNvSpPr>
            <p:nvPr/>
          </p:nvSpPr>
          <p:spPr bwMode="auto">
            <a:xfrm rot="-2567807">
              <a:off x="0" y="380210"/>
              <a:ext cx="11319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833C0B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SSSSNACK</a:t>
              </a:r>
              <a:endParaRPr lang="zh-CN" altLang="en-US">
                <a:solidFill>
                  <a:srgbClr val="833C0B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5"/>
          <p:cNvSpPr>
            <a:spLocks noChangeArrowheads="1"/>
          </p:cNvSpPr>
          <p:nvPr/>
        </p:nvSpPr>
        <p:spPr bwMode="auto">
          <a:xfrm>
            <a:off x="431800" y="3355975"/>
            <a:ext cx="144463" cy="715963"/>
          </a:xfrm>
          <a:custGeom>
            <a:avLst/>
            <a:gdLst>
              <a:gd name="T0" fmla="*/ 0 w 38"/>
              <a:gd name="T1" fmla="*/ 18841 h 190"/>
              <a:gd name="T2" fmla="*/ 0 w 38"/>
              <a:gd name="T3" fmla="*/ 648135 h 190"/>
              <a:gd name="T4" fmla="*/ 76033 w 38"/>
              <a:gd name="T5" fmla="*/ 715963 h 190"/>
              <a:gd name="T6" fmla="*/ 125455 w 38"/>
              <a:gd name="T7" fmla="*/ 666976 h 190"/>
              <a:gd name="T8" fmla="*/ 144463 w 38"/>
              <a:gd name="T9" fmla="*/ 0 h 190"/>
              <a:gd name="T10" fmla="*/ 0 w 38"/>
              <a:gd name="T11" fmla="*/ 18841 h 1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"/>
              <a:gd name="T19" fmla="*/ 0 h 190"/>
              <a:gd name="T20" fmla="*/ 38 w 38"/>
              <a:gd name="T21" fmla="*/ 190 h 1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" h="190">
                <a:moveTo>
                  <a:pt x="0" y="5"/>
                </a:moveTo>
                <a:cubicBezTo>
                  <a:pt x="0" y="172"/>
                  <a:pt x="0" y="172"/>
                  <a:pt x="0" y="172"/>
                </a:cubicBezTo>
                <a:cubicBezTo>
                  <a:pt x="0" y="172"/>
                  <a:pt x="0" y="190"/>
                  <a:pt x="20" y="190"/>
                </a:cubicBezTo>
                <a:cubicBezTo>
                  <a:pt x="34" y="190"/>
                  <a:pt x="33" y="177"/>
                  <a:pt x="33" y="177"/>
                </a:cubicBezTo>
                <a:cubicBezTo>
                  <a:pt x="38" y="0"/>
                  <a:pt x="38" y="0"/>
                  <a:pt x="38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3" name="Freeform 6"/>
          <p:cNvSpPr>
            <a:spLocks noChangeArrowheads="1"/>
          </p:cNvSpPr>
          <p:nvPr/>
        </p:nvSpPr>
        <p:spPr bwMode="auto">
          <a:xfrm>
            <a:off x="1125538" y="3355975"/>
            <a:ext cx="139700" cy="715963"/>
          </a:xfrm>
          <a:custGeom>
            <a:avLst/>
            <a:gdLst>
              <a:gd name="T0" fmla="*/ 139700 w 37"/>
              <a:gd name="T1" fmla="*/ 18841 h 190"/>
              <a:gd name="T2" fmla="*/ 139700 w 37"/>
              <a:gd name="T3" fmla="*/ 648135 h 190"/>
              <a:gd name="T4" fmla="*/ 67962 w 37"/>
              <a:gd name="T5" fmla="*/ 715963 h 190"/>
              <a:gd name="T6" fmla="*/ 18878 w 37"/>
              <a:gd name="T7" fmla="*/ 666976 h 190"/>
              <a:gd name="T8" fmla="*/ 0 w 37"/>
              <a:gd name="T9" fmla="*/ 0 h 190"/>
              <a:gd name="T10" fmla="*/ 139700 w 37"/>
              <a:gd name="T11" fmla="*/ 18841 h 1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"/>
              <a:gd name="T19" fmla="*/ 0 h 190"/>
              <a:gd name="T20" fmla="*/ 37 w 37"/>
              <a:gd name="T21" fmla="*/ 190 h 1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" h="190">
                <a:moveTo>
                  <a:pt x="37" y="5"/>
                </a:moveTo>
                <a:cubicBezTo>
                  <a:pt x="37" y="172"/>
                  <a:pt x="37" y="172"/>
                  <a:pt x="37" y="172"/>
                </a:cubicBezTo>
                <a:cubicBezTo>
                  <a:pt x="37" y="172"/>
                  <a:pt x="37" y="190"/>
                  <a:pt x="18" y="190"/>
                </a:cubicBezTo>
                <a:cubicBezTo>
                  <a:pt x="4" y="190"/>
                  <a:pt x="5" y="177"/>
                  <a:pt x="5" y="177"/>
                </a:cubicBezTo>
                <a:cubicBezTo>
                  <a:pt x="0" y="0"/>
                  <a:pt x="0" y="0"/>
                  <a:pt x="0" y="0"/>
                </a:cubicBezTo>
                <a:lnTo>
                  <a:pt x="37" y="5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Freeform 7"/>
          <p:cNvSpPr>
            <a:spLocks noChangeArrowheads="1"/>
          </p:cNvSpPr>
          <p:nvPr/>
        </p:nvSpPr>
        <p:spPr bwMode="auto">
          <a:xfrm>
            <a:off x="969963" y="5022850"/>
            <a:ext cx="317500" cy="68263"/>
          </a:xfrm>
          <a:custGeom>
            <a:avLst/>
            <a:gdLst>
              <a:gd name="T0" fmla="*/ 287262 w 84"/>
              <a:gd name="T1" fmla="*/ 0 h 18"/>
              <a:gd name="T2" fmla="*/ 309940 w 84"/>
              <a:gd name="T3" fmla="*/ 26547 h 18"/>
              <a:gd name="T4" fmla="*/ 302381 w 84"/>
              <a:gd name="T5" fmla="*/ 68263 h 18"/>
              <a:gd name="T6" fmla="*/ 7560 w 84"/>
              <a:gd name="T7" fmla="*/ 60678 h 18"/>
              <a:gd name="T8" fmla="*/ 3780 w 84"/>
              <a:gd name="T9" fmla="*/ 15170 h 18"/>
              <a:gd name="T10" fmla="*/ 30238 w 84"/>
              <a:gd name="T11" fmla="*/ 0 h 18"/>
              <a:gd name="T12" fmla="*/ 287262 w 84"/>
              <a:gd name="T13" fmla="*/ 0 h 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18"/>
              <a:gd name="T23" fmla="*/ 84 w 84"/>
              <a:gd name="T24" fmla="*/ 18 h 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18">
                <a:moveTo>
                  <a:pt x="76" y="0"/>
                </a:move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4" y="18"/>
                  <a:pt x="80" y="18"/>
                </a:cubicBezTo>
                <a:cubicBezTo>
                  <a:pt x="80" y="18"/>
                  <a:pt x="6" y="17"/>
                  <a:pt x="2" y="16"/>
                </a:cubicBezTo>
                <a:cubicBezTo>
                  <a:pt x="0" y="15"/>
                  <a:pt x="1" y="4"/>
                  <a:pt x="1" y="4"/>
                </a:cubicBezTo>
                <a:cubicBezTo>
                  <a:pt x="8" y="0"/>
                  <a:pt x="8" y="0"/>
                  <a:pt x="8" y="0"/>
                </a:cubicBezTo>
                <a:lnTo>
                  <a:pt x="76" y="0"/>
                </a:ln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Freeform 8"/>
          <p:cNvSpPr>
            <a:spLocks noChangeArrowheads="1"/>
          </p:cNvSpPr>
          <p:nvPr/>
        </p:nvSpPr>
        <p:spPr bwMode="auto">
          <a:xfrm>
            <a:off x="950913" y="4303713"/>
            <a:ext cx="352425" cy="746125"/>
          </a:xfrm>
          <a:custGeom>
            <a:avLst/>
            <a:gdLst>
              <a:gd name="T0" fmla="*/ 109896 w 93"/>
              <a:gd name="T1" fmla="*/ 7537 h 198"/>
              <a:gd name="T2" fmla="*/ 106106 w 93"/>
              <a:gd name="T3" fmla="*/ 618003 h 198"/>
              <a:gd name="T4" fmla="*/ 318319 w 93"/>
              <a:gd name="T5" fmla="*/ 648149 h 198"/>
              <a:gd name="T6" fmla="*/ 329688 w 93"/>
              <a:gd name="T7" fmla="*/ 746125 h 198"/>
              <a:gd name="T8" fmla="*/ 22737 w 93"/>
              <a:gd name="T9" fmla="*/ 734820 h 198"/>
              <a:gd name="T10" fmla="*/ 0 w 93"/>
              <a:gd name="T11" fmla="*/ 0 h 198"/>
              <a:gd name="T12" fmla="*/ 109896 w 93"/>
              <a:gd name="T13" fmla="*/ 7537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3"/>
              <a:gd name="T22" fmla="*/ 0 h 198"/>
              <a:gd name="T23" fmla="*/ 93 w 93"/>
              <a:gd name="T24" fmla="*/ 198 h 19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3" h="198">
                <a:moveTo>
                  <a:pt x="29" y="2"/>
                </a:moveTo>
                <a:cubicBezTo>
                  <a:pt x="28" y="164"/>
                  <a:pt x="28" y="164"/>
                  <a:pt x="28" y="164"/>
                </a:cubicBezTo>
                <a:cubicBezTo>
                  <a:pt x="28" y="164"/>
                  <a:pt x="76" y="156"/>
                  <a:pt x="84" y="172"/>
                </a:cubicBezTo>
                <a:cubicBezTo>
                  <a:pt x="93" y="189"/>
                  <a:pt x="87" y="198"/>
                  <a:pt x="87" y="198"/>
                </a:cubicBezTo>
                <a:cubicBezTo>
                  <a:pt x="6" y="195"/>
                  <a:pt x="6" y="195"/>
                  <a:pt x="6" y="195"/>
                </a:cubicBezTo>
                <a:cubicBezTo>
                  <a:pt x="0" y="0"/>
                  <a:pt x="0" y="0"/>
                  <a:pt x="0" y="0"/>
                </a:cubicBezTo>
                <a:lnTo>
                  <a:pt x="29" y="2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Freeform 9"/>
          <p:cNvSpPr>
            <a:spLocks noChangeArrowheads="1"/>
          </p:cNvSpPr>
          <p:nvPr/>
        </p:nvSpPr>
        <p:spPr bwMode="auto">
          <a:xfrm>
            <a:off x="1101725" y="4913313"/>
            <a:ext cx="133350" cy="131762"/>
          </a:xfrm>
          <a:custGeom>
            <a:avLst/>
            <a:gdLst>
              <a:gd name="T0" fmla="*/ 133350 w 35"/>
              <a:gd name="T1" fmla="*/ 11294 h 35"/>
              <a:gd name="T2" fmla="*/ 30480 w 35"/>
              <a:gd name="T3" fmla="*/ 131762 h 35"/>
              <a:gd name="T4" fmla="*/ 0 w 35"/>
              <a:gd name="T5" fmla="*/ 131762 h 35"/>
              <a:gd name="T6" fmla="*/ 30480 w 35"/>
              <a:gd name="T7" fmla="*/ 60234 h 35"/>
              <a:gd name="T8" fmla="*/ 102870 w 35"/>
              <a:gd name="T9" fmla="*/ 3765 h 35"/>
              <a:gd name="T10" fmla="*/ 133350 w 35"/>
              <a:gd name="T11" fmla="*/ 11294 h 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35"/>
              <a:gd name="T20" fmla="*/ 35 w 35"/>
              <a:gd name="T21" fmla="*/ 35 h 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35">
                <a:moveTo>
                  <a:pt x="35" y="3"/>
                </a:moveTo>
                <a:cubicBezTo>
                  <a:pt x="35" y="3"/>
                  <a:pt x="16" y="7"/>
                  <a:pt x="8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2" y="25"/>
                  <a:pt x="8" y="16"/>
                </a:cubicBezTo>
                <a:cubicBezTo>
                  <a:pt x="15" y="8"/>
                  <a:pt x="25" y="0"/>
                  <a:pt x="27" y="1"/>
                </a:cubicBezTo>
                <a:cubicBezTo>
                  <a:pt x="31" y="1"/>
                  <a:pt x="35" y="3"/>
                  <a:pt x="35" y="3"/>
                </a:cubicBez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7" name="Freeform 10"/>
          <p:cNvSpPr>
            <a:spLocks noChangeArrowheads="1"/>
          </p:cNvSpPr>
          <p:nvPr/>
        </p:nvSpPr>
        <p:spPr bwMode="auto">
          <a:xfrm>
            <a:off x="431800" y="5014913"/>
            <a:ext cx="322263" cy="76200"/>
          </a:xfrm>
          <a:custGeom>
            <a:avLst/>
            <a:gdLst>
              <a:gd name="T0" fmla="*/ 34122 w 85"/>
              <a:gd name="T1" fmla="*/ 7620 h 20"/>
              <a:gd name="T2" fmla="*/ 7583 w 85"/>
              <a:gd name="T3" fmla="*/ 34290 h 20"/>
              <a:gd name="T4" fmla="*/ 15165 w 85"/>
              <a:gd name="T5" fmla="*/ 76200 h 20"/>
              <a:gd name="T6" fmla="*/ 310889 w 85"/>
              <a:gd name="T7" fmla="*/ 60960 h 20"/>
              <a:gd name="T8" fmla="*/ 318472 w 85"/>
              <a:gd name="T9" fmla="*/ 19050 h 20"/>
              <a:gd name="T10" fmla="*/ 291932 w 85"/>
              <a:gd name="T11" fmla="*/ 0 h 20"/>
              <a:gd name="T12" fmla="*/ 34122 w 85"/>
              <a:gd name="T13" fmla="*/ 762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5"/>
              <a:gd name="T22" fmla="*/ 0 h 20"/>
              <a:gd name="T23" fmla="*/ 85 w 85"/>
              <a:gd name="T24" fmla="*/ 20 h 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5" h="20">
                <a:moveTo>
                  <a:pt x="9" y="2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0" y="19"/>
                  <a:pt x="4" y="20"/>
                </a:cubicBezTo>
                <a:cubicBezTo>
                  <a:pt x="5" y="20"/>
                  <a:pt x="78" y="18"/>
                  <a:pt x="82" y="16"/>
                </a:cubicBezTo>
                <a:cubicBezTo>
                  <a:pt x="85" y="15"/>
                  <a:pt x="84" y="5"/>
                  <a:pt x="84" y="5"/>
                </a:cubicBezTo>
                <a:cubicBezTo>
                  <a:pt x="77" y="0"/>
                  <a:pt x="77" y="0"/>
                  <a:pt x="77" y="0"/>
                </a:cubicBezTo>
                <a:lnTo>
                  <a:pt x="9" y="2"/>
                </a:ln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Freeform 11"/>
          <p:cNvSpPr>
            <a:spLocks noChangeArrowheads="1"/>
          </p:cNvSpPr>
          <p:nvPr/>
        </p:nvSpPr>
        <p:spPr bwMode="auto">
          <a:xfrm>
            <a:off x="415925" y="4297363"/>
            <a:ext cx="349250" cy="752475"/>
          </a:xfrm>
          <a:custGeom>
            <a:avLst/>
            <a:gdLst>
              <a:gd name="T0" fmla="*/ 235364 w 92"/>
              <a:gd name="T1" fmla="*/ 11287 h 200"/>
              <a:gd name="T2" fmla="*/ 246753 w 92"/>
              <a:gd name="T3" fmla="*/ 620792 h 200"/>
              <a:gd name="T4" fmla="*/ 34166 w 92"/>
              <a:gd name="T5" fmla="*/ 654653 h 200"/>
              <a:gd name="T6" fmla="*/ 22777 w 92"/>
              <a:gd name="T7" fmla="*/ 752475 h 200"/>
              <a:gd name="T8" fmla="*/ 334065 w 92"/>
              <a:gd name="T9" fmla="*/ 737426 h 200"/>
              <a:gd name="T10" fmla="*/ 349250 w 92"/>
              <a:gd name="T11" fmla="*/ 0 h 200"/>
              <a:gd name="T12" fmla="*/ 235364 w 92"/>
              <a:gd name="T13" fmla="*/ 11287 h 2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2"/>
              <a:gd name="T22" fmla="*/ 0 h 200"/>
              <a:gd name="T23" fmla="*/ 92 w 92"/>
              <a:gd name="T24" fmla="*/ 200 h 2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2" h="200">
                <a:moveTo>
                  <a:pt x="62" y="3"/>
                </a:moveTo>
                <a:cubicBezTo>
                  <a:pt x="65" y="165"/>
                  <a:pt x="65" y="165"/>
                  <a:pt x="65" y="165"/>
                </a:cubicBezTo>
                <a:cubicBezTo>
                  <a:pt x="65" y="165"/>
                  <a:pt x="17" y="157"/>
                  <a:pt x="9" y="174"/>
                </a:cubicBezTo>
                <a:cubicBezTo>
                  <a:pt x="0" y="190"/>
                  <a:pt x="6" y="200"/>
                  <a:pt x="6" y="200"/>
                </a:cubicBezTo>
                <a:cubicBezTo>
                  <a:pt x="88" y="196"/>
                  <a:pt x="88" y="196"/>
                  <a:pt x="88" y="196"/>
                </a:cubicBezTo>
                <a:cubicBezTo>
                  <a:pt x="92" y="0"/>
                  <a:pt x="92" y="0"/>
                  <a:pt x="92" y="0"/>
                </a:cubicBezTo>
                <a:lnTo>
                  <a:pt x="62" y="3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Freeform 12"/>
          <p:cNvSpPr>
            <a:spLocks noChangeArrowheads="1"/>
          </p:cNvSpPr>
          <p:nvPr/>
        </p:nvSpPr>
        <p:spPr bwMode="auto">
          <a:xfrm>
            <a:off x="484188" y="4913313"/>
            <a:ext cx="136525" cy="128587"/>
          </a:xfrm>
          <a:custGeom>
            <a:avLst/>
            <a:gdLst>
              <a:gd name="T0" fmla="*/ 0 w 36"/>
              <a:gd name="T1" fmla="*/ 7564 h 34"/>
              <a:gd name="T2" fmla="*/ 102394 w 36"/>
              <a:gd name="T3" fmla="*/ 128587 h 34"/>
              <a:gd name="T4" fmla="*/ 136525 w 36"/>
              <a:gd name="T5" fmla="*/ 128587 h 34"/>
              <a:gd name="T6" fmla="*/ 102394 w 36"/>
              <a:gd name="T7" fmla="*/ 56730 h 34"/>
              <a:gd name="T8" fmla="*/ 30339 w 36"/>
              <a:gd name="T9" fmla="*/ 0 h 34"/>
              <a:gd name="T10" fmla="*/ 0 w 36"/>
              <a:gd name="T11" fmla="*/ 7564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34"/>
              <a:gd name="T20" fmla="*/ 36 w 36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34">
                <a:moveTo>
                  <a:pt x="0" y="2"/>
                </a:moveTo>
                <a:cubicBezTo>
                  <a:pt x="0" y="2"/>
                  <a:pt x="19" y="6"/>
                  <a:pt x="27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4" y="24"/>
                  <a:pt x="27" y="15"/>
                </a:cubicBezTo>
                <a:cubicBezTo>
                  <a:pt x="21" y="7"/>
                  <a:pt x="10" y="0"/>
                  <a:pt x="8" y="0"/>
                </a:cubicBezTo>
                <a:cubicBezTo>
                  <a:pt x="4" y="0"/>
                  <a:pt x="0" y="2"/>
                  <a:pt x="0" y="2"/>
                </a:cubicBez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Freeform 13"/>
          <p:cNvSpPr>
            <a:spLocks noChangeArrowheads="1"/>
          </p:cNvSpPr>
          <p:nvPr/>
        </p:nvSpPr>
        <p:spPr bwMode="auto">
          <a:xfrm>
            <a:off x="514350" y="3814763"/>
            <a:ext cx="679450" cy="708025"/>
          </a:xfrm>
          <a:custGeom>
            <a:avLst/>
            <a:gdLst>
              <a:gd name="T0" fmla="*/ 4763 w 428"/>
              <a:gd name="T1" fmla="*/ 15875 h 446"/>
              <a:gd name="T2" fmla="*/ 0 w 428"/>
              <a:gd name="T3" fmla="*/ 34925 h 446"/>
              <a:gd name="T4" fmla="*/ 19050 w 428"/>
              <a:gd name="T5" fmla="*/ 708025 h 446"/>
              <a:gd name="T6" fmla="*/ 288925 w 428"/>
              <a:gd name="T7" fmla="*/ 708025 h 446"/>
              <a:gd name="T8" fmla="*/ 296863 w 428"/>
              <a:gd name="T9" fmla="*/ 309563 h 446"/>
              <a:gd name="T10" fmla="*/ 395288 w 428"/>
              <a:gd name="T11" fmla="*/ 309563 h 446"/>
              <a:gd name="T12" fmla="*/ 409575 w 428"/>
              <a:gd name="T13" fmla="*/ 708025 h 446"/>
              <a:gd name="T14" fmla="*/ 679450 w 428"/>
              <a:gd name="T15" fmla="*/ 708025 h 446"/>
              <a:gd name="T16" fmla="*/ 679450 w 428"/>
              <a:gd name="T17" fmla="*/ 34925 h 446"/>
              <a:gd name="T18" fmla="*/ 663575 w 428"/>
              <a:gd name="T19" fmla="*/ 0 h 446"/>
              <a:gd name="T20" fmla="*/ 4763 w 428"/>
              <a:gd name="T21" fmla="*/ 15875 h 44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8"/>
              <a:gd name="T34" fmla="*/ 0 h 446"/>
              <a:gd name="T35" fmla="*/ 428 w 428"/>
              <a:gd name="T36" fmla="*/ 446 h 44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8" h="446">
                <a:moveTo>
                  <a:pt x="3" y="10"/>
                </a:moveTo>
                <a:lnTo>
                  <a:pt x="0" y="22"/>
                </a:lnTo>
                <a:lnTo>
                  <a:pt x="12" y="446"/>
                </a:lnTo>
                <a:lnTo>
                  <a:pt x="182" y="446"/>
                </a:lnTo>
                <a:lnTo>
                  <a:pt x="187" y="195"/>
                </a:lnTo>
                <a:lnTo>
                  <a:pt x="249" y="195"/>
                </a:lnTo>
                <a:lnTo>
                  <a:pt x="258" y="446"/>
                </a:lnTo>
                <a:lnTo>
                  <a:pt x="428" y="446"/>
                </a:lnTo>
                <a:lnTo>
                  <a:pt x="428" y="22"/>
                </a:lnTo>
                <a:lnTo>
                  <a:pt x="418" y="0"/>
                </a:lnTo>
                <a:lnTo>
                  <a:pt x="3" y="10"/>
                </a:lnTo>
                <a:close/>
              </a:path>
            </a:pathLst>
          </a:custGeom>
          <a:solidFill>
            <a:srgbClr val="443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Freeform 14"/>
          <p:cNvSpPr>
            <a:spLocks noChangeArrowheads="1"/>
          </p:cNvSpPr>
          <p:nvPr/>
        </p:nvSpPr>
        <p:spPr bwMode="auto">
          <a:xfrm>
            <a:off x="344488" y="3190875"/>
            <a:ext cx="212725" cy="368300"/>
          </a:xfrm>
          <a:custGeom>
            <a:avLst/>
            <a:gdLst>
              <a:gd name="T0" fmla="*/ 185738 w 134"/>
              <a:gd name="T1" fmla="*/ 0 h 232"/>
              <a:gd name="T2" fmla="*/ 0 w 134"/>
              <a:gd name="T3" fmla="*/ 288925 h 232"/>
              <a:gd name="T4" fmla="*/ 212725 w 134"/>
              <a:gd name="T5" fmla="*/ 368300 h 232"/>
              <a:gd name="T6" fmla="*/ 185738 w 134"/>
              <a:gd name="T7" fmla="*/ 0 h 232"/>
              <a:gd name="T8" fmla="*/ 0 60000 65536"/>
              <a:gd name="T9" fmla="*/ 0 60000 65536"/>
              <a:gd name="T10" fmla="*/ 0 60000 65536"/>
              <a:gd name="T11" fmla="*/ 0 60000 65536"/>
              <a:gd name="T12" fmla="*/ 0 w 134"/>
              <a:gd name="T13" fmla="*/ 0 h 232"/>
              <a:gd name="T14" fmla="*/ 134 w 134"/>
              <a:gd name="T15" fmla="*/ 232 h 2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4" h="232">
                <a:moveTo>
                  <a:pt x="117" y="0"/>
                </a:moveTo>
                <a:lnTo>
                  <a:pt x="0" y="182"/>
                </a:lnTo>
                <a:lnTo>
                  <a:pt x="134" y="232"/>
                </a:lnTo>
                <a:lnTo>
                  <a:pt x="117" y="0"/>
                </a:lnTo>
                <a:close/>
              </a:path>
            </a:pathLst>
          </a:custGeom>
          <a:solidFill>
            <a:srgbClr val="C9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Freeform 15"/>
          <p:cNvSpPr>
            <a:spLocks noChangeArrowheads="1"/>
          </p:cNvSpPr>
          <p:nvPr/>
        </p:nvSpPr>
        <p:spPr bwMode="auto">
          <a:xfrm>
            <a:off x="1131888" y="3168650"/>
            <a:ext cx="204787" cy="371475"/>
          </a:xfrm>
          <a:custGeom>
            <a:avLst/>
            <a:gdLst>
              <a:gd name="T0" fmla="*/ 0 w 129"/>
              <a:gd name="T1" fmla="*/ 0 h 234"/>
              <a:gd name="T2" fmla="*/ 204787 w 129"/>
              <a:gd name="T3" fmla="*/ 300038 h 234"/>
              <a:gd name="T4" fmla="*/ 0 w 129"/>
              <a:gd name="T5" fmla="*/ 371475 h 234"/>
              <a:gd name="T6" fmla="*/ 0 w 129"/>
              <a:gd name="T7" fmla="*/ 0 h 234"/>
              <a:gd name="T8" fmla="*/ 0 60000 65536"/>
              <a:gd name="T9" fmla="*/ 0 60000 65536"/>
              <a:gd name="T10" fmla="*/ 0 60000 65536"/>
              <a:gd name="T11" fmla="*/ 0 60000 65536"/>
              <a:gd name="T12" fmla="*/ 0 w 129"/>
              <a:gd name="T13" fmla="*/ 0 h 234"/>
              <a:gd name="T14" fmla="*/ 129 w 129"/>
              <a:gd name="T15" fmla="*/ 234 h 2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" h="234">
                <a:moveTo>
                  <a:pt x="0" y="0"/>
                </a:moveTo>
                <a:lnTo>
                  <a:pt x="129" y="189"/>
                </a:lnTo>
                <a:lnTo>
                  <a:pt x="0" y="234"/>
                </a:lnTo>
                <a:lnTo>
                  <a:pt x="0" y="0"/>
                </a:lnTo>
                <a:close/>
              </a:path>
            </a:pathLst>
          </a:custGeom>
          <a:solidFill>
            <a:srgbClr val="C9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Freeform 16"/>
          <p:cNvSpPr>
            <a:spLocks noChangeArrowheads="1"/>
          </p:cNvSpPr>
          <p:nvPr/>
        </p:nvSpPr>
        <p:spPr bwMode="auto">
          <a:xfrm>
            <a:off x="503238" y="3086100"/>
            <a:ext cx="690562" cy="763588"/>
          </a:xfrm>
          <a:custGeom>
            <a:avLst/>
            <a:gdLst>
              <a:gd name="T0" fmla="*/ 11383 w 182"/>
              <a:gd name="T1" fmla="*/ 763588 h 203"/>
              <a:gd name="T2" fmla="*/ 690562 w 182"/>
              <a:gd name="T3" fmla="*/ 763588 h 203"/>
              <a:gd name="T4" fmla="*/ 667796 w 182"/>
              <a:gd name="T5" fmla="*/ 165507 h 203"/>
              <a:gd name="T6" fmla="*/ 455316 w 182"/>
              <a:gd name="T7" fmla="*/ 11285 h 203"/>
              <a:gd name="T8" fmla="*/ 322515 w 182"/>
              <a:gd name="T9" fmla="*/ 3762 h 203"/>
              <a:gd name="T10" fmla="*/ 189715 w 182"/>
              <a:gd name="T11" fmla="*/ 15046 h 203"/>
              <a:gd name="T12" fmla="*/ 3794 w 182"/>
              <a:gd name="T13" fmla="*/ 169268 h 203"/>
              <a:gd name="T14" fmla="*/ 11383 w 182"/>
              <a:gd name="T15" fmla="*/ 763588 h 2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2"/>
              <a:gd name="T25" fmla="*/ 0 h 203"/>
              <a:gd name="T26" fmla="*/ 182 w 182"/>
              <a:gd name="T27" fmla="*/ 203 h 20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2" h="203">
                <a:moveTo>
                  <a:pt x="3" y="203"/>
                </a:moveTo>
                <a:cubicBezTo>
                  <a:pt x="182" y="203"/>
                  <a:pt x="182" y="203"/>
                  <a:pt x="182" y="203"/>
                </a:cubicBezTo>
                <a:cubicBezTo>
                  <a:pt x="182" y="203"/>
                  <a:pt x="177" y="66"/>
                  <a:pt x="176" y="44"/>
                </a:cubicBezTo>
                <a:cubicBezTo>
                  <a:pt x="174" y="26"/>
                  <a:pt x="161" y="9"/>
                  <a:pt x="120" y="3"/>
                </a:cubicBezTo>
                <a:cubicBezTo>
                  <a:pt x="110" y="1"/>
                  <a:pt x="98" y="0"/>
                  <a:pt x="85" y="1"/>
                </a:cubicBezTo>
                <a:cubicBezTo>
                  <a:pt x="72" y="1"/>
                  <a:pt x="60" y="2"/>
                  <a:pt x="50" y="4"/>
                </a:cubicBezTo>
                <a:cubicBezTo>
                  <a:pt x="10" y="11"/>
                  <a:pt x="0" y="29"/>
                  <a:pt x="1" y="45"/>
                </a:cubicBezTo>
                <a:cubicBezTo>
                  <a:pt x="1" y="65"/>
                  <a:pt x="3" y="203"/>
                  <a:pt x="3" y="203"/>
                </a:cubicBezTo>
                <a:close/>
              </a:path>
            </a:pathLst>
          </a:custGeom>
          <a:solidFill>
            <a:srgbClr val="E54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Freeform 17"/>
          <p:cNvSpPr>
            <a:spLocks noChangeArrowheads="1"/>
          </p:cNvSpPr>
          <p:nvPr/>
        </p:nvSpPr>
        <p:spPr bwMode="auto">
          <a:xfrm>
            <a:off x="696913" y="3086100"/>
            <a:ext cx="257175" cy="142875"/>
          </a:xfrm>
          <a:custGeom>
            <a:avLst/>
            <a:gdLst>
              <a:gd name="T0" fmla="*/ 257175 w 68"/>
              <a:gd name="T1" fmla="*/ 11280 h 38"/>
              <a:gd name="T2" fmla="*/ 128588 w 68"/>
              <a:gd name="T3" fmla="*/ 0 h 38"/>
              <a:gd name="T4" fmla="*/ 0 w 68"/>
              <a:gd name="T5" fmla="*/ 15039 h 38"/>
              <a:gd name="T6" fmla="*/ 136151 w 68"/>
              <a:gd name="T7" fmla="*/ 142875 h 38"/>
              <a:gd name="T8" fmla="*/ 257175 w 68"/>
              <a:gd name="T9" fmla="*/ 1128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38"/>
              <a:gd name="T17" fmla="*/ 68 w 68"/>
              <a:gd name="T18" fmla="*/ 38 h 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38">
                <a:moveTo>
                  <a:pt x="68" y="3"/>
                </a:moveTo>
                <a:cubicBezTo>
                  <a:pt x="60" y="1"/>
                  <a:pt x="47" y="0"/>
                  <a:pt x="34" y="0"/>
                </a:cubicBezTo>
                <a:cubicBezTo>
                  <a:pt x="21" y="0"/>
                  <a:pt x="9" y="2"/>
                  <a:pt x="0" y="4"/>
                </a:cubicBezTo>
                <a:cubicBezTo>
                  <a:pt x="6" y="11"/>
                  <a:pt x="25" y="38"/>
                  <a:pt x="36" y="38"/>
                </a:cubicBezTo>
                <a:cubicBezTo>
                  <a:pt x="47" y="38"/>
                  <a:pt x="60" y="15"/>
                  <a:pt x="68" y="3"/>
                </a:cubicBez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5" name="Freeform 18"/>
          <p:cNvSpPr>
            <a:spLocks noChangeArrowheads="1"/>
          </p:cNvSpPr>
          <p:nvPr/>
        </p:nvSpPr>
        <p:spPr bwMode="auto">
          <a:xfrm>
            <a:off x="749300" y="2949575"/>
            <a:ext cx="152400" cy="211138"/>
          </a:xfrm>
          <a:custGeom>
            <a:avLst/>
            <a:gdLst>
              <a:gd name="T0" fmla="*/ 152400 w 40"/>
              <a:gd name="T1" fmla="*/ 0 h 56"/>
              <a:gd name="T2" fmla="*/ 0 w 40"/>
              <a:gd name="T3" fmla="*/ 0 h 56"/>
              <a:gd name="T4" fmla="*/ 3810 w 40"/>
              <a:gd name="T5" fmla="*/ 147043 h 56"/>
              <a:gd name="T6" fmla="*/ 76200 w 40"/>
              <a:gd name="T7" fmla="*/ 211138 h 56"/>
              <a:gd name="T8" fmla="*/ 148590 w 40"/>
              <a:gd name="T9" fmla="*/ 147043 h 56"/>
              <a:gd name="T10" fmla="*/ 152400 w 40"/>
              <a:gd name="T11" fmla="*/ 0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"/>
              <a:gd name="T19" fmla="*/ 0 h 56"/>
              <a:gd name="T20" fmla="*/ 40 w 40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" h="56">
                <a:moveTo>
                  <a:pt x="4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39"/>
                  <a:pt x="1" y="39"/>
                  <a:pt x="1" y="39"/>
                </a:cubicBezTo>
                <a:cubicBezTo>
                  <a:pt x="2" y="49"/>
                  <a:pt x="10" y="56"/>
                  <a:pt x="20" y="56"/>
                </a:cubicBezTo>
                <a:cubicBezTo>
                  <a:pt x="30" y="56"/>
                  <a:pt x="38" y="49"/>
                  <a:pt x="39" y="39"/>
                </a:cubicBezTo>
                <a:lnTo>
                  <a:pt x="40" y="0"/>
                </a:ln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Freeform 19"/>
          <p:cNvSpPr>
            <a:spLocks noChangeArrowheads="1"/>
          </p:cNvSpPr>
          <p:nvPr/>
        </p:nvSpPr>
        <p:spPr bwMode="auto">
          <a:xfrm>
            <a:off x="749300" y="2949575"/>
            <a:ext cx="152400" cy="98425"/>
          </a:xfrm>
          <a:custGeom>
            <a:avLst/>
            <a:gdLst>
              <a:gd name="T0" fmla="*/ 148590 w 40"/>
              <a:gd name="T1" fmla="*/ 79497 h 26"/>
              <a:gd name="T2" fmla="*/ 152400 w 40"/>
              <a:gd name="T3" fmla="*/ 0 h 26"/>
              <a:gd name="T4" fmla="*/ 0 w 40"/>
              <a:gd name="T5" fmla="*/ 0 h 26"/>
              <a:gd name="T6" fmla="*/ 0 w 40"/>
              <a:gd name="T7" fmla="*/ 87068 h 26"/>
              <a:gd name="T8" fmla="*/ 148590 w 40"/>
              <a:gd name="T9" fmla="*/ 79497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26"/>
              <a:gd name="T17" fmla="*/ 40 w 40"/>
              <a:gd name="T18" fmla="*/ 26 h 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26">
                <a:moveTo>
                  <a:pt x="39" y="21"/>
                </a:moveTo>
                <a:cubicBezTo>
                  <a:pt x="40" y="0"/>
                  <a:pt x="40" y="0"/>
                  <a:pt x="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18" y="26"/>
                  <a:pt x="27" y="24"/>
                  <a:pt x="39" y="21"/>
                </a:cubicBezTo>
                <a:close/>
              </a:path>
            </a:pathLst>
          </a:custGeom>
          <a:solidFill>
            <a:srgbClr val="EDC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7" name="Freeform 20"/>
          <p:cNvSpPr>
            <a:spLocks noChangeArrowheads="1"/>
          </p:cNvSpPr>
          <p:nvPr/>
        </p:nvSpPr>
        <p:spPr bwMode="auto">
          <a:xfrm>
            <a:off x="409575" y="1768475"/>
            <a:ext cx="877888" cy="936625"/>
          </a:xfrm>
          <a:custGeom>
            <a:avLst/>
            <a:gdLst>
              <a:gd name="T0" fmla="*/ 45408 w 232"/>
              <a:gd name="T1" fmla="*/ 936625 h 249"/>
              <a:gd name="T2" fmla="*/ 7568 w 232"/>
              <a:gd name="T3" fmla="*/ 631940 h 249"/>
              <a:gd name="T4" fmla="*/ 45408 w 232"/>
              <a:gd name="T5" fmla="*/ 575517 h 249"/>
              <a:gd name="T6" fmla="*/ 45408 w 232"/>
              <a:gd name="T7" fmla="*/ 421293 h 249"/>
              <a:gd name="T8" fmla="*/ 200552 w 232"/>
              <a:gd name="T9" fmla="*/ 285878 h 249"/>
              <a:gd name="T10" fmla="*/ 461648 w 232"/>
              <a:gd name="T11" fmla="*/ 259547 h 249"/>
              <a:gd name="T12" fmla="*/ 560032 w 232"/>
              <a:gd name="T13" fmla="*/ 112846 h 249"/>
              <a:gd name="T14" fmla="*/ 461648 w 232"/>
              <a:gd name="T15" fmla="*/ 67708 h 249"/>
              <a:gd name="T16" fmla="*/ 552464 w 232"/>
              <a:gd name="T17" fmla="*/ 41377 h 249"/>
              <a:gd name="T18" fmla="*/ 518408 w 232"/>
              <a:gd name="T19" fmla="*/ 3762 h 249"/>
              <a:gd name="T20" fmla="*/ 669768 w 232"/>
              <a:gd name="T21" fmla="*/ 37615 h 249"/>
              <a:gd name="T22" fmla="*/ 862752 w 232"/>
              <a:gd name="T23" fmla="*/ 387439 h 249"/>
              <a:gd name="T24" fmla="*/ 764368 w 232"/>
              <a:gd name="T25" fmla="*/ 639463 h 249"/>
              <a:gd name="T26" fmla="*/ 768152 w 232"/>
              <a:gd name="T27" fmla="*/ 895248 h 249"/>
              <a:gd name="T28" fmla="*/ 45408 w 232"/>
              <a:gd name="T29" fmla="*/ 936625 h 24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2"/>
              <a:gd name="T46" fmla="*/ 0 h 249"/>
              <a:gd name="T47" fmla="*/ 232 w 232"/>
              <a:gd name="T48" fmla="*/ 249 h 24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2" h="249">
                <a:moveTo>
                  <a:pt x="12" y="249"/>
                </a:moveTo>
                <a:cubicBezTo>
                  <a:pt x="12" y="249"/>
                  <a:pt x="4" y="182"/>
                  <a:pt x="2" y="168"/>
                </a:cubicBezTo>
                <a:cubicBezTo>
                  <a:pt x="0" y="154"/>
                  <a:pt x="12" y="153"/>
                  <a:pt x="12" y="153"/>
                </a:cubicBezTo>
                <a:cubicBezTo>
                  <a:pt x="12" y="153"/>
                  <a:pt x="3" y="134"/>
                  <a:pt x="12" y="112"/>
                </a:cubicBezTo>
                <a:cubicBezTo>
                  <a:pt x="20" y="91"/>
                  <a:pt x="43" y="78"/>
                  <a:pt x="53" y="76"/>
                </a:cubicBezTo>
                <a:cubicBezTo>
                  <a:pt x="63" y="73"/>
                  <a:pt x="102" y="81"/>
                  <a:pt x="122" y="69"/>
                </a:cubicBezTo>
                <a:cubicBezTo>
                  <a:pt x="141" y="57"/>
                  <a:pt x="152" y="38"/>
                  <a:pt x="148" y="30"/>
                </a:cubicBezTo>
                <a:cubicBezTo>
                  <a:pt x="144" y="21"/>
                  <a:pt x="138" y="17"/>
                  <a:pt x="122" y="18"/>
                </a:cubicBezTo>
                <a:cubicBezTo>
                  <a:pt x="122" y="18"/>
                  <a:pt x="129" y="8"/>
                  <a:pt x="146" y="11"/>
                </a:cubicBezTo>
                <a:cubicBezTo>
                  <a:pt x="146" y="11"/>
                  <a:pt x="143" y="6"/>
                  <a:pt x="137" y="1"/>
                </a:cubicBezTo>
                <a:cubicBezTo>
                  <a:pt x="137" y="1"/>
                  <a:pt x="154" y="0"/>
                  <a:pt x="177" y="10"/>
                </a:cubicBezTo>
                <a:cubicBezTo>
                  <a:pt x="198" y="20"/>
                  <a:pt x="232" y="62"/>
                  <a:pt x="228" y="103"/>
                </a:cubicBezTo>
                <a:cubicBezTo>
                  <a:pt x="224" y="132"/>
                  <a:pt x="202" y="170"/>
                  <a:pt x="202" y="170"/>
                </a:cubicBezTo>
                <a:cubicBezTo>
                  <a:pt x="203" y="238"/>
                  <a:pt x="203" y="238"/>
                  <a:pt x="203" y="238"/>
                </a:cubicBezTo>
                <a:lnTo>
                  <a:pt x="12" y="249"/>
                </a:lnTo>
                <a:close/>
              </a:path>
            </a:pathLst>
          </a:custGeom>
          <a:solidFill>
            <a:srgbClr val="F498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Freeform 21"/>
          <p:cNvSpPr>
            <a:spLocks noChangeArrowheads="1"/>
          </p:cNvSpPr>
          <p:nvPr/>
        </p:nvSpPr>
        <p:spPr bwMode="auto">
          <a:xfrm>
            <a:off x="508000" y="2438400"/>
            <a:ext cx="612775" cy="601663"/>
          </a:xfrm>
          <a:custGeom>
            <a:avLst/>
            <a:gdLst>
              <a:gd name="T0" fmla="*/ 0 w 162"/>
              <a:gd name="T1" fmla="*/ 26323 h 160"/>
              <a:gd name="T2" fmla="*/ 30260 w 162"/>
              <a:gd name="T3" fmla="*/ 432445 h 160"/>
              <a:gd name="T4" fmla="*/ 313953 w 162"/>
              <a:gd name="T5" fmla="*/ 597903 h 160"/>
              <a:gd name="T6" fmla="*/ 605210 w 162"/>
              <a:gd name="T7" fmla="*/ 379800 h 160"/>
              <a:gd name="T8" fmla="*/ 612775 w 162"/>
              <a:gd name="T9" fmla="*/ 0 h 160"/>
              <a:gd name="T10" fmla="*/ 313953 w 162"/>
              <a:gd name="T11" fmla="*/ 127853 h 160"/>
              <a:gd name="T12" fmla="*/ 0 w 162"/>
              <a:gd name="T13" fmla="*/ 26323 h 1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2"/>
              <a:gd name="T22" fmla="*/ 0 h 160"/>
              <a:gd name="T23" fmla="*/ 162 w 162"/>
              <a:gd name="T24" fmla="*/ 160 h 1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2" h="160">
                <a:moveTo>
                  <a:pt x="0" y="7"/>
                </a:moveTo>
                <a:cubicBezTo>
                  <a:pt x="0" y="7"/>
                  <a:pt x="2" y="100"/>
                  <a:pt x="8" y="115"/>
                </a:cubicBezTo>
                <a:cubicBezTo>
                  <a:pt x="13" y="130"/>
                  <a:pt x="27" y="160"/>
                  <a:pt x="83" y="159"/>
                </a:cubicBezTo>
                <a:cubicBezTo>
                  <a:pt x="139" y="158"/>
                  <a:pt x="158" y="116"/>
                  <a:pt x="160" y="101"/>
                </a:cubicBezTo>
                <a:cubicBezTo>
                  <a:pt x="162" y="86"/>
                  <a:pt x="162" y="0"/>
                  <a:pt x="162" y="0"/>
                </a:cubicBezTo>
                <a:cubicBezTo>
                  <a:pt x="162" y="0"/>
                  <a:pt x="136" y="38"/>
                  <a:pt x="83" y="34"/>
                </a:cubicBezTo>
                <a:cubicBezTo>
                  <a:pt x="30" y="31"/>
                  <a:pt x="0" y="7"/>
                  <a:pt x="0" y="7"/>
                </a:cubicBezTo>
                <a:close/>
              </a:path>
            </a:pathLst>
          </a:cu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9" name="Oval 22"/>
          <p:cNvSpPr>
            <a:spLocks noChangeArrowheads="1"/>
          </p:cNvSpPr>
          <p:nvPr/>
        </p:nvSpPr>
        <p:spPr bwMode="auto">
          <a:xfrm>
            <a:off x="412750" y="2644775"/>
            <a:ext cx="144463" cy="139700"/>
          </a:xfrm>
          <a:prstGeom prst="ellipse">
            <a:avLst/>
          </a:pr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0" name="Oval 23"/>
          <p:cNvSpPr>
            <a:spLocks noChangeArrowheads="1"/>
          </p:cNvSpPr>
          <p:nvPr/>
        </p:nvSpPr>
        <p:spPr bwMode="auto">
          <a:xfrm>
            <a:off x="1082675" y="2644775"/>
            <a:ext cx="144463" cy="139700"/>
          </a:xfrm>
          <a:prstGeom prst="ellipse">
            <a:avLst/>
          </a:prstGeom>
          <a:solidFill>
            <a:srgbClr val="FED8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1" name="Freeform 24"/>
          <p:cNvSpPr>
            <a:spLocks noChangeArrowheads="1"/>
          </p:cNvSpPr>
          <p:nvPr/>
        </p:nvSpPr>
        <p:spPr bwMode="auto">
          <a:xfrm>
            <a:off x="696913" y="2859088"/>
            <a:ext cx="284162" cy="144462"/>
          </a:xfrm>
          <a:custGeom>
            <a:avLst/>
            <a:gdLst>
              <a:gd name="T0" fmla="*/ 87143 w 75"/>
              <a:gd name="T1" fmla="*/ 117851 h 38"/>
              <a:gd name="T2" fmla="*/ 7578 w 75"/>
              <a:gd name="T3" fmla="*/ 106446 h 38"/>
              <a:gd name="T4" fmla="*/ 0 w 75"/>
              <a:gd name="T5" fmla="*/ 95041 h 38"/>
              <a:gd name="T6" fmla="*/ 11366 w 75"/>
              <a:gd name="T7" fmla="*/ 91239 h 38"/>
              <a:gd name="T8" fmla="*/ 269007 w 75"/>
              <a:gd name="T9" fmla="*/ 7603 h 38"/>
              <a:gd name="T10" fmla="*/ 276584 w 75"/>
              <a:gd name="T11" fmla="*/ 3802 h 38"/>
              <a:gd name="T12" fmla="*/ 280373 w 75"/>
              <a:gd name="T13" fmla="*/ 15207 h 38"/>
              <a:gd name="T14" fmla="*/ 87143 w 75"/>
              <a:gd name="T15" fmla="*/ 117851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38"/>
              <a:gd name="T26" fmla="*/ 75 w 75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38">
                <a:moveTo>
                  <a:pt x="23" y="31"/>
                </a:moveTo>
                <a:cubicBezTo>
                  <a:pt x="11" y="31"/>
                  <a:pt x="2" y="28"/>
                  <a:pt x="2" y="28"/>
                </a:cubicBezTo>
                <a:cubicBezTo>
                  <a:pt x="1" y="28"/>
                  <a:pt x="0" y="27"/>
                  <a:pt x="0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5" y="25"/>
                  <a:pt x="49" y="38"/>
                  <a:pt x="71" y="2"/>
                </a:cubicBezTo>
                <a:cubicBezTo>
                  <a:pt x="71" y="1"/>
                  <a:pt x="72" y="0"/>
                  <a:pt x="73" y="1"/>
                </a:cubicBezTo>
                <a:cubicBezTo>
                  <a:pt x="74" y="1"/>
                  <a:pt x="75" y="3"/>
                  <a:pt x="74" y="4"/>
                </a:cubicBezTo>
                <a:cubicBezTo>
                  <a:pt x="61" y="26"/>
                  <a:pt x="39" y="31"/>
                  <a:pt x="23" y="31"/>
                </a:cubicBezTo>
                <a:close/>
              </a:path>
            </a:pathLst>
          </a:custGeom>
          <a:solidFill>
            <a:srgbClr val="956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Freeform 25"/>
          <p:cNvSpPr>
            <a:spLocks noChangeArrowheads="1"/>
          </p:cNvSpPr>
          <p:nvPr/>
        </p:nvSpPr>
        <p:spPr bwMode="auto">
          <a:xfrm>
            <a:off x="754063" y="2638425"/>
            <a:ext cx="120650" cy="203200"/>
          </a:xfrm>
          <a:custGeom>
            <a:avLst/>
            <a:gdLst>
              <a:gd name="T0" fmla="*/ 0 w 76"/>
              <a:gd name="T1" fmla="*/ 203200 h 128"/>
              <a:gd name="T2" fmla="*/ 120650 w 76"/>
              <a:gd name="T3" fmla="*/ 203200 h 128"/>
              <a:gd name="T4" fmla="*/ 44450 w 76"/>
              <a:gd name="T5" fmla="*/ 0 h 128"/>
              <a:gd name="T6" fmla="*/ 0 w 76"/>
              <a:gd name="T7" fmla="*/ 203200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76"/>
              <a:gd name="T13" fmla="*/ 0 h 128"/>
              <a:gd name="T14" fmla="*/ 76 w 76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" h="128">
                <a:moveTo>
                  <a:pt x="0" y="128"/>
                </a:moveTo>
                <a:lnTo>
                  <a:pt x="76" y="128"/>
                </a:lnTo>
                <a:lnTo>
                  <a:pt x="28" y="0"/>
                </a:lnTo>
                <a:lnTo>
                  <a:pt x="0" y="128"/>
                </a:lnTo>
                <a:close/>
              </a:path>
            </a:pathLst>
          </a:custGeom>
          <a:solidFill>
            <a:srgbClr val="EDC5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Oval 26"/>
          <p:cNvSpPr>
            <a:spLocks noChangeArrowheads="1"/>
          </p:cNvSpPr>
          <p:nvPr/>
        </p:nvSpPr>
        <p:spPr bwMode="auto">
          <a:xfrm>
            <a:off x="576263" y="2573338"/>
            <a:ext cx="74612" cy="95250"/>
          </a:xfrm>
          <a:prstGeom prst="ellipse">
            <a:avLst/>
          </a:prstGeom>
          <a:solidFill>
            <a:srgbClr val="956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4" name="Oval 27"/>
          <p:cNvSpPr>
            <a:spLocks noChangeArrowheads="1"/>
          </p:cNvSpPr>
          <p:nvPr/>
        </p:nvSpPr>
        <p:spPr bwMode="auto">
          <a:xfrm>
            <a:off x="969963" y="2573338"/>
            <a:ext cx="79375" cy="95250"/>
          </a:xfrm>
          <a:prstGeom prst="ellipse">
            <a:avLst/>
          </a:prstGeom>
          <a:solidFill>
            <a:srgbClr val="9560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5" name="Oval 28"/>
          <p:cNvSpPr>
            <a:spLocks noChangeArrowheads="1"/>
          </p:cNvSpPr>
          <p:nvPr/>
        </p:nvSpPr>
        <p:spPr bwMode="auto">
          <a:xfrm>
            <a:off x="693738" y="3413125"/>
            <a:ext cx="298450" cy="296863"/>
          </a:xfrm>
          <a:prstGeom prst="ellipse">
            <a:avLst/>
          </a:prstGeom>
          <a:solidFill>
            <a:srgbClr val="FFB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6" name="Oval 29"/>
          <p:cNvSpPr>
            <a:spLocks noChangeArrowheads="1"/>
          </p:cNvSpPr>
          <p:nvPr/>
        </p:nvSpPr>
        <p:spPr bwMode="auto">
          <a:xfrm>
            <a:off x="765175" y="3492500"/>
            <a:ext cx="30163" cy="66675"/>
          </a:xfrm>
          <a:prstGeom prst="ellipse">
            <a:avLst/>
          </a:prstGeom>
          <a:solidFill>
            <a:srgbClr val="2B2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7" name="Oval 30"/>
          <p:cNvSpPr>
            <a:spLocks noChangeArrowheads="1"/>
          </p:cNvSpPr>
          <p:nvPr/>
        </p:nvSpPr>
        <p:spPr bwMode="auto">
          <a:xfrm>
            <a:off x="882650" y="3492500"/>
            <a:ext cx="33338" cy="66675"/>
          </a:xfrm>
          <a:prstGeom prst="ellipse">
            <a:avLst/>
          </a:prstGeom>
          <a:solidFill>
            <a:srgbClr val="2B2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68" name="Freeform 31"/>
          <p:cNvSpPr>
            <a:spLocks noChangeArrowheads="1"/>
          </p:cNvSpPr>
          <p:nvPr/>
        </p:nvSpPr>
        <p:spPr bwMode="auto">
          <a:xfrm>
            <a:off x="742950" y="3594100"/>
            <a:ext cx="204788" cy="77788"/>
          </a:xfrm>
          <a:custGeom>
            <a:avLst/>
            <a:gdLst>
              <a:gd name="T0" fmla="*/ 106186 w 54"/>
              <a:gd name="T1" fmla="*/ 77788 h 21"/>
              <a:gd name="T2" fmla="*/ 102394 w 54"/>
              <a:gd name="T3" fmla="*/ 77788 h 21"/>
              <a:gd name="T4" fmla="*/ 0 w 54"/>
              <a:gd name="T5" fmla="*/ 11113 h 21"/>
              <a:gd name="T6" fmla="*/ 3792 w 54"/>
              <a:gd name="T7" fmla="*/ 3704 h 21"/>
              <a:gd name="T8" fmla="*/ 15169 w 54"/>
              <a:gd name="T9" fmla="*/ 7408 h 21"/>
              <a:gd name="T10" fmla="*/ 102394 w 54"/>
              <a:gd name="T11" fmla="*/ 62971 h 21"/>
              <a:gd name="T12" fmla="*/ 189619 w 54"/>
              <a:gd name="T13" fmla="*/ 7408 h 21"/>
              <a:gd name="T14" fmla="*/ 197203 w 54"/>
              <a:gd name="T15" fmla="*/ 0 h 21"/>
              <a:gd name="T16" fmla="*/ 204788 w 54"/>
              <a:gd name="T17" fmla="*/ 11113 h 21"/>
              <a:gd name="T18" fmla="*/ 106186 w 54"/>
              <a:gd name="T19" fmla="*/ 77788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"/>
              <a:gd name="T31" fmla="*/ 0 h 21"/>
              <a:gd name="T32" fmla="*/ 54 w 54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" h="21">
                <a:moveTo>
                  <a:pt x="28" y="21"/>
                </a:moveTo>
                <a:cubicBezTo>
                  <a:pt x="27" y="21"/>
                  <a:pt x="27" y="21"/>
                  <a:pt x="27" y="21"/>
                </a:cubicBezTo>
                <a:cubicBezTo>
                  <a:pt x="6" y="21"/>
                  <a:pt x="1" y="4"/>
                  <a:pt x="0" y="3"/>
                </a:cubicBezTo>
                <a:cubicBezTo>
                  <a:pt x="0" y="2"/>
                  <a:pt x="0" y="1"/>
                  <a:pt x="1" y="1"/>
                </a:cubicBezTo>
                <a:cubicBezTo>
                  <a:pt x="2" y="0"/>
                  <a:pt x="4" y="1"/>
                  <a:pt x="4" y="2"/>
                </a:cubicBezTo>
                <a:cubicBezTo>
                  <a:pt x="4" y="2"/>
                  <a:pt x="9" y="17"/>
                  <a:pt x="27" y="17"/>
                </a:cubicBezTo>
                <a:cubicBezTo>
                  <a:pt x="45" y="18"/>
                  <a:pt x="50" y="3"/>
                  <a:pt x="50" y="2"/>
                </a:cubicBezTo>
                <a:cubicBezTo>
                  <a:pt x="50" y="1"/>
                  <a:pt x="51" y="0"/>
                  <a:pt x="52" y="0"/>
                </a:cubicBezTo>
                <a:cubicBezTo>
                  <a:pt x="53" y="1"/>
                  <a:pt x="54" y="2"/>
                  <a:pt x="54" y="3"/>
                </a:cubicBezTo>
                <a:cubicBezTo>
                  <a:pt x="54" y="3"/>
                  <a:pt x="48" y="21"/>
                  <a:pt x="28" y="21"/>
                </a:cubicBezTo>
                <a:close/>
              </a:path>
            </a:pathLst>
          </a:custGeom>
          <a:solidFill>
            <a:srgbClr val="2B2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9" name="Freeform 35"/>
          <p:cNvSpPr>
            <a:spLocks noChangeArrowheads="1"/>
          </p:cNvSpPr>
          <p:nvPr/>
        </p:nvSpPr>
        <p:spPr bwMode="auto">
          <a:xfrm>
            <a:off x="2195513" y="4910138"/>
            <a:ext cx="457200" cy="165100"/>
          </a:xfrm>
          <a:custGeom>
            <a:avLst/>
            <a:gdLst>
              <a:gd name="T0" fmla="*/ 245603 w 121"/>
              <a:gd name="T1" fmla="*/ 15009 h 44"/>
              <a:gd name="T2" fmla="*/ 211597 w 121"/>
              <a:gd name="T3" fmla="*/ 37523 h 44"/>
              <a:gd name="T4" fmla="*/ 30228 w 121"/>
              <a:gd name="T5" fmla="*/ 63789 h 44"/>
              <a:gd name="T6" fmla="*/ 71792 w 121"/>
              <a:gd name="T7" fmla="*/ 157595 h 44"/>
              <a:gd name="T8" fmla="*/ 423193 w 121"/>
              <a:gd name="T9" fmla="*/ 138834 h 44"/>
              <a:gd name="T10" fmla="*/ 442086 w 121"/>
              <a:gd name="T11" fmla="*/ 37523 h 44"/>
              <a:gd name="T12" fmla="*/ 408079 w 121"/>
              <a:gd name="T13" fmla="*/ 0 h 44"/>
              <a:gd name="T14" fmla="*/ 245603 w 121"/>
              <a:gd name="T15" fmla="*/ 15009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"/>
              <a:gd name="T25" fmla="*/ 0 h 44"/>
              <a:gd name="T26" fmla="*/ 121 w 121"/>
              <a:gd name="T27" fmla="*/ 44 h 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" h="44">
                <a:moveTo>
                  <a:pt x="65" y="4"/>
                </a:move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16" y="5"/>
                  <a:pt x="8" y="17"/>
                </a:cubicBezTo>
                <a:cubicBezTo>
                  <a:pt x="0" y="29"/>
                  <a:pt x="7" y="40"/>
                  <a:pt x="19" y="42"/>
                </a:cubicBezTo>
                <a:cubicBezTo>
                  <a:pt x="30" y="44"/>
                  <a:pt x="102" y="42"/>
                  <a:pt x="112" y="37"/>
                </a:cubicBezTo>
                <a:cubicBezTo>
                  <a:pt x="121" y="32"/>
                  <a:pt x="117" y="10"/>
                  <a:pt x="117" y="10"/>
                </a:cubicBezTo>
                <a:cubicBezTo>
                  <a:pt x="108" y="0"/>
                  <a:pt x="108" y="0"/>
                  <a:pt x="108" y="0"/>
                </a:cubicBezTo>
                <a:lnTo>
                  <a:pt x="65" y="4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0" name="Freeform 36"/>
          <p:cNvSpPr>
            <a:spLocks noChangeArrowheads="1"/>
          </p:cNvSpPr>
          <p:nvPr/>
        </p:nvSpPr>
        <p:spPr bwMode="auto">
          <a:xfrm>
            <a:off x="2701925" y="4910138"/>
            <a:ext cx="457200" cy="165100"/>
          </a:xfrm>
          <a:custGeom>
            <a:avLst/>
            <a:gdLst>
              <a:gd name="T0" fmla="*/ 211597 w 121"/>
              <a:gd name="T1" fmla="*/ 15009 h 44"/>
              <a:gd name="T2" fmla="*/ 245603 w 121"/>
              <a:gd name="T3" fmla="*/ 37523 h 44"/>
              <a:gd name="T4" fmla="*/ 426972 w 121"/>
              <a:gd name="T5" fmla="*/ 63789 h 44"/>
              <a:gd name="T6" fmla="*/ 389187 w 121"/>
              <a:gd name="T7" fmla="*/ 157595 h 44"/>
              <a:gd name="T8" fmla="*/ 34007 w 121"/>
              <a:gd name="T9" fmla="*/ 138834 h 44"/>
              <a:gd name="T10" fmla="*/ 15114 w 121"/>
              <a:gd name="T11" fmla="*/ 37523 h 44"/>
              <a:gd name="T12" fmla="*/ 49121 w 121"/>
              <a:gd name="T13" fmla="*/ 0 h 44"/>
              <a:gd name="T14" fmla="*/ 211597 w 121"/>
              <a:gd name="T15" fmla="*/ 15009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1"/>
              <a:gd name="T25" fmla="*/ 0 h 44"/>
              <a:gd name="T26" fmla="*/ 121 w 121"/>
              <a:gd name="T27" fmla="*/ 44 h 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1" h="44">
                <a:moveTo>
                  <a:pt x="56" y="4"/>
                </a:move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105" y="5"/>
                  <a:pt x="113" y="17"/>
                </a:cubicBezTo>
                <a:cubicBezTo>
                  <a:pt x="121" y="29"/>
                  <a:pt x="114" y="40"/>
                  <a:pt x="103" y="42"/>
                </a:cubicBezTo>
                <a:cubicBezTo>
                  <a:pt x="91" y="44"/>
                  <a:pt x="19" y="42"/>
                  <a:pt x="9" y="37"/>
                </a:cubicBezTo>
                <a:cubicBezTo>
                  <a:pt x="0" y="32"/>
                  <a:pt x="4" y="10"/>
                  <a:pt x="4" y="10"/>
                </a:cubicBezTo>
                <a:cubicBezTo>
                  <a:pt x="13" y="0"/>
                  <a:pt x="13" y="0"/>
                  <a:pt x="13" y="0"/>
                </a:cubicBezTo>
                <a:lnTo>
                  <a:pt x="56" y="4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1" name="Freeform 37"/>
          <p:cNvSpPr>
            <a:spLocks noChangeArrowheads="1"/>
          </p:cNvSpPr>
          <p:nvPr/>
        </p:nvSpPr>
        <p:spPr bwMode="auto">
          <a:xfrm>
            <a:off x="2309813" y="3825875"/>
            <a:ext cx="115887" cy="192088"/>
          </a:xfrm>
          <a:custGeom>
            <a:avLst/>
            <a:gdLst>
              <a:gd name="T0" fmla="*/ 0 w 31"/>
              <a:gd name="T1" fmla="*/ 41431 h 51"/>
              <a:gd name="T2" fmla="*/ 0 w 31"/>
              <a:gd name="T3" fmla="*/ 150657 h 51"/>
              <a:gd name="T4" fmla="*/ 59813 w 31"/>
              <a:gd name="T5" fmla="*/ 192088 h 51"/>
              <a:gd name="T6" fmla="*/ 108410 w 31"/>
              <a:gd name="T7" fmla="*/ 146891 h 51"/>
              <a:gd name="T8" fmla="*/ 115887 w 31"/>
              <a:gd name="T9" fmla="*/ 0 h 51"/>
              <a:gd name="T10" fmla="*/ 0 w 31"/>
              <a:gd name="T11" fmla="*/ 41431 h 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"/>
              <a:gd name="T19" fmla="*/ 0 h 51"/>
              <a:gd name="T20" fmla="*/ 31 w 31"/>
              <a:gd name="T21" fmla="*/ 51 h 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" h="51">
                <a:moveTo>
                  <a:pt x="0" y="11"/>
                </a:moveTo>
                <a:cubicBezTo>
                  <a:pt x="0" y="11"/>
                  <a:pt x="0" y="33"/>
                  <a:pt x="0" y="40"/>
                </a:cubicBezTo>
                <a:cubicBezTo>
                  <a:pt x="0" y="47"/>
                  <a:pt x="7" y="51"/>
                  <a:pt x="16" y="51"/>
                </a:cubicBezTo>
                <a:cubicBezTo>
                  <a:pt x="29" y="51"/>
                  <a:pt x="29" y="39"/>
                  <a:pt x="29" y="39"/>
                </a:cubicBezTo>
                <a:cubicBezTo>
                  <a:pt x="31" y="0"/>
                  <a:pt x="31" y="0"/>
                  <a:pt x="31" y="0"/>
                </a:cubicBezTo>
                <a:lnTo>
                  <a:pt x="0" y="11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2" name="Freeform 38"/>
          <p:cNvSpPr>
            <a:spLocks noChangeArrowheads="1"/>
          </p:cNvSpPr>
          <p:nvPr/>
        </p:nvSpPr>
        <p:spPr bwMode="auto">
          <a:xfrm>
            <a:off x="2879725" y="3825875"/>
            <a:ext cx="117475" cy="192088"/>
          </a:xfrm>
          <a:custGeom>
            <a:avLst/>
            <a:gdLst>
              <a:gd name="T0" fmla="*/ 117475 w 31"/>
              <a:gd name="T1" fmla="*/ 41431 h 51"/>
              <a:gd name="T2" fmla="*/ 117475 w 31"/>
              <a:gd name="T3" fmla="*/ 150657 h 51"/>
              <a:gd name="T4" fmla="*/ 56843 w 31"/>
              <a:gd name="T5" fmla="*/ 192088 h 51"/>
              <a:gd name="T6" fmla="*/ 7579 w 31"/>
              <a:gd name="T7" fmla="*/ 146891 h 51"/>
              <a:gd name="T8" fmla="*/ 0 w 31"/>
              <a:gd name="T9" fmla="*/ 0 h 51"/>
              <a:gd name="T10" fmla="*/ 117475 w 31"/>
              <a:gd name="T11" fmla="*/ 41431 h 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"/>
              <a:gd name="T19" fmla="*/ 0 h 51"/>
              <a:gd name="T20" fmla="*/ 31 w 31"/>
              <a:gd name="T21" fmla="*/ 51 h 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" h="51">
                <a:moveTo>
                  <a:pt x="31" y="11"/>
                </a:moveTo>
                <a:cubicBezTo>
                  <a:pt x="31" y="11"/>
                  <a:pt x="31" y="33"/>
                  <a:pt x="31" y="40"/>
                </a:cubicBezTo>
                <a:cubicBezTo>
                  <a:pt x="31" y="47"/>
                  <a:pt x="24" y="51"/>
                  <a:pt x="15" y="51"/>
                </a:cubicBezTo>
                <a:cubicBezTo>
                  <a:pt x="2" y="51"/>
                  <a:pt x="2" y="39"/>
                  <a:pt x="2" y="39"/>
                </a:cubicBezTo>
                <a:cubicBezTo>
                  <a:pt x="0" y="0"/>
                  <a:pt x="0" y="0"/>
                  <a:pt x="0" y="0"/>
                </a:cubicBezTo>
                <a:lnTo>
                  <a:pt x="31" y="11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3" name="Freeform 39"/>
          <p:cNvSpPr>
            <a:spLocks noChangeArrowheads="1"/>
          </p:cNvSpPr>
          <p:nvPr/>
        </p:nvSpPr>
        <p:spPr bwMode="auto">
          <a:xfrm>
            <a:off x="2403475" y="3825875"/>
            <a:ext cx="544513" cy="1120775"/>
          </a:xfrm>
          <a:custGeom>
            <a:avLst/>
            <a:gdLst>
              <a:gd name="T0" fmla="*/ 38100 w 343"/>
              <a:gd name="T1" fmla="*/ 0 h 706"/>
              <a:gd name="T2" fmla="*/ 0 w 343"/>
              <a:gd name="T3" fmla="*/ 71438 h 706"/>
              <a:gd name="T4" fmla="*/ 3175 w 343"/>
              <a:gd name="T5" fmla="*/ 1120775 h 706"/>
              <a:gd name="T6" fmla="*/ 234950 w 343"/>
              <a:gd name="T7" fmla="*/ 1120775 h 706"/>
              <a:gd name="T8" fmla="*/ 246063 w 343"/>
              <a:gd name="T9" fmla="*/ 342900 h 706"/>
              <a:gd name="T10" fmla="*/ 279400 w 343"/>
              <a:gd name="T11" fmla="*/ 342900 h 706"/>
              <a:gd name="T12" fmla="*/ 314325 w 343"/>
              <a:gd name="T13" fmla="*/ 1120775 h 706"/>
              <a:gd name="T14" fmla="*/ 544513 w 343"/>
              <a:gd name="T15" fmla="*/ 1120775 h 706"/>
              <a:gd name="T16" fmla="*/ 503238 w 343"/>
              <a:gd name="T17" fmla="*/ 0 h 706"/>
              <a:gd name="T18" fmla="*/ 38100 w 343"/>
              <a:gd name="T19" fmla="*/ 0 h 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43"/>
              <a:gd name="T31" fmla="*/ 0 h 706"/>
              <a:gd name="T32" fmla="*/ 343 w 343"/>
              <a:gd name="T33" fmla="*/ 706 h 7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43" h="706">
                <a:moveTo>
                  <a:pt x="24" y="0"/>
                </a:moveTo>
                <a:lnTo>
                  <a:pt x="0" y="45"/>
                </a:lnTo>
                <a:lnTo>
                  <a:pt x="2" y="706"/>
                </a:lnTo>
                <a:lnTo>
                  <a:pt x="148" y="706"/>
                </a:lnTo>
                <a:lnTo>
                  <a:pt x="155" y="216"/>
                </a:lnTo>
                <a:lnTo>
                  <a:pt x="176" y="216"/>
                </a:lnTo>
                <a:lnTo>
                  <a:pt x="198" y="706"/>
                </a:lnTo>
                <a:lnTo>
                  <a:pt x="343" y="706"/>
                </a:lnTo>
                <a:lnTo>
                  <a:pt x="317" y="0"/>
                </a:lnTo>
                <a:lnTo>
                  <a:pt x="24" y="0"/>
                </a:lnTo>
                <a:close/>
              </a:path>
            </a:pathLst>
          </a:custGeom>
          <a:solidFill>
            <a:srgbClr val="22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4" name="Freeform 40"/>
          <p:cNvSpPr>
            <a:spLocks noChangeArrowheads="1"/>
          </p:cNvSpPr>
          <p:nvPr/>
        </p:nvSpPr>
        <p:spPr bwMode="auto">
          <a:xfrm>
            <a:off x="2290763" y="3092450"/>
            <a:ext cx="728662" cy="804863"/>
          </a:xfrm>
          <a:custGeom>
            <a:avLst/>
            <a:gdLst>
              <a:gd name="T0" fmla="*/ 7551 w 193"/>
              <a:gd name="T1" fmla="*/ 804863 h 214"/>
              <a:gd name="T2" fmla="*/ 728662 w 193"/>
              <a:gd name="T3" fmla="*/ 804863 h 214"/>
              <a:gd name="T4" fmla="*/ 721111 w 193"/>
              <a:gd name="T5" fmla="*/ 165486 h 214"/>
              <a:gd name="T6" fmla="*/ 479482 w 193"/>
              <a:gd name="T7" fmla="*/ 7522 h 214"/>
              <a:gd name="T8" fmla="*/ 347341 w 193"/>
              <a:gd name="T9" fmla="*/ 0 h 214"/>
              <a:gd name="T10" fmla="*/ 215201 w 193"/>
              <a:gd name="T11" fmla="*/ 11283 h 214"/>
              <a:gd name="T12" fmla="*/ 0 w 193"/>
              <a:gd name="T13" fmla="*/ 169247 h 214"/>
              <a:gd name="T14" fmla="*/ 7551 w 193"/>
              <a:gd name="T15" fmla="*/ 804863 h 2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3"/>
              <a:gd name="T25" fmla="*/ 0 h 214"/>
              <a:gd name="T26" fmla="*/ 193 w 193"/>
              <a:gd name="T27" fmla="*/ 214 h 2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3" h="214">
                <a:moveTo>
                  <a:pt x="2" y="214"/>
                </a:moveTo>
                <a:cubicBezTo>
                  <a:pt x="193" y="214"/>
                  <a:pt x="193" y="214"/>
                  <a:pt x="193" y="214"/>
                </a:cubicBezTo>
                <a:cubicBezTo>
                  <a:pt x="193" y="214"/>
                  <a:pt x="193" y="66"/>
                  <a:pt x="191" y="44"/>
                </a:cubicBezTo>
                <a:cubicBezTo>
                  <a:pt x="190" y="27"/>
                  <a:pt x="168" y="8"/>
                  <a:pt x="127" y="2"/>
                </a:cubicBezTo>
                <a:cubicBezTo>
                  <a:pt x="116" y="0"/>
                  <a:pt x="105" y="0"/>
                  <a:pt x="92" y="0"/>
                </a:cubicBezTo>
                <a:cubicBezTo>
                  <a:pt x="79" y="0"/>
                  <a:pt x="67" y="1"/>
                  <a:pt x="57" y="3"/>
                </a:cubicBezTo>
                <a:cubicBezTo>
                  <a:pt x="17" y="11"/>
                  <a:pt x="0" y="29"/>
                  <a:pt x="0" y="45"/>
                </a:cubicBezTo>
                <a:cubicBezTo>
                  <a:pt x="1" y="65"/>
                  <a:pt x="2" y="214"/>
                  <a:pt x="2" y="214"/>
                </a:cubicBezTo>
                <a:close/>
              </a:path>
            </a:pathLst>
          </a:custGeom>
          <a:solidFill>
            <a:srgbClr val="2C3A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5" name="Freeform 41"/>
          <p:cNvSpPr>
            <a:spLocks noChangeArrowheads="1"/>
          </p:cNvSpPr>
          <p:nvPr/>
        </p:nvSpPr>
        <p:spPr bwMode="auto">
          <a:xfrm>
            <a:off x="2562225" y="2952750"/>
            <a:ext cx="147638" cy="214313"/>
          </a:xfrm>
          <a:custGeom>
            <a:avLst/>
            <a:gdLst>
              <a:gd name="T0" fmla="*/ 147638 w 39"/>
              <a:gd name="T1" fmla="*/ 0 h 57"/>
              <a:gd name="T2" fmla="*/ 0 w 39"/>
              <a:gd name="T3" fmla="*/ 0 h 57"/>
              <a:gd name="T4" fmla="*/ 0 w 39"/>
              <a:gd name="T5" fmla="*/ 146635 h 57"/>
              <a:gd name="T6" fmla="*/ 75712 w 39"/>
              <a:gd name="T7" fmla="*/ 214313 h 57"/>
              <a:gd name="T8" fmla="*/ 147638 w 39"/>
              <a:gd name="T9" fmla="*/ 146635 h 57"/>
              <a:gd name="T10" fmla="*/ 147638 w 39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57"/>
              <a:gd name="T20" fmla="*/ 39 w 39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57">
                <a:moveTo>
                  <a:pt x="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9"/>
                  <a:pt x="10" y="57"/>
                  <a:pt x="20" y="57"/>
                </a:cubicBezTo>
                <a:cubicBezTo>
                  <a:pt x="30" y="57"/>
                  <a:pt x="38" y="49"/>
                  <a:pt x="39" y="39"/>
                </a:cubicBezTo>
                <a:lnTo>
                  <a:pt x="39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6" name="Freeform 42"/>
          <p:cNvSpPr>
            <a:spLocks noChangeArrowheads="1"/>
          </p:cNvSpPr>
          <p:nvPr/>
        </p:nvSpPr>
        <p:spPr bwMode="auto">
          <a:xfrm>
            <a:off x="2562225" y="2952750"/>
            <a:ext cx="147638" cy="101600"/>
          </a:xfrm>
          <a:custGeom>
            <a:avLst/>
            <a:gdLst>
              <a:gd name="T0" fmla="*/ 147638 w 39"/>
              <a:gd name="T1" fmla="*/ 79022 h 27"/>
              <a:gd name="T2" fmla="*/ 147638 w 39"/>
              <a:gd name="T3" fmla="*/ 0 h 27"/>
              <a:gd name="T4" fmla="*/ 0 w 39"/>
              <a:gd name="T5" fmla="*/ 0 h 27"/>
              <a:gd name="T6" fmla="*/ 0 w 39"/>
              <a:gd name="T7" fmla="*/ 86548 h 27"/>
              <a:gd name="T8" fmla="*/ 147638 w 39"/>
              <a:gd name="T9" fmla="*/ 79022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27"/>
              <a:gd name="T17" fmla="*/ 39 w 39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27">
                <a:moveTo>
                  <a:pt x="39" y="21"/>
                </a:moveTo>
                <a:cubicBezTo>
                  <a:pt x="39" y="0"/>
                  <a:pt x="39" y="0"/>
                  <a:pt x="3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18" y="27"/>
                  <a:pt x="26" y="24"/>
                  <a:pt x="39" y="21"/>
                </a:cubicBezTo>
                <a:close/>
              </a:path>
            </a:pathLst>
          </a:custGeom>
          <a:solidFill>
            <a:srgbClr val="F4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7" name="Freeform 43"/>
          <p:cNvSpPr>
            <a:spLocks noChangeArrowheads="1"/>
          </p:cNvSpPr>
          <p:nvPr/>
        </p:nvSpPr>
        <p:spPr bwMode="auto">
          <a:xfrm>
            <a:off x="2055813" y="1706563"/>
            <a:ext cx="1414462" cy="1122362"/>
          </a:xfrm>
          <a:custGeom>
            <a:avLst/>
            <a:gdLst>
              <a:gd name="T0" fmla="*/ 151279 w 374"/>
              <a:gd name="T1" fmla="*/ 888850 h 298"/>
              <a:gd name="T2" fmla="*/ 151279 w 374"/>
              <a:gd name="T3" fmla="*/ 515985 h 298"/>
              <a:gd name="T4" fmla="*/ 56730 w 374"/>
              <a:gd name="T5" fmla="*/ 644040 h 298"/>
              <a:gd name="T6" fmla="*/ 139933 w 374"/>
              <a:gd name="T7" fmla="*/ 395463 h 298"/>
              <a:gd name="T8" fmla="*/ 0 w 374"/>
              <a:gd name="T9" fmla="*/ 436893 h 298"/>
              <a:gd name="T10" fmla="*/ 151279 w 374"/>
              <a:gd name="T11" fmla="*/ 342735 h 298"/>
              <a:gd name="T12" fmla="*/ 230701 w 374"/>
              <a:gd name="T13" fmla="*/ 124288 h 298"/>
              <a:gd name="T14" fmla="*/ 230701 w 374"/>
              <a:gd name="T15" fmla="*/ 301305 h 298"/>
              <a:gd name="T16" fmla="*/ 438710 w 374"/>
              <a:gd name="T17" fmla="*/ 79093 h 298"/>
              <a:gd name="T18" fmla="*/ 937932 w 374"/>
              <a:gd name="T19" fmla="*/ 86625 h 298"/>
              <a:gd name="T20" fmla="*/ 1319912 w 374"/>
              <a:gd name="T21" fmla="*/ 293773 h 298"/>
              <a:gd name="T22" fmla="*/ 1229145 w 374"/>
              <a:gd name="T23" fmla="*/ 395463 h 298"/>
              <a:gd name="T24" fmla="*/ 1414462 w 374"/>
              <a:gd name="T25" fmla="*/ 384164 h 298"/>
              <a:gd name="T26" fmla="*/ 1248055 w 374"/>
              <a:gd name="T27" fmla="*/ 602610 h 298"/>
              <a:gd name="T28" fmla="*/ 1350168 w 374"/>
              <a:gd name="T29" fmla="*/ 598844 h 298"/>
              <a:gd name="T30" fmla="*/ 1085429 w 374"/>
              <a:gd name="T31" fmla="*/ 723133 h 298"/>
              <a:gd name="T32" fmla="*/ 1134595 w 374"/>
              <a:gd name="T33" fmla="*/ 734432 h 298"/>
              <a:gd name="T34" fmla="*/ 1043828 w 374"/>
              <a:gd name="T35" fmla="*/ 779627 h 298"/>
              <a:gd name="T36" fmla="*/ 884984 w 374"/>
              <a:gd name="T37" fmla="*/ 1122362 h 298"/>
              <a:gd name="T38" fmla="*/ 151279 w 374"/>
              <a:gd name="T39" fmla="*/ 888850 h 29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74"/>
              <a:gd name="T61" fmla="*/ 0 h 298"/>
              <a:gd name="T62" fmla="*/ 374 w 374"/>
              <a:gd name="T63" fmla="*/ 298 h 29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74" h="298">
                <a:moveTo>
                  <a:pt x="40" y="236"/>
                </a:moveTo>
                <a:cubicBezTo>
                  <a:pt x="40" y="236"/>
                  <a:pt x="27" y="159"/>
                  <a:pt x="40" y="137"/>
                </a:cubicBezTo>
                <a:cubicBezTo>
                  <a:pt x="15" y="171"/>
                  <a:pt x="15" y="171"/>
                  <a:pt x="15" y="171"/>
                </a:cubicBezTo>
                <a:cubicBezTo>
                  <a:pt x="15" y="171"/>
                  <a:pt x="6" y="143"/>
                  <a:pt x="37" y="105"/>
                </a:cubicBezTo>
                <a:cubicBezTo>
                  <a:pt x="37" y="105"/>
                  <a:pt x="17" y="105"/>
                  <a:pt x="0" y="116"/>
                </a:cubicBezTo>
                <a:cubicBezTo>
                  <a:pt x="0" y="116"/>
                  <a:pt x="11" y="89"/>
                  <a:pt x="40" y="91"/>
                </a:cubicBezTo>
                <a:cubicBezTo>
                  <a:pt x="40" y="91"/>
                  <a:pt x="36" y="56"/>
                  <a:pt x="61" y="33"/>
                </a:cubicBezTo>
                <a:cubicBezTo>
                  <a:pt x="61" y="33"/>
                  <a:pt x="53" y="72"/>
                  <a:pt x="61" y="80"/>
                </a:cubicBezTo>
                <a:cubicBezTo>
                  <a:pt x="61" y="80"/>
                  <a:pt x="74" y="41"/>
                  <a:pt x="116" y="21"/>
                </a:cubicBezTo>
                <a:cubicBezTo>
                  <a:pt x="150" y="5"/>
                  <a:pt x="211" y="0"/>
                  <a:pt x="248" y="23"/>
                </a:cubicBezTo>
                <a:cubicBezTo>
                  <a:pt x="285" y="45"/>
                  <a:pt x="311" y="81"/>
                  <a:pt x="349" y="78"/>
                </a:cubicBezTo>
                <a:cubicBezTo>
                  <a:pt x="349" y="78"/>
                  <a:pt x="347" y="96"/>
                  <a:pt x="325" y="105"/>
                </a:cubicBezTo>
                <a:cubicBezTo>
                  <a:pt x="325" y="105"/>
                  <a:pt x="346" y="112"/>
                  <a:pt x="374" y="102"/>
                </a:cubicBezTo>
                <a:cubicBezTo>
                  <a:pt x="374" y="102"/>
                  <a:pt x="360" y="142"/>
                  <a:pt x="330" y="160"/>
                </a:cubicBezTo>
                <a:cubicBezTo>
                  <a:pt x="357" y="159"/>
                  <a:pt x="357" y="159"/>
                  <a:pt x="357" y="159"/>
                </a:cubicBezTo>
                <a:cubicBezTo>
                  <a:pt x="357" y="159"/>
                  <a:pt x="318" y="190"/>
                  <a:pt x="287" y="192"/>
                </a:cubicBezTo>
                <a:cubicBezTo>
                  <a:pt x="300" y="195"/>
                  <a:pt x="300" y="195"/>
                  <a:pt x="300" y="195"/>
                </a:cubicBezTo>
                <a:cubicBezTo>
                  <a:pt x="300" y="195"/>
                  <a:pt x="289" y="205"/>
                  <a:pt x="276" y="207"/>
                </a:cubicBezTo>
                <a:cubicBezTo>
                  <a:pt x="276" y="207"/>
                  <a:pt x="272" y="275"/>
                  <a:pt x="234" y="298"/>
                </a:cubicBezTo>
                <a:lnTo>
                  <a:pt x="40" y="236"/>
                </a:lnTo>
                <a:close/>
              </a:path>
            </a:pathLst>
          </a:custGeom>
          <a:solidFill>
            <a:srgbClr val="461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8" name="Freeform 44"/>
          <p:cNvSpPr>
            <a:spLocks noChangeArrowheads="1"/>
          </p:cNvSpPr>
          <p:nvPr/>
        </p:nvSpPr>
        <p:spPr bwMode="auto">
          <a:xfrm>
            <a:off x="2252663" y="2282825"/>
            <a:ext cx="766762" cy="771525"/>
          </a:xfrm>
          <a:custGeom>
            <a:avLst/>
            <a:gdLst>
              <a:gd name="T0" fmla="*/ 94429 w 203"/>
              <a:gd name="T1" fmla="*/ 0 h 205"/>
              <a:gd name="T2" fmla="*/ 30217 w 203"/>
              <a:gd name="T3" fmla="*/ 395171 h 205"/>
              <a:gd name="T4" fmla="*/ 404155 w 203"/>
              <a:gd name="T5" fmla="*/ 760234 h 205"/>
              <a:gd name="T6" fmla="*/ 710105 w 203"/>
              <a:gd name="T7" fmla="*/ 210758 h 205"/>
              <a:gd name="T8" fmla="*/ 309727 w 203"/>
              <a:gd name="T9" fmla="*/ 67744 h 205"/>
              <a:gd name="T10" fmla="*/ 562796 w 203"/>
              <a:gd name="T11" fmla="*/ 432807 h 205"/>
              <a:gd name="T12" fmla="*/ 94429 w 203"/>
              <a:gd name="T13" fmla="*/ 0 h 2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3"/>
              <a:gd name="T22" fmla="*/ 0 h 205"/>
              <a:gd name="T23" fmla="*/ 203 w 203"/>
              <a:gd name="T24" fmla="*/ 205 h 2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3" h="205">
                <a:moveTo>
                  <a:pt x="25" y="0"/>
                </a:moveTo>
                <a:cubicBezTo>
                  <a:pt x="25" y="0"/>
                  <a:pt x="0" y="56"/>
                  <a:pt x="8" y="105"/>
                </a:cubicBezTo>
                <a:cubicBezTo>
                  <a:pt x="16" y="154"/>
                  <a:pt x="39" y="198"/>
                  <a:pt x="107" y="202"/>
                </a:cubicBezTo>
                <a:cubicBezTo>
                  <a:pt x="175" y="205"/>
                  <a:pt x="203" y="127"/>
                  <a:pt x="188" y="56"/>
                </a:cubicBezTo>
                <a:cubicBezTo>
                  <a:pt x="188" y="56"/>
                  <a:pt x="111" y="57"/>
                  <a:pt x="82" y="18"/>
                </a:cubicBezTo>
                <a:cubicBezTo>
                  <a:pt x="82" y="18"/>
                  <a:pt x="93" y="92"/>
                  <a:pt x="149" y="115"/>
                </a:cubicBezTo>
                <a:cubicBezTo>
                  <a:pt x="149" y="115"/>
                  <a:pt x="52" y="73"/>
                  <a:pt x="25" y="0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9" name="Oval 45"/>
          <p:cNvSpPr>
            <a:spLocks noChangeArrowheads="1"/>
          </p:cNvSpPr>
          <p:nvPr/>
        </p:nvSpPr>
        <p:spPr bwMode="auto">
          <a:xfrm>
            <a:off x="2176463" y="2493963"/>
            <a:ext cx="174625" cy="173037"/>
          </a:xfrm>
          <a:prstGeom prst="ellipse">
            <a:avLst/>
          </a:pr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80" name="Oval 46"/>
          <p:cNvSpPr>
            <a:spLocks noChangeArrowheads="1"/>
          </p:cNvSpPr>
          <p:nvPr/>
        </p:nvSpPr>
        <p:spPr bwMode="auto">
          <a:xfrm>
            <a:off x="2884488" y="2493963"/>
            <a:ext cx="173037" cy="173037"/>
          </a:xfrm>
          <a:prstGeom prst="ellipse">
            <a:avLst/>
          </a:pr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81" name="Freeform 47"/>
          <p:cNvSpPr>
            <a:spLocks noChangeArrowheads="1"/>
          </p:cNvSpPr>
          <p:nvPr/>
        </p:nvSpPr>
        <p:spPr bwMode="auto">
          <a:xfrm>
            <a:off x="2581275" y="2598738"/>
            <a:ext cx="82550" cy="203200"/>
          </a:xfrm>
          <a:custGeom>
            <a:avLst/>
            <a:gdLst>
              <a:gd name="T0" fmla="*/ 19050 w 52"/>
              <a:gd name="T1" fmla="*/ 0 h 128"/>
              <a:gd name="T2" fmla="*/ 0 w 52"/>
              <a:gd name="T3" fmla="*/ 203200 h 128"/>
              <a:gd name="T4" fmla="*/ 82550 w 52"/>
              <a:gd name="T5" fmla="*/ 173038 h 128"/>
              <a:gd name="T6" fmla="*/ 19050 w 52"/>
              <a:gd name="T7" fmla="*/ 0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52"/>
              <a:gd name="T13" fmla="*/ 0 h 128"/>
              <a:gd name="T14" fmla="*/ 52 w 52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" h="128">
                <a:moveTo>
                  <a:pt x="12" y="0"/>
                </a:moveTo>
                <a:lnTo>
                  <a:pt x="0" y="128"/>
                </a:lnTo>
                <a:lnTo>
                  <a:pt x="52" y="109"/>
                </a:lnTo>
                <a:lnTo>
                  <a:pt x="12" y="0"/>
                </a:lnTo>
                <a:close/>
              </a:path>
            </a:pathLst>
          </a:custGeom>
          <a:solidFill>
            <a:srgbClr val="F4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2" name="Freeform 48"/>
          <p:cNvSpPr>
            <a:spLocks noChangeArrowheads="1"/>
          </p:cNvSpPr>
          <p:nvPr/>
        </p:nvSpPr>
        <p:spPr bwMode="auto">
          <a:xfrm>
            <a:off x="2528888" y="2801938"/>
            <a:ext cx="279400" cy="142875"/>
          </a:xfrm>
          <a:custGeom>
            <a:avLst/>
            <a:gdLst>
              <a:gd name="T0" fmla="*/ 86841 w 74"/>
              <a:gd name="T1" fmla="*/ 112796 h 38"/>
              <a:gd name="T2" fmla="*/ 7551 w 74"/>
              <a:gd name="T3" fmla="*/ 101516 h 38"/>
              <a:gd name="T4" fmla="*/ 0 w 74"/>
              <a:gd name="T5" fmla="*/ 93997 h 38"/>
              <a:gd name="T6" fmla="*/ 11327 w 74"/>
              <a:gd name="T7" fmla="*/ 86477 h 38"/>
              <a:gd name="T8" fmla="*/ 264297 w 74"/>
              <a:gd name="T9" fmla="*/ 3760 h 38"/>
              <a:gd name="T10" fmla="*/ 275624 w 74"/>
              <a:gd name="T11" fmla="*/ 0 h 38"/>
              <a:gd name="T12" fmla="*/ 279400 w 74"/>
              <a:gd name="T13" fmla="*/ 11280 h 38"/>
              <a:gd name="T14" fmla="*/ 86841 w 74"/>
              <a:gd name="T15" fmla="*/ 112796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4"/>
              <a:gd name="T25" fmla="*/ 0 h 38"/>
              <a:gd name="T26" fmla="*/ 74 w 74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4" h="38">
                <a:moveTo>
                  <a:pt x="23" y="30"/>
                </a:moveTo>
                <a:cubicBezTo>
                  <a:pt x="11" y="30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1" y="24"/>
                  <a:pt x="2" y="23"/>
                  <a:pt x="3" y="23"/>
                </a:cubicBezTo>
                <a:cubicBezTo>
                  <a:pt x="5" y="24"/>
                  <a:pt x="49" y="38"/>
                  <a:pt x="70" y="1"/>
                </a:cubicBezTo>
                <a:cubicBezTo>
                  <a:pt x="71" y="0"/>
                  <a:pt x="72" y="0"/>
                  <a:pt x="73" y="0"/>
                </a:cubicBezTo>
                <a:cubicBezTo>
                  <a:pt x="74" y="1"/>
                  <a:pt x="74" y="2"/>
                  <a:pt x="74" y="3"/>
                </a:cubicBezTo>
                <a:cubicBezTo>
                  <a:pt x="61" y="25"/>
                  <a:pt x="39" y="30"/>
                  <a:pt x="23" y="30"/>
                </a:cubicBezTo>
                <a:close/>
              </a:path>
            </a:pathLst>
          </a:custGeom>
          <a:solidFill>
            <a:srgbClr val="5936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3" name="Freeform 49"/>
          <p:cNvSpPr>
            <a:spLocks noChangeArrowheads="1"/>
          </p:cNvSpPr>
          <p:nvPr/>
        </p:nvSpPr>
        <p:spPr bwMode="auto">
          <a:xfrm>
            <a:off x="2490788" y="3087688"/>
            <a:ext cx="147637" cy="136525"/>
          </a:xfrm>
          <a:custGeom>
            <a:avLst/>
            <a:gdLst>
              <a:gd name="T0" fmla="*/ 87312 w 93"/>
              <a:gd name="T1" fmla="*/ 12700 h 86"/>
              <a:gd name="T2" fmla="*/ 63500 w 93"/>
              <a:gd name="T3" fmla="*/ 0 h 86"/>
              <a:gd name="T4" fmla="*/ 0 w 93"/>
              <a:gd name="T5" fmla="*/ 12700 h 86"/>
              <a:gd name="T6" fmla="*/ 38100 w 93"/>
              <a:gd name="T7" fmla="*/ 57150 h 86"/>
              <a:gd name="T8" fmla="*/ 71437 w 93"/>
              <a:gd name="T9" fmla="*/ 57150 h 86"/>
              <a:gd name="T10" fmla="*/ 63500 w 93"/>
              <a:gd name="T11" fmla="*/ 98425 h 86"/>
              <a:gd name="T12" fmla="*/ 147637 w 93"/>
              <a:gd name="T13" fmla="*/ 136525 h 86"/>
              <a:gd name="T14" fmla="*/ 87312 w 93"/>
              <a:gd name="T15" fmla="*/ 12700 h 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3"/>
              <a:gd name="T25" fmla="*/ 0 h 86"/>
              <a:gd name="T26" fmla="*/ 93 w 93"/>
              <a:gd name="T27" fmla="*/ 86 h 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3" h="86">
                <a:moveTo>
                  <a:pt x="55" y="8"/>
                </a:moveTo>
                <a:lnTo>
                  <a:pt x="40" y="0"/>
                </a:lnTo>
                <a:lnTo>
                  <a:pt x="0" y="8"/>
                </a:lnTo>
                <a:lnTo>
                  <a:pt x="24" y="36"/>
                </a:lnTo>
                <a:lnTo>
                  <a:pt x="45" y="36"/>
                </a:lnTo>
                <a:lnTo>
                  <a:pt x="40" y="62"/>
                </a:lnTo>
                <a:lnTo>
                  <a:pt x="93" y="86"/>
                </a:lnTo>
                <a:lnTo>
                  <a:pt x="55" y="8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4" name="Freeform 50"/>
          <p:cNvSpPr>
            <a:spLocks noChangeArrowheads="1"/>
          </p:cNvSpPr>
          <p:nvPr/>
        </p:nvSpPr>
        <p:spPr bwMode="auto">
          <a:xfrm>
            <a:off x="2638425" y="3084513"/>
            <a:ext cx="147638" cy="139700"/>
          </a:xfrm>
          <a:custGeom>
            <a:avLst/>
            <a:gdLst>
              <a:gd name="T0" fmla="*/ 52388 w 93"/>
              <a:gd name="T1" fmla="*/ 11113 h 88"/>
              <a:gd name="T2" fmla="*/ 79375 w 93"/>
              <a:gd name="T3" fmla="*/ 0 h 88"/>
              <a:gd name="T4" fmla="*/ 147638 w 93"/>
              <a:gd name="T5" fmla="*/ 7938 h 88"/>
              <a:gd name="T6" fmla="*/ 120650 w 93"/>
              <a:gd name="T7" fmla="*/ 57150 h 88"/>
              <a:gd name="T8" fmla="*/ 79375 w 93"/>
              <a:gd name="T9" fmla="*/ 49213 h 88"/>
              <a:gd name="T10" fmla="*/ 87313 w 93"/>
              <a:gd name="T11" fmla="*/ 98425 h 88"/>
              <a:gd name="T12" fmla="*/ 0 w 93"/>
              <a:gd name="T13" fmla="*/ 139700 h 88"/>
              <a:gd name="T14" fmla="*/ 52388 w 93"/>
              <a:gd name="T15" fmla="*/ 11113 h 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3"/>
              <a:gd name="T25" fmla="*/ 0 h 88"/>
              <a:gd name="T26" fmla="*/ 93 w 93"/>
              <a:gd name="T27" fmla="*/ 88 h 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3" h="88">
                <a:moveTo>
                  <a:pt x="33" y="7"/>
                </a:moveTo>
                <a:lnTo>
                  <a:pt x="50" y="0"/>
                </a:lnTo>
                <a:lnTo>
                  <a:pt x="93" y="5"/>
                </a:lnTo>
                <a:lnTo>
                  <a:pt x="76" y="36"/>
                </a:lnTo>
                <a:lnTo>
                  <a:pt x="50" y="31"/>
                </a:lnTo>
                <a:lnTo>
                  <a:pt x="55" y="62"/>
                </a:lnTo>
                <a:lnTo>
                  <a:pt x="0" y="88"/>
                </a:lnTo>
                <a:lnTo>
                  <a:pt x="33" y="7"/>
                </a:lnTo>
                <a:close/>
              </a:path>
            </a:pathLst>
          </a:custGeom>
          <a:solidFill>
            <a:srgbClr val="826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5" name="Freeform 51"/>
          <p:cNvSpPr>
            <a:spLocks noChangeArrowheads="1"/>
          </p:cNvSpPr>
          <p:nvPr/>
        </p:nvSpPr>
        <p:spPr bwMode="auto">
          <a:xfrm>
            <a:off x="2554288" y="3084513"/>
            <a:ext cx="163512" cy="139700"/>
          </a:xfrm>
          <a:custGeom>
            <a:avLst/>
            <a:gdLst>
              <a:gd name="T0" fmla="*/ 0 w 103"/>
              <a:gd name="T1" fmla="*/ 3175 h 88"/>
              <a:gd name="T2" fmla="*/ 84137 w 103"/>
              <a:gd name="T3" fmla="*/ 139700 h 88"/>
              <a:gd name="T4" fmla="*/ 163512 w 103"/>
              <a:gd name="T5" fmla="*/ 0 h 88"/>
              <a:gd name="T6" fmla="*/ 0 w 103"/>
              <a:gd name="T7" fmla="*/ 3175 h 88"/>
              <a:gd name="T8" fmla="*/ 0 60000 65536"/>
              <a:gd name="T9" fmla="*/ 0 60000 65536"/>
              <a:gd name="T10" fmla="*/ 0 60000 65536"/>
              <a:gd name="T11" fmla="*/ 0 60000 65536"/>
              <a:gd name="T12" fmla="*/ 0 w 103"/>
              <a:gd name="T13" fmla="*/ 0 h 88"/>
              <a:gd name="T14" fmla="*/ 103 w 103"/>
              <a:gd name="T15" fmla="*/ 88 h 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3" h="88">
                <a:moveTo>
                  <a:pt x="0" y="2"/>
                </a:moveTo>
                <a:lnTo>
                  <a:pt x="53" y="88"/>
                </a:lnTo>
                <a:lnTo>
                  <a:pt x="103" y="0"/>
                </a:lnTo>
                <a:lnTo>
                  <a:pt x="0" y="2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6" name="Freeform 52"/>
          <p:cNvSpPr>
            <a:spLocks noChangeArrowheads="1"/>
          </p:cNvSpPr>
          <p:nvPr/>
        </p:nvSpPr>
        <p:spPr bwMode="auto">
          <a:xfrm>
            <a:off x="2335213" y="2516188"/>
            <a:ext cx="79375" cy="93662"/>
          </a:xfrm>
          <a:custGeom>
            <a:avLst/>
            <a:gdLst>
              <a:gd name="T0" fmla="*/ 79375 w 21"/>
              <a:gd name="T1" fmla="*/ 44958 h 25"/>
              <a:gd name="T2" fmla="*/ 41577 w 21"/>
              <a:gd name="T3" fmla="*/ 93662 h 25"/>
              <a:gd name="T4" fmla="*/ 0 w 21"/>
              <a:gd name="T5" fmla="*/ 48704 h 25"/>
              <a:gd name="T6" fmla="*/ 37798 w 21"/>
              <a:gd name="T7" fmla="*/ 0 h 25"/>
              <a:gd name="T8" fmla="*/ 79375 w 21"/>
              <a:gd name="T9" fmla="*/ 44958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25"/>
              <a:gd name="T17" fmla="*/ 21 w 21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25">
                <a:moveTo>
                  <a:pt x="21" y="12"/>
                </a:moveTo>
                <a:cubicBezTo>
                  <a:pt x="21" y="19"/>
                  <a:pt x="16" y="25"/>
                  <a:pt x="11" y="25"/>
                </a:cubicBezTo>
                <a:cubicBezTo>
                  <a:pt x="5" y="25"/>
                  <a:pt x="0" y="20"/>
                  <a:pt x="0" y="13"/>
                </a:cubicBezTo>
                <a:cubicBezTo>
                  <a:pt x="0" y="6"/>
                  <a:pt x="4" y="0"/>
                  <a:pt x="10" y="0"/>
                </a:cubicBezTo>
                <a:cubicBezTo>
                  <a:pt x="16" y="0"/>
                  <a:pt x="21" y="5"/>
                  <a:pt x="21" y="12"/>
                </a:cubicBezTo>
                <a:close/>
              </a:path>
            </a:pathLst>
          </a:custGeom>
          <a:solidFill>
            <a:srgbClr val="5936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7" name="Freeform 53"/>
          <p:cNvSpPr>
            <a:spLocks noChangeArrowheads="1"/>
          </p:cNvSpPr>
          <p:nvPr/>
        </p:nvSpPr>
        <p:spPr bwMode="auto">
          <a:xfrm>
            <a:off x="2792413" y="2516188"/>
            <a:ext cx="76200" cy="93662"/>
          </a:xfrm>
          <a:custGeom>
            <a:avLst/>
            <a:gdLst>
              <a:gd name="T0" fmla="*/ 76200 w 20"/>
              <a:gd name="T1" fmla="*/ 44958 h 25"/>
              <a:gd name="T2" fmla="*/ 38100 w 20"/>
              <a:gd name="T3" fmla="*/ 93662 h 25"/>
              <a:gd name="T4" fmla="*/ 0 w 20"/>
              <a:gd name="T5" fmla="*/ 48704 h 25"/>
              <a:gd name="T6" fmla="*/ 38100 w 20"/>
              <a:gd name="T7" fmla="*/ 0 h 25"/>
              <a:gd name="T8" fmla="*/ 76200 w 20"/>
              <a:gd name="T9" fmla="*/ 44958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5"/>
              <a:gd name="T17" fmla="*/ 20 w 20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5">
                <a:moveTo>
                  <a:pt x="20" y="12"/>
                </a:moveTo>
                <a:cubicBezTo>
                  <a:pt x="20" y="19"/>
                  <a:pt x="16" y="25"/>
                  <a:pt x="10" y="25"/>
                </a:cubicBezTo>
                <a:cubicBezTo>
                  <a:pt x="5" y="25"/>
                  <a:pt x="0" y="20"/>
                  <a:pt x="0" y="13"/>
                </a:cubicBezTo>
                <a:cubicBezTo>
                  <a:pt x="0" y="6"/>
                  <a:pt x="4" y="0"/>
                  <a:pt x="10" y="0"/>
                </a:cubicBezTo>
                <a:cubicBezTo>
                  <a:pt x="15" y="0"/>
                  <a:pt x="20" y="5"/>
                  <a:pt x="20" y="12"/>
                </a:cubicBezTo>
                <a:close/>
              </a:path>
            </a:pathLst>
          </a:custGeom>
          <a:solidFill>
            <a:srgbClr val="5936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8" name="Rectangle 54"/>
          <p:cNvSpPr>
            <a:spLocks noChangeArrowheads="1"/>
          </p:cNvSpPr>
          <p:nvPr/>
        </p:nvSpPr>
        <p:spPr bwMode="auto">
          <a:xfrm>
            <a:off x="2633663" y="3224213"/>
            <a:ext cx="7937" cy="684212"/>
          </a:xfrm>
          <a:prstGeom prst="rect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89" name="Freeform 55"/>
          <p:cNvSpPr>
            <a:spLocks noChangeArrowheads="1"/>
          </p:cNvSpPr>
          <p:nvPr/>
        </p:nvSpPr>
        <p:spPr bwMode="auto">
          <a:xfrm>
            <a:off x="2392363" y="3133725"/>
            <a:ext cx="11112" cy="763588"/>
          </a:xfrm>
          <a:custGeom>
            <a:avLst/>
            <a:gdLst>
              <a:gd name="T0" fmla="*/ 0 w 3"/>
              <a:gd name="T1" fmla="*/ 763588 h 203"/>
              <a:gd name="T2" fmla="*/ 11112 w 3"/>
              <a:gd name="T3" fmla="*/ 763588 h 203"/>
              <a:gd name="T4" fmla="*/ 11112 w 3"/>
              <a:gd name="T5" fmla="*/ 0 h 203"/>
              <a:gd name="T6" fmla="*/ 0 w 3"/>
              <a:gd name="T7" fmla="*/ 3762 h 203"/>
              <a:gd name="T8" fmla="*/ 0 w 3"/>
              <a:gd name="T9" fmla="*/ 763588 h 2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"/>
              <a:gd name="T16" fmla="*/ 0 h 203"/>
              <a:gd name="T17" fmla="*/ 3 w 3"/>
              <a:gd name="T18" fmla="*/ 203 h 2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" h="203">
                <a:moveTo>
                  <a:pt x="0" y="203"/>
                </a:moveTo>
                <a:cubicBezTo>
                  <a:pt x="3" y="203"/>
                  <a:pt x="3" y="203"/>
                  <a:pt x="3" y="203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lnTo>
                  <a:pt x="0" y="203"/>
                </a:lnTo>
                <a:close/>
              </a:path>
            </a:pathLst>
          </a:cu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0" name="Freeform 56"/>
          <p:cNvSpPr>
            <a:spLocks noChangeArrowheads="1"/>
          </p:cNvSpPr>
          <p:nvPr/>
        </p:nvSpPr>
        <p:spPr bwMode="auto">
          <a:xfrm>
            <a:off x="2906713" y="3136900"/>
            <a:ext cx="7937" cy="760413"/>
          </a:xfrm>
          <a:custGeom>
            <a:avLst/>
            <a:gdLst>
              <a:gd name="T0" fmla="*/ 0 w 2"/>
              <a:gd name="T1" fmla="*/ 760413 h 202"/>
              <a:gd name="T2" fmla="*/ 7937 w 2"/>
              <a:gd name="T3" fmla="*/ 760413 h 202"/>
              <a:gd name="T4" fmla="*/ 7937 w 2"/>
              <a:gd name="T5" fmla="*/ 3764 h 202"/>
              <a:gd name="T6" fmla="*/ 0 w 2"/>
              <a:gd name="T7" fmla="*/ 0 h 202"/>
              <a:gd name="T8" fmla="*/ 0 w 2"/>
              <a:gd name="T9" fmla="*/ 760413 h 2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202"/>
              <a:gd name="T17" fmla="*/ 2 w 2"/>
              <a:gd name="T18" fmla="*/ 202 h 2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202">
                <a:moveTo>
                  <a:pt x="0" y="202"/>
                </a:moveTo>
                <a:cubicBezTo>
                  <a:pt x="2" y="202"/>
                  <a:pt x="2" y="202"/>
                  <a:pt x="2" y="202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1"/>
                  <a:pt x="0" y="0"/>
                </a:cubicBezTo>
                <a:lnTo>
                  <a:pt x="0" y="202"/>
                </a:lnTo>
                <a:close/>
              </a:path>
            </a:pathLst>
          </a:cu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1" name="Freeform 57"/>
          <p:cNvSpPr>
            <a:spLocks noChangeArrowheads="1"/>
          </p:cNvSpPr>
          <p:nvPr/>
        </p:nvSpPr>
        <p:spPr bwMode="auto">
          <a:xfrm>
            <a:off x="2786063" y="3333750"/>
            <a:ext cx="98425" cy="119063"/>
          </a:xfrm>
          <a:custGeom>
            <a:avLst/>
            <a:gdLst>
              <a:gd name="T0" fmla="*/ 0 w 62"/>
              <a:gd name="T1" fmla="*/ 0 h 75"/>
              <a:gd name="T2" fmla="*/ 98425 w 62"/>
              <a:gd name="T3" fmla="*/ 0 h 75"/>
              <a:gd name="T4" fmla="*/ 85725 w 62"/>
              <a:gd name="T5" fmla="*/ 93663 h 75"/>
              <a:gd name="T6" fmla="*/ 49213 w 62"/>
              <a:gd name="T7" fmla="*/ 119063 h 75"/>
              <a:gd name="T8" fmla="*/ 6350 w 62"/>
              <a:gd name="T9" fmla="*/ 96838 h 75"/>
              <a:gd name="T10" fmla="*/ 0 w 62"/>
              <a:gd name="T11" fmla="*/ 0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"/>
              <a:gd name="T19" fmla="*/ 0 h 75"/>
              <a:gd name="T20" fmla="*/ 62 w 62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" h="75">
                <a:moveTo>
                  <a:pt x="0" y="0"/>
                </a:moveTo>
                <a:lnTo>
                  <a:pt x="62" y="0"/>
                </a:lnTo>
                <a:lnTo>
                  <a:pt x="54" y="59"/>
                </a:lnTo>
                <a:lnTo>
                  <a:pt x="31" y="75"/>
                </a:lnTo>
                <a:lnTo>
                  <a:pt x="4" y="61"/>
                </a:lnTo>
                <a:lnTo>
                  <a:pt x="0" y="0"/>
                </a:lnTo>
                <a:close/>
              </a:path>
            </a:pathLst>
          </a:cu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2" name="Oval 58"/>
          <p:cNvSpPr>
            <a:spLocks noChangeArrowheads="1"/>
          </p:cNvSpPr>
          <p:nvPr/>
        </p:nvSpPr>
        <p:spPr bwMode="auto">
          <a:xfrm>
            <a:off x="2649538" y="3257550"/>
            <a:ext cx="26987" cy="26988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3" name="Oval 59"/>
          <p:cNvSpPr>
            <a:spLocks noChangeArrowheads="1"/>
          </p:cNvSpPr>
          <p:nvPr/>
        </p:nvSpPr>
        <p:spPr bwMode="auto">
          <a:xfrm>
            <a:off x="2649538" y="3419475"/>
            <a:ext cx="26987" cy="26988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4" name="Oval 60"/>
          <p:cNvSpPr>
            <a:spLocks noChangeArrowheads="1"/>
          </p:cNvSpPr>
          <p:nvPr/>
        </p:nvSpPr>
        <p:spPr bwMode="auto">
          <a:xfrm>
            <a:off x="2649538" y="3578225"/>
            <a:ext cx="26987" cy="25400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5" name="Oval 61"/>
          <p:cNvSpPr>
            <a:spLocks noChangeArrowheads="1"/>
          </p:cNvSpPr>
          <p:nvPr/>
        </p:nvSpPr>
        <p:spPr bwMode="auto">
          <a:xfrm>
            <a:off x="2649538" y="3740150"/>
            <a:ext cx="26987" cy="25400"/>
          </a:xfrm>
          <a:prstGeom prst="ellipse">
            <a:avLst/>
          </a:prstGeom>
          <a:solidFill>
            <a:srgbClr val="21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96" name="Freeform 65"/>
          <p:cNvSpPr>
            <a:spLocks noChangeArrowheads="1"/>
          </p:cNvSpPr>
          <p:nvPr/>
        </p:nvSpPr>
        <p:spPr bwMode="auto">
          <a:xfrm>
            <a:off x="4321175" y="3127375"/>
            <a:ext cx="158750" cy="771525"/>
          </a:xfrm>
          <a:custGeom>
            <a:avLst/>
            <a:gdLst>
              <a:gd name="T0" fmla="*/ 22679 w 42"/>
              <a:gd name="T1" fmla="*/ 37635 h 205"/>
              <a:gd name="T2" fmla="*/ 0 w 42"/>
              <a:gd name="T3" fmla="*/ 715072 h 205"/>
              <a:gd name="T4" fmla="*/ 68036 w 42"/>
              <a:gd name="T5" fmla="*/ 767761 h 205"/>
              <a:gd name="T6" fmla="*/ 147411 w 42"/>
              <a:gd name="T7" fmla="*/ 703781 h 205"/>
              <a:gd name="T8" fmla="*/ 158750 w 42"/>
              <a:gd name="T9" fmla="*/ 0 h 205"/>
              <a:gd name="T10" fmla="*/ 22679 w 42"/>
              <a:gd name="T11" fmla="*/ 37635 h 2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205"/>
              <a:gd name="T20" fmla="*/ 42 w 42"/>
              <a:gd name="T21" fmla="*/ 205 h 2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205">
                <a:moveTo>
                  <a:pt x="6" y="1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5" y="204"/>
                  <a:pt x="18" y="204"/>
                </a:cubicBezTo>
                <a:cubicBezTo>
                  <a:pt x="35" y="205"/>
                  <a:pt x="39" y="187"/>
                  <a:pt x="39" y="187"/>
                </a:cubicBezTo>
                <a:cubicBezTo>
                  <a:pt x="42" y="0"/>
                  <a:pt x="42" y="0"/>
                  <a:pt x="42" y="0"/>
                </a:cubicBezTo>
                <a:lnTo>
                  <a:pt x="6" y="1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7" name="Freeform 66"/>
          <p:cNvSpPr>
            <a:spLocks noChangeArrowheads="1"/>
          </p:cNvSpPr>
          <p:nvPr/>
        </p:nvSpPr>
        <p:spPr bwMode="auto">
          <a:xfrm>
            <a:off x="4362450" y="5030788"/>
            <a:ext cx="338138" cy="79375"/>
          </a:xfrm>
          <a:custGeom>
            <a:avLst/>
            <a:gdLst>
              <a:gd name="T0" fmla="*/ 49391 w 89"/>
              <a:gd name="T1" fmla="*/ 3780 h 21"/>
              <a:gd name="T2" fmla="*/ 7599 w 89"/>
              <a:gd name="T3" fmla="*/ 34018 h 21"/>
              <a:gd name="T4" fmla="*/ 22796 w 89"/>
              <a:gd name="T5" fmla="*/ 79375 h 21"/>
              <a:gd name="T6" fmla="*/ 311543 w 89"/>
              <a:gd name="T7" fmla="*/ 60476 h 21"/>
              <a:gd name="T8" fmla="*/ 303944 w 89"/>
              <a:gd name="T9" fmla="*/ 0 h 21"/>
              <a:gd name="T10" fmla="*/ 49391 w 89"/>
              <a:gd name="T11" fmla="*/ 378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9"/>
              <a:gd name="T19" fmla="*/ 0 h 21"/>
              <a:gd name="T20" fmla="*/ 89 w 89"/>
              <a:gd name="T21" fmla="*/ 21 h 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9" h="21">
                <a:moveTo>
                  <a:pt x="13" y="1"/>
                </a:moveTo>
                <a:cubicBezTo>
                  <a:pt x="13" y="1"/>
                  <a:pt x="2" y="7"/>
                  <a:pt x="2" y="9"/>
                </a:cubicBezTo>
                <a:cubicBezTo>
                  <a:pt x="2" y="11"/>
                  <a:pt x="0" y="21"/>
                  <a:pt x="6" y="21"/>
                </a:cubicBezTo>
                <a:cubicBezTo>
                  <a:pt x="13" y="21"/>
                  <a:pt x="74" y="19"/>
                  <a:pt x="82" y="16"/>
                </a:cubicBezTo>
                <a:cubicBezTo>
                  <a:pt x="89" y="13"/>
                  <a:pt x="83" y="1"/>
                  <a:pt x="80" y="0"/>
                </a:cubicBezTo>
                <a:cubicBezTo>
                  <a:pt x="77" y="0"/>
                  <a:pt x="13" y="1"/>
                  <a:pt x="13" y="1"/>
                </a:cubicBez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8" name="Freeform 67"/>
          <p:cNvSpPr>
            <a:spLocks noChangeArrowheads="1"/>
          </p:cNvSpPr>
          <p:nvPr/>
        </p:nvSpPr>
        <p:spPr bwMode="auto">
          <a:xfrm>
            <a:off x="4359275" y="4206875"/>
            <a:ext cx="336550" cy="858838"/>
          </a:xfrm>
          <a:custGeom>
            <a:avLst/>
            <a:gdLst>
              <a:gd name="T0" fmla="*/ 192854 w 89"/>
              <a:gd name="T1" fmla="*/ 0 h 228"/>
              <a:gd name="T2" fmla="*/ 147477 w 89"/>
              <a:gd name="T3" fmla="*/ 666730 h 228"/>
              <a:gd name="T4" fmla="*/ 7563 w 89"/>
              <a:gd name="T5" fmla="*/ 806102 h 228"/>
              <a:gd name="T6" fmla="*/ 75629 w 89"/>
              <a:gd name="T7" fmla="*/ 851304 h 228"/>
              <a:gd name="T8" fmla="*/ 328987 w 89"/>
              <a:gd name="T9" fmla="*/ 806102 h 228"/>
              <a:gd name="T10" fmla="*/ 234451 w 89"/>
              <a:gd name="T11" fmla="*/ 655429 h 228"/>
              <a:gd name="T12" fmla="*/ 276047 w 89"/>
              <a:gd name="T13" fmla="*/ 18834 h 228"/>
              <a:gd name="T14" fmla="*/ 192854 w 89"/>
              <a:gd name="T15" fmla="*/ 0 h 2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9"/>
              <a:gd name="T25" fmla="*/ 0 h 228"/>
              <a:gd name="T26" fmla="*/ 89 w 89"/>
              <a:gd name="T27" fmla="*/ 228 h 2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9" h="228">
                <a:moveTo>
                  <a:pt x="51" y="0"/>
                </a:moveTo>
                <a:cubicBezTo>
                  <a:pt x="51" y="0"/>
                  <a:pt x="43" y="169"/>
                  <a:pt x="39" y="177"/>
                </a:cubicBezTo>
                <a:cubicBezTo>
                  <a:pt x="35" y="186"/>
                  <a:pt x="2" y="207"/>
                  <a:pt x="2" y="214"/>
                </a:cubicBezTo>
                <a:cubicBezTo>
                  <a:pt x="3" y="221"/>
                  <a:pt x="0" y="228"/>
                  <a:pt x="20" y="226"/>
                </a:cubicBezTo>
                <a:cubicBezTo>
                  <a:pt x="40" y="225"/>
                  <a:pt x="89" y="222"/>
                  <a:pt x="87" y="214"/>
                </a:cubicBezTo>
                <a:cubicBezTo>
                  <a:pt x="86" y="206"/>
                  <a:pt x="67" y="185"/>
                  <a:pt x="62" y="174"/>
                </a:cubicBezTo>
                <a:cubicBezTo>
                  <a:pt x="58" y="164"/>
                  <a:pt x="73" y="5"/>
                  <a:pt x="73" y="5"/>
                </a:cubicBezTo>
                <a:lnTo>
                  <a:pt x="51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9" name="Freeform 68"/>
          <p:cNvSpPr>
            <a:spLocks noChangeArrowheads="1"/>
          </p:cNvSpPr>
          <p:nvPr/>
        </p:nvSpPr>
        <p:spPr bwMode="auto">
          <a:xfrm>
            <a:off x="4411663" y="4918075"/>
            <a:ext cx="234950" cy="147638"/>
          </a:xfrm>
          <a:custGeom>
            <a:avLst/>
            <a:gdLst>
              <a:gd name="T0" fmla="*/ 0 w 62"/>
              <a:gd name="T1" fmla="*/ 41641 h 39"/>
              <a:gd name="T2" fmla="*/ 102317 w 62"/>
              <a:gd name="T3" fmla="*/ 136281 h 39"/>
              <a:gd name="T4" fmla="*/ 117475 w 62"/>
              <a:gd name="T5" fmla="*/ 147638 h 39"/>
              <a:gd name="T6" fmla="*/ 125054 w 62"/>
              <a:gd name="T7" fmla="*/ 132496 h 39"/>
              <a:gd name="T8" fmla="*/ 166739 w 62"/>
              <a:gd name="T9" fmla="*/ 52998 h 39"/>
              <a:gd name="T10" fmla="*/ 234950 w 62"/>
              <a:gd name="T11" fmla="*/ 26499 h 39"/>
              <a:gd name="T12" fmla="*/ 216002 w 62"/>
              <a:gd name="T13" fmla="*/ 0 h 39"/>
              <a:gd name="T14" fmla="*/ 117475 w 62"/>
              <a:gd name="T15" fmla="*/ 52998 h 39"/>
              <a:gd name="T16" fmla="*/ 37895 w 62"/>
              <a:gd name="T17" fmla="*/ 11357 h 39"/>
              <a:gd name="T18" fmla="*/ 0 w 62"/>
              <a:gd name="T19" fmla="*/ 41641 h 3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"/>
              <a:gd name="T31" fmla="*/ 0 h 39"/>
              <a:gd name="T32" fmla="*/ 62 w 62"/>
              <a:gd name="T33" fmla="*/ 39 h 3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" h="39">
                <a:moveTo>
                  <a:pt x="0" y="11"/>
                </a:moveTo>
                <a:cubicBezTo>
                  <a:pt x="0" y="11"/>
                  <a:pt x="23" y="4"/>
                  <a:pt x="27" y="36"/>
                </a:cubicBezTo>
                <a:cubicBezTo>
                  <a:pt x="31" y="39"/>
                  <a:pt x="31" y="39"/>
                  <a:pt x="31" y="39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5"/>
                  <a:pt x="34" y="23"/>
                  <a:pt x="44" y="14"/>
                </a:cubicBezTo>
                <a:cubicBezTo>
                  <a:pt x="54" y="4"/>
                  <a:pt x="62" y="7"/>
                  <a:pt x="62" y="7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38" y="2"/>
                  <a:pt x="31" y="14"/>
                </a:cubicBezTo>
                <a:cubicBezTo>
                  <a:pt x="31" y="14"/>
                  <a:pt x="23" y="2"/>
                  <a:pt x="10" y="3"/>
                </a:cubicBezTo>
                <a:lnTo>
                  <a:pt x="0" y="11"/>
                </a:ln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0" name="Freeform 69"/>
          <p:cNvSpPr>
            <a:spLocks noChangeArrowheads="1"/>
          </p:cNvSpPr>
          <p:nvPr/>
        </p:nvSpPr>
        <p:spPr bwMode="auto">
          <a:xfrm>
            <a:off x="4840288" y="5030788"/>
            <a:ext cx="339725" cy="79375"/>
          </a:xfrm>
          <a:custGeom>
            <a:avLst/>
            <a:gdLst>
              <a:gd name="T0" fmla="*/ 286879 w 90"/>
              <a:gd name="T1" fmla="*/ 3780 h 21"/>
              <a:gd name="T2" fmla="*/ 328401 w 90"/>
              <a:gd name="T3" fmla="*/ 34018 h 21"/>
              <a:gd name="T4" fmla="*/ 313302 w 90"/>
              <a:gd name="T5" fmla="*/ 79375 h 21"/>
              <a:gd name="T6" fmla="*/ 30198 w 90"/>
              <a:gd name="T7" fmla="*/ 60476 h 21"/>
              <a:gd name="T8" fmla="*/ 33973 w 90"/>
              <a:gd name="T9" fmla="*/ 0 h 21"/>
              <a:gd name="T10" fmla="*/ 286879 w 90"/>
              <a:gd name="T11" fmla="*/ 378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0"/>
              <a:gd name="T19" fmla="*/ 0 h 21"/>
              <a:gd name="T20" fmla="*/ 90 w 90"/>
              <a:gd name="T21" fmla="*/ 21 h 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0" h="21">
                <a:moveTo>
                  <a:pt x="76" y="1"/>
                </a:moveTo>
                <a:cubicBezTo>
                  <a:pt x="76" y="1"/>
                  <a:pt x="87" y="7"/>
                  <a:pt x="87" y="9"/>
                </a:cubicBezTo>
                <a:cubicBezTo>
                  <a:pt x="88" y="11"/>
                  <a:pt x="90" y="21"/>
                  <a:pt x="83" y="21"/>
                </a:cubicBezTo>
                <a:cubicBezTo>
                  <a:pt x="77" y="21"/>
                  <a:pt x="15" y="19"/>
                  <a:pt x="8" y="16"/>
                </a:cubicBezTo>
                <a:cubicBezTo>
                  <a:pt x="0" y="13"/>
                  <a:pt x="6" y="1"/>
                  <a:pt x="9" y="0"/>
                </a:cubicBezTo>
                <a:cubicBezTo>
                  <a:pt x="12" y="0"/>
                  <a:pt x="76" y="1"/>
                  <a:pt x="76" y="1"/>
                </a:cubicBez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1" name="Freeform 70"/>
          <p:cNvSpPr>
            <a:spLocks noChangeArrowheads="1"/>
          </p:cNvSpPr>
          <p:nvPr/>
        </p:nvSpPr>
        <p:spPr bwMode="auto">
          <a:xfrm>
            <a:off x="4843463" y="4206875"/>
            <a:ext cx="336550" cy="858838"/>
          </a:xfrm>
          <a:custGeom>
            <a:avLst/>
            <a:gdLst>
              <a:gd name="T0" fmla="*/ 147477 w 89"/>
              <a:gd name="T1" fmla="*/ 0 h 228"/>
              <a:gd name="T2" fmla="*/ 189073 w 89"/>
              <a:gd name="T3" fmla="*/ 666730 h 228"/>
              <a:gd name="T4" fmla="*/ 328987 w 89"/>
              <a:gd name="T5" fmla="*/ 806102 h 228"/>
              <a:gd name="T6" fmla="*/ 260921 w 89"/>
              <a:gd name="T7" fmla="*/ 851304 h 228"/>
              <a:gd name="T8" fmla="*/ 7563 w 89"/>
              <a:gd name="T9" fmla="*/ 806102 h 228"/>
              <a:gd name="T10" fmla="*/ 102099 w 89"/>
              <a:gd name="T11" fmla="*/ 655429 h 228"/>
              <a:gd name="T12" fmla="*/ 60503 w 89"/>
              <a:gd name="T13" fmla="*/ 18834 h 228"/>
              <a:gd name="T14" fmla="*/ 147477 w 89"/>
              <a:gd name="T15" fmla="*/ 0 h 2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9"/>
              <a:gd name="T25" fmla="*/ 0 h 228"/>
              <a:gd name="T26" fmla="*/ 89 w 89"/>
              <a:gd name="T27" fmla="*/ 228 h 2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9" h="228">
                <a:moveTo>
                  <a:pt x="39" y="0"/>
                </a:moveTo>
                <a:cubicBezTo>
                  <a:pt x="39" y="0"/>
                  <a:pt x="46" y="169"/>
                  <a:pt x="50" y="177"/>
                </a:cubicBezTo>
                <a:cubicBezTo>
                  <a:pt x="54" y="186"/>
                  <a:pt x="88" y="207"/>
                  <a:pt x="87" y="214"/>
                </a:cubicBezTo>
                <a:cubicBezTo>
                  <a:pt x="87" y="221"/>
                  <a:pt x="89" y="228"/>
                  <a:pt x="69" y="226"/>
                </a:cubicBezTo>
                <a:cubicBezTo>
                  <a:pt x="50" y="225"/>
                  <a:pt x="0" y="222"/>
                  <a:pt x="2" y="214"/>
                </a:cubicBezTo>
                <a:cubicBezTo>
                  <a:pt x="4" y="206"/>
                  <a:pt x="22" y="185"/>
                  <a:pt x="27" y="174"/>
                </a:cubicBezTo>
                <a:cubicBezTo>
                  <a:pt x="31" y="164"/>
                  <a:pt x="16" y="5"/>
                  <a:pt x="16" y="5"/>
                </a:cubicBezTo>
                <a:lnTo>
                  <a:pt x="39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2" name="Freeform 71"/>
          <p:cNvSpPr>
            <a:spLocks noChangeArrowheads="1"/>
          </p:cNvSpPr>
          <p:nvPr/>
        </p:nvSpPr>
        <p:spPr bwMode="auto">
          <a:xfrm>
            <a:off x="4892675" y="4918075"/>
            <a:ext cx="234950" cy="147638"/>
          </a:xfrm>
          <a:custGeom>
            <a:avLst/>
            <a:gdLst>
              <a:gd name="T0" fmla="*/ 234950 w 62"/>
              <a:gd name="T1" fmla="*/ 41641 h 39"/>
              <a:gd name="T2" fmla="*/ 132633 w 62"/>
              <a:gd name="T3" fmla="*/ 136281 h 39"/>
              <a:gd name="T4" fmla="*/ 121265 w 62"/>
              <a:gd name="T5" fmla="*/ 147638 h 39"/>
              <a:gd name="T6" fmla="*/ 109896 w 62"/>
              <a:gd name="T7" fmla="*/ 132496 h 39"/>
              <a:gd name="T8" fmla="*/ 68211 w 62"/>
              <a:gd name="T9" fmla="*/ 52998 h 39"/>
              <a:gd name="T10" fmla="*/ 0 w 62"/>
              <a:gd name="T11" fmla="*/ 26499 h 39"/>
              <a:gd name="T12" fmla="*/ 18948 w 62"/>
              <a:gd name="T13" fmla="*/ 0 h 39"/>
              <a:gd name="T14" fmla="*/ 117475 w 62"/>
              <a:gd name="T15" fmla="*/ 52998 h 39"/>
              <a:gd name="T16" fmla="*/ 200844 w 62"/>
              <a:gd name="T17" fmla="*/ 11357 h 39"/>
              <a:gd name="T18" fmla="*/ 234950 w 62"/>
              <a:gd name="T19" fmla="*/ 41641 h 3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"/>
              <a:gd name="T31" fmla="*/ 0 h 39"/>
              <a:gd name="T32" fmla="*/ 62 w 62"/>
              <a:gd name="T33" fmla="*/ 39 h 3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" h="39">
                <a:moveTo>
                  <a:pt x="62" y="11"/>
                </a:moveTo>
                <a:cubicBezTo>
                  <a:pt x="62" y="11"/>
                  <a:pt x="40" y="4"/>
                  <a:pt x="35" y="36"/>
                </a:cubicBezTo>
                <a:cubicBezTo>
                  <a:pt x="32" y="39"/>
                  <a:pt x="32" y="39"/>
                  <a:pt x="32" y="39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23"/>
                  <a:pt x="18" y="14"/>
                </a:cubicBezTo>
                <a:cubicBezTo>
                  <a:pt x="8" y="4"/>
                  <a:pt x="0" y="7"/>
                  <a:pt x="0" y="7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25" y="2"/>
                  <a:pt x="31" y="14"/>
                </a:cubicBezTo>
                <a:cubicBezTo>
                  <a:pt x="31" y="14"/>
                  <a:pt x="39" y="2"/>
                  <a:pt x="53" y="3"/>
                </a:cubicBezTo>
                <a:lnTo>
                  <a:pt x="62" y="11"/>
                </a:lnTo>
                <a:close/>
              </a:path>
            </a:pathLst>
          </a:custGeom>
          <a:solidFill>
            <a:srgbClr val="7540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3" name="Freeform 72"/>
          <p:cNvSpPr>
            <a:spLocks noChangeArrowheads="1"/>
          </p:cNvSpPr>
          <p:nvPr/>
        </p:nvSpPr>
        <p:spPr bwMode="auto">
          <a:xfrm>
            <a:off x="4449763" y="3816350"/>
            <a:ext cx="625475" cy="500063"/>
          </a:xfrm>
          <a:custGeom>
            <a:avLst/>
            <a:gdLst>
              <a:gd name="T0" fmla="*/ 76200 w 394"/>
              <a:gd name="T1" fmla="*/ 0 h 315"/>
              <a:gd name="T2" fmla="*/ 0 w 394"/>
              <a:gd name="T3" fmla="*/ 49213 h 315"/>
              <a:gd name="T4" fmla="*/ 0 w 394"/>
              <a:gd name="T5" fmla="*/ 469900 h 315"/>
              <a:gd name="T6" fmla="*/ 261938 w 394"/>
              <a:gd name="T7" fmla="*/ 484188 h 315"/>
              <a:gd name="T8" fmla="*/ 284163 w 394"/>
              <a:gd name="T9" fmla="*/ 263525 h 315"/>
              <a:gd name="T10" fmla="*/ 317500 w 394"/>
              <a:gd name="T11" fmla="*/ 263525 h 315"/>
              <a:gd name="T12" fmla="*/ 385763 w 394"/>
              <a:gd name="T13" fmla="*/ 500063 h 315"/>
              <a:gd name="T14" fmla="*/ 625475 w 394"/>
              <a:gd name="T15" fmla="*/ 442913 h 315"/>
              <a:gd name="T16" fmla="*/ 552450 w 394"/>
              <a:gd name="T17" fmla="*/ 49213 h 315"/>
              <a:gd name="T18" fmla="*/ 484188 w 394"/>
              <a:gd name="T19" fmla="*/ 0 h 315"/>
              <a:gd name="T20" fmla="*/ 76200 w 394"/>
              <a:gd name="T21" fmla="*/ 0 h 31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94"/>
              <a:gd name="T34" fmla="*/ 0 h 315"/>
              <a:gd name="T35" fmla="*/ 394 w 394"/>
              <a:gd name="T36" fmla="*/ 315 h 31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94" h="315">
                <a:moveTo>
                  <a:pt x="48" y="0"/>
                </a:moveTo>
                <a:lnTo>
                  <a:pt x="0" y="31"/>
                </a:lnTo>
                <a:lnTo>
                  <a:pt x="0" y="296"/>
                </a:lnTo>
                <a:lnTo>
                  <a:pt x="165" y="305"/>
                </a:lnTo>
                <a:lnTo>
                  <a:pt x="179" y="166"/>
                </a:lnTo>
                <a:lnTo>
                  <a:pt x="200" y="166"/>
                </a:lnTo>
                <a:lnTo>
                  <a:pt x="243" y="315"/>
                </a:lnTo>
                <a:lnTo>
                  <a:pt x="394" y="279"/>
                </a:lnTo>
                <a:lnTo>
                  <a:pt x="348" y="31"/>
                </a:lnTo>
                <a:lnTo>
                  <a:pt x="305" y="0"/>
                </a:lnTo>
                <a:lnTo>
                  <a:pt x="48" y="0"/>
                </a:lnTo>
                <a:close/>
              </a:path>
            </a:pathLst>
          </a:custGeom>
          <a:solidFill>
            <a:srgbClr val="4B42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4" name="Freeform 73"/>
          <p:cNvSpPr>
            <a:spLocks noChangeArrowheads="1"/>
          </p:cNvSpPr>
          <p:nvPr/>
        </p:nvSpPr>
        <p:spPr bwMode="auto">
          <a:xfrm>
            <a:off x="4298950" y="2995613"/>
            <a:ext cx="874713" cy="869950"/>
          </a:xfrm>
          <a:custGeom>
            <a:avLst/>
            <a:gdLst>
              <a:gd name="T0" fmla="*/ 208265 w 231"/>
              <a:gd name="T1" fmla="*/ 41426 h 231"/>
              <a:gd name="T2" fmla="*/ 711888 w 231"/>
              <a:gd name="T3" fmla="*/ 60256 h 231"/>
              <a:gd name="T4" fmla="*/ 874713 w 231"/>
              <a:gd name="T5" fmla="*/ 289983 h 231"/>
              <a:gd name="T6" fmla="*/ 742181 w 231"/>
              <a:gd name="T7" fmla="*/ 369070 h 231"/>
              <a:gd name="T8" fmla="*/ 674021 w 231"/>
              <a:gd name="T9" fmla="*/ 282451 h 231"/>
              <a:gd name="T10" fmla="*/ 704314 w 231"/>
              <a:gd name="T11" fmla="*/ 869950 h 231"/>
              <a:gd name="T12" fmla="*/ 151465 w 231"/>
              <a:gd name="T13" fmla="*/ 869950 h 231"/>
              <a:gd name="T14" fmla="*/ 151465 w 231"/>
              <a:gd name="T15" fmla="*/ 425560 h 231"/>
              <a:gd name="T16" fmla="*/ 11360 w 231"/>
              <a:gd name="T17" fmla="*/ 399198 h 231"/>
              <a:gd name="T18" fmla="*/ 53013 w 231"/>
              <a:gd name="T19" fmla="*/ 94150 h 231"/>
              <a:gd name="T20" fmla="*/ 208265 w 231"/>
              <a:gd name="T21" fmla="*/ 41426 h 23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1"/>
              <a:gd name="T34" fmla="*/ 0 h 231"/>
              <a:gd name="T35" fmla="*/ 231 w 231"/>
              <a:gd name="T36" fmla="*/ 231 h 23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1" h="231">
                <a:moveTo>
                  <a:pt x="55" y="11"/>
                </a:moveTo>
                <a:cubicBezTo>
                  <a:pt x="55" y="11"/>
                  <a:pt x="163" y="0"/>
                  <a:pt x="188" y="16"/>
                </a:cubicBezTo>
                <a:cubicBezTo>
                  <a:pt x="213" y="31"/>
                  <a:pt x="231" y="77"/>
                  <a:pt x="231" y="77"/>
                </a:cubicBezTo>
                <a:cubicBezTo>
                  <a:pt x="196" y="98"/>
                  <a:pt x="196" y="98"/>
                  <a:pt x="196" y="98"/>
                </a:cubicBezTo>
                <a:cubicBezTo>
                  <a:pt x="178" y="75"/>
                  <a:pt x="178" y="75"/>
                  <a:pt x="178" y="75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40" y="231"/>
                  <a:pt x="40" y="231"/>
                  <a:pt x="40" y="231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3" y="106"/>
                  <a:pt x="3" y="106"/>
                  <a:pt x="3" y="106"/>
                </a:cubicBezTo>
                <a:cubicBezTo>
                  <a:pt x="3" y="106"/>
                  <a:pt x="0" y="38"/>
                  <a:pt x="14" y="25"/>
                </a:cubicBezTo>
                <a:cubicBezTo>
                  <a:pt x="28" y="12"/>
                  <a:pt x="55" y="11"/>
                  <a:pt x="55" y="11"/>
                </a:cubicBez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5" name="Freeform 74"/>
          <p:cNvSpPr>
            <a:spLocks noChangeArrowheads="1"/>
          </p:cNvSpPr>
          <p:nvPr/>
        </p:nvSpPr>
        <p:spPr bwMode="auto">
          <a:xfrm>
            <a:off x="4449763" y="3363913"/>
            <a:ext cx="533400" cy="125412"/>
          </a:xfrm>
          <a:custGeom>
            <a:avLst/>
            <a:gdLst>
              <a:gd name="T0" fmla="*/ 0 w 336"/>
              <a:gd name="T1" fmla="*/ 0 h 79"/>
              <a:gd name="T2" fmla="*/ 0 w 336"/>
              <a:gd name="T3" fmla="*/ 125412 h 79"/>
              <a:gd name="T4" fmla="*/ 533400 w 336"/>
              <a:gd name="T5" fmla="*/ 125412 h 79"/>
              <a:gd name="T6" fmla="*/ 527050 w 336"/>
              <a:gd name="T7" fmla="*/ 0 h 79"/>
              <a:gd name="T8" fmla="*/ 0 w 336"/>
              <a:gd name="T9" fmla="*/ 0 h 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6"/>
              <a:gd name="T16" fmla="*/ 0 h 79"/>
              <a:gd name="T17" fmla="*/ 336 w 336"/>
              <a:gd name="T18" fmla="*/ 79 h 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6" h="79">
                <a:moveTo>
                  <a:pt x="0" y="0"/>
                </a:moveTo>
                <a:lnTo>
                  <a:pt x="0" y="79"/>
                </a:lnTo>
                <a:lnTo>
                  <a:pt x="336" y="79"/>
                </a:lnTo>
                <a:lnTo>
                  <a:pt x="3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6" name="Freeform 75"/>
          <p:cNvSpPr>
            <a:spLocks noChangeArrowheads="1"/>
          </p:cNvSpPr>
          <p:nvPr/>
        </p:nvSpPr>
        <p:spPr bwMode="auto">
          <a:xfrm>
            <a:off x="4848225" y="3286125"/>
            <a:ext cx="430213" cy="612775"/>
          </a:xfrm>
          <a:custGeom>
            <a:avLst/>
            <a:gdLst>
              <a:gd name="T0" fmla="*/ 192464 w 114"/>
              <a:gd name="T1" fmla="*/ 78946 h 163"/>
              <a:gd name="T2" fmla="*/ 260392 w 114"/>
              <a:gd name="T3" fmla="*/ 255636 h 163"/>
              <a:gd name="T4" fmla="*/ 26417 w 114"/>
              <a:gd name="T5" fmla="*/ 484957 h 163"/>
              <a:gd name="T6" fmla="*/ 52833 w 114"/>
              <a:gd name="T7" fmla="*/ 578941 h 163"/>
              <a:gd name="T8" fmla="*/ 260392 w 114"/>
              <a:gd name="T9" fmla="*/ 477438 h 163"/>
              <a:gd name="T10" fmla="*/ 426439 w 114"/>
              <a:gd name="T11" fmla="*/ 289470 h 163"/>
              <a:gd name="T12" fmla="*/ 324547 w 114"/>
              <a:gd name="T13" fmla="*/ 0 h 163"/>
              <a:gd name="T14" fmla="*/ 192464 w 114"/>
              <a:gd name="T15" fmla="*/ 78946 h 1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4"/>
              <a:gd name="T25" fmla="*/ 0 h 163"/>
              <a:gd name="T26" fmla="*/ 114 w 114"/>
              <a:gd name="T27" fmla="*/ 163 h 1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4" h="163">
                <a:moveTo>
                  <a:pt x="51" y="21"/>
                </a:moveTo>
                <a:cubicBezTo>
                  <a:pt x="51" y="21"/>
                  <a:pt x="73" y="62"/>
                  <a:pt x="69" y="68"/>
                </a:cubicBezTo>
                <a:cubicBezTo>
                  <a:pt x="65" y="74"/>
                  <a:pt x="7" y="129"/>
                  <a:pt x="7" y="129"/>
                </a:cubicBezTo>
                <a:cubicBezTo>
                  <a:pt x="7" y="129"/>
                  <a:pt x="0" y="145"/>
                  <a:pt x="14" y="154"/>
                </a:cubicBezTo>
                <a:cubicBezTo>
                  <a:pt x="28" y="163"/>
                  <a:pt x="48" y="148"/>
                  <a:pt x="69" y="127"/>
                </a:cubicBezTo>
                <a:cubicBezTo>
                  <a:pt x="90" y="106"/>
                  <a:pt x="112" y="89"/>
                  <a:pt x="113" y="77"/>
                </a:cubicBezTo>
                <a:cubicBezTo>
                  <a:pt x="114" y="66"/>
                  <a:pt x="86" y="0"/>
                  <a:pt x="86" y="0"/>
                </a:cubicBezTo>
                <a:lnTo>
                  <a:pt x="51" y="21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7" name="Freeform 76"/>
          <p:cNvSpPr>
            <a:spLocks noChangeArrowheads="1"/>
          </p:cNvSpPr>
          <p:nvPr/>
        </p:nvSpPr>
        <p:spPr bwMode="auto">
          <a:xfrm>
            <a:off x="4643438" y="2890838"/>
            <a:ext cx="161925" cy="187325"/>
          </a:xfrm>
          <a:custGeom>
            <a:avLst/>
            <a:gdLst>
              <a:gd name="T0" fmla="*/ 7531 w 43"/>
              <a:gd name="T1" fmla="*/ 14986 h 50"/>
              <a:gd name="T2" fmla="*/ 7531 w 43"/>
              <a:gd name="T3" fmla="*/ 153607 h 50"/>
              <a:gd name="T4" fmla="*/ 86611 w 43"/>
              <a:gd name="T5" fmla="*/ 187325 h 50"/>
              <a:gd name="T6" fmla="*/ 154394 w 43"/>
              <a:gd name="T7" fmla="*/ 146114 h 50"/>
              <a:gd name="T8" fmla="*/ 150628 w 43"/>
              <a:gd name="T9" fmla="*/ 0 h 50"/>
              <a:gd name="T10" fmla="*/ 7531 w 43"/>
              <a:gd name="T11" fmla="*/ 14986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"/>
              <a:gd name="T19" fmla="*/ 0 h 50"/>
              <a:gd name="T20" fmla="*/ 43 w 43"/>
              <a:gd name="T21" fmla="*/ 50 h 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" h="50">
                <a:moveTo>
                  <a:pt x="2" y="4"/>
                </a:moveTo>
                <a:cubicBezTo>
                  <a:pt x="2" y="41"/>
                  <a:pt x="2" y="41"/>
                  <a:pt x="2" y="41"/>
                </a:cubicBezTo>
                <a:cubicBezTo>
                  <a:pt x="2" y="41"/>
                  <a:pt x="0" y="49"/>
                  <a:pt x="23" y="50"/>
                </a:cubicBezTo>
                <a:cubicBezTo>
                  <a:pt x="43" y="50"/>
                  <a:pt x="41" y="39"/>
                  <a:pt x="41" y="39"/>
                </a:cubicBezTo>
                <a:cubicBezTo>
                  <a:pt x="40" y="0"/>
                  <a:pt x="40" y="0"/>
                  <a:pt x="40" y="0"/>
                </a:cubicBezTo>
                <a:lnTo>
                  <a:pt x="2" y="4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8" name="Freeform 77"/>
          <p:cNvSpPr>
            <a:spLocks noChangeArrowheads="1"/>
          </p:cNvSpPr>
          <p:nvPr/>
        </p:nvSpPr>
        <p:spPr bwMode="auto">
          <a:xfrm>
            <a:off x="4651375" y="2890838"/>
            <a:ext cx="147638" cy="71437"/>
          </a:xfrm>
          <a:custGeom>
            <a:avLst/>
            <a:gdLst>
              <a:gd name="T0" fmla="*/ 147638 w 39"/>
              <a:gd name="T1" fmla="*/ 48878 h 19"/>
              <a:gd name="T2" fmla="*/ 143852 w 39"/>
              <a:gd name="T3" fmla="*/ 0 h 19"/>
              <a:gd name="T4" fmla="*/ 0 w 39"/>
              <a:gd name="T5" fmla="*/ 15039 h 19"/>
              <a:gd name="T6" fmla="*/ 0 w 39"/>
              <a:gd name="T7" fmla="*/ 56398 h 19"/>
              <a:gd name="T8" fmla="*/ 147638 w 39"/>
              <a:gd name="T9" fmla="*/ 48878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19"/>
              <a:gd name="T17" fmla="*/ 39 w 39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19">
                <a:moveTo>
                  <a:pt x="39" y="13"/>
                </a:moveTo>
                <a:cubicBezTo>
                  <a:pt x="38" y="0"/>
                  <a:pt x="38" y="0"/>
                  <a:pt x="38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13" y="19"/>
                  <a:pt x="26" y="16"/>
                  <a:pt x="39" y="13"/>
                </a:cubicBezTo>
                <a:close/>
              </a:path>
            </a:pathLst>
          </a:custGeom>
          <a:solidFill>
            <a:srgbClr val="C98C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9" name="Freeform 78"/>
          <p:cNvSpPr>
            <a:spLocks noChangeArrowheads="1"/>
          </p:cNvSpPr>
          <p:nvPr/>
        </p:nvSpPr>
        <p:spPr bwMode="auto">
          <a:xfrm>
            <a:off x="3995738" y="1773238"/>
            <a:ext cx="1381125" cy="1106487"/>
          </a:xfrm>
          <a:custGeom>
            <a:avLst/>
            <a:gdLst>
              <a:gd name="T0" fmla="*/ 874082 w 365"/>
              <a:gd name="T1" fmla="*/ 1019925 h 294"/>
              <a:gd name="T2" fmla="*/ 1184362 w 365"/>
              <a:gd name="T3" fmla="*/ 1004871 h 294"/>
              <a:gd name="T4" fmla="*/ 1347070 w 365"/>
              <a:gd name="T5" fmla="*/ 515608 h 294"/>
              <a:gd name="T6" fmla="*/ 1135171 w 365"/>
              <a:gd name="T7" fmla="*/ 334957 h 294"/>
              <a:gd name="T8" fmla="*/ 1055709 w 365"/>
              <a:gd name="T9" fmla="*/ 112907 h 294"/>
              <a:gd name="T10" fmla="*/ 268657 w 365"/>
              <a:gd name="T11" fmla="*/ 206996 h 294"/>
              <a:gd name="T12" fmla="*/ 204331 w 365"/>
              <a:gd name="T13" fmla="*/ 970999 h 294"/>
              <a:gd name="T14" fmla="*/ 582721 w 365"/>
              <a:gd name="T15" fmla="*/ 986053 h 294"/>
              <a:gd name="T16" fmla="*/ 874082 w 365"/>
              <a:gd name="T17" fmla="*/ 1019925 h 2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5"/>
              <a:gd name="T28" fmla="*/ 0 h 294"/>
              <a:gd name="T29" fmla="*/ 365 w 365"/>
              <a:gd name="T30" fmla="*/ 294 h 2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5" h="294">
                <a:moveTo>
                  <a:pt x="231" y="271"/>
                </a:moveTo>
                <a:cubicBezTo>
                  <a:pt x="231" y="271"/>
                  <a:pt x="269" y="294"/>
                  <a:pt x="313" y="267"/>
                </a:cubicBezTo>
                <a:cubicBezTo>
                  <a:pt x="358" y="241"/>
                  <a:pt x="365" y="183"/>
                  <a:pt x="356" y="137"/>
                </a:cubicBezTo>
                <a:cubicBezTo>
                  <a:pt x="347" y="91"/>
                  <a:pt x="318" y="81"/>
                  <a:pt x="300" y="89"/>
                </a:cubicBezTo>
                <a:cubicBezTo>
                  <a:pt x="300" y="89"/>
                  <a:pt x="316" y="48"/>
                  <a:pt x="279" y="30"/>
                </a:cubicBezTo>
                <a:cubicBezTo>
                  <a:pt x="242" y="12"/>
                  <a:pt x="159" y="0"/>
                  <a:pt x="71" y="55"/>
                </a:cubicBezTo>
                <a:cubicBezTo>
                  <a:pt x="0" y="99"/>
                  <a:pt x="17" y="214"/>
                  <a:pt x="54" y="258"/>
                </a:cubicBezTo>
                <a:cubicBezTo>
                  <a:pt x="79" y="287"/>
                  <a:pt x="132" y="293"/>
                  <a:pt x="154" y="262"/>
                </a:cubicBezTo>
                <a:lnTo>
                  <a:pt x="231" y="271"/>
                </a:lnTo>
                <a:close/>
              </a:path>
            </a:pathLst>
          </a:custGeom>
          <a:solidFill>
            <a:srgbClr val="282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0" name="Freeform 79"/>
          <p:cNvSpPr>
            <a:spLocks noChangeArrowheads="1"/>
          </p:cNvSpPr>
          <p:nvPr/>
        </p:nvSpPr>
        <p:spPr bwMode="auto">
          <a:xfrm>
            <a:off x="4381500" y="2325688"/>
            <a:ext cx="685800" cy="647700"/>
          </a:xfrm>
          <a:custGeom>
            <a:avLst/>
            <a:gdLst>
              <a:gd name="T0" fmla="*/ 87146 w 181"/>
              <a:gd name="T1" fmla="*/ 0 h 172"/>
              <a:gd name="T2" fmla="*/ 7578 w 181"/>
              <a:gd name="T3" fmla="*/ 274896 h 172"/>
              <a:gd name="T4" fmla="*/ 125035 w 181"/>
              <a:gd name="T5" fmla="*/ 557323 h 172"/>
              <a:gd name="T6" fmla="*/ 583498 w 181"/>
              <a:gd name="T7" fmla="*/ 500838 h 172"/>
              <a:gd name="T8" fmla="*/ 674433 w 181"/>
              <a:gd name="T9" fmla="*/ 305022 h 172"/>
              <a:gd name="T10" fmla="*/ 591076 w 181"/>
              <a:gd name="T11" fmla="*/ 37657 h 172"/>
              <a:gd name="T12" fmla="*/ 564554 w 181"/>
              <a:gd name="T13" fmla="*/ 128034 h 172"/>
              <a:gd name="T14" fmla="*/ 450885 w 181"/>
              <a:gd name="T15" fmla="*/ 131799 h 172"/>
              <a:gd name="T16" fmla="*/ 409207 w 181"/>
              <a:gd name="T17" fmla="*/ 11297 h 172"/>
              <a:gd name="T18" fmla="*/ 397840 w 181"/>
              <a:gd name="T19" fmla="*/ 146862 h 172"/>
              <a:gd name="T20" fmla="*/ 265227 w 181"/>
              <a:gd name="T21" fmla="*/ 143097 h 172"/>
              <a:gd name="T22" fmla="*/ 223548 w 181"/>
              <a:gd name="T23" fmla="*/ 22594 h 172"/>
              <a:gd name="T24" fmla="*/ 197025 w 181"/>
              <a:gd name="T25" fmla="*/ 112971 h 172"/>
              <a:gd name="T26" fmla="*/ 94724 w 181"/>
              <a:gd name="T27" fmla="*/ 112971 h 172"/>
              <a:gd name="T28" fmla="*/ 87146 w 181"/>
              <a:gd name="T29" fmla="*/ 0 h 1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1"/>
              <a:gd name="T46" fmla="*/ 0 h 172"/>
              <a:gd name="T47" fmla="*/ 181 w 181"/>
              <a:gd name="T48" fmla="*/ 172 h 17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1" h="172">
                <a:moveTo>
                  <a:pt x="23" y="0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0" y="124"/>
                  <a:pt x="33" y="148"/>
                </a:cubicBezTo>
                <a:cubicBezTo>
                  <a:pt x="65" y="172"/>
                  <a:pt x="128" y="168"/>
                  <a:pt x="154" y="133"/>
                </a:cubicBezTo>
                <a:cubicBezTo>
                  <a:pt x="181" y="98"/>
                  <a:pt x="178" y="81"/>
                  <a:pt x="178" y="81"/>
                </a:cubicBezTo>
                <a:cubicBezTo>
                  <a:pt x="156" y="10"/>
                  <a:pt x="156" y="10"/>
                  <a:pt x="156" y="10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08" y="3"/>
                  <a:pt x="108" y="3"/>
                  <a:pt x="108" y="3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70" y="38"/>
                  <a:pt x="70" y="38"/>
                  <a:pt x="70" y="38"/>
                </a:cubicBezTo>
                <a:cubicBezTo>
                  <a:pt x="59" y="6"/>
                  <a:pt x="59" y="6"/>
                  <a:pt x="59" y="6"/>
                </a:cubicBezTo>
                <a:cubicBezTo>
                  <a:pt x="52" y="30"/>
                  <a:pt x="52" y="30"/>
                  <a:pt x="52" y="30"/>
                </a:cubicBezTo>
                <a:cubicBezTo>
                  <a:pt x="25" y="30"/>
                  <a:pt x="25" y="30"/>
                  <a:pt x="25" y="30"/>
                </a:cubicBezTo>
                <a:lnTo>
                  <a:pt x="23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1" name="Freeform 80"/>
          <p:cNvSpPr>
            <a:spLocks noChangeArrowheads="1"/>
          </p:cNvSpPr>
          <p:nvPr/>
        </p:nvSpPr>
        <p:spPr bwMode="auto">
          <a:xfrm>
            <a:off x="5062538" y="2473325"/>
            <a:ext cx="95250" cy="157163"/>
          </a:xfrm>
          <a:custGeom>
            <a:avLst/>
            <a:gdLst>
              <a:gd name="T0" fmla="*/ 0 w 25"/>
              <a:gd name="T1" fmla="*/ 0 h 42"/>
              <a:gd name="T2" fmla="*/ 0 w 25"/>
              <a:gd name="T3" fmla="*/ 157163 h 42"/>
              <a:gd name="T4" fmla="*/ 95250 w 25"/>
              <a:gd name="T5" fmla="*/ 78582 h 42"/>
              <a:gd name="T6" fmla="*/ 0 w 25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25"/>
              <a:gd name="T13" fmla="*/ 0 h 42"/>
              <a:gd name="T14" fmla="*/ 25 w 25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" h="42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25" y="42"/>
                  <a:pt x="25" y="21"/>
                </a:cubicBezTo>
                <a:cubicBezTo>
                  <a:pt x="24" y="0"/>
                  <a:pt x="0" y="0"/>
                  <a:pt x="0" y="0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2" name="Freeform 81"/>
          <p:cNvSpPr>
            <a:spLocks noChangeArrowheads="1"/>
          </p:cNvSpPr>
          <p:nvPr/>
        </p:nvSpPr>
        <p:spPr bwMode="auto">
          <a:xfrm>
            <a:off x="4276725" y="2446338"/>
            <a:ext cx="101600" cy="219075"/>
          </a:xfrm>
          <a:custGeom>
            <a:avLst/>
            <a:gdLst>
              <a:gd name="T0" fmla="*/ 101600 w 27"/>
              <a:gd name="T1" fmla="*/ 30217 h 58"/>
              <a:gd name="T2" fmla="*/ 101600 w 27"/>
              <a:gd name="T3" fmla="*/ 188858 h 58"/>
              <a:gd name="T4" fmla="*/ 3763 w 27"/>
              <a:gd name="T5" fmla="*/ 109538 h 58"/>
              <a:gd name="T6" fmla="*/ 101600 w 27"/>
              <a:gd name="T7" fmla="*/ 30217 h 58"/>
              <a:gd name="T8" fmla="*/ 0 60000 65536"/>
              <a:gd name="T9" fmla="*/ 0 60000 65536"/>
              <a:gd name="T10" fmla="*/ 0 60000 65536"/>
              <a:gd name="T11" fmla="*/ 0 60000 65536"/>
              <a:gd name="T12" fmla="*/ 0 w 27"/>
              <a:gd name="T13" fmla="*/ 0 h 58"/>
              <a:gd name="T14" fmla="*/ 27 w 27"/>
              <a:gd name="T15" fmla="*/ 58 h 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" h="58">
                <a:moveTo>
                  <a:pt x="27" y="8"/>
                </a:move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" y="58"/>
                  <a:pt x="1" y="29"/>
                </a:cubicBezTo>
                <a:cubicBezTo>
                  <a:pt x="0" y="0"/>
                  <a:pt x="27" y="8"/>
                  <a:pt x="27" y="8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3" name="Freeform 82"/>
          <p:cNvSpPr>
            <a:spLocks noChangeArrowheads="1"/>
          </p:cNvSpPr>
          <p:nvPr/>
        </p:nvSpPr>
        <p:spPr bwMode="auto">
          <a:xfrm>
            <a:off x="4632325" y="2608263"/>
            <a:ext cx="142875" cy="90487"/>
          </a:xfrm>
          <a:custGeom>
            <a:avLst/>
            <a:gdLst>
              <a:gd name="T0" fmla="*/ 131595 w 38"/>
              <a:gd name="T1" fmla="*/ 75406 h 24"/>
              <a:gd name="T2" fmla="*/ 26319 w 38"/>
              <a:gd name="T3" fmla="*/ 82946 h 24"/>
              <a:gd name="T4" fmla="*/ 18799 w 38"/>
              <a:gd name="T5" fmla="*/ 11311 h 24"/>
              <a:gd name="T6" fmla="*/ 131595 w 38"/>
              <a:gd name="T7" fmla="*/ 7541 h 24"/>
              <a:gd name="T8" fmla="*/ 131595 w 38"/>
              <a:gd name="T9" fmla="*/ 75406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24"/>
              <a:gd name="T17" fmla="*/ 38 w 38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24">
                <a:moveTo>
                  <a:pt x="35" y="20"/>
                </a:moveTo>
                <a:cubicBezTo>
                  <a:pt x="31" y="23"/>
                  <a:pt x="12" y="24"/>
                  <a:pt x="7" y="22"/>
                </a:cubicBezTo>
                <a:cubicBezTo>
                  <a:pt x="2" y="21"/>
                  <a:pt x="0" y="6"/>
                  <a:pt x="5" y="3"/>
                </a:cubicBezTo>
                <a:cubicBezTo>
                  <a:pt x="10" y="0"/>
                  <a:pt x="32" y="1"/>
                  <a:pt x="35" y="2"/>
                </a:cubicBezTo>
                <a:cubicBezTo>
                  <a:pt x="38" y="2"/>
                  <a:pt x="38" y="16"/>
                  <a:pt x="35" y="20"/>
                </a:cubicBezTo>
                <a:close/>
              </a:path>
            </a:pathLst>
          </a:custGeom>
          <a:solidFill>
            <a:srgbClr val="C98C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4" name="Oval 83"/>
          <p:cNvSpPr>
            <a:spLocks noChangeArrowheads="1"/>
          </p:cNvSpPr>
          <p:nvPr/>
        </p:nvSpPr>
        <p:spPr bwMode="auto">
          <a:xfrm>
            <a:off x="4449763" y="2509838"/>
            <a:ext cx="87312" cy="87312"/>
          </a:xfrm>
          <a:prstGeom prst="ellipse">
            <a:avLst/>
          </a:prstGeom>
          <a:solidFill>
            <a:srgbClr val="282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15" name="Oval 84"/>
          <p:cNvSpPr>
            <a:spLocks noChangeArrowheads="1"/>
          </p:cNvSpPr>
          <p:nvPr/>
        </p:nvSpPr>
        <p:spPr bwMode="auto">
          <a:xfrm>
            <a:off x="4786313" y="2509838"/>
            <a:ext cx="87312" cy="87312"/>
          </a:xfrm>
          <a:prstGeom prst="ellipse">
            <a:avLst/>
          </a:prstGeom>
          <a:solidFill>
            <a:srgbClr val="282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16" name="Freeform 85"/>
          <p:cNvSpPr>
            <a:spLocks noChangeArrowheads="1"/>
          </p:cNvSpPr>
          <p:nvPr/>
        </p:nvSpPr>
        <p:spPr bwMode="auto">
          <a:xfrm>
            <a:off x="4559300" y="2619375"/>
            <a:ext cx="401638" cy="290513"/>
          </a:xfrm>
          <a:custGeom>
            <a:avLst/>
            <a:gdLst>
              <a:gd name="T0" fmla="*/ 0 w 106"/>
              <a:gd name="T1" fmla="*/ 203736 h 77"/>
              <a:gd name="T2" fmla="*/ 212186 w 106"/>
              <a:gd name="T3" fmla="*/ 158462 h 77"/>
              <a:gd name="T4" fmla="*/ 341013 w 106"/>
              <a:gd name="T5" fmla="*/ 0 h 77"/>
              <a:gd name="T6" fmla="*/ 356170 w 106"/>
              <a:gd name="T7" fmla="*/ 162235 h 77"/>
              <a:gd name="T8" fmla="*/ 0 w 106"/>
              <a:gd name="T9" fmla="*/ 203736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"/>
              <a:gd name="T16" fmla="*/ 0 h 77"/>
              <a:gd name="T17" fmla="*/ 106 w 106"/>
              <a:gd name="T18" fmla="*/ 77 h 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" h="77">
                <a:moveTo>
                  <a:pt x="0" y="54"/>
                </a:moveTo>
                <a:cubicBezTo>
                  <a:pt x="0" y="54"/>
                  <a:pt x="40" y="54"/>
                  <a:pt x="56" y="42"/>
                </a:cubicBezTo>
                <a:cubicBezTo>
                  <a:pt x="73" y="30"/>
                  <a:pt x="90" y="0"/>
                  <a:pt x="90" y="0"/>
                </a:cubicBezTo>
                <a:cubicBezTo>
                  <a:pt x="90" y="0"/>
                  <a:pt x="106" y="25"/>
                  <a:pt x="94" y="43"/>
                </a:cubicBezTo>
                <a:cubicBezTo>
                  <a:pt x="81" y="61"/>
                  <a:pt x="30" y="77"/>
                  <a:pt x="0" y="54"/>
                </a:cubicBezTo>
                <a:close/>
              </a:path>
            </a:pathLst>
          </a:custGeom>
          <a:solidFill>
            <a:srgbClr val="6D24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7" name="Freeform 86"/>
          <p:cNvSpPr>
            <a:spLocks noChangeArrowheads="1"/>
          </p:cNvSpPr>
          <p:nvPr/>
        </p:nvSpPr>
        <p:spPr bwMode="auto">
          <a:xfrm>
            <a:off x="4813300" y="2619375"/>
            <a:ext cx="147638" cy="225425"/>
          </a:xfrm>
          <a:custGeom>
            <a:avLst/>
            <a:gdLst>
              <a:gd name="T0" fmla="*/ 87069 w 39"/>
              <a:gd name="T1" fmla="*/ 0 h 60"/>
              <a:gd name="T2" fmla="*/ 22714 w 39"/>
              <a:gd name="T3" fmla="*/ 93927 h 60"/>
              <a:gd name="T4" fmla="*/ 0 w 39"/>
              <a:gd name="T5" fmla="*/ 169069 h 60"/>
              <a:gd name="T6" fmla="*/ 3786 w 39"/>
              <a:gd name="T7" fmla="*/ 225425 h 60"/>
              <a:gd name="T8" fmla="*/ 102211 w 39"/>
              <a:gd name="T9" fmla="*/ 161555 h 60"/>
              <a:gd name="T10" fmla="*/ 87069 w 39"/>
              <a:gd name="T11" fmla="*/ 0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60"/>
              <a:gd name="T20" fmla="*/ 39 w 39"/>
              <a:gd name="T21" fmla="*/ 60 h 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60">
                <a:moveTo>
                  <a:pt x="23" y="0"/>
                </a:moveTo>
                <a:cubicBezTo>
                  <a:pt x="23" y="0"/>
                  <a:pt x="16" y="13"/>
                  <a:pt x="6" y="25"/>
                </a:cubicBezTo>
                <a:cubicBezTo>
                  <a:pt x="4" y="32"/>
                  <a:pt x="1" y="38"/>
                  <a:pt x="0" y="45"/>
                </a:cubicBezTo>
                <a:cubicBezTo>
                  <a:pt x="0" y="50"/>
                  <a:pt x="0" y="55"/>
                  <a:pt x="1" y="60"/>
                </a:cubicBezTo>
                <a:cubicBezTo>
                  <a:pt x="13" y="56"/>
                  <a:pt x="22" y="50"/>
                  <a:pt x="27" y="43"/>
                </a:cubicBezTo>
                <a:cubicBezTo>
                  <a:pt x="39" y="25"/>
                  <a:pt x="23" y="0"/>
                  <a:pt x="23" y="0"/>
                </a:cubicBezTo>
                <a:close/>
              </a:path>
            </a:pathLst>
          </a:custGeom>
          <a:solidFill>
            <a:srgbClr val="A34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8" name="Freeform 87"/>
          <p:cNvSpPr>
            <a:spLocks noChangeArrowheads="1"/>
          </p:cNvSpPr>
          <p:nvPr/>
        </p:nvSpPr>
        <p:spPr bwMode="auto">
          <a:xfrm>
            <a:off x="4662488" y="4052888"/>
            <a:ext cx="173037" cy="26987"/>
          </a:xfrm>
          <a:custGeom>
            <a:avLst/>
            <a:gdLst>
              <a:gd name="T0" fmla="*/ 105327 w 46"/>
              <a:gd name="T1" fmla="*/ 26987 h 7"/>
              <a:gd name="T2" fmla="*/ 90280 w 46"/>
              <a:gd name="T3" fmla="*/ 26987 h 7"/>
              <a:gd name="T4" fmla="*/ 71472 w 46"/>
              <a:gd name="T5" fmla="*/ 26987 h 7"/>
              <a:gd name="T6" fmla="*/ 3762 w 46"/>
              <a:gd name="T7" fmla="*/ 19276 h 7"/>
              <a:gd name="T8" fmla="*/ 0 w 46"/>
              <a:gd name="T9" fmla="*/ 7711 h 7"/>
              <a:gd name="T10" fmla="*/ 7523 w 46"/>
              <a:gd name="T11" fmla="*/ 3855 h 7"/>
              <a:gd name="T12" fmla="*/ 71472 w 46"/>
              <a:gd name="T13" fmla="*/ 11566 h 7"/>
              <a:gd name="T14" fmla="*/ 90280 w 46"/>
              <a:gd name="T15" fmla="*/ 11566 h 7"/>
              <a:gd name="T16" fmla="*/ 161752 w 46"/>
              <a:gd name="T17" fmla="*/ 3855 h 7"/>
              <a:gd name="T18" fmla="*/ 169275 w 46"/>
              <a:gd name="T19" fmla="*/ 7711 h 7"/>
              <a:gd name="T20" fmla="*/ 169275 w 46"/>
              <a:gd name="T21" fmla="*/ 15421 h 7"/>
              <a:gd name="T22" fmla="*/ 105327 w 46"/>
              <a:gd name="T23" fmla="*/ 2698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6"/>
              <a:gd name="T37" fmla="*/ 0 h 7"/>
              <a:gd name="T38" fmla="*/ 46 w 46"/>
              <a:gd name="T39" fmla="*/ 7 h 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6" h="7">
                <a:moveTo>
                  <a:pt x="28" y="7"/>
                </a:moveTo>
                <a:cubicBezTo>
                  <a:pt x="26" y="7"/>
                  <a:pt x="25" y="7"/>
                  <a:pt x="24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9" y="7"/>
                  <a:pt x="2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1" y="0"/>
                  <a:pt x="2" y="1"/>
                </a:cubicBezTo>
                <a:cubicBezTo>
                  <a:pt x="3" y="1"/>
                  <a:pt x="10" y="3"/>
                  <a:pt x="19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32" y="3"/>
                  <a:pt x="39" y="3"/>
                  <a:pt x="43" y="1"/>
                </a:cubicBezTo>
                <a:cubicBezTo>
                  <a:pt x="44" y="0"/>
                  <a:pt x="45" y="1"/>
                  <a:pt x="45" y="2"/>
                </a:cubicBezTo>
                <a:cubicBezTo>
                  <a:pt x="46" y="3"/>
                  <a:pt x="46" y="4"/>
                  <a:pt x="45" y="4"/>
                </a:cubicBezTo>
                <a:cubicBezTo>
                  <a:pt x="40" y="6"/>
                  <a:pt x="34" y="7"/>
                  <a:pt x="28" y="7"/>
                </a:cubicBezTo>
                <a:close/>
              </a:path>
            </a:pathLst>
          </a:custGeom>
          <a:solidFill>
            <a:srgbClr val="403D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9" name="Freeform 91"/>
          <p:cNvSpPr>
            <a:spLocks noChangeArrowheads="1"/>
          </p:cNvSpPr>
          <p:nvPr/>
        </p:nvSpPr>
        <p:spPr bwMode="auto">
          <a:xfrm>
            <a:off x="6583363" y="3752850"/>
            <a:ext cx="163512" cy="180975"/>
          </a:xfrm>
          <a:custGeom>
            <a:avLst/>
            <a:gdLst>
              <a:gd name="T0" fmla="*/ 163512 w 43"/>
              <a:gd name="T1" fmla="*/ 0 h 48"/>
              <a:gd name="T2" fmla="*/ 163512 w 43"/>
              <a:gd name="T3" fmla="*/ 22622 h 48"/>
              <a:gd name="T4" fmla="*/ 155907 w 43"/>
              <a:gd name="T5" fmla="*/ 113109 h 48"/>
              <a:gd name="T6" fmla="*/ 83657 w 43"/>
              <a:gd name="T7" fmla="*/ 177205 h 48"/>
              <a:gd name="T8" fmla="*/ 0 w 43"/>
              <a:gd name="T9" fmla="*/ 105569 h 48"/>
              <a:gd name="T10" fmla="*/ 0 w 43"/>
              <a:gd name="T11" fmla="*/ 7541 h 48"/>
              <a:gd name="T12" fmla="*/ 163512 w 43"/>
              <a:gd name="T13" fmla="*/ 0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"/>
              <a:gd name="T22" fmla="*/ 0 h 48"/>
              <a:gd name="T23" fmla="*/ 43 w 43"/>
              <a:gd name="T24" fmla="*/ 48 h 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" h="48">
                <a:moveTo>
                  <a:pt x="43" y="0"/>
                </a:moveTo>
                <a:cubicBezTo>
                  <a:pt x="43" y="6"/>
                  <a:pt x="43" y="6"/>
                  <a:pt x="43" y="6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39" y="47"/>
                  <a:pt x="22" y="47"/>
                </a:cubicBezTo>
                <a:cubicBezTo>
                  <a:pt x="1" y="48"/>
                  <a:pt x="0" y="28"/>
                  <a:pt x="0" y="28"/>
                </a:cubicBezTo>
                <a:cubicBezTo>
                  <a:pt x="0" y="2"/>
                  <a:pt x="0" y="2"/>
                  <a:pt x="0" y="2"/>
                </a:cubicBezTo>
                <a:lnTo>
                  <a:pt x="43" y="0"/>
                </a:ln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0" name="Freeform 92"/>
          <p:cNvSpPr>
            <a:spLocks noChangeArrowheads="1"/>
          </p:cNvSpPr>
          <p:nvPr/>
        </p:nvSpPr>
        <p:spPr bwMode="auto">
          <a:xfrm>
            <a:off x="7123113" y="3752850"/>
            <a:ext cx="163512" cy="180975"/>
          </a:xfrm>
          <a:custGeom>
            <a:avLst/>
            <a:gdLst>
              <a:gd name="T0" fmla="*/ 0 w 43"/>
              <a:gd name="T1" fmla="*/ 0 h 48"/>
              <a:gd name="T2" fmla="*/ 0 w 43"/>
              <a:gd name="T3" fmla="*/ 22622 h 48"/>
              <a:gd name="T4" fmla="*/ 7605 w 43"/>
              <a:gd name="T5" fmla="*/ 113109 h 48"/>
              <a:gd name="T6" fmla="*/ 79855 w 43"/>
              <a:gd name="T7" fmla="*/ 177205 h 48"/>
              <a:gd name="T8" fmla="*/ 163512 w 43"/>
              <a:gd name="T9" fmla="*/ 105569 h 48"/>
              <a:gd name="T10" fmla="*/ 163512 w 43"/>
              <a:gd name="T11" fmla="*/ 7541 h 48"/>
              <a:gd name="T12" fmla="*/ 0 w 43"/>
              <a:gd name="T13" fmla="*/ 0 h 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"/>
              <a:gd name="T22" fmla="*/ 0 h 48"/>
              <a:gd name="T23" fmla="*/ 43 w 43"/>
              <a:gd name="T24" fmla="*/ 48 h 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" h="48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5" y="47"/>
                  <a:pt x="21" y="47"/>
                </a:cubicBezTo>
                <a:cubicBezTo>
                  <a:pt x="42" y="48"/>
                  <a:pt x="43" y="28"/>
                  <a:pt x="43" y="28"/>
                </a:cubicBezTo>
                <a:cubicBezTo>
                  <a:pt x="43" y="2"/>
                  <a:pt x="43" y="2"/>
                  <a:pt x="43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1" name="Freeform 93"/>
          <p:cNvSpPr>
            <a:spLocks noChangeArrowheads="1"/>
          </p:cNvSpPr>
          <p:nvPr/>
        </p:nvSpPr>
        <p:spPr bwMode="auto">
          <a:xfrm>
            <a:off x="6678613" y="3876675"/>
            <a:ext cx="603250" cy="1185863"/>
          </a:xfrm>
          <a:custGeom>
            <a:avLst/>
            <a:gdLst>
              <a:gd name="T0" fmla="*/ 98425 w 380"/>
              <a:gd name="T1" fmla="*/ 0 h 747"/>
              <a:gd name="T2" fmla="*/ 0 w 380"/>
              <a:gd name="T3" fmla="*/ 52388 h 747"/>
              <a:gd name="T4" fmla="*/ 0 w 380"/>
              <a:gd name="T5" fmla="*/ 1185863 h 747"/>
              <a:gd name="T6" fmla="*/ 212725 w 380"/>
              <a:gd name="T7" fmla="*/ 1185863 h 747"/>
              <a:gd name="T8" fmla="*/ 250825 w 380"/>
              <a:gd name="T9" fmla="*/ 263525 h 747"/>
              <a:gd name="T10" fmla="*/ 307975 w 380"/>
              <a:gd name="T11" fmla="*/ 260350 h 747"/>
              <a:gd name="T12" fmla="*/ 390525 w 380"/>
              <a:gd name="T13" fmla="*/ 1185863 h 747"/>
              <a:gd name="T14" fmla="*/ 603250 w 380"/>
              <a:gd name="T15" fmla="*/ 1185863 h 747"/>
              <a:gd name="T16" fmla="*/ 550863 w 380"/>
              <a:gd name="T17" fmla="*/ 52388 h 747"/>
              <a:gd name="T18" fmla="*/ 504825 w 380"/>
              <a:gd name="T19" fmla="*/ 22225 h 747"/>
              <a:gd name="T20" fmla="*/ 98425 w 380"/>
              <a:gd name="T21" fmla="*/ 0 h 7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0"/>
              <a:gd name="T34" fmla="*/ 0 h 747"/>
              <a:gd name="T35" fmla="*/ 380 w 380"/>
              <a:gd name="T36" fmla="*/ 747 h 7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0" h="747">
                <a:moveTo>
                  <a:pt x="62" y="0"/>
                </a:moveTo>
                <a:lnTo>
                  <a:pt x="0" y="33"/>
                </a:lnTo>
                <a:lnTo>
                  <a:pt x="0" y="747"/>
                </a:lnTo>
                <a:lnTo>
                  <a:pt x="134" y="747"/>
                </a:lnTo>
                <a:lnTo>
                  <a:pt x="158" y="166"/>
                </a:lnTo>
                <a:lnTo>
                  <a:pt x="194" y="164"/>
                </a:lnTo>
                <a:lnTo>
                  <a:pt x="246" y="747"/>
                </a:lnTo>
                <a:lnTo>
                  <a:pt x="380" y="747"/>
                </a:lnTo>
                <a:lnTo>
                  <a:pt x="347" y="33"/>
                </a:lnTo>
                <a:lnTo>
                  <a:pt x="318" y="14"/>
                </a:lnTo>
                <a:lnTo>
                  <a:pt x="62" y="0"/>
                </a:lnTo>
                <a:close/>
              </a:path>
            </a:pathLst>
          </a:custGeom>
          <a:solidFill>
            <a:srgbClr val="2526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2" name="Freeform 94"/>
          <p:cNvSpPr>
            <a:spLocks noChangeArrowheads="1"/>
          </p:cNvSpPr>
          <p:nvPr/>
        </p:nvSpPr>
        <p:spPr bwMode="auto">
          <a:xfrm>
            <a:off x="6553200" y="3082925"/>
            <a:ext cx="158750" cy="700088"/>
          </a:xfrm>
          <a:custGeom>
            <a:avLst/>
            <a:gdLst>
              <a:gd name="T0" fmla="*/ 158750 w 42"/>
              <a:gd name="T1" fmla="*/ 45167 h 186"/>
              <a:gd name="T2" fmla="*/ 113393 w 42"/>
              <a:gd name="T3" fmla="*/ 0 h 186"/>
              <a:gd name="T4" fmla="*/ 34018 w 42"/>
              <a:gd name="T5" fmla="*/ 56459 h 186"/>
              <a:gd name="T6" fmla="*/ 0 w 42"/>
              <a:gd name="T7" fmla="*/ 700088 h 186"/>
              <a:gd name="T8" fmla="*/ 147411 w 42"/>
              <a:gd name="T9" fmla="*/ 688796 h 186"/>
              <a:gd name="T10" fmla="*/ 158750 w 42"/>
              <a:gd name="T11" fmla="*/ 45167 h 1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"/>
              <a:gd name="T19" fmla="*/ 0 h 186"/>
              <a:gd name="T20" fmla="*/ 42 w 42"/>
              <a:gd name="T21" fmla="*/ 186 h 1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" h="186">
                <a:moveTo>
                  <a:pt x="42" y="12"/>
                </a:move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15" y="2"/>
                  <a:pt x="9" y="15"/>
                </a:cubicBezTo>
                <a:cubicBezTo>
                  <a:pt x="3" y="28"/>
                  <a:pt x="0" y="186"/>
                  <a:pt x="0" y="186"/>
                </a:cubicBezTo>
                <a:cubicBezTo>
                  <a:pt x="39" y="183"/>
                  <a:pt x="39" y="183"/>
                  <a:pt x="39" y="183"/>
                </a:cubicBezTo>
                <a:lnTo>
                  <a:pt x="42" y="12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3" name="Freeform 95"/>
          <p:cNvSpPr>
            <a:spLocks noChangeArrowheads="1"/>
          </p:cNvSpPr>
          <p:nvPr/>
        </p:nvSpPr>
        <p:spPr bwMode="auto">
          <a:xfrm>
            <a:off x="6564313" y="3324225"/>
            <a:ext cx="144462" cy="36513"/>
          </a:xfrm>
          <a:custGeom>
            <a:avLst/>
            <a:gdLst>
              <a:gd name="T0" fmla="*/ 144462 w 38"/>
              <a:gd name="T1" fmla="*/ 36513 h 10"/>
              <a:gd name="T2" fmla="*/ 144462 w 38"/>
              <a:gd name="T3" fmla="*/ 0 h 10"/>
              <a:gd name="T4" fmla="*/ 3802 w 38"/>
              <a:gd name="T5" fmla="*/ 0 h 10"/>
              <a:gd name="T6" fmla="*/ 0 w 38"/>
              <a:gd name="T7" fmla="*/ 36513 h 10"/>
              <a:gd name="T8" fmla="*/ 144462 w 38"/>
              <a:gd name="T9" fmla="*/ 36513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0"/>
              <a:gd name="T17" fmla="*/ 38 w 38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0">
                <a:moveTo>
                  <a:pt x="38" y="10"/>
                </a:moveTo>
                <a:cubicBezTo>
                  <a:pt x="38" y="0"/>
                  <a:pt x="38" y="0"/>
                  <a:pt x="3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3"/>
                  <a:pt x="1" y="7"/>
                  <a:pt x="0" y="10"/>
                </a:cubicBezTo>
                <a:lnTo>
                  <a:pt x="38" y="10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4" name="Freeform 96"/>
          <p:cNvSpPr>
            <a:spLocks noChangeArrowheads="1"/>
          </p:cNvSpPr>
          <p:nvPr/>
        </p:nvSpPr>
        <p:spPr bwMode="auto">
          <a:xfrm>
            <a:off x="6564313" y="3376613"/>
            <a:ext cx="144462" cy="38100"/>
          </a:xfrm>
          <a:custGeom>
            <a:avLst/>
            <a:gdLst>
              <a:gd name="T0" fmla="*/ 144462 w 38"/>
              <a:gd name="T1" fmla="*/ 38100 h 10"/>
              <a:gd name="T2" fmla="*/ 144462 w 38"/>
              <a:gd name="T3" fmla="*/ 0 h 10"/>
              <a:gd name="T4" fmla="*/ 0 w 38"/>
              <a:gd name="T5" fmla="*/ 0 h 10"/>
              <a:gd name="T6" fmla="*/ 0 w 38"/>
              <a:gd name="T7" fmla="*/ 38100 h 10"/>
              <a:gd name="T8" fmla="*/ 144462 w 38"/>
              <a:gd name="T9" fmla="*/ 38100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"/>
              <a:gd name="T16" fmla="*/ 0 h 10"/>
              <a:gd name="T17" fmla="*/ 38 w 38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" h="10">
                <a:moveTo>
                  <a:pt x="38" y="10"/>
                </a:moveTo>
                <a:cubicBezTo>
                  <a:pt x="38" y="0"/>
                  <a:pt x="38" y="0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7"/>
                  <a:pt x="0" y="10"/>
                </a:cubicBezTo>
                <a:lnTo>
                  <a:pt x="38" y="10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5" name="Freeform 97"/>
          <p:cNvSpPr>
            <a:spLocks noChangeArrowheads="1"/>
          </p:cNvSpPr>
          <p:nvPr/>
        </p:nvSpPr>
        <p:spPr bwMode="auto">
          <a:xfrm>
            <a:off x="6656388" y="3116263"/>
            <a:ext cx="55562" cy="658812"/>
          </a:xfrm>
          <a:custGeom>
            <a:avLst/>
            <a:gdLst>
              <a:gd name="T0" fmla="*/ 11112 w 15"/>
              <a:gd name="T1" fmla="*/ 158115 h 175"/>
              <a:gd name="T2" fmla="*/ 0 w 15"/>
              <a:gd name="T3" fmla="*/ 658812 h 175"/>
              <a:gd name="T4" fmla="*/ 44450 w 15"/>
              <a:gd name="T5" fmla="*/ 655047 h 175"/>
              <a:gd name="T6" fmla="*/ 55562 w 15"/>
              <a:gd name="T7" fmla="*/ 11294 h 175"/>
              <a:gd name="T8" fmla="*/ 40745 w 15"/>
              <a:gd name="T9" fmla="*/ 0 h 175"/>
              <a:gd name="T10" fmla="*/ 11112 w 15"/>
              <a:gd name="T11" fmla="*/ 158115 h 1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"/>
              <a:gd name="T19" fmla="*/ 0 h 175"/>
              <a:gd name="T20" fmla="*/ 15 w 15"/>
              <a:gd name="T21" fmla="*/ 175 h 1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" h="175">
                <a:moveTo>
                  <a:pt x="3" y="42"/>
                </a:moveTo>
                <a:cubicBezTo>
                  <a:pt x="2" y="58"/>
                  <a:pt x="0" y="148"/>
                  <a:pt x="0" y="175"/>
                </a:cubicBezTo>
                <a:cubicBezTo>
                  <a:pt x="12" y="174"/>
                  <a:pt x="12" y="174"/>
                  <a:pt x="12" y="174"/>
                </a:cubicBezTo>
                <a:cubicBezTo>
                  <a:pt x="15" y="3"/>
                  <a:pt x="15" y="3"/>
                  <a:pt x="15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11"/>
                  <a:pt x="4" y="28"/>
                  <a:pt x="3" y="42"/>
                </a:cubicBezTo>
                <a:close/>
              </a:path>
            </a:pathLst>
          </a:custGeom>
          <a:solidFill>
            <a:srgbClr val="4433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6" name="Freeform 98"/>
          <p:cNvSpPr>
            <a:spLocks noChangeArrowheads="1"/>
          </p:cNvSpPr>
          <p:nvPr/>
        </p:nvSpPr>
        <p:spPr bwMode="auto">
          <a:xfrm>
            <a:off x="7150100" y="3071813"/>
            <a:ext cx="163513" cy="695325"/>
          </a:xfrm>
          <a:custGeom>
            <a:avLst/>
            <a:gdLst>
              <a:gd name="T0" fmla="*/ 0 w 43"/>
              <a:gd name="T1" fmla="*/ 45102 h 185"/>
              <a:gd name="T2" fmla="*/ 49434 w 43"/>
              <a:gd name="T3" fmla="*/ 0 h 185"/>
              <a:gd name="T4" fmla="*/ 125487 w 43"/>
              <a:gd name="T5" fmla="*/ 52619 h 185"/>
              <a:gd name="T6" fmla="*/ 163513 w 43"/>
              <a:gd name="T7" fmla="*/ 695325 h 185"/>
              <a:gd name="T8" fmla="*/ 15211 w 43"/>
              <a:gd name="T9" fmla="*/ 684049 h 185"/>
              <a:gd name="T10" fmla="*/ 0 w 43"/>
              <a:gd name="T11" fmla="*/ 45102 h 1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"/>
              <a:gd name="T19" fmla="*/ 0 h 185"/>
              <a:gd name="T20" fmla="*/ 43 w 43"/>
              <a:gd name="T21" fmla="*/ 185 h 1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" h="185">
                <a:moveTo>
                  <a:pt x="0" y="12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27" y="2"/>
                  <a:pt x="33" y="14"/>
                </a:cubicBezTo>
                <a:cubicBezTo>
                  <a:pt x="39" y="27"/>
                  <a:pt x="43" y="185"/>
                  <a:pt x="43" y="185"/>
                </a:cubicBezTo>
                <a:cubicBezTo>
                  <a:pt x="4" y="182"/>
                  <a:pt x="4" y="182"/>
                  <a:pt x="4" y="182"/>
                </a:cubicBezTo>
                <a:lnTo>
                  <a:pt x="0" y="12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7" name="Freeform 99"/>
          <p:cNvSpPr>
            <a:spLocks noChangeArrowheads="1"/>
          </p:cNvSpPr>
          <p:nvPr/>
        </p:nvSpPr>
        <p:spPr bwMode="auto">
          <a:xfrm>
            <a:off x="7175500" y="3116263"/>
            <a:ext cx="57150" cy="647700"/>
          </a:xfrm>
          <a:custGeom>
            <a:avLst/>
            <a:gdLst>
              <a:gd name="T0" fmla="*/ 45720 w 15"/>
              <a:gd name="T1" fmla="*/ 225942 h 172"/>
              <a:gd name="T2" fmla="*/ 57150 w 15"/>
              <a:gd name="T3" fmla="*/ 647700 h 172"/>
              <a:gd name="T4" fmla="*/ 15240 w 15"/>
              <a:gd name="T5" fmla="*/ 643934 h 172"/>
              <a:gd name="T6" fmla="*/ 0 w 15"/>
              <a:gd name="T7" fmla="*/ 0 h 172"/>
              <a:gd name="T8" fmla="*/ 45720 w 15"/>
              <a:gd name="T9" fmla="*/ 225942 h 1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"/>
              <a:gd name="T16" fmla="*/ 0 h 172"/>
              <a:gd name="T17" fmla="*/ 15 w 15"/>
              <a:gd name="T18" fmla="*/ 172 h 1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" h="172">
                <a:moveTo>
                  <a:pt x="12" y="60"/>
                </a:moveTo>
                <a:cubicBezTo>
                  <a:pt x="12" y="76"/>
                  <a:pt x="15" y="144"/>
                  <a:pt x="15" y="172"/>
                </a:cubicBezTo>
                <a:cubicBezTo>
                  <a:pt x="4" y="171"/>
                  <a:pt x="4" y="171"/>
                  <a:pt x="4" y="17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1" y="47"/>
                  <a:pt x="12" y="60"/>
                </a:cubicBezTo>
                <a:close/>
              </a:path>
            </a:pathLst>
          </a:custGeom>
          <a:solidFill>
            <a:srgbClr val="4433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8" name="Freeform 100"/>
          <p:cNvSpPr>
            <a:spLocks noChangeArrowheads="1"/>
          </p:cNvSpPr>
          <p:nvPr/>
        </p:nvSpPr>
        <p:spPr bwMode="auto">
          <a:xfrm>
            <a:off x="6667500" y="3041650"/>
            <a:ext cx="561975" cy="887413"/>
          </a:xfrm>
          <a:custGeom>
            <a:avLst/>
            <a:gdLst>
              <a:gd name="T0" fmla="*/ 0 w 148"/>
              <a:gd name="T1" fmla="*/ 41362 h 236"/>
              <a:gd name="T2" fmla="*/ 11391 w 148"/>
              <a:gd name="T3" fmla="*/ 887413 h 236"/>
              <a:gd name="T4" fmla="*/ 561975 w 148"/>
              <a:gd name="T5" fmla="*/ 887413 h 236"/>
              <a:gd name="T6" fmla="*/ 531598 w 148"/>
              <a:gd name="T7" fmla="*/ 26322 h 236"/>
              <a:gd name="T8" fmla="*/ 0 w 148"/>
              <a:gd name="T9" fmla="*/ 41362 h 2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"/>
              <a:gd name="T16" fmla="*/ 0 h 236"/>
              <a:gd name="T17" fmla="*/ 148 w 148"/>
              <a:gd name="T18" fmla="*/ 236 h 2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" h="236">
                <a:moveTo>
                  <a:pt x="0" y="11"/>
                </a:moveTo>
                <a:cubicBezTo>
                  <a:pt x="3" y="236"/>
                  <a:pt x="3" y="236"/>
                  <a:pt x="3" y="236"/>
                </a:cubicBezTo>
                <a:cubicBezTo>
                  <a:pt x="148" y="236"/>
                  <a:pt x="148" y="236"/>
                  <a:pt x="148" y="236"/>
                </a:cubicBezTo>
                <a:cubicBezTo>
                  <a:pt x="140" y="7"/>
                  <a:pt x="140" y="7"/>
                  <a:pt x="140" y="7"/>
                </a:cubicBezTo>
                <a:cubicBezTo>
                  <a:pt x="140" y="7"/>
                  <a:pt x="44" y="0"/>
                  <a:pt x="0" y="11"/>
                </a:cubicBez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9" name="Freeform 101"/>
          <p:cNvSpPr>
            <a:spLocks noChangeArrowheads="1"/>
          </p:cNvSpPr>
          <p:nvPr/>
        </p:nvSpPr>
        <p:spPr bwMode="auto">
          <a:xfrm>
            <a:off x="7169150" y="3071813"/>
            <a:ext cx="120650" cy="134937"/>
          </a:xfrm>
          <a:custGeom>
            <a:avLst/>
            <a:gdLst>
              <a:gd name="T0" fmla="*/ 33933 w 32"/>
              <a:gd name="T1" fmla="*/ 97455 h 36"/>
              <a:gd name="T2" fmla="*/ 120650 w 32"/>
              <a:gd name="T3" fmla="*/ 134937 h 36"/>
              <a:gd name="T4" fmla="*/ 105569 w 32"/>
              <a:gd name="T5" fmla="*/ 52476 h 36"/>
              <a:gd name="T6" fmla="*/ 30163 w 32"/>
              <a:gd name="T7" fmla="*/ 0 h 36"/>
              <a:gd name="T8" fmla="*/ 0 w 32"/>
              <a:gd name="T9" fmla="*/ 26238 h 36"/>
              <a:gd name="T10" fmla="*/ 33933 w 32"/>
              <a:gd name="T11" fmla="*/ 97455 h 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"/>
              <a:gd name="T19" fmla="*/ 0 h 36"/>
              <a:gd name="T20" fmla="*/ 32 w 32"/>
              <a:gd name="T21" fmla="*/ 36 h 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" h="36">
                <a:moveTo>
                  <a:pt x="9" y="26"/>
                </a:moveTo>
                <a:cubicBezTo>
                  <a:pt x="15" y="32"/>
                  <a:pt x="23" y="34"/>
                  <a:pt x="32" y="36"/>
                </a:cubicBezTo>
                <a:cubicBezTo>
                  <a:pt x="31" y="25"/>
                  <a:pt x="30" y="17"/>
                  <a:pt x="28" y="14"/>
                </a:cubicBezTo>
                <a:cubicBezTo>
                  <a:pt x="22" y="2"/>
                  <a:pt x="8" y="0"/>
                  <a:pt x="8" y="0"/>
                </a:cubicBezTo>
                <a:cubicBezTo>
                  <a:pt x="0" y="7"/>
                  <a:pt x="0" y="7"/>
                  <a:pt x="0" y="7"/>
                </a:cubicBezTo>
                <a:cubicBezTo>
                  <a:pt x="1" y="14"/>
                  <a:pt x="4" y="21"/>
                  <a:pt x="9" y="26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0" name="Freeform 102"/>
          <p:cNvSpPr>
            <a:spLocks noChangeArrowheads="1"/>
          </p:cNvSpPr>
          <p:nvPr/>
        </p:nvSpPr>
        <p:spPr bwMode="auto">
          <a:xfrm>
            <a:off x="7150100" y="3113088"/>
            <a:ext cx="139700" cy="134937"/>
          </a:xfrm>
          <a:custGeom>
            <a:avLst/>
            <a:gdLst>
              <a:gd name="T0" fmla="*/ 33981 w 37"/>
              <a:gd name="T1" fmla="*/ 93706 h 36"/>
              <a:gd name="T2" fmla="*/ 139700 w 37"/>
              <a:gd name="T3" fmla="*/ 134937 h 36"/>
              <a:gd name="T4" fmla="*/ 139700 w 37"/>
              <a:gd name="T5" fmla="*/ 108699 h 36"/>
              <a:gd name="T6" fmla="*/ 22654 w 37"/>
              <a:gd name="T7" fmla="*/ 41231 h 36"/>
              <a:gd name="T8" fmla="*/ 3776 w 37"/>
              <a:gd name="T9" fmla="*/ 0 h 36"/>
              <a:gd name="T10" fmla="*/ 0 w 37"/>
              <a:gd name="T11" fmla="*/ 3748 h 36"/>
              <a:gd name="T12" fmla="*/ 3776 w 37"/>
              <a:gd name="T13" fmla="*/ 56224 h 36"/>
              <a:gd name="T14" fmla="*/ 33981 w 37"/>
              <a:gd name="T15" fmla="*/ 93706 h 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7"/>
              <a:gd name="T25" fmla="*/ 0 h 36"/>
              <a:gd name="T26" fmla="*/ 37 w 37"/>
              <a:gd name="T27" fmla="*/ 36 h 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7" h="36">
                <a:moveTo>
                  <a:pt x="9" y="25"/>
                </a:moveTo>
                <a:cubicBezTo>
                  <a:pt x="17" y="32"/>
                  <a:pt x="27" y="35"/>
                  <a:pt x="37" y="36"/>
                </a:cubicBezTo>
                <a:cubicBezTo>
                  <a:pt x="37" y="33"/>
                  <a:pt x="37" y="31"/>
                  <a:pt x="37" y="29"/>
                </a:cubicBezTo>
                <a:cubicBezTo>
                  <a:pt x="25" y="27"/>
                  <a:pt x="13" y="23"/>
                  <a:pt x="6" y="11"/>
                </a:cubicBezTo>
                <a:cubicBezTo>
                  <a:pt x="4" y="8"/>
                  <a:pt x="2" y="4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9"/>
                  <a:pt x="6" y="23"/>
                  <a:pt x="9" y="25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1" name="Freeform 103"/>
          <p:cNvSpPr>
            <a:spLocks noChangeArrowheads="1"/>
          </p:cNvSpPr>
          <p:nvPr/>
        </p:nvSpPr>
        <p:spPr bwMode="auto">
          <a:xfrm>
            <a:off x="7161213" y="3067050"/>
            <a:ext cx="41275" cy="101600"/>
          </a:xfrm>
          <a:custGeom>
            <a:avLst/>
            <a:gdLst>
              <a:gd name="T0" fmla="*/ 41275 w 11"/>
              <a:gd name="T1" fmla="*/ 101600 h 27"/>
              <a:gd name="T2" fmla="*/ 37523 w 11"/>
              <a:gd name="T3" fmla="*/ 0 h 27"/>
              <a:gd name="T4" fmla="*/ 3752 w 11"/>
              <a:gd name="T5" fmla="*/ 0 h 27"/>
              <a:gd name="T6" fmla="*/ 41275 w 11"/>
              <a:gd name="T7" fmla="*/ 101600 h 27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27"/>
              <a:gd name="T14" fmla="*/ 11 w 11"/>
              <a:gd name="T15" fmla="*/ 27 h 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27">
                <a:moveTo>
                  <a:pt x="11" y="27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7" y="0"/>
                  <a:pt x="1" y="0"/>
                </a:cubicBezTo>
                <a:cubicBezTo>
                  <a:pt x="0" y="9"/>
                  <a:pt x="4" y="20"/>
                  <a:pt x="11" y="27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2" name="Freeform 104"/>
          <p:cNvSpPr>
            <a:spLocks noChangeArrowheads="1"/>
          </p:cNvSpPr>
          <p:nvPr/>
        </p:nvSpPr>
        <p:spPr bwMode="auto">
          <a:xfrm>
            <a:off x="7119938" y="3063875"/>
            <a:ext cx="82550" cy="158750"/>
          </a:xfrm>
          <a:custGeom>
            <a:avLst/>
            <a:gdLst>
              <a:gd name="T0" fmla="*/ 3752 w 22"/>
              <a:gd name="T1" fmla="*/ 0 h 42"/>
              <a:gd name="T2" fmla="*/ 63789 w 22"/>
              <a:gd name="T3" fmla="*/ 143631 h 42"/>
              <a:gd name="T4" fmla="*/ 82550 w 22"/>
              <a:gd name="T5" fmla="*/ 158750 h 42"/>
              <a:gd name="T6" fmla="*/ 82550 w 22"/>
              <a:gd name="T7" fmla="*/ 124732 h 42"/>
              <a:gd name="T8" fmla="*/ 52532 w 22"/>
              <a:gd name="T9" fmla="*/ 90714 h 42"/>
              <a:gd name="T10" fmla="*/ 30018 w 22"/>
              <a:gd name="T11" fmla="*/ 3780 h 42"/>
              <a:gd name="T12" fmla="*/ 3752 w 22"/>
              <a:gd name="T13" fmla="*/ 0 h 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"/>
              <a:gd name="T22" fmla="*/ 0 h 42"/>
              <a:gd name="T23" fmla="*/ 22 w 22"/>
              <a:gd name="T24" fmla="*/ 42 h 4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" h="42">
                <a:moveTo>
                  <a:pt x="1" y="0"/>
                </a:moveTo>
                <a:cubicBezTo>
                  <a:pt x="0" y="14"/>
                  <a:pt x="7" y="30"/>
                  <a:pt x="17" y="38"/>
                </a:cubicBezTo>
                <a:cubicBezTo>
                  <a:pt x="19" y="40"/>
                  <a:pt x="21" y="41"/>
                  <a:pt x="22" y="42"/>
                </a:cubicBezTo>
                <a:cubicBezTo>
                  <a:pt x="22" y="33"/>
                  <a:pt x="22" y="33"/>
                  <a:pt x="22" y="33"/>
                </a:cubicBezTo>
                <a:cubicBezTo>
                  <a:pt x="19" y="31"/>
                  <a:pt x="16" y="28"/>
                  <a:pt x="14" y="24"/>
                </a:cubicBezTo>
                <a:cubicBezTo>
                  <a:pt x="10" y="17"/>
                  <a:pt x="7" y="9"/>
                  <a:pt x="8" y="1"/>
                </a:cubicBezTo>
                <a:cubicBezTo>
                  <a:pt x="6" y="0"/>
                  <a:pt x="4" y="0"/>
                  <a:pt x="1" y="0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3" name="Freeform 105"/>
          <p:cNvSpPr>
            <a:spLocks noChangeArrowheads="1"/>
          </p:cNvSpPr>
          <p:nvPr/>
        </p:nvSpPr>
        <p:spPr bwMode="auto">
          <a:xfrm>
            <a:off x="6842125" y="3060700"/>
            <a:ext cx="193675" cy="112713"/>
          </a:xfrm>
          <a:custGeom>
            <a:avLst/>
            <a:gdLst>
              <a:gd name="T0" fmla="*/ 34178 w 51"/>
              <a:gd name="T1" fmla="*/ 90170 h 30"/>
              <a:gd name="T2" fmla="*/ 132914 w 51"/>
              <a:gd name="T3" fmla="*/ 101442 h 30"/>
              <a:gd name="T4" fmla="*/ 193675 w 51"/>
              <a:gd name="T5" fmla="*/ 0 h 30"/>
              <a:gd name="T6" fmla="*/ 0 w 51"/>
              <a:gd name="T7" fmla="*/ 3757 h 30"/>
              <a:gd name="T8" fmla="*/ 34178 w 51"/>
              <a:gd name="T9" fmla="*/ 9017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30"/>
              <a:gd name="T17" fmla="*/ 51 w 51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30">
                <a:moveTo>
                  <a:pt x="9" y="24"/>
                </a:moveTo>
                <a:cubicBezTo>
                  <a:pt x="16" y="28"/>
                  <a:pt x="27" y="30"/>
                  <a:pt x="35" y="27"/>
                </a:cubicBezTo>
                <a:cubicBezTo>
                  <a:pt x="48" y="24"/>
                  <a:pt x="51" y="12"/>
                  <a:pt x="51" y="0"/>
                </a:cubicBezTo>
                <a:cubicBezTo>
                  <a:pt x="35" y="0"/>
                  <a:pt x="17" y="0"/>
                  <a:pt x="0" y="1"/>
                </a:cubicBezTo>
                <a:cubicBezTo>
                  <a:pt x="1" y="10"/>
                  <a:pt x="0" y="19"/>
                  <a:pt x="9" y="24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4" name="Freeform 106"/>
          <p:cNvSpPr>
            <a:spLocks noChangeArrowheads="1"/>
          </p:cNvSpPr>
          <p:nvPr/>
        </p:nvSpPr>
        <p:spPr bwMode="auto">
          <a:xfrm>
            <a:off x="6605588" y="4964113"/>
            <a:ext cx="334962" cy="184150"/>
          </a:xfrm>
          <a:custGeom>
            <a:avLst/>
            <a:gdLst>
              <a:gd name="T0" fmla="*/ 0 w 88"/>
              <a:gd name="T1" fmla="*/ 184150 h 49"/>
              <a:gd name="T2" fmla="*/ 334962 w 88"/>
              <a:gd name="T3" fmla="*/ 184150 h 49"/>
              <a:gd name="T4" fmla="*/ 182707 w 88"/>
              <a:gd name="T5" fmla="*/ 11274 h 49"/>
              <a:gd name="T6" fmla="*/ 0 w 88"/>
              <a:gd name="T7" fmla="*/ 184150 h 49"/>
              <a:gd name="T8" fmla="*/ 0 60000 65536"/>
              <a:gd name="T9" fmla="*/ 0 60000 65536"/>
              <a:gd name="T10" fmla="*/ 0 60000 65536"/>
              <a:gd name="T11" fmla="*/ 0 60000 65536"/>
              <a:gd name="T12" fmla="*/ 0 w 88"/>
              <a:gd name="T13" fmla="*/ 0 h 49"/>
              <a:gd name="T14" fmla="*/ 88 w 88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" h="49">
                <a:moveTo>
                  <a:pt x="0" y="49"/>
                </a:moveTo>
                <a:cubicBezTo>
                  <a:pt x="88" y="49"/>
                  <a:pt x="88" y="49"/>
                  <a:pt x="88" y="49"/>
                </a:cubicBezTo>
                <a:cubicBezTo>
                  <a:pt x="88" y="49"/>
                  <a:pt x="87" y="7"/>
                  <a:pt x="48" y="3"/>
                </a:cubicBezTo>
                <a:cubicBezTo>
                  <a:pt x="9" y="0"/>
                  <a:pt x="0" y="49"/>
                  <a:pt x="0" y="49"/>
                </a:cubicBezTo>
                <a:close/>
              </a:path>
            </a:pathLst>
          </a:custGeom>
          <a:solidFill>
            <a:srgbClr val="14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5" name="Freeform 107"/>
          <p:cNvSpPr>
            <a:spLocks noChangeArrowheads="1"/>
          </p:cNvSpPr>
          <p:nvPr/>
        </p:nvSpPr>
        <p:spPr bwMode="auto">
          <a:xfrm>
            <a:off x="6997700" y="4964113"/>
            <a:ext cx="338138" cy="184150"/>
          </a:xfrm>
          <a:custGeom>
            <a:avLst/>
            <a:gdLst>
              <a:gd name="T0" fmla="*/ 338138 w 89"/>
              <a:gd name="T1" fmla="*/ 184150 h 49"/>
              <a:gd name="T2" fmla="*/ 0 w 89"/>
              <a:gd name="T3" fmla="*/ 184150 h 49"/>
              <a:gd name="T4" fmla="*/ 151972 w 89"/>
              <a:gd name="T5" fmla="*/ 11274 h 49"/>
              <a:gd name="T6" fmla="*/ 338138 w 89"/>
              <a:gd name="T7" fmla="*/ 184150 h 49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49"/>
              <a:gd name="T14" fmla="*/ 89 w 89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49">
                <a:moveTo>
                  <a:pt x="89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7"/>
                  <a:pt x="40" y="3"/>
                </a:cubicBezTo>
                <a:cubicBezTo>
                  <a:pt x="79" y="0"/>
                  <a:pt x="89" y="49"/>
                  <a:pt x="89" y="49"/>
                </a:cubicBezTo>
                <a:close/>
              </a:path>
            </a:pathLst>
          </a:custGeom>
          <a:solidFill>
            <a:srgbClr val="14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6" name="Freeform 108"/>
          <p:cNvSpPr>
            <a:spLocks noChangeArrowheads="1"/>
          </p:cNvSpPr>
          <p:nvPr/>
        </p:nvSpPr>
        <p:spPr bwMode="auto">
          <a:xfrm>
            <a:off x="6872288" y="4110038"/>
            <a:ext cx="171450" cy="26987"/>
          </a:xfrm>
          <a:custGeom>
            <a:avLst/>
            <a:gdLst>
              <a:gd name="T0" fmla="*/ 102870 w 45"/>
              <a:gd name="T1" fmla="*/ 26987 h 7"/>
              <a:gd name="T2" fmla="*/ 87630 w 45"/>
              <a:gd name="T3" fmla="*/ 26987 h 7"/>
              <a:gd name="T4" fmla="*/ 72390 w 45"/>
              <a:gd name="T5" fmla="*/ 26987 h 7"/>
              <a:gd name="T6" fmla="*/ 7620 w 45"/>
              <a:gd name="T7" fmla="*/ 19276 h 7"/>
              <a:gd name="T8" fmla="*/ 0 w 45"/>
              <a:gd name="T9" fmla="*/ 7711 h 7"/>
              <a:gd name="T10" fmla="*/ 11430 w 45"/>
              <a:gd name="T11" fmla="*/ 3855 h 7"/>
              <a:gd name="T12" fmla="*/ 72390 w 45"/>
              <a:gd name="T13" fmla="*/ 11566 h 7"/>
              <a:gd name="T14" fmla="*/ 87630 w 45"/>
              <a:gd name="T15" fmla="*/ 11566 h 7"/>
              <a:gd name="T16" fmla="*/ 160020 w 45"/>
              <a:gd name="T17" fmla="*/ 3855 h 7"/>
              <a:gd name="T18" fmla="*/ 171450 w 45"/>
              <a:gd name="T19" fmla="*/ 7711 h 7"/>
              <a:gd name="T20" fmla="*/ 167640 w 45"/>
              <a:gd name="T21" fmla="*/ 19276 h 7"/>
              <a:gd name="T22" fmla="*/ 102870 w 45"/>
              <a:gd name="T23" fmla="*/ 2698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5"/>
              <a:gd name="T37" fmla="*/ 0 h 7"/>
              <a:gd name="T38" fmla="*/ 45 w 45"/>
              <a:gd name="T39" fmla="*/ 7 h 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5" h="7">
                <a:moveTo>
                  <a:pt x="27" y="7"/>
                </a:moveTo>
                <a:cubicBezTo>
                  <a:pt x="26" y="7"/>
                  <a:pt x="25" y="7"/>
                  <a:pt x="23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9" y="7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10" y="3"/>
                  <a:pt x="19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31" y="3"/>
                  <a:pt x="38" y="3"/>
                  <a:pt x="42" y="1"/>
                </a:cubicBezTo>
                <a:cubicBezTo>
                  <a:pt x="43" y="0"/>
                  <a:pt x="44" y="1"/>
                  <a:pt x="45" y="2"/>
                </a:cubicBezTo>
                <a:cubicBezTo>
                  <a:pt x="45" y="3"/>
                  <a:pt x="45" y="4"/>
                  <a:pt x="44" y="5"/>
                </a:cubicBezTo>
                <a:cubicBezTo>
                  <a:pt x="40" y="7"/>
                  <a:pt x="34" y="7"/>
                  <a:pt x="27" y="7"/>
                </a:cubicBezTo>
                <a:close/>
              </a:path>
            </a:pathLst>
          </a:custGeom>
          <a:solidFill>
            <a:srgbClr val="1E1E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7" name="Freeform 109"/>
          <p:cNvSpPr>
            <a:spLocks noChangeArrowheads="1"/>
          </p:cNvSpPr>
          <p:nvPr/>
        </p:nvSpPr>
        <p:spPr bwMode="auto">
          <a:xfrm>
            <a:off x="6869113" y="2928938"/>
            <a:ext cx="139700" cy="225425"/>
          </a:xfrm>
          <a:custGeom>
            <a:avLst/>
            <a:gdLst>
              <a:gd name="T0" fmla="*/ 0 w 37"/>
              <a:gd name="T1" fmla="*/ 0 h 60"/>
              <a:gd name="T2" fmla="*/ 0 w 37"/>
              <a:gd name="T3" fmla="*/ 165312 h 60"/>
              <a:gd name="T4" fmla="*/ 75514 w 37"/>
              <a:gd name="T5" fmla="*/ 225425 h 60"/>
              <a:gd name="T6" fmla="*/ 132149 w 37"/>
              <a:gd name="T7" fmla="*/ 157798 h 60"/>
              <a:gd name="T8" fmla="*/ 132149 w 37"/>
              <a:gd name="T9" fmla="*/ 0 h 60"/>
              <a:gd name="T10" fmla="*/ 0 w 37"/>
              <a:gd name="T11" fmla="*/ 0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7"/>
              <a:gd name="T19" fmla="*/ 0 h 60"/>
              <a:gd name="T20" fmla="*/ 37 w 37"/>
              <a:gd name="T21" fmla="*/ 60 h 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7" h="60">
                <a:moveTo>
                  <a:pt x="0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60"/>
                  <a:pt x="20" y="60"/>
                </a:cubicBezTo>
                <a:cubicBezTo>
                  <a:pt x="37" y="60"/>
                  <a:pt x="35" y="42"/>
                  <a:pt x="35" y="42"/>
                </a:cubicBezTo>
                <a:cubicBezTo>
                  <a:pt x="35" y="0"/>
                  <a:pt x="35" y="0"/>
                  <a:pt x="3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8" name="Freeform 110"/>
          <p:cNvSpPr>
            <a:spLocks noChangeArrowheads="1"/>
          </p:cNvSpPr>
          <p:nvPr/>
        </p:nvSpPr>
        <p:spPr bwMode="auto">
          <a:xfrm>
            <a:off x="6869113" y="2928938"/>
            <a:ext cx="131762" cy="63500"/>
          </a:xfrm>
          <a:custGeom>
            <a:avLst/>
            <a:gdLst>
              <a:gd name="T0" fmla="*/ 0 w 35"/>
              <a:gd name="T1" fmla="*/ 52294 h 17"/>
              <a:gd name="T2" fmla="*/ 71528 w 35"/>
              <a:gd name="T3" fmla="*/ 56029 h 17"/>
              <a:gd name="T4" fmla="*/ 131762 w 35"/>
              <a:gd name="T5" fmla="*/ 44824 h 17"/>
              <a:gd name="T6" fmla="*/ 131762 w 35"/>
              <a:gd name="T7" fmla="*/ 0 h 17"/>
              <a:gd name="T8" fmla="*/ 0 w 35"/>
              <a:gd name="T9" fmla="*/ 0 h 17"/>
              <a:gd name="T10" fmla="*/ 0 w 35"/>
              <a:gd name="T11" fmla="*/ 52294 h 17"/>
              <a:gd name="T12" fmla="*/ 0 w 35"/>
              <a:gd name="T13" fmla="*/ 52294 h 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"/>
              <a:gd name="T22" fmla="*/ 0 h 17"/>
              <a:gd name="T23" fmla="*/ 35 w 35"/>
              <a:gd name="T24" fmla="*/ 17 h 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" h="17">
                <a:moveTo>
                  <a:pt x="0" y="14"/>
                </a:moveTo>
                <a:cubicBezTo>
                  <a:pt x="5" y="17"/>
                  <a:pt x="13" y="15"/>
                  <a:pt x="19" y="15"/>
                </a:cubicBezTo>
                <a:cubicBezTo>
                  <a:pt x="24" y="15"/>
                  <a:pt x="30" y="14"/>
                  <a:pt x="35" y="12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lose/>
              </a:path>
            </a:pathLst>
          </a:custGeom>
          <a:solidFill>
            <a:srgbClr val="F2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9" name="Freeform 111"/>
          <p:cNvSpPr>
            <a:spLocks noChangeArrowheads="1"/>
          </p:cNvSpPr>
          <p:nvPr/>
        </p:nvSpPr>
        <p:spPr bwMode="auto">
          <a:xfrm>
            <a:off x="6465888" y="1931988"/>
            <a:ext cx="930275" cy="884237"/>
          </a:xfrm>
          <a:custGeom>
            <a:avLst/>
            <a:gdLst>
              <a:gd name="T0" fmla="*/ 197446 w 245"/>
              <a:gd name="T1" fmla="*/ 884237 h 235"/>
              <a:gd name="T2" fmla="*/ 7594 w 245"/>
              <a:gd name="T3" fmla="*/ 519254 h 235"/>
              <a:gd name="T4" fmla="*/ 497412 w 245"/>
              <a:gd name="T5" fmla="*/ 22576 h 235"/>
              <a:gd name="T6" fmla="*/ 899899 w 245"/>
              <a:gd name="T7" fmla="*/ 526779 h 235"/>
              <a:gd name="T8" fmla="*/ 710047 w 245"/>
              <a:gd name="T9" fmla="*/ 884237 h 235"/>
              <a:gd name="T10" fmla="*/ 197446 w 245"/>
              <a:gd name="T11" fmla="*/ 884237 h 2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5"/>
              <a:gd name="T19" fmla="*/ 0 h 235"/>
              <a:gd name="T20" fmla="*/ 245 w 245"/>
              <a:gd name="T21" fmla="*/ 235 h 2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5" h="235">
                <a:moveTo>
                  <a:pt x="52" y="235"/>
                </a:moveTo>
                <a:cubicBezTo>
                  <a:pt x="52" y="235"/>
                  <a:pt x="5" y="207"/>
                  <a:pt x="2" y="138"/>
                </a:cubicBezTo>
                <a:cubicBezTo>
                  <a:pt x="0" y="68"/>
                  <a:pt x="16" y="0"/>
                  <a:pt x="131" y="6"/>
                </a:cubicBezTo>
                <a:cubicBezTo>
                  <a:pt x="245" y="12"/>
                  <a:pt x="238" y="126"/>
                  <a:pt x="237" y="140"/>
                </a:cubicBezTo>
                <a:cubicBezTo>
                  <a:pt x="235" y="163"/>
                  <a:pt x="222" y="207"/>
                  <a:pt x="187" y="235"/>
                </a:cubicBezTo>
                <a:lnTo>
                  <a:pt x="52" y="235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0" name="Freeform 112"/>
          <p:cNvSpPr>
            <a:spLocks noChangeArrowheads="1"/>
          </p:cNvSpPr>
          <p:nvPr/>
        </p:nvSpPr>
        <p:spPr bwMode="auto">
          <a:xfrm>
            <a:off x="6465888" y="1931988"/>
            <a:ext cx="930275" cy="657225"/>
          </a:xfrm>
          <a:custGeom>
            <a:avLst/>
            <a:gdLst>
              <a:gd name="T0" fmla="*/ 497412 w 245"/>
              <a:gd name="T1" fmla="*/ 22533 h 175"/>
              <a:gd name="T2" fmla="*/ 7594 w 245"/>
              <a:gd name="T3" fmla="*/ 518269 h 175"/>
              <a:gd name="T4" fmla="*/ 26579 w 245"/>
              <a:gd name="T5" fmla="*/ 638447 h 175"/>
              <a:gd name="T6" fmla="*/ 37970 w 245"/>
              <a:gd name="T7" fmla="*/ 552069 h 175"/>
              <a:gd name="T8" fmla="*/ 121505 w 245"/>
              <a:gd name="T9" fmla="*/ 364290 h 175"/>
              <a:gd name="T10" fmla="*/ 451848 w 245"/>
              <a:gd name="T11" fmla="*/ 244112 h 175"/>
              <a:gd name="T12" fmla="*/ 778393 w 245"/>
              <a:gd name="T13" fmla="*/ 379313 h 175"/>
              <a:gd name="T14" fmla="*/ 858131 w 245"/>
              <a:gd name="T15" fmla="*/ 574602 h 175"/>
              <a:gd name="T16" fmla="*/ 865725 w 245"/>
              <a:gd name="T17" fmla="*/ 657225 h 175"/>
              <a:gd name="T18" fmla="*/ 899899 w 245"/>
              <a:gd name="T19" fmla="*/ 525780 h 175"/>
              <a:gd name="T20" fmla="*/ 497412 w 245"/>
              <a:gd name="T21" fmla="*/ 22533 h 17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5"/>
              <a:gd name="T34" fmla="*/ 0 h 175"/>
              <a:gd name="T35" fmla="*/ 245 w 245"/>
              <a:gd name="T36" fmla="*/ 175 h 17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5" h="175">
                <a:moveTo>
                  <a:pt x="131" y="6"/>
                </a:moveTo>
                <a:cubicBezTo>
                  <a:pt x="16" y="0"/>
                  <a:pt x="0" y="68"/>
                  <a:pt x="2" y="138"/>
                </a:cubicBezTo>
                <a:cubicBezTo>
                  <a:pt x="3" y="150"/>
                  <a:pt x="4" y="160"/>
                  <a:pt x="7" y="170"/>
                </a:cubicBezTo>
                <a:cubicBezTo>
                  <a:pt x="8" y="162"/>
                  <a:pt x="8" y="155"/>
                  <a:pt x="10" y="147"/>
                </a:cubicBezTo>
                <a:cubicBezTo>
                  <a:pt x="14" y="130"/>
                  <a:pt x="21" y="112"/>
                  <a:pt x="32" y="97"/>
                </a:cubicBezTo>
                <a:cubicBezTo>
                  <a:pt x="51" y="72"/>
                  <a:pt x="89" y="64"/>
                  <a:pt x="119" y="65"/>
                </a:cubicBezTo>
                <a:cubicBezTo>
                  <a:pt x="151" y="65"/>
                  <a:pt x="185" y="75"/>
                  <a:pt x="205" y="101"/>
                </a:cubicBezTo>
                <a:cubicBezTo>
                  <a:pt x="217" y="116"/>
                  <a:pt x="223" y="134"/>
                  <a:pt x="226" y="153"/>
                </a:cubicBezTo>
                <a:cubicBezTo>
                  <a:pt x="227" y="160"/>
                  <a:pt x="228" y="168"/>
                  <a:pt x="228" y="175"/>
                </a:cubicBezTo>
                <a:cubicBezTo>
                  <a:pt x="233" y="162"/>
                  <a:pt x="236" y="149"/>
                  <a:pt x="237" y="140"/>
                </a:cubicBezTo>
                <a:cubicBezTo>
                  <a:pt x="238" y="126"/>
                  <a:pt x="245" y="12"/>
                  <a:pt x="131" y="6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1" name="Freeform 113"/>
          <p:cNvSpPr>
            <a:spLocks noChangeArrowheads="1"/>
          </p:cNvSpPr>
          <p:nvPr/>
        </p:nvSpPr>
        <p:spPr bwMode="auto">
          <a:xfrm>
            <a:off x="6711950" y="1803400"/>
            <a:ext cx="349250" cy="398463"/>
          </a:xfrm>
          <a:custGeom>
            <a:avLst/>
            <a:gdLst>
              <a:gd name="T0" fmla="*/ 167033 w 92"/>
              <a:gd name="T1" fmla="*/ 398463 h 106"/>
              <a:gd name="T2" fmla="*/ 11389 w 92"/>
              <a:gd name="T3" fmla="*/ 221786 h 106"/>
              <a:gd name="T4" fmla="*/ 53147 w 92"/>
              <a:gd name="T5" fmla="*/ 33832 h 106"/>
              <a:gd name="T6" fmla="*/ 79720 w 92"/>
              <a:gd name="T7" fmla="*/ 124050 h 106"/>
              <a:gd name="T8" fmla="*/ 148052 w 92"/>
              <a:gd name="T9" fmla="*/ 0 h 106"/>
              <a:gd name="T10" fmla="*/ 167033 w 92"/>
              <a:gd name="T11" fmla="*/ 120291 h 106"/>
              <a:gd name="T12" fmla="*/ 220179 w 92"/>
              <a:gd name="T13" fmla="*/ 0 h 106"/>
              <a:gd name="T14" fmla="*/ 250549 w 92"/>
              <a:gd name="T15" fmla="*/ 90218 h 106"/>
              <a:gd name="T16" fmla="*/ 277122 w 92"/>
              <a:gd name="T17" fmla="*/ 7518 h 106"/>
              <a:gd name="T18" fmla="*/ 345454 w 92"/>
              <a:gd name="T19" fmla="*/ 172918 h 106"/>
              <a:gd name="T20" fmla="*/ 235364 w 92"/>
              <a:gd name="T21" fmla="*/ 394704 h 106"/>
              <a:gd name="T22" fmla="*/ 167033 w 92"/>
              <a:gd name="T23" fmla="*/ 398463 h 10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2"/>
              <a:gd name="T37" fmla="*/ 0 h 106"/>
              <a:gd name="T38" fmla="*/ 92 w 92"/>
              <a:gd name="T39" fmla="*/ 106 h 10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2" h="106">
                <a:moveTo>
                  <a:pt x="44" y="106"/>
                </a:moveTo>
                <a:cubicBezTo>
                  <a:pt x="44" y="106"/>
                  <a:pt x="5" y="81"/>
                  <a:pt x="3" y="59"/>
                </a:cubicBezTo>
                <a:cubicBezTo>
                  <a:pt x="0" y="37"/>
                  <a:pt x="14" y="9"/>
                  <a:pt x="14" y="9"/>
                </a:cubicBezTo>
                <a:cubicBezTo>
                  <a:pt x="14" y="9"/>
                  <a:pt x="13" y="27"/>
                  <a:pt x="21" y="33"/>
                </a:cubicBezTo>
                <a:cubicBezTo>
                  <a:pt x="21" y="33"/>
                  <a:pt x="23" y="9"/>
                  <a:pt x="39" y="0"/>
                </a:cubicBezTo>
                <a:cubicBezTo>
                  <a:pt x="39" y="0"/>
                  <a:pt x="38" y="24"/>
                  <a:pt x="44" y="32"/>
                </a:cubicBezTo>
                <a:cubicBezTo>
                  <a:pt x="58" y="0"/>
                  <a:pt x="58" y="0"/>
                  <a:pt x="58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66" y="24"/>
                  <a:pt x="73" y="12"/>
                  <a:pt x="73" y="2"/>
                </a:cubicBezTo>
                <a:cubicBezTo>
                  <a:pt x="73" y="2"/>
                  <a:pt x="90" y="17"/>
                  <a:pt x="91" y="46"/>
                </a:cubicBezTo>
                <a:cubicBezTo>
                  <a:pt x="92" y="75"/>
                  <a:pt x="83" y="90"/>
                  <a:pt x="62" y="105"/>
                </a:cubicBezTo>
                <a:lnTo>
                  <a:pt x="44" y="106"/>
                </a:lnTo>
                <a:close/>
              </a:path>
            </a:pathLst>
          </a:custGeom>
          <a:solidFill>
            <a:srgbClr val="4C39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2" name="Freeform 114"/>
          <p:cNvSpPr>
            <a:spLocks noChangeArrowheads="1"/>
          </p:cNvSpPr>
          <p:nvPr/>
        </p:nvSpPr>
        <p:spPr bwMode="auto">
          <a:xfrm>
            <a:off x="6599238" y="2314575"/>
            <a:ext cx="709612" cy="704850"/>
          </a:xfrm>
          <a:custGeom>
            <a:avLst/>
            <a:gdLst>
              <a:gd name="T0" fmla="*/ 11384 w 187"/>
              <a:gd name="T1" fmla="*/ 0 h 187"/>
              <a:gd name="T2" fmla="*/ 622334 w 187"/>
              <a:gd name="T3" fmla="*/ 0 h 187"/>
              <a:gd name="T4" fmla="*/ 519876 w 187"/>
              <a:gd name="T5" fmla="*/ 618157 h 187"/>
              <a:gd name="T6" fmla="*/ 22768 w 187"/>
              <a:gd name="T7" fmla="*/ 474926 h 187"/>
              <a:gd name="T8" fmla="*/ 11384 w 187"/>
              <a:gd name="T9" fmla="*/ 0 h 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7"/>
              <a:gd name="T16" fmla="*/ 0 h 187"/>
              <a:gd name="T17" fmla="*/ 187 w 187"/>
              <a:gd name="T18" fmla="*/ 187 h 1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7" h="187">
                <a:moveTo>
                  <a:pt x="3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4" y="0"/>
                  <a:pt x="187" y="140"/>
                  <a:pt x="137" y="164"/>
                </a:cubicBezTo>
                <a:cubicBezTo>
                  <a:pt x="87" y="187"/>
                  <a:pt x="11" y="166"/>
                  <a:pt x="6" y="126"/>
                </a:cubicBezTo>
                <a:cubicBezTo>
                  <a:pt x="0" y="87"/>
                  <a:pt x="3" y="0"/>
                  <a:pt x="3" y="0"/>
                </a:cubicBezTo>
                <a:close/>
              </a:path>
            </a:pathLst>
          </a:cu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3" name="Oval 115"/>
          <p:cNvSpPr>
            <a:spLocks noChangeArrowheads="1"/>
          </p:cNvSpPr>
          <p:nvPr/>
        </p:nvSpPr>
        <p:spPr bwMode="auto">
          <a:xfrm>
            <a:off x="6499225" y="2511425"/>
            <a:ext cx="144463" cy="142875"/>
          </a:xfrm>
          <a:prstGeom prst="ellipse">
            <a:avLst/>
          </a:pr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4" name="Oval 116"/>
          <p:cNvSpPr>
            <a:spLocks noChangeArrowheads="1"/>
          </p:cNvSpPr>
          <p:nvPr/>
        </p:nvSpPr>
        <p:spPr bwMode="auto">
          <a:xfrm>
            <a:off x="7183438" y="2511425"/>
            <a:ext cx="144462" cy="142875"/>
          </a:xfrm>
          <a:prstGeom prst="ellipse">
            <a:avLst/>
          </a:prstGeom>
          <a:solidFill>
            <a:srgbClr val="FBCA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5" name="Oval 117"/>
          <p:cNvSpPr>
            <a:spLocks noChangeArrowheads="1"/>
          </p:cNvSpPr>
          <p:nvPr/>
        </p:nvSpPr>
        <p:spPr bwMode="auto">
          <a:xfrm>
            <a:off x="6692900" y="2462213"/>
            <a:ext cx="80963" cy="79375"/>
          </a:xfrm>
          <a:prstGeom prst="ellipse">
            <a:avLst/>
          </a:pr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6" name="Oval 118"/>
          <p:cNvSpPr>
            <a:spLocks noChangeArrowheads="1"/>
          </p:cNvSpPr>
          <p:nvPr/>
        </p:nvSpPr>
        <p:spPr bwMode="auto">
          <a:xfrm>
            <a:off x="7062788" y="2462213"/>
            <a:ext cx="79375" cy="79375"/>
          </a:xfrm>
          <a:prstGeom prst="ellipse">
            <a:avLst/>
          </a:pr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7" name="Oval 119"/>
          <p:cNvSpPr>
            <a:spLocks noChangeArrowheads="1"/>
          </p:cNvSpPr>
          <p:nvPr/>
        </p:nvSpPr>
        <p:spPr bwMode="auto">
          <a:xfrm>
            <a:off x="6850063" y="2589213"/>
            <a:ext cx="120650" cy="79375"/>
          </a:xfrm>
          <a:prstGeom prst="ellipse">
            <a:avLst/>
          </a:prstGeom>
          <a:solidFill>
            <a:srgbClr val="E5B3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48" name="Freeform 120"/>
          <p:cNvSpPr>
            <a:spLocks noChangeArrowheads="1"/>
          </p:cNvSpPr>
          <p:nvPr/>
        </p:nvSpPr>
        <p:spPr bwMode="auto">
          <a:xfrm>
            <a:off x="6637338" y="2374900"/>
            <a:ext cx="131762" cy="49213"/>
          </a:xfrm>
          <a:custGeom>
            <a:avLst/>
            <a:gdLst>
              <a:gd name="T0" fmla="*/ 7529 w 35"/>
              <a:gd name="T1" fmla="*/ 49213 h 13"/>
              <a:gd name="T2" fmla="*/ 0 w 35"/>
              <a:gd name="T3" fmla="*/ 45427 h 13"/>
              <a:gd name="T4" fmla="*/ 3765 w 35"/>
              <a:gd name="T5" fmla="*/ 34071 h 13"/>
              <a:gd name="T6" fmla="*/ 124233 w 35"/>
              <a:gd name="T7" fmla="*/ 0 h 13"/>
              <a:gd name="T8" fmla="*/ 131762 w 35"/>
              <a:gd name="T9" fmla="*/ 7571 h 13"/>
              <a:gd name="T10" fmla="*/ 124233 w 35"/>
              <a:gd name="T11" fmla="*/ 15142 h 13"/>
              <a:gd name="T12" fmla="*/ 11294 w 35"/>
              <a:gd name="T13" fmla="*/ 49213 h 13"/>
              <a:gd name="T14" fmla="*/ 7529 w 35"/>
              <a:gd name="T15" fmla="*/ 49213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"/>
              <a:gd name="T25" fmla="*/ 0 h 13"/>
              <a:gd name="T26" fmla="*/ 35 w 35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" h="13">
                <a:moveTo>
                  <a:pt x="2" y="13"/>
                </a:moveTo>
                <a:cubicBezTo>
                  <a:pt x="1" y="13"/>
                  <a:pt x="1" y="13"/>
                  <a:pt x="0" y="12"/>
                </a:cubicBezTo>
                <a:cubicBezTo>
                  <a:pt x="0" y="11"/>
                  <a:pt x="0" y="10"/>
                  <a:pt x="1" y="9"/>
                </a:cubicBezTo>
                <a:cubicBezTo>
                  <a:pt x="1" y="9"/>
                  <a:pt x="14" y="0"/>
                  <a:pt x="33" y="0"/>
                </a:cubicBezTo>
                <a:cubicBezTo>
                  <a:pt x="34" y="0"/>
                  <a:pt x="35" y="0"/>
                  <a:pt x="35" y="2"/>
                </a:cubicBezTo>
                <a:cubicBezTo>
                  <a:pt x="35" y="3"/>
                  <a:pt x="34" y="4"/>
                  <a:pt x="33" y="4"/>
                </a:cubicBezTo>
                <a:cubicBezTo>
                  <a:pt x="15" y="4"/>
                  <a:pt x="3" y="13"/>
                  <a:pt x="3" y="13"/>
                </a:cubicBezTo>
                <a:cubicBezTo>
                  <a:pt x="3" y="13"/>
                  <a:pt x="2" y="13"/>
                  <a:pt x="2" y="13"/>
                </a:cubicBezTo>
                <a:close/>
              </a:path>
            </a:pathLst>
          </a:cu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49" name="Freeform 121"/>
          <p:cNvSpPr>
            <a:spLocks noChangeArrowheads="1"/>
          </p:cNvSpPr>
          <p:nvPr/>
        </p:nvSpPr>
        <p:spPr bwMode="auto">
          <a:xfrm>
            <a:off x="7043738" y="2374900"/>
            <a:ext cx="131762" cy="49213"/>
          </a:xfrm>
          <a:custGeom>
            <a:avLst/>
            <a:gdLst>
              <a:gd name="T0" fmla="*/ 124233 w 35"/>
              <a:gd name="T1" fmla="*/ 49213 h 13"/>
              <a:gd name="T2" fmla="*/ 127997 w 35"/>
              <a:gd name="T3" fmla="*/ 45427 h 13"/>
              <a:gd name="T4" fmla="*/ 127997 w 35"/>
              <a:gd name="T5" fmla="*/ 34071 h 13"/>
              <a:gd name="T6" fmla="*/ 7529 w 35"/>
              <a:gd name="T7" fmla="*/ 0 h 13"/>
              <a:gd name="T8" fmla="*/ 0 w 35"/>
              <a:gd name="T9" fmla="*/ 7571 h 13"/>
              <a:gd name="T10" fmla="*/ 7529 w 35"/>
              <a:gd name="T11" fmla="*/ 15142 h 13"/>
              <a:gd name="T12" fmla="*/ 120468 w 35"/>
              <a:gd name="T13" fmla="*/ 49213 h 13"/>
              <a:gd name="T14" fmla="*/ 124233 w 35"/>
              <a:gd name="T15" fmla="*/ 49213 h 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"/>
              <a:gd name="T25" fmla="*/ 0 h 13"/>
              <a:gd name="T26" fmla="*/ 35 w 35"/>
              <a:gd name="T27" fmla="*/ 13 h 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" h="13">
                <a:moveTo>
                  <a:pt x="33" y="13"/>
                </a:moveTo>
                <a:cubicBezTo>
                  <a:pt x="33" y="13"/>
                  <a:pt x="34" y="13"/>
                  <a:pt x="34" y="12"/>
                </a:cubicBezTo>
                <a:cubicBezTo>
                  <a:pt x="35" y="11"/>
                  <a:pt x="35" y="10"/>
                  <a:pt x="34" y="9"/>
                </a:cubicBezTo>
                <a:cubicBezTo>
                  <a:pt x="33" y="9"/>
                  <a:pt x="21" y="0"/>
                  <a:pt x="2" y="0"/>
                </a:cubicBezTo>
                <a:cubicBezTo>
                  <a:pt x="1" y="0"/>
                  <a:pt x="0" y="0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20" y="4"/>
                  <a:pt x="32" y="13"/>
                  <a:pt x="32" y="13"/>
                </a:cubicBezTo>
                <a:cubicBezTo>
                  <a:pt x="32" y="13"/>
                  <a:pt x="32" y="13"/>
                  <a:pt x="33" y="13"/>
                </a:cubicBezTo>
                <a:close/>
              </a:path>
            </a:pathLst>
          </a:custGeom>
          <a:solidFill>
            <a:srgbClr val="3331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0" name="Freeform 122"/>
          <p:cNvSpPr>
            <a:spLocks noChangeArrowheads="1"/>
          </p:cNvSpPr>
          <p:nvPr/>
        </p:nvSpPr>
        <p:spPr bwMode="auto">
          <a:xfrm>
            <a:off x="6773863" y="2781300"/>
            <a:ext cx="300037" cy="53975"/>
          </a:xfrm>
          <a:custGeom>
            <a:avLst/>
            <a:gdLst>
              <a:gd name="T0" fmla="*/ 60767 w 79"/>
              <a:gd name="T1" fmla="*/ 38554 h 14"/>
              <a:gd name="T2" fmla="*/ 3798 w 79"/>
              <a:gd name="T3" fmla="*/ 30843 h 14"/>
              <a:gd name="T4" fmla="*/ 0 w 79"/>
              <a:gd name="T5" fmla="*/ 23132 h 14"/>
              <a:gd name="T6" fmla="*/ 7596 w 79"/>
              <a:gd name="T7" fmla="*/ 15421 h 14"/>
              <a:gd name="T8" fmla="*/ 292441 w 79"/>
              <a:gd name="T9" fmla="*/ 0 h 14"/>
              <a:gd name="T10" fmla="*/ 300037 w 79"/>
              <a:gd name="T11" fmla="*/ 7711 h 14"/>
              <a:gd name="T12" fmla="*/ 296239 w 79"/>
              <a:gd name="T13" fmla="*/ 15421 h 14"/>
              <a:gd name="T14" fmla="*/ 60767 w 79"/>
              <a:gd name="T15" fmla="*/ 38554 h 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9"/>
              <a:gd name="T25" fmla="*/ 0 h 14"/>
              <a:gd name="T26" fmla="*/ 79 w 79"/>
              <a:gd name="T27" fmla="*/ 14 h 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9" h="14">
                <a:moveTo>
                  <a:pt x="16" y="10"/>
                </a:moveTo>
                <a:cubicBezTo>
                  <a:pt x="7" y="9"/>
                  <a:pt x="1" y="8"/>
                  <a:pt x="1" y="8"/>
                </a:cubicBezTo>
                <a:cubicBezTo>
                  <a:pt x="0" y="8"/>
                  <a:pt x="0" y="7"/>
                  <a:pt x="0" y="6"/>
                </a:cubicBezTo>
                <a:cubicBezTo>
                  <a:pt x="0" y="5"/>
                  <a:pt x="1" y="4"/>
                  <a:pt x="2" y="4"/>
                </a:cubicBezTo>
                <a:cubicBezTo>
                  <a:pt x="3" y="4"/>
                  <a:pt x="38" y="14"/>
                  <a:pt x="77" y="0"/>
                </a:cubicBezTo>
                <a:cubicBezTo>
                  <a:pt x="78" y="0"/>
                  <a:pt x="79" y="0"/>
                  <a:pt x="79" y="2"/>
                </a:cubicBezTo>
                <a:cubicBezTo>
                  <a:pt x="79" y="3"/>
                  <a:pt x="79" y="4"/>
                  <a:pt x="78" y="4"/>
                </a:cubicBezTo>
                <a:cubicBezTo>
                  <a:pt x="53" y="13"/>
                  <a:pt x="30" y="12"/>
                  <a:pt x="16" y="10"/>
                </a:cubicBezTo>
                <a:close/>
              </a:path>
            </a:pathLst>
          </a:custGeom>
          <a:solidFill>
            <a:srgbClr val="302C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1" name="Freeform 123"/>
          <p:cNvSpPr>
            <a:spLocks noEditPoints="1" noChangeArrowheads="1"/>
          </p:cNvSpPr>
          <p:nvPr/>
        </p:nvSpPr>
        <p:spPr bwMode="auto">
          <a:xfrm>
            <a:off x="6762750" y="3316288"/>
            <a:ext cx="376238" cy="373062"/>
          </a:xfrm>
          <a:custGeom>
            <a:avLst/>
            <a:gdLst>
              <a:gd name="T0" fmla="*/ 186219 w 99"/>
              <a:gd name="T1" fmla="*/ 0 h 99"/>
              <a:gd name="T2" fmla="*/ 0 w 99"/>
              <a:gd name="T3" fmla="*/ 184647 h 99"/>
              <a:gd name="T4" fmla="*/ 186219 w 99"/>
              <a:gd name="T5" fmla="*/ 373062 h 99"/>
              <a:gd name="T6" fmla="*/ 376238 w 99"/>
              <a:gd name="T7" fmla="*/ 184647 h 99"/>
              <a:gd name="T8" fmla="*/ 186219 w 99"/>
              <a:gd name="T9" fmla="*/ 0 h 99"/>
              <a:gd name="T10" fmla="*/ 186219 w 99"/>
              <a:gd name="T11" fmla="*/ 335379 h 99"/>
              <a:gd name="T12" fmla="*/ 38004 w 99"/>
              <a:gd name="T13" fmla="*/ 184647 h 99"/>
              <a:gd name="T14" fmla="*/ 186219 w 99"/>
              <a:gd name="T15" fmla="*/ 37683 h 99"/>
              <a:gd name="T16" fmla="*/ 334434 w 99"/>
              <a:gd name="T17" fmla="*/ 184647 h 99"/>
              <a:gd name="T18" fmla="*/ 186219 w 99"/>
              <a:gd name="T19" fmla="*/ 335379 h 9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9"/>
              <a:gd name="T31" fmla="*/ 0 h 99"/>
              <a:gd name="T32" fmla="*/ 99 w 99"/>
              <a:gd name="T33" fmla="*/ 99 h 9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9" h="99">
                <a:moveTo>
                  <a:pt x="49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7"/>
                  <a:pt x="22" y="99"/>
                  <a:pt x="49" y="99"/>
                </a:cubicBezTo>
                <a:cubicBezTo>
                  <a:pt x="76" y="99"/>
                  <a:pt x="99" y="77"/>
                  <a:pt x="99" y="49"/>
                </a:cubicBezTo>
                <a:cubicBezTo>
                  <a:pt x="99" y="22"/>
                  <a:pt x="76" y="0"/>
                  <a:pt x="49" y="0"/>
                </a:cubicBezTo>
                <a:close/>
                <a:moveTo>
                  <a:pt x="49" y="89"/>
                </a:moveTo>
                <a:cubicBezTo>
                  <a:pt x="27" y="89"/>
                  <a:pt x="10" y="71"/>
                  <a:pt x="10" y="49"/>
                </a:cubicBezTo>
                <a:cubicBezTo>
                  <a:pt x="10" y="27"/>
                  <a:pt x="27" y="10"/>
                  <a:pt x="49" y="10"/>
                </a:cubicBezTo>
                <a:cubicBezTo>
                  <a:pt x="71" y="10"/>
                  <a:pt x="88" y="27"/>
                  <a:pt x="88" y="49"/>
                </a:cubicBezTo>
                <a:cubicBezTo>
                  <a:pt x="88" y="71"/>
                  <a:pt x="71" y="89"/>
                  <a:pt x="49" y="89"/>
                </a:cubicBez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2" name="Oval 124"/>
          <p:cNvSpPr>
            <a:spLocks noChangeArrowheads="1"/>
          </p:cNvSpPr>
          <p:nvPr/>
        </p:nvSpPr>
        <p:spPr bwMode="auto">
          <a:xfrm>
            <a:off x="6834188" y="3387725"/>
            <a:ext cx="228600" cy="230188"/>
          </a:xfrm>
          <a:prstGeom prst="ellipse">
            <a:avLst/>
          </a:pr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53" name="Freeform 125"/>
          <p:cNvSpPr>
            <a:spLocks noChangeArrowheads="1"/>
          </p:cNvSpPr>
          <p:nvPr/>
        </p:nvSpPr>
        <p:spPr bwMode="auto">
          <a:xfrm>
            <a:off x="6834188" y="3725863"/>
            <a:ext cx="79375" cy="79375"/>
          </a:xfrm>
          <a:custGeom>
            <a:avLst/>
            <a:gdLst>
              <a:gd name="T0" fmla="*/ 68036 w 21"/>
              <a:gd name="T1" fmla="*/ 45357 h 21"/>
              <a:gd name="T2" fmla="*/ 68036 w 21"/>
              <a:gd name="T3" fmla="*/ 11339 h 21"/>
              <a:gd name="T4" fmla="*/ 64256 w 21"/>
              <a:gd name="T5" fmla="*/ 11339 h 21"/>
              <a:gd name="T6" fmla="*/ 56696 w 21"/>
              <a:gd name="T7" fmla="*/ 41577 h 21"/>
              <a:gd name="T8" fmla="*/ 41577 w 21"/>
              <a:gd name="T9" fmla="*/ 79375 h 21"/>
              <a:gd name="T10" fmla="*/ 34018 w 21"/>
              <a:gd name="T11" fmla="*/ 79375 h 21"/>
              <a:gd name="T12" fmla="*/ 22679 w 21"/>
              <a:gd name="T13" fmla="*/ 41577 h 21"/>
              <a:gd name="T14" fmla="*/ 11339 w 21"/>
              <a:gd name="T15" fmla="*/ 11339 h 21"/>
              <a:gd name="T16" fmla="*/ 11339 w 21"/>
              <a:gd name="T17" fmla="*/ 11339 h 21"/>
              <a:gd name="T18" fmla="*/ 11339 w 21"/>
              <a:gd name="T19" fmla="*/ 45357 h 21"/>
              <a:gd name="T20" fmla="*/ 7560 w 21"/>
              <a:gd name="T21" fmla="*/ 79375 h 21"/>
              <a:gd name="T22" fmla="*/ 0 w 21"/>
              <a:gd name="T23" fmla="*/ 79375 h 21"/>
              <a:gd name="T24" fmla="*/ 3780 w 21"/>
              <a:gd name="T25" fmla="*/ 0 h 21"/>
              <a:gd name="T26" fmla="*/ 18899 w 21"/>
              <a:gd name="T27" fmla="*/ 0 h 21"/>
              <a:gd name="T28" fmla="*/ 30238 w 21"/>
              <a:gd name="T29" fmla="*/ 41577 h 21"/>
              <a:gd name="T30" fmla="*/ 37798 w 21"/>
              <a:gd name="T31" fmla="*/ 68036 h 21"/>
              <a:gd name="T32" fmla="*/ 37798 w 21"/>
              <a:gd name="T33" fmla="*/ 68036 h 21"/>
              <a:gd name="T34" fmla="*/ 49137 w 21"/>
              <a:gd name="T35" fmla="*/ 41577 h 21"/>
              <a:gd name="T36" fmla="*/ 60476 w 21"/>
              <a:gd name="T37" fmla="*/ 0 h 21"/>
              <a:gd name="T38" fmla="*/ 75595 w 21"/>
              <a:gd name="T39" fmla="*/ 0 h 21"/>
              <a:gd name="T40" fmla="*/ 79375 w 21"/>
              <a:gd name="T41" fmla="*/ 79375 h 21"/>
              <a:gd name="T42" fmla="*/ 68036 w 21"/>
              <a:gd name="T43" fmla="*/ 79375 h 21"/>
              <a:gd name="T44" fmla="*/ 68036 w 21"/>
              <a:gd name="T45" fmla="*/ 45357 h 2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1"/>
              <a:gd name="T70" fmla="*/ 0 h 21"/>
              <a:gd name="T71" fmla="*/ 21 w 21"/>
              <a:gd name="T72" fmla="*/ 21 h 2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1" h="21">
                <a:moveTo>
                  <a:pt x="18" y="12"/>
                </a:moveTo>
                <a:cubicBezTo>
                  <a:pt x="18" y="9"/>
                  <a:pt x="18" y="6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6"/>
                  <a:pt x="16" y="8"/>
                  <a:pt x="15" y="11"/>
                </a:cubicBezTo>
                <a:cubicBezTo>
                  <a:pt x="11" y="21"/>
                  <a:pt x="11" y="21"/>
                  <a:pt x="11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8"/>
                  <a:pt x="4" y="6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6"/>
                  <a:pt x="3" y="9"/>
                  <a:pt x="3" y="12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5" y="0"/>
                  <a:pt x="5" y="0"/>
                </a:cubicBezTo>
                <a:cubicBezTo>
                  <a:pt x="8" y="11"/>
                  <a:pt x="8" y="11"/>
                  <a:pt x="8" y="11"/>
                </a:cubicBezTo>
                <a:cubicBezTo>
                  <a:pt x="9" y="13"/>
                  <a:pt x="10" y="15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5"/>
                  <a:pt x="12" y="13"/>
                  <a:pt x="13" y="11"/>
                </a:cubicBezTo>
                <a:cubicBezTo>
                  <a:pt x="16" y="0"/>
                  <a:pt x="16" y="0"/>
                  <a:pt x="16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1"/>
                  <a:pt x="18" y="21"/>
                  <a:pt x="18" y="21"/>
                </a:cubicBezTo>
                <a:lnTo>
                  <a:pt x="18" y="12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4" name="Rectangle 126"/>
          <p:cNvSpPr>
            <a:spLocks noChangeArrowheads="1"/>
          </p:cNvSpPr>
          <p:nvPr/>
        </p:nvSpPr>
        <p:spPr bwMode="auto">
          <a:xfrm>
            <a:off x="6921500" y="3771900"/>
            <a:ext cx="30163" cy="6350"/>
          </a:xfrm>
          <a:prstGeom prst="rect">
            <a:avLst/>
          </a:pr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55" name="Freeform 127"/>
          <p:cNvSpPr>
            <a:spLocks noChangeArrowheads="1"/>
          </p:cNvSpPr>
          <p:nvPr/>
        </p:nvSpPr>
        <p:spPr bwMode="auto">
          <a:xfrm>
            <a:off x="6962775" y="3730625"/>
            <a:ext cx="26988" cy="74613"/>
          </a:xfrm>
          <a:custGeom>
            <a:avLst/>
            <a:gdLst>
              <a:gd name="T0" fmla="*/ 15875 w 17"/>
              <a:gd name="T1" fmla="*/ 11113 h 47"/>
              <a:gd name="T2" fmla="*/ 15875 w 17"/>
              <a:gd name="T3" fmla="*/ 11113 h 47"/>
              <a:gd name="T4" fmla="*/ 4763 w 17"/>
              <a:gd name="T5" fmla="*/ 19050 h 47"/>
              <a:gd name="T6" fmla="*/ 0 w 17"/>
              <a:gd name="T7" fmla="*/ 11113 h 47"/>
              <a:gd name="T8" fmla="*/ 19050 w 17"/>
              <a:gd name="T9" fmla="*/ 0 h 47"/>
              <a:gd name="T10" fmla="*/ 26988 w 17"/>
              <a:gd name="T11" fmla="*/ 0 h 47"/>
              <a:gd name="T12" fmla="*/ 26988 w 17"/>
              <a:gd name="T13" fmla="*/ 74613 h 47"/>
              <a:gd name="T14" fmla="*/ 15875 w 17"/>
              <a:gd name="T15" fmla="*/ 74613 h 47"/>
              <a:gd name="T16" fmla="*/ 15875 w 17"/>
              <a:gd name="T17" fmla="*/ 11113 h 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47"/>
              <a:gd name="T29" fmla="*/ 17 w 17"/>
              <a:gd name="T30" fmla="*/ 47 h 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47">
                <a:moveTo>
                  <a:pt x="10" y="7"/>
                </a:moveTo>
                <a:lnTo>
                  <a:pt x="10" y="7"/>
                </a:lnTo>
                <a:lnTo>
                  <a:pt x="3" y="12"/>
                </a:lnTo>
                <a:lnTo>
                  <a:pt x="0" y="7"/>
                </a:lnTo>
                <a:lnTo>
                  <a:pt x="12" y="0"/>
                </a:lnTo>
                <a:lnTo>
                  <a:pt x="17" y="0"/>
                </a:lnTo>
                <a:lnTo>
                  <a:pt x="17" y="47"/>
                </a:lnTo>
                <a:lnTo>
                  <a:pt x="10" y="47"/>
                </a:lnTo>
                <a:lnTo>
                  <a:pt x="10" y="7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6" name="Freeform 128"/>
          <p:cNvSpPr>
            <a:spLocks noChangeArrowheads="1"/>
          </p:cNvSpPr>
          <p:nvPr/>
        </p:nvSpPr>
        <p:spPr bwMode="auto">
          <a:xfrm>
            <a:off x="7016750" y="3730625"/>
            <a:ext cx="46038" cy="74613"/>
          </a:xfrm>
          <a:custGeom>
            <a:avLst/>
            <a:gdLst>
              <a:gd name="T0" fmla="*/ 0 w 12"/>
              <a:gd name="T1" fmla="*/ 74613 h 20"/>
              <a:gd name="T2" fmla="*/ 0 w 12"/>
              <a:gd name="T3" fmla="*/ 70882 h 20"/>
              <a:gd name="T4" fmla="*/ 7673 w 12"/>
              <a:gd name="T5" fmla="*/ 63421 h 20"/>
              <a:gd name="T6" fmla="*/ 34529 w 12"/>
              <a:gd name="T7" fmla="*/ 22384 h 20"/>
              <a:gd name="T8" fmla="*/ 19183 w 12"/>
              <a:gd name="T9" fmla="*/ 7461 h 20"/>
              <a:gd name="T10" fmla="*/ 3837 w 12"/>
              <a:gd name="T11" fmla="*/ 14923 h 20"/>
              <a:gd name="T12" fmla="*/ 0 w 12"/>
              <a:gd name="T13" fmla="*/ 7461 h 20"/>
              <a:gd name="T14" fmla="*/ 23019 w 12"/>
              <a:gd name="T15" fmla="*/ 0 h 20"/>
              <a:gd name="T16" fmla="*/ 46038 w 12"/>
              <a:gd name="T17" fmla="*/ 22384 h 20"/>
              <a:gd name="T18" fmla="*/ 19183 w 12"/>
              <a:gd name="T19" fmla="*/ 59690 h 20"/>
              <a:gd name="T20" fmla="*/ 11510 w 12"/>
              <a:gd name="T21" fmla="*/ 67152 h 20"/>
              <a:gd name="T22" fmla="*/ 11510 w 12"/>
              <a:gd name="T23" fmla="*/ 67152 h 20"/>
              <a:gd name="T24" fmla="*/ 46038 w 12"/>
              <a:gd name="T25" fmla="*/ 67152 h 20"/>
              <a:gd name="T26" fmla="*/ 46038 w 12"/>
              <a:gd name="T27" fmla="*/ 74613 h 20"/>
              <a:gd name="T28" fmla="*/ 0 w 12"/>
              <a:gd name="T29" fmla="*/ 74613 h 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"/>
              <a:gd name="T46" fmla="*/ 0 h 20"/>
              <a:gd name="T47" fmla="*/ 12 w 12"/>
              <a:gd name="T48" fmla="*/ 20 h 2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" h="20">
                <a:moveTo>
                  <a:pt x="0" y="20"/>
                </a:moveTo>
                <a:cubicBezTo>
                  <a:pt x="0" y="19"/>
                  <a:pt x="0" y="19"/>
                  <a:pt x="0" y="19"/>
                </a:cubicBezTo>
                <a:cubicBezTo>
                  <a:pt x="2" y="17"/>
                  <a:pt x="2" y="17"/>
                  <a:pt x="2" y="17"/>
                </a:cubicBezTo>
                <a:cubicBezTo>
                  <a:pt x="7" y="12"/>
                  <a:pt x="9" y="9"/>
                  <a:pt x="9" y="6"/>
                </a:cubicBezTo>
                <a:cubicBezTo>
                  <a:pt x="9" y="4"/>
                  <a:pt x="8" y="2"/>
                  <a:pt x="5" y="2"/>
                </a:cubicBezTo>
                <a:cubicBezTo>
                  <a:pt x="3" y="2"/>
                  <a:pt x="2" y="3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cubicBezTo>
                  <a:pt x="12" y="9"/>
                  <a:pt x="9" y="12"/>
                  <a:pt x="5" y="16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0"/>
                  <a:pt x="12" y="20"/>
                  <a:pt x="12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FFC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7" name="Freeform 132"/>
          <p:cNvSpPr>
            <a:spLocks noChangeArrowheads="1"/>
          </p:cNvSpPr>
          <p:nvPr/>
        </p:nvSpPr>
        <p:spPr bwMode="auto">
          <a:xfrm>
            <a:off x="9161463" y="3559175"/>
            <a:ext cx="623887" cy="157163"/>
          </a:xfrm>
          <a:custGeom>
            <a:avLst/>
            <a:gdLst>
              <a:gd name="T0" fmla="*/ 15125 w 165"/>
              <a:gd name="T1" fmla="*/ 157163 h 42"/>
              <a:gd name="T2" fmla="*/ 552045 w 165"/>
              <a:gd name="T3" fmla="*/ 142195 h 42"/>
              <a:gd name="T4" fmla="*/ 620106 w 165"/>
              <a:gd name="T5" fmla="*/ 71098 h 42"/>
              <a:gd name="T6" fmla="*/ 536921 w 165"/>
              <a:gd name="T7" fmla="*/ 3742 h 42"/>
              <a:gd name="T8" fmla="*/ 0 w 165"/>
              <a:gd name="T9" fmla="*/ 22452 h 42"/>
              <a:gd name="T10" fmla="*/ 15125 w 165"/>
              <a:gd name="T11" fmla="*/ 157163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"/>
              <a:gd name="T19" fmla="*/ 0 h 42"/>
              <a:gd name="T20" fmla="*/ 165 w 165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" h="42">
                <a:moveTo>
                  <a:pt x="4" y="42"/>
                </a:moveTo>
                <a:cubicBezTo>
                  <a:pt x="146" y="38"/>
                  <a:pt x="146" y="38"/>
                  <a:pt x="146" y="38"/>
                </a:cubicBezTo>
                <a:cubicBezTo>
                  <a:pt x="146" y="38"/>
                  <a:pt x="165" y="37"/>
                  <a:pt x="164" y="19"/>
                </a:cubicBezTo>
                <a:cubicBezTo>
                  <a:pt x="164" y="0"/>
                  <a:pt x="142" y="1"/>
                  <a:pt x="142" y="1"/>
                </a:cubicBezTo>
                <a:cubicBezTo>
                  <a:pt x="0" y="6"/>
                  <a:pt x="0" y="6"/>
                  <a:pt x="0" y="6"/>
                </a:cubicBezTo>
                <a:lnTo>
                  <a:pt x="4" y="42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8" name="Freeform 133"/>
          <p:cNvSpPr>
            <a:spLocks noChangeArrowheads="1"/>
          </p:cNvSpPr>
          <p:nvPr/>
        </p:nvSpPr>
        <p:spPr bwMode="auto">
          <a:xfrm>
            <a:off x="8680450" y="3130550"/>
            <a:ext cx="131763" cy="835025"/>
          </a:xfrm>
          <a:custGeom>
            <a:avLst/>
            <a:gdLst>
              <a:gd name="T0" fmla="*/ 120469 w 35"/>
              <a:gd name="T1" fmla="*/ 729707 h 222"/>
              <a:gd name="T2" fmla="*/ 97881 w 35"/>
              <a:gd name="T3" fmla="*/ 823741 h 222"/>
              <a:gd name="T4" fmla="*/ 3765 w 35"/>
              <a:gd name="T5" fmla="*/ 729707 h 222"/>
              <a:gd name="T6" fmla="*/ 11294 w 35"/>
              <a:gd name="T7" fmla="*/ 101557 h 222"/>
              <a:gd name="T8" fmla="*/ 131763 w 35"/>
              <a:gd name="T9" fmla="*/ 0 h 222"/>
              <a:gd name="T10" fmla="*/ 120469 w 35"/>
              <a:gd name="T11" fmla="*/ 729707 h 2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5"/>
              <a:gd name="T19" fmla="*/ 0 h 222"/>
              <a:gd name="T20" fmla="*/ 35 w 35"/>
              <a:gd name="T21" fmla="*/ 222 h 22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5" h="222">
                <a:moveTo>
                  <a:pt x="32" y="194"/>
                </a:moveTo>
                <a:cubicBezTo>
                  <a:pt x="32" y="194"/>
                  <a:pt x="34" y="216"/>
                  <a:pt x="26" y="219"/>
                </a:cubicBezTo>
                <a:cubicBezTo>
                  <a:pt x="19" y="222"/>
                  <a:pt x="2" y="219"/>
                  <a:pt x="1" y="194"/>
                </a:cubicBezTo>
                <a:cubicBezTo>
                  <a:pt x="0" y="167"/>
                  <a:pt x="2" y="36"/>
                  <a:pt x="3" y="27"/>
                </a:cubicBezTo>
                <a:cubicBezTo>
                  <a:pt x="4" y="10"/>
                  <a:pt x="35" y="0"/>
                  <a:pt x="35" y="0"/>
                </a:cubicBezTo>
                <a:lnTo>
                  <a:pt x="32" y="194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59" name="Freeform 134"/>
          <p:cNvSpPr>
            <a:spLocks noChangeArrowheads="1"/>
          </p:cNvSpPr>
          <p:nvPr/>
        </p:nvSpPr>
        <p:spPr bwMode="auto">
          <a:xfrm>
            <a:off x="9247188" y="3130550"/>
            <a:ext cx="160337" cy="477838"/>
          </a:xfrm>
          <a:custGeom>
            <a:avLst/>
            <a:gdLst>
              <a:gd name="T0" fmla="*/ 160337 w 42"/>
              <a:gd name="T1" fmla="*/ 477838 h 127"/>
              <a:gd name="T2" fmla="*/ 118344 w 42"/>
              <a:gd name="T3" fmla="*/ 101588 h 127"/>
              <a:gd name="T4" fmla="*/ 0 w 42"/>
              <a:gd name="T5" fmla="*/ 0 h 127"/>
              <a:gd name="T6" fmla="*/ 3818 w 42"/>
              <a:gd name="T7" fmla="*/ 477838 h 127"/>
              <a:gd name="T8" fmla="*/ 160337 w 42"/>
              <a:gd name="T9" fmla="*/ 477838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127"/>
              <a:gd name="T17" fmla="*/ 42 w 42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127">
                <a:moveTo>
                  <a:pt x="42" y="127"/>
                </a:moveTo>
                <a:cubicBezTo>
                  <a:pt x="39" y="82"/>
                  <a:pt x="32" y="33"/>
                  <a:pt x="31" y="27"/>
                </a:cubicBezTo>
                <a:cubicBezTo>
                  <a:pt x="30" y="10"/>
                  <a:pt x="0" y="0"/>
                  <a:pt x="0" y="0"/>
                </a:cubicBezTo>
                <a:cubicBezTo>
                  <a:pt x="1" y="127"/>
                  <a:pt x="1" y="127"/>
                  <a:pt x="1" y="127"/>
                </a:cubicBezTo>
                <a:cubicBezTo>
                  <a:pt x="12" y="127"/>
                  <a:pt x="31" y="127"/>
                  <a:pt x="42" y="127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0" name="Freeform 135"/>
          <p:cNvSpPr>
            <a:spLocks noChangeArrowheads="1"/>
          </p:cNvSpPr>
          <p:nvPr/>
        </p:nvSpPr>
        <p:spPr bwMode="auto">
          <a:xfrm>
            <a:off x="8510588" y="4138613"/>
            <a:ext cx="438150" cy="928687"/>
          </a:xfrm>
          <a:custGeom>
            <a:avLst/>
            <a:gdLst>
              <a:gd name="T0" fmla="*/ 313504 w 116"/>
              <a:gd name="T1" fmla="*/ 0 h 247"/>
              <a:gd name="T2" fmla="*/ 324835 w 116"/>
              <a:gd name="T3" fmla="*/ 744454 h 247"/>
              <a:gd name="T4" fmla="*/ 60434 w 116"/>
              <a:gd name="T5" fmla="*/ 872289 h 247"/>
              <a:gd name="T6" fmla="*/ 0 w 116"/>
              <a:gd name="T7" fmla="*/ 928687 h 247"/>
              <a:gd name="T8" fmla="*/ 101983 w 116"/>
              <a:gd name="T9" fmla="*/ 928687 h 247"/>
              <a:gd name="T10" fmla="*/ 392824 w 116"/>
              <a:gd name="T11" fmla="*/ 823411 h 247"/>
              <a:gd name="T12" fmla="*/ 404156 w 116"/>
              <a:gd name="T13" fmla="*/ 800852 h 247"/>
              <a:gd name="T14" fmla="*/ 404156 w 116"/>
              <a:gd name="T15" fmla="*/ 661736 h 247"/>
              <a:gd name="T16" fmla="*/ 430596 w 116"/>
              <a:gd name="T17" fmla="*/ 229352 h 247"/>
              <a:gd name="T18" fmla="*/ 430596 w 116"/>
              <a:gd name="T19" fmla="*/ 18799 h 247"/>
              <a:gd name="T20" fmla="*/ 313504 w 116"/>
              <a:gd name="T21" fmla="*/ 0 h 2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"/>
              <a:gd name="T34" fmla="*/ 0 h 247"/>
              <a:gd name="T35" fmla="*/ 116 w 116"/>
              <a:gd name="T36" fmla="*/ 247 h 2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" h="247">
                <a:moveTo>
                  <a:pt x="83" y="0"/>
                </a:moveTo>
                <a:cubicBezTo>
                  <a:pt x="83" y="0"/>
                  <a:pt x="90" y="190"/>
                  <a:pt x="86" y="198"/>
                </a:cubicBezTo>
                <a:cubicBezTo>
                  <a:pt x="83" y="206"/>
                  <a:pt x="25" y="227"/>
                  <a:pt x="16" y="232"/>
                </a:cubicBezTo>
                <a:cubicBezTo>
                  <a:pt x="6" y="238"/>
                  <a:pt x="0" y="247"/>
                  <a:pt x="0" y="247"/>
                </a:cubicBezTo>
                <a:cubicBezTo>
                  <a:pt x="27" y="247"/>
                  <a:pt x="27" y="247"/>
                  <a:pt x="27" y="247"/>
                </a:cubicBezTo>
                <a:cubicBezTo>
                  <a:pt x="104" y="219"/>
                  <a:pt x="104" y="219"/>
                  <a:pt x="104" y="219"/>
                </a:cubicBezTo>
                <a:cubicBezTo>
                  <a:pt x="107" y="213"/>
                  <a:pt x="107" y="213"/>
                  <a:pt x="107" y="213"/>
                </a:cubicBezTo>
                <a:cubicBezTo>
                  <a:pt x="107" y="176"/>
                  <a:pt x="107" y="176"/>
                  <a:pt x="107" y="176"/>
                </a:cubicBezTo>
                <a:cubicBezTo>
                  <a:pt x="107" y="176"/>
                  <a:pt x="116" y="82"/>
                  <a:pt x="114" y="61"/>
                </a:cubicBezTo>
                <a:cubicBezTo>
                  <a:pt x="113" y="40"/>
                  <a:pt x="114" y="5"/>
                  <a:pt x="114" y="5"/>
                </a:cubicBezTo>
                <a:lnTo>
                  <a:pt x="83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1" name="Freeform 136"/>
          <p:cNvSpPr>
            <a:spLocks noChangeArrowheads="1"/>
          </p:cNvSpPr>
          <p:nvPr/>
        </p:nvSpPr>
        <p:spPr bwMode="auto">
          <a:xfrm>
            <a:off x="8510588" y="4940300"/>
            <a:ext cx="404812" cy="150813"/>
          </a:xfrm>
          <a:custGeom>
            <a:avLst/>
            <a:gdLst>
              <a:gd name="T0" fmla="*/ 101600 w 255"/>
              <a:gd name="T1" fmla="*/ 146050 h 95"/>
              <a:gd name="T2" fmla="*/ 331787 w 255"/>
              <a:gd name="T3" fmla="*/ 49213 h 95"/>
              <a:gd name="T4" fmla="*/ 358775 w 255"/>
              <a:gd name="T5" fmla="*/ 150813 h 95"/>
              <a:gd name="T6" fmla="*/ 393700 w 255"/>
              <a:gd name="T7" fmla="*/ 146050 h 95"/>
              <a:gd name="T8" fmla="*/ 404812 w 255"/>
              <a:gd name="T9" fmla="*/ 0 h 95"/>
              <a:gd name="T10" fmla="*/ 109537 w 255"/>
              <a:gd name="T11" fmla="*/ 120650 h 95"/>
              <a:gd name="T12" fmla="*/ 0 w 255"/>
              <a:gd name="T13" fmla="*/ 127000 h 95"/>
              <a:gd name="T14" fmla="*/ 0 w 255"/>
              <a:gd name="T15" fmla="*/ 146050 h 95"/>
              <a:gd name="T16" fmla="*/ 101600 w 255"/>
              <a:gd name="T17" fmla="*/ 14605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5"/>
              <a:gd name="T28" fmla="*/ 0 h 95"/>
              <a:gd name="T29" fmla="*/ 255 w 255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5" h="95">
                <a:moveTo>
                  <a:pt x="64" y="92"/>
                </a:moveTo>
                <a:lnTo>
                  <a:pt x="209" y="31"/>
                </a:lnTo>
                <a:lnTo>
                  <a:pt x="226" y="95"/>
                </a:lnTo>
                <a:lnTo>
                  <a:pt x="248" y="92"/>
                </a:lnTo>
                <a:lnTo>
                  <a:pt x="255" y="0"/>
                </a:lnTo>
                <a:lnTo>
                  <a:pt x="69" y="76"/>
                </a:lnTo>
                <a:lnTo>
                  <a:pt x="0" y="80"/>
                </a:lnTo>
                <a:lnTo>
                  <a:pt x="0" y="92"/>
                </a:lnTo>
                <a:lnTo>
                  <a:pt x="64" y="9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2" name="Freeform 137"/>
          <p:cNvSpPr>
            <a:spLocks noChangeArrowheads="1"/>
          </p:cNvSpPr>
          <p:nvPr/>
        </p:nvSpPr>
        <p:spPr bwMode="auto">
          <a:xfrm>
            <a:off x="8585200" y="4981575"/>
            <a:ext cx="87313" cy="90488"/>
          </a:xfrm>
          <a:custGeom>
            <a:avLst/>
            <a:gdLst>
              <a:gd name="T0" fmla="*/ 7938 w 55"/>
              <a:gd name="T1" fmla="*/ 19050 h 57"/>
              <a:gd name="T2" fmla="*/ 0 w 55"/>
              <a:gd name="T3" fmla="*/ 90488 h 57"/>
              <a:gd name="T4" fmla="*/ 34925 w 55"/>
              <a:gd name="T5" fmla="*/ 90488 h 57"/>
              <a:gd name="T6" fmla="*/ 87313 w 55"/>
              <a:gd name="T7" fmla="*/ 63500 h 57"/>
              <a:gd name="T8" fmla="*/ 53975 w 55"/>
              <a:gd name="T9" fmla="*/ 0 h 57"/>
              <a:gd name="T10" fmla="*/ 7938 w 55"/>
              <a:gd name="T11" fmla="*/ 1905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5" y="12"/>
                </a:moveTo>
                <a:lnTo>
                  <a:pt x="0" y="57"/>
                </a:lnTo>
                <a:lnTo>
                  <a:pt x="22" y="57"/>
                </a:lnTo>
                <a:lnTo>
                  <a:pt x="55" y="40"/>
                </a:lnTo>
                <a:lnTo>
                  <a:pt x="34" y="0"/>
                </a:lnTo>
                <a:lnTo>
                  <a:pt x="5" y="1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3" name="Freeform 138"/>
          <p:cNvSpPr>
            <a:spLocks noChangeArrowheads="1"/>
          </p:cNvSpPr>
          <p:nvPr/>
        </p:nvSpPr>
        <p:spPr bwMode="auto">
          <a:xfrm>
            <a:off x="9137650" y="4138613"/>
            <a:ext cx="439738" cy="928687"/>
          </a:xfrm>
          <a:custGeom>
            <a:avLst/>
            <a:gdLst>
              <a:gd name="T0" fmla="*/ 121307 w 116"/>
              <a:gd name="T1" fmla="*/ 0 h 247"/>
              <a:gd name="T2" fmla="*/ 109935 w 116"/>
              <a:gd name="T3" fmla="*/ 744454 h 247"/>
              <a:gd name="T4" fmla="*/ 379084 w 116"/>
              <a:gd name="T5" fmla="*/ 872289 h 247"/>
              <a:gd name="T6" fmla="*/ 439738 w 116"/>
              <a:gd name="T7" fmla="*/ 928687 h 247"/>
              <a:gd name="T8" fmla="*/ 337385 w 116"/>
              <a:gd name="T9" fmla="*/ 928687 h 247"/>
              <a:gd name="T10" fmla="*/ 41699 w 116"/>
              <a:gd name="T11" fmla="*/ 823411 h 247"/>
              <a:gd name="T12" fmla="*/ 30327 w 116"/>
              <a:gd name="T13" fmla="*/ 800852 h 247"/>
              <a:gd name="T14" fmla="*/ 30327 w 116"/>
              <a:gd name="T15" fmla="*/ 661736 h 247"/>
              <a:gd name="T16" fmla="*/ 3791 w 116"/>
              <a:gd name="T17" fmla="*/ 229352 h 247"/>
              <a:gd name="T18" fmla="*/ 3791 w 116"/>
              <a:gd name="T19" fmla="*/ 18799 h 247"/>
              <a:gd name="T20" fmla="*/ 121307 w 116"/>
              <a:gd name="T21" fmla="*/ 0 h 2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6"/>
              <a:gd name="T34" fmla="*/ 0 h 247"/>
              <a:gd name="T35" fmla="*/ 116 w 116"/>
              <a:gd name="T36" fmla="*/ 247 h 24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6" h="247">
                <a:moveTo>
                  <a:pt x="32" y="0"/>
                </a:moveTo>
                <a:cubicBezTo>
                  <a:pt x="32" y="0"/>
                  <a:pt x="26" y="190"/>
                  <a:pt x="29" y="198"/>
                </a:cubicBezTo>
                <a:cubicBezTo>
                  <a:pt x="33" y="206"/>
                  <a:pt x="90" y="227"/>
                  <a:pt x="100" y="232"/>
                </a:cubicBezTo>
                <a:cubicBezTo>
                  <a:pt x="109" y="238"/>
                  <a:pt x="116" y="247"/>
                  <a:pt x="116" y="247"/>
                </a:cubicBezTo>
                <a:cubicBezTo>
                  <a:pt x="89" y="247"/>
                  <a:pt x="89" y="247"/>
                  <a:pt x="89" y="247"/>
                </a:cubicBezTo>
                <a:cubicBezTo>
                  <a:pt x="11" y="219"/>
                  <a:pt x="11" y="219"/>
                  <a:pt x="11" y="219"/>
                </a:cubicBezTo>
                <a:cubicBezTo>
                  <a:pt x="8" y="213"/>
                  <a:pt x="8" y="213"/>
                  <a:pt x="8" y="213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76"/>
                  <a:pt x="0" y="82"/>
                  <a:pt x="1" y="61"/>
                </a:cubicBezTo>
                <a:cubicBezTo>
                  <a:pt x="3" y="40"/>
                  <a:pt x="1" y="5"/>
                  <a:pt x="1" y="5"/>
                </a:cubicBezTo>
                <a:lnTo>
                  <a:pt x="32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4" name="Freeform 139"/>
          <p:cNvSpPr>
            <a:spLocks noChangeArrowheads="1"/>
          </p:cNvSpPr>
          <p:nvPr/>
        </p:nvSpPr>
        <p:spPr bwMode="auto">
          <a:xfrm>
            <a:off x="9167813" y="4940300"/>
            <a:ext cx="409575" cy="150813"/>
          </a:xfrm>
          <a:custGeom>
            <a:avLst/>
            <a:gdLst>
              <a:gd name="T0" fmla="*/ 306388 w 258"/>
              <a:gd name="T1" fmla="*/ 146050 h 95"/>
              <a:gd name="T2" fmla="*/ 73025 w 258"/>
              <a:gd name="T3" fmla="*/ 49213 h 95"/>
              <a:gd name="T4" fmla="*/ 46038 w 258"/>
              <a:gd name="T5" fmla="*/ 150813 h 95"/>
              <a:gd name="T6" fmla="*/ 12700 w 258"/>
              <a:gd name="T7" fmla="*/ 146050 h 95"/>
              <a:gd name="T8" fmla="*/ 0 w 258"/>
              <a:gd name="T9" fmla="*/ 0 h 95"/>
              <a:gd name="T10" fmla="*/ 300038 w 258"/>
              <a:gd name="T11" fmla="*/ 120650 h 95"/>
              <a:gd name="T12" fmla="*/ 409575 w 258"/>
              <a:gd name="T13" fmla="*/ 127000 h 95"/>
              <a:gd name="T14" fmla="*/ 409575 w 258"/>
              <a:gd name="T15" fmla="*/ 146050 h 95"/>
              <a:gd name="T16" fmla="*/ 306388 w 258"/>
              <a:gd name="T17" fmla="*/ 146050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8"/>
              <a:gd name="T28" fmla="*/ 0 h 95"/>
              <a:gd name="T29" fmla="*/ 258 w 258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8" h="95">
                <a:moveTo>
                  <a:pt x="193" y="92"/>
                </a:moveTo>
                <a:lnTo>
                  <a:pt x="46" y="31"/>
                </a:lnTo>
                <a:lnTo>
                  <a:pt x="29" y="95"/>
                </a:lnTo>
                <a:lnTo>
                  <a:pt x="8" y="92"/>
                </a:lnTo>
                <a:lnTo>
                  <a:pt x="0" y="0"/>
                </a:lnTo>
                <a:lnTo>
                  <a:pt x="189" y="76"/>
                </a:lnTo>
                <a:lnTo>
                  <a:pt x="258" y="80"/>
                </a:lnTo>
                <a:lnTo>
                  <a:pt x="258" y="92"/>
                </a:lnTo>
                <a:lnTo>
                  <a:pt x="193" y="9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5" name="Freeform 140"/>
          <p:cNvSpPr>
            <a:spLocks noChangeArrowheads="1"/>
          </p:cNvSpPr>
          <p:nvPr/>
        </p:nvSpPr>
        <p:spPr bwMode="auto">
          <a:xfrm>
            <a:off x="9410700" y="4981575"/>
            <a:ext cx="87313" cy="90488"/>
          </a:xfrm>
          <a:custGeom>
            <a:avLst/>
            <a:gdLst>
              <a:gd name="T0" fmla="*/ 79375 w 55"/>
              <a:gd name="T1" fmla="*/ 19050 h 57"/>
              <a:gd name="T2" fmla="*/ 87313 w 55"/>
              <a:gd name="T3" fmla="*/ 90488 h 57"/>
              <a:gd name="T4" fmla="*/ 57150 w 55"/>
              <a:gd name="T5" fmla="*/ 90488 h 57"/>
              <a:gd name="T6" fmla="*/ 0 w 55"/>
              <a:gd name="T7" fmla="*/ 63500 h 57"/>
              <a:gd name="T8" fmla="*/ 38100 w 55"/>
              <a:gd name="T9" fmla="*/ 0 h 57"/>
              <a:gd name="T10" fmla="*/ 79375 w 55"/>
              <a:gd name="T11" fmla="*/ 1905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50" y="12"/>
                </a:moveTo>
                <a:lnTo>
                  <a:pt x="55" y="57"/>
                </a:lnTo>
                <a:lnTo>
                  <a:pt x="36" y="57"/>
                </a:lnTo>
                <a:lnTo>
                  <a:pt x="0" y="40"/>
                </a:lnTo>
                <a:lnTo>
                  <a:pt x="24" y="0"/>
                </a:lnTo>
                <a:lnTo>
                  <a:pt x="50" y="12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6" name="Freeform 141"/>
          <p:cNvSpPr>
            <a:spLocks noChangeArrowheads="1"/>
          </p:cNvSpPr>
          <p:nvPr/>
        </p:nvSpPr>
        <p:spPr bwMode="auto">
          <a:xfrm>
            <a:off x="8729663" y="3100388"/>
            <a:ext cx="604837" cy="706437"/>
          </a:xfrm>
          <a:custGeom>
            <a:avLst/>
            <a:gdLst>
              <a:gd name="T0" fmla="*/ 464968 w 160"/>
              <a:gd name="T1" fmla="*/ 511040 h 188"/>
              <a:gd name="T2" fmla="*/ 476309 w 160"/>
              <a:gd name="T3" fmla="*/ 503524 h 188"/>
              <a:gd name="T4" fmla="*/ 604837 w 160"/>
              <a:gd name="T5" fmla="*/ 503524 h 188"/>
              <a:gd name="T6" fmla="*/ 597277 w 160"/>
              <a:gd name="T7" fmla="*/ 150306 h 188"/>
              <a:gd name="T8" fmla="*/ 291078 w 160"/>
              <a:gd name="T9" fmla="*/ 3758 h 188"/>
              <a:gd name="T10" fmla="*/ 0 w 160"/>
              <a:gd name="T11" fmla="*/ 157821 h 188"/>
              <a:gd name="T12" fmla="*/ 11341 w 160"/>
              <a:gd name="T13" fmla="*/ 706437 h 188"/>
              <a:gd name="T14" fmla="*/ 449848 w 160"/>
              <a:gd name="T15" fmla="*/ 706437 h 188"/>
              <a:gd name="T16" fmla="*/ 464968 w 160"/>
              <a:gd name="T17" fmla="*/ 511040 h 1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0"/>
              <a:gd name="T28" fmla="*/ 0 h 188"/>
              <a:gd name="T29" fmla="*/ 160 w 160"/>
              <a:gd name="T30" fmla="*/ 188 h 1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0" h="188">
                <a:moveTo>
                  <a:pt x="123" y="136"/>
                </a:moveTo>
                <a:cubicBezTo>
                  <a:pt x="124" y="135"/>
                  <a:pt x="125" y="134"/>
                  <a:pt x="126" y="134"/>
                </a:cubicBezTo>
                <a:cubicBezTo>
                  <a:pt x="138" y="134"/>
                  <a:pt x="149" y="134"/>
                  <a:pt x="160" y="134"/>
                </a:cubicBezTo>
                <a:cubicBezTo>
                  <a:pt x="160" y="97"/>
                  <a:pt x="159" y="52"/>
                  <a:pt x="158" y="40"/>
                </a:cubicBezTo>
                <a:cubicBezTo>
                  <a:pt x="156" y="18"/>
                  <a:pt x="136" y="0"/>
                  <a:pt x="77" y="1"/>
                </a:cubicBezTo>
                <a:cubicBezTo>
                  <a:pt x="11" y="1"/>
                  <a:pt x="0" y="21"/>
                  <a:pt x="0" y="42"/>
                </a:cubicBezTo>
                <a:cubicBezTo>
                  <a:pt x="0" y="62"/>
                  <a:pt x="3" y="188"/>
                  <a:pt x="3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121" y="171"/>
                  <a:pt x="120" y="153"/>
                  <a:pt x="123" y="136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7" name="Freeform 142"/>
          <p:cNvSpPr>
            <a:spLocks noChangeArrowheads="1"/>
          </p:cNvSpPr>
          <p:nvPr/>
        </p:nvSpPr>
        <p:spPr bwMode="auto">
          <a:xfrm>
            <a:off x="8948738" y="2963863"/>
            <a:ext cx="147637" cy="211137"/>
          </a:xfrm>
          <a:custGeom>
            <a:avLst/>
            <a:gdLst>
              <a:gd name="T0" fmla="*/ 147637 w 39"/>
              <a:gd name="T1" fmla="*/ 0 h 56"/>
              <a:gd name="T2" fmla="*/ 0 w 39"/>
              <a:gd name="T3" fmla="*/ 0 h 56"/>
              <a:gd name="T4" fmla="*/ 0 w 39"/>
              <a:gd name="T5" fmla="*/ 147042 h 56"/>
              <a:gd name="T6" fmla="*/ 75711 w 39"/>
              <a:gd name="T7" fmla="*/ 211137 h 56"/>
              <a:gd name="T8" fmla="*/ 147637 w 39"/>
              <a:gd name="T9" fmla="*/ 147042 h 56"/>
              <a:gd name="T10" fmla="*/ 147637 w 39"/>
              <a:gd name="T11" fmla="*/ 0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56"/>
              <a:gd name="T20" fmla="*/ 39 w 39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56">
                <a:moveTo>
                  <a:pt x="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9"/>
                  <a:pt x="10" y="56"/>
                  <a:pt x="20" y="56"/>
                </a:cubicBezTo>
                <a:cubicBezTo>
                  <a:pt x="30" y="56"/>
                  <a:pt x="38" y="49"/>
                  <a:pt x="39" y="39"/>
                </a:cubicBezTo>
                <a:lnTo>
                  <a:pt x="39" y="0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8" name="Freeform 143"/>
          <p:cNvSpPr>
            <a:spLocks noChangeArrowheads="1"/>
          </p:cNvSpPr>
          <p:nvPr/>
        </p:nvSpPr>
        <p:spPr bwMode="auto">
          <a:xfrm>
            <a:off x="8948738" y="2963863"/>
            <a:ext cx="147637" cy="95250"/>
          </a:xfrm>
          <a:custGeom>
            <a:avLst/>
            <a:gdLst>
              <a:gd name="T0" fmla="*/ 147637 w 39"/>
              <a:gd name="T1" fmla="*/ 80010 h 25"/>
              <a:gd name="T2" fmla="*/ 147637 w 39"/>
              <a:gd name="T3" fmla="*/ 0 h 25"/>
              <a:gd name="T4" fmla="*/ 0 w 39"/>
              <a:gd name="T5" fmla="*/ 0 h 25"/>
              <a:gd name="T6" fmla="*/ 0 w 39"/>
              <a:gd name="T7" fmla="*/ 83820 h 25"/>
              <a:gd name="T8" fmla="*/ 75711 w 39"/>
              <a:gd name="T9" fmla="*/ 91440 h 25"/>
              <a:gd name="T10" fmla="*/ 147637 w 39"/>
              <a:gd name="T11" fmla="*/ 80010 h 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"/>
              <a:gd name="T19" fmla="*/ 0 h 25"/>
              <a:gd name="T20" fmla="*/ 39 w 39"/>
              <a:gd name="T21" fmla="*/ 25 h 2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" h="25">
                <a:moveTo>
                  <a:pt x="39" y="21"/>
                </a:moveTo>
                <a:cubicBezTo>
                  <a:pt x="39" y="0"/>
                  <a:pt x="39" y="0"/>
                  <a:pt x="3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4"/>
                  <a:pt x="12" y="25"/>
                  <a:pt x="20" y="24"/>
                </a:cubicBezTo>
                <a:cubicBezTo>
                  <a:pt x="29" y="24"/>
                  <a:pt x="38" y="22"/>
                  <a:pt x="39" y="21"/>
                </a:cubicBezTo>
                <a:close/>
              </a:path>
            </a:pathLst>
          </a:custGeom>
          <a:solidFill>
            <a:srgbClr val="F2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9" name="Freeform 144"/>
          <p:cNvSpPr>
            <a:spLocks noChangeArrowheads="1"/>
          </p:cNvSpPr>
          <p:nvPr/>
        </p:nvSpPr>
        <p:spPr bwMode="auto">
          <a:xfrm>
            <a:off x="8412163" y="1955800"/>
            <a:ext cx="1195387" cy="1133475"/>
          </a:xfrm>
          <a:custGeom>
            <a:avLst/>
            <a:gdLst>
              <a:gd name="T0" fmla="*/ 567431 w 316"/>
              <a:gd name="T1" fmla="*/ 7531 h 301"/>
              <a:gd name="T2" fmla="*/ 185361 w 316"/>
              <a:gd name="T3" fmla="*/ 180753 h 301"/>
              <a:gd name="T4" fmla="*/ 22697 w 316"/>
              <a:gd name="T5" fmla="*/ 662763 h 301"/>
              <a:gd name="T6" fmla="*/ 83223 w 316"/>
              <a:gd name="T7" fmla="*/ 583683 h 301"/>
              <a:gd name="T8" fmla="*/ 226972 w 316"/>
              <a:gd name="T9" fmla="*/ 1035567 h 301"/>
              <a:gd name="T10" fmla="*/ 469076 w 316"/>
              <a:gd name="T11" fmla="*/ 1046864 h 301"/>
              <a:gd name="T12" fmla="*/ 779271 w 316"/>
              <a:gd name="T13" fmla="*/ 1035567 h 301"/>
              <a:gd name="T14" fmla="*/ 919237 w 316"/>
              <a:gd name="T15" fmla="*/ 1046864 h 301"/>
              <a:gd name="T16" fmla="*/ 1089467 w 316"/>
              <a:gd name="T17" fmla="*/ 579917 h 301"/>
              <a:gd name="T18" fmla="*/ 1168907 w 316"/>
              <a:gd name="T19" fmla="*/ 587449 h 301"/>
              <a:gd name="T20" fmla="*/ 1097032 w 316"/>
              <a:gd name="T21" fmla="*/ 436821 h 301"/>
              <a:gd name="T22" fmla="*/ 567431 w 316"/>
              <a:gd name="T23" fmla="*/ 7531 h 3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16"/>
              <a:gd name="T37" fmla="*/ 0 h 301"/>
              <a:gd name="T38" fmla="*/ 316 w 316"/>
              <a:gd name="T39" fmla="*/ 301 h 30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16" h="301">
                <a:moveTo>
                  <a:pt x="150" y="2"/>
                </a:moveTo>
                <a:cubicBezTo>
                  <a:pt x="150" y="2"/>
                  <a:pt x="88" y="1"/>
                  <a:pt x="49" y="48"/>
                </a:cubicBezTo>
                <a:cubicBezTo>
                  <a:pt x="25" y="76"/>
                  <a:pt x="0" y="131"/>
                  <a:pt x="6" y="176"/>
                </a:cubicBezTo>
                <a:cubicBezTo>
                  <a:pt x="6" y="176"/>
                  <a:pt x="18" y="169"/>
                  <a:pt x="22" y="155"/>
                </a:cubicBezTo>
                <a:cubicBezTo>
                  <a:pt x="22" y="155"/>
                  <a:pt x="3" y="249"/>
                  <a:pt x="60" y="275"/>
                </a:cubicBezTo>
                <a:cubicBezTo>
                  <a:pt x="118" y="301"/>
                  <a:pt x="124" y="278"/>
                  <a:pt x="124" y="278"/>
                </a:cubicBezTo>
                <a:cubicBezTo>
                  <a:pt x="206" y="275"/>
                  <a:pt x="206" y="275"/>
                  <a:pt x="206" y="275"/>
                </a:cubicBezTo>
                <a:cubicBezTo>
                  <a:pt x="206" y="275"/>
                  <a:pt x="217" y="282"/>
                  <a:pt x="243" y="278"/>
                </a:cubicBezTo>
                <a:cubicBezTo>
                  <a:pt x="269" y="274"/>
                  <a:pt x="316" y="218"/>
                  <a:pt x="288" y="154"/>
                </a:cubicBezTo>
                <a:cubicBezTo>
                  <a:pt x="288" y="154"/>
                  <a:pt x="297" y="158"/>
                  <a:pt x="309" y="156"/>
                </a:cubicBezTo>
                <a:cubicBezTo>
                  <a:pt x="309" y="156"/>
                  <a:pt x="294" y="140"/>
                  <a:pt x="290" y="116"/>
                </a:cubicBezTo>
                <a:cubicBezTo>
                  <a:pt x="286" y="92"/>
                  <a:pt x="277" y="0"/>
                  <a:pt x="150" y="2"/>
                </a:cubicBezTo>
                <a:close/>
              </a:path>
            </a:pathLst>
          </a:custGeom>
          <a:solidFill>
            <a:srgbClr val="642D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0" name="Freeform 145"/>
          <p:cNvSpPr>
            <a:spLocks noChangeArrowheads="1"/>
          </p:cNvSpPr>
          <p:nvPr/>
        </p:nvSpPr>
        <p:spPr bwMode="auto">
          <a:xfrm>
            <a:off x="8653463" y="2260600"/>
            <a:ext cx="784225" cy="809625"/>
          </a:xfrm>
          <a:custGeom>
            <a:avLst/>
            <a:gdLst>
              <a:gd name="T0" fmla="*/ 716032 w 207"/>
              <a:gd name="T1" fmla="*/ 241005 h 215"/>
              <a:gd name="T2" fmla="*/ 469777 w 207"/>
              <a:gd name="T3" fmla="*/ 775734 h 215"/>
              <a:gd name="T4" fmla="*/ 0 w 207"/>
              <a:gd name="T5" fmla="*/ 414227 h 215"/>
              <a:gd name="T6" fmla="*/ 41674 w 207"/>
              <a:gd name="T7" fmla="*/ 342678 h 215"/>
              <a:gd name="T8" fmla="*/ 151541 w 207"/>
              <a:gd name="T9" fmla="*/ 316319 h 215"/>
              <a:gd name="T10" fmla="*/ 359910 w 207"/>
              <a:gd name="T11" fmla="*/ 64017 h 215"/>
              <a:gd name="T12" fmla="*/ 272774 w 207"/>
              <a:gd name="T13" fmla="*/ 274896 h 215"/>
              <a:gd name="T14" fmla="*/ 462200 w 207"/>
              <a:gd name="T15" fmla="*/ 0 h 215"/>
              <a:gd name="T16" fmla="*/ 716032 w 207"/>
              <a:gd name="T17" fmla="*/ 241005 h 2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7"/>
              <a:gd name="T28" fmla="*/ 0 h 215"/>
              <a:gd name="T29" fmla="*/ 207 w 207"/>
              <a:gd name="T30" fmla="*/ 215 h 2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7" h="215">
                <a:moveTo>
                  <a:pt x="189" y="64"/>
                </a:moveTo>
                <a:cubicBezTo>
                  <a:pt x="189" y="64"/>
                  <a:pt x="207" y="197"/>
                  <a:pt x="124" y="206"/>
                </a:cubicBezTo>
                <a:cubicBezTo>
                  <a:pt x="40" y="215"/>
                  <a:pt x="0" y="203"/>
                  <a:pt x="0" y="110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1"/>
                  <a:pt x="24" y="93"/>
                  <a:pt x="40" y="84"/>
                </a:cubicBezTo>
                <a:cubicBezTo>
                  <a:pt x="56" y="75"/>
                  <a:pt x="91" y="39"/>
                  <a:pt x="95" y="17"/>
                </a:cubicBezTo>
                <a:cubicBezTo>
                  <a:pt x="95" y="17"/>
                  <a:pt x="99" y="43"/>
                  <a:pt x="72" y="73"/>
                </a:cubicBezTo>
                <a:cubicBezTo>
                  <a:pt x="72" y="73"/>
                  <a:pt x="112" y="54"/>
                  <a:pt x="122" y="0"/>
                </a:cubicBezTo>
                <a:cubicBezTo>
                  <a:pt x="122" y="0"/>
                  <a:pt x="136" y="56"/>
                  <a:pt x="189" y="64"/>
                </a:cubicBez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1" name="Freeform 146"/>
          <p:cNvSpPr>
            <a:spLocks noChangeArrowheads="1"/>
          </p:cNvSpPr>
          <p:nvPr/>
        </p:nvSpPr>
        <p:spPr bwMode="auto">
          <a:xfrm>
            <a:off x="8926513" y="2576513"/>
            <a:ext cx="136525" cy="274637"/>
          </a:xfrm>
          <a:custGeom>
            <a:avLst/>
            <a:gdLst>
              <a:gd name="T0" fmla="*/ 68263 w 86"/>
              <a:gd name="T1" fmla="*/ 0 h 173"/>
              <a:gd name="T2" fmla="*/ 0 w 86"/>
              <a:gd name="T3" fmla="*/ 274637 h 173"/>
              <a:gd name="T4" fmla="*/ 136525 w 86"/>
              <a:gd name="T5" fmla="*/ 274637 h 173"/>
              <a:gd name="T6" fmla="*/ 68263 w 86"/>
              <a:gd name="T7" fmla="*/ 0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86"/>
              <a:gd name="T13" fmla="*/ 0 h 173"/>
              <a:gd name="T14" fmla="*/ 86 w 86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" h="173">
                <a:moveTo>
                  <a:pt x="43" y="0"/>
                </a:moveTo>
                <a:lnTo>
                  <a:pt x="0" y="173"/>
                </a:lnTo>
                <a:lnTo>
                  <a:pt x="86" y="173"/>
                </a:lnTo>
                <a:lnTo>
                  <a:pt x="43" y="0"/>
                </a:lnTo>
                <a:close/>
              </a:path>
            </a:pathLst>
          </a:custGeom>
          <a:solidFill>
            <a:srgbClr val="F2B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2" name="Oval 147"/>
          <p:cNvSpPr>
            <a:spLocks noChangeArrowheads="1"/>
          </p:cNvSpPr>
          <p:nvPr/>
        </p:nvSpPr>
        <p:spPr bwMode="auto">
          <a:xfrm>
            <a:off x="9164638" y="2568575"/>
            <a:ext cx="120650" cy="120650"/>
          </a:xfrm>
          <a:prstGeom prst="ellipse">
            <a:avLst/>
          </a:prstGeom>
          <a:solidFill>
            <a:srgbClr val="3530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73" name="Freeform 148"/>
          <p:cNvSpPr>
            <a:spLocks noChangeArrowheads="1"/>
          </p:cNvSpPr>
          <p:nvPr/>
        </p:nvSpPr>
        <p:spPr bwMode="auto">
          <a:xfrm>
            <a:off x="8732838" y="2573338"/>
            <a:ext cx="122237" cy="115887"/>
          </a:xfrm>
          <a:custGeom>
            <a:avLst/>
            <a:gdLst>
              <a:gd name="T0" fmla="*/ 61119 w 32"/>
              <a:gd name="T1" fmla="*/ 115887 h 31"/>
              <a:gd name="T2" fmla="*/ 122237 w 32"/>
              <a:gd name="T3" fmla="*/ 56074 h 31"/>
              <a:gd name="T4" fmla="*/ 80218 w 32"/>
              <a:gd name="T5" fmla="*/ 0 h 31"/>
              <a:gd name="T6" fmla="*/ 72578 w 32"/>
              <a:gd name="T7" fmla="*/ 3738 h 31"/>
              <a:gd name="T8" fmla="*/ 7640 w 32"/>
              <a:gd name="T9" fmla="*/ 29906 h 31"/>
              <a:gd name="T10" fmla="*/ 0 w 32"/>
              <a:gd name="T11" fmla="*/ 56074 h 31"/>
              <a:gd name="T12" fmla="*/ 61119 w 32"/>
              <a:gd name="T13" fmla="*/ 115887 h 3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"/>
              <a:gd name="T22" fmla="*/ 0 h 31"/>
              <a:gd name="T23" fmla="*/ 32 w 32"/>
              <a:gd name="T24" fmla="*/ 31 h 3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" h="31">
                <a:moveTo>
                  <a:pt x="16" y="31"/>
                </a:moveTo>
                <a:cubicBezTo>
                  <a:pt x="25" y="31"/>
                  <a:pt x="32" y="24"/>
                  <a:pt x="32" y="15"/>
                </a:cubicBezTo>
                <a:cubicBezTo>
                  <a:pt x="32" y="8"/>
                  <a:pt x="27" y="2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3" y="5"/>
                  <a:pt x="7" y="7"/>
                  <a:pt x="2" y="8"/>
                </a:cubicBezTo>
                <a:cubicBezTo>
                  <a:pt x="1" y="10"/>
                  <a:pt x="0" y="12"/>
                  <a:pt x="0" y="15"/>
                </a:cubicBezTo>
                <a:cubicBezTo>
                  <a:pt x="0" y="24"/>
                  <a:pt x="7" y="31"/>
                  <a:pt x="16" y="31"/>
                </a:cubicBezTo>
                <a:close/>
              </a:path>
            </a:pathLst>
          </a:custGeom>
          <a:solidFill>
            <a:srgbClr val="3530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4" name="Freeform 149"/>
          <p:cNvSpPr>
            <a:spLocks noChangeArrowheads="1"/>
          </p:cNvSpPr>
          <p:nvPr/>
        </p:nvSpPr>
        <p:spPr bwMode="auto">
          <a:xfrm>
            <a:off x="8921750" y="2840038"/>
            <a:ext cx="284163" cy="142875"/>
          </a:xfrm>
          <a:custGeom>
            <a:avLst/>
            <a:gdLst>
              <a:gd name="T0" fmla="*/ 87143 w 75"/>
              <a:gd name="T1" fmla="*/ 112796 h 38"/>
              <a:gd name="T2" fmla="*/ 7578 w 75"/>
              <a:gd name="T3" fmla="*/ 101516 h 38"/>
              <a:gd name="T4" fmla="*/ 0 w 75"/>
              <a:gd name="T5" fmla="*/ 93997 h 38"/>
              <a:gd name="T6" fmla="*/ 11367 w 75"/>
              <a:gd name="T7" fmla="*/ 90237 h 38"/>
              <a:gd name="T8" fmla="*/ 269008 w 75"/>
              <a:gd name="T9" fmla="*/ 3760 h 38"/>
              <a:gd name="T10" fmla="*/ 276585 w 75"/>
              <a:gd name="T11" fmla="*/ 0 h 38"/>
              <a:gd name="T12" fmla="*/ 280374 w 75"/>
              <a:gd name="T13" fmla="*/ 11280 h 38"/>
              <a:gd name="T14" fmla="*/ 87143 w 75"/>
              <a:gd name="T15" fmla="*/ 112796 h 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5"/>
              <a:gd name="T25" fmla="*/ 0 h 38"/>
              <a:gd name="T26" fmla="*/ 75 w 75"/>
              <a:gd name="T27" fmla="*/ 38 h 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5" h="38">
                <a:moveTo>
                  <a:pt x="23" y="30"/>
                </a:moveTo>
                <a:cubicBezTo>
                  <a:pt x="11" y="30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1" y="24"/>
                  <a:pt x="2" y="23"/>
                  <a:pt x="3" y="24"/>
                </a:cubicBezTo>
                <a:cubicBezTo>
                  <a:pt x="5" y="24"/>
                  <a:pt x="49" y="38"/>
                  <a:pt x="71" y="1"/>
                </a:cubicBezTo>
                <a:cubicBezTo>
                  <a:pt x="71" y="0"/>
                  <a:pt x="72" y="0"/>
                  <a:pt x="73" y="0"/>
                </a:cubicBezTo>
                <a:cubicBezTo>
                  <a:pt x="74" y="1"/>
                  <a:pt x="75" y="2"/>
                  <a:pt x="74" y="3"/>
                </a:cubicBezTo>
                <a:cubicBezTo>
                  <a:pt x="61" y="25"/>
                  <a:pt x="40" y="30"/>
                  <a:pt x="23" y="30"/>
                </a:cubicBez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5" name="Freeform 150"/>
          <p:cNvSpPr>
            <a:spLocks noChangeArrowheads="1"/>
          </p:cNvSpPr>
          <p:nvPr/>
        </p:nvSpPr>
        <p:spPr bwMode="auto">
          <a:xfrm>
            <a:off x="8770938" y="3765550"/>
            <a:ext cx="541337" cy="433388"/>
          </a:xfrm>
          <a:custGeom>
            <a:avLst/>
            <a:gdLst>
              <a:gd name="T0" fmla="*/ 57150 w 341"/>
              <a:gd name="T1" fmla="*/ 0 h 273"/>
              <a:gd name="T2" fmla="*/ 0 w 341"/>
              <a:gd name="T3" fmla="*/ 41275 h 273"/>
              <a:gd name="T4" fmla="*/ 15875 w 341"/>
              <a:gd name="T5" fmla="*/ 433388 h 273"/>
              <a:gd name="T6" fmla="*/ 219075 w 341"/>
              <a:gd name="T7" fmla="*/ 433388 h 273"/>
              <a:gd name="T8" fmla="*/ 234950 w 341"/>
              <a:gd name="T9" fmla="*/ 290513 h 273"/>
              <a:gd name="T10" fmla="*/ 306387 w 341"/>
              <a:gd name="T11" fmla="*/ 290513 h 273"/>
              <a:gd name="T12" fmla="*/ 328612 w 341"/>
              <a:gd name="T13" fmla="*/ 433388 h 273"/>
              <a:gd name="T14" fmla="*/ 525462 w 341"/>
              <a:gd name="T15" fmla="*/ 433388 h 273"/>
              <a:gd name="T16" fmla="*/ 541337 w 341"/>
              <a:gd name="T17" fmla="*/ 26988 h 273"/>
              <a:gd name="T18" fmla="*/ 481012 w 341"/>
              <a:gd name="T19" fmla="*/ 0 h 273"/>
              <a:gd name="T20" fmla="*/ 57150 w 341"/>
              <a:gd name="T21" fmla="*/ 0 h 2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41"/>
              <a:gd name="T34" fmla="*/ 0 h 273"/>
              <a:gd name="T35" fmla="*/ 341 w 341"/>
              <a:gd name="T36" fmla="*/ 273 h 27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41" h="273">
                <a:moveTo>
                  <a:pt x="36" y="0"/>
                </a:moveTo>
                <a:lnTo>
                  <a:pt x="0" y="26"/>
                </a:lnTo>
                <a:lnTo>
                  <a:pt x="10" y="273"/>
                </a:lnTo>
                <a:lnTo>
                  <a:pt x="138" y="273"/>
                </a:lnTo>
                <a:lnTo>
                  <a:pt x="148" y="183"/>
                </a:lnTo>
                <a:lnTo>
                  <a:pt x="193" y="183"/>
                </a:lnTo>
                <a:lnTo>
                  <a:pt x="207" y="273"/>
                </a:lnTo>
                <a:lnTo>
                  <a:pt x="331" y="273"/>
                </a:lnTo>
                <a:lnTo>
                  <a:pt x="341" y="17"/>
                </a:lnTo>
                <a:lnTo>
                  <a:pt x="303" y="0"/>
                </a:lnTo>
                <a:lnTo>
                  <a:pt x="36" y="0"/>
                </a:lnTo>
                <a:close/>
              </a:path>
            </a:pathLst>
          </a:custGeom>
          <a:solidFill>
            <a:srgbClr val="466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6" name="Freeform 151"/>
          <p:cNvSpPr>
            <a:spLocks noChangeArrowheads="1"/>
          </p:cNvSpPr>
          <p:nvPr/>
        </p:nvSpPr>
        <p:spPr bwMode="auto">
          <a:xfrm>
            <a:off x="8770938" y="3117850"/>
            <a:ext cx="541337" cy="688975"/>
          </a:xfrm>
          <a:custGeom>
            <a:avLst/>
            <a:gdLst>
              <a:gd name="T0" fmla="*/ 507267 w 143"/>
              <a:gd name="T1" fmla="*/ 3765 h 183"/>
              <a:gd name="T2" fmla="*/ 442912 w 143"/>
              <a:gd name="T3" fmla="*/ 3765 h 183"/>
              <a:gd name="T4" fmla="*/ 442912 w 143"/>
              <a:gd name="T5" fmla="*/ 128006 h 183"/>
              <a:gd name="T6" fmla="*/ 344487 w 143"/>
              <a:gd name="T7" fmla="*/ 203304 h 183"/>
              <a:gd name="T8" fmla="*/ 162780 w 143"/>
              <a:gd name="T9" fmla="*/ 203304 h 183"/>
              <a:gd name="T10" fmla="*/ 64355 w 143"/>
              <a:gd name="T11" fmla="*/ 128006 h 183"/>
              <a:gd name="T12" fmla="*/ 64355 w 143"/>
              <a:gd name="T13" fmla="*/ 3765 h 183"/>
              <a:gd name="T14" fmla="*/ 0 w 143"/>
              <a:gd name="T15" fmla="*/ 3765 h 183"/>
              <a:gd name="T16" fmla="*/ 0 w 143"/>
              <a:gd name="T17" fmla="*/ 688975 h 183"/>
              <a:gd name="T18" fmla="*/ 541337 w 143"/>
              <a:gd name="T19" fmla="*/ 688975 h 183"/>
              <a:gd name="T20" fmla="*/ 507267 w 143"/>
              <a:gd name="T21" fmla="*/ 3765 h 1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3"/>
              <a:gd name="T34" fmla="*/ 0 h 183"/>
              <a:gd name="T35" fmla="*/ 143 w 143"/>
              <a:gd name="T36" fmla="*/ 183 h 18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3" h="183">
                <a:moveTo>
                  <a:pt x="134" y="1"/>
                </a:moveTo>
                <a:cubicBezTo>
                  <a:pt x="128" y="0"/>
                  <a:pt x="122" y="2"/>
                  <a:pt x="117" y="1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7" y="45"/>
                  <a:pt x="105" y="54"/>
                  <a:pt x="91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28" y="54"/>
                  <a:pt x="17" y="45"/>
                  <a:pt x="17" y="34"/>
                </a:cubicBezTo>
                <a:cubicBezTo>
                  <a:pt x="17" y="1"/>
                  <a:pt x="17" y="1"/>
                  <a:pt x="17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83"/>
                  <a:pt x="0" y="183"/>
                  <a:pt x="0" y="183"/>
                </a:cubicBezTo>
                <a:cubicBezTo>
                  <a:pt x="143" y="183"/>
                  <a:pt x="143" y="183"/>
                  <a:pt x="143" y="183"/>
                </a:cubicBezTo>
                <a:lnTo>
                  <a:pt x="134" y="1"/>
                </a:lnTo>
                <a:close/>
              </a:path>
            </a:pathLst>
          </a:custGeom>
          <a:solidFill>
            <a:srgbClr val="E72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7" name="Freeform 152"/>
          <p:cNvSpPr>
            <a:spLocks noChangeArrowheads="1"/>
          </p:cNvSpPr>
          <p:nvPr/>
        </p:nvSpPr>
        <p:spPr bwMode="auto">
          <a:xfrm>
            <a:off x="9531350" y="3506788"/>
            <a:ext cx="147638" cy="104775"/>
          </a:xfrm>
          <a:custGeom>
            <a:avLst/>
            <a:gdLst>
              <a:gd name="T0" fmla="*/ 0 w 39"/>
              <a:gd name="T1" fmla="*/ 86065 h 28"/>
              <a:gd name="T2" fmla="*/ 90854 w 39"/>
              <a:gd name="T3" fmla="*/ 11226 h 28"/>
              <a:gd name="T4" fmla="*/ 132496 w 39"/>
              <a:gd name="T5" fmla="*/ 22452 h 28"/>
              <a:gd name="T6" fmla="*/ 64355 w 39"/>
              <a:gd name="T7" fmla="*/ 104775 h 28"/>
              <a:gd name="T8" fmla="*/ 0 w 39"/>
              <a:gd name="T9" fmla="*/ 86065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28"/>
              <a:gd name="T17" fmla="*/ 39 w 39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28">
                <a:moveTo>
                  <a:pt x="0" y="23"/>
                </a:move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31" y="0"/>
                  <a:pt x="35" y="6"/>
                </a:cubicBezTo>
                <a:cubicBezTo>
                  <a:pt x="39" y="13"/>
                  <a:pt x="17" y="28"/>
                  <a:pt x="17" y="28"/>
                </a:cubicBezTo>
                <a:lnTo>
                  <a:pt x="0" y="23"/>
                </a:lnTo>
                <a:close/>
              </a:path>
            </a:pathLst>
          </a:custGeom>
          <a:solidFill>
            <a:srgbClr val="FFCC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8" name="Freeform 156"/>
          <p:cNvSpPr>
            <a:spLocks noChangeArrowheads="1"/>
          </p:cNvSpPr>
          <p:nvPr/>
        </p:nvSpPr>
        <p:spPr bwMode="auto">
          <a:xfrm>
            <a:off x="11560175" y="3727450"/>
            <a:ext cx="223838" cy="241300"/>
          </a:xfrm>
          <a:custGeom>
            <a:avLst/>
            <a:gdLst>
              <a:gd name="T0" fmla="*/ 189693 w 59"/>
              <a:gd name="T1" fmla="*/ 18852 h 64"/>
              <a:gd name="T2" fmla="*/ 189693 w 59"/>
              <a:gd name="T3" fmla="*/ 188516 h 64"/>
              <a:gd name="T4" fmla="*/ 45526 w 59"/>
              <a:gd name="T5" fmla="*/ 188516 h 64"/>
              <a:gd name="T6" fmla="*/ 53114 w 59"/>
              <a:gd name="T7" fmla="*/ 0 h 64"/>
              <a:gd name="T8" fmla="*/ 189693 w 59"/>
              <a:gd name="T9" fmla="*/ 18852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"/>
              <a:gd name="T16" fmla="*/ 0 h 64"/>
              <a:gd name="T17" fmla="*/ 59 w 59"/>
              <a:gd name="T18" fmla="*/ 64 h 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" h="64">
                <a:moveTo>
                  <a:pt x="50" y="5"/>
                </a:moveTo>
                <a:cubicBezTo>
                  <a:pt x="50" y="5"/>
                  <a:pt x="59" y="44"/>
                  <a:pt x="50" y="50"/>
                </a:cubicBezTo>
                <a:cubicBezTo>
                  <a:pt x="42" y="56"/>
                  <a:pt x="25" y="64"/>
                  <a:pt x="12" y="50"/>
                </a:cubicBezTo>
                <a:cubicBezTo>
                  <a:pt x="0" y="36"/>
                  <a:pt x="14" y="0"/>
                  <a:pt x="14" y="0"/>
                </a:cubicBezTo>
                <a:lnTo>
                  <a:pt x="50" y="5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9" name="Freeform 157"/>
          <p:cNvSpPr>
            <a:spLocks noChangeArrowheads="1"/>
          </p:cNvSpPr>
          <p:nvPr/>
        </p:nvSpPr>
        <p:spPr bwMode="auto">
          <a:xfrm>
            <a:off x="10868025" y="3600450"/>
            <a:ext cx="246063" cy="220663"/>
          </a:xfrm>
          <a:custGeom>
            <a:avLst/>
            <a:gdLst>
              <a:gd name="T0" fmla="*/ 0 w 65"/>
              <a:gd name="T1" fmla="*/ 108461 h 59"/>
              <a:gd name="T2" fmla="*/ 177922 w 65"/>
              <a:gd name="T3" fmla="*/ 183262 h 59"/>
              <a:gd name="T4" fmla="*/ 200636 w 65"/>
              <a:gd name="T5" fmla="*/ 59841 h 59"/>
              <a:gd name="T6" fmla="*/ 83283 w 65"/>
              <a:gd name="T7" fmla="*/ 0 h 59"/>
              <a:gd name="T8" fmla="*/ 0 w 65"/>
              <a:gd name="T9" fmla="*/ 108461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59"/>
              <a:gd name="T17" fmla="*/ 65 w 65"/>
              <a:gd name="T18" fmla="*/ 59 h 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59">
                <a:moveTo>
                  <a:pt x="0" y="29"/>
                </a:moveTo>
                <a:cubicBezTo>
                  <a:pt x="0" y="29"/>
                  <a:pt x="30" y="59"/>
                  <a:pt x="47" y="49"/>
                </a:cubicBezTo>
                <a:cubicBezTo>
                  <a:pt x="65" y="39"/>
                  <a:pt x="53" y="16"/>
                  <a:pt x="53" y="16"/>
                </a:cubicBezTo>
                <a:cubicBezTo>
                  <a:pt x="22" y="0"/>
                  <a:pt x="22" y="0"/>
                  <a:pt x="22" y="0"/>
                </a:cubicBezTo>
                <a:lnTo>
                  <a:pt x="0" y="29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0" name="Freeform 158"/>
          <p:cNvSpPr>
            <a:spLocks noChangeArrowheads="1"/>
          </p:cNvSpPr>
          <p:nvPr/>
        </p:nvSpPr>
        <p:spPr bwMode="auto">
          <a:xfrm>
            <a:off x="10883900" y="5003800"/>
            <a:ext cx="317500" cy="71438"/>
          </a:xfrm>
          <a:custGeom>
            <a:avLst/>
            <a:gdLst>
              <a:gd name="T0" fmla="*/ 30238 w 84"/>
              <a:gd name="T1" fmla="*/ 3760 h 19"/>
              <a:gd name="T2" fmla="*/ 7560 w 84"/>
              <a:gd name="T3" fmla="*/ 30079 h 19"/>
              <a:gd name="T4" fmla="*/ 15119 w 84"/>
              <a:gd name="T5" fmla="*/ 71438 h 19"/>
              <a:gd name="T6" fmla="*/ 309940 w 84"/>
              <a:gd name="T7" fmla="*/ 56398 h 19"/>
              <a:gd name="T8" fmla="*/ 317500 w 84"/>
              <a:gd name="T9" fmla="*/ 15040 h 19"/>
              <a:gd name="T10" fmla="*/ 287262 w 84"/>
              <a:gd name="T11" fmla="*/ 0 h 19"/>
              <a:gd name="T12" fmla="*/ 30238 w 84"/>
              <a:gd name="T13" fmla="*/ 3760 h 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19"/>
              <a:gd name="T23" fmla="*/ 84 w 84"/>
              <a:gd name="T24" fmla="*/ 19 h 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19">
                <a:moveTo>
                  <a:pt x="8" y="1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0" y="18"/>
                  <a:pt x="4" y="19"/>
                </a:cubicBezTo>
                <a:cubicBezTo>
                  <a:pt x="5" y="19"/>
                  <a:pt x="78" y="17"/>
                  <a:pt x="82" y="15"/>
                </a:cubicBezTo>
                <a:cubicBezTo>
                  <a:pt x="84" y="14"/>
                  <a:pt x="84" y="4"/>
                  <a:pt x="84" y="4"/>
                </a:cubicBezTo>
                <a:cubicBezTo>
                  <a:pt x="76" y="0"/>
                  <a:pt x="76" y="0"/>
                  <a:pt x="76" y="0"/>
                </a:cubicBezTo>
                <a:lnTo>
                  <a:pt x="8" y="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1" name="Freeform 159"/>
          <p:cNvSpPr>
            <a:spLocks noChangeArrowheads="1"/>
          </p:cNvSpPr>
          <p:nvPr/>
        </p:nvSpPr>
        <p:spPr bwMode="auto">
          <a:xfrm>
            <a:off x="10868025" y="4114800"/>
            <a:ext cx="347663" cy="919163"/>
          </a:xfrm>
          <a:custGeom>
            <a:avLst/>
            <a:gdLst>
              <a:gd name="T0" fmla="*/ 234295 w 92"/>
              <a:gd name="T1" fmla="*/ 11301 h 244"/>
              <a:gd name="T2" fmla="*/ 245631 w 92"/>
              <a:gd name="T3" fmla="*/ 787316 h 244"/>
              <a:gd name="T4" fmla="*/ 34011 w 92"/>
              <a:gd name="T5" fmla="*/ 821219 h 244"/>
              <a:gd name="T6" fmla="*/ 22674 w 92"/>
              <a:gd name="T7" fmla="*/ 919163 h 244"/>
              <a:gd name="T8" fmla="*/ 332547 w 92"/>
              <a:gd name="T9" fmla="*/ 904095 h 244"/>
              <a:gd name="T10" fmla="*/ 347663 w 92"/>
              <a:gd name="T11" fmla="*/ 0 h 244"/>
              <a:gd name="T12" fmla="*/ 234295 w 92"/>
              <a:gd name="T13" fmla="*/ 11301 h 2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2"/>
              <a:gd name="T22" fmla="*/ 0 h 244"/>
              <a:gd name="T23" fmla="*/ 92 w 92"/>
              <a:gd name="T24" fmla="*/ 244 h 2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2" h="244">
                <a:moveTo>
                  <a:pt x="62" y="3"/>
                </a:moveTo>
                <a:cubicBezTo>
                  <a:pt x="65" y="209"/>
                  <a:pt x="65" y="209"/>
                  <a:pt x="65" y="209"/>
                </a:cubicBezTo>
                <a:cubicBezTo>
                  <a:pt x="65" y="209"/>
                  <a:pt x="17" y="201"/>
                  <a:pt x="9" y="218"/>
                </a:cubicBezTo>
                <a:cubicBezTo>
                  <a:pt x="0" y="234"/>
                  <a:pt x="6" y="244"/>
                  <a:pt x="6" y="244"/>
                </a:cubicBezTo>
                <a:cubicBezTo>
                  <a:pt x="88" y="240"/>
                  <a:pt x="88" y="240"/>
                  <a:pt x="88" y="240"/>
                </a:cubicBezTo>
                <a:cubicBezTo>
                  <a:pt x="92" y="0"/>
                  <a:pt x="92" y="0"/>
                  <a:pt x="92" y="0"/>
                </a:cubicBezTo>
                <a:lnTo>
                  <a:pt x="62" y="3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2" name="Freeform 160"/>
          <p:cNvSpPr>
            <a:spLocks noChangeArrowheads="1"/>
          </p:cNvSpPr>
          <p:nvPr/>
        </p:nvSpPr>
        <p:spPr bwMode="auto">
          <a:xfrm>
            <a:off x="10936288" y="4897438"/>
            <a:ext cx="136525" cy="128587"/>
          </a:xfrm>
          <a:custGeom>
            <a:avLst/>
            <a:gdLst>
              <a:gd name="T0" fmla="*/ 0 w 36"/>
              <a:gd name="T1" fmla="*/ 11346 h 34"/>
              <a:gd name="T2" fmla="*/ 102394 w 36"/>
              <a:gd name="T3" fmla="*/ 128587 h 34"/>
              <a:gd name="T4" fmla="*/ 136525 w 36"/>
              <a:gd name="T5" fmla="*/ 128587 h 34"/>
              <a:gd name="T6" fmla="*/ 102394 w 36"/>
              <a:gd name="T7" fmla="*/ 56730 h 34"/>
              <a:gd name="T8" fmla="*/ 30339 w 36"/>
              <a:gd name="T9" fmla="*/ 0 h 34"/>
              <a:gd name="T10" fmla="*/ 0 w 36"/>
              <a:gd name="T11" fmla="*/ 11346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34"/>
              <a:gd name="T20" fmla="*/ 36 w 36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34">
                <a:moveTo>
                  <a:pt x="0" y="3"/>
                </a:moveTo>
                <a:cubicBezTo>
                  <a:pt x="0" y="3"/>
                  <a:pt x="19" y="6"/>
                  <a:pt x="27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3" y="24"/>
                  <a:pt x="27" y="15"/>
                </a:cubicBezTo>
                <a:cubicBezTo>
                  <a:pt x="20" y="7"/>
                  <a:pt x="10" y="0"/>
                  <a:pt x="8" y="0"/>
                </a:cubicBezTo>
                <a:cubicBezTo>
                  <a:pt x="4" y="0"/>
                  <a:pt x="0" y="3"/>
                  <a:pt x="0" y="3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3" name="Freeform 161"/>
          <p:cNvSpPr>
            <a:spLocks noChangeArrowheads="1"/>
          </p:cNvSpPr>
          <p:nvPr/>
        </p:nvSpPr>
        <p:spPr bwMode="auto">
          <a:xfrm>
            <a:off x="11431588" y="5003800"/>
            <a:ext cx="317500" cy="71438"/>
          </a:xfrm>
          <a:custGeom>
            <a:avLst/>
            <a:gdLst>
              <a:gd name="T0" fmla="*/ 287262 w 84"/>
              <a:gd name="T1" fmla="*/ 3760 h 19"/>
              <a:gd name="T2" fmla="*/ 309940 w 84"/>
              <a:gd name="T3" fmla="*/ 30079 h 19"/>
              <a:gd name="T4" fmla="*/ 302381 w 84"/>
              <a:gd name="T5" fmla="*/ 71438 h 19"/>
              <a:gd name="T6" fmla="*/ 11339 w 84"/>
              <a:gd name="T7" fmla="*/ 56398 h 19"/>
              <a:gd name="T8" fmla="*/ 3780 w 84"/>
              <a:gd name="T9" fmla="*/ 15040 h 19"/>
              <a:gd name="T10" fmla="*/ 30238 w 84"/>
              <a:gd name="T11" fmla="*/ 0 h 19"/>
              <a:gd name="T12" fmla="*/ 287262 w 84"/>
              <a:gd name="T13" fmla="*/ 3760 h 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4"/>
              <a:gd name="T22" fmla="*/ 0 h 19"/>
              <a:gd name="T23" fmla="*/ 84 w 84"/>
              <a:gd name="T24" fmla="*/ 19 h 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4" h="19">
                <a:moveTo>
                  <a:pt x="76" y="1"/>
                </a:move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4" y="18"/>
                  <a:pt x="80" y="19"/>
                </a:cubicBezTo>
                <a:cubicBezTo>
                  <a:pt x="80" y="19"/>
                  <a:pt x="6" y="17"/>
                  <a:pt x="3" y="15"/>
                </a:cubicBezTo>
                <a:cubicBezTo>
                  <a:pt x="0" y="14"/>
                  <a:pt x="1" y="4"/>
                  <a:pt x="1" y="4"/>
                </a:cubicBezTo>
                <a:cubicBezTo>
                  <a:pt x="8" y="0"/>
                  <a:pt x="8" y="0"/>
                  <a:pt x="8" y="0"/>
                </a:cubicBezTo>
                <a:lnTo>
                  <a:pt x="76" y="1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4" name="Freeform 162"/>
          <p:cNvSpPr>
            <a:spLocks noChangeArrowheads="1"/>
          </p:cNvSpPr>
          <p:nvPr/>
        </p:nvSpPr>
        <p:spPr bwMode="auto">
          <a:xfrm>
            <a:off x="11420475" y="4114800"/>
            <a:ext cx="344488" cy="919163"/>
          </a:xfrm>
          <a:custGeom>
            <a:avLst/>
            <a:gdLst>
              <a:gd name="T0" fmla="*/ 109782 w 91"/>
              <a:gd name="T1" fmla="*/ 11301 h 244"/>
              <a:gd name="T2" fmla="*/ 102211 w 91"/>
              <a:gd name="T3" fmla="*/ 787316 h 244"/>
              <a:gd name="T4" fmla="*/ 314203 w 91"/>
              <a:gd name="T5" fmla="*/ 821219 h 244"/>
              <a:gd name="T6" fmla="*/ 321775 w 91"/>
              <a:gd name="T7" fmla="*/ 919163 h 244"/>
              <a:gd name="T8" fmla="*/ 15142 w 91"/>
              <a:gd name="T9" fmla="*/ 904095 h 244"/>
              <a:gd name="T10" fmla="*/ 0 w 91"/>
              <a:gd name="T11" fmla="*/ 0 h 244"/>
              <a:gd name="T12" fmla="*/ 109782 w 91"/>
              <a:gd name="T13" fmla="*/ 11301 h 2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"/>
              <a:gd name="T22" fmla="*/ 0 h 244"/>
              <a:gd name="T23" fmla="*/ 91 w 91"/>
              <a:gd name="T24" fmla="*/ 244 h 2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" h="244">
                <a:moveTo>
                  <a:pt x="29" y="3"/>
                </a:moveTo>
                <a:cubicBezTo>
                  <a:pt x="27" y="209"/>
                  <a:pt x="27" y="209"/>
                  <a:pt x="27" y="209"/>
                </a:cubicBezTo>
                <a:cubicBezTo>
                  <a:pt x="27" y="209"/>
                  <a:pt x="74" y="201"/>
                  <a:pt x="83" y="218"/>
                </a:cubicBezTo>
                <a:cubicBezTo>
                  <a:pt x="91" y="234"/>
                  <a:pt x="85" y="244"/>
                  <a:pt x="85" y="244"/>
                </a:cubicBezTo>
                <a:cubicBezTo>
                  <a:pt x="4" y="240"/>
                  <a:pt x="4" y="240"/>
                  <a:pt x="4" y="240"/>
                </a:cubicBezTo>
                <a:cubicBezTo>
                  <a:pt x="0" y="0"/>
                  <a:pt x="0" y="0"/>
                  <a:pt x="0" y="0"/>
                </a:cubicBezTo>
                <a:lnTo>
                  <a:pt x="29" y="3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5" name="Freeform 163"/>
          <p:cNvSpPr>
            <a:spLocks noChangeArrowheads="1"/>
          </p:cNvSpPr>
          <p:nvPr/>
        </p:nvSpPr>
        <p:spPr bwMode="auto">
          <a:xfrm>
            <a:off x="11563350" y="4897438"/>
            <a:ext cx="136525" cy="128587"/>
          </a:xfrm>
          <a:custGeom>
            <a:avLst/>
            <a:gdLst>
              <a:gd name="T0" fmla="*/ 136525 w 36"/>
              <a:gd name="T1" fmla="*/ 11346 h 34"/>
              <a:gd name="T2" fmla="*/ 34131 w 36"/>
              <a:gd name="T3" fmla="*/ 128587 h 34"/>
              <a:gd name="T4" fmla="*/ 0 w 36"/>
              <a:gd name="T5" fmla="*/ 128587 h 34"/>
              <a:gd name="T6" fmla="*/ 34131 w 36"/>
              <a:gd name="T7" fmla="*/ 56730 h 34"/>
              <a:gd name="T8" fmla="*/ 106186 w 36"/>
              <a:gd name="T9" fmla="*/ 0 h 34"/>
              <a:gd name="T10" fmla="*/ 136525 w 36"/>
              <a:gd name="T11" fmla="*/ 11346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"/>
              <a:gd name="T19" fmla="*/ 0 h 34"/>
              <a:gd name="T20" fmla="*/ 36 w 36"/>
              <a:gd name="T21" fmla="*/ 34 h 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" h="34">
                <a:moveTo>
                  <a:pt x="36" y="3"/>
                </a:moveTo>
                <a:cubicBezTo>
                  <a:pt x="36" y="3"/>
                  <a:pt x="17" y="6"/>
                  <a:pt x="9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2" y="24"/>
                  <a:pt x="9" y="15"/>
                </a:cubicBezTo>
                <a:cubicBezTo>
                  <a:pt x="15" y="7"/>
                  <a:pt x="26" y="0"/>
                  <a:pt x="28" y="0"/>
                </a:cubicBezTo>
                <a:cubicBezTo>
                  <a:pt x="32" y="0"/>
                  <a:pt x="36" y="3"/>
                  <a:pt x="36" y="3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6" name="Freeform 164"/>
          <p:cNvSpPr>
            <a:spLocks noChangeArrowheads="1"/>
          </p:cNvSpPr>
          <p:nvPr/>
        </p:nvSpPr>
        <p:spPr bwMode="auto">
          <a:xfrm>
            <a:off x="11563350" y="2817813"/>
            <a:ext cx="227013" cy="1000125"/>
          </a:xfrm>
          <a:custGeom>
            <a:avLst/>
            <a:gdLst>
              <a:gd name="T0" fmla="*/ 0 w 60"/>
              <a:gd name="T1" fmla="*/ 37599 h 266"/>
              <a:gd name="T2" fmla="*/ 34052 w 60"/>
              <a:gd name="T3" fmla="*/ 0 h 266"/>
              <a:gd name="T4" fmla="*/ 158909 w 60"/>
              <a:gd name="T5" fmla="*/ 127836 h 266"/>
              <a:gd name="T6" fmla="*/ 227013 w 60"/>
              <a:gd name="T7" fmla="*/ 981326 h 266"/>
              <a:gd name="T8" fmla="*/ 34052 w 60"/>
              <a:gd name="T9" fmla="*/ 1000125 h 266"/>
              <a:gd name="T10" fmla="*/ 0 w 60"/>
              <a:gd name="T11" fmla="*/ 37599 h 2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0"/>
              <a:gd name="T19" fmla="*/ 0 h 266"/>
              <a:gd name="T20" fmla="*/ 60 w 60"/>
              <a:gd name="T21" fmla="*/ 266 h 2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0" h="266">
                <a:moveTo>
                  <a:pt x="0" y="1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33" y="3"/>
                  <a:pt x="42" y="34"/>
                </a:cubicBezTo>
                <a:cubicBezTo>
                  <a:pt x="49" y="62"/>
                  <a:pt x="60" y="261"/>
                  <a:pt x="60" y="261"/>
                </a:cubicBezTo>
                <a:cubicBezTo>
                  <a:pt x="9" y="266"/>
                  <a:pt x="9" y="266"/>
                  <a:pt x="9" y="266"/>
                </a:cubicBezTo>
                <a:lnTo>
                  <a:pt x="0" y="10"/>
                </a:lnTo>
                <a:close/>
              </a:path>
            </a:pathLst>
          </a:custGeom>
          <a:solidFill>
            <a:srgbClr val="8E5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7" name="Freeform 165"/>
          <p:cNvSpPr>
            <a:spLocks noChangeArrowheads="1"/>
          </p:cNvSpPr>
          <p:nvPr/>
        </p:nvSpPr>
        <p:spPr bwMode="auto">
          <a:xfrm>
            <a:off x="11563350" y="2820988"/>
            <a:ext cx="65088" cy="993775"/>
          </a:xfrm>
          <a:custGeom>
            <a:avLst/>
            <a:gdLst>
              <a:gd name="T0" fmla="*/ 53602 w 17"/>
              <a:gd name="T1" fmla="*/ 786739 h 264"/>
              <a:gd name="T2" fmla="*/ 65088 w 17"/>
              <a:gd name="T3" fmla="*/ 519473 h 264"/>
              <a:gd name="T4" fmla="*/ 42116 w 17"/>
              <a:gd name="T5" fmla="*/ 237151 h 264"/>
              <a:gd name="T6" fmla="*/ 30630 w 17"/>
              <a:gd name="T7" fmla="*/ 101636 h 264"/>
              <a:gd name="T8" fmla="*/ 30630 w 17"/>
              <a:gd name="T9" fmla="*/ 0 h 264"/>
              <a:gd name="T10" fmla="*/ 0 w 17"/>
              <a:gd name="T11" fmla="*/ 33879 h 264"/>
              <a:gd name="T12" fmla="*/ 34458 w 17"/>
              <a:gd name="T13" fmla="*/ 993775 h 264"/>
              <a:gd name="T14" fmla="*/ 53602 w 17"/>
              <a:gd name="T15" fmla="*/ 993775 h 264"/>
              <a:gd name="T16" fmla="*/ 53602 w 17"/>
              <a:gd name="T17" fmla="*/ 786739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"/>
              <a:gd name="T28" fmla="*/ 0 h 264"/>
              <a:gd name="T29" fmla="*/ 17 w 17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" h="264">
                <a:moveTo>
                  <a:pt x="14" y="209"/>
                </a:moveTo>
                <a:cubicBezTo>
                  <a:pt x="16" y="186"/>
                  <a:pt x="17" y="162"/>
                  <a:pt x="17" y="138"/>
                </a:cubicBezTo>
                <a:cubicBezTo>
                  <a:pt x="16" y="113"/>
                  <a:pt x="13" y="88"/>
                  <a:pt x="11" y="63"/>
                </a:cubicBezTo>
                <a:cubicBezTo>
                  <a:pt x="10" y="51"/>
                  <a:pt x="9" y="39"/>
                  <a:pt x="8" y="27"/>
                </a:cubicBezTo>
                <a:cubicBezTo>
                  <a:pt x="8" y="18"/>
                  <a:pt x="9" y="9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264"/>
                  <a:pt x="9" y="264"/>
                  <a:pt x="9" y="264"/>
                </a:cubicBezTo>
                <a:cubicBezTo>
                  <a:pt x="14" y="264"/>
                  <a:pt x="14" y="264"/>
                  <a:pt x="14" y="264"/>
                </a:cubicBezTo>
                <a:cubicBezTo>
                  <a:pt x="12" y="246"/>
                  <a:pt x="14" y="227"/>
                  <a:pt x="14" y="209"/>
                </a:cubicBezTo>
                <a:close/>
              </a:path>
            </a:pathLst>
          </a:custGeom>
          <a:solidFill>
            <a:srgbClr val="7C5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8" name="Freeform 166"/>
          <p:cNvSpPr>
            <a:spLocks noChangeArrowheads="1"/>
          </p:cNvSpPr>
          <p:nvPr/>
        </p:nvSpPr>
        <p:spPr bwMode="auto">
          <a:xfrm>
            <a:off x="11015663" y="3663950"/>
            <a:ext cx="582612" cy="736600"/>
          </a:xfrm>
          <a:custGeom>
            <a:avLst/>
            <a:gdLst>
              <a:gd name="T0" fmla="*/ 38100 w 367"/>
              <a:gd name="T1" fmla="*/ 0 h 464"/>
              <a:gd name="T2" fmla="*/ 0 w 367"/>
              <a:gd name="T3" fmla="*/ 44450 h 464"/>
              <a:gd name="T4" fmla="*/ 22225 w 367"/>
              <a:gd name="T5" fmla="*/ 736600 h 464"/>
              <a:gd name="T6" fmla="*/ 276225 w 367"/>
              <a:gd name="T7" fmla="*/ 736600 h 464"/>
              <a:gd name="T8" fmla="*/ 279400 w 367"/>
              <a:gd name="T9" fmla="*/ 307975 h 464"/>
              <a:gd name="T10" fmla="*/ 317500 w 367"/>
              <a:gd name="T11" fmla="*/ 307975 h 464"/>
              <a:gd name="T12" fmla="*/ 333375 w 367"/>
              <a:gd name="T13" fmla="*/ 736600 h 464"/>
              <a:gd name="T14" fmla="*/ 582612 w 367"/>
              <a:gd name="T15" fmla="*/ 736600 h 464"/>
              <a:gd name="T16" fmla="*/ 582612 w 367"/>
              <a:gd name="T17" fmla="*/ 41275 h 464"/>
              <a:gd name="T18" fmla="*/ 547687 w 367"/>
              <a:gd name="T19" fmla="*/ 14288 h 464"/>
              <a:gd name="T20" fmla="*/ 38100 w 367"/>
              <a:gd name="T21" fmla="*/ 0 h 46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67"/>
              <a:gd name="T34" fmla="*/ 0 h 464"/>
              <a:gd name="T35" fmla="*/ 367 w 367"/>
              <a:gd name="T36" fmla="*/ 464 h 46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67" h="464">
                <a:moveTo>
                  <a:pt x="24" y="0"/>
                </a:moveTo>
                <a:lnTo>
                  <a:pt x="0" y="28"/>
                </a:lnTo>
                <a:lnTo>
                  <a:pt x="14" y="464"/>
                </a:lnTo>
                <a:lnTo>
                  <a:pt x="174" y="464"/>
                </a:lnTo>
                <a:lnTo>
                  <a:pt x="176" y="194"/>
                </a:lnTo>
                <a:lnTo>
                  <a:pt x="200" y="194"/>
                </a:lnTo>
                <a:lnTo>
                  <a:pt x="210" y="464"/>
                </a:lnTo>
                <a:lnTo>
                  <a:pt x="367" y="464"/>
                </a:lnTo>
                <a:lnTo>
                  <a:pt x="367" y="26"/>
                </a:lnTo>
                <a:lnTo>
                  <a:pt x="345" y="9"/>
                </a:lnTo>
                <a:lnTo>
                  <a:pt x="24" y="0"/>
                </a:lnTo>
                <a:close/>
              </a:path>
            </a:pathLst>
          </a:custGeom>
          <a:solidFill>
            <a:srgbClr val="443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89" name="Freeform 167"/>
          <p:cNvSpPr>
            <a:spLocks noChangeArrowheads="1"/>
          </p:cNvSpPr>
          <p:nvPr/>
        </p:nvSpPr>
        <p:spPr bwMode="auto">
          <a:xfrm>
            <a:off x="10501313" y="2817813"/>
            <a:ext cx="1096962" cy="925512"/>
          </a:xfrm>
          <a:custGeom>
            <a:avLst/>
            <a:gdLst>
              <a:gd name="T0" fmla="*/ 578742 w 290"/>
              <a:gd name="T1" fmla="*/ 0 h 246"/>
              <a:gd name="T2" fmla="*/ 556046 w 290"/>
              <a:gd name="T3" fmla="*/ 0 h 246"/>
              <a:gd name="T4" fmla="*/ 378263 w 290"/>
              <a:gd name="T5" fmla="*/ 63958 h 246"/>
              <a:gd name="T6" fmla="*/ 98348 w 290"/>
              <a:gd name="T7" fmla="*/ 474043 h 246"/>
              <a:gd name="T8" fmla="*/ 90783 w 290"/>
              <a:gd name="T9" fmla="*/ 669679 h 246"/>
              <a:gd name="T10" fmla="*/ 378263 w 290"/>
              <a:gd name="T11" fmla="*/ 925512 h 246"/>
              <a:gd name="T12" fmla="*/ 491742 w 290"/>
              <a:gd name="T13" fmla="*/ 778784 h 246"/>
              <a:gd name="T14" fmla="*/ 264784 w 290"/>
              <a:gd name="T15" fmla="*/ 586910 h 246"/>
              <a:gd name="T16" fmla="*/ 295045 w 290"/>
              <a:gd name="T17" fmla="*/ 496616 h 246"/>
              <a:gd name="T18" fmla="*/ 480394 w 290"/>
              <a:gd name="T19" fmla="*/ 221972 h 246"/>
              <a:gd name="T20" fmla="*/ 514437 w 290"/>
              <a:gd name="T21" fmla="*/ 891652 h 246"/>
              <a:gd name="T22" fmla="*/ 1096962 w 290"/>
              <a:gd name="T23" fmla="*/ 887890 h 246"/>
              <a:gd name="T24" fmla="*/ 1096962 w 290"/>
              <a:gd name="T25" fmla="*/ 0 h 246"/>
              <a:gd name="T26" fmla="*/ 953222 w 290"/>
              <a:gd name="T27" fmla="*/ 0 h 246"/>
              <a:gd name="T28" fmla="*/ 578742 w 290"/>
              <a:gd name="T29" fmla="*/ 0 h 24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0"/>
              <a:gd name="T46" fmla="*/ 0 h 246"/>
              <a:gd name="T47" fmla="*/ 290 w 290"/>
              <a:gd name="T48" fmla="*/ 246 h 24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0" h="246">
                <a:moveTo>
                  <a:pt x="153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16" y="4"/>
                  <a:pt x="100" y="17"/>
                </a:cubicBezTo>
                <a:cubicBezTo>
                  <a:pt x="84" y="31"/>
                  <a:pt x="26" y="126"/>
                  <a:pt x="26" y="126"/>
                </a:cubicBezTo>
                <a:cubicBezTo>
                  <a:pt x="26" y="126"/>
                  <a:pt x="0" y="156"/>
                  <a:pt x="24" y="178"/>
                </a:cubicBezTo>
                <a:cubicBezTo>
                  <a:pt x="42" y="194"/>
                  <a:pt x="100" y="246"/>
                  <a:pt x="100" y="246"/>
                </a:cubicBezTo>
                <a:cubicBezTo>
                  <a:pt x="130" y="207"/>
                  <a:pt x="130" y="207"/>
                  <a:pt x="130" y="207"/>
                </a:cubicBezTo>
                <a:cubicBezTo>
                  <a:pt x="130" y="207"/>
                  <a:pt x="85" y="179"/>
                  <a:pt x="70" y="156"/>
                </a:cubicBezTo>
                <a:cubicBezTo>
                  <a:pt x="65" y="148"/>
                  <a:pt x="75" y="137"/>
                  <a:pt x="78" y="132"/>
                </a:cubicBezTo>
                <a:cubicBezTo>
                  <a:pt x="93" y="111"/>
                  <a:pt x="127" y="59"/>
                  <a:pt x="127" y="59"/>
                </a:cubicBezTo>
                <a:cubicBezTo>
                  <a:pt x="136" y="237"/>
                  <a:pt x="136" y="237"/>
                  <a:pt x="136" y="237"/>
                </a:cubicBezTo>
                <a:cubicBezTo>
                  <a:pt x="290" y="236"/>
                  <a:pt x="290" y="236"/>
                  <a:pt x="290" y="236"/>
                </a:cubicBezTo>
                <a:cubicBezTo>
                  <a:pt x="290" y="0"/>
                  <a:pt x="290" y="0"/>
                  <a:pt x="290" y="0"/>
                </a:cubicBezTo>
                <a:cubicBezTo>
                  <a:pt x="252" y="0"/>
                  <a:pt x="252" y="0"/>
                  <a:pt x="252" y="0"/>
                </a:cubicBezTo>
                <a:lnTo>
                  <a:pt x="153" y="0"/>
                </a:lnTo>
                <a:close/>
              </a:path>
            </a:pathLst>
          </a:custGeom>
          <a:solidFill>
            <a:srgbClr val="8E5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0" name="Freeform 168"/>
          <p:cNvSpPr>
            <a:spLocks noChangeArrowheads="1"/>
          </p:cNvSpPr>
          <p:nvPr/>
        </p:nvSpPr>
        <p:spPr bwMode="auto">
          <a:xfrm>
            <a:off x="11102975" y="2817813"/>
            <a:ext cx="427038" cy="179387"/>
          </a:xfrm>
          <a:custGeom>
            <a:avLst/>
            <a:gdLst>
              <a:gd name="T0" fmla="*/ 15116 w 113"/>
              <a:gd name="T1" fmla="*/ 0 h 48"/>
              <a:gd name="T2" fmla="*/ 158722 w 113"/>
              <a:gd name="T3" fmla="*/ 164438 h 48"/>
              <a:gd name="T4" fmla="*/ 411922 w 113"/>
              <a:gd name="T5" fmla="*/ 0 h 48"/>
              <a:gd name="T6" fmla="*/ 15116 w 113"/>
              <a:gd name="T7" fmla="*/ 0 h 48"/>
              <a:gd name="T8" fmla="*/ 0 60000 65536"/>
              <a:gd name="T9" fmla="*/ 0 60000 65536"/>
              <a:gd name="T10" fmla="*/ 0 60000 65536"/>
              <a:gd name="T11" fmla="*/ 0 60000 65536"/>
              <a:gd name="T12" fmla="*/ 0 w 113"/>
              <a:gd name="T13" fmla="*/ 0 h 48"/>
              <a:gd name="T14" fmla="*/ 113 w 113"/>
              <a:gd name="T15" fmla="*/ 48 h 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" h="48">
                <a:moveTo>
                  <a:pt x="4" y="0"/>
                </a:moveTo>
                <a:cubicBezTo>
                  <a:pt x="4" y="0"/>
                  <a:pt x="0" y="39"/>
                  <a:pt x="42" y="44"/>
                </a:cubicBezTo>
                <a:cubicBezTo>
                  <a:pt x="83" y="48"/>
                  <a:pt x="113" y="32"/>
                  <a:pt x="109" y="0"/>
                </a:cubicBezTo>
                <a:lnTo>
                  <a:pt x="4" y="0"/>
                </a:lnTo>
                <a:close/>
              </a:path>
            </a:pathLst>
          </a:custGeom>
          <a:solidFill>
            <a:srgbClr val="BA6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1" name="Freeform 169"/>
          <p:cNvSpPr>
            <a:spLocks noChangeArrowheads="1"/>
          </p:cNvSpPr>
          <p:nvPr/>
        </p:nvSpPr>
        <p:spPr bwMode="auto">
          <a:xfrm>
            <a:off x="11185525" y="2686050"/>
            <a:ext cx="261938" cy="244475"/>
          </a:xfrm>
          <a:custGeom>
            <a:avLst/>
            <a:gdLst>
              <a:gd name="T0" fmla="*/ 0 w 69"/>
              <a:gd name="T1" fmla="*/ 33850 h 65"/>
              <a:gd name="T2" fmla="*/ 0 w 69"/>
              <a:gd name="T3" fmla="*/ 203102 h 65"/>
              <a:gd name="T4" fmla="*/ 167033 w 69"/>
              <a:gd name="T5" fmla="*/ 233192 h 65"/>
              <a:gd name="T6" fmla="*/ 261938 w 69"/>
              <a:gd name="T7" fmla="*/ 195580 h 65"/>
              <a:gd name="T8" fmla="*/ 261938 w 69"/>
              <a:gd name="T9" fmla="*/ 0 h 65"/>
              <a:gd name="T10" fmla="*/ 0 w 69"/>
              <a:gd name="T11" fmla="*/ 33850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9"/>
              <a:gd name="T19" fmla="*/ 0 h 65"/>
              <a:gd name="T20" fmla="*/ 69 w 69"/>
              <a:gd name="T21" fmla="*/ 65 h 6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9" h="65">
                <a:moveTo>
                  <a:pt x="0" y="9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20" y="65"/>
                  <a:pt x="44" y="62"/>
                </a:cubicBezTo>
                <a:cubicBezTo>
                  <a:pt x="68" y="58"/>
                  <a:pt x="69" y="52"/>
                  <a:pt x="69" y="52"/>
                </a:cubicBezTo>
                <a:cubicBezTo>
                  <a:pt x="69" y="0"/>
                  <a:pt x="69" y="0"/>
                  <a:pt x="69" y="0"/>
                </a:cubicBezTo>
                <a:lnTo>
                  <a:pt x="0" y="9"/>
                </a:ln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2" name="Freeform 170"/>
          <p:cNvSpPr>
            <a:spLocks noChangeArrowheads="1"/>
          </p:cNvSpPr>
          <p:nvPr/>
        </p:nvSpPr>
        <p:spPr bwMode="auto">
          <a:xfrm>
            <a:off x="11185525" y="2686050"/>
            <a:ext cx="261938" cy="88900"/>
          </a:xfrm>
          <a:custGeom>
            <a:avLst/>
            <a:gdLst>
              <a:gd name="T0" fmla="*/ 261938 w 69"/>
              <a:gd name="T1" fmla="*/ 44450 h 24"/>
              <a:gd name="T2" fmla="*/ 261938 w 69"/>
              <a:gd name="T3" fmla="*/ 0 h 24"/>
              <a:gd name="T4" fmla="*/ 0 w 69"/>
              <a:gd name="T5" fmla="*/ 33338 h 24"/>
              <a:gd name="T6" fmla="*/ 0 w 69"/>
              <a:gd name="T7" fmla="*/ 51858 h 24"/>
              <a:gd name="T8" fmla="*/ 261938 w 69"/>
              <a:gd name="T9" fmla="*/ 44450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24"/>
              <a:gd name="T17" fmla="*/ 69 w 69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24">
                <a:moveTo>
                  <a:pt x="69" y="12"/>
                </a:moveTo>
                <a:cubicBezTo>
                  <a:pt x="69" y="0"/>
                  <a:pt x="69" y="0"/>
                  <a:pt x="69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4"/>
                  <a:pt x="0" y="14"/>
                  <a:pt x="0" y="14"/>
                </a:cubicBezTo>
                <a:cubicBezTo>
                  <a:pt x="39" y="24"/>
                  <a:pt x="49" y="17"/>
                  <a:pt x="69" y="12"/>
                </a:cubicBezTo>
                <a:close/>
              </a:path>
            </a:pathLst>
          </a:custGeom>
          <a:solidFill>
            <a:srgbClr val="CE9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3" name="Freeform 171"/>
          <p:cNvSpPr>
            <a:spLocks noChangeArrowheads="1"/>
          </p:cNvSpPr>
          <p:nvPr/>
        </p:nvSpPr>
        <p:spPr bwMode="auto">
          <a:xfrm>
            <a:off x="11245850" y="2700338"/>
            <a:ext cx="152400" cy="109537"/>
          </a:xfrm>
          <a:custGeom>
            <a:avLst/>
            <a:gdLst>
              <a:gd name="T0" fmla="*/ 0 w 40"/>
              <a:gd name="T1" fmla="*/ 18886 h 29"/>
              <a:gd name="T2" fmla="*/ 38100 w 40"/>
              <a:gd name="T3" fmla="*/ 105760 h 29"/>
              <a:gd name="T4" fmla="*/ 144780 w 40"/>
              <a:gd name="T5" fmla="*/ 94428 h 29"/>
              <a:gd name="T6" fmla="*/ 118110 w 40"/>
              <a:gd name="T7" fmla="*/ 0 h 29"/>
              <a:gd name="T8" fmla="*/ 0 w 40"/>
              <a:gd name="T9" fmla="*/ 18886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29"/>
              <a:gd name="T17" fmla="*/ 40 w 40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29">
                <a:moveTo>
                  <a:pt x="0" y="5"/>
                </a:moveTo>
                <a:cubicBezTo>
                  <a:pt x="0" y="5"/>
                  <a:pt x="7" y="28"/>
                  <a:pt x="10" y="28"/>
                </a:cubicBezTo>
                <a:cubicBezTo>
                  <a:pt x="14" y="29"/>
                  <a:pt x="36" y="28"/>
                  <a:pt x="38" y="25"/>
                </a:cubicBezTo>
                <a:cubicBezTo>
                  <a:pt x="40" y="22"/>
                  <a:pt x="31" y="0"/>
                  <a:pt x="31" y="0"/>
                </a:cubicBezTo>
                <a:lnTo>
                  <a:pt x="0" y="5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4" name="Freeform 172"/>
          <p:cNvSpPr>
            <a:spLocks noChangeArrowheads="1"/>
          </p:cNvSpPr>
          <p:nvPr/>
        </p:nvSpPr>
        <p:spPr bwMode="auto">
          <a:xfrm>
            <a:off x="10823575" y="1801813"/>
            <a:ext cx="925513" cy="538162"/>
          </a:xfrm>
          <a:custGeom>
            <a:avLst/>
            <a:gdLst>
              <a:gd name="T0" fmla="*/ 3778 w 245"/>
              <a:gd name="T1" fmla="*/ 538162 h 143"/>
              <a:gd name="T2" fmla="*/ 3778 w 245"/>
              <a:gd name="T3" fmla="*/ 259673 h 143"/>
              <a:gd name="T4" fmla="*/ 71774 w 245"/>
              <a:gd name="T5" fmla="*/ 214512 h 143"/>
              <a:gd name="T6" fmla="*/ 151104 w 245"/>
              <a:gd name="T7" fmla="*/ 60214 h 143"/>
              <a:gd name="T8" fmla="*/ 585529 w 245"/>
              <a:gd name="T9" fmla="*/ 11290 h 143"/>
              <a:gd name="T10" fmla="*/ 812185 w 245"/>
              <a:gd name="T11" fmla="*/ 210749 h 143"/>
              <a:gd name="T12" fmla="*/ 899070 w 245"/>
              <a:gd name="T13" fmla="*/ 274726 h 143"/>
              <a:gd name="T14" fmla="*/ 914180 w 245"/>
              <a:gd name="T15" fmla="*/ 526872 h 143"/>
              <a:gd name="T16" fmla="*/ 3778 w 245"/>
              <a:gd name="T17" fmla="*/ 538162 h 1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"/>
              <a:gd name="T28" fmla="*/ 0 h 143"/>
              <a:gd name="T29" fmla="*/ 245 w 245"/>
              <a:gd name="T30" fmla="*/ 143 h 14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" h="143">
                <a:moveTo>
                  <a:pt x="1" y="143"/>
                </a:moveTo>
                <a:cubicBezTo>
                  <a:pt x="1" y="143"/>
                  <a:pt x="0" y="78"/>
                  <a:pt x="1" y="69"/>
                </a:cubicBezTo>
                <a:cubicBezTo>
                  <a:pt x="2" y="61"/>
                  <a:pt x="8" y="53"/>
                  <a:pt x="19" y="57"/>
                </a:cubicBezTo>
                <a:cubicBezTo>
                  <a:pt x="19" y="57"/>
                  <a:pt x="12" y="30"/>
                  <a:pt x="40" y="16"/>
                </a:cubicBezTo>
                <a:cubicBezTo>
                  <a:pt x="67" y="2"/>
                  <a:pt x="125" y="0"/>
                  <a:pt x="155" y="3"/>
                </a:cubicBezTo>
                <a:cubicBezTo>
                  <a:pt x="210" y="9"/>
                  <a:pt x="212" y="27"/>
                  <a:pt x="215" y="56"/>
                </a:cubicBezTo>
                <a:cubicBezTo>
                  <a:pt x="215" y="56"/>
                  <a:pt x="230" y="49"/>
                  <a:pt x="238" y="73"/>
                </a:cubicBezTo>
                <a:cubicBezTo>
                  <a:pt x="245" y="98"/>
                  <a:pt x="242" y="140"/>
                  <a:pt x="242" y="140"/>
                </a:cubicBezTo>
                <a:lnTo>
                  <a:pt x="1" y="143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5" name="Freeform 173"/>
          <p:cNvSpPr>
            <a:spLocks noChangeArrowheads="1"/>
          </p:cNvSpPr>
          <p:nvPr/>
        </p:nvSpPr>
        <p:spPr bwMode="auto">
          <a:xfrm>
            <a:off x="10864850" y="1944688"/>
            <a:ext cx="839788" cy="793750"/>
          </a:xfrm>
          <a:custGeom>
            <a:avLst/>
            <a:gdLst>
              <a:gd name="T0" fmla="*/ 839788 w 222"/>
              <a:gd name="T1" fmla="*/ 406280 h 211"/>
              <a:gd name="T2" fmla="*/ 431242 w 222"/>
              <a:gd name="T3" fmla="*/ 793750 h 211"/>
              <a:gd name="T4" fmla="*/ 0 w 222"/>
              <a:gd name="T5" fmla="*/ 406280 h 211"/>
              <a:gd name="T6" fmla="*/ 272364 w 222"/>
              <a:gd name="T7" fmla="*/ 18809 h 211"/>
              <a:gd name="T8" fmla="*/ 419894 w 222"/>
              <a:gd name="T9" fmla="*/ 60190 h 211"/>
              <a:gd name="T10" fmla="*/ 552293 w 222"/>
              <a:gd name="T11" fmla="*/ 11286 h 211"/>
              <a:gd name="T12" fmla="*/ 839788 w 222"/>
              <a:gd name="T13" fmla="*/ 406280 h 2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2"/>
              <a:gd name="T22" fmla="*/ 0 h 211"/>
              <a:gd name="T23" fmla="*/ 222 w 222"/>
              <a:gd name="T24" fmla="*/ 211 h 21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2" h="211">
                <a:moveTo>
                  <a:pt x="222" y="108"/>
                </a:moveTo>
                <a:cubicBezTo>
                  <a:pt x="222" y="167"/>
                  <a:pt x="183" y="211"/>
                  <a:pt x="114" y="211"/>
                </a:cubicBezTo>
                <a:cubicBezTo>
                  <a:pt x="40" y="211"/>
                  <a:pt x="0" y="176"/>
                  <a:pt x="0" y="108"/>
                </a:cubicBezTo>
                <a:cubicBezTo>
                  <a:pt x="0" y="57"/>
                  <a:pt x="32" y="20"/>
                  <a:pt x="72" y="5"/>
                </a:cubicBezTo>
                <a:cubicBezTo>
                  <a:pt x="86" y="0"/>
                  <a:pt x="111" y="16"/>
                  <a:pt x="111" y="16"/>
                </a:cubicBezTo>
                <a:cubicBezTo>
                  <a:pt x="111" y="16"/>
                  <a:pt x="135" y="0"/>
                  <a:pt x="146" y="3"/>
                </a:cubicBezTo>
                <a:cubicBezTo>
                  <a:pt x="188" y="19"/>
                  <a:pt x="222" y="62"/>
                  <a:pt x="222" y="108"/>
                </a:cubicBezTo>
                <a:close/>
              </a:path>
            </a:pathLst>
          </a:cu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6" name="Oval 174"/>
          <p:cNvSpPr>
            <a:spLocks noChangeArrowheads="1"/>
          </p:cNvSpPr>
          <p:nvPr/>
        </p:nvSpPr>
        <p:spPr bwMode="auto">
          <a:xfrm>
            <a:off x="10788650" y="2282825"/>
            <a:ext cx="117475" cy="112713"/>
          </a:xfrm>
          <a:prstGeom prst="ellipse">
            <a:avLst/>
          </a:pr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97" name="Oval 175"/>
          <p:cNvSpPr>
            <a:spLocks noChangeArrowheads="1"/>
          </p:cNvSpPr>
          <p:nvPr/>
        </p:nvSpPr>
        <p:spPr bwMode="auto">
          <a:xfrm>
            <a:off x="11658600" y="2282825"/>
            <a:ext cx="125413" cy="120650"/>
          </a:xfrm>
          <a:prstGeom prst="ellipse">
            <a:avLst/>
          </a:prstGeom>
          <a:solidFill>
            <a:srgbClr val="DCA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398" name="Freeform 176"/>
          <p:cNvSpPr>
            <a:spLocks noChangeArrowheads="1"/>
          </p:cNvSpPr>
          <p:nvPr/>
        </p:nvSpPr>
        <p:spPr bwMode="auto">
          <a:xfrm>
            <a:off x="10856913" y="2387600"/>
            <a:ext cx="881062" cy="331788"/>
          </a:xfrm>
          <a:custGeom>
            <a:avLst/>
            <a:gdLst>
              <a:gd name="T0" fmla="*/ 0 w 233"/>
              <a:gd name="T1" fmla="*/ 11311 h 88"/>
              <a:gd name="T2" fmla="*/ 15126 w 233"/>
              <a:gd name="T3" fmla="*/ 0 h 88"/>
              <a:gd name="T4" fmla="*/ 170162 w 233"/>
              <a:gd name="T5" fmla="*/ 124421 h 88"/>
              <a:gd name="T6" fmla="*/ 230664 w 233"/>
              <a:gd name="T7" fmla="*/ 60325 h 88"/>
              <a:gd name="T8" fmla="*/ 642835 w 233"/>
              <a:gd name="T9" fmla="*/ 49014 h 88"/>
              <a:gd name="T10" fmla="*/ 707118 w 233"/>
              <a:gd name="T11" fmla="*/ 105569 h 88"/>
              <a:gd name="T12" fmla="*/ 843248 w 233"/>
              <a:gd name="T13" fmla="*/ 0 h 88"/>
              <a:gd name="T14" fmla="*/ 862155 w 233"/>
              <a:gd name="T15" fmla="*/ 15081 h 88"/>
              <a:gd name="T16" fmla="*/ 816779 w 233"/>
              <a:gd name="T17" fmla="*/ 260152 h 88"/>
              <a:gd name="T18" fmla="*/ 646616 w 233"/>
              <a:gd name="T19" fmla="*/ 312936 h 88"/>
              <a:gd name="T20" fmla="*/ 650398 w 233"/>
              <a:gd name="T21" fmla="*/ 214908 h 88"/>
              <a:gd name="T22" fmla="*/ 597458 w 233"/>
              <a:gd name="T23" fmla="*/ 98028 h 88"/>
              <a:gd name="T24" fmla="*/ 298729 w 233"/>
              <a:gd name="T25" fmla="*/ 139502 h 88"/>
              <a:gd name="T26" fmla="*/ 272260 w 233"/>
              <a:gd name="T27" fmla="*/ 331788 h 88"/>
              <a:gd name="T28" fmla="*/ 56721 w 233"/>
              <a:gd name="T29" fmla="*/ 245071 h 88"/>
              <a:gd name="T30" fmla="*/ 0 w 233"/>
              <a:gd name="T31" fmla="*/ 11311 h 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33"/>
              <a:gd name="T49" fmla="*/ 0 h 88"/>
              <a:gd name="T50" fmla="*/ 233 w 233"/>
              <a:gd name="T51" fmla="*/ 88 h 8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33" h="88">
                <a:moveTo>
                  <a:pt x="0" y="3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32" y="33"/>
                  <a:pt x="45" y="33"/>
                </a:cubicBezTo>
                <a:cubicBezTo>
                  <a:pt x="63" y="32"/>
                  <a:pt x="53" y="18"/>
                  <a:pt x="61" y="16"/>
                </a:cubicBezTo>
                <a:cubicBezTo>
                  <a:pt x="68" y="15"/>
                  <a:pt x="165" y="6"/>
                  <a:pt x="170" y="13"/>
                </a:cubicBezTo>
                <a:cubicBezTo>
                  <a:pt x="175" y="19"/>
                  <a:pt x="177" y="30"/>
                  <a:pt x="187" y="28"/>
                </a:cubicBezTo>
                <a:cubicBezTo>
                  <a:pt x="202" y="26"/>
                  <a:pt x="217" y="29"/>
                  <a:pt x="223" y="0"/>
                </a:cubicBezTo>
                <a:cubicBezTo>
                  <a:pt x="228" y="4"/>
                  <a:pt x="228" y="4"/>
                  <a:pt x="228" y="4"/>
                </a:cubicBezTo>
                <a:cubicBezTo>
                  <a:pt x="228" y="4"/>
                  <a:pt x="233" y="57"/>
                  <a:pt x="216" y="69"/>
                </a:cubicBezTo>
                <a:cubicBezTo>
                  <a:pt x="199" y="80"/>
                  <a:pt x="171" y="83"/>
                  <a:pt x="171" y="83"/>
                </a:cubicBezTo>
                <a:cubicBezTo>
                  <a:pt x="172" y="57"/>
                  <a:pt x="172" y="57"/>
                  <a:pt x="172" y="57"/>
                </a:cubicBezTo>
                <a:cubicBezTo>
                  <a:pt x="172" y="57"/>
                  <a:pt x="172" y="28"/>
                  <a:pt x="158" y="26"/>
                </a:cubicBezTo>
                <a:cubicBezTo>
                  <a:pt x="143" y="24"/>
                  <a:pt x="86" y="21"/>
                  <a:pt x="79" y="37"/>
                </a:cubicBezTo>
                <a:cubicBezTo>
                  <a:pt x="71" y="53"/>
                  <a:pt x="72" y="88"/>
                  <a:pt x="72" y="88"/>
                </a:cubicBezTo>
                <a:cubicBezTo>
                  <a:pt x="72" y="88"/>
                  <a:pt x="29" y="88"/>
                  <a:pt x="15" y="65"/>
                </a:cubicBezTo>
                <a:cubicBezTo>
                  <a:pt x="2" y="41"/>
                  <a:pt x="0" y="3"/>
                  <a:pt x="0" y="3"/>
                </a:cubicBez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99" name="Freeform 177"/>
          <p:cNvSpPr>
            <a:spLocks noChangeArrowheads="1"/>
          </p:cNvSpPr>
          <p:nvPr/>
        </p:nvSpPr>
        <p:spPr bwMode="auto">
          <a:xfrm>
            <a:off x="11209338" y="2312988"/>
            <a:ext cx="184150" cy="63500"/>
          </a:xfrm>
          <a:custGeom>
            <a:avLst/>
            <a:gdLst>
              <a:gd name="T0" fmla="*/ 184150 w 49"/>
              <a:gd name="T1" fmla="*/ 33618 h 17"/>
              <a:gd name="T2" fmla="*/ 150327 w 49"/>
              <a:gd name="T3" fmla="*/ 63500 h 17"/>
              <a:gd name="T4" fmla="*/ 30065 w 49"/>
              <a:gd name="T5" fmla="*/ 63500 h 17"/>
              <a:gd name="T6" fmla="*/ 0 w 49"/>
              <a:gd name="T7" fmla="*/ 33618 h 17"/>
              <a:gd name="T8" fmla="*/ 0 w 49"/>
              <a:gd name="T9" fmla="*/ 33618 h 17"/>
              <a:gd name="T10" fmla="*/ 30065 w 49"/>
              <a:gd name="T11" fmla="*/ 0 h 17"/>
              <a:gd name="T12" fmla="*/ 150327 w 49"/>
              <a:gd name="T13" fmla="*/ 0 h 17"/>
              <a:gd name="T14" fmla="*/ 184150 w 49"/>
              <a:gd name="T15" fmla="*/ 33618 h 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9"/>
              <a:gd name="T25" fmla="*/ 0 h 17"/>
              <a:gd name="T26" fmla="*/ 49 w 49"/>
              <a:gd name="T27" fmla="*/ 17 h 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9" h="17">
                <a:moveTo>
                  <a:pt x="49" y="9"/>
                </a:moveTo>
                <a:cubicBezTo>
                  <a:pt x="49" y="14"/>
                  <a:pt x="45" y="17"/>
                  <a:pt x="40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4" y="17"/>
                  <a:pt x="0" y="14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49" y="4"/>
                  <a:pt x="49" y="9"/>
                </a:cubicBezTo>
                <a:close/>
              </a:path>
            </a:pathLst>
          </a:custGeom>
          <a:solidFill>
            <a:srgbClr val="CE93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00" name="Oval 178"/>
          <p:cNvSpPr>
            <a:spLocks noChangeArrowheads="1"/>
          </p:cNvSpPr>
          <p:nvPr/>
        </p:nvSpPr>
        <p:spPr bwMode="auto">
          <a:xfrm>
            <a:off x="11023600" y="2200275"/>
            <a:ext cx="101600" cy="123825"/>
          </a:xfrm>
          <a:prstGeom prst="ellipse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401" name="Oval 179"/>
          <p:cNvSpPr>
            <a:spLocks noChangeArrowheads="1"/>
          </p:cNvSpPr>
          <p:nvPr/>
        </p:nvSpPr>
        <p:spPr bwMode="auto">
          <a:xfrm>
            <a:off x="11469688" y="2200275"/>
            <a:ext cx="101600" cy="123825"/>
          </a:xfrm>
          <a:prstGeom prst="ellipse">
            <a:avLst/>
          </a:pr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402" name="Freeform 180"/>
          <p:cNvSpPr>
            <a:spLocks noChangeArrowheads="1"/>
          </p:cNvSpPr>
          <p:nvPr/>
        </p:nvSpPr>
        <p:spPr bwMode="auto">
          <a:xfrm>
            <a:off x="11185525" y="2568575"/>
            <a:ext cx="242888" cy="79375"/>
          </a:xfrm>
          <a:custGeom>
            <a:avLst/>
            <a:gdLst>
              <a:gd name="T0" fmla="*/ 45542 w 64"/>
              <a:gd name="T1" fmla="*/ 79375 h 21"/>
              <a:gd name="T2" fmla="*/ 7590 w 64"/>
              <a:gd name="T3" fmla="*/ 79375 h 21"/>
              <a:gd name="T4" fmla="*/ 0 w 64"/>
              <a:gd name="T5" fmla="*/ 71815 h 21"/>
              <a:gd name="T6" fmla="*/ 7590 w 64"/>
              <a:gd name="T7" fmla="*/ 64256 h 21"/>
              <a:gd name="T8" fmla="*/ 227708 w 64"/>
              <a:gd name="T9" fmla="*/ 3780 h 21"/>
              <a:gd name="T10" fmla="*/ 239093 w 64"/>
              <a:gd name="T11" fmla="*/ 3780 h 21"/>
              <a:gd name="T12" fmla="*/ 239093 w 64"/>
              <a:gd name="T13" fmla="*/ 11339 h 21"/>
              <a:gd name="T14" fmla="*/ 45542 w 64"/>
              <a:gd name="T15" fmla="*/ 79375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4"/>
              <a:gd name="T25" fmla="*/ 0 h 21"/>
              <a:gd name="T26" fmla="*/ 64 w 64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4" h="21">
                <a:moveTo>
                  <a:pt x="12" y="21"/>
                </a:moveTo>
                <a:cubicBezTo>
                  <a:pt x="6" y="21"/>
                  <a:pt x="2" y="21"/>
                  <a:pt x="2" y="21"/>
                </a:cubicBezTo>
                <a:cubicBezTo>
                  <a:pt x="1" y="21"/>
                  <a:pt x="0" y="20"/>
                  <a:pt x="0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2" y="17"/>
                  <a:pt x="46" y="21"/>
                  <a:pt x="60" y="1"/>
                </a:cubicBezTo>
                <a:cubicBezTo>
                  <a:pt x="61" y="0"/>
                  <a:pt x="62" y="0"/>
                  <a:pt x="63" y="1"/>
                </a:cubicBezTo>
                <a:cubicBezTo>
                  <a:pt x="64" y="1"/>
                  <a:pt x="64" y="2"/>
                  <a:pt x="63" y="3"/>
                </a:cubicBezTo>
                <a:cubicBezTo>
                  <a:pt x="52" y="19"/>
                  <a:pt x="26" y="21"/>
                  <a:pt x="12" y="21"/>
                </a:cubicBez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03" name="文本框 183"/>
          <p:cNvSpPr>
            <a:spLocks noChangeArrowheads="1"/>
          </p:cNvSpPr>
          <p:nvPr/>
        </p:nvSpPr>
        <p:spPr bwMode="auto">
          <a:xfrm>
            <a:off x="4321175" y="311150"/>
            <a:ext cx="3711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rgbClr val="7DD6E6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赠送卡通人物</a:t>
            </a:r>
            <a:endParaRPr lang="en-US" altLang="zh-CN" sz="3600">
              <a:solidFill>
                <a:srgbClr val="7DD6E6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 eaLnBrk="1" hangingPunct="1"/>
            <a:r>
              <a:rPr lang="zh-CN" altLang="en-US" sz="3600">
                <a:solidFill>
                  <a:srgbClr val="A5A5A5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zh-CN" altLang="en-US">
                <a:solidFill>
                  <a:srgbClr val="A5A5A5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矢量（小心别打散了哦）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微软雅黑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225</Words>
  <Characters>0</Characters>
  <Application>Microsoft Office PowerPoint</Application>
  <DocSecurity>0</DocSecurity>
  <PresentationFormat>宽屏</PresentationFormat>
  <Lines>0</Lines>
  <Paragraphs>41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cp:keywords/>
  <dc:description/>
  <cp:lastModifiedBy>优品PPT</cp:lastModifiedBy>
  <cp:revision>35</cp:revision>
  <dcterms:created xsi:type="dcterms:W3CDTF">2015-08-19T15:27:00Z</dcterms:created>
  <dcterms:modified xsi:type="dcterms:W3CDTF">2018-05-30T09:16:16Z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