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42" r:id="rId2"/>
  </p:sldMasterIdLst>
  <p:notesMasterIdLst>
    <p:notesMasterId r:id="rId5"/>
  </p:notesMasterIdLst>
  <p:sldIdLst>
    <p:sldId id="261" r:id="rId3"/>
    <p:sldId id="292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F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592F7C40-CA93-4C96-915E-86A726B30771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1741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741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741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BB99344A-F212-4645-ACF6-08724061A3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4538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8707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695EF-D43E-4022-B0BC-B31E05984164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44B6F-B6BE-4E5F-9CAB-A99A0B7A0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260016"/>
      </p:ext>
    </p:extLst>
  </p:cSld>
  <p:clrMapOvr>
    <a:masterClrMapping/>
  </p:clrMapOvr>
  <p:transition spd="slow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7EDD9-21A7-4BBC-8CD2-00663298ED4D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F603A-3968-416B-89B1-ACC87AE351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96636"/>
      </p:ext>
    </p:extLst>
  </p:cSld>
  <p:clrMapOvr>
    <a:masterClrMapping/>
  </p:clrMapOvr>
  <p:transition spd="slow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A1ED4-E60B-4716-B2A3-1686609A716D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C51C4-4553-4FE7-8204-D465DB6BDD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361397"/>
      </p:ext>
    </p:extLst>
  </p:cSld>
  <p:clrMapOvr>
    <a:masterClrMapping/>
  </p:clrMapOvr>
  <p:transition spd="slow" advTm="3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45630"/>
      </p:ext>
    </p:extLst>
  </p:cSld>
  <p:clrMapOvr>
    <a:masterClrMapping/>
  </p:clrMapOvr>
  <p:transition spd="slow" advTm="3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771922"/>
      </p:ext>
    </p:extLst>
  </p:cSld>
  <p:clrMapOvr>
    <a:masterClrMapping/>
  </p:clrMapOvr>
  <p:transition spd="slow" advTm="3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140299"/>
      </p:ext>
    </p:extLst>
  </p:cSld>
  <p:clrMapOvr>
    <a:masterClrMapping/>
  </p:clrMapOvr>
  <p:transition spd="slow" advTm="300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37473"/>
      </p:ext>
    </p:extLst>
  </p:cSld>
  <p:clrMapOvr>
    <a:masterClrMapping/>
  </p:clrMapOvr>
  <p:transition spd="slow" advTm="3000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83089"/>
      </p:ext>
    </p:extLst>
  </p:cSld>
  <p:clrMapOvr>
    <a:masterClrMapping/>
  </p:clrMapOvr>
  <p:transition spd="slow" advTm="300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421361"/>
      </p:ext>
    </p:extLst>
  </p:cSld>
  <p:clrMapOvr>
    <a:masterClrMapping/>
  </p:clrMapOvr>
  <p:transition spd="slow" advTm="3000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096364"/>
      </p:ext>
    </p:extLst>
  </p:cSld>
  <p:clrMapOvr>
    <a:masterClrMapping/>
  </p:clrMapOvr>
  <p:transition spd="slow" advTm="3000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755994"/>
      </p:ext>
    </p:extLst>
  </p:cSld>
  <p:clrMapOvr>
    <a:masterClrMapping/>
  </p:clrMapOvr>
  <p:transition spd="slow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7D44C-9198-42BB-9BBC-72700085183D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02B5E-6715-4E28-884B-90C0B75BBA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589207"/>
      </p:ext>
    </p:extLst>
  </p:cSld>
  <p:clrMapOvr>
    <a:masterClrMapping/>
  </p:clrMapOvr>
  <p:transition spd="slow" advTm="3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716560"/>
      </p:ext>
    </p:extLst>
  </p:cSld>
  <p:clrMapOvr>
    <a:masterClrMapping/>
  </p:clrMapOvr>
  <p:transition spd="slow" advTm="3000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538492"/>
      </p:ext>
    </p:extLst>
  </p:cSld>
  <p:clrMapOvr>
    <a:masterClrMapping/>
  </p:clrMapOvr>
  <p:transition spd="slow" advTm="3000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37972"/>
      </p:ext>
    </p:extLst>
  </p:cSld>
  <p:clrMapOvr>
    <a:masterClrMapping/>
  </p:clrMapOvr>
  <p:transition spd="slow" advTm="3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C7DC7-5FB5-438D-936B-99DE81E8C21D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E2CE2-A86E-4DDE-A447-92F90C0AC1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320101"/>
      </p:ext>
    </p:extLst>
  </p:cSld>
  <p:clrMapOvr>
    <a:masterClrMapping/>
  </p:clrMapOvr>
  <p:transition spd="slow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3A6EE-98B0-450A-822E-5A0913F6BADD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BCF1F-104A-4838-8001-672F377BF0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382552"/>
      </p:ext>
    </p:extLst>
  </p:cSld>
  <p:clrMapOvr>
    <a:masterClrMapping/>
  </p:clrMapOvr>
  <p:transition spd="slow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A4969-1020-48D5-A558-0FFCFA959563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E4429-EFA0-4D6B-8302-A525EF68D7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343416"/>
      </p:ext>
    </p:extLst>
  </p:cSld>
  <p:clrMapOvr>
    <a:masterClrMapping/>
  </p:clrMapOvr>
  <p:transition spd="slow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9C7D5-E35E-4F6A-ADE0-F3A0A87A6FF2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BE092-8233-47C1-A387-BBE277A1F2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880637"/>
      </p:ext>
    </p:extLst>
  </p:cSld>
  <p:clrMapOvr>
    <a:masterClrMapping/>
  </p:clrMapOvr>
  <p:transition spd="slow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660B9-1A15-4169-A3EF-67255A338F8B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68069-9E9E-4B49-949A-AF1D912EB4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57633"/>
      </p:ext>
    </p:extLst>
  </p:cSld>
  <p:clrMapOvr>
    <a:masterClrMapping/>
  </p:clrMapOvr>
  <p:transition spd="slow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D7233-EEAE-430A-B773-C0EDF3C53503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44513-A35B-40D8-959F-5759B3F327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103450"/>
      </p:ext>
    </p:extLst>
  </p:cSld>
  <p:clrMapOvr>
    <a:masterClrMapping/>
  </p:clrMapOvr>
  <p:transition spd="slow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3C5C95-22EE-4446-85F6-9852E2B63958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DD7F05-0F2E-4496-BAAA-0B8ACE2109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530364"/>
      </p:ext>
    </p:extLst>
  </p:cSld>
  <p:clrMapOvr>
    <a:masterClrMapping/>
  </p:clrMapOvr>
  <p:transition spd="slow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44EC73B-70A7-4222-8A60-F499DB755DBC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1A37D46-A488-43BA-92FA-D70788232B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ransition spd="slow" advTm="3000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29969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</p:sldLayoutIdLst>
  <p:transition spd="slow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831850" y="165100"/>
            <a:ext cx="2689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5605" name="圆角矩形 23"/>
          <p:cNvSpPr>
            <a:spLocks noChangeArrowheads="1"/>
          </p:cNvSpPr>
          <p:nvPr/>
        </p:nvSpPr>
        <p:spPr bwMode="auto">
          <a:xfrm>
            <a:off x="2811463" y="1358900"/>
            <a:ext cx="6446837" cy="3814763"/>
          </a:xfrm>
          <a:prstGeom prst="roundRect">
            <a:avLst>
              <a:gd name="adj" fmla="val 6394"/>
            </a:avLst>
          </a:prstGeom>
          <a:solidFill>
            <a:schemeClr val="bg1"/>
          </a:solidFill>
          <a:ln w="101600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B0F0"/>
              </a:solidFill>
            </a:endParaRPr>
          </a:p>
        </p:txBody>
      </p:sp>
      <p:sp>
        <p:nvSpPr>
          <p:cNvPr id="25606" name="TextBox 7"/>
          <p:cNvSpPr>
            <a:spLocks noChangeArrowheads="1"/>
          </p:cNvSpPr>
          <p:nvPr/>
        </p:nvSpPr>
        <p:spPr bwMode="auto">
          <a:xfrm>
            <a:off x="5329238" y="1044575"/>
            <a:ext cx="1571625" cy="511175"/>
          </a:xfrm>
          <a:prstGeom prst="roundRect">
            <a:avLst>
              <a:gd name="adj" fmla="val 16667"/>
            </a:avLst>
          </a:prstGeom>
          <a:solidFill>
            <a:srgbClr val="BD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</a:p>
        </p:txBody>
      </p:sp>
      <p:pic>
        <p:nvPicPr>
          <p:cNvPr id="25607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1425" y="4640263"/>
            <a:ext cx="2125663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文本框 26"/>
          <p:cNvSpPr txBox="1">
            <a:spLocks noChangeArrowheads="1"/>
          </p:cNvSpPr>
          <p:nvPr/>
        </p:nvSpPr>
        <p:spPr bwMode="auto">
          <a:xfrm>
            <a:off x="3079750" y="1785938"/>
            <a:ext cx="5100638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242D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en-US" altLang="zh-CN" sz="1800" b="1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9" name="文本框 27"/>
          <p:cNvSpPr txBox="1">
            <a:spLocks noChangeArrowheads="1"/>
          </p:cNvSpPr>
          <p:nvPr/>
        </p:nvSpPr>
        <p:spPr bwMode="auto">
          <a:xfrm>
            <a:off x="3048000" y="3032125"/>
            <a:ext cx="510063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242D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en-US" altLang="zh-CN" sz="1800" b="1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7934785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359</Words>
  <Application>Microsoft Office PowerPoint</Application>
  <PresentationFormat>宽屏</PresentationFormat>
  <Paragraphs>13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10</cp:revision>
  <dcterms:modified xsi:type="dcterms:W3CDTF">2016-03-17T13:54:45Z</dcterms:modified>
</cp:coreProperties>
</file>