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95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8EAE9"/>
    <a:srgbClr val="FCFCFC"/>
    <a:srgbClr val="CCD0D1"/>
    <a:srgbClr val="D7D9E1"/>
    <a:srgbClr val="D5D8E3"/>
    <a:srgbClr val="DADBDE"/>
    <a:srgbClr val="D9DDE7"/>
    <a:srgbClr val="ECECEC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15" d="100"/>
          <a:sy n="115" d="100"/>
        </p:scale>
        <p:origin x="438" y="9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23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单击此处添加标题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800000">
            <a:off x="4488702" y="1230118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 rot="1800000">
            <a:off x="3570901" y="2819795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800000">
            <a:off x="3381612" y="1252491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800000">
            <a:off x="4269826" y="3185343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 rot="1800000">
            <a:off x="2766060" y="2315833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 rot="1800000">
            <a:off x="4883106" y="2123313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4591252" y="22736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4357" y="2671147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88768" y="3009915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8036" y="3011241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5926" y="263282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56648" y="23024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4824424" y="1560972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462928" y="2533132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736097" y="1521149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96136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团队协作能力强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31554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1554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操作方式科学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6136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资金准备充足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59293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主要任务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6898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612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时间进度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9293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效益预测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KSO_Shape"/>
          <p:cNvSpPr/>
          <p:nvPr/>
        </p:nvSpPr>
        <p:spPr>
          <a:xfrm>
            <a:off x="4884882" y="3578113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>
            <a:spLocks/>
          </p:cNvSpPr>
          <p:nvPr/>
        </p:nvSpPr>
        <p:spPr bwMode="auto">
          <a:xfrm>
            <a:off x="3754199" y="3576675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3075271" y="2465166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2792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/>
      <p:bldP spid="50" grpId="0"/>
      <p:bldP spid="51" grpId="0"/>
      <p:bldP spid="52" grpId="0"/>
      <p:bldP spid="53" grpId="0"/>
      <p:bldP spid="54" grpId="0"/>
      <p:bldP spid="23" grpId="0" animBg="1"/>
      <p:bldP spid="25" grpId="0" animBg="1"/>
      <p:bldP spid="26" grpId="0" animBg="1"/>
      <p:bldP spid="29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 animBg="1"/>
      <p:bldP spid="71" grpId="0" animBg="1"/>
      <p:bldP spid="7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5973</TotalTime>
  <Words>281</Words>
  <Application>Microsoft Office PowerPoint</Application>
  <PresentationFormat>全屏显示(16:9)</PresentationFormat>
  <Paragraphs>33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Kozuka Gothic Pr6N M</vt:lpstr>
      <vt:lpstr>Meiryo</vt:lpstr>
      <vt:lpstr>方正兰亭纤黑简体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299</cp:revision>
  <dcterms:created xsi:type="dcterms:W3CDTF">2015-04-24T01:01:13Z</dcterms:created>
  <dcterms:modified xsi:type="dcterms:W3CDTF">2016-03-17T13:20:26Z</dcterms:modified>
</cp:coreProperties>
</file>