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62" r:id="rId5"/>
    <p:sldId id="263" r:id="rId6"/>
    <p:sldId id="264" r:id="rId7"/>
    <p:sldId id="261" r:id="rId8"/>
    <p:sldId id="258" r:id="rId9"/>
    <p:sldId id="259" r:id="rId10"/>
    <p:sldId id="260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3636"/>
    <a:srgbClr val="2B2B2B"/>
    <a:srgbClr val="2582C6"/>
    <a:srgbClr val="FFFF99"/>
    <a:srgbClr val="FF66CC"/>
    <a:srgbClr val="020007"/>
    <a:srgbClr val="10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24T15:46:11.175" idx="1">
    <p:pos x="3667" y="1125"/>
    <p:text>预览及使用此模板前先下载英文Segoe Script、中文新蒂小丸子小学版字体，预览效果会更加美观！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7882F-08D8-440D-B220-27F9296404B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EE59C-3B2D-4513-AC46-7C0CA58BB2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1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smtClean="0"/>
              <a:t>、中文新蒂小丸子小学版字体，预览效果会更加美观！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77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6364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98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579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92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840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3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51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950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529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074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4953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5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43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368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709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44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4553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1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68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9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04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1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47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3636"/>
            </a:gs>
            <a:gs pos="37000">
              <a:srgbClr val="2B2B2B"/>
            </a:gs>
            <a:gs pos="86000">
              <a:srgbClr val="101010"/>
            </a:gs>
            <a:gs pos="100000">
              <a:srgbClr val="0200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B0B2-25C2-465E-A81B-CA14DF5CFA1A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600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comments" Target="../comments/comment1.xml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0.emf"/><Relationship Id="rId7" Type="http://schemas.openxmlformats.org/officeDocument/2006/relationships/image" Target="../media/image15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emf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4503" y="3940299"/>
            <a:ext cx="3923069" cy="13301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/>
          <a:srcRect r="48214"/>
          <a:stretch/>
        </p:blipFill>
        <p:spPr>
          <a:xfrm>
            <a:off x="5461485" y="3940299"/>
            <a:ext cx="1421915" cy="84064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69738" y="2189612"/>
            <a:ext cx="6531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POWERPOINT</a:t>
            </a:r>
          </a:p>
          <a:p>
            <a:pPr algn="ctr"/>
            <a:r>
              <a:rPr kumimoji="1" lang="en-US" altLang="zh-CN" sz="48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TEMPLATE</a:t>
            </a:r>
            <a:endParaRPr kumimoji="1" lang="zh-CN" altLang="en-US" sz="4800" dirty="0" smtClean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883" y="724728"/>
            <a:ext cx="1462500" cy="1091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9878765" y="724728"/>
            <a:ext cx="1462500" cy="109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2485" y="1526733"/>
            <a:ext cx="1248750" cy="978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450453">
            <a:off x="8140822" y="2711098"/>
            <a:ext cx="2454985" cy="13594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424838">
            <a:off x="8979134" y="3138551"/>
            <a:ext cx="1249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PRESENTED</a:t>
            </a:r>
          </a:p>
          <a:p>
            <a:pPr algn="ctr"/>
            <a:r>
              <a:rPr kumimoji="1" lang="zh-CN" altLang="en-US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BY</a:t>
            </a:r>
            <a:r>
              <a:rPr kumimoji="1" lang="zh-CN" altLang="en-US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endParaRPr kumimoji="1" lang="en-US" altLang="zh-CN" sz="1200" dirty="0" smtClean="0">
              <a:solidFill>
                <a:schemeClr val="bg1"/>
              </a:solidFill>
              <a:latin typeface="Segoe Script" panose="020B0504020000000003" pitchFamily="34" charset="0"/>
            </a:endParaRPr>
          </a:p>
          <a:p>
            <a:pPr algn="ctr"/>
            <a:r>
              <a:rPr kumimoji="1" lang="en-US" altLang="zh-CN" sz="1200" dirty="0" err="1" smtClean="0">
                <a:solidFill>
                  <a:schemeClr val="bg1"/>
                </a:solidFill>
                <a:latin typeface="Segoe Script" panose="020B0504020000000003" pitchFamily="34" charset="0"/>
              </a:rPr>
              <a:t>OfficePLUS</a:t>
            </a:r>
            <a:endParaRPr kumimoji="1" lang="zh-CN" altLang="en-US" sz="12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21860" y="3054890"/>
            <a:ext cx="1361250" cy="131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2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4503" y="3940299"/>
            <a:ext cx="3923069" cy="13301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r="48214"/>
          <a:stretch/>
        </p:blipFill>
        <p:spPr>
          <a:xfrm>
            <a:off x="5461485" y="3940299"/>
            <a:ext cx="1421915" cy="84064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69738" y="2189612"/>
            <a:ext cx="6531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THANK</a:t>
            </a:r>
          </a:p>
          <a:p>
            <a:pPr algn="ctr"/>
            <a:r>
              <a:rPr kumimoji="1" lang="en-US" altLang="zh-CN" sz="48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YOU</a:t>
            </a:r>
            <a:endParaRPr kumimoji="1" lang="zh-CN" altLang="en-US" sz="4800" dirty="0" smtClean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883" y="724728"/>
            <a:ext cx="1462500" cy="1091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878765" y="724728"/>
            <a:ext cx="1462500" cy="109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711107">
            <a:off x="4168635" y="1581333"/>
            <a:ext cx="1248750" cy="978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50453">
            <a:off x="7432166" y="2770150"/>
            <a:ext cx="2454985" cy="13594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424838">
            <a:off x="8270478" y="3197603"/>
            <a:ext cx="1249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PRESENTED</a:t>
            </a:r>
          </a:p>
          <a:p>
            <a:pPr algn="ctr"/>
            <a:r>
              <a:rPr kumimoji="1" lang="zh-CN" altLang="en-US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BY</a:t>
            </a:r>
            <a:r>
              <a:rPr kumimoji="1" lang="zh-CN" altLang="en-US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endParaRPr kumimoji="1" lang="en-US" altLang="zh-CN" sz="1200" dirty="0" smtClean="0">
              <a:solidFill>
                <a:schemeClr val="bg1"/>
              </a:solidFill>
              <a:latin typeface="Segoe Script" panose="020B0504020000000003" pitchFamily="34" charset="0"/>
            </a:endParaRPr>
          </a:p>
          <a:p>
            <a:pPr algn="ctr"/>
            <a:r>
              <a:rPr kumimoji="1" lang="en-US" altLang="zh-CN" sz="1200" dirty="0" err="1" smtClean="0">
                <a:solidFill>
                  <a:schemeClr val="bg1"/>
                </a:solidFill>
                <a:latin typeface="Segoe Script" panose="020B0504020000000003" pitchFamily="34" charset="0"/>
              </a:rPr>
              <a:t>OfficePLUS</a:t>
            </a:r>
            <a:endParaRPr kumimoji="1" lang="zh-CN" altLang="en-US" sz="12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94227" y="2744143"/>
            <a:ext cx="1361250" cy="131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800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8719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1</a:t>
            </a:r>
            <a:endParaRPr lang="zh-CN" altLang="en-US" sz="300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5400" b="1" dirty="0" smtClean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50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534025" y="1670050"/>
            <a:ext cx="5972175" cy="4673600"/>
            <a:chOff x="0" y="0"/>
            <a:chExt cx="5455741" cy="4269987"/>
          </a:xfrm>
          <a:pattFill prst="wdUpDiag">
            <a:fgClr>
              <a:srgbClr val="FF5054"/>
            </a:fgClr>
            <a:bgClr>
              <a:srgbClr val="2B2B2B"/>
            </a:bgClr>
          </a:pattFill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271219" y="0"/>
              <a:ext cx="2924098" cy="3315920"/>
              <a:chOff x="0" y="0"/>
              <a:chExt cx="2924098" cy="3315920"/>
            </a:xfrm>
            <a:grpFill/>
          </p:grpSpPr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 rot="16200000">
                <a:off x="-1026291" y="1746370"/>
                <a:ext cx="2595840" cy="543258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 rot="16200000">
                <a:off x="-180853" y="1994800"/>
                <a:ext cx="2091783" cy="550456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 rot="16200000">
                <a:off x="-199510" y="1386331"/>
                <a:ext cx="3315920" cy="543258"/>
              </a:xfrm>
              <a:prstGeom prst="rect">
                <a:avLst/>
              </a:pr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 rot="16200000">
                <a:off x="752141" y="1744569"/>
                <a:ext cx="2595842" cy="546860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 rot="16200000">
                <a:off x="1133128" y="1524949"/>
                <a:ext cx="3027888" cy="554052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0" y="3315917"/>
              <a:ext cx="5455741" cy="954070"/>
              <a:chOff x="0" y="0"/>
              <a:chExt cx="5455741" cy="954070"/>
            </a:xfrm>
            <a:grpFill/>
          </p:grpSpPr>
          <p:sp>
            <p:nvSpPr>
              <p:cNvPr id="5" name="Rectangle 9"/>
              <p:cNvSpPr>
                <a:spLocks noChangeArrowheads="1"/>
              </p:cNvSpPr>
              <p:nvPr/>
            </p:nvSpPr>
            <p:spPr bwMode="auto">
              <a:xfrm rot="16200000">
                <a:off x="430204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 rot="16200000">
                <a:off x="2256234" y="-40243"/>
                <a:ext cx="954068" cy="1034556"/>
              </a:xfrm>
              <a:custGeom>
                <a:avLst/>
                <a:gdLst>
                  <a:gd name="T0" fmla="*/ 0 w 954068"/>
                  <a:gd name="T1" fmla="*/ 0 h 1034556"/>
                  <a:gd name="T2" fmla="*/ 954068 w 954068"/>
                  <a:gd name="T3" fmla="*/ 242046 h 1034556"/>
                  <a:gd name="T4" fmla="*/ 954068 w 954068"/>
                  <a:gd name="T5" fmla="*/ 792504 h 1034556"/>
                  <a:gd name="T6" fmla="*/ 13447 w 954068"/>
                  <a:gd name="T7" fmla="*/ 1034556 h 1034556"/>
                  <a:gd name="T8" fmla="*/ 0 w 954068"/>
                  <a:gd name="T9" fmla="*/ 0 h 10345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8"/>
                  <a:gd name="T16" fmla="*/ 0 h 1034556"/>
                  <a:gd name="T17" fmla="*/ 954068 w 954068"/>
                  <a:gd name="T18" fmla="*/ 1034556 h 10345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8" h="1034556">
                    <a:moveTo>
                      <a:pt x="0" y="0"/>
                    </a:moveTo>
                    <a:lnTo>
                      <a:pt x="954068" y="242046"/>
                    </a:lnTo>
                    <a:lnTo>
                      <a:pt x="954068" y="792504"/>
                    </a:lnTo>
                    <a:lnTo>
                      <a:pt x="13447" y="1034556"/>
                    </a:lnTo>
                    <a:cubicBezTo>
                      <a:pt x="13447" y="747977"/>
                      <a:pt x="0" y="286579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4071467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 rot="16200000">
                <a:off x="1370113" y="-114199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3162051" y="-114200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57743" y="1924636"/>
            <a:ext cx="713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50%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02975" y="2446760"/>
            <a:ext cx="1029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43%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98772" y="1085273"/>
            <a:ext cx="1029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66CC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72%</a:t>
            </a:r>
            <a:endParaRPr lang="zh-CN" altLang="en-US" sz="3200" dirty="0">
              <a:solidFill>
                <a:srgbClr val="FF66CC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79912" y="1924636"/>
            <a:ext cx="713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50%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64718" y="1400531"/>
            <a:ext cx="935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68%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15645" y="2797210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615645" y="3959003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4056868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6" name="任意多边形 16"/>
          <p:cNvSpPr>
            <a:spLocks noChangeArrowheads="1"/>
          </p:cNvSpPr>
          <p:nvPr/>
        </p:nvSpPr>
        <p:spPr bwMode="auto">
          <a:xfrm>
            <a:off x="7678067" y="1193644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rgbClr val="FF66CC"/>
            </a:fgClr>
            <a:bgClr>
              <a:srgbClr val="2B2B2B"/>
            </a:bgClr>
          </a:pattFill>
          <a:ln>
            <a:noFill/>
          </a:ln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任意多边形 19"/>
          <p:cNvSpPr>
            <a:spLocks noChangeArrowheads="1"/>
          </p:cNvSpPr>
          <p:nvPr/>
        </p:nvSpPr>
        <p:spPr bwMode="auto">
          <a:xfrm>
            <a:off x="6803765" y="2629727"/>
            <a:ext cx="154852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108269 w 2112581"/>
              <a:gd name="connsiteY0" fmla="*/ 0 h 1747506"/>
              <a:gd name="connsiteX1" fmla="*/ 2112582 w 2112581"/>
              <a:gd name="connsiteY1" fmla="*/ 380083 h 1747506"/>
              <a:gd name="connsiteX2" fmla="*/ 2112582 w 2112581"/>
              <a:gd name="connsiteY2" fmla="*/ 1367424 h 1747506"/>
              <a:gd name="connsiteX3" fmla="*/ 1108269 w 2112581"/>
              <a:gd name="connsiteY3" fmla="*/ 1747506 h 1747506"/>
              <a:gd name="connsiteX4" fmla="*/ 103956 w 2112581"/>
              <a:gd name="connsiteY4" fmla="*/ 1367424 h 1747506"/>
              <a:gd name="connsiteX5" fmla="*/ 0 w 2112581"/>
              <a:gd name="connsiteY5" fmla="*/ 399759 h 1747506"/>
              <a:gd name="connsiteX6" fmla="*/ 1108269 w 2112581"/>
              <a:gd name="connsiteY6" fmla="*/ 0 h 1747506"/>
              <a:gd name="connsiteX0" fmla="*/ 1108269 w 2112582"/>
              <a:gd name="connsiteY0" fmla="*/ 0 h 1688478"/>
              <a:gd name="connsiteX1" fmla="*/ 2112582 w 2112582"/>
              <a:gd name="connsiteY1" fmla="*/ 380083 h 1688478"/>
              <a:gd name="connsiteX2" fmla="*/ 2112582 w 2112582"/>
              <a:gd name="connsiteY2" fmla="*/ 1367424 h 1688478"/>
              <a:gd name="connsiteX3" fmla="*/ 1160247 w 2112582"/>
              <a:gd name="connsiteY3" fmla="*/ 1688478 h 1688478"/>
              <a:gd name="connsiteX4" fmla="*/ 103956 w 2112582"/>
              <a:gd name="connsiteY4" fmla="*/ 1367424 h 1688478"/>
              <a:gd name="connsiteX5" fmla="*/ 0 w 2112582"/>
              <a:gd name="connsiteY5" fmla="*/ 399759 h 1688478"/>
              <a:gd name="connsiteX6" fmla="*/ 1108269 w 2112582"/>
              <a:gd name="connsiteY6" fmla="*/ 0 h 168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2582" h="1688478">
                <a:moveTo>
                  <a:pt x="1108269" y="0"/>
                </a:moveTo>
                <a:lnTo>
                  <a:pt x="2112582" y="380083"/>
                </a:lnTo>
                <a:lnTo>
                  <a:pt x="2112582" y="1367424"/>
                </a:lnTo>
                <a:lnTo>
                  <a:pt x="1160247" y="1688478"/>
                </a:lnTo>
                <a:lnTo>
                  <a:pt x="103956" y="1367424"/>
                </a:lnTo>
                <a:lnTo>
                  <a:pt x="0" y="399759"/>
                </a:lnTo>
                <a:lnTo>
                  <a:pt x="1108269" y="0"/>
                </a:lnTo>
                <a:close/>
              </a:path>
            </a:pathLst>
          </a:custGeom>
          <a:noFill/>
          <a:ln w="12700" cap="flat" cmpd="sng">
            <a:solidFill>
              <a:srgbClr val="FFFF9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任意多边形 21"/>
          <p:cNvSpPr>
            <a:spLocks noChangeArrowheads="1"/>
          </p:cNvSpPr>
          <p:nvPr/>
        </p:nvSpPr>
        <p:spPr bwMode="auto">
          <a:xfrm>
            <a:off x="8470080" y="2686877"/>
            <a:ext cx="152947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86592"/>
              <a:gd name="connsiteY0" fmla="*/ 0 h 1747506"/>
              <a:gd name="connsiteX1" fmla="*/ 2086593 w 2086592"/>
              <a:gd name="connsiteY1" fmla="*/ 380083 h 1747506"/>
              <a:gd name="connsiteX2" fmla="*/ 2008626 w 2086592"/>
              <a:gd name="connsiteY2" fmla="*/ 1367424 h 1747506"/>
              <a:gd name="connsiteX3" fmla="*/ 1004313 w 2086592"/>
              <a:gd name="connsiteY3" fmla="*/ 1747506 h 1747506"/>
              <a:gd name="connsiteX4" fmla="*/ 0 w 2086592"/>
              <a:gd name="connsiteY4" fmla="*/ 1367424 h 1747506"/>
              <a:gd name="connsiteX5" fmla="*/ 0 w 2086592"/>
              <a:gd name="connsiteY5" fmla="*/ 380083 h 1747506"/>
              <a:gd name="connsiteX6" fmla="*/ 1004313 w 2086592"/>
              <a:gd name="connsiteY6" fmla="*/ 0 h 1747506"/>
              <a:gd name="connsiteX0" fmla="*/ 1004313 w 2086593"/>
              <a:gd name="connsiteY0" fmla="*/ 0 h 1688478"/>
              <a:gd name="connsiteX1" fmla="*/ 2086593 w 2086593"/>
              <a:gd name="connsiteY1" fmla="*/ 321055 h 1688478"/>
              <a:gd name="connsiteX2" fmla="*/ 2008626 w 2086593"/>
              <a:gd name="connsiteY2" fmla="*/ 1308396 h 1688478"/>
              <a:gd name="connsiteX3" fmla="*/ 1004313 w 2086593"/>
              <a:gd name="connsiteY3" fmla="*/ 1688478 h 1688478"/>
              <a:gd name="connsiteX4" fmla="*/ 0 w 2086593"/>
              <a:gd name="connsiteY4" fmla="*/ 1308396 h 1688478"/>
              <a:gd name="connsiteX5" fmla="*/ 0 w 2086593"/>
              <a:gd name="connsiteY5" fmla="*/ 321055 h 1688478"/>
              <a:gd name="connsiteX6" fmla="*/ 1004313 w 2086593"/>
              <a:gd name="connsiteY6" fmla="*/ 0 h 168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6593" h="1688478">
                <a:moveTo>
                  <a:pt x="1004313" y="0"/>
                </a:moveTo>
                <a:lnTo>
                  <a:pt x="2086593" y="321055"/>
                </a:lnTo>
                <a:lnTo>
                  <a:pt x="2008626" y="1308396"/>
                </a:lnTo>
                <a:lnTo>
                  <a:pt x="1004313" y="1688478"/>
                </a:lnTo>
                <a:lnTo>
                  <a:pt x="0" y="1308396"/>
                </a:lnTo>
                <a:lnTo>
                  <a:pt x="0" y="321055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FFFFFF"/>
            </a:solidFill>
            <a:miter lim="800000"/>
            <a:headEnd/>
            <a:tailEnd/>
          </a:ln>
        </p:spPr>
        <p:txBody>
          <a:bodyPr lIns="272320" tIns="313011" rIns="272320" bIns="31301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sp>
        <p:nvSpPr>
          <p:cNvPr id="9" name="任意多边形 22"/>
          <p:cNvSpPr>
            <a:spLocks noChangeArrowheads="1"/>
          </p:cNvSpPr>
          <p:nvPr/>
        </p:nvSpPr>
        <p:spPr bwMode="auto">
          <a:xfrm>
            <a:off x="7678069" y="4065809"/>
            <a:ext cx="1472326" cy="16156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08625"/>
              <a:gd name="connsiteY0" fmla="*/ 0 h 1668801"/>
              <a:gd name="connsiteX1" fmla="*/ 2008626 w 2008625"/>
              <a:gd name="connsiteY1" fmla="*/ 380083 h 1668801"/>
              <a:gd name="connsiteX2" fmla="*/ 2008626 w 2008625"/>
              <a:gd name="connsiteY2" fmla="*/ 1367424 h 1668801"/>
              <a:gd name="connsiteX3" fmla="*/ 1004314 w 2008625"/>
              <a:gd name="connsiteY3" fmla="*/ 1668801 h 1668801"/>
              <a:gd name="connsiteX4" fmla="*/ 0 w 2008625"/>
              <a:gd name="connsiteY4" fmla="*/ 1367424 h 1668801"/>
              <a:gd name="connsiteX5" fmla="*/ 0 w 2008625"/>
              <a:gd name="connsiteY5" fmla="*/ 380083 h 1668801"/>
              <a:gd name="connsiteX6" fmla="*/ 1004313 w 2008625"/>
              <a:gd name="connsiteY6" fmla="*/ 0 h 1668801"/>
              <a:gd name="connsiteX0" fmla="*/ 1004313 w 2008626"/>
              <a:gd name="connsiteY0" fmla="*/ 0 h 1668801"/>
              <a:gd name="connsiteX1" fmla="*/ 2008626 w 2008626"/>
              <a:gd name="connsiteY1" fmla="*/ 380083 h 1668801"/>
              <a:gd name="connsiteX2" fmla="*/ 1956648 w 2008626"/>
              <a:gd name="connsiteY2" fmla="*/ 1367424 h 1668801"/>
              <a:gd name="connsiteX3" fmla="*/ 1004314 w 2008626"/>
              <a:gd name="connsiteY3" fmla="*/ 1668801 h 1668801"/>
              <a:gd name="connsiteX4" fmla="*/ 0 w 2008626"/>
              <a:gd name="connsiteY4" fmla="*/ 1367424 h 1668801"/>
              <a:gd name="connsiteX5" fmla="*/ 0 w 2008626"/>
              <a:gd name="connsiteY5" fmla="*/ 380083 h 1668801"/>
              <a:gd name="connsiteX6" fmla="*/ 1004313 w 2008626"/>
              <a:gd name="connsiteY6" fmla="*/ 0 h 166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6" h="1668801">
                <a:moveTo>
                  <a:pt x="1004313" y="0"/>
                </a:moveTo>
                <a:lnTo>
                  <a:pt x="2008626" y="380083"/>
                </a:lnTo>
                <a:lnTo>
                  <a:pt x="1956648" y="1367424"/>
                </a:lnTo>
                <a:lnTo>
                  <a:pt x="1004314" y="1668801"/>
                </a:lnTo>
                <a:lnTo>
                  <a:pt x="0" y="1367424"/>
                </a:lnTo>
                <a:lnTo>
                  <a:pt x="0" y="380083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2582C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任意多边形 24"/>
          <p:cNvSpPr>
            <a:spLocks noChangeArrowheads="1"/>
          </p:cNvSpPr>
          <p:nvPr/>
        </p:nvSpPr>
        <p:spPr bwMode="auto">
          <a:xfrm>
            <a:off x="6087954" y="4065809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chemeClr val="bg1"/>
            </a:fgClr>
            <a:bgClr>
              <a:srgbClr val="2B2B2B"/>
            </a:bgClr>
          </a:pattFill>
          <a:ln w="12700" cap="flat" cmpd="sng">
            <a:noFill/>
            <a:bevel/>
            <a:headEnd/>
            <a:tailEnd/>
          </a:ln>
        </p:spPr>
        <p:txBody>
          <a:bodyPr lIns="272320" tIns="313011" rIns="272320" bIns="31301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0512" y="2985017"/>
            <a:ext cx="631455" cy="9813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53396" y="3135335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20629" y="4496258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53419" y="2744848"/>
            <a:ext cx="3723378" cy="1399945"/>
          </a:xfrm>
          <a:custGeom>
            <a:avLst/>
            <a:gdLst>
              <a:gd name="connsiteX0" fmla="*/ 0 w 3638550"/>
              <a:gd name="connsiteY0" fmla="*/ 0 h 1076095"/>
              <a:gd name="connsiteX1" fmla="*/ 3638550 w 3638550"/>
              <a:gd name="connsiteY1" fmla="*/ 0 h 1076095"/>
              <a:gd name="connsiteX2" fmla="*/ 3638550 w 3638550"/>
              <a:gd name="connsiteY2" fmla="*/ 1076095 h 1076095"/>
              <a:gd name="connsiteX3" fmla="*/ 0 w 3638550"/>
              <a:gd name="connsiteY3" fmla="*/ 1076095 h 1076095"/>
              <a:gd name="connsiteX4" fmla="*/ 0 w 3638550"/>
              <a:gd name="connsiteY4" fmla="*/ 0 h 1076095"/>
              <a:gd name="connsiteX0" fmla="*/ 0 w 3638550"/>
              <a:gd name="connsiteY0" fmla="*/ 0 h 1076095"/>
              <a:gd name="connsiteX1" fmla="*/ 3524250 w 3638550"/>
              <a:gd name="connsiteY1" fmla="*/ 152400 h 1076095"/>
              <a:gd name="connsiteX2" fmla="*/ 3638550 w 3638550"/>
              <a:gd name="connsiteY2" fmla="*/ 1076095 h 1076095"/>
              <a:gd name="connsiteX3" fmla="*/ 0 w 3638550"/>
              <a:gd name="connsiteY3" fmla="*/ 1076095 h 1076095"/>
              <a:gd name="connsiteX4" fmla="*/ 0 w 3638550"/>
              <a:gd name="connsiteY4" fmla="*/ 0 h 1076095"/>
              <a:gd name="connsiteX0" fmla="*/ 0 w 3543300"/>
              <a:gd name="connsiteY0" fmla="*/ 0 h 1076095"/>
              <a:gd name="connsiteX1" fmla="*/ 3524250 w 3543300"/>
              <a:gd name="connsiteY1" fmla="*/ 152400 h 1076095"/>
              <a:gd name="connsiteX2" fmla="*/ 3543300 w 3543300"/>
              <a:gd name="connsiteY2" fmla="*/ 1018945 h 1076095"/>
              <a:gd name="connsiteX3" fmla="*/ 0 w 3543300"/>
              <a:gd name="connsiteY3" fmla="*/ 1076095 h 1076095"/>
              <a:gd name="connsiteX4" fmla="*/ 0 w 3543300"/>
              <a:gd name="connsiteY4" fmla="*/ 0 h 107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3300" h="1076095">
                <a:moveTo>
                  <a:pt x="0" y="0"/>
                </a:moveTo>
                <a:lnTo>
                  <a:pt x="3524250" y="152400"/>
                </a:lnTo>
                <a:lnTo>
                  <a:pt x="3543300" y="1018945"/>
                </a:lnTo>
                <a:lnTo>
                  <a:pt x="0" y="107609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453419" y="3125911"/>
            <a:ext cx="379455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985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4752975" y="4203700"/>
            <a:ext cx="3059387" cy="987618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4725988" y="3675063"/>
            <a:ext cx="3060871" cy="987617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4725989" y="3146425"/>
            <a:ext cx="3060872" cy="989103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4662488" y="2619375"/>
            <a:ext cx="3059387" cy="987618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 flipH="1" flipV="1">
            <a:off x="4225439" y="3255819"/>
            <a:ext cx="553500" cy="360889"/>
            <a:chOff x="3271234" y="2343955"/>
            <a:chExt cx="965915" cy="386367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3760154" y="2730322"/>
              <a:ext cx="4769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3773783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271234" y="2343955"/>
              <a:ext cx="48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/>
          </p:cNvGrpSpPr>
          <p:nvPr/>
        </p:nvGrpSpPr>
        <p:grpSpPr bwMode="auto">
          <a:xfrm flipH="1">
            <a:off x="4276239" y="4697271"/>
            <a:ext cx="554476" cy="386136"/>
            <a:chOff x="3271234" y="2343955"/>
            <a:chExt cx="965915" cy="386367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3760994" y="2730322"/>
              <a:ext cx="47615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3772898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271234" y="2343955"/>
              <a:ext cx="48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 flipV="1">
            <a:off x="7589921" y="2741431"/>
            <a:ext cx="553500" cy="360889"/>
            <a:chOff x="3271234" y="2343955"/>
            <a:chExt cx="965915" cy="386367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3760154" y="2730322"/>
              <a:ext cx="4769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773783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271234" y="2343955"/>
              <a:ext cx="48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640721" y="4182883"/>
            <a:ext cx="554476" cy="386136"/>
            <a:chOff x="3271234" y="2343955"/>
            <a:chExt cx="965915" cy="386367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3760994" y="2730322"/>
              <a:ext cx="47615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3772898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271234" y="2343955"/>
              <a:ext cx="48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圆角矩形 25"/>
          <p:cNvSpPr/>
          <p:nvPr/>
        </p:nvSpPr>
        <p:spPr bwMode="auto">
          <a:xfrm>
            <a:off x="8176505" y="2123401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TextBox 35"/>
          <p:cNvSpPr txBox="1"/>
          <p:nvPr/>
        </p:nvSpPr>
        <p:spPr bwMode="auto">
          <a:xfrm>
            <a:off x="8241491" y="2420601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8" name="文本框 28"/>
          <p:cNvSpPr txBox="1">
            <a:spLocks noChangeArrowheads="1"/>
          </p:cNvSpPr>
          <p:nvPr/>
        </p:nvSpPr>
        <p:spPr bwMode="auto">
          <a:xfrm>
            <a:off x="8241491" y="2140868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29" name="圆角矩形 28"/>
          <p:cNvSpPr/>
          <p:nvPr/>
        </p:nvSpPr>
        <p:spPr bwMode="auto">
          <a:xfrm>
            <a:off x="8176505" y="3799994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TextBox 35"/>
          <p:cNvSpPr txBox="1"/>
          <p:nvPr/>
        </p:nvSpPr>
        <p:spPr bwMode="auto">
          <a:xfrm>
            <a:off x="8241491" y="4097194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1" name="文本框 28"/>
          <p:cNvSpPr txBox="1">
            <a:spLocks noChangeArrowheads="1"/>
          </p:cNvSpPr>
          <p:nvPr/>
        </p:nvSpPr>
        <p:spPr bwMode="auto">
          <a:xfrm>
            <a:off x="8241491" y="3817461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32" name="圆角矩形 31"/>
          <p:cNvSpPr/>
          <p:nvPr/>
        </p:nvSpPr>
        <p:spPr bwMode="auto">
          <a:xfrm>
            <a:off x="1163598" y="4387745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TextBox 35"/>
          <p:cNvSpPr txBox="1"/>
          <p:nvPr/>
        </p:nvSpPr>
        <p:spPr bwMode="auto">
          <a:xfrm>
            <a:off x="1228584" y="4684945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4" name="文本框 28"/>
          <p:cNvSpPr txBox="1">
            <a:spLocks noChangeArrowheads="1"/>
          </p:cNvSpPr>
          <p:nvPr/>
        </p:nvSpPr>
        <p:spPr bwMode="auto">
          <a:xfrm>
            <a:off x="1228584" y="4405212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35" name="圆角矩形 34"/>
          <p:cNvSpPr/>
          <p:nvPr/>
        </p:nvSpPr>
        <p:spPr bwMode="auto">
          <a:xfrm>
            <a:off x="1124758" y="2619375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TextBox 35"/>
          <p:cNvSpPr txBox="1"/>
          <p:nvPr/>
        </p:nvSpPr>
        <p:spPr bwMode="auto">
          <a:xfrm>
            <a:off x="1189744" y="2916575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7" name="文本框 28"/>
          <p:cNvSpPr txBox="1">
            <a:spLocks noChangeArrowheads="1"/>
          </p:cNvSpPr>
          <p:nvPr/>
        </p:nvSpPr>
        <p:spPr bwMode="auto">
          <a:xfrm>
            <a:off x="1189744" y="2636842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81317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2</a:t>
            </a:r>
            <a:endParaRPr lang="zh-CN" altLang="en-US" sz="300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5400" b="1" dirty="0" smtClean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447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TextBox 57"/>
          <p:cNvSpPr txBox="1">
            <a:spLocks noChangeArrowheads="1"/>
          </p:cNvSpPr>
          <p:nvPr/>
        </p:nvSpPr>
        <p:spPr bwMode="auto">
          <a:xfrm>
            <a:off x="1180039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3305702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3" name="TextBox 57"/>
          <p:cNvSpPr txBox="1">
            <a:spLocks noChangeArrowheads="1"/>
          </p:cNvSpPr>
          <p:nvPr/>
        </p:nvSpPr>
        <p:spPr bwMode="auto">
          <a:xfrm>
            <a:off x="5620277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4" name="TextBox 57"/>
          <p:cNvSpPr txBox="1">
            <a:spLocks noChangeArrowheads="1"/>
          </p:cNvSpPr>
          <p:nvPr/>
        </p:nvSpPr>
        <p:spPr bwMode="auto">
          <a:xfrm>
            <a:off x="8104715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1" name="泪滴形 32"/>
          <p:cNvSpPr>
            <a:spLocks/>
          </p:cNvSpPr>
          <p:nvPr/>
        </p:nvSpPr>
        <p:spPr bwMode="auto">
          <a:xfrm rot="8100000">
            <a:off x="1870808" y="2537790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" fmla="*/ 128 w 1768014"/>
              <a:gd name="connsiteY0" fmla="*/ 754985 h 1602413"/>
              <a:gd name="connsiteX1" fmla="*/ 939339 w 1768014"/>
              <a:gd name="connsiteY1" fmla="*/ 0 h 1602413"/>
              <a:gd name="connsiteX2" fmla="*/ 1768014 w 1768014"/>
              <a:gd name="connsiteY2" fmla="*/ 0 h 1602413"/>
              <a:gd name="connsiteX3" fmla="*/ 1768014 w 1768014"/>
              <a:gd name="connsiteY3" fmla="*/ 828675 h 1602413"/>
              <a:gd name="connsiteX4" fmla="*/ 994606 w 1768014"/>
              <a:gd name="connsiteY4" fmla="*/ 1602080 h 1602413"/>
              <a:gd name="connsiteX5" fmla="*/ 128 w 1768014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8717"/>
              <a:gd name="connsiteY0" fmla="*/ 754985 h 1602413"/>
              <a:gd name="connsiteX1" fmla="*/ 939339 w 1828717"/>
              <a:gd name="connsiteY1" fmla="*/ 0 h 1602413"/>
              <a:gd name="connsiteX2" fmla="*/ 1827887 w 1828717"/>
              <a:gd name="connsiteY2" fmla="*/ 50661 h 1602413"/>
              <a:gd name="connsiteX3" fmla="*/ 1768014 w 1828717"/>
              <a:gd name="connsiteY3" fmla="*/ 828675 h 1602413"/>
              <a:gd name="connsiteX4" fmla="*/ 994606 w 1828717"/>
              <a:gd name="connsiteY4" fmla="*/ 1602080 h 1602413"/>
              <a:gd name="connsiteX5" fmla="*/ 128 w 1828717"/>
              <a:gd name="connsiteY5" fmla="*/ 754985 h 160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2645" y="2695915"/>
            <a:ext cx="1003484" cy="1309632"/>
          </a:xfrm>
          <a:prstGeom prst="rect">
            <a:avLst/>
          </a:prstGeom>
        </p:spPr>
      </p:pic>
      <p:sp>
        <p:nvSpPr>
          <p:cNvPr id="23" name="泪滴形 32"/>
          <p:cNvSpPr>
            <a:spLocks/>
          </p:cNvSpPr>
          <p:nvPr/>
        </p:nvSpPr>
        <p:spPr bwMode="auto">
          <a:xfrm rot="8100000">
            <a:off x="3949373" y="2537791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" fmla="*/ 128 w 1768014"/>
              <a:gd name="connsiteY0" fmla="*/ 754985 h 1602413"/>
              <a:gd name="connsiteX1" fmla="*/ 939339 w 1768014"/>
              <a:gd name="connsiteY1" fmla="*/ 0 h 1602413"/>
              <a:gd name="connsiteX2" fmla="*/ 1768014 w 1768014"/>
              <a:gd name="connsiteY2" fmla="*/ 0 h 1602413"/>
              <a:gd name="connsiteX3" fmla="*/ 1768014 w 1768014"/>
              <a:gd name="connsiteY3" fmla="*/ 828675 h 1602413"/>
              <a:gd name="connsiteX4" fmla="*/ 994606 w 1768014"/>
              <a:gd name="connsiteY4" fmla="*/ 1602080 h 1602413"/>
              <a:gd name="connsiteX5" fmla="*/ 128 w 1768014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8717"/>
              <a:gd name="connsiteY0" fmla="*/ 754985 h 1602413"/>
              <a:gd name="connsiteX1" fmla="*/ 939339 w 1828717"/>
              <a:gd name="connsiteY1" fmla="*/ 0 h 1602413"/>
              <a:gd name="connsiteX2" fmla="*/ 1827887 w 1828717"/>
              <a:gd name="connsiteY2" fmla="*/ 50661 h 1602413"/>
              <a:gd name="connsiteX3" fmla="*/ 1768014 w 1828717"/>
              <a:gd name="connsiteY3" fmla="*/ 828675 h 1602413"/>
              <a:gd name="connsiteX4" fmla="*/ 994606 w 1828717"/>
              <a:gd name="connsiteY4" fmla="*/ 1602080 h 1602413"/>
              <a:gd name="connsiteX5" fmla="*/ 128 w 1828717"/>
              <a:gd name="connsiteY5" fmla="*/ 754985 h 160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泪滴形 32"/>
          <p:cNvSpPr>
            <a:spLocks/>
          </p:cNvSpPr>
          <p:nvPr/>
        </p:nvSpPr>
        <p:spPr bwMode="auto">
          <a:xfrm rot="8100000">
            <a:off x="6230132" y="2537792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" fmla="*/ 128 w 1768014"/>
              <a:gd name="connsiteY0" fmla="*/ 754985 h 1602413"/>
              <a:gd name="connsiteX1" fmla="*/ 939339 w 1768014"/>
              <a:gd name="connsiteY1" fmla="*/ 0 h 1602413"/>
              <a:gd name="connsiteX2" fmla="*/ 1768014 w 1768014"/>
              <a:gd name="connsiteY2" fmla="*/ 0 h 1602413"/>
              <a:gd name="connsiteX3" fmla="*/ 1768014 w 1768014"/>
              <a:gd name="connsiteY3" fmla="*/ 828675 h 1602413"/>
              <a:gd name="connsiteX4" fmla="*/ 994606 w 1768014"/>
              <a:gd name="connsiteY4" fmla="*/ 1602080 h 1602413"/>
              <a:gd name="connsiteX5" fmla="*/ 128 w 1768014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8717"/>
              <a:gd name="connsiteY0" fmla="*/ 754985 h 1602413"/>
              <a:gd name="connsiteX1" fmla="*/ 939339 w 1828717"/>
              <a:gd name="connsiteY1" fmla="*/ 0 h 1602413"/>
              <a:gd name="connsiteX2" fmla="*/ 1827887 w 1828717"/>
              <a:gd name="connsiteY2" fmla="*/ 50661 h 1602413"/>
              <a:gd name="connsiteX3" fmla="*/ 1768014 w 1828717"/>
              <a:gd name="connsiteY3" fmla="*/ 828675 h 1602413"/>
              <a:gd name="connsiteX4" fmla="*/ 994606 w 1828717"/>
              <a:gd name="connsiteY4" fmla="*/ 1602080 h 1602413"/>
              <a:gd name="connsiteX5" fmla="*/ 128 w 1828717"/>
              <a:gd name="connsiteY5" fmla="*/ 754985 h 160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泪滴形 32"/>
          <p:cNvSpPr>
            <a:spLocks/>
          </p:cNvSpPr>
          <p:nvPr/>
        </p:nvSpPr>
        <p:spPr bwMode="auto">
          <a:xfrm rot="8100000">
            <a:off x="8702269" y="2537793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" fmla="*/ 128 w 1768014"/>
              <a:gd name="connsiteY0" fmla="*/ 754985 h 1602413"/>
              <a:gd name="connsiteX1" fmla="*/ 939339 w 1768014"/>
              <a:gd name="connsiteY1" fmla="*/ 0 h 1602413"/>
              <a:gd name="connsiteX2" fmla="*/ 1768014 w 1768014"/>
              <a:gd name="connsiteY2" fmla="*/ 0 h 1602413"/>
              <a:gd name="connsiteX3" fmla="*/ 1768014 w 1768014"/>
              <a:gd name="connsiteY3" fmla="*/ 828675 h 1602413"/>
              <a:gd name="connsiteX4" fmla="*/ 994606 w 1768014"/>
              <a:gd name="connsiteY4" fmla="*/ 1602080 h 1602413"/>
              <a:gd name="connsiteX5" fmla="*/ 128 w 1768014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8717"/>
              <a:gd name="connsiteY0" fmla="*/ 754985 h 1602413"/>
              <a:gd name="connsiteX1" fmla="*/ 939339 w 1828717"/>
              <a:gd name="connsiteY1" fmla="*/ 0 h 1602413"/>
              <a:gd name="connsiteX2" fmla="*/ 1827887 w 1828717"/>
              <a:gd name="connsiteY2" fmla="*/ 50661 h 1602413"/>
              <a:gd name="connsiteX3" fmla="*/ 1768014 w 1828717"/>
              <a:gd name="connsiteY3" fmla="*/ 828675 h 1602413"/>
              <a:gd name="connsiteX4" fmla="*/ 994606 w 1828717"/>
              <a:gd name="connsiteY4" fmla="*/ 1602080 h 1602413"/>
              <a:gd name="connsiteX5" fmla="*/ 128 w 1828717"/>
              <a:gd name="connsiteY5" fmla="*/ 754985 h 160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8184" y="2760106"/>
            <a:ext cx="641250" cy="11812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5514" y="2910357"/>
            <a:ext cx="879235" cy="101194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2988" y="2769456"/>
            <a:ext cx="886726" cy="11996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8998" y="4981291"/>
            <a:ext cx="2239067" cy="15794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2712" y="4985381"/>
            <a:ext cx="2239067" cy="1579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65553" y="4985381"/>
            <a:ext cx="2239067" cy="15794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083" y="4985381"/>
            <a:ext cx="2239067" cy="15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59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pic>
        <p:nvPicPr>
          <p:cNvPr id="7" name="组合 29"/>
          <p:cNvPicPr>
            <a:picLocks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241" y="2254247"/>
            <a:ext cx="3297552" cy="280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975429" y="2554515"/>
            <a:ext cx="171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20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8450" y="2954625"/>
            <a:ext cx="171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20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3331" y="3212969"/>
            <a:ext cx="1712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16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14233" y="2028217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914233" y="3190010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14233" y="4378089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189915">
            <a:off x="5376507" y="4896311"/>
            <a:ext cx="1417500" cy="10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7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6" name="Freeform 42"/>
          <p:cNvSpPr>
            <a:spLocks noEditPoints="1"/>
          </p:cNvSpPr>
          <p:nvPr/>
        </p:nvSpPr>
        <p:spPr bwMode="auto">
          <a:xfrm>
            <a:off x="2782779" y="2130425"/>
            <a:ext cx="6610350" cy="3573463"/>
          </a:xfrm>
          <a:custGeom>
            <a:avLst/>
            <a:gdLst>
              <a:gd name="T0" fmla="*/ 956 w 3458"/>
              <a:gd name="T1" fmla="*/ 1719 h 1870"/>
              <a:gd name="T2" fmla="*/ 1032 w 3458"/>
              <a:gd name="T3" fmla="*/ 1643 h 1870"/>
              <a:gd name="T4" fmla="*/ 1865 w 3458"/>
              <a:gd name="T5" fmla="*/ 1567 h 1870"/>
              <a:gd name="T6" fmla="*/ 2928 w 3458"/>
              <a:gd name="T7" fmla="*/ 1491 h 1870"/>
              <a:gd name="T8" fmla="*/ 1789 w 3458"/>
              <a:gd name="T9" fmla="*/ 1491 h 1870"/>
              <a:gd name="T10" fmla="*/ 2852 w 3458"/>
              <a:gd name="T11" fmla="*/ 1413 h 1870"/>
              <a:gd name="T12" fmla="*/ 1184 w 3458"/>
              <a:gd name="T13" fmla="*/ 1413 h 1870"/>
              <a:gd name="T14" fmla="*/ 1941 w 3458"/>
              <a:gd name="T15" fmla="*/ 1338 h 1870"/>
              <a:gd name="T16" fmla="*/ 956 w 3458"/>
              <a:gd name="T17" fmla="*/ 1338 h 1870"/>
              <a:gd name="T18" fmla="*/ 2016 w 3458"/>
              <a:gd name="T19" fmla="*/ 1262 h 1870"/>
              <a:gd name="T20" fmla="*/ 1032 w 3458"/>
              <a:gd name="T21" fmla="*/ 1262 h 1870"/>
              <a:gd name="T22" fmla="*/ 2016 w 3458"/>
              <a:gd name="T23" fmla="*/ 1186 h 1870"/>
              <a:gd name="T24" fmla="*/ 1108 w 3458"/>
              <a:gd name="T25" fmla="*/ 1186 h 1870"/>
              <a:gd name="T26" fmla="*/ 2016 w 3458"/>
              <a:gd name="T27" fmla="*/ 1110 h 1870"/>
              <a:gd name="T28" fmla="*/ 1486 w 3458"/>
              <a:gd name="T29" fmla="*/ 1110 h 1870"/>
              <a:gd name="T30" fmla="*/ 2471 w 3458"/>
              <a:gd name="T31" fmla="*/ 1035 h 1870"/>
              <a:gd name="T32" fmla="*/ 1865 w 3458"/>
              <a:gd name="T33" fmla="*/ 1035 h 1870"/>
              <a:gd name="T34" fmla="*/ 729 w 3458"/>
              <a:gd name="T35" fmla="*/ 1035 h 1870"/>
              <a:gd name="T36" fmla="*/ 2395 w 3458"/>
              <a:gd name="T37" fmla="*/ 959 h 1870"/>
              <a:gd name="T38" fmla="*/ 1789 w 3458"/>
              <a:gd name="T39" fmla="*/ 959 h 1870"/>
              <a:gd name="T40" fmla="*/ 578 w 3458"/>
              <a:gd name="T41" fmla="*/ 959 h 1870"/>
              <a:gd name="T42" fmla="*/ 2395 w 3458"/>
              <a:gd name="T43" fmla="*/ 883 h 1870"/>
              <a:gd name="T44" fmla="*/ 1789 w 3458"/>
              <a:gd name="T45" fmla="*/ 883 h 1870"/>
              <a:gd name="T46" fmla="*/ 578 w 3458"/>
              <a:gd name="T47" fmla="*/ 883 h 1870"/>
              <a:gd name="T48" fmla="*/ 2547 w 3458"/>
              <a:gd name="T49" fmla="*/ 807 h 1870"/>
              <a:gd name="T50" fmla="*/ 2016 w 3458"/>
              <a:gd name="T51" fmla="*/ 807 h 1870"/>
              <a:gd name="T52" fmla="*/ 729 w 3458"/>
              <a:gd name="T53" fmla="*/ 807 h 1870"/>
              <a:gd name="T54" fmla="*/ 2776 w 3458"/>
              <a:gd name="T55" fmla="*/ 732 h 1870"/>
              <a:gd name="T56" fmla="*/ 2244 w 3458"/>
              <a:gd name="T57" fmla="*/ 732 h 1870"/>
              <a:gd name="T58" fmla="*/ 881 w 3458"/>
              <a:gd name="T59" fmla="*/ 732 h 1870"/>
              <a:gd name="T60" fmla="*/ 2928 w 3458"/>
              <a:gd name="T61" fmla="*/ 656 h 1870"/>
              <a:gd name="T62" fmla="*/ 2395 w 3458"/>
              <a:gd name="T63" fmla="*/ 656 h 1870"/>
              <a:gd name="T64" fmla="*/ 1865 w 3458"/>
              <a:gd name="T65" fmla="*/ 656 h 1870"/>
              <a:gd name="T66" fmla="*/ 881 w 3458"/>
              <a:gd name="T67" fmla="*/ 656 h 1870"/>
              <a:gd name="T68" fmla="*/ 3155 w 3458"/>
              <a:gd name="T69" fmla="*/ 578 h 1870"/>
              <a:gd name="T70" fmla="*/ 2547 w 3458"/>
              <a:gd name="T71" fmla="*/ 578 h 1870"/>
              <a:gd name="T72" fmla="*/ 2016 w 3458"/>
              <a:gd name="T73" fmla="*/ 578 h 1870"/>
              <a:gd name="T74" fmla="*/ 956 w 3458"/>
              <a:gd name="T75" fmla="*/ 578 h 1870"/>
              <a:gd name="T76" fmla="*/ 426 w 3458"/>
              <a:gd name="T77" fmla="*/ 578 h 1870"/>
              <a:gd name="T78" fmla="*/ 3003 w 3458"/>
              <a:gd name="T79" fmla="*/ 502 h 1870"/>
              <a:gd name="T80" fmla="*/ 2471 w 3458"/>
              <a:gd name="T81" fmla="*/ 502 h 1870"/>
              <a:gd name="T82" fmla="*/ 1941 w 3458"/>
              <a:gd name="T83" fmla="*/ 502 h 1870"/>
              <a:gd name="T84" fmla="*/ 729 w 3458"/>
              <a:gd name="T85" fmla="*/ 502 h 1870"/>
              <a:gd name="T86" fmla="*/ 123 w 3458"/>
              <a:gd name="T87" fmla="*/ 502 h 1870"/>
              <a:gd name="T88" fmla="*/ 3003 w 3458"/>
              <a:gd name="T89" fmla="*/ 426 h 1870"/>
              <a:gd name="T90" fmla="*/ 2471 w 3458"/>
              <a:gd name="T91" fmla="*/ 426 h 1870"/>
              <a:gd name="T92" fmla="*/ 1941 w 3458"/>
              <a:gd name="T93" fmla="*/ 426 h 1870"/>
              <a:gd name="T94" fmla="*/ 956 w 3458"/>
              <a:gd name="T95" fmla="*/ 426 h 1870"/>
              <a:gd name="T96" fmla="*/ 426 w 3458"/>
              <a:gd name="T97" fmla="*/ 426 h 1870"/>
              <a:gd name="T98" fmla="*/ 3306 w 3458"/>
              <a:gd name="T99" fmla="*/ 351 h 1870"/>
              <a:gd name="T100" fmla="*/ 2776 w 3458"/>
              <a:gd name="T101" fmla="*/ 351 h 1870"/>
              <a:gd name="T102" fmla="*/ 2244 w 3458"/>
              <a:gd name="T103" fmla="*/ 351 h 1870"/>
              <a:gd name="T104" fmla="*/ 1184 w 3458"/>
              <a:gd name="T105" fmla="*/ 351 h 1870"/>
              <a:gd name="T106" fmla="*/ 502 w 3458"/>
              <a:gd name="T107" fmla="*/ 351 h 1870"/>
              <a:gd name="T108" fmla="*/ 3079 w 3458"/>
              <a:gd name="T109" fmla="*/ 275 h 1870"/>
              <a:gd name="T110" fmla="*/ 2471 w 3458"/>
              <a:gd name="T111" fmla="*/ 275 h 1870"/>
              <a:gd name="T112" fmla="*/ 1184 w 3458"/>
              <a:gd name="T113" fmla="*/ 275 h 1870"/>
              <a:gd name="T114" fmla="*/ 426 w 3458"/>
              <a:gd name="T115" fmla="*/ 275 h 1870"/>
              <a:gd name="T116" fmla="*/ 1865 w 3458"/>
              <a:gd name="T117" fmla="*/ 199 h 1870"/>
              <a:gd name="T118" fmla="*/ 805 w 3458"/>
              <a:gd name="T119" fmla="*/ 199 h 1870"/>
              <a:gd name="T120" fmla="*/ 1789 w 3458"/>
              <a:gd name="T121" fmla="*/ 123 h 1870"/>
              <a:gd name="T122" fmla="*/ 881 w 3458"/>
              <a:gd name="T123" fmla="*/ 123 h 1870"/>
              <a:gd name="T124" fmla="*/ 1335 w 3458"/>
              <a:gd name="T125" fmla="*/ 48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58" h="1870">
                <a:moveTo>
                  <a:pt x="956" y="1870"/>
                </a:moveTo>
                <a:lnTo>
                  <a:pt x="909" y="1870"/>
                </a:lnTo>
                <a:lnTo>
                  <a:pt x="909" y="1823"/>
                </a:lnTo>
                <a:lnTo>
                  <a:pt x="956" y="1823"/>
                </a:lnTo>
                <a:lnTo>
                  <a:pt x="956" y="1870"/>
                </a:lnTo>
                <a:close/>
                <a:moveTo>
                  <a:pt x="3230" y="1794"/>
                </a:moveTo>
                <a:lnTo>
                  <a:pt x="3181" y="1794"/>
                </a:lnTo>
                <a:lnTo>
                  <a:pt x="3181" y="1747"/>
                </a:lnTo>
                <a:lnTo>
                  <a:pt x="3230" y="1747"/>
                </a:lnTo>
                <a:lnTo>
                  <a:pt x="3230" y="1794"/>
                </a:lnTo>
                <a:close/>
                <a:moveTo>
                  <a:pt x="956" y="1794"/>
                </a:moveTo>
                <a:lnTo>
                  <a:pt x="909" y="1794"/>
                </a:lnTo>
                <a:lnTo>
                  <a:pt x="909" y="1747"/>
                </a:lnTo>
                <a:lnTo>
                  <a:pt x="956" y="1747"/>
                </a:lnTo>
                <a:lnTo>
                  <a:pt x="956" y="1794"/>
                </a:lnTo>
                <a:close/>
                <a:moveTo>
                  <a:pt x="3306" y="1719"/>
                </a:moveTo>
                <a:lnTo>
                  <a:pt x="3257" y="1719"/>
                </a:lnTo>
                <a:lnTo>
                  <a:pt x="3257" y="1671"/>
                </a:lnTo>
                <a:lnTo>
                  <a:pt x="3306" y="1671"/>
                </a:lnTo>
                <a:lnTo>
                  <a:pt x="3306" y="1719"/>
                </a:lnTo>
                <a:close/>
                <a:moveTo>
                  <a:pt x="3003" y="1719"/>
                </a:moveTo>
                <a:lnTo>
                  <a:pt x="2954" y="1719"/>
                </a:lnTo>
                <a:lnTo>
                  <a:pt x="2954" y="1671"/>
                </a:lnTo>
                <a:lnTo>
                  <a:pt x="3003" y="1671"/>
                </a:lnTo>
                <a:lnTo>
                  <a:pt x="3003" y="1719"/>
                </a:lnTo>
                <a:close/>
                <a:moveTo>
                  <a:pt x="1032" y="1719"/>
                </a:moveTo>
                <a:lnTo>
                  <a:pt x="985" y="1719"/>
                </a:lnTo>
                <a:lnTo>
                  <a:pt x="985" y="1671"/>
                </a:lnTo>
                <a:lnTo>
                  <a:pt x="1032" y="1671"/>
                </a:lnTo>
                <a:lnTo>
                  <a:pt x="1032" y="1719"/>
                </a:lnTo>
                <a:close/>
                <a:moveTo>
                  <a:pt x="956" y="1719"/>
                </a:moveTo>
                <a:lnTo>
                  <a:pt x="909" y="1719"/>
                </a:lnTo>
                <a:lnTo>
                  <a:pt x="909" y="1671"/>
                </a:lnTo>
                <a:lnTo>
                  <a:pt x="956" y="1671"/>
                </a:lnTo>
                <a:lnTo>
                  <a:pt x="956" y="1719"/>
                </a:lnTo>
                <a:close/>
                <a:moveTo>
                  <a:pt x="3382" y="1643"/>
                </a:moveTo>
                <a:lnTo>
                  <a:pt x="3332" y="1643"/>
                </a:lnTo>
                <a:lnTo>
                  <a:pt x="3332" y="1596"/>
                </a:lnTo>
                <a:lnTo>
                  <a:pt x="3382" y="1596"/>
                </a:lnTo>
                <a:lnTo>
                  <a:pt x="3382" y="1643"/>
                </a:lnTo>
                <a:close/>
                <a:moveTo>
                  <a:pt x="3306" y="1643"/>
                </a:moveTo>
                <a:lnTo>
                  <a:pt x="3257" y="1643"/>
                </a:lnTo>
                <a:lnTo>
                  <a:pt x="3257" y="1596"/>
                </a:lnTo>
                <a:lnTo>
                  <a:pt x="3306" y="1596"/>
                </a:lnTo>
                <a:lnTo>
                  <a:pt x="3306" y="1643"/>
                </a:lnTo>
                <a:close/>
                <a:moveTo>
                  <a:pt x="3079" y="1643"/>
                </a:moveTo>
                <a:lnTo>
                  <a:pt x="3029" y="1643"/>
                </a:lnTo>
                <a:lnTo>
                  <a:pt x="3029" y="1596"/>
                </a:lnTo>
                <a:lnTo>
                  <a:pt x="3079" y="1596"/>
                </a:lnTo>
                <a:lnTo>
                  <a:pt x="3079" y="1643"/>
                </a:lnTo>
                <a:close/>
                <a:moveTo>
                  <a:pt x="3003" y="1643"/>
                </a:moveTo>
                <a:lnTo>
                  <a:pt x="2954" y="1643"/>
                </a:lnTo>
                <a:lnTo>
                  <a:pt x="2954" y="1596"/>
                </a:lnTo>
                <a:lnTo>
                  <a:pt x="3003" y="1596"/>
                </a:lnTo>
                <a:lnTo>
                  <a:pt x="3003" y="1643"/>
                </a:lnTo>
                <a:close/>
                <a:moveTo>
                  <a:pt x="2928" y="1643"/>
                </a:moveTo>
                <a:lnTo>
                  <a:pt x="2878" y="1643"/>
                </a:lnTo>
                <a:lnTo>
                  <a:pt x="2878" y="1596"/>
                </a:lnTo>
                <a:lnTo>
                  <a:pt x="2928" y="1596"/>
                </a:lnTo>
                <a:lnTo>
                  <a:pt x="2928" y="1643"/>
                </a:lnTo>
                <a:close/>
                <a:moveTo>
                  <a:pt x="2776" y="1643"/>
                </a:moveTo>
                <a:lnTo>
                  <a:pt x="2726" y="1643"/>
                </a:lnTo>
                <a:lnTo>
                  <a:pt x="2726" y="1596"/>
                </a:lnTo>
                <a:lnTo>
                  <a:pt x="2776" y="1596"/>
                </a:lnTo>
                <a:lnTo>
                  <a:pt x="2776" y="1643"/>
                </a:lnTo>
                <a:close/>
                <a:moveTo>
                  <a:pt x="1032" y="1643"/>
                </a:moveTo>
                <a:lnTo>
                  <a:pt x="985" y="1643"/>
                </a:lnTo>
                <a:lnTo>
                  <a:pt x="985" y="1596"/>
                </a:lnTo>
                <a:lnTo>
                  <a:pt x="1032" y="1596"/>
                </a:lnTo>
                <a:lnTo>
                  <a:pt x="1032" y="1643"/>
                </a:lnTo>
                <a:close/>
                <a:moveTo>
                  <a:pt x="956" y="1643"/>
                </a:moveTo>
                <a:lnTo>
                  <a:pt x="909" y="1643"/>
                </a:lnTo>
                <a:lnTo>
                  <a:pt x="909" y="1596"/>
                </a:lnTo>
                <a:lnTo>
                  <a:pt x="956" y="1596"/>
                </a:lnTo>
                <a:lnTo>
                  <a:pt x="956" y="1643"/>
                </a:lnTo>
                <a:close/>
                <a:moveTo>
                  <a:pt x="3079" y="1567"/>
                </a:moveTo>
                <a:lnTo>
                  <a:pt x="3029" y="1567"/>
                </a:lnTo>
                <a:lnTo>
                  <a:pt x="3029" y="1517"/>
                </a:lnTo>
                <a:lnTo>
                  <a:pt x="3079" y="1517"/>
                </a:lnTo>
                <a:lnTo>
                  <a:pt x="3079" y="1567"/>
                </a:lnTo>
                <a:close/>
                <a:moveTo>
                  <a:pt x="3003" y="1567"/>
                </a:moveTo>
                <a:lnTo>
                  <a:pt x="2954" y="1567"/>
                </a:lnTo>
                <a:lnTo>
                  <a:pt x="2954" y="1517"/>
                </a:lnTo>
                <a:lnTo>
                  <a:pt x="3003" y="1517"/>
                </a:lnTo>
                <a:lnTo>
                  <a:pt x="3003" y="1567"/>
                </a:lnTo>
                <a:close/>
                <a:moveTo>
                  <a:pt x="2928" y="1567"/>
                </a:moveTo>
                <a:lnTo>
                  <a:pt x="2878" y="1567"/>
                </a:lnTo>
                <a:lnTo>
                  <a:pt x="2878" y="1517"/>
                </a:lnTo>
                <a:lnTo>
                  <a:pt x="2928" y="1517"/>
                </a:lnTo>
                <a:lnTo>
                  <a:pt x="2928" y="1567"/>
                </a:lnTo>
                <a:close/>
                <a:moveTo>
                  <a:pt x="2852" y="1567"/>
                </a:moveTo>
                <a:lnTo>
                  <a:pt x="2802" y="1567"/>
                </a:lnTo>
                <a:lnTo>
                  <a:pt x="2802" y="1517"/>
                </a:lnTo>
                <a:lnTo>
                  <a:pt x="2852" y="1517"/>
                </a:lnTo>
                <a:lnTo>
                  <a:pt x="2852" y="1567"/>
                </a:lnTo>
                <a:close/>
                <a:moveTo>
                  <a:pt x="2776" y="1567"/>
                </a:moveTo>
                <a:lnTo>
                  <a:pt x="2726" y="1567"/>
                </a:lnTo>
                <a:lnTo>
                  <a:pt x="2726" y="1517"/>
                </a:lnTo>
                <a:lnTo>
                  <a:pt x="2776" y="1517"/>
                </a:lnTo>
                <a:lnTo>
                  <a:pt x="2776" y="1567"/>
                </a:lnTo>
                <a:close/>
                <a:moveTo>
                  <a:pt x="1865" y="1567"/>
                </a:moveTo>
                <a:lnTo>
                  <a:pt x="1818" y="1567"/>
                </a:lnTo>
                <a:lnTo>
                  <a:pt x="1818" y="1517"/>
                </a:lnTo>
                <a:lnTo>
                  <a:pt x="1865" y="1517"/>
                </a:lnTo>
                <a:lnTo>
                  <a:pt x="1865" y="1567"/>
                </a:lnTo>
                <a:close/>
                <a:moveTo>
                  <a:pt x="1789" y="1567"/>
                </a:moveTo>
                <a:lnTo>
                  <a:pt x="1742" y="1567"/>
                </a:lnTo>
                <a:lnTo>
                  <a:pt x="1742" y="1517"/>
                </a:lnTo>
                <a:lnTo>
                  <a:pt x="1789" y="1517"/>
                </a:lnTo>
                <a:lnTo>
                  <a:pt x="1789" y="1567"/>
                </a:lnTo>
                <a:close/>
                <a:moveTo>
                  <a:pt x="1108" y="1567"/>
                </a:moveTo>
                <a:lnTo>
                  <a:pt x="1060" y="1567"/>
                </a:lnTo>
                <a:lnTo>
                  <a:pt x="1060" y="1517"/>
                </a:lnTo>
                <a:lnTo>
                  <a:pt x="1108" y="1517"/>
                </a:lnTo>
                <a:lnTo>
                  <a:pt x="1108" y="1567"/>
                </a:lnTo>
                <a:close/>
                <a:moveTo>
                  <a:pt x="1032" y="1567"/>
                </a:moveTo>
                <a:lnTo>
                  <a:pt x="985" y="1567"/>
                </a:lnTo>
                <a:lnTo>
                  <a:pt x="985" y="1517"/>
                </a:lnTo>
                <a:lnTo>
                  <a:pt x="1032" y="1517"/>
                </a:lnTo>
                <a:lnTo>
                  <a:pt x="1032" y="1567"/>
                </a:lnTo>
                <a:close/>
                <a:moveTo>
                  <a:pt x="956" y="1567"/>
                </a:moveTo>
                <a:lnTo>
                  <a:pt x="909" y="1567"/>
                </a:lnTo>
                <a:lnTo>
                  <a:pt x="909" y="1517"/>
                </a:lnTo>
                <a:lnTo>
                  <a:pt x="956" y="1517"/>
                </a:lnTo>
                <a:lnTo>
                  <a:pt x="956" y="1567"/>
                </a:lnTo>
                <a:close/>
                <a:moveTo>
                  <a:pt x="3079" y="1491"/>
                </a:moveTo>
                <a:lnTo>
                  <a:pt x="3029" y="1491"/>
                </a:lnTo>
                <a:lnTo>
                  <a:pt x="3029" y="1442"/>
                </a:lnTo>
                <a:lnTo>
                  <a:pt x="3079" y="1442"/>
                </a:lnTo>
                <a:lnTo>
                  <a:pt x="3079" y="1491"/>
                </a:lnTo>
                <a:close/>
                <a:moveTo>
                  <a:pt x="3003" y="1491"/>
                </a:moveTo>
                <a:lnTo>
                  <a:pt x="2954" y="1491"/>
                </a:lnTo>
                <a:lnTo>
                  <a:pt x="2954" y="1442"/>
                </a:lnTo>
                <a:lnTo>
                  <a:pt x="3003" y="1442"/>
                </a:lnTo>
                <a:lnTo>
                  <a:pt x="3003" y="1491"/>
                </a:lnTo>
                <a:close/>
                <a:moveTo>
                  <a:pt x="2928" y="1491"/>
                </a:moveTo>
                <a:lnTo>
                  <a:pt x="2878" y="1491"/>
                </a:lnTo>
                <a:lnTo>
                  <a:pt x="2878" y="1442"/>
                </a:lnTo>
                <a:lnTo>
                  <a:pt x="2928" y="1442"/>
                </a:lnTo>
                <a:lnTo>
                  <a:pt x="2928" y="1491"/>
                </a:lnTo>
                <a:close/>
                <a:moveTo>
                  <a:pt x="2852" y="1491"/>
                </a:moveTo>
                <a:lnTo>
                  <a:pt x="2802" y="1491"/>
                </a:lnTo>
                <a:lnTo>
                  <a:pt x="2802" y="1442"/>
                </a:lnTo>
                <a:lnTo>
                  <a:pt x="2852" y="1442"/>
                </a:lnTo>
                <a:lnTo>
                  <a:pt x="2852" y="1491"/>
                </a:lnTo>
                <a:close/>
                <a:moveTo>
                  <a:pt x="2776" y="1491"/>
                </a:moveTo>
                <a:lnTo>
                  <a:pt x="2726" y="1491"/>
                </a:lnTo>
                <a:lnTo>
                  <a:pt x="2726" y="1442"/>
                </a:lnTo>
                <a:lnTo>
                  <a:pt x="2776" y="1442"/>
                </a:lnTo>
                <a:lnTo>
                  <a:pt x="2776" y="1491"/>
                </a:lnTo>
                <a:close/>
                <a:moveTo>
                  <a:pt x="2700" y="1491"/>
                </a:moveTo>
                <a:lnTo>
                  <a:pt x="2651" y="1491"/>
                </a:lnTo>
                <a:lnTo>
                  <a:pt x="2651" y="1442"/>
                </a:lnTo>
                <a:lnTo>
                  <a:pt x="2700" y="1442"/>
                </a:lnTo>
                <a:lnTo>
                  <a:pt x="2700" y="1491"/>
                </a:lnTo>
                <a:close/>
                <a:moveTo>
                  <a:pt x="2092" y="1491"/>
                </a:moveTo>
                <a:lnTo>
                  <a:pt x="2045" y="1491"/>
                </a:lnTo>
                <a:lnTo>
                  <a:pt x="2045" y="1442"/>
                </a:lnTo>
                <a:lnTo>
                  <a:pt x="2092" y="1442"/>
                </a:lnTo>
                <a:lnTo>
                  <a:pt x="2092" y="1491"/>
                </a:lnTo>
                <a:close/>
                <a:moveTo>
                  <a:pt x="1941" y="1491"/>
                </a:moveTo>
                <a:lnTo>
                  <a:pt x="1893" y="1491"/>
                </a:lnTo>
                <a:lnTo>
                  <a:pt x="1893" y="1442"/>
                </a:lnTo>
                <a:lnTo>
                  <a:pt x="1941" y="1442"/>
                </a:lnTo>
                <a:lnTo>
                  <a:pt x="1941" y="1491"/>
                </a:lnTo>
                <a:close/>
                <a:moveTo>
                  <a:pt x="1865" y="1491"/>
                </a:moveTo>
                <a:lnTo>
                  <a:pt x="1818" y="1491"/>
                </a:lnTo>
                <a:lnTo>
                  <a:pt x="1818" y="1442"/>
                </a:lnTo>
                <a:lnTo>
                  <a:pt x="1865" y="1442"/>
                </a:lnTo>
                <a:lnTo>
                  <a:pt x="1865" y="1491"/>
                </a:lnTo>
                <a:close/>
                <a:moveTo>
                  <a:pt x="1789" y="1491"/>
                </a:moveTo>
                <a:lnTo>
                  <a:pt x="1742" y="1491"/>
                </a:lnTo>
                <a:lnTo>
                  <a:pt x="1742" y="1442"/>
                </a:lnTo>
                <a:lnTo>
                  <a:pt x="1789" y="1442"/>
                </a:lnTo>
                <a:lnTo>
                  <a:pt x="1789" y="1491"/>
                </a:lnTo>
                <a:close/>
                <a:moveTo>
                  <a:pt x="1184" y="1491"/>
                </a:moveTo>
                <a:lnTo>
                  <a:pt x="1136" y="1491"/>
                </a:lnTo>
                <a:lnTo>
                  <a:pt x="1136" y="1442"/>
                </a:lnTo>
                <a:lnTo>
                  <a:pt x="1184" y="1442"/>
                </a:lnTo>
                <a:lnTo>
                  <a:pt x="1184" y="1491"/>
                </a:lnTo>
                <a:close/>
                <a:moveTo>
                  <a:pt x="1108" y="1491"/>
                </a:moveTo>
                <a:lnTo>
                  <a:pt x="1060" y="1491"/>
                </a:lnTo>
                <a:lnTo>
                  <a:pt x="1060" y="1442"/>
                </a:lnTo>
                <a:lnTo>
                  <a:pt x="1108" y="1442"/>
                </a:lnTo>
                <a:lnTo>
                  <a:pt x="1108" y="1491"/>
                </a:lnTo>
                <a:close/>
                <a:moveTo>
                  <a:pt x="1032" y="1491"/>
                </a:moveTo>
                <a:lnTo>
                  <a:pt x="985" y="1491"/>
                </a:lnTo>
                <a:lnTo>
                  <a:pt x="985" y="1442"/>
                </a:lnTo>
                <a:lnTo>
                  <a:pt x="1032" y="1442"/>
                </a:lnTo>
                <a:lnTo>
                  <a:pt x="1032" y="1491"/>
                </a:lnTo>
                <a:close/>
                <a:moveTo>
                  <a:pt x="956" y="1491"/>
                </a:moveTo>
                <a:lnTo>
                  <a:pt x="909" y="1491"/>
                </a:lnTo>
                <a:lnTo>
                  <a:pt x="909" y="1442"/>
                </a:lnTo>
                <a:lnTo>
                  <a:pt x="956" y="1442"/>
                </a:lnTo>
                <a:lnTo>
                  <a:pt x="956" y="1491"/>
                </a:lnTo>
                <a:close/>
                <a:moveTo>
                  <a:pt x="3003" y="1413"/>
                </a:moveTo>
                <a:lnTo>
                  <a:pt x="2954" y="1413"/>
                </a:lnTo>
                <a:lnTo>
                  <a:pt x="2954" y="1366"/>
                </a:lnTo>
                <a:lnTo>
                  <a:pt x="3003" y="1366"/>
                </a:lnTo>
                <a:lnTo>
                  <a:pt x="3003" y="1413"/>
                </a:lnTo>
                <a:close/>
                <a:moveTo>
                  <a:pt x="2928" y="1413"/>
                </a:moveTo>
                <a:lnTo>
                  <a:pt x="2878" y="1413"/>
                </a:lnTo>
                <a:lnTo>
                  <a:pt x="2878" y="1366"/>
                </a:lnTo>
                <a:lnTo>
                  <a:pt x="2928" y="1366"/>
                </a:lnTo>
                <a:lnTo>
                  <a:pt x="2928" y="1413"/>
                </a:lnTo>
                <a:close/>
                <a:moveTo>
                  <a:pt x="2852" y="1413"/>
                </a:moveTo>
                <a:lnTo>
                  <a:pt x="2802" y="1413"/>
                </a:lnTo>
                <a:lnTo>
                  <a:pt x="2802" y="1366"/>
                </a:lnTo>
                <a:lnTo>
                  <a:pt x="2852" y="1366"/>
                </a:lnTo>
                <a:lnTo>
                  <a:pt x="2852" y="1413"/>
                </a:lnTo>
                <a:close/>
                <a:moveTo>
                  <a:pt x="2092" y="1413"/>
                </a:moveTo>
                <a:lnTo>
                  <a:pt x="2045" y="1413"/>
                </a:lnTo>
                <a:lnTo>
                  <a:pt x="2045" y="1366"/>
                </a:lnTo>
                <a:lnTo>
                  <a:pt x="2092" y="1366"/>
                </a:lnTo>
                <a:lnTo>
                  <a:pt x="2092" y="1413"/>
                </a:lnTo>
                <a:close/>
                <a:moveTo>
                  <a:pt x="2016" y="1413"/>
                </a:moveTo>
                <a:lnTo>
                  <a:pt x="1969" y="1413"/>
                </a:lnTo>
                <a:lnTo>
                  <a:pt x="1969" y="1366"/>
                </a:lnTo>
                <a:lnTo>
                  <a:pt x="2016" y="1366"/>
                </a:lnTo>
                <a:lnTo>
                  <a:pt x="2016" y="1413"/>
                </a:lnTo>
                <a:close/>
                <a:moveTo>
                  <a:pt x="1941" y="1413"/>
                </a:moveTo>
                <a:lnTo>
                  <a:pt x="1893" y="1413"/>
                </a:lnTo>
                <a:lnTo>
                  <a:pt x="1893" y="1366"/>
                </a:lnTo>
                <a:lnTo>
                  <a:pt x="1941" y="1366"/>
                </a:lnTo>
                <a:lnTo>
                  <a:pt x="1941" y="1413"/>
                </a:lnTo>
                <a:close/>
                <a:moveTo>
                  <a:pt x="1865" y="1413"/>
                </a:moveTo>
                <a:lnTo>
                  <a:pt x="1818" y="1413"/>
                </a:lnTo>
                <a:lnTo>
                  <a:pt x="1818" y="1366"/>
                </a:lnTo>
                <a:lnTo>
                  <a:pt x="1865" y="1366"/>
                </a:lnTo>
                <a:lnTo>
                  <a:pt x="1865" y="1413"/>
                </a:lnTo>
                <a:close/>
                <a:moveTo>
                  <a:pt x="1789" y="1413"/>
                </a:moveTo>
                <a:lnTo>
                  <a:pt x="1742" y="1413"/>
                </a:lnTo>
                <a:lnTo>
                  <a:pt x="1742" y="1366"/>
                </a:lnTo>
                <a:lnTo>
                  <a:pt x="1789" y="1366"/>
                </a:lnTo>
                <a:lnTo>
                  <a:pt x="1789" y="1413"/>
                </a:lnTo>
                <a:close/>
                <a:moveTo>
                  <a:pt x="1259" y="1413"/>
                </a:moveTo>
                <a:lnTo>
                  <a:pt x="1212" y="1413"/>
                </a:lnTo>
                <a:lnTo>
                  <a:pt x="1212" y="1366"/>
                </a:lnTo>
                <a:lnTo>
                  <a:pt x="1259" y="1366"/>
                </a:lnTo>
                <a:lnTo>
                  <a:pt x="1259" y="1413"/>
                </a:lnTo>
                <a:close/>
                <a:moveTo>
                  <a:pt x="1184" y="1413"/>
                </a:moveTo>
                <a:lnTo>
                  <a:pt x="1136" y="1413"/>
                </a:lnTo>
                <a:lnTo>
                  <a:pt x="1136" y="1366"/>
                </a:lnTo>
                <a:lnTo>
                  <a:pt x="1184" y="1366"/>
                </a:lnTo>
                <a:lnTo>
                  <a:pt x="1184" y="1413"/>
                </a:lnTo>
                <a:close/>
                <a:moveTo>
                  <a:pt x="1108" y="1413"/>
                </a:moveTo>
                <a:lnTo>
                  <a:pt x="1060" y="1413"/>
                </a:lnTo>
                <a:lnTo>
                  <a:pt x="1060" y="1366"/>
                </a:lnTo>
                <a:lnTo>
                  <a:pt x="1108" y="1366"/>
                </a:lnTo>
                <a:lnTo>
                  <a:pt x="1108" y="1413"/>
                </a:lnTo>
                <a:close/>
                <a:moveTo>
                  <a:pt x="1032" y="1413"/>
                </a:moveTo>
                <a:lnTo>
                  <a:pt x="985" y="1413"/>
                </a:lnTo>
                <a:lnTo>
                  <a:pt x="985" y="1366"/>
                </a:lnTo>
                <a:lnTo>
                  <a:pt x="1032" y="1366"/>
                </a:lnTo>
                <a:lnTo>
                  <a:pt x="1032" y="1413"/>
                </a:lnTo>
                <a:close/>
                <a:moveTo>
                  <a:pt x="956" y="1413"/>
                </a:moveTo>
                <a:lnTo>
                  <a:pt x="909" y="1413"/>
                </a:lnTo>
                <a:lnTo>
                  <a:pt x="909" y="1366"/>
                </a:lnTo>
                <a:lnTo>
                  <a:pt x="956" y="1366"/>
                </a:lnTo>
                <a:lnTo>
                  <a:pt x="956" y="1413"/>
                </a:lnTo>
                <a:close/>
                <a:moveTo>
                  <a:pt x="3079" y="1338"/>
                </a:moveTo>
                <a:lnTo>
                  <a:pt x="3029" y="1338"/>
                </a:lnTo>
                <a:lnTo>
                  <a:pt x="3029" y="1290"/>
                </a:lnTo>
                <a:lnTo>
                  <a:pt x="3079" y="1290"/>
                </a:lnTo>
                <a:lnTo>
                  <a:pt x="3079" y="1338"/>
                </a:lnTo>
                <a:close/>
                <a:moveTo>
                  <a:pt x="3003" y="1338"/>
                </a:moveTo>
                <a:lnTo>
                  <a:pt x="2954" y="1338"/>
                </a:lnTo>
                <a:lnTo>
                  <a:pt x="2954" y="1290"/>
                </a:lnTo>
                <a:lnTo>
                  <a:pt x="3003" y="1290"/>
                </a:lnTo>
                <a:lnTo>
                  <a:pt x="3003" y="1338"/>
                </a:lnTo>
                <a:close/>
                <a:moveTo>
                  <a:pt x="2016" y="1338"/>
                </a:moveTo>
                <a:lnTo>
                  <a:pt x="1969" y="1338"/>
                </a:lnTo>
                <a:lnTo>
                  <a:pt x="1969" y="1290"/>
                </a:lnTo>
                <a:lnTo>
                  <a:pt x="2016" y="1290"/>
                </a:lnTo>
                <a:lnTo>
                  <a:pt x="2016" y="1338"/>
                </a:lnTo>
                <a:close/>
                <a:moveTo>
                  <a:pt x="1941" y="1338"/>
                </a:moveTo>
                <a:lnTo>
                  <a:pt x="1893" y="1338"/>
                </a:lnTo>
                <a:lnTo>
                  <a:pt x="1893" y="1290"/>
                </a:lnTo>
                <a:lnTo>
                  <a:pt x="1941" y="1290"/>
                </a:lnTo>
                <a:lnTo>
                  <a:pt x="1941" y="1338"/>
                </a:lnTo>
                <a:close/>
                <a:moveTo>
                  <a:pt x="1865" y="1338"/>
                </a:moveTo>
                <a:lnTo>
                  <a:pt x="1818" y="1338"/>
                </a:lnTo>
                <a:lnTo>
                  <a:pt x="1818" y="1290"/>
                </a:lnTo>
                <a:lnTo>
                  <a:pt x="1865" y="1290"/>
                </a:lnTo>
                <a:lnTo>
                  <a:pt x="1865" y="1338"/>
                </a:lnTo>
                <a:close/>
                <a:moveTo>
                  <a:pt x="1789" y="1338"/>
                </a:moveTo>
                <a:lnTo>
                  <a:pt x="1742" y="1338"/>
                </a:lnTo>
                <a:lnTo>
                  <a:pt x="1742" y="1290"/>
                </a:lnTo>
                <a:lnTo>
                  <a:pt x="1789" y="1290"/>
                </a:lnTo>
                <a:lnTo>
                  <a:pt x="1789" y="1338"/>
                </a:lnTo>
                <a:close/>
                <a:moveTo>
                  <a:pt x="1259" y="1338"/>
                </a:moveTo>
                <a:lnTo>
                  <a:pt x="1212" y="1338"/>
                </a:lnTo>
                <a:lnTo>
                  <a:pt x="1212" y="1290"/>
                </a:lnTo>
                <a:lnTo>
                  <a:pt x="1259" y="1290"/>
                </a:lnTo>
                <a:lnTo>
                  <a:pt x="1259" y="1338"/>
                </a:lnTo>
                <a:close/>
                <a:moveTo>
                  <a:pt x="1184" y="1338"/>
                </a:moveTo>
                <a:lnTo>
                  <a:pt x="1136" y="1338"/>
                </a:lnTo>
                <a:lnTo>
                  <a:pt x="1136" y="1290"/>
                </a:lnTo>
                <a:lnTo>
                  <a:pt x="1184" y="1290"/>
                </a:lnTo>
                <a:lnTo>
                  <a:pt x="1184" y="1338"/>
                </a:lnTo>
                <a:close/>
                <a:moveTo>
                  <a:pt x="1108" y="1338"/>
                </a:moveTo>
                <a:lnTo>
                  <a:pt x="1060" y="1338"/>
                </a:lnTo>
                <a:lnTo>
                  <a:pt x="1060" y="1290"/>
                </a:lnTo>
                <a:lnTo>
                  <a:pt x="1108" y="1290"/>
                </a:lnTo>
                <a:lnTo>
                  <a:pt x="1108" y="1338"/>
                </a:lnTo>
                <a:close/>
                <a:moveTo>
                  <a:pt x="1032" y="1338"/>
                </a:moveTo>
                <a:lnTo>
                  <a:pt x="985" y="1338"/>
                </a:lnTo>
                <a:lnTo>
                  <a:pt x="985" y="1290"/>
                </a:lnTo>
                <a:lnTo>
                  <a:pt x="1032" y="1290"/>
                </a:lnTo>
                <a:lnTo>
                  <a:pt x="1032" y="1338"/>
                </a:lnTo>
                <a:close/>
                <a:moveTo>
                  <a:pt x="956" y="1338"/>
                </a:moveTo>
                <a:lnTo>
                  <a:pt x="909" y="1338"/>
                </a:lnTo>
                <a:lnTo>
                  <a:pt x="909" y="1290"/>
                </a:lnTo>
                <a:lnTo>
                  <a:pt x="956" y="1290"/>
                </a:lnTo>
                <a:lnTo>
                  <a:pt x="956" y="1338"/>
                </a:lnTo>
                <a:close/>
                <a:moveTo>
                  <a:pt x="881" y="1338"/>
                </a:moveTo>
                <a:lnTo>
                  <a:pt x="833" y="1338"/>
                </a:lnTo>
                <a:lnTo>
                  <a:pt x="833" y="1290"/>
                </a:lnTo>
                <a:lnTo>
                  <a:pt x="881" y="1290"/>
                </a:lnTo>
                <a:lnTo>
                  <a:pt x="881" y="1338"/>
                </a:lnTo>
                <a:close/>
                <a:moveTo>
                  <a:pt x="3003" y="1262"/>
                </a:moveTo>
                <a:lnTo>
                  <a:pt x="2954" y="1262"/>
                </a:lnTo>
                <a:lnTo>
                  <a:pt x="2954" y="1215"/>
                </a:lnTo>
                <a:lnTo>
                  <a:pt x="3003" y="1215"/>
                </a:lnTo>
                <a:lnTo>
                  <a:pt x="3003" y="1262"/>
                </a:lnTo>
                <a:close/>
                <a:moveTo>
                  <a:pt x="2928" y="1262"/>
                </a:moveTo>
                <a:lnTo>
                  <a:pt x="2878" y="1262"/>
                </a:lnTo>
                <a:lnTo>
                  <a:pt x="2878" y="1215"/>
                </a:lnTo>
                <a:lnTo>
                  <a:pt x="2928" y="1215"/>
                </a:lnTo>
                <a:lnTo>
                  <a:pt x="2928" y="1262"/>
                </a:lnTo>
                <a:close/>
                <a:moveTo>
                  <a:pt x="2776" y="1262"/>
                </a:moveTo>
                <a:lnTo>
                  <a:pt x="2726" y="1262"/>
                </a:lnTo>
                <a:lnTo>
                  <a:pt x="2726" y="1215"/>
                </a:lnTo>
                <a:lnTo>
                  <a:pt x="2776" y="1215"/>
                </a:lnTo>
                <a:lnTo>
                  <a:pt x="2776" y="1262"/>
                </a:lnTo>
                <a:close/>
                <a:moveTo>
                  <a:pt x="2700" y="1262"/>
                </a:moveTo>
                <a:lnTo>
                  <a:pt x="2651" y="1262"/>
                </a:lnTo>
                <a:lnTo>
                  <a:pt x="2651" y="1215"/>
                </a:lnTo>
                <a:lnTo>
                  <a:pt x="2700" y="1215"/>
                </a:lnTo>
                <a:lnTo>
                  <a:pt x="2700" y="1262"/>
                </a:lnTo>
                <a:close/>
                <a:moveTo>
                  <a:pt x="2622" y="1262"/>
                </a:moveTo>
                <a:lnTo>
                  <a:pt x="2575" y="1262"/>
                </a:lnTo>
                <a:lnTo>
                  <a:pt x="2575" y="1215"/>
                </a:lnTo>
                <a:lnTo>
                  <a:pt x="2622" y="1215"/>
                </a:lnTo>
                <a:lnTo>
                  <a:pt x="2622" y="1262"/>
                </a:lnTo>
                <a:close/>
                <a:moveTo>
                  <a:pt x="2016" y="1262"/>
                </a:moveTo>
                <a:lnTo>
                  <a:pt x="1969" y="1262"/>
                </a:lnTo>
                <a:lnTo>
                  <a:pt x="1969" y="1215"/>
                </a:lnTo>
                <a:lnTo>
                  <a:pt x="2016" y="1215"/>
                </a:lnTo>
                <a:lnTo>
                  <a:pt x="2016" y="1262"/>
                </a:lnTo>
                <a:close/>
                <a:moveTo>
                  <a:pt x="1941" y="1262"/>
                </a:moveTo>
                <a:lnTo>
                  <a:pt x="1893" y="1262"/>
                </a:lnTo>
                <a:lnTo>
                  <a:pt x="1893" y="1215"/>
                </a:lnTo>
                <a:lnTo>
                  <a:pt x="1941" y="1215"/>
                </a:lnTo>
                <a:lnTo>
                  <a:pt x="1941" y="1262"/>
                </a:lnTo>
                <a:close/>
                <a:moveTo>
                  <a:pt x="1865" y="1262"/>
                </a:moveTo>
                <a:lnTo>
                  <a:pt x="1818" y="1262"/>
                </a:lnTo>
                <a:lnTo>
                  <a:pt x="1818" y="1215"/>
                </a:lnTo>
                <a:lnTo>
                  <a:pt x="1865" y="1215"/>
                </a:lnTo>
                <a:lnTo>
                  <a:pt x="1865" y="1262"/>
                </a:lnTo>
                <a:close/>
                <a:moveTo>
                  <a:pt x="1789" y="1262"/>
                </a:moveTo>
                <a:lnTo>
                  <a:pt x="1742" y="1262"/>
                </a:lnTo>
                <a:lnTo>
                  <a:pt x="1742" y="1215"/>
                </a:lnTo>
                <a:lnTo>
                  <a:pt x="1789" y="1215"/>
                </a:lnTo>
                <a:lnTo>
                  <a:pt x="1789" y="1262"/>
                </a:lnTo>
                <a:close/>
                <a:moveTo>
                  <a:pt x="1259" y="1262"/>
                </a:moveTo>
                <a:lnTo>
                  <a:pt x="1212" y="1262"/>
                </a:lnTo>
                <a:lnTo>
                  <a:pt x="1212" y="1215"/>
                </a:lnTo>
                <a:lnTo>
                  <a:pt x="1259" y="1215"/>
                </a:lnTo>
                <a:lnTo>
                  <a:pt x="1259" y="1262"/>
                </a:lnTo>
                <a:close/>
                <a:moveTo>
                  <a:pt x="1184" y="1262"/>
                </a:moveTo>
                <a:lnTo>
                  <a:pt x="1136" y="1262"/>
                </a:lnTo>
                <a:lnTo>
                  <a:pt x="1136" y="1215"/>
                </a:lnTo>
                <a:lnTo>
                  <a:pt x="1184" y="1215"/>
                </a:lnTo>
                <a:lnTo>
                  <a:pt x="1184" y="1262"/>
                </a:lnTo>
                <a:close/>
                <a:moveTo>
                  <a:pt x="1108" y="1262"/>
                </a:moveTo>
                <a:lnTo>
                  <a:pt x="1060" y="1262"/>
                </a:lnTo>
                <a:lnTo>
                  <a:pt x="1060" y="1215"/>
                </a:lnTo>
                <a:lnTo>
                  <a:pt x="1108" y="1215"/>
                </a:lnTo>
                <a:lnTo>
                  <a:pt x="1108" y="1262"/>
                </a:lnTo>
                <a:close/>
                <a:moveTo>
                  <a:pt x="1032" y="1262"/>
                </a:moveTo>
                <a:lnTo>
                  <a:pt x="985" y="1262"/>
                </a:lnTo>
                <a:lnTo>
                  <a:pt x="985" y="1215"/>
                </a:lnTo>
                <a:lnTo>
                  <a:pt x="1032" y="1215"/>
                </a:lnTo>
                <a:lnTo>
                  <a:pt x="1032" y="1262"/>
                </a:lnTo>
                <a:close/>
                <a:moveTo>
                  <a:pt x="956" y="1262"/>
                </a:moveTo>
                <a:lnTo>
                  <a:pt x="909" y="1262"/>
                </a:lnTo>
                <a:lnTo>
                  <a:pt x="909" y="1215"/>
                </a:lnTo>
                <a:lnTo>
                  <a:pt x="956" y="1215"/>
                </a:lnTo>
                <a:lnTo>
                  <a:pt x="956" y="1262"/>
                </a:lnTo>
                <a:close/>
                <a:moveTo>
                  <a:pt x="881" y="1262"/>
                </a:moveTo>
                <a:lnTo>
                  <a:pt x="833" y="1262"/>
                </a:lnTo>
                <a:lnTo>
                  <a:pt x="833" y="1215"/>
                </a:lnTo>
                <a:lnTo>
                  <a:pt x="881" y="1215"/>
                </a:lnTo>
                <a:lnTo>
                  <a:pt x="881" y="1262"/>
                </a:lnTo>
                <a:close/>
                <a:moveTo>
                  <a:pt x="2700" y="1186"/>
                </a:moveTo>
                <a:lnTo>
                  <a:pt x="2651" y="1186"/>
                </a:lnTo>
                <a:lnTo>
                  <a:pt x="2651" y="1139"/>
                </a:lnTo>
                <a:lnTo>
                  <a:pt x="2700" y="1139"/>
                </a:lnTo>
                <a:lnTo>
                  <a:pt x="2700" y="1186"/>
                </a:lnTo>
                <a:close/>
                <a:moveTo>
                  <a:pt x="2622" y="1186"/>
                </a:moveTo>
                <a:lnTo>
                  <a:pt x="2575" y="1186"/>
                </a:lnTo>
                <a:lnTo>
                  <a:pt x="2575" y="1139"/>
                </a:lnTo>
                <a:lnTo>
                  <a:pt x="2622" y="1139"/>
                </a:lnTo>
                <a:lnTo>
                  <a:pt x="2622" y="1186"/>
                </a:lnTo>
                <a:close/>
                <a:moveTo>
                  <a:pt x="2547" y="1186"/>
                </a:moveTo>
                <a:lnTo>
                  <a:pt x="2499" y="1186"/>
                </a:lnTo>
                <a:lnTo>
                  <a:pt x="2499" y="1139"/>
                </a:lnTo>
                <a:lnTo>
                  <a:pt x="2547" y="1139"/>
                </a:lnTo>
                <a:lnTo>
                  <a:pt x="2547" y="1186"/>
                </a:lnTo>
                <a:close/>
                <a:moveTo>
                  <a:pt x="2092" y="1186"/>
                </a:moveTo>
                <a:lnTo>
                  <a:pt x="2045" y="1186"/>
                </a:lnTo>
                <a:lnTo>
                  <a:pt x="2045" y="1139"/>
                </a:lnTo>
                <a:lnTo>
                  <a:pt x="2092" y="1139"/>
                </a:lnTo>
                <a:lnTo>
                  <a:pt x="2092" y="1186"/>
                </a:lnTo>
                <a:close/>
                <a:moveTo>
                  <a:pt x="2016" y="1186"/>
                </a:moveTo>
                <a:lnTo>
                  <a:pt x="1969" y="1186"/>
                </a:lnTo>
                <a:lnTo>
                  <a:pt x="1969" y="1139"/>
                </a:lnTo>
                <a:lnTo>
                  <a:pt x="2016" y="1139"/>
                </a:lnTo>
                <a:lnTo>
                  <a:pt x="2016" y="1186"/>
                </a:lnTo>
                <a:close/>
                <a:moveTo>
                  <a:pt x="1941" y="1186"/>
                </a:moveTo>
                <a:lnTo>
                  <a:pt x="1893" y="1186"/>
                </a:lnTo>
                <a:lnTo>
                  <a:pt x="1893" y="1139"/>
                </a:lnTo>
                <a:lnTo>
                  <a:pt x="1941" y="1139"/>
                </a:lnTo>
                <a:lnTo>
                  <a:pt x="1941" y="1186"/>
                </a:lnTo>
                <a:close/>
                <a:moveTo>
                  <a:pt x="1865" y="1186"/>
                </a:moveTo>
                <a:lnTo>
                  <a:pt x="1818" y="1186"/>
                </a:lnTo>
                <a:lnTo>
                  <a:pt x="1818" y="1139"/>
                </a:lnTo>
                <a:lnTo>
                  <a:pt x="1865" y="1139"/>
                </a:lnTo>
                <a:lnTo>
                  <a:pt x="1865" y="1186"/>
                </a:lnTo>
                <a:close/>
                <a:moveTo>
                  <a:pt x="1789" y="1186"/>
                </a:moveTo>
                <a:lnTo>
                  <a:pt x="1742" y="1186"/>
                </a:lnTo>
                <a:lnTo>
                  <a:pt x="1742" y="1139"/>
                </a:lnTo>
                <a:lnTo>
                  <a:pt x="1789" y="1139"/>
                </a:lnTo>
                <a:lnTo>
                  <a:pt x="1789" y="1186"/>
                </a:lnTo>
                <a:close/>
                <a:moveTo>
                  <a:pt x="1714" y="1186"/>
                </a:moveTo>
                <a:lnTo>
                  <a:pt x="1666" y="1186"/>
                </a:lnTo>
                <a:lnTo>
                  <a:pt x="1666" y="1139"/>
                </a:lnTo>
                <a:lnTo>
                  <a:pt x="1714" y="1139"/>
                </a:lnTo>
                <a:lnTo>
                  <a:pt x="1714" y="1186"/>
                </a:lnTo>
                <a:close/>
                <a:moveTo>
                  <a:pt x="1638" y="1186"/>
                </a:moveTo>
                <a:lnTo>
                  <a:pt x="1591" y="1186"/>
                </a:lnTo>
                <a:lnTo>
                  <a:pt x="1591" y="1139"/>
                </a:lnTo>
                <a:lnTo>
                  <a:pt x="1638" y="1139"/>
                </a:lnTo>
                <a:lnTo>
                  <a:pt x="1638" y="1186"/>
                </a:lnTo>
                <a:close/>
                <a:moveTo>
                  <a:pt x="1562" y="1186"/>
                </a:moveTo>
                <a:lnTo>
                  <a:pt x="1515" y="1186"/>
                </a:lnTo>
                <a:lnTo>
                  <a:pt x="1515" y="1139"/>
                </a:lnTo>
                <a:lnTo>
                  <a:pt x="1562" y="1139"/>
                </a:lnTo>
                <a:lnTo>
                  <a:pt x="1562" y="1186"/>
                </a:lnTo>
                <a:close/>
                <a:moveTo>
                  <a:pt x="1108" y="1186"/>
                </a:moveTo>
                <a:lnTo>
                  <a:pt x="1060" y="1186"/>
                </a:lnTo>
                <a:lnTo>
                  <a:pt x="1060" y="1139"/>
                </a:lnTo>
                <a:lnTo>
                  <a:pt x="1108" y="1139"/>
                </a:lnTo>
                <a:lnTo>
                  <a:pt x="1108" y="1186"/>
                </a:lnTo>
                <a:close/>
                <a:moveTo>
                  <a:pt x="1032" y="1186"/>
                </a:moveTo>
                <a:lnTo>
                  <a:pt x="985" y="1186"/>
                </a:lnTo>
                <a:lnTo>
                  <a:pt x="985" y="1139"/>
                </a:lnTo>
                <a:lnTo>
                  <a:pt x="1032" y="1139"/>
                </a:lnTo>
                <a:lnTo>
                  <a:pt x="1032" y="1186"/>
                </a:lnTo>
                <a:close/>
                <a:moveTo>
                  <a:pt x="956" y="1186"/>
                </a:moveTo>
                <a:lnTo>
                  <a:pt x="909" y="1186"/>
                </a:lnTo>
                <a:lnTo>
                  <a:pt x="909" y="1139"/>
                </a:lnTo>
                <a:lnTo>
                  <a:pt x="956" y="1139"/>
                </a:lnTo>
                <a:lnTo>
                  <a:pt x="956" y="1186"/>
                </a:lnTo>
                <a:close/>
                <a:moveTo>
                  <a:pt x="881" y="1186"/>
                </a:moveTo>
                <a:lnTo>
                  <a:pt x="833" y="1186"/>
                </a:lnTo>
                <a:lnTo>
                  <a:pt x="833" y="1139"/>
                </a:lnTo>
                <a:lnTo>
                  <a:pt x="881" y="1139"/>
                </a:lnTo>
                <a:lnTo>
                  <a:pt x="881" y="1186"/>
                </a:lnTo>
                <a:close/>
                <a:moveTo>
                  <a:pt x="2852" y="1110"/>
                </a:moveTo>
                <a:lnTo>
                  <a:pt x="2802" y="1110"/>
                </a:lnTo>
                <a:lnTo>
                  <a:pt x="2802" y="1063"/>
                </a:lnTo>
                <a:lnTo>
                  <a:pt x="2852" y="1063"/>
                </a:lnTo>
                <a:lnTo>
                  <a:pt x="2852" y="1110"/>
                </a:lnTo>
                <a:close/>
                <a:moveTo>
                  <a:pt x="2622" y="1110"/>
                </a:moveTo>
                <a:lnTo>
                  <a:pt x="2575" y="1110"/>
                </a:lnTo>
                <a:lnTo>
                  <a:pt x="2575" y="1063"/>
                </a:lnTo>
                <a:lnTo>
                  <a:pt x="2622" y="1063"/>
                </a:lnTo>
                <a:lnTo>
                  <a:pt x="2622" y="1110"/>
                </a:lnTo>
                <a:close/>
                <a:moveTo>
                  <a:pt x="2395" y="1110"/>
                </a:moveTo>
                <a:lnTo>
                  <a:pt x="2348" y="1110"/>
                </a:lnTo>
                <a:lnTo>
                  <a:pt x="2348" y="1063"/>
                </a:lnTo>
                <a:lnTo>
                  <a:pt x="2395" y="1063"/>
                </a:lnTo>
                <a:lnTo>
                  <a:pt x="2395" y="1110"/>
                </a:lnTo>
                <a:close/>
                <a:moveTo>
                  <a:pt x="2016" y="1110"/>
                </a:moveTo>
                <a:lnTo>
                  <a:pt x="1969" y="1110"/>
                </a:lnTo>
                <a:lnTo>
                  <a:pt x="1969" y="1063"/>
                </a:lnTo>
                <a:lnTo>
                  <a:pt x="2016" y="1063"/>
                </a:lnTo>
                <a:lnTo>
                  <a:pt x="2016" y="1110"/>
                </a:lnTo>
                <a:close/>
                <a:moveTo>
                  <a:pt x="1941" y="1110"/>
                </a:moveTo>
                <a:lnTo>
                  <a:pt x="1893" y="1110"/>
                </a:lnTo>
                <a:lnTo>
                  <a:pt x="1893" y="1063"/>
                </a:lnTo>
                <a:lnTo>
                  <a:pt x="1941" y="1063"/>
                </a:lnTo>
                <a:lnTo>
                  <a:pt x="1941" y="1110"/>
                </a:lnTo>
                <a:close/>
                <a:moveTo>
                  <a:pt x="1865" y="1110"/>
                </a:moveTo>
                <a:lnTo>
                  <a:pt x="1818" y="1110"/>
                </a:lnTo>
                <a:lnTo>
                  <a:pt x="1818" y="1063"/>
                </a:lnTo>
                <a:lnTo>
                  <a:pt x="1865" y="1063"/>
                </a:lnTo>
                <a:lnTo>
                  <a:pt x="1865" y="1110"/>
                </a:lnTo>
                <a:close/>
                <a:moveTo>
                  <a:pt x="1789" y="1110"/>
                </a:moveTo>
                <a:lnTo>
                  <a:pt x="1742" y="1110"/>
                </a:lnTo>
                <a:lnTo>
                  <a:pt x="1742" y="1063"/>
                </a:lnTo>
                <a:lnTo>
                  <a:pt x="1789" y="1063"/>
                </a:lnTo>
                <a:lnTo>
                  <a:pt x="1789" y="1110"/>
                </a:lnTo>
                <a:close/>
                <a:moveTo>
                  <a:pt x="1714" y="1110"/>
                </a:moveTo>
                <a:lnTo>
                  <a:pt x="1666" y="1110"/>
                </a:lnTo>
                <a:lnTo>
                  <a:pt x="1666" y="1063"/>
                </a:lnTo>
                <a:lnTo>
                  <a:pt x="1714" y="1063"/>
                </a:lnTo>
                <a:lnTo>
                  <a:pt x="1714" y="1110"/>
                </a:lnTo>
                <a:close/>
                <a:moveTo>
                  <a:pt x="1638" y="1110"/>
                </a:moveTo>
                <a:lnTo>
                  <a:pt x="1591" y="1110"/>
                </a:lnTo>
                <a:lnTo>
                  <a:pt x="1591" y="1063"/>
                </a:lnTo>
                <a:lnTo>
                  <a:pt x="1638" y="1063"/>
                </a:lnTo>
                <a:lnTo>
                  <a:pt x="1638" y="1110"/>
                </a:lnTo>
                <a:close/>
                <a:moveTo>
                  <a:pt x="1562" y="1110"/>
                </a:moveTo>
                <a:lnTo>
                  <a:pt x="1515" y="1110"/>
                </a:lnTo>
                <a:lnTo>
                  <a:pt x="1515" y="1063"/>
                </a:lnTo>
                <a:lnTo>
                  <a:pt x="1562" y="1063"/>
                </a:lnTo>
                <a:lnTo>
                  <a:pt x="1562" y="1110"/>
                </a:lnTo>
                <a:close/>
                <a:moveTo>
                  <a:pt x="1486" y="1110"/>
                </a:moveTo>
                <a:lnTo>
                  <a:pt x="1439" y="1110"/>
                </a:lnTo>
                <a:lnTo>
                  <a:pt x="1439" y="1063"/>
                </a:lnTo>
                <a:lnTo>
                  <a:pt x="1486" y="1063"/>
                </a:lnTo>
                <a:lnTo>
                  <a:pt x="1486" y="1110"/>
                </a:lnTo>
                <a:close/>
                <a:moveTo>
                  <a:pt x="1032" y="1110"/>
                </a:moveTo>
                <a:lnTo>
                  <a:pt x="985" y="1110"/>
                </a:lnTo>
                <a:lnTo>
                  <a:pt x="985" y="1063"/>
                </a:lnTo>
                <a:lnTo>
                  <a:pt x="1032" y="1063"/>
                </a:lnTo>
                <a:lnTo>
                  <a:pt x="1032" y="1110"/>
                </a:lnTo>
                <a:close/>
                <a:moveTo>
                  <a:pt x="956" y="1110"/>
                </a:moveTo>
                <a:lnTo>
                  <a:pt x="909" y="1110"/>
                </a:lnTo>
                <a:lnTo>
                  <a:pt x="909" y="1063"/>
                </a:lnTo>
                <a:lnTo>
                  <a:pt x="956" y="1063"/>
                </a:lnTo>
                <a:lnTo>
                  <a:pt x="956" y="1110"/>
                </a:lnTo>
                <a:close/>
                <a:moveTo>
                  <a:pt x="881" y="1110"/>
                </a:moveTo>
                <a:lnTo>
                  <a:pt x="833" y="1110"/>
                </a:lnTo>
                <a:lnTo>
                  <a:pt x="833" y="1063"/>
                </a:lnTo>
                <a:lnTo>
                  <a:pt x="881" y="1063"/>
                </a:lnTo>
                <a:lnTo>
                  <a:pt x="881" y="1110"/>
                </a:lnTo>
                <a:close/>
                <a:moveTo>
                  <a:pt x="805" y="1110"/>
                </a:moveTo>
                <a:lnTo>
                  <a:pt x="758" y="1110"/>
                </a:lnTo>
                <a:lnTo>
                  <a:pt x="758" y="1063"/>
                </a:lnTo>
                <a:lnTo>
                  <a:pt x="805" y="1063"/>
                </a:lnTo>
                <a:lnTo>
                  <a:pt x="805" y="1110"/>
                </a:lnTo>
                <a:close/>
                <a:moveTo>
                  <a:pt x="2622" y="1035"/>
                </a:moveTo>
                <a:lnTo>
                  <a:pt x="2575" y="1035"/>
                </a:lnTo>
                <a:lnTo>
                  <a:pt x="2575" y="987"/>
                </a:lnTo>
                <a:lnTo>
                  <a:pt x="2622" y="987"/>
                </a:lnTo>
                <a:lnTo>
                  <a:pt x="2622" y="1035"/>
                </a:lnTo>
                <a:close/>
                <a:moveTo>
                  <a:pt x="2547" y="1035"/>
                </a:moveTo>
                <a:lnTo>
                  <a:pt x="2499" y="1035"/>
                </a:lnTo>
                <a:lnTo>
                  <a:pt x="2499" y="987"/>
                </a:lnTo>
                <a:lnTo>
                  <a:pt x="2547" y="987"/>
                </a:lnTo>
                <a:lnTo>
                  <a:pt x="2547" y="1035"/>
                </a:lnTo>
                <a:close/>
                <a:moveTo>
                  <a:pt x="2471" y="1035"/>
                </a:moveTo>
                <a:lnTo>
                  <a:pt x="2424" y="1035"/>
                </a:lnTo>
                <a:lnTo>
                  <a:pt x="2424" y="987"/>
                </a:lnTo>
                <a:lnTo>
                  <a:pt x="2471" y="987"/>
                </a:lnTo>
                <a:lnTo>
                  <a:pt x="2471" y="1035"/>
                </a:lnTo>
                <a:close/>
                <a:moveTo>
                  <a:pt x="2395" y="1035"/>
                </a:moveTo>
                <a:lnTo>
                  <a:pt x="2348" y="1035"/>
                </a:lnTo>
                <a:lnTo>
                  <a:pt x="2348" y="987"/>
                </a:lnTo>
                <a:lnTo>
                  <a:pt x="2395" y="987"/>
                </a:lnTo>
                <a:lnTo>
                  <a:pt x="2395" y="1035"/>
                </a:lnTo>
                <a:close/>
                <a:moveTo>
                  <a:pt x="2319" y="1035"/>
                </a:moveTo>
                <a:lnTo>
                  <a:pt x="2272" y="1035"/>
                </a:lnTo>
                <a:lnTo>
                  <a:pt x="2272" y="987"/>
                </a:lnTo>
                <a:lnTo>
                  <a:pt x="2319" y="987"/>
                </a:lnTo>
                <a:lnTo>
                  <a:pt x="2319" y="1035"/>
                </a:lnTo>
                <a:close/>
                <a:moveTo>
                  <a:pt x="2168" y="1035"/>
                </a:moveTo>
                <a:lnTo>
                  <a:pt x="2121" y="1035"/>
                </a:lnTo>
                <a:lnTo>
                  <a:pt x="2121" y="987"/>
                </a:lnTo>
                <a:lnTo>
                  <a:pt x="2168" y="987"/>
                </a:lnTo>
                <a:lnTo>
                  <a:pt x="2168" y="1035"/>
                </a:lnTo>
                <a:close/>
                <a:moveTo>
                  <a:pt x="2092" y="1035"/>
                </a:moveTo>
                <a:lnTo>
                  <a:pt x="2045" y="1035"/>
                </a:lnTo>
                <a:lnTo>
                  <a:pt x="2045" y="987"/>
                </a:lnTo>
                <a:lnTo>
                  <a:pt x="2092" y="987"/>
                </a:lnTo>
                <a:lnTo>
                  <a:pt x="2092" y="1035"/>
                </a:lnTo>
                <a:close/>
                <a:moveTo>
                  <a:pt x="2016" y="1035"/>
                </a:moveTo>
                <a:lnTo>
                  <a:pt x="1969" y="1035"/>
                </a:lnTo>
                <a:lnTo>
                  <a:pt x="1969" y="987"/>
                </a:lnTo>
                <a:lnTo>
                  <a:pt x="2016" y="987"/>
                </a:lnTo>
                <a:lnTo>
                  <a:pt x="2016" y="1035"/>
                </a:lnTo>
                <a:close/>
                <a:moveTo>
                  <a:pt x="1941" y="1035"/>
                </a:moveTo>
                <a:lnTo>
                  <a:pt x="1893" y="1035"/>
                </a:lnTo>
                <a:lnTo>
                  <a:pt x="1893" y="987"/>
                </a:lnTo>
                <a:lnTo>
                  <a:pt x="1941" y="987"/>
                </a:lnTo>
                <a:lnTo>
                  <a:pt x="1941" y="1035"/>
                </a:lnTo>
                <a:close/>
                <a:moveTo>
                  <a:pt x="1865" y="1035"/>
                </a:moveTo>
                <a:lnTo>
                  <a:pt x="1818" y="1035"/>
                </a:lnTo>
                <a:lnTo>
                  <a:pt x="1818" y="987"/>
                </a:lnTo>
                <a:lnTo>
                  <a:pt x="1865" y="987"/>
                </a:lnTo>
                <a:lnTo>
                  <a:pt x="1865" y="1035"/>
                </a:lnTo>
                <a:close/>
                <a:moveTo>
                  <a:pt x="1789" y="1035"/>
                </a:moveTo>
                <a:lnTo>
                  <a:pt x="1742" y="1035"/>
                </a:lnTo>
                <a:lnTo>
                  <a:pt x="1742" y="987"/>
                </a:lnTo>
                <a:lnTo>
                  <a:pt x="1789" y="987"/>
                </a:lnTo>
                <a:lnTo>
                  <a:pt x="1789" y="1035"/>
                </a:lnTo>
                <a:close/>
                <a:moveTo>
                  <a:pt x="1714" y="1035"/>
                </a:moveTo>
                <a:lnTo>
                  <a:pt x="1666" y="1035"/>
                </a:lnTo>
                <a:lnTo>
                  <a:pt x="1666" y="987"/>
                </a:lnTo>
                <a:lnTo>
                  <a:pt x="1714" y="987"/>
                </a:lnTo>
                <a:lnTo>
                  <a:pt x="1714" y="1035"/>
                </a:lnTo>
                <a:close/>
                <a:moveTo>
                  <a:pt x="1638" y="1035"/>
                </a:moveTo>
                <a:lnTo>
                  <a:pt x="1591" y="1035"/>
                </a:lnTo>
                <a:lnTo>
                  <a:pt x="1591" y="987"/>
                </a:lnTo>
                <a:lnTo>
                  <a:pt x="1638" y="987"/>
                </a:lnTo>
                <a:lnTo>
                  <a:pt x="1638" y="1035"/>
                </a:lnTo>
                <a:close/>
                <a:moveTo>
                  <a:pt x="1562" y="1035"/>
                </a:moveTo>
                <a:lnTo>
                  <a:pt x="1515" y="1035"/>
                </a:lnTo>
                <a:lnTo>
                  <a:pt x="1515" y="987"/>
                </a:lnTo>
                <a:lnTo>
                  <a:pt x="1562" y="987"/>
                </a:lnTo>
                <a:lnTo>
                  <a:pt x="1562" y="1035"/>
                </a:lnTo>
                <a:close/>
                <a:moveTo>
                  <a:pt x="1486" y="1035"/>
                </a:moveTo>
                <a:lnTo>
                  <a:pt x="1439" y="1035"/>
                </a:lnTo>
                <a:lnTo>
                  <a:pt x="1439" y="987"/>
                </a:lnTo>
                <a:lnTo>
                  <a:pt x="1486" y="987"/>
                </a:lnTo>
                <a:lnTo>
                  <a:pt x="1486" y="1035"/>
                </a:lnTo>
                <a:close/>
                <a:moveTo>
                  <a:pt x="805" y="1035"/>
                </a:moveTo>
                <a:lnTo>
                  <a:pt x="758" y="1035"/>
                </a:lnTo>
                <a:lnTo>
                  <a:pt x="758" y="987"/>
                </a:lnTo>
                <a:lnTo>
                  <a:pt x="805" y="987"/>
                </a:lnTo>
                <a:lnTo>
                  <a:pt x="805" y="1035"/>
                </a:lnTo>
                <a:close/>
                <a:moveTo>
                  <a:pt x="729" y="1035"/>
                </a:moveTo>
                <a:lnTo>
                  <a:pt x="682" y="1035"/>
                </a:lnTo>
                <a:lnTo>
                  <a:pt x="682" y="987"/>
                </a:lnTo>
                <a:lnTo>
                  <a:pt x="729" y="987"/>
                </a:lnTo>
                <a:lnTo>
                  <a:pt x="729" y="1035"/>
                </a:lnTo>
                <a:close/>
                <a:moveTo>
                  <a:pt x="653" y="1035"/>
                </a:moveTo>
                <a:lnTo>
                  <a:pt x="606" y="1035"/>
                </a:lnTo>
                <a:lnTo>
                  <a:pt x="606" y="987"/>
                </a:lnTo>
                <a:lnTo>
                  <a:pt x="653" y="987"/>
                </a:lnTo>
                <a:lnTo>
                  <a:pt x="653" y="1035"/>
                </a:lnTo>
                <a:close/>
                <a:moveTo>
                  <a:pt x="2776" y="959"/>
                </a:moveTo>
                <a:lnTo>
                  <a:pt x="2726" y="959"/>
                </a:lnTo>
                <a:lnTo>
                  <a:pt x="2726" y="912"/>
                </a:lnTo>
                <a:lnTo>
                  <a:pt x="2776" y="912"/>
                </a:lnTo>
                <a:lnTo>
                  <a:pt x="2776" y="959"/>
                </a:lnTo>
                <a:close/>
                <a:moveTo>
                  <a:pt x="2700" y="959"/>
                </a:moveTo>
                <a:lnTo>
                  <a:pt x="2651" y="959"/>
                </a:lnTo>
                <a:lnTo>
                  <a:pt x="2651" y="912"/>
                </a:lnTo>
                <a:lnTo>
                  <a:pt x="2700" y="912"/>
                </a:lnTo>
                <a:lnTo>
                  <a:pt x="2700" y="959"/>
                </a:lnTo>
                <a:close/>
                <a:moveTo>
                  <a:pt x="2622" y="959"/>
                </a:moveTo>
                <a:lnTo>
                  <a:pt x="2575" y="959"/>
                </a:lnTo>
                <a:lnTo>
                  <a:pt x="2575" y="912"/>
                </a:lnTo>
                <a:lnTo>
                  <a:pt x="2622" y="912"/>
                </a:lnTo>
                <a:lnTo>
                  <a:pt x="2622" y="959"/>
                </a:lnTo>
                <a:close/>
                <a:moveTo>
                  <a:pt x="2547" y="959"/>
                </a:moveTo>
                <a:lnTo>
                  <a:pt x="2499" y="959"/>
                </a:lnTo>
                <a:lnTo>
                  <a:pt x="2499" y="912"/>
                </a:lnTo>
                <a:lnTo>
                  <a:pt x="2547" y="912"/>
                </a:lnTo>
                <a:lnTo>
                  <a:pt x="2547" y="959"/>
                </a:lnTo>
                <a:close/>
                <a:moveTo>
                  <a:pt x="2471" y="959"/>
                </a:moveTo>
                <a:lnTo>
                  <a:pt x="2424" y="959"/>
                </a:lnTo>
                <a:lnTo>
                  <a:pt x="2424" y="912"/>
                </a:lnTo>
                <a:lnTo>
                  <a:pt x="2471" y="912"/>
                </a:lnTo>
                <a:lnTo>
                  <a:pt x="2471" y="959"/>
                </a:lnTo>
                <a:close/>
                <a:moveTo>
                  <a:pt x="2395" y="959"/>
                </a:moveTo>
                <a:lnTo>
                  <a:pt x="2348" y="959"/>
                </a:lnTo>
                <a:lnTo>
                  <a:pt x="2348" y="912"/>
                </a:lnTo>
                <a:lnTo>
                  <a:pt x="2395" y="912"/>
                </a:lnTo>
                <a:lnTo>
                  <a:pt x="2395" y="959"/>
                </a:lnTo>
                <a:close/>
                <a:moveTo>
                  <a:pt x="2319" y="959"/>
                </a:moveTo>
                <a:lnTo>
                  <a:pt x="2272" y="959"/>
                </a:lnTo>
                <a:lnTo>
                  <a:pt x="2272" y="912"/>
                </a:lnTo>
                <a:lnTo>
                  <a:pt x="2319" y="912"/>
                </a:lnTo>
                <a:lnTo>
                  <a:pt x="2319" y="959"/>
                </a:lnTo>
                <a:close/>
                <a:moveTo>
                  <a:pt x="2168" y="959"/>
                </a:moveTo>
                <a:lnTo>
                  <a:pt x="2121" y="959"/>
                </a:lnTo>
                <a:lnTo>
                  <a:pt x="2121" y="912"/>
                </a:lnTo>
                <a:lnTo>
                  <a:pt x="2168" y="912"/>
                </a:lnTo>
                <a:lnTo>
                  <a:pt x="2168" y="959"/>
                </a:lnTo>
                <a:close/>
                <a:moveTo>
                  <a:pt x="2092" y="959"/>
                </a:moveTo>
                <a:lnTo>
                  <a:pt x="2045" y="959"/>
                </a:lnTo>
                <a:lnTo>
                  <a:pt x="2045" y="912"/>
                </a:lnTo>
                <a:lnTo>
                  <a:pt x="2092" y="912"/>
                </a:lnTo>
                <a:lnTo>
                  <a:pt x="2092" y="959"/>
                </a:lnTo>
                <a:close/>
                <a:moveTo>
                  <a:pt x="2016" y="959"/>
                </a:moveTo>
                <a:lnTo>
                  <a:pt x="1969" y="959"/>
                </a:lnTo>
                <a:lnTo>
                  <a:pt x="1969" y="912"/>
                </a:lnTo>
                <a:lnTo>
                  <a:pt x="2016" y="912"/>
                </a:lnTo>
                <a:lnTo>
                  <a:pt x="2016" y="959"/>
                </a:lnTo>
                <a:close/>
                <a:moveTo>
                  <a:pt x="1941" y="959"/>
                </a:moveTo>
                <a:lnTo>
                  <a:pt x="1893" y="959"/>
                </a:lnTo>
                <a:lnTo>
                  <a:pt x="1893" y="912"/>
                </a:lnTo>
                <a:lnTo>
                  <a:pt x="1941" y="912"/>
                </a:lnTo>
                <a:lnTo>
                  <a:pt x="1941" y="959"/>
                </a:lnTo>
                <a:close/>
                <a:moveTo>
                  <a:pt x="1865" y="959"/>
                </a:moveTo>
                <a:lnTo>
                  <a:pt x="1818" y="959"/>
                </a:lnTo>
                <a:lnTo>
                  <a:pt x="1818" y="912"/>
                </a:lnTo>
                <a:lnTo>
                  <a:pt x="1865" y="912"/>
                </a:lnTo>
                <a:lnTo>
                  <a:pt x="1865" y="959"/>
                </a:lnTo>
                <a:close/>
                <a:moveTo>
                  <a:pt x="1789" y="959"/>
                </a:moveTo>
                <a:lnTo>
                  <a:pt x="1742" y="959"/>
                </a:lnTo>
                <a:lnTo>
                  <a:pt x="1742" y="912"/>
                </a:lnTo>
                <a:lnTo>
                  <a:pt x="1789" y="912"/>
                </a:lnTo>
                <a:lnTo>
                  <a:pt x="1789" y="959"/>
                </a:lnTo>
                <a:close/>
                <a:moveTo>
                  <a:pt x="1714" y="959"/>
                </a:moveTo>
                <a:lnTo>
                  <a:pt x="1666" y="959"/>
                </a:lnTo>
                <a:lnTo>
                  <a:pt x="1666" y="912"/>
                </a:lnTo>
                <a:lnTo>
                  <a:pt x="1714" y="912"/>
                </a:lnTo>
                <a:lnTo>
                  <a:pt x="1714" y="959"/>
                </a:lnTo>
                <a:close/>
                <a:moveTo>
                  <a:pt x="1638" y="959"/>
                </a:moveTo>
                <a:lnTo>
                  <a:pt x="1591" y="959"/>
                </a:lnTo>
                <a:lnTo>
                  <a:pt x="1591" y="912"/>
                </a:lnTo>
                <a:lnTo>
                  <a:pt x="1638" y="912"/>
                </a:lnTo>
                <a:lnTo>
                  <a:pt x="1638" y="959"/>
                </a:lnTo>
                <a:close/>
                <a:moveTo>
                  <a:pt x="1562" y="959"/>
                </a:moveTo>
                <a:lnTo>
                  <a:pt x="1515" y="959"/>
                </a:lnTo>
                <a:lnTo>
                  <a:pt x="1515" y="912"/>
                </a:lnTo>
                <a:lnTo>
                  <a:pt x="1562" y="912"/>
                </a:lnTo>
                <a:lnTo>
                  <a:pt x="1562" y="959"/>
                </a:lnTo>
                <a:close/>
                <a:moveTo>
                  <a:pt x="1486" y="959"/>
                </a:moveTo>
                <a:lnTo>
                  <a:pt x="1439" y="959"/>
                </a:lnTo>
                <a:lnTo>
                  <a:pt x="1439" y="912"/>
                </a:lnTo>
                <a:lnTo>
                  <a:pt x="1486" y="912"/>
                </a:lnTo>
                <a:lnTo>
                  <a:pt x="1486" y="959"/>
                </a:lnTo>
                <a:close/>
                <a:moveTo>
                  <a:pt x="881" y="959"/>
                </a:moveTo>
                <a:lnTo>
                  <a:pt x="833" y="959"/>
                </a:lnTo>
                <a:lnTo>
                  <a:pt x="833" y="912"/>
                </a:lnTo>
                <a:lnTo>
                  <a:pt x="881" y="912"/>
                </a:lnTo>
                <a:lnTo>
                  <a:pt x="881" y="959"/>
                </a:lnTo>
                <a:close/>
                <a:moveTo>
                  <a:pt x="653" y="959"/>
                </a:moveTo>
                <a:lnTo>
                  <a:pt x="606" y="959"/>
                </a:lnTo>
                <a:lnTo>
                  <a:pt x="606" y="912"/>
                </a:lnTo>
                <a:lnTo>
                  <a:pt x="653" y="912"/>
                </a:lnTo>
                <a:lnTo>
                  <a:pt x="653" y="959"/>
                </a:lnTo>
                <a:close/>
                <a:moveTo>
                  <a:pt x="578" y="959"/>
                </a:moveTo>
                <a:lnTo>
                  <a:pt x="530" y="959"/>
                </a:lnTo>
                <a:lnTo>
                  <a:pt x="530" y="912"/>
                </a:lnTo>
                <a:lnTo>
                  <a:pt x="578" y="912"/>
                </a:lnTo>
                <a:lnTo>
                  <a:pt x="578" y="959"/>
                </a:lnTo>
                <a:close/>
                <a:moveTo>
                  <a:pt x="2928" y="883"/>
                </a:moveTo>
                <a:lnTo>
                  <a:pt x="2878" y="883"/>
                </a:lnTo>
                <a:lnTo>
                  <a:pt x="2878" y="836"/>
                </a:lnTo>
                <a:lnTo>
                  <a:pt x="2928" y="836"/>
                </a:lnTo>
                <a:lnTo>
                  <a:pt x="2928" y="883"/>
                </a:lnTo>
                <a:close/>
                <a:moveTo>
                  <a:pt x="2776" y="883"/>
                </a:moveTo>
                <a:lnTo>
                  <a:pt x="2726" y="883"/>
                </a:lnTo>
                <a:lnTo>
                  <a:pt x="2726" y="836"/>
                </a:lnTo>
                <a:lnTo>
                  <a:pt x="2776" y="836"/>
                </a:lnTo>
                <a:lnTo>
                  <a:pt x="2776" y="883"/>
                </a:lnTo>
                <a:close/>
                <a:moveTo>
                  <a:pt x="2700" y="883"/>
                </a:moveTo>
                <a:lnTo>
                  <a:pt x="2651" y="883"/>
                </a:lnTo>
                <a:lnTo>
                  <a:pt x="2651" y="836"/>
                </a:lnTo>
                <a:lnTo>
                  <a:pt x="2700" y="836"/>
                </a:lnTo>
                <a:lnTo>
                  <a:pt x="2700" y="883"/>
                </a:lnTo>
                <a:close/>
                <a:moveTo>
                  <a:pt x="2622" y="883"/>
                </a:moveTo>
                <a:lnTo>
                  <a:pt x="2575" y="883"/>
                </a:lnTo>
                <a:lnTo>
                  <a:pt x="2575" y="836"/>
                </a:lnTo>
                <a:lnTo>
                  <a:pt x="2622" y="836"/>
                </a:lnTo>
                <a:lnTo>
                  <a:pt x="2622" y="883"/>
                </a:lnTo>
                <a:close/>
                <a:moveTo>
                  <a:pt x="2547" y="883"/>
                </a:moveTo>
                <a:lnTo>
                  <a:pt x="2499" y="883"/>
                </a:lnTo>
                <a:lnTo>
                  <a:pt x="2499" y="836"/>
                </a:lnTo>
                <a:lnTo>
                  <a:pt x="2547" y="836"/>
                </a:lnTo>
                <a:lnTo>
                  <a:pt x="2547" y="883"/>
                </a:lnTo>
                <a:close/>
                <a:moveTo>
                  <a:pt x="2471" y="883"/>
                </a:moveTo>
                <a:lnTo>
                  <a:pt x="2424" y="883"/>
                </a:lnTo>
                <a:lnTo>
                  <a:pt x="2424" y="836"/>
                </a:lnTo>
                <a:lnTo>
                  <a:pt x="2471" y="836"/>
                </a:lnTo>
                <a:lnTo>
                  <a:pt x="2471" y="883"/>
                </a:lnTo>
                <a:close/>
                <a:moveTo>
                  <a:pt x="2395" y="883"/>
                </a:moveTo>
                <a:lnTo>
                  <a:pt x="2348" y="883"/>
                </a:lnTo>
                <a:lnTo>
                  <a:pt x="2348" y="836"/>
                </a:lnTo>
                <a:lnTo>
                  <a:pt x="2395" y="836"/>
                </a:lnTo>
                <a:lnTo>
                  <a:pt x="2395" y="883"/>
                </a:lnTo>
                <a:close/>
                <a:moveTo>
                  <a:pt x="2319" y="883"/>
                </a:moveTo>
                <a:lnTo>
                  <a:pt x="2272" y="883"/>
                </a:lnTo>
                <a:lnTo>
                  <a:pt x="2272" y="836"/>
                </a:lnTo>
                <a:lnTo>
                  <a:pt x="2319" y="836"/>
                </a:lnTo>
                <a:lnTo>
                  <a:pt x="2319" y="883"/>
                </a:lnTo>
                <a:close/>
                <a:moveTo>
                  <a:pt x="2244" y="883"/>
                </a:moveTo>
                <a:lnTo>
                  <a:pt x="2196" y="883"/>
                </a:lnTo>
                <a:lnTo>
                  <a:pt x="2196" y="836"/>
                </a:lnTo>
                <a:lnTo>
                  <a:pt x="2244" y="836"/>
                </a:lnTo>
                <a:lnTo>
                  <a:pt x="2244" y="883"/>
                </a:lnTo>
                <a:close/>
                <a:moveTo>
                  <a:pt x="2168" y="883"/>
                </a:moveTo>
                <a:lnTo>
                  <a:pt x="2121" y="883"/>
                </a:lnTo>
                <a:lnTo>
                  <a:pt x="2121" y="836"/>
                </a:lnTo>
                <a:lnTo>
                  <a:pt x="2168" y="836"/>
                </a:lnTo>
                <a:lnTo>
                  <a:pt x="2168" y="883"/>
                </a:lnTo>
                <a:close/>
                <a:moveTo>
                  <a:pt x="2092" y="883"/>
                </a:moveTo>
                <a:lnTo>
                  <a:pt x="2045" y="883"/>
                </a:lnTo>
                <a:lnTo>
                  <a:pt x="2045" y="836"/>
                </a:lnTo>
                <a:lnTo>
                  <a:pt x="2092" y="836"/>
                </a:lnTo>
                <a:lnTo>
                  <a:pt x="2092" y="883"/>
                </a:lnTo>
                <a:close/>
                <a:moveTo>
                  <a:pt x="2016" y="883"/>
                </a:moveTo>
                <a:lnTo>
                  <a:pt x="1969" y="883"/>
                </a:lnTo>
                <a:lnTo>
                  <a:pt x="1969" y="836"/>
                </a:lnTo>
                <a:lnTo>
                  <a:pt x="2016" y="836"/>
                </a:lnTo>
                <a:lnTo>
                  <a:pt x="2016" y="883"/>
                </a:lnTo>
                <a:close/>
                <a:moveTo>
                  <a:pt x="1865" y="883"/>
                </a:moveTo>
                <a:lnTo>
                  <a:pt x="1818" y="883"/>
                </a:lnTo>
                <a:lnTo>
                  <a:pt x="1818" y="836"/>
                </a:lnTo>
                <a:lnTo>
                  <a:pt x="1865" y="836"/>
                </a:lnTo>
                <a:lnTo>
                  <a:pt x="1865" y="883"/>
                </a:lnTo>
                <a:close/>
                <a:moveTo>
                  <a:pt x="1789" y="883"/>
                </a:moveTo>
                <a:lnTo>
                  <a:pt x="1742" y="883"/>
                </a:lnTo>
                <a:lnTo>
                  <a:pt x="1742" y="836"/>
                </a:lnTo>
                <a:lnTo>
                  <a:pt x="1789" y="836"/>
                </a:lnTo>
                <a:lnTo>
                  <a:pt x="1789" y="883"/>
                </a:lnTo>
                <a:close/>
                <a:moveTo>
                  <a:pt x="1714" y="883"/>
                </a:moveTo>
                <a:lnTo>
                  <a:pt x="1666" y="883"/>
                </a:lnTo>
                <a:lnTo>
                  <a:pt x="1666" y="836"/>
                </a:lnTo>
                <a:lnTo>
                  <a:pt x="1714" y="836"/>
                </a:lnTo>
                <a:lnTo>
                  <a:pt x="1714" y="883"/>
                </a:lnTo>
                <a:close/>
                <a:moveTo>
                  <a:pt x="1638" y="883"/>
                </a:moveTo>
                <a:lnTo>
                  <a:pt x="1591" y="883"/>
                </a:lnTo>
                <a:lnTo>
                  <a:pt x="1591" y="836"/>
                </a:lnTo>
                <a:lnTo>
                  <a:pt x="1638" y="836"/>
                </a:lnTo>
                <a:lnTo>
                  <a:pt x="1638" y="883"/>
                </a:lnTo>
                <a:close/>
                <a:moveTo>
                  <a:pt x="1562" y="883"/>
                </a:moveTo>
                <a:lnTo>
                  <a:pt x="1515" y="883"/>
                </a:lnTo>
                <a:lnTo>
                  <a:pt x="1515" y="836"/>
                </a:lnTo>
                <a:lnTo>
                  <a:pt x="1562" y="836"/>
                </a:lnTo>
                <a:lnTo>
                  <a:pt x="1562" y="883"/>
                </a:lnTo>
                <a:close/>
                <a:moveTo>
                  <a:pt x="805" y="883"/>
                </a:moveTo>
                <a:lnTo>
                  <a:pt x="758" y="883"/>
                </a:lnTo>
                <a:lnTo>
                  <a:pt x="758" y="836"/>
                </a:lnTo>
                <a:lnTo>
                  <a:pt x="805" y="836"/>
                </a:lnTo>
                <a:lnTo>
                  <a:pt x="805" y="883"/>
                </a:lnTo>
                <a:close/>
                <a:moveTo>
                  <a:pt x="729" y="883"/>
                </a:moveTo>
                <a:lnTo>
                  <a:pt x="682" y="883"/>
                </a:lnTo>
                <a:lnTo>
                  <a:pt x="682" y="836"/>
                </a:lnTo>
                <a:lnTo>
                  <a:pt x="729" y="836"/>
                </a:lnTo>
                <a:lnTo>
                  <a:pt x="729" y="883"/>
                </a:lnTo>
                <a:close/>
                <a:moveTo>
                  <a:pt x="653" y="883"/>
                </a:moveTo>
                <a:lnTo>
                  <a:pt x="606" y="883"/>
                </a:lnTo>
                <a:lnTo>
                  <a:pt x="606" y="836"/>
                </a:lnTo>
                <a:lnTo>
                  <a:pt x="653" y="836"/>
                </a:lnTo>
                <a:lnTo>
                  <a:pt x="653" y="883"/>
                </a:lnTo>
                <a:close/>
                <a:moveTo>
                  <a:pt x="578" y="883"/>
                </a:moveTo>
                <a:lnTo>
                  <a:pt x="530" y="883"/>
                </a:lnTo>
                <a:lnTo>
                  <a:pt x="530" y="836"/>
                </a:lnTo>
                <a:lnTo>
                  <a:pt x="578" y="836"/>
                </a:lnTo>
                <a:lnTo>
                  <a:pt x="578" y="883"/>
                </a:lnTo>
                <a:close/>
                <a:moveTo>
                  <a:pt x="502" y="883"/>
                </a:moveTo>
                <a:lnTo>
                  <a:pt x="455" y="883"/>
                </a:lnTo>
                <a:lnTo>
                  <a:pt x="455" y="836"/>
                </a:lnTo>
                <a:lnTo>
                  <a:pt x="502" y="836"/>
                </a:lnTo>
                <a:lnTo>
                  <a:pt x="502" y="883"/>
                </a:lnTo>
                <a:close/>
                <a:moveTo>
                  <a:pt x="3003" y="807"/>
                </a:moveTo>
                <a:lnTo>
                  <a:pt x="2954" y="807"/>
                </a:lnTo>
                <a:lnTo>
                  <a:pt x="2954" y="760"/>
                </a:lnTo>
                <a:lnTo>
                  <a:pt x="3003" y="760"/>
                </a:lnTo>
                <a:lnTo>
                  <a:pt x="3003" y="807"/>
                </a:lnTo>
                <a:close/>
                <a:moveTo>
                  <a:pt x="2852" y="807"/>
                </a:moveTo>
                <a:lnTo>
                  <a:pt x="2802" y="807"/>
                </a:lnTo>
                <a:lnTo>
                  <a:pt x="2802" y="760"/>
                </a:lnTo>
                <a:lnTo>
                  <a:pt x="2852" y="760"/>
                </a:lnTo>
                <a:lnTo>
                  <a:pt x="2852" y="807"/>
                </a:lnTo>
                <a:close/>
                <a:moveTo>
                  <a:pt x="2776" y="807"/>
                </a:moveTo>
                <a:lnTo>
                  <a:pt x="2726" y="807"/>
                </a:lnTo>
                <a:lnTo>
                  <a:pt x="2726" y="760"/>
                </a:lnTo>
                <a:lnTo>
                  <a:pt x="2776" y="760"/>
                </a:lnTo>
                <a:lnTo>
                  <a:pt x="2776" y="807"/>
                </a:lnTo>
                <a:close/>
                <a:moveTo>
                  <a:pt x="2700" y="807"/>
                </a:moveTo>
                <a:lnTo>
                  <a:pt x="2651" y="807"/>
                </a:lnTo>
                <a:lnTo>
                  <a:pt x="2651" y="760"/>
                </a:lnTo>
                <a:lnTo>
                  <a:pt x="2700" y="760"/>
                </a:lnTo>
                <a:lnTo>
                  <a:pt x="2700" y="807"/>
                </a:lnTo>
                <a:close/>
                <a:moveTo>
                  <a:pt x="2622" y="807"/>
                </a:moveTo>
                <a:lnTo>
                  <a:pt x="2575" y="807"/>
                </a:lnTo>
                <a:lnTo>
                  <a:pt x="2575" y="760"/>
                </a:lnTo>
                <a:lnTo>
                  <a:pt x="2622" y="760"/>
                </a:lnTo>
                <a:lnTo>
                  <a:pt x="2622" y="807"/>
                </a:lnTo>
                <a:close/>
                <a:moveTo>
                  <a:pt x="2547" y="807"/>
                </a:moveTo>
                <a:lnTo>
                  <a:pt x="2499" y="807"/>
                </a:lnTo>
                <a:lnTo>
                  <a:pt x="2499" y="760"/>
                </a:lnTo>
                <a:lnTo>
                  <a:pt x="2547" y="760"/>
                </a:lnTo>
                <a:lnTo>
                  <a:pt x="2547" y="807"/>
                </a:lnTo>
                <a:close/>
                <a:moveTo>
                  <a:pt x="2471" y="807"/>
                </a:moveTo>
                <a:lnTo>
                  <a:pt x="2424" y="807"/>
                </a:lnTo>
                <a:lnTo>
                  <a:pt x="2424" y="760"/>
                </a:lnTo>
                <a:lnTo>
                  <a:pt x="2471" y="760"/>
                </a:lnTo>
                <a:lnTo>
                  <a:pt x="2471" y="807"/>
                </a:lnTo>
                <a:close/>
                <a:moveTo>
                  <a:pt x="2395" y="807"/>
                </a:moveTo>
                <a:lnTo>
                  <a:pt x="2348" y="807"/>
                </a:lnTo>
                <a:lnTo>
                  <a:pt x="2348" y="760"/>
                </a:lnTo>
                <a:lnTo>
                  <a:pt x="2395" y="760"/>
                </a:lnTo>
                <a:lnTo>
                  <a:pt x="2395" y="807"/>
                </a:lnTo>
                <a:close/>
                <a:moveTo>
                  <a:pt x="2319" y="807"/>
                </a:moveTo>
                <a:lnTo>
                  <a:pt x="2272" y="807"/>
                </a:lnTo>
                <a:lnTo>
                  <a:pt x="2272" y="760"/>
                </a:lnTo>
                <a:lnTo>
                  <a:pt x="2319" y="760"/>
                </a:lnTo>
                <a:lnTo>
                  <a:pt x="2319" y="807"/>
                </a:lnTo>
                <a:close/>
                <a:moveTo>
                  <a:pt x="2244" y="807"/>
                </a:moveTo>
                <a:lnTo>
                  <a:pt x="2196" y="807"/>
                </a:lnTo>
                <a:lnTo>
                  <a:pt x="2196" y="760"/>
                </a:lnTo>
                <a:lnTo>
                  <a:pt x="2244" y="760"/>
                </a:lnTo>
                <a:lnTo>
                  <a:pt x="2244" y="807"/>
                </a:lnTo>
                <a:close/>
                <a:moveTo>
                  <a:pt x="2168" y="807"/>
                </a:moveTo>
                <a:lnTo>
                  <a:pt x="2121" y="807"/>
                </a:lnTo>
                <a:lnTo>
                  <a:pt x="2121" y="760"/>
                </a:lnTo>
                <a:lnTo>
                  <a:pt x="2168" y="760"/>
                </a:lnTo>
                <a:lnTo>
                  <a:pt x="2168" y="807"/>
                </a:lnTo>
                <a:close/>
                <a:moveTo>
                  <a:pt x="2092" y="807"/>
                </a:moveTo>
                <a:lnTo>
                  <a:pt x="2045" y="807"/>
                </a:lnTo>
                <a:lnTo>
                  <a:pt x="2045" y="760"/>
                </a:lnTo>
                <a:lnTo>
                  <a:pt x="2092" y="760"/>
                </a:lnTo>
                <a:lnTo>
                  <a:pt x="2092" y="807"/>
                </a:lnTo>
                <a:close/>
                <a:moveTo>
                  <a:pt x="2016" y="807"/>
                </a:moveTo>
                <a:lnTo>
                  <a:pt x="1969" y="807"/>
                </a:lnTo>
                <a:lnTo>
                  <a:pt x="1969" y="760"/>
                </a:lnTo>
                <a:lnTo>
                  <a:pt x="2016" y="760"/>
                </a:lnTo>
                <a:lnTo>
                  <a:pt x="2016" y="807"/>
                </a:lnTo>
                <a:close/>
                <a:moveTo>
                  <a:pt x="1941" y="807"/>
                </a:moveTo>
                <a:lnTo>
                  <a:pt x="1893" y="807"/>
                </a:lnTo>
                <a:lnTo>
                  <a:pt x="1893" y="760"/>
                </a:lnTo>
                <a:lnTo>
                  <a:pt x="1941" y="760"/>
                </a:lnTo>
                <a:lnTo>
                  <a:pt x="1941" y="807"/>
                </a:lnTo>
                <a:close/>
                <a:moveTo>
                  <a:pt x="1789" y="807"/>
                </a:moveTo>
                <a:lnTo>
                  <a:pt x="1742" y="807"/>
                </a:lnTo>
                <a:lnTo>
                  <a:pt x="1742" y="760"/>
                </a:lnTo>
                <a:lnTo>
                  <a:pt x="1789" y="760"/>
                </a:lnTo>
                <a:lnTo>
                  <a:pt x="1789" y="807"/>
                </a:lnTo>
                <a:close/>
                <a:moveTo>
                  <a:pt x="1638" y="807"/>
                </a:moveTo>
                <a:lnTo>
                  <a:pt x="1591" y="807"/>
                </a:lnTo>
                <a:lnTo>
                  <a:pt x="1591" y="760"/>
                </a:lnTo>
                <a:lnTo>
                  <a:pt x="1638" y="760"/>
                </a:lnTo>
                <a:lnTo>
                  <a:pt x="1638" y="807"/>
                </a:lnTo>
                <a:close/>
                <a:moveTo>
                  <a:pt x="1562" y="807"/>
                </a:moveTo>
                <a:lnTo>
                  <a:pt x="1515" y="807"/>
                </a:lnTo>
                <a:lnTo>
                  <a:pt x="1515" y="760"/>
                </a:lnTo>
                <a:lnTo>
                  <a:pt x="1562" y="760"/>
                </a:lnTo>
                <a:lnTo>
                  <a:pt x="1562" y="807"/>
                </a:lnTo>
                <a:close/>
                <a:moveTo>
                  <a:pt x="881" y="807"/>
                </a:moveTo>
                <a:lnTo>
                  <a:pt x="833" y="807"/>
                </a:lnTo>
                <a:lnTo>
                  <a:pt x="833" y="760"/>
                </a:lnTo>
                <a:lnTo>
                  <a:pt x="881" y="760"/>
                </a:lnTo>
                <a:lnTo>
                  <a:pt x="881" y="807"/>
                </a:lnTo>
                <a:close/>
                <a:moveTo>
                  <a:pt x="805" y="807"/>
                </a:moveTo>
                <a:lnTo>
                  <a:pt x="758" y="807"/>
                </a:lnTo>
                <a:lnTo>
                  <a:pt x="758" y="760"/>
                </a:lnTo>
                <a:lnTo>
                  <a:pt x="805" y="760"/>
                </a:lnTo>
                <a:lnTo>
                  <a:pt x="805" y="807"/>
                </a:lnTo>
                <a:close/>
                <a:moveTo>
                  <a:pt x="729" y="807"/>
                </a:moveTo>
                <a:lnTo>
                  <a:pt x="682" y="807"/>
                </a:lnTo>
                <a:lnTo>
                  <a:pt x="682" y="760"/>
                </a:lnTo>
                <a:lnTo>
                  <a:pt x="729" y="760"/>
                </a:lnTo>
                <a:lnTo>
                  <a:pt x="729" y="807"/>
                </a:lnTo>
                <a:close/>
                <a:moveTo>
                  <a:pt x="653" y="807"/>
                </a:moveTo>
                <a:lnTo>
                  <a:pt x="606" y="807"/>
                </a:lnTo>
                <a:lnTo>
                  <a:pt x="606" y="760"/>
                </a:lnTo>
                <a:lnTo>
                  <a:pt x="653" y="760"/>
                </a:lnTo>
                <a:lnTo>
                  <a:pt x="653" y="807"/>
                </a:lnTo>
                <a:close/>
                <a:moveTo>
                  <a:pt x="578" y="807"/>
                </a:moveTo>
                <a:lnTo>
                  <a:pt x="530" y="807"/>
                </a:lnTo>
                <a:lnTo>
                  <a:pt x="530" y="760"/>
                </a:lnTo>
                <a:lnTo>
                  <a:pt x="578" y="760"/>
                </a:lnTo>
                <a:lnTo>
                  <a:pt x="578" y="807"/>
                </a:lnTo>
                <a:close/>
                <a:moveTo>
                  <a:pt x="502" y="807"/>
                </a:moveTo>
                <a:lnTo>
                  <a:pt x="455" y="807"/>
                </a:lnTo>
                <a:lnTo>
                  <a:pt x="455" y="760"/>
                </a:lnTo>
                <a:lnTo>
                  <a:pt x="502" y="760"/>
                </a:lnTo>
                <a:lnTo>
                  <a:pt x="502" y="807"/>
                </a:lnTo>
                <a:close/>
                <a:moveTo>
                  <a:pt x="3003" y="732"/>
                </a:moveTo>
                <a:lnTo>
                  <a:pt x="2954" y="732"/>
                </a:lnTo>
                <a:lnTo>
                  <a:pt x="2954" y="682"/>
                </a:lnTo>
                <a:lnTo>
                  <a:pt x="3003" y="682"/>
                </a:lnTo>
                <a:lnTo>
                  <a:pt x="3003" y="732"/>
                </a:lnTo>
                <a:close/>
                <a:moveTo>
                  <a:pt x="2928" y="732"/>
                </a:moveTo>
                <a:lnTo>
                  <a:pt x="2878" y="732"/>
                </a:lnTo>
                <a:lnTo>
                  <a:pt x="2878" y="682"/>
                </a:lnTo>
                <a:lnTo>
                  <a:pt x="2928" y="682"/>
                </a:lnTo>
                <a:lnTo>
                  <a:pt x="2928" y="732"/>
                </a:lnTo>
                <a:close/>
                <a:moveTo>
                  <a:pt x="2852" y="732"/>
                </a:moveTo>
                <a:lnTo>
                  <a:pt x="2802" y="732"/>
                </a:lnTo>
                <a:lnTo>
                  <a:pt x="2802" y="682"/>
                </a:lnTo>
                <a:lnTo>
                  <a:pt x="2852" y="682"/>
                </a:lnTo>
                <a:lnTo>
                  <a:pt x="2852" y="732"/>
                </a:lnTo>
                <a:close/>
                <a:moveTo>
                  <a:pt x="2776" y="732"/>
                </a:moveTo>
                <a:lnTo>
                  <a:pt x="2726" y="732"/>
                </a:lnTo>
                <a:lnTo>
                  <a:pt x="2726" y="682"/>
                </a:lnTo>
                <a:lnTo>
                  <a:pt x="2776" y="682"/>
                </a:lnTo>
                <a:lnTo>
                  <a:pt x="2776" y="732"/>
                </a:lnTo>
                <a:close/>
                <a:moveTo>
                  <a:pt x="2700" y="732"/>
                </a:moveTo>
                <a:lnTo>
                  <a:pt x="2651" y="732"/>
                </a:lnTo>
                <a:lnTo>
                  <a:pt x="2651" y="682"/>
                </a:lnTo>
                <a:lnTo>
                  <a:pt x="2700" y="682"/>
                </a:lnTo>
                <a:lnTo>
                  <a:pt x="2700" y="732"/>
                </a:lnTo>
                <a:close/>
                <a:moveTo>
                  <a:pt x="2622" y="732"/>
                </a:moveTo>
                <a:lnTo>
                  <a:pt x="2575" y="732"/>
                </a:lnTo>
                <a:lnTo>
                  <a:pt x="2575" y="682"/>
                </a:lnTo>
                <a:lnTo>
                  <a:pt x="2622" y="682"/>
                </a:lnTo>
                <a:lnTo>
                  <a:pt x="2622" y="732"/>
                </a:lnTo>
                <a:close/>
                <a:moveTo>
                  <a:pt x="2547" y="732"/>
                </a:moveTo>
                <a:lnTo>
                  <a:pt x="2499" y="732"/>
                </a:lnTo>
                <a:lnTo>
                  <a:pt x="2499" y="682"/>
                </a:lnTo>
                <a:lnTo>
                  <a:pt x="2547" y="682"/>
                </a:lnTo>
                <a:lnTo>
                  <a:pt x="2547" y="732"/>
                </a:lnTo>
                <a:close/>
                <a:moveTo>
                  <a:pt x="2471" y="732"/>
                </a:moveTo>
                <a:lnTo>
                  <a:pt x="2424" y="732"/>
                </a:lnTo>
                <a:lnTo>
                  <a:pt x="2424" y="682"/>
                </a:lnTo>
                <a:lnTo>
                  <a:pt x="2471" y="682"/>
                </a:lnTo>
                <a:lnTo>
                  <a:pt x="2471" y="732"/>
                </a:lnTo>
                <a:close/>
                <a:moveTo>
                  <a:pt x="2395" y="732"/>
                </a:moveTo>
                <a:lnTo>
                  <a:pt x="2348" y="732"/>
                </a:lnTo>
                <a:lnTo>
                  <a:pt x="2348" y="682"/>
                </a:lnTo>
                <a:lnTo>
                  <a:pt x="2395" y="682"/>
                </a:lnTo>
                <a:lnTo>
                  <a:pt x="2395" y="732"/>
                </a:lnTo>
                <a:close/>
                <a:moveTo>
                  <a:pt x="2319" y="732"/>
                </a:moveTo>
                <a:lnTo>
                  <a:pt x="2272" y="732"/>
                </a:lnTo>
                <a:lnTo>
                  <a:pt x="2272" y="682"/>
                </a:lnTo>
                <a:lnTo>
                  <a:pt x="2319" y="682"/>
                </a:lnTo>
                <a:lnTo>
                  <a:pt x="2319" y="732"/>
                </a:lnTo>
                <a:close/>
                <a:moveTo>
                  <a:pt x="2244" y="732"/>
                </a:moveTo>
                <a:lnTo>
                  <a:pt x="2196" y="732"/>
                </a:lnTo>
                <a:lnTo>
                  <a:pt x="2196" y="682"/>
                </a:lnTo>
                <a:lnTo>
                  <a:pt x="2244" y="682"/>
                </a:lnTo>
                <a:lnTo>
                  <a:pt x="2244" y="732"/>
                </a:lnTo>
                <a:close/>
                <a:moveTo>
                  <a:pt x="2092" y="732"/>
                </a:moveTo>
                <a:lnTo>
                  <a:pt x="2045" y="732"/>
                </a:lnTo>
                <a:lnTo>
                  <a:pt x="2045" y="682"/>
                </a:lnTo>
                <a:lnTo>
                  <a:pt x="2092" y="682"/>
                </a:lnTo>
                <a:lnTo>
                  <a:pt x="2092" y="732"/>
                </a:lnTo>
                <a:close/>
                <a:moveTo>
                  <a:pt x="1865" y="732"/>
                </a:moveTo>
                <a:lnTo>
                  <a:pt x="1818" y="732"/>
                </a:lnTo>
                <a:lnTo>
                  <a:pt x="1818" y="682"/>
                </a:lnTo>
                <a:lnTo>
                  <a:pt x="1865" y="682"/>
                </a:lnTo>
                <a:lnTo>
                  <a:pt x="1865" y="732"/>
                </a:lnTo>
                <a:close/>
                <a:moveTo>
                  <a:pt x="1789" y="732"/>
                </a:moveTo>
                <a:lnTo>
                  <a:pt x="1742" y="732"/>
                </a:lnTo>
                <a:lnTo>
                  <a:pt x="1742" y="682"/>
                </a:lnTo>
                <a:lnTo>
                  <a:pt x="1789" y="682"/>
                </a:lnTo>
                <a:lnTo>
                  <a:pt x="1789" y="732"/>
                </a:lnTo>
                <a:close/>
                <a:moveTo>
                  <a:pt x="1714" y="732"/>
                </a:moveTo>
                <a:lnTo>
                  <a:pt x="1666" y="732"/>
                </a:lnTo>
                <a:lnTo>
                  <a:pt x="1666" y="682"/>
                </a:lnTo>
                <a:lnTo>
                  <a:pt x="1714" y="682"/>
                </a:lnTo>
                <a:lnTo>
                  <a:pt x="1714" y="732"/>
                </a:lnTo>
                <a:close/>
                <a:moveTo>
                  <a:pt x="1638" y="732"/>
                </a:moveTo>
                <a:lnTo>
                  <a:pt x="1591" y="732"/>
                </a:lnTo>
                <a:lnTo>
                  <a:pt x="1591" y="682"/>
                </a:lnTo>
                <a:lnTo>
                  <a:pt x="1638" y="682"/>
                </a:lnTo>
                <a:lnTo>
                  <a:pt x="1638" y="732"/>
                </a:lnTo>
                <a:close/>
                <a:moveTo>
                  <a:pt x="956" y="732"/>
                </a:moveTo>
                <a:lnTo>
                  <a:pt x="909" y="732"/>
                </a:lnTo>
                <a:lnTo>
                  <a:pt x="909" y="682"/>
                </a:lnTo>
                <a:lnTo>
                  <a:pt x="956" y="682"/>
                </a:lnTo>
                <a:lnTo>
                  <a:pt x="956" y="732"/>
                </a:lnTo>
                <a:close/>
                <a:moveTo>
                  <a:pt x="881" y="732"/>
                </a:moveTo>
                <a:lnTo>
                  <a:pt x="833" y="732"/>
                </a:lnTo>
                <a:lnTo>
                  <a:pt x="833" y="682"/>
                </a:lnTo>
                <a:lnTo>
                  <a:pt x="881" y="682"/>
                </a:lnTo>
                <a:lnTo>
                  <a:pt x="881" y="732"/>
                </a:lnTo>
                <a:close/>
                <a:moveTo>
                  <a:pt x="805" y="732"/>
                </a:moveTo>
                <a:lnTo>
                  <a:pt x="758" y="732"/>
                </a:lnTo>
                <a:lnTo>
                  <a:pt x="758" y="682"/>
                </a:lnTo>
                <a:lnTo>
                  <a:pt x="805" y="682"/>
                </a:lnTo>
                <a:lnTo>
                  <a:pt x="805" y="732"/>
                </a:lnTo>
                <a:close/>
                <a:moveTo>
                  <a:pt x="729" y="732"/>
                </a:moveTo>
                <a:lnTo>
                  <a:pt x="682" y="732"/>
                </a:lnTo>
                <a:lnTo>
                  <a:pt x="682" y="682"/>
                </a:lnTo>
                <a:lnTo>
                  <a:pt x="729" y="682"/>
                </a:lnTo>
                <a:lnTo>
                  <a:pt x="729" y="732"/>
                </a:lnTo>
                <a:close/>
                <a:moveTo>
                  <a:pt x="653" y="732"/>
                </a:moveTo>
                <a:lnTo>
                  <a:pt x="606" y="732"/>
                </a:lnTo>
                <a:lnTo>
                  <a:pt x="606" y="682"/>
                </a:lnTo>
                <a:lnTo>
                  <a:pt x="653" y="682"/>
                </a:lnTo>
                <a:lnTo>
                  <a:pt x="653" y="732"/>
                </a:lnTo>
                <a:close/>
                <a:moveTo>
                  <a:pt x="578" y="732"/>
                </a:moveTo>
                <a:lnTo>
                  <a:pt x="530" y="732"/>
                </a:lnTo>
                <a:lnTo>
                  <a:pt x="530" y="682"/>
                </a:lnTo>
                <a:lnTo>
                  <a:pt x="578" y="682"/>
                </a:lnTo>
                <a:lnTo>
                  <a:pt x="578" y="732"/>
                </a:lnTo>
                <a:close/>
                <a:moveTo>
                  <a:pt x="502" y="732"/>
                </a:moveTo>
                <a:lnTo>
                  <a:pt x="455" y="732"/>
                </a:lnTo>
                <a:lnTo>
                  <a:pt x="455" y="682"/>
                </a:lnTo>
                <a:lnTo>
                  <a:pt x="502" y="682"/>
                </a:lnTo>
                <a:lnTo>
                  <a:pt x="502" y="732"/>
                </a:lnTo>
                <a:close/>
                <a:moveTo>
                  <a:pt x="3003" y="656"/>
                </a:moveTo>
                <a:lnTo>
                  <a:pt x="2954" y="656"/>
                </a:lnTo>
                <a:lnTo>
                  <a:pt x="2954" y="606"/>
                </a:lnTo>
                <a:lnTo>
                  <a:pt x="3003" y="606"/>
                </a:lnTo>
                <a:lnTo>
                  <a:pt x="3003" y="656"/>
                </a:lnTo>
                <a:close/>
                <a:moveTo>
                  <a:pt x="2928" y="656"/>
                </a:moveTo>
                <a:lnTo>
                  <a:pt x="2878" y="656"/>
                </a:lnTo>
                <a:lnTo>
                  <a:pt x="2878" y="606"/>
                </a:lnTo>
                <a:lnTo>
                  <a:pt x="2928" y="606"/>
                </a:lnTo>
                <a:lnTo>
                  <a:pt x="2928" y="656"/>
                </a:lnTo>
                <a:close/>
                <a:moveTo>
                  <a:pt x="2852" y="656"/>
                </a:moveTo>
                <a:lnTo>
                  <a:pt x="2802" y="656"/>
                </a:lnTo>
                <a:lnTo>
                  <a:pt x="2802" y="606"/>
                </a:lnTo>
                <a:lnTo>
                  <a:pt x="2852" y="606"/>
                </a:lnTo>
                <a:lnTo>
                  <a:pt x="2852" y="656"/>
                </a:lnTo>
                <a:close/>
                <a:moveTo>
                  <a:pt x="2776" y="656"/>
                </a:moveTo>
                <a:lnTo>
                  <a:pt x="2726" y="656"/>
                </a:lnTo>
                <a:lnTo>
                  <a:pt x="2726" y="606"/>
                </a:lnTo>
                <a:lnTo>
                  <a:pt x="2776" y="606"/>
                </a:lnTo>
                <a:lnTo>
                  <a:pt x="2776" y="656"/>
                </a:lnTo>
                <a:close/>
                <a:moveTo>
                  <a:pt x="2700" y="656"/>
                </a:moveTo>
                <a:lnTo>
                  <a:pt x="2651" y="656"/>
                </a:lnTo>
                <a:lnTo>
                  <a:pt x="2651" y="606"/>
                </a:lnTo>
                <a:lnTo>
                  <a:pt x="2700" y="606"/>
                </a:lnTo>
                <a:lnTo>
                  <a:pt x="2700" y="656"/>
                </a:lnTo>
                <a:close/>
                <a:moveTo>
                  <a:pt x="2622" y="656"/>
                </a:moveTo>
                <a:lnTo>
                  <a:pt x="2575" y="656"/>
                </a:lnTo>
                <a:lnTo>
                  <a:pt x="2575" y="606"/>
                </a:lnTo>
                <a:lnTo>
                  <a:pt x="2622" y="606"/>
                </a:lnTo>
                <a:lnTo>
                  <a:pt x="2622" y="656"/>
                </a:lnTo>
                <a:close/>
                <a:moveTo>
                  <a:pt x="2547" y="656"/>
                </a:moveTo>
                <a:lnTo>
                  <a:pt x="2499" y="656"/>
                </a:lnTo>
                <a:lnTo>
                  <a:pt x="2499" y="606"/>
                </a:lnTo>
                <a:lnTo>
                  <a:pt x="2547" y="606"/>
                </a:lnTo>
                <a:lnTo>
                  <a:pt x="2547" y="656"/>
                </a:lnTo>
                <a:close/>
                <a:moveTo>
                  <a:pt x="2471" y="656"/>
                </a:moveTo>
                <a:lnTo>
                  <a:pt x="2424" y="656"/>
                </a:lnTo>
                <a:lnTo>
                  <a:pt x="2424" y="606"/>
                </a:lnTo>
                <a:lnTo>
                  <a:pt x="2471" y="606"/>
                </a:lnTo>
                <a:lnTo>
                  <a:pt x="2471" y="656"/>
                </a:lnTo>
                <a:close/>
                <a:moveTo>
                  <a:pt x="2395" y="656"/>
                </a:moveTo>
                <a:lnTo>
                  <a:pt x="2348" y="656"/>
                </a:lnTo>
                <a:lnTo>
                  <a:pt x="2348" y="606"/>
                </a:lnTo>
                <a:lnTo>
                  <a:pt x="2395" y="606"/>
                </a:lnTo>
                <a:lnTo>
                  <a:pt x="2395" y="656"/>
                </a:lnTo>
                <a:close/>
                <a:moveTo>
                  <a:pt x="2319" y="656"/>
                </a:moveTo>
                <a:lnTo>
                  <a:pt x="2272" y="656"/>
                </a:lnTo>
                <a:lnTo>
                  <a:pt x="2272" y="606"/>
                </a:lnTo>
                <a:lnTo>
                  <a:pt x="2319" y="606"/>
                </a:lnTo>
                <a:lnTo>
                  <a:pt x="2319" y="656"/>
                </a:lnTo>
                <a:close/>
                <a:moveTo>
                  <a:pt x="2244" y="656"/>
                </a:moveTo>
                <a:lnTo>
                  <a:pt x="2196" y="656"/>
                </a:lnTo>
                <a:lnTo>
                  <a:pt x="2196" y="606"/>
                </a:lnTo>
                <a:lnTo>
                  <a:pt x="2244" y="606"/>
                </a:lnTo>
                <a:lnTo>
                  <a:pt x="2244" y="656"/>
                </a:lnTo>
                <a:close/>
                <a:moveTo>
                  <a:pt x="2168" y="656"/>
                </a:moveTo>
                <a:lnTo>
                  <a:pt x="2121" y="656"/>
                </a:lnTo>
                <a:lnTo>
                  <a:pt x="2121" y="606"/>
                </a:lnTo>
                <a:lnTo>
                  <a:pt x="2168" y="606"/>
                </a:lnTo>
                <a:lnTo>
                  <a:pt x="2168" y="656"/>
                </a:lnTo>
                <a:close/>
                <a:moveTo>
                  <a:pt x="2092" y="656"/>
                </a:moveTo>
                <a:lnTo>
                  <a:pt x="2045" y="656"/>
                </a:lnTo>
                <a:lnTo>
                  <a:pt x="2045" y="606"/>
                </a:lnTo>
                <a:lnTo>
                  <a:pt x="2092" y="606"/>
                </a:lnTo>
                <a:lnTo>
                  <a:pt x="2092" y="656"/>
                </a:lnTo>
                <a:close/>
                <a:moveTo>
                  <a:pt x="2016" y="656"/>
                </a:moveTo>
                <a:lnTo>
                  <a:pt x="1969" y="656"/>
                </a:lnTo>
                <a:lnTo>
                  <a:pt x="1969" y="606"/>
                </a:lnTo>
                <a:lnTo>
                  <a:pt x="2016" y="606"/>
                </a:lnTo>
                <a:lnTo>
                  <a:pt x="2016" y="656"/>
                </a:lnTo>
                <a:close/>
                <a:moveTo>
                  <a:pt x="1941" y="656"/>
                </a:moveTo>
                <a:lnTo>
                  <a:pt x="1893" y="656"/>
                </a:lnTo>
                <a:lnTo>
                  <a:pt x="1893" y="606"/>
                </a:lnTo>
                <a:lnTo>
                  <a:pt x="1941" y="606"/>
                </a:lnTo>
                <a:lnTo>
                  <a:pt x="1941" y="656"/>
                </a:lnTo>
                <a:close/>
                <a:moveTo>
                  <a:pt x="1865" y="656"/>
                </a:moveTo>
                <a:lnTo>
                  <a:pt x="1818" y="656"/>
                </a:lnTo>
                <a:lnTo>
                  <a:pt x="1818" y="606"/>
                </a:lnTo>
                <a:lnTo>
                  <a:pt x="1865" y="606"/>
                </a:lnTo>
                <a:lnTo>
                  <a:pt x="1865" y="656"/>
                </a:lnTo>
                <a:close/>
                <a:moveTo>
                  <a:pt x="1789" y="656"/>
                </a:moveTo>
                <a:lnTo>
                  <a:pt x="1742" y="656"/>
                </a:lnTo>
                <a:lnTo>
                  <a:pt x="1742" y="606"/>
                </a:lnTo>
                <a:lnTo>
                  <a:pt x="1789" y="606"/>
                </a:lnTo>
                <a:lnTo>
                  <a:pt x="1789" y="656"/>
                </a:lnTo>
                <a:close/>
                <a:moveTo>
                  <a:pt x="1714" y="656"/>
                </a:moveTo>
                <a:lnTo>
                  <a:pt x="1666" y="656"/>
                </a:lnTo>
                <a:lnTo>
                  <a:pt x="1666" y="606"/>
                </a:lnTo>
                <a:lnTo>
                  <a:pt x="1714" y="606"/>
                </a:lnTo>
                <a:lnTo>
                  <a:pt x="1714" y="656"/>
                </a:lnTo>
                <a:close/>
                <a:moveTo>
                  <a:pt x="1638" y="656"/>
                </a:moveTo>
                <a:lnTo>
                  <a:pt x="1591" y="656"/>
                </a:lnTo>
                <a:lnTo>
                  <a:pt x="1591" y="606"/>
                </a:lnTo>
                <a:lnTo>
                  <a:pt x="1638" y="606"/>
                </a:lnTo>
                <a:lnTo>
                  <a:pt x="1638" y="656"/>
                </a:lnTo>
                <a:close/>
                <a:moveTo>
                  <a:pt x="1108" y="656"/>
                </a:moveTo>
                <a:lnTo>
                  <a:pt x="1060" y="656"/>
                </a:lnTo>
                <a:lnTo>
                  <a:pt x="1060" y="606"/>
                </a:lnTo>
                <a:lnTo>
                  <a:pt x="1108" y="606"/>
                </a:lnTo>
                <a:lnTo>
                  <a:pt x="1108" y="656"/>
                </a:lnTo>
                <a:close/>
                <a:moveTo>
                  <a:pt x="1032" y="656"/>
                </a:moveTo>
                <a:lnTo>
                  <a:pt x="985" y="656"/>
                </a:lnTo>
                <a:lnTo>
                  <a:pt x="985" y="606"/>
                </a:lnTo>
                <a:lnTo>
                  <a:pt x="1032" y="606"/>
                </a:lnTo>
                <a:lnTo>
                  <a:pt x="1032" y="656"/>
                </a:lnTo>
                <a:close/>
                <a:moveTo>
                  <a:pt x="956" y="656"/>
                </a:moveTo>
                <a:lnTo>
                  <a:pt x="909" y="656"/>
                </a:lnTo>
                <a:lnTo>
                  <a:pt x="909" y="606"/>
                </a:lnTo>
                <a:lnTo>
                  <a:pt x="956" y="606"/>
                </a:lnTo>
                <a:lnTo>
                  <a:pt x="956" y="656"/>
                </a:lnTo>
                <a:close/>
                <a:moveTo>
                  <a:pt x="881" y="656"/>
                </a:moveTo>
                <a:lnTo>
                  <a:pt x="833" y="656"/>
                </a:lnTo>
                <a:lnTo>
                  <a:pt x="833" y="606"/>
                </a:lnTo>
                <a:lnTo>
                  <a:pt x="881" y="606"/>
                </a:lnTo>
                <a:lnTo>
                  <a:pt x="881" y="656"/>
                </a:lnTo>
                <a:close/>
                <a:moveTo>
                  <a:pt x="805" y="656"/>
                </a:moveTo>
                <a:lnTo>
                  <a:pt x="758" y="656"/>
                </a:lnTo>
                <a:lnTo>
                  <a:pt x="758" y="606"/>
                </a:lnTo>
                <a:lnTo>
                  <a:pt x="805" y="606"/>
                </a:lnTo>
                <a:lnTo>
                  <a:pt x="805" y="656"/>
                </a:lnTo>
                <a:close/>
                <a:moveTo>
                  <a:pt x="729" y="656"/>
                </a:moveTo>
                <a:lnTo>
                  <a:pt x="682" y="656"/>
                </a:lnTo>
                <a:lnTo>
                  <a:pt x="682" y="606"/>
                </a:lnTo>
                <a:lnTo>
                  <a:pt x="729" y="606"/>
                </a:lnTo>
                <a:lnTo>
                  <a:pt x="729" y="656"/>
                </a:lnTo>
                <a:close/>
                <a:moveTo>
                  <a:pt x="653" y="656"/>
                </a:moveTo>
                <a:lnTo>
                  <a:pt x="606" y="656"/>
                </a:lnTo>
                <a:lnTo>
                  <a:pt x="606" y="606"/>
                </a:lnTo>
                <a:lnTo>
                  <a:pt x="653" y="606"/>
                </a:lnTo>
                <a:lnTo>
                  <a:pt x="653" y="656"/>
                </a:lnTo>
                <a:close/>
                <a:moveTo>
                  <a:pt x="578" y="656"/>
                </a:moveTo>
                <a:lnTo>
                  <a:pt x="530" y="656"/>
                </a:lnTo>
                <a:lnTo>
                  <a:pt x="530" y="606"/>
                </a:lnTo>
                <a:lnTo>
                  <a:pt x="578" y="606"/>
                </a:lnTo>
                <a:lnTo>
                  <a:pt x="578" y="656"/>
                </a:lnTo>
                <a:close/>
                <a:moveTo>
                  <a:pt x="502" y="656"/>
                </a:moveTo>
                <a:lnTo>
                  <a:pt x="455" y="656"/>
                </a:lnTo>
                <a:lnTo>
                  <a:pt x="455" y="606"/>
                </a:lnTo>
                <a:lnTo>
                  <a:pt x="502" y="606"/>
                </a:lnTo>
                <a:lnTo>
                  <a:pt x="502" y="656"/>
                </a:lnTo>
                <a:close/>
                <a:moveTo>
                  <a:pt x="426" y="656"/>
                </a:moveTo>
                <a:lnTo>
                  <a:pt x="379" y="656"/>
                </a:lnTo>
                <a:lnTo>
                  <a:pt x="379" y="606"/>
                </a:lnTo>
                <a:lnTo>
                  <a:pt x="426" y="606"/>
                </a:lnTo>
                <a:lnTo>
                  <a:pt x="426" y="656"/>
                </a:lnTo>
                <a:close/>
                <a:moveTo>
                  <a:pt x="3155" y="578"/>
                </a:moveTo>
                <a:lnTo>
                  <a:pt x="3105" y="578"/>
                </a:lnTo>
                <a:lnTo>
                  <a:pt x="3105" y="531"/>
                </a:lnTo>
                <a:lnTo>
                  <a:pt x="3155" y="531"/>
                </a:lnTo>
                <a:lnTo>
                  <a:pt x="3155" y="578"/>
                </a:lnTo>
                <a:close/>
                <a:moveTo>
                  <a:pt x="3003" y="578"/>
                </a:moveTo>
                <a:lnTo>
                  <a:pt x="2954" y="578"/>
                </a:lnTo>
                <a:lnTo>
                  <a:pt x="2954" y="531"/>
                </a:lnTo>
                <a:lnTo>
                  <a:pt x="3003" y="531"/>
                </a:lnTo>
                <a:lnTo>
                  <a:pt x="3003" y="578"/>
                </a:lnTo>
                <a:close/>
                <a:moveTo>
                  <a:pt x="2928" y="578"/>
                </a:moveTo>
                <a:lnTo>
                  <a:pt x="2878" y="578"/>
                </a:lnTo>
                <a:lnTo>
                  <a:pt x="2878" y="531"/>
                </a:lnTo>
                <a:lnTo>
                  <a:pt x="2928" y="531"/>
                </a:lnTo>
                <a:lnTo>
                  <a:pt x="2928" y="578"/>
                </a:lnTo>
                <a:close/>
                <a:moveTo>
                  <a:pt x="2852" y="578"/>
                </a:moveTo>
                <a:lnTo>
                  <a:pt x="2802" y="578"/>
                </a:lnTo>
                <a:lnTo>
                  <a:pt x="2802" y="531"/>
                </a:lnTo>
                <a:lnTo>
                  <a:pt x="2852" y="531"/>
                </a:lnTo>
                <a:lnTo>
                  <a:pt x="2852" y="578"/>
                </a:lnTo>
                <a:close/>
                <a:moveTo>
                  <a:pt x="2776" y="578"/>
                </a:moveTo>
                <a:lnTo>
                  <a:pt x="2726" y="578"/>
                </a:lnTo>
                <a:lnTo>
                  <a:pt x="2726" y="531"/>
                </a:lnTo>
                <a:lnTo>
                  <a:pt x="2776" y="531"/>
                </a:lnTo>
                <a:lnTo>
                  <a:pt x="2776" y="578"/>
                </a:lnTo>
                <a:close/>
                <a:moveTo>
                  <a:pt x="2700" y="578"/>
                </a:moveTo>
                <a:lnTo>
                  <a:pt x="2651" y="578"/>
                </a:lnTo>
                <a:lnTo>
                  <a:pt x="2651" y="531"/>
                </a:lnTo>
                <a:lnTo>
                  <a:pt x="2700" y="531"/>
                </a:lnTo>
                <a:lnTo>
                  <a:pt x="2700" y="578"/>
                </a:lnTo>
                <a:close/>
                <a:moveTo>
                  <a:pt x="2622" y="578"/>
                </a:moveTo>
                <a:lnTo>
                  <a:pt x="2575" y="578"/>
                </a:lnTo>
                <a:lnTo>
                  <a:pt x="2575" y="531"/>
                </a:lnTo>
                <a:lnTo>
                  <a:pt x="2622" y="531"/>
                </a:lnTo>
                <a:lnTo>
                  <a:pt x="2622" y="578"/>
                </a:lnTo>
                <a:close/>
                <a:moveTo>
                  <a:pt x="2547" y="578"/>
                </a:moveTo>
                <a:lnTo>
                  <a:pt x="2499" y="578"/>
                </a:lnTo>
                <a:lnTo>
                  <a:pt x="2499" y="531"/>
                </a:lnTo>
                <a:lnTo>
                  <a:pt x="2547" y="531"/>
                </a:lnTo>
                <a:lnTo>
                  <a:pt x="2547" y="578"/>
                </a:lnTo>
                <a:close/>
                <a:moveTo>
                  <a:pt x="2471" y="578"/>
                </a:moveTo>
                <a:lnTo>
                  <a:pt x="2424" y="578"/>
                </a:lnTo>
                <a:lnTo>
                  <a:pt x="2424" y="531"/>
                </a:lnTo>
                <a:lnTo>
                  <a:pt x="2471" y="531"/>
                </a:lnTo>
                <a:lnTo>
                  <a:pt x="2471" y="578"/>
                </a:lnTo>
                <a:close/>
                <a:moveTo>
                  <a:pt x="2395" y="578"/>
                </a:moveTo>
                <a:lnTo>
                  <a:pt x="2348" y="578"/>
                </a:lnTo>
                <a:lnTo>
                  <a:pt x="2348" y="531"/>
                </a:lnTo>
                <a:lnTo>
                  <a:pt x="2395" y="531"/>
                </a:lnTo>
                <a:lnTo>
                  <a:pt x="2395" y="578"/>
                </a:lnTo>
                <a:close/>
                <a:moveTo>
                  <a:pt x="2319" y="578"/>
                </a:moveTo>
                <a:lnTo>
                  <a:pt x="2272" y="578"/>
                </a:lnTo>
                <a:lnTo>
                  <a:pt x="2272" y="531"/>
                </a:lnTo>
                <a:lnTo>
                  <a:pt x="2319" y="531"/>
                </a:lnTo>
                <a:lnTo>
                  <a:pt x="2319" y="578"/>
                </a:lnTo>
                <a:close/>
                <a:moveTo>
                  <a:pt x="2244" y="578"/>
                </a:moveTo>
                <a:lnTo>
                  <a:pt x="2196" y="578"/>
                </a:lnTo>
                <a:lnTo>
                  <a:pt x="2196" y="531"/>
                </a:lnTo>
                <a:lnTo>
                  <a:pt x="2244" y="531"/>
                </a:lnTo>
                <a:lnTo>
                  <a:pt x="2244" y="578"/>
                </a:lnTo>
                <a:close/>
                <a:moveTo>
                  <a:pt x="2168" y="578"/>
                </a:moveTo>
                <a:lnTo>
                  <a:pt x="2121" y="578"/>
                </a:lnTo>
                <a:lnTo>
                  <a:pt x="2121" y="531"/>
                </a:lnTo>
                <a:lnTo>
                  <a:pt x="2168" y="531"/>
                </a:lnTo>
                <a:lnTo>
                  <a:pt x="2168" y="578"/>
                </a:lnTo>
                <a:close/>
                <a:moveTo>
                  <a:pt x="2092" y="578"/>
                </a:moveTo>
                <a:lnTo>
                  <a:pt x="2045" y="578"/>
                </a:lnTo>
                <a:lnTo>
                  <a:pt x="2045" y="531"/>
                </a:lnTo>
                <a:lnTo>
                  <a:pt x="2092" y="531"/>
                </a:lnTo>
                <a:lnTo>
                  <a:pt x="2092" y="578"/>
                </a:lnTo>
                <a:close/>
                <a:moveTo>
                  <a:pt x="2016" y="578"/>
                </a:moveTo>
                <a:lnTo>
                  <a:pt x="1969" y="578"/>
                </a:lnTo>
                <a:lnTo>
                  <a:pt x="1969" y="531"/>
                </a:lnTo>
                <a:lnTo>
                  <a:pt x="2016" y="531"/>
                </a:lnTo>
                <a:lnTo>
                  <a:pt x="2016" y="578"/>
                </a:lnTo>
                <a:close/>
                <a:moveTo>
                  <a:pt x="1941" y="578"/>
                </a:moveTo>
                <a:lnTo>
                  <a:pt x="1893" y="578"/>
                </a:lnTo>
                <a:lnTo>
                  <a:pt x="1893" y="531"/>
                </a:lnTo>
                <a:lnTo>
                  <a:pt x="1941" y="531"/>
                </a:lnTo>
                <a:lnTo>
                  <a:pt x="1941" y="578"/>
                </a:lnTo>
                <a:close/>
                <a:moveTo>
                  <a:pt x="1865" y="578"/>
                </a:moveTo>
                <a:lnTo>
                  <a:pt x="1818" y="578"/>
                </a:lnTo>
                <a:lnTo>
                  <a:pt x="1818" y="531"/>
                </a:lnTo>
                <a:lnTo>
                  <a:pt x="1865" y="531"/>
                </a:lnTo>
                <a:lnTo>
                  <a:pt x="1865" y="578"/>
                </a:lnTo>
                <a:close/>
                <a:moveTo>
                  <a:pt x="1789" y="578"/>
                </a:moveTo>
                <a:lnTo>
                  <a:pt x="1742" y="578"/>
                </a:lnTo>
                <a:lnTo>
                  <a:pt x="1742" y="531"/>
                </a:lnTo>
                <a:lnTo>
                  <a:pt x="1789" y="531"/>
                </a:lnTo>
                <a:lnTo>
                  <a:pt x="1789" y="578"/>
                </a:lnTo>
                <a:close/>
                <a:moveTo>
                  <a:pt x="1638" y="578"/>
                </a:moveTo>
                <a:lnTo>
                  <a:pt x="1591" y="578"/>
                </a:lnTo>
                <a:lnTo>
                  <a:pt x="1591" y="531"/>
                </a:lnTo>
                <a:lnTo>
                  <a:pt x="1638" y="531"/>
                </a:lnTo>
                <a:lnTo>
                  <a:pt x="1638" y="578"/>
                </a:lnTo>
                <a:close/>
                <a:moveTo>
                  <a:pt x="1562" y="578"/>
                </a:moveTo>
                <a:lnTo>
                  <a:pt x="1515" y="578"/>
                </a:lnTo>
                <a:lnTo>
                  <a:pt x="1515" y="531"/>
                </a:lnTo>
                <a:lnTo>
                  <a:pt x="1562" y="531"/>
                </a:lnTo>
                <a:lnTo>
                  <a:pt x="1562" y="578"/>
                </a:lnTo>
                <a:close/>
                <a:moveTo>
                  <a:pt x="1032" y="578"/>
                </a:moveTo>
                <a:lnTo>
                  <a:pt x="985" y="578"/>
                </a:lnTo>
                <a:lnTo>
                  <a:pt x="985" y="531"/>
                </a:lnTo>
                <a:lnTo>
                  <a:pt x="1032" y="531"/>
                </a:lnTo>
                <a:lnTo>
                  <a:pt x="1032" y="578"/>
                </a:lnTo>
                <a:close/>
                <a:moveTo>
                  <a:pt x="956" y="578"/>
                </a:moveTo>
                <a:lnTo>
                  <a:pt x="909" y="578"/>
                </a:lnTo>
                <a:lnTo>
                  <a:pt x="909" y="531"/>
                </a:lnTo>
                <a:lnTo>
                  <a:pt x="956" y="531"/>
                </a:lnTo>
                <a:lnTo>
                  <a:pt x="956" y="578"/>
                </a:lnTo>
                <a:close/>
                <a:moveTo>
                  <a:pt x="881" y="578"/>
                </a:moveTo>
                <a:lnTo>
                  <a:pt x="833" y="578"/>
                </a:lnTo>
                <a:lnTo>
                  <a:pt x="833" y="531"/>
                </a:lnTo>
                <a:lnTo>
                  <a:pt x="881" y="531"/>
                </a:lnTo>
                <a:lnTo>
                  <a:pt x="881" y="578"/>
                </a:lnTo>
                <a:close/>
                <a:moveTo>
                  <a:pt x="805" y="578"/>
                </a:moveTo>
                <a:lnTo>
                  <a:pt x="758" y="578"/>
                </a:lnTo>
                <a:lnTo>
                  <a:pt x="758" y="531"/>
                </a:lnTo>
                <a:lnTo>
                  <a:pt x="805" y="531"/>
                </a:lnTo>
                <a:lnTo>
                  <a:pt x="805" y="578"/>
                </a:lnTo>
                <a:close/>
                <a:moveTo>
                  <a:pt x="729" y="578"/>
                </a:moveTo>
                <a:lnTo>
                  <a:pt x="682" y="578"/>
                </a:lnTo>
                <a:lnTo>
                  <a:pt x="682" y="531"/>
                </a:lnTo>
                <a:lnTo>
                  <a:pt x="729" y="531"/>
                </a:lnTo>
                <a:lnTo>
                  <a:pt x="729" y="578"/>
                </a:lnTo>
                <a:close/>
                <a:moveTo>
                  <a:pt x="653" y="578"/>
                </a:moveTo>
                <a:lnTo>
                  <a:pt x="606" y="578"/>
                </a:lnTo>
                <a:lnTo>
                  <a:pt x="606" y="531"/>
                </a:lnTo>
                <a:lnTo>
                  <a:pt x="653" y="531"/>
                </a:lnTo>
                <a:lnTo>
                  <a:pt x="653" y="578"/>
                </a:lnTo>
                <a:close/>
                <a:moveTo>
                  <a:pt x="578" y="578"/>
                </a:moveTo>
                <a:lnTo>
                  <a:pt x="530" y="578"/>
                </a:lnTo>
                <a:lnTo>
                  <a:pt x="530" y="531"/>
                </a:lnTo>
                <a:lnTo>
                  <a:pt x="578" y="531"/>
                </a:lnTo>
                <a:lnTo>
                  <a:pt x="578" y="578"/>
                </a:lnTo>
                <a:close/>
                <a:moveTo>
                  <a:pt x="502" y="578"/>
                </a:moveTo>
                <a:lnTo>
                  <a:pt x="455" y="578"/>
                </a:lnTo>
                <a:lnTo>
                  <a:pt x="455" y="531"/>
                </a:lnTo>
                <a:lnTo>
                  <a:pt x="502" y="531"/>
                </a:lnTo>
                <a:lnTo>
                  <a:pt x="502" y="578"/>
                </a:lnTo>
                <a:close/>
                <a:moveTo>
                  <a:pt x="426" y="578"/>
                </a:moveTo>
                <a:lnTo>
                  <a:pt x="379" y="578"/>
                </a:lnTo>
                <a:lnTo>
                  <a:pt x="379" y="531"/>
                </a:lnTo>
                <a:lnTo>
                  <a:pt x="426" y="531"/>
                </a:lnTo>
                <a:lnTo>
                  <a:pt x="426" y="578"/>
                </a:lnTo>
                <a:close/>
                <a:moveTo>
                  <a:pt x="351" y="578"/>
                </a:moveTo>
                <a:lnTo>
                  <a:pt x="303" y="578"/>
                </a:lnTo>
                <a:lnTo>
                  <a:pt x="303" y="531"/>
                </a:lnTo>
                <a:lnTo>
                  <a:pt x="351" y="531"/>
                </a:lnTo>
                <a:lnTo>
                  <a:pt x="351" y="578"/>
                </a:lnTo>
                <a:close/>
                <a:moveTo>
                  <a:pt x="48" y="578"/>
                </a:moveTo>
                <a:lnTo>
                  <a:pt x="0" y="578"/>
                </a:lnTo>
                <a:lnTo>
                  <a:pt x="0" y="531"/>
                </a:lnTo>
                <a:lnTo>
                  <a:pt x="48" y="531"/>
                </a:lnTo>
                <a:lnTo>
                  <a:pt x="48" y="578"/>
                </a:lnTo>
                <a:close/>
                <a:moveTo>
                  <a:pt x="3306" y="502"/>
                </a:moveTo>
                <a:lnTo>
                  <a:pt x="3257" y="502"/>
                </a:lnTo>
                <a:lnTo>
                  <a:pt x="3257" y="455"/>
                </a:lnTo>
                <a:lnTo>
                  <a:pt x="3306" y="455"/>
                </a:lnTo>
                <a:lnTo>
                  <a:pt x="3306" y="502"/>
                </a:lnTo>
                <a:close/>
                <a:moveTo>
                  <a:pt x="3230" y="502"/>
                </a:moveTo>
                <a:lnTo>
                  <a:pt x="3181" y="502"/>
                </a:lnTo>
                <a:lnTo>
                  <a:pt x="3181" y="455"/>
                </a:lnTo>
                <a:lnTo>
                  <a:pt x="3230" y="455"/>
                </a:lnTo>
                <a:lnTo>
                  <a:pt x="3230" y="502"/>
                </a:lnTo>
                <a:close/>
                <a:moveTo>
                  <a:pt x="3155" y="502"/>
                </a:moveTo>
                <a:lnTo>
                  <a:pt x="3105" y="502"/>
                </a:lnTo>
                <a:lnTo>
                  <a:pt x="3105" y="455"/>
                </a:lnTo>
                <a:lnTo>
                  <a:pt x="3155" y="455"/>
                </a:lnTo>
                <a:lnTo>
                  <a:pt x="3155" y="502"/>
                </a:lnTo>
                <a:close/>
                <a:moveTo>
                  <a:pt x="3079" y="502"/>
                </a:moveTo>
                <a:lnTo>
                  <a:pt x="3029" y="502"/>
                </a:lnTo>
                <a:lnTo>
                  <a:pt x="3029" y="455"/>
                </a:lnTo>
                <a:lnTo>
                  <a:pt x="3079" y="455"/>
                </a:lnTo>
                <a:lnTo>
                  <a:pt x="3079" y="502"/>
                </a:lnTo>
                <a:close/>
                <a:moveTo>
                  <a:pt x="3003" y="502"/>
                </a:moveTo>
                <a:lnTo>
                  <a:pt x="2954" y="502"/>
                </a:lnTo>
                <a:lnTo>
                  <a:pt x="2954" y="455"/>
                </a:lnTo>
                <a:lnTo>
                  <a:pt x="3003" y="455"/>
                </a:lnTo>
                <a:lnTo>
                  <a:pt x="3003" y="502"/>
                </a:lnTo>
                <a:close/>
                <a:moveTo>
                  <a:pt x="2928" y="502"/>
                </a:moveTo>
                <a:lnTo>
                  <a:pt x="2878" y="502"/>
                </a:lnTo>
                <a:lnTo>
                  <a:pt x="2878" y="455"/>
                </a:lnTo>
                <a:lnTo>
                  <a:pt x="2928" y="455"/>
                </a:lnTo>
                <a:lnTo>
                  <a:pt x="2928" y="502"/>
                </a:lnTo>
                <a:close/>
                <a:moveTo>
                  <a:pt x="2852" y="502"/>
                </a:moveTo>
                <a:lnTo>
                  <a:pt x="2802" y="502"/>
                </a:lnTo>
                <a:lnTo>
                  <a:pt x="2802" y="455"/>
                </a:lnTo>
                <a:lnTo>
                  <a:pt x="2852" y="455"/>
                </a:lnTo>
                <a:lnTo>
                  <a:pt x="2852" y="502"/>
                </a:lnTo>
                <a:close/>
                <a:moveTo>
                  <a:pt x="2776" y="502"/>
                </a:moveTo>
                <a:lnTo>
                  <a:pt x="2726" y="502"/>
                </a:lnTo>
                <a:lnTo>
                  <a:pt x="2726" y="455"/>
                </a:lnTo>
                <a:lnTo>
                  <a:pt x="2776" y="455"/>
                </a:lnTo>
                <a:lnTo>
                  <a:pt x="2776" y="502"/>
                </a:lnTo>
                <a:close/>
                <a:moveTo>
                  <a:pt x="2700" y="502"/>
                </a:moveTo>
                <a:lnTo>
                  <a:pt x="2651" y="502"/>
                </a:lnTo>
                <a:lnTo>
                  <a:pt x="2651" y="455"/>
                </a:lnTo>
                <a:lnTo>
                  <a:pt x="2700" y="455"/>
                </a:lnTo>
                <a:lnTo>
                  <a:pt x="2700" y="502"/>
                </a:lnTo>
                <a:close/>
                <a:moveTo>
                  <a:pt x="2622" y="502"/>
                </a:moveTo>
                <a:lnTo>
                  <a:pt x="2575" y="502"/>
                </a:lnTo>
                <a:lnTo>
                  <a:pt x="2575" y="455"/>
                </a:lnTo>
                <a:lnTo>
                  <a:pt x="2622" y="455"/>
                </a:lnTo>
                <a:lnTo>
                  <a:pt x="2622" y="502"/>
                </a:lnTo>
                <a:close/>
                <a:moveTo>
                  <a:pt x="2547" y="502"/>
                </a:moveTo>
                <a:lnTo>
                  <a:pt x="2499" y="502"/>
                </a:lnTo>
                <a:lnTo>
                  <a:pt x="2499" y="455"/>
                </a:lnTo>
                <a:lnTo>
                  <a:pt x="2547" y="455"/>
                </a:lnTo>
                <a:lnTo>
                  <a:pt x="2547" y="502"/>
                </a:lnTo>
                <a:close/>
                <a:moveTo>
                  <a:pt x="2471" y="502"/>
                </a:moveTo>
                <a:lnTo>
                  <a:pt x="2424" y="502"/>
                </a:lnTo>
                <a:lnTo>
                  <a:pt x="2424" y="455"/>
                </a:lnTo>
                <a:lnTo>
                  <a:pt x="2471" y="455"/>
                </a:lnTo>
                <a:lnTo>
                  <a:pt x="2471" y="502"/>
                </a:lnTo>
                <a:close/>
                <a:moveTo>
                  <a:pt x="2395" y="502"/>
                </a:moveTo>
                <a:lnTo>
                  <a:pt x="2348" y="502"/>
                </a:lnTo>
                <a:lnTo>
                  <a:pt x="2348" y="455"/>
                </a:lnTo>
                <a:lnTo>
                  <a:pt x="2395" y="455"/>
                </a:lnTo>
                <a:lnTo>
                  <a:pt x="2395" y="502"/>
                </a:lnTo>
                <a:close/>
                <a:moveTo>
                  <a:pt x="2319" y="502"/>
                </a:moveTo>
                <a:lnTo>
                  <a:pt x="2272" y="502"/>
                </a:lnTo>
                <a:lnTo>
                  <a:pt x="2272" y="455"/>
                </a:lnTo>
                <a:lnTo>
                  <a:pt x="2319" y="455"/>
                </a:lnTo>
                <a:lnTo>
                  <a:pt x="2319" y="502"/>
                </a:lnTo>
                <a:close/>
                <a:moveTo>
                  <a:pt x="2244" y="502"/>
                </a:moveTo>
                <a:lnTo>
                  <a:pt x="2196" y="502"/>
                </a:lnTo>
                <a:lnTo>
                  <a:pt x="2196" y="455"/>
                </a:lnTo>
                <a:lnTo>
                  <a:pt x="2244" y="455"/>
                </a:lnTo>
                <a:lnTo>
                  <a:pt x="2244" y="502"/>
                </a:lnTo>
                <a:close/>
                <a:moveTo>
                  <a:pt x="2168" y="502"/>
                </a:moveTo>
                <a:lnTo>
                  <a:pt x="2121" y="502"/>
                </a:lnTo>
                <a:lnTo>
                  <a:pt x="2121" y="455"/>
                </a:lnTo>
                <a:lnTo>
                  <a:pt x="2168" y="455"/>
                </a:lnTo>
                <a:lnTo>
                  <a:pt x="2168" y="502"/>
                </a:lnTo>
                <a:close/>
                <a:moveTo>
                  <a:pt x="2092" y="502"/>
                </a:moveTo>
                <a:lnTo>
                  <a:pt x="2045" y="502"/>
                </a:lnTo>
                <a:lnTo>
                  <a:pt x="2045" y="455"/>
                </a:lnTo>
                <a:lnTo>
                  <a:pt x="2092" y="455"/>
                </a:lnTo>
                <a:lnTo>
                  <a:pt x="2092" y="502"/>
                </a:lnTo>
                <a:close/>
                <a:moveTo>
                  <a:pt x="2016" y="502"/>
                </a:moveTo>
                <a:lnTo>
                  <a:pt x="1969" y="502"/>
                </a:lnTo>
                <a:lnTo>
                  <a:pt x="1969" y="455"/>
                </a:lnTo>
                <a:lnTo>
                  <a:pt x="2016" y="455"/>
                </a:lnTo>
                <a:lnTo>
                  <a:pt x="2016" y="502"/>
                </a:lnTo>
                <a:close/>
                <a:moveTo>
                  <a:pt x="1941" y="502"/>
                </a:moveTo>
                <a:lnTo>
                  <a:pt x="1893" y="502"/>
                </a:lnTo>
                <a:lnTo>
                  <a:pt x="1893" y="455"/>
                </a:lnTo>
                <a:lnTo>
                  <a:pt x="1941" y="455"/>
                </a:lnTo>
                <a:lnTo>
                  <a:pt x="1941" y="502"/>
                </a:lnTo>
                <a:close/>
                <a:moveTo>
                  <a:pt x="1789" y="502"/>
                </a:moveTo>
                <a:lnTo>
                  <a:pt x="1742" y="502"/>
                </a:lnTo>
                <a:lnTo>
                  <a:pt x="1742" y="455"/>
                </a:lnTo>
                <a:lnTo>
                  <a:pt x="1789" y="455"/>
                </a:lnTo>
                <a:lnTo>
                  <a:pt x="1789" y="502"/>
                </a:lnTo>
                <a:close/>
                <a:moveTo>
                  <a:pt x="1714" y="502"/>
                </a:moveTo>
                <a:lnTo>
                  <a:pt x="1666" y="502"/>
                </a:lnTo>
                <a:lnTo>
                  <a:pt x="1666" y="455"/>
                </a:lnTo>
                <a:lnTo>
                  <a:pt x="1714" y="455"/>
                </a:lnTo>
                <a:lnTo>
                  <a:pt x="1714" y="502"/>
                </a:lnTo>
                <a:close/>
                <a:moveTo>
                  <a:pt x="1562" y="502"/>
                </a:moveTo>
                <a:lnTo>
                  <a:pt x="1515" y="502"/>
                </a:lnTo>
                <a:lnTo>
                  <a:pt x="1515" y="455"/>
                </a:lnTo>
                <a:lnTo>
                  <a:pt x="1562" y="455"/>
                </a:lnTo>
                <a:lnTo>
                  <a:pt x="1562" y="502"/>
                </a:lnTo>
                <a:close/>
                <a:moveTo>
                  <a:pt x="1184" y="502"/>
                </a:moveTo>
                <a:lnTo>
                  <a:pt x="1136" y="502"/>
                </a:lnTo>
                <a:lnTo>
                  <a:pt x="1136" y="455"/>
                </a:lnTo>
                <a:lnTo>
                  <a:pt x="1184" y="455"/>
                </a:lnTo>
                <a:lnTo>
                  <a:pt x="1184" y="502"/>
                </a:lnTo>
                <a:close/>
                <a:moveTo>
                  <a:pt x="956" y="502"/>
                </a:moveTo>
                <a:lnTo>
                  <a:pt x="909" y="502"/>
                </a:lnTo>
                <a:lnTo>
                  <a:pt x="909" y="455"/>
                </a:lnTo>
                <a:lnTo>
                  <a:pt x="956" y="455"/>
                </a:lnTo>
                <a:lnTo>
                  <a:pt x="956" y="502"/>
                </a:lnTo>
                <a:close/>
                <a:moveTo>
                  <a:pt x="881" y="502"/>
                </a:moveTo>
                <a:lnTo>
                  <a:pt x="833" y="502"/>
                </a:lnTo>
                <a:lnTo>
                  <a:pt x="833" y="455"/>
                </a:lnTo>
                <a:lnTo>
                  <a:pt x="881" y="455"/>
                </a:lnTo>
                <a:lnTo>
                  <a:pt x="881" y="502"/>
                </a:lnTo>
                <a:close/>
                <a:moveTo>
                  <a:pt x="729" y="502"/>
                </a:moveTo>
                <a:lnTo>
                  <a:pt x="682" y="502"/>
                </a:lnTo>
                <a:lnTo>
                  <a:pt x="682" y="455"/>
                </a:lnTo>
                <a:lnTo>
                  <a:pt x="729" y="455"/>
                </a:lnTo>
                <a:lnTo>
                  <a:pt x="729" y="502"/>
                </a:lnTo>
                <a:close/>
                <a:moveTo>
                  <a:pt x="653" y="502"/>
                </a:moveTo>
                <a:lnTo>
                  <a:pt x="606" y="502"/>
                </a:lnTo>
                <a:lnTo>
                  <a:pt x="606" y="455"/>
                </a:lnTo>
                <a:lnTo>
                  <a:pt x="653" y="455"/>
                </a:lnTo>
                <a:lnTo>
                  <a:pt x="653" y="502"/>
                </a:lnTo>
                <a:close/>
                <a:moveTo>
                  <a:pt x="578" y="502"/>
                </a:moveTo>
                <a:lnTo>
                  <a:pt x="530" y="502"/>
                </a:lnTo>
                <a:lnTo>
                  <a:pt x="530" y="455"/>
                </a:lnTo>
                <a:lnTo>
                  <a:pt x="578" y="455"/>
                </a:lnTo>
                <a:lnTo>
                  <a:pt x="578" y="502"/>
                </a:lnTo>
                <a:close/>
                <a:moveTo>
                  <a:pt x="502" y="502"/>
                </a:moveTo>
                <a:lnTo>
                  <a:pt x="455" y="502"/>
                </a:lnTo>
                <a:lnTo>
                  <a:pt x="455" y="455"/>
                </a:lnTo>
                <a:lnTo>
                  <a:pt x="502" y="455"/>
                </a:lnTo>
                <a:lnTo>
                  <a:pt x="502" y="502"/>
                </a:lnTo>
                <a:close/>
                <a:moveTo>
                  <a:pt x="426" y="502"/>
                </a:moveTo>
                <a:lnTo>
                  <a:pt x="379" y="502"/>
                </a:lnTo>
                <a:lnTo>
                  <a:pt x="379" y="455"/>
                </a:lnTo>
                <a:lnTo>
                  <a:pt x="426" y="455"/>
                </a:lnTo>
                <a:lnTo>
                  <a:pt x="426" y="502"/>
                </a:lnTo>
                <a:close/>
                <a:moveTo>
                  <a:pt x="351" y="502"/>
                </a:moveTo>
                <a:lnTo>
                  <a:pt x="303" y="502"/>
                </a:lnTo>
                <a:lnTo>
                  <a:pt x="303" y="455"/>
                </a:lnTo>
                <a:lnTo>
                  <a:pt x="351" y="455"/>
                </a:lnTo>
                <a:lnTo>
                  <a:pt x="351" y="502"/>
                </a:lnTo>
                <a:close/>
                <a:moveTo>
                  <a:pt x="275" y="502"/>
                </a:moveTo>
                <a:lnTo>
                  <a:pt x="227" y="502"/>
                </a:lnTo>
                <a:lnTo>
                  <a:pt x="227" y="455"/>
                </a:lnTo>
                <a:lnTo>
                  <a:pt x="275" y="455"/>
                </a:lnTo>
                <a:lnTo>
                  <a:pt x="275" y="502"/>
                </a:lnTo>
                <a:close/>
                <a:moveTo>
                  <a:pt x="123" y="502"/>
                </a:moveTo>
                <a:lnTo>
                  <a:pt x="76" y="502"/>
                </a:lnTo>
                <a:lnTo>
                  <a:pt x="76" y="455"/>
                </a:lnTo>
                <a:lnTo>
                  <a:pt x="123" y="455"/>
                </a:lnTo>
                <a:lnTo>
                  <a:pt x="123" y="502"/>
                </a:lnTo>
                <a:close/>
                <a:moveTo>
                  <a:pt x="3458" y="426"/>
                </a:moveTo>
                <a:lnTo>
                  <a:pt x="3408" y="426"/>
                </a:lnTo>
                <a:lnTo>
                  <a:pt x="3408" y="379"/>
                </a:lnTo>
                <a:lnTo>
                  <a:pt x="3458" y="379"/>
                </a:lnTo>
                <a:lnTo>
                  <a:pt x="3458" y="426"/>
                </a:lnTo>
                <a:close/>
                <a:moveTo>
                  <a:pt x="3382" y="426"/>
                </a:moveTo>
                <a:lnTo>
                  <a:pt x="3332" y="426"/>
                </a:lnTo>
                <a:lnTo>
                  <a:pt x="3332" y="379"/>
                </a:lnTo>
                <a:lnTo>
                  <a:pt x="3382" y="379"/>
                </a:lnTo>
                <a:lnTo>
                  <a:pt x="3382" y="426"/>
                </a:lnTo>
                <a:close/>
                <a:moveTo>
                  <a:pt x="3306" y="426"/>
                </a:moveTo>
                <a:lnTo>
                  <a:pt x="3257" y="426"/>
                </a:lnTo>
                <a:lnTo>
                  <a:pt x="3257" y="379"/>
                </a:lnTo>
                <a:lnTo>
                  <a:pt x="3306" y="379"/>
                </a:lnTo>
                <a:lnTo>
                  <a:pt x="3306" y="426"/>
                </a:lnTo>
                <a:close/>
                <a:moveTo>
                  <a:pt x="3230" y="426"/>
                </a:moveTo>
                <a:lnTo>
                  <a:pt x="3181" y="426"/>
                </a:lnTo>
                <a:lnTo>
                  <a:pt x="3181" y="379"/>
                </a:lnTo>
                <a:lnTo>
                  <a:pt x="3230" y="379"/>
                </a:lnTo>
                <a:lnTo>
                  <a:pt x="3230" y="426"/>
                </a:lnTo>
                <a:close/>
                <a:moveTo>
                  <a:pt x="3155" y="426"/>
                </a:moveTo>
                <a:lnTo>
                  <a:pt x="3105" y="426"/>
                </a:lnTo>
                <a:lnTo>
                  <a:pt x="3105" y="379"/>
                </a:lnTo>
                <a:lnTo>
                  <a:pt x="3155" y="379"/>
                </a:lnTo>
                <a:lnTo>
                  <a:pt x="3155" y="426"/>
                </a:lnTo>
                <a:close/>
                <a:moveTo>
                  <a:pt x="3079" y="426"/>
                </a:moveTo>
                <a:lnTo>
                  <a:pt x="3029" y="426"/>
                </a:lnTo>
                <a:lnTo>
                  <a:pt x="3029" y="379"/>
                </a:lnTo>
                <a:lnTo>
                  <a:pt x="3079" y="379"/>
                </a:lnTo>
                <a:lnTo>
                  <a:pt x="3079" y="426"/>
                </a:lnTo>
                <a:close/>
                <a:moveTo>
                  <a:pt x="3003" y="426"/>
                </a:moveTo>
                <a:lnTo>
                  <a:pt x="2954" y="426"/>
                </a:lnTo>
                <a:lnTo>
                  <a:pt x="2954" y="379"/>
                </a:lnTo>
                <a:lnTo>
                  <a:pt x="3003" y="379"/>
                </a:lnTo>
                <a:lnTo>
                  <a:pt x="3003" y="426"/>
                </a:lnTo>
                <a:close/>
                <a:moveTo>
                  <a:pt x="2928" y="426"/>
                </a:moveTo>
                <a:lnTo>
                  <a:pt x="2878" y="426"/>
                </a:lnTo>
                <a:lnTo>
                  <a:pt x="2878" y="379"/>
                </a:lnTo>
                <a:lnTo>
                  <a:pt x="2928" y="379"/>
                </a:lnTo>
                <a:lnTo>
                  <a:pt x="2928" y="426"/>
                </a:lnTo>
                <a:close/>
                <a:moveTo>
                  <a:pt x="2852" y="426"/>
                </a:moveTo>
                <a:lnTo>
                  <a:pt x="2802" y="426"/>
                </a:lnTo>
                <a:lnTo>
                  <a:pt x="2802" y="379"/>
                </a:lnTo>
                <a:lnTo>
                  <a:pt x="2852" y="379"/>
                </a:lnTo>
                <a:lnTo>
                  <a:pt x="2852" y="426"/>
                </a:lnTo>
                <a:close/>
                <a:moveTo>
                  <a:pt x="2776" y="426"/>
                </a:moveTo>
                <a:lnTo>
                  <a:pt x="2726" y="426"/>
                </a:lnTo>
                <a:lnTo>
                  <a:pt x="2726" y="379"/>
                </a:lnTo>
                <a:lnTo>
                  <a:pt x="2776" y="379"/>
                </a:lnTo>
                <a:lnTo>
                  <a:pt x="2776" y="426"/>
                </a:lnTo>
                <a:close/>
                <a:moveTo>
                  <a:pt x="2700" y="426"/>
                </a:moveTo>
                <a:lnTo>
                  <a:pt x="2651" y="426"/>
                </a:lnTo>
                <a:lnTo>
                  <a:pt x="2651" y="379"/>
                </a:lnTo>
                <a:lnTo>
                  <a:pt x="2700" y="379"/>
                </a:lnTo>
                <a:lnTo>
                  <a:pt x="2700" y="426"/>
                </a:lnTo>
                <a:close/>
                <a:moveTo>
                  <a:pt x="2622" y="426"/>
                </a:moveTo>
                <a:lnTo>
                  <a:pt x="2575" y="426"/>
                </a:lnTo>
                <a:lnTo>
                  <a:pt x="2575" y="379"/>
                </a:lnTo>
                <a:lnTo>
                  <a:pt x="2622" y="379"/>
                </a:lnTo>
                <a:lnTo>
                  <a:pt x="2622" y="426"/>
                </a:lnTo>
                <a:close/>
                <a:moveTo>
                  <a:pt x="2547" y="426"/>
                </a:moveTo>
                <a:lnTo>
                  <a:pt x="2499" y="426"/>
                </a:lnTo>
                <a:lnTo>
                  <a:pt x="2499" y="379"/>
                </a:lnTo>
                <a:lnTo>
                  <a:pt x="2547" y="379"/>
                </a:lnTo>
                <a:lnTo>
                  <a:pt x="2547" y="426"/>
                </a:lnTo>
                <a:close/>
                <a:moveTo>
                  <a:pt x="2471" y="426"/>
                </a:moveTo>
                <a:lnTo>
                  <a:pt x="2424" y="426"/>
                </a:lnTo>
                <a:lnTo>
                  <a:pt x="2424" y="379"/>
                </a:lnTo>
                <a:lnTo>
                  <a:pt x="2471" y="379"/>
                </a:lnTo>
                <a:lnTo>
                  <a:pt x="2471" y="426"/>
                </a:lnTo>
                <a:close/>
                <a:moveTo>
                  <a:pt x="2395" y="426"/>
                </a:moveTo>
                <a:lnTo>
                  <a:pt x="2348" y="426"/>
                </a:lnTo>
                <a:lnTo>
                  <a:pt x="2348" y="379"/>
                </a:lnTo>
                <a:lnTo>
                  <a:pt x="2395" y="379"/>
                </a:lnTo>
                <a:lnTo>
                  <a:pt x="2395" y="426"/>
                </a:lnTo>
                <a:close/>
                <a:moveTo>
                  <a:pt x="2319" y="426"/>
                </a:moveTo>
                <a:lnTo>
                  <a:pt x="2272" y="426"/>
                </a:lnTo>
                <a:lnTo>
                  <a:pt x="2272" y="379"/>
                </a:lnTo>
                <a:lnTo>
                  <a:pt x="2319" y="379"/>
                </a:lnTo>
                <a:lnTo>
                  <a:pt x="2319" y="426"/>
                </a:lnTo>
                <a:close/>
                <a:moveTo>
                  <a:pt x="2244" y="426"/>
                </a:moveTo>
                <a:lnTo>
                  <a:pt x="2196" y="426"/>
                </a:lnTo>
                <a:lnTo>
                  <a:pt x="2196" y="379"/>
                </a:lnTo>
                <a:lnTo>
                  <a:pt x="2244" y="379"/>
                </a:lnTo>
                <a:lnTo>
                  <a:pt x="2244" y="426"/>
                </a:lnTo>
                <a:close/>
                <a:moveTo>
                  <a:pt x="2168" y="426"/>
                </a:moveTo>
                <a:lnTo>
                  <a:pt x="2121" y="426"/>
                </a:lnTo>
                <a:lnTo>
                  <a:pt x="2121" y="379"/>
                </a:lnTo>
                <a:lnTo>
                  <a:pt x="2168" y="379"/>
                </a:lnTo>
                <a:lnTo>
                  <a:pt x="2168" y="426"/>
                </a:lnTo>
                <a:close/>
                <a:moveTo>
                  <a:pt x="2092" y="426"/>
                </a:moveTo>
                <a:lnTo>
                  <a:pt x="2045" y="426"/>
                </a:lnTo>
                <a:lnTo>
                  <a:pt x="2045" y="379"/>
                </a:lnTo>
                <a:lnTo>
                  <a:pt x="2092" y="379"/>
                </a:lnTo>
                <a:lnTo>
                  <a:pt x="2092" y="426"/>
                </a:lnTo>
                <a:close/>
                <a:moveTo>
                  <a:pt x="2016" y="426"/>
                </a:moveTo>
                <a:lnTo>
                  <a:pt x="1969" y="426"/>
                </a:lnTo>
                <a:lnTo>
                  <a:pt x="1969" y="379"/>
                </a:lnTo>
                <a:lnTo>
                  <a:pt x="2016" y="379"/>
                </a:lnTo>
                <a:lnTo>
                  <a:pt x="2016" y="426"/>
                </a:lnTo>
                <a:close/>
                <a:moveTo>
                  <a:pt x="1941" y="426"/>
                </a:moveTo>
                <a:lnTo>
                  <a:pt x="1893" y="426"/>
                </a:lnTo>
                <a:lnTo>
                  <a:pt x="1893" y="379"/>
                </a:lnTo>
                <a:lnTo>
                  <a:pt x="1941" y="379"/>
                </a:lnTo>
                <a:lnTo>
                  <a:pt x="1941" y="426"/>
                </a:lnTo>
                <a:close/>
                <a:moveTo>
                  <a:pt x="1865" y="426"/>
                </a:moveTo>
                <a:lnTo>
                  <a:pt x="1818" y="426"/>
                </a:lnTo>
                <a:lnTo>
                  <a:pt x="1818" y="379"/>
                </a:lnTo>
                <a:lnTo>
                  <a:pt x="1865" y="379"/>
                </a:lnTo>
                <a:lnTo>
                  <a:pt x="1865" y="426"/>
                </a:lnTo>
                <a:close/>
                <a:moveTo>
                  <a:pt x="1789" y="426"/>
                </a:moveTo>
                <a:lnTo>
                  <a:pt x="1742" y="426"/>
                </a:lnTo>
                <a:lnTo>
                  <a:pt x="1742" y="379"/>
                </a:lnTo>
                <a:lnTo>
                  <a:pt x="1789" y="379"/>
                </a:lnTo>
                <a:lnTo>
                  <a:pt x="1789" y="426"/>
                </a:lnTo>
                <a:close/>
                <a:moveTo>
                  <a:pt x="1486" y="426"/>
                </a:moveTo>
                <a:lnTo>
                  <a:pt x="1439" y="426"/>
                </a:lnTo>
                <a:lnTo>
                  <a:pt x="1439" y="379"/>
                </a:lnTo>
                <a:lnTo>
                  <a:pt x="1486" y="379"/>
                </a:lnTo>
                <a:lnTo>
                  <a:pt x="1486" y="426"/>
                </a:lnTo>
                <a:close/>
                <a:moveTo>
                  <a:pt x="1411" y="426"/>
                </a:moveTo>
                <a:lnTo>
                  <a:pt x="1363" y="426"/>
                </a:lnTo>
                <a:lnTo>
                  <a:pt x="1363" y="379"/>
                </a:lnTo>
                <a:lnTo>
                  <a:pt x="1411" y="379"/>
                </a:lnTo>
                <a:lnTo>
                  <a:pt x="1411" y="426"/>
                </a:lnTo>
                <a:close/>
                <a:moveTo>
                  <a:pt x="1259" y="426"/>
                </a:moveTo>
                <a:lnTo>
                  <a:pt x="1212" y="426"/>
                </a:lnTo>
                <a:lnTo>
                  <a:pt x="1212" y="379"/>
                </a:lnTo>
                <a:lnTo>
                  <a:pt x="1259" y="379"/>
                </a:lnTo>
                <a:lnTo>
                  <a:pt x="1259" y="426"/>
                </a:lnTo>
                <a:close/>
                <a:moveTo>
                  <a:pt x="1184" y="426"/>
                </a:moveTo>
                <a:lnTo>
                  <a:pt x="1136" y="426"/>
                </a:lnTo>
                <a:lnTo>
                  <a:pt x="1136" y="379"/>
                </a:lnTo>
                <a:lnTo>
                  <a:pt x="1184" y="379"/>
                </a:lnTo>
                <a:lnTo>
                  <a:pt x="1184" y="426"/>
                </a:lnTo>
                <a:close/>
                <a:moveTo>
                  <a:pt x="956" y="426"/>
                </a:moveTo>
                <a:lnTo>
                  <a:pt x="909" y="426"/>
                </a:lnTo>
                <a:lnTo>
                  <a:pt x="909" y="379"/>
                </a:lnTo>
                <a:lnTo>
                  <a:pt x="956" y="379"/>
                </a:lnTo>
                <a:lnTo>
                  <a:pt x="956" y="426"/>
                </a:lnTo>
                <a:close/>
                <a:moveTo>
                  <a:pt x="881" y="426"/>
                </a:moveTo>
                <a:lnTo>
                  <a:pt x="833" y="426"/>
                </a:lnTo>
                <a:lnTo>
                  <a:pt x="833" y="379"/>
                </a:lnTo>
                <a:lnTo>
                  <a:pt x="881" y="379"/>
                </a:lnTo>
                <a:lnTo>
                  <a:pt x="881" y="426"/>
                </a:lnTo>
                <a:close/>
                <a:moveTo>
                  <a:pt x="805" y="426"/>
                </a:moveTo>
                <a:lnTo>
                  <a:pt x="758" y="426"/>
                </a:lnTo>
                <a:lnTo>
                  <a:pt x="758" y="379"/>
                </a:lnTo>
                <a:lnTo>
                  <a:pt x="805" y="379"/>
                </a:lnTo>
                <a:lnTo>
                  <a:pt x="805" y="426"/>
                </a:lnTo>
                <a:close/>
                <a:moveTo>
                  <a:pt x="729" y="426"/>
                </a:moveTo>
                <a:lnTo>
                  <a:pt x="682" y="426"/>
                </a:lnTo>
                <a:lnTo>
                  <a:pt x="682" y="379"/>
                </a:lnTo>
                <a:lnTo>
                  <a:pt x="729" y="379"/>
                </a:lnTo>
                <a:lnTo>
                  <a:pt x="729" y="426"/>
                </a:lnTo>
                <a:close/>
                <a:moveTo>
                  <a:pt x="653" y="426"/>
                </a:moveTo>
                <a:lnTo>
                  <a:pt x="606" y="426"/>
                </a:lnTo>
                <a:lnTo>
                  <a:pt x="606" y="379"/>
                </a:lnTo>
                <a:lnTo>
                  <a:pt x="653" y="379"/>
                </a:lnTo>
                <a:lnTo>
                  <a:pt x="653" y="426"/>
                </a:lnTo>
                <a:close/>
                <a:moveTo>
                  <a:pt x="578" y="426"/>
                </a:moveTo>
                <a:lnTo>
                  <a:pt x="530" y="426"/>
                </a:lnTo>
                <a:lnTo>
                  <a:pt x="530" y="379"/>
                </a:lnTo>
                <a:lnTo>
                  <a:pt x="578" y="379"/>
                </a:lnTo>
                <a:lnTo>
                  <a:pt x="578" y="426"/>
                </a:lnTo>
                <a:close/>
                <a:moveTo>
                  <a:pt x="502" y="426"/>
                </a:moveTo>
                <a:lnTo>
                  <a:pt x="455" y="426"/>
                </a:lnTo>
                <a:lnTo>
                  <a:pt x="455" y="379"/>
                </a:lnTo>
                <a:lnTo>
                  <a:pt x="502" y="379"/>
                </a:lnTo>
                <a:lnTo>
                  <a:pt x="502" y="426"/>
                </a:lnTo>
                <a:close/>
                <a:moveTo>
                  <a:pt x="426" y="426"/>
                </a:moveTo>
                <a:lnTo>
                  <a:pt x="379" y="426"/>
                </a:lnTo>
                <a:lnTo>
                  <a:pt x="379" y="379"/>
                </a:lnTo>
                <a:lnTo>
                  <a:pt x="426" y="379"/>
                </a:lnTo>
                <a:lnTo>
                  <a:pt x="426" y="426"/>
                </a:lnTo>
                <a:close/>
                <a:moveTo>
                  <a:pt x="351" y="426"/>
                </a:moveTo>
                <a:lnTo>
                  <a:pt x="303" y="426"/>
                </a:lnTo>
                <a:lnTo>
                  <a:pt x="303" y="379"/>
                </a:lnTo>
                <a:lnTo>
                  <a:pt x="351" y="379"/>
                </a:lnTo>
                <a:lnTo>
                  <a:pt x="351" y="426"/>
                </a:lnTo>
                <a:close/>
                <a:moveTo>
                  <a:pt x="275" y="426"/>
                </a:moveTo>
                <a:lnTo>
                  <a:pt x="227" y="426"/>
                </a:lnTo>
                <a:lnTo>
                  <a:pt x="227" y="379"/>
                </a:lnTo>
                <a:lnTo>
                  <a:pt x="275" y="379"/>
                </a:lnTo>
                <a:lnTo>
                  <a:pt x="275" y="426"/>
                </a:lnTo>
                <a:close/>
                <a:moveTo>
                  <a:pt x="199" y="426"/>
                </a:moveTo>
                <a:lnTo>
                  <a:pt x="152" y="426"/>
                </a:lnTo>
                <a:lnTo>
                  <a:pt x="152" y="379"/>
                </a:lnTo>
                <a:lnTo>
                  <a:pt x="199" y="379"/>
                </a:lnTo>
                <a:lnTo>
                  <a:pt x="199" y="426"/>
                </a:lnTo>
                <a:close/>
                <a:moveTo>
                  <a:pt x="123" y="426"/>
                </a:moveTo>
                <a:lnTo>
                  <a:pt x="76" y="426"/>
                </a:lnTo>
                <a:lnTo>
                  <a:pt x="76" y="379"/>
                </a:lnTo>
                <a:lnTo>
                  <a:pt x="123" y="379"/>
                </a:lnTo>
                <a:lnTo>
                  <a:pt x="123" y="426"/>
                </a:lnTo>
                <a:close/>
                <a:moveTo>
                  <a:pt x="48" y="426"/>
                </a:moveTo>
                <a:lnTo>
                  <a:pt x="0" y="426"/>
                </a:lnTo>
                <a:lnTo>
                  <a:pt x="0" y="379"/>
                </a:lnTo>
                <a:lnTo>
                  <a:pt x="48" y="379"/>
                </a:lnTo>
                <a:lnTo>
                  <a:pt x="48" y="426"/>
                </a:lnTo>
                <a:close/>
                <a:moveTo>
                  <a:pt x="3382" y="351"/>
                </a:moveTo>
                <a:lnTo>
                  <a:pt x="3332" y="351"/>
                </a:lnTo>
                <a:lnTo>
                  <a:pt x="3332" y="303"/>
                </a:lnTo>
                <a:lnTo>
                  <a:pt x="3382" y="303"/>
                </a:lnTo>
                <a:lnTo>
                  <a:pt x="3382" y="351"/>
                </a:lnTo>
                <a:close/>
                <a:moveTo>
                  <a:pt x="3306" y="351"/>
                </a:moveTo>
                <a:lnTo>
                  <a:pt x="3257" y="351"/>
                </a:lnTo>
                <a:lnTo>
                  <a:pt x="3257" y="303"/>
                </a:lnTo>
                <a:lnTo>
                  <a:pt x="3306" y="303"/>
                </a:lnTo>
                <a:lnTo>
                  <a:pt x="3306" y="351"/>
                </a:lnTo>
                <a:close/>
                <a:moveTo>
                  <a:pt x="3230" y="351"/>
                </a:moveTo>
                <a:lnTo>
                  <a:pt x="3181" y="351"/>
                </a:lnTo>
                <a:lnTo>
                  <a:pt x="3181" y="303"/>
                </a:lnTo>
                <a:lnTo>
                  <a:pt x="3230" y="303"/>
                </a:lnTo>
                <a:lnTo>
                  <a:pt x="3230" y="351"/>
                </a:lnTo>
                <a:close/>
                <a:moveTo>
                  <a:pt x="3155" y="351"/>
                </a:moveTo>
                <a:lnTo>
                  <a:pt x="3105" y="351"/>
                </a:lnTo>
                <a:lnTo>
                  <a:pt x="3105" y="303"/>
                </a:lnTo>
                <a:lnTo>
                  <a:pt x="3155" y="303"/>
                </a:lnTo>
                <a:lnTo>
                  <a:pt x="3155" y="351"/>
                </a:lnTo>
                <a:close/>
                <a:moveTo>
                  <a:pt x="3079" y="351"/>
                </a:moveTo>
                <a:lnTo>
                  <a:pt x="3029" y="351"/>
                </a:lnTo>
                <a:lnTo>
                  <a:pt x="3029" y="303"/>
                </a:lnTo>
                <a:lnTo>
                  <a:pt x="3079" y="303"/>
                </a:lnTo>
                <a:lnTo>
                  <a:pt x="3079" y="351"/>
                </a:lnTo>
                <a:close/>
                <a:moveTo>
                  <a:pt x="3003" y="351"/>
                </a:moveTo>
                <a:lnTo>
                  <a:pt x="2954" y="351"/>
                </a:lnTo>
                <a:lnTo>
                  <a:pt x="2954" y="303"/>
                </a:lnTo>
                <a:lnTo>
                  <a:pt x="3003" y="303"/>
                </a:lnTo>
                <a:lnTo>
                  <a:pt x="3003" y="351"/>
                </a:lnTo>
                <a:close/>
                <a:moveTo>
                  <a:pt x="2928" y="351"/>
                </a:moveTo>
                <a:lnTo>
                  <a:pt x="2878" y="351"/>
                </a:lnTo>
                <a:lnTo>
                  <a:pt x="2878" y="303"/>
                </a:lnTo>
                <a:lnTo>
                  <a:pt x="2928" y="303"/>
                </a:lnTo>
                <a:lnTo>
                  <a:pt x="2928" y="351"/>
                </a:lnTo>
                <a:close/>
                <a:moveTo>
                  <a:pt x="2852" y="351"/>
                </a:moveTo>
                <a:lnTo>
                  <a:pt x="2802" y="351"/>
                </a:lnTo>
                <a:lnTo>
                  <a:pt x="2802" y="303"/>
                </a:lnTo>
                <a:lnTo>
                  <a:pt x="2852" y="303"/>
                </a:lnTo>
                <a:lnTo>
                  <a:pt x="2852" y="351"/>
                </a:lnTo>
                <a:close/>
                <a:moveTo>
                  <a:pt x="2776" y="351"/>
                </a:moveTo>
                <a:lnTo>
                  <a:pt x="2726" y="351"/>
                </a:lnTo>
                <a:lnTo>
                  <a:pt x="2726" y="303"/>
                </a:lnTo>
                <a:lnTo>
                  <a:pt x="2776" y="303"/>
                </a:lnTo>
                <a:lnTo>
                  <a:pt x="2776" y="351"/>
                </a:lnTo>
                <a:close/>
                <a:moveTo>
                  <a:pt x="2700" y="351"/>
                </a:moveTo>
                <a:lnTo>
                  <a:pt x="2651" y="351"/>
                </a:lnTo>
                <a:lnTo>
                  <a:pt x="2651" y="303"/>
                </a:lnTo>
                <a:lnTo>
                  <a:pt x="2700" y="303"/>
                </a:lnTo>
                <a:lnTo>
                  <a:pt x="2700" y="351"/>
                </a:lnTo>
                <a:close/>
                <a:moveTo>
                  <a:pt x="2622" y="351"/>
                </a:moveTo>
                <a:lnTo>
                  <a:pt x="2575" y="351"/>
                </a:lnTo>
                <a:lnTo>
                  <a:pt x="2575" y="303"/>
                </a:lnTo>
                <a:lnTo>
                  <a:pt x="2622" y="303"/>
                </a:lnTo>
                <a:lnTo>
                  <a:pt x="2622" y="351"/>
                </a:lnTo>
                <a:close/>
                <a:moveTo>
                  <a:pt x="2547" y="351"/>
                </a:moveTo>
                <a:lnTo>
                  <a:pt x="2499" y="351"/>
                </a:lnTo>
                <a:lnTo>
                  <a:pt x="2499" y="303"/>
                </a:lnTo>
                <a:lnTo>
                  <a:pt x="2547" y="303"/>
                </a:lnTo>
                <a:lnTo>
                  <a:pt x="2547" y="351"/>
                </a:lnTo>
                <a:close/>
                <a:moveTo>
                  <a:pt x="2471" y="351"/>
                </a:moveTo>
                <a:lnTo>
                  <a:pt x="2424" y="351"/>
                </a:lnTo>
                <a:lnTo>
                  <a:pt x="2424" y="303"/>
                </a:lnTo>
                <a:lnTo>
                  <a:pt x="2471" y="303"/>
                </a:lnTo>
                <a:lnTo>
                  <a:pt x="2471" y="351"/>
                </a:lnTo>
                <a:close/>
                <a:moveTo>
                  <a:pt x="2395" y="351"/>
                </a:moveTo>
                <a:lnTo>
                  <a:pt x="2348" y="351"/>
                </a:lnTo>
                <a:lnTo>
                  <a:pt x="2348" y="303"/>
                </a:lnTo>
                <a:lnTo>
                  <a:pt x="2395" y="303"/>
                </a:lnTo>
                <a:lnTo>
                  <a:pt x="2395" y="351"/>
                </a:lnTo>
                <a:close/>
                <a:moveTo>
                  <a:pt x="2319" y="351"/>
                </a:moveTo>
                <a:lnTo>
                  <a:pt x="2272" y="351"/>
                </a:lnTo>
                <a:lnTo>
                  <a:pt x="2272" y="303"/>
                </a:lnTo>
                <a:lnTo>
                  <a:pt x="2319" y="303"/>
                </a:lnTo>
                <a:lnTo>
                  <a:pt x="2319" y="351"/>
                </a:lnTo>
                <a:close/>
                <a:moveTo>
                  <a:pt x="2244" y="351"/>
                </a:moveTo>
                <a:lnTo>
                  <a:pt x="2196" y="351"/>
                </a:lnTo>
                <a:lnTo>
                  <a:pt x="2196" y="303"/>
                </a:lnTo>
                <a:lnTo>
                  <a:pt x="2244" y="303"/>
                </a:lnTo>
                <a:lnTo>
                  <a:pt x="2244" y="351"/>
                </a:lnTo>
                <a:close/>
                <a:moveTo>
                  <a:pt x="2168" y="351"/>
                </a:moveTo>
                <a:lnTo>
                  <a:pt x="2121" y="351"/>
                </a:lnTo>
                <a:lnTo>
                  <a:pt x="2121" y="303"/>
                </a:lnTo>
                <a:lnTo>
                  <a:pt x="2168" y="303"/>
                </a:lnTo>
                <a:lnTo>
                  <a:pt x="2168" y="351"/>
                </a:lnTo>
                <a:close/>
                <a:moveTo>
                  <a:pt x="2016" y="351"/>
                </a:moveTo>
                <a:lnTo>
                  <a:pt x="1969" y="351"/>
                </a:lnTo>
                <a:lnTo>
                  <a:pt x="1969" y="303"/>
                </a:lnTo>
                <a:lnTo>
                  <a:pt x="2016" y="303"/>
                </a:lnTo>
                <a:lnTo>
                  <a:pt x="2016" y="351"/>
                </a:lnTo>
                <a:close/>
                <a:moveTo>
                  <a:pt x="1941" y="351"/>
                </a:moveTo>
                <a:lnTo>
                  <a:pt x="1893" y="351"/>
                </a:lnTo>
                <a:lnTo>
                  <a:pt x="1893" y="303"/>
                </a:lnTo>
                <a:lnTo>
                  <a:pt x="1941" y="303"/>
                </a:lnTo>
                <a:lnTo>
                  <a:pt x="1941" y="351"/>
                </a:lnTo>
                <a:close/>
                <a:moveTo>
                  <a:pt x="1865" y="351"/>
                </a:moveTo>
                <a:lnTo>
                  <a:pt x="1818" y="351"/>
                </a:lnTo>
                <a:lnTo>
                  <a:pt x="1818" y="303"/>
                </a:lnTo>
                <a:lnTo>
                  <a:pt x="1865" y="303"/>
                </a:lnTo>
                <a:lnTo>
                  <a:pt x="1865" y="351"/>
                </a:lnTo>
                <a:close/>
                <a:moveTo>
                  <a:pt x="1335" y="351"/>
                </a:moveTo>
                <a:lnTo>
                  <a:pt x="1288" y="351"/>
                </a:lnTo>
                <a:lnTo>
                  <a:pt x="1288" y="303"/>
                </a:lnTo>
                <a:lnTo>
                  <a:pt x="1335" y="303"/>
                </a:lnTo>
                <a:lnTo>
                  <a:pt x="1335" y="351"/>
                </a:lnTo>
                <a:close/>
                <a:moveTo>
                  <a:pt x="1259" y="351"/>
                </a:moveTo>
                <a:lnTo>
                  <a:pt x="1212" y="351"/>
                </a:lnTo>
                <a:lnTo>
                  <a:pt x="1212" y="303"/>
                </a:lnTo>
                <a:lnTo>
                  <a:pt x="1259" y="303"/>
                </a:lnTo>
                <a:lnTo>
                  <a:pt x="1259" y="351"/>
                </a:lnTo>
                <a:close/>
                <a:moveTo>
                  <a:pt x="1184" y="351"/>
                </a:moveTo>
                <a:lnTo>
                  <a:pt x="1136" y="351"/>
                </a:lnTo>
                <a:lnTo>
                  <a:pt x="1136" y="303"/>
                </a:lnTo>
                <a:lnTo>
                  <a:pt x="1184" y="303"/>
                </a:lnTo>
                <a:lnTo>
                  <a:pt x="1184" y="351"/>
                </a:lnTo>
                <a:close/>
                <a:moveTo>
                  <a:pt x="1032" y="351"/>
                </a:moveTo>
                <a:lnTo>
                  <a:pt x="985" y="351"/>
                </a:lnTo>
                <a:lnTo>
                  <a:pt x="985" y="303"/>
                </a:lnTo>
                <a:lnTo>
                  <a:pt x="1032" y="303"/>
                </a:lnTo>
                <a:lnTo>
                  <a:pt x="1032" y="351"/>
                </a:lnTo>
                <a:close/>
                <a:moveTo>
                  <a:pt x="956" y="351"/>
                </a:moveTo>
                <a:lnTo>
                  <a:pt x="909" y="351"/>
                </a:lnTo>
                <a:lnTo>
                  <a:pt x="909" y="303"/>
                </a:lnTo>
                <a:lnTo>
                  <a:pt x="956" y="303"/>
                </a:lnTo>
                <a:lnTo>
                  <a:pt x="956" y="351"/>
                </a:lnTo>
                <a:close/>
                <a:moveTo>
                  <a:pt x="805" y="351"/>
                </a:moveTo>
                <a:lnTo>
                  <a:pt x="758" y="351"/>
                </a:lnTo>
                <a:lnTo>
                  <a:pt x="758" y="303"/>
                </a:lnTo>
                <a:lnTo>
                  <a:pt x="805" y="303"/>
                </a:lnTo>
                <a:lnTo>
                  <a:pt x="805" y="351"/>
                </a:lnTo>
                <a:close/>
                <a:moveTo>
                  <a:pt x="729" y="351"/>
                </a:moveTo>
                <a:lnTo>
                  <a:pt x="682" y="351"/>
                </a:lnTo>
                <a:lnTo>
                  <a:pt x="682" y="303"/>
                </a:lnTo>
                <a:lnTo>
                  <a:pt x="729" y="303"/>
                </a:lnTo>
                <a:lnTo>
                  <a:pt x="729" y="351"/>
                </a:lnTo>
                <a:close/>
                <a:moveTo>
                  <a:pt x="653" y="351"/>
                </a:moveTo>
                <a:lnTo>
                  <a:pt x="606" y="351"/>
                </a:lnTo>
                <a:lnTo>
                  <a:pt x="606" y="303"/>
                </a:lnTo>
                <a:lnTo>
                  <a:pt x="653" y="303"/>
                </a:lnTo>
                <a:lnTo>
                  <a:pt x="653" y="351"/>
                </a:lnTo>
                <a:close/>
                <a:moveTo>
                  <a:pt x="578" y="351"/>
                </a:moveTo>
                <a:lnTo>
                  <a:pt x="530" y="351"/>
                </a:lnTo>
                <a:lnTo>
                  <a:pt x="530" y="303"/>
                </a:lnTo>
                <a:lnTo>
                  <a:pt x="578" y="303"/>
                </a:lnTo>
                <a:lnTo>
                  <a:pt x="578" y="351"/>
                </a:lnTo>
                <a:close/>
                <a:moveTo>
                  <a:pt x="502" y="351"/>
                </a:moveTo>
                <a:lnTo>
                  <a:pt x="455" y="351"/>
                </a:lnTo>
                <a:lnTo>
                  <a:pt x="455" y="303"/>
                </a:lnTo>
                <a:lnTo>
                  <a:pt x="502" y="303"/>
                </a:lnTo>
                <a:lnTo>
                  <a:pt x="502" y="351"/>
                </a:lnTo>
                <a:close/>
                <a:moveTo>
                  <a:pt x="426" y="351"/>
                </a:moveTo>
                <a:lnTo>
                  <a:pt x="379" y="351"/>
                </a:lnTo>
                <a:lnTo>
                  <a:pt x="379" y="303"/>
                </a:lnTo>
                <a:lnTo>
                  <a:pt x="426" y="303"/>
                </a:lnTo>
                <a:lnTo>
                  <a:pt x="426" y="351"/>
                </a:lnTo>
                <a:close/>
                <a:moveTo>
                  <a:pt x="351" y="351"/>
                </a:moveTo>
                <a:lnTo>
                  <a:pt x="303" y="351"/>
                </a:lnTo>
                <a:lnTo>
                  <a:pt x="303" y="303"/>
                </a:lnTo>
                <a:lnTo>
                  <a:pt x="351" y="303"/>
                </a:lnTo>
                <a:lnTo>
                  <a:pt x="351" y="351"/>
                </a:lnTo>
                <a:close/>
                <a:moveTo>
                  <a:pt x="275" y="351"/>
                </a:moveTo>
                <a:lnTo>
                  <a:pt x="227" y="351"/>
                </a:lnTo>
                <a:lnTo>
                  <a:pt x="227" y="303"/>
                </a:lnTo>
                <a:lnTo>
                  <a:pt x="275" y="303"/>
                </a:lnTo>
                <a:lnTo>
                  <a:pt x="275" y="351"/>
                </a:lnTo>
                <a:close/>
                <a:moveTo>
                  <a:pt x="199" y="351"/>
                </a:moveTo>
                <a:lnTo>
                  <a:pt x="152" y="351"/>
                </a:lnTo>
                <a:lnTo>
                  <a:pt x="152" y="303"/>
                </a:lnTo>
                <a:lnTo>
                  <a:pt x="199" y="303"/>
                </a:lnTo>
                <a:lnTo>
                  <a:pt x="199" y="351"/>
                </a:lnTo>
                <a:close/>
                <a:moveTo>
                  <a:pt x="123" y="351"/>
                </a:moveTo>
                <a:lnTo>
                  <a:pt x="76" y="351"/>
                </a:lnTo>
                <a:lnTo>
                  <a:pt x="76" y="303"/>
                </a:lnTo>
                <a:lnTo>
                  <a:pt x="123" y="303"/>
                </a:lnTo>
                <a:lnTo>
                  <a:pt x="123" y="351"/>
                </a:lnTo>
                <a:close/>
                <a:moveTo>
                  <a:pt x="48" y="351"/>
                </a:moveTo>
                <a:lnTo>
                  <a:pt x="0" y="351"/>
                </a:lnTo>
                <a:lnTo>
                  <a:pt x="0" y="303"/>
                </a:lnTo>
                <a:lnTo>
                  <a:pt x="48" y="303"/>
                </a:lnTo>
                <a:lnTo>
                  <a:pt x="48" y="351"/>
                </a:lnTo>
                <a:close/>
                <a:moveTo>
                  <a:pt x="3079" y="275"/>
                </a:moveTo>
                <a:lnTo>
                  <a:pt x="3029" y="275"/>
                </a:lnTo>
                <a:lnTo>
                  <a:pt x="3029" y="228"/>
                </a:lnTo>
                <a:lnTo>
                  <a:pt x="3079" y="228"/>
                </a:lnTo>
                <a:lnTo>
                  <a:pt x="3079" y="275"/>
                </a:lnTo>
                <a:close/>
                <a:moveTo>
                  <a:pt x="3003" y="275"/>
                </a:moveTo>
                <a:lnTo>
                  <a:pt x="2954" y="275"/>
                </a:lnTo>
                <a:lnTo>
                  <a:pt x="2954" y="228"/>
                </a:lnTo>
                <a:lnTo>
                  <a:pt x="3003" y="228"/>
                </a:lnTo>
                <a:lnTo>
                  <a:pt x="3003" y="275"/>
                </a:lnTo>
                <a:close/>
                <a:moveTo>
                  <a:pt x="2852" y="275"/>
                </a:moveTo>
                <a:lnTo>
                  <a:pt x="2802" y="275"/>
                </a:lnTo>
                <a:lnTo>
                  <a:pt x="2802" y="228"/>
                </a:lnTo>
                <a:lnTo>
                  <a:pt x="2852" y="228"/>
                </a:lnTo>
                <a:lnTo>
                  <a:pt x="2852" y="275"/>
                </a:lnTo>
                <a:close/>
                <a:moveTo>
                  <a:pt x="2776" y="275"/>
                </a:moveTo>
                <a:lnTo>
                  <a:pt x="2726" y="275"/>
                </a:lnTo>
                <a:lnTo>
                  <a:pt x="2726" y="228"/>
                </a:lnTo>
                <a:lnTo>
                  <a:pt x="2776" y="228"/>
                </a:lnTo>
                <a:lnTo>
                  <a:pt x="2776" y="275"/>
                </a:lnTo>
                <a:close/>
                <a:moveTo>
                  <a:pt x="2700" y="275"/>
                </a:moveTo>
                <a:lnTo>
                  <a:pt x="2651" y="275"/>
                </a:lnTo>
                <a:lnTo>
                  <a:pt x="2651" y="228"/>
                </a:lnTo>
                <a:lnTo>
                  <a:pt x="2700" y="228"/>
                </a:lnTo>
                <a:lnTo>
                  <a:pt x="2700" y="275"/>
                </a:lnTo>
                <a:close/>
                <a:moveTo>
                  <a:pt x="2622" y="275"/>
                </a:moveTo>
                <a:lnTo>
                  <a:pt x="2575" y="275"/>
                </a:lnTo>
                <a:lnTo>
                  <a:pt x="2575" y="228"/>
                </a:lnTo>
                <a:lnTo>
                  <a:pt x="2622" y="228"/>
                </a:lnTo>
                <a:lnTo>
                  <a:pt x="2622" y="275"/>
                </a:lnTo>
                <a:close/>
                <a:moveTo>
                  <a:pt x="2547" y="275"/>
                </a:moveTo>
                <a:lnTo>
                  <a:pt x="2499" y="275"/>
                </a:lnTo>
                <a:lnTo>
                  <a:pt x="2499" y="228"/>
                </a:lnTo>
                <a:lnTo>
                  <a:pt x="2547" y="228"/>
                </a:lnTo>
                <a:lnTo>
                  <a:pt x="2547" y="275"/>
                </a:lnTo>
                <a:close/>
                <a:moveTo>
                  <a:pt x="2471" y="275"/>
                </a:moveTo>
                <a:lnTo>
                  <a:pt x="2424" y="275"/>
                </a:lnTo>
                <a:lnTo>
                  <a:pt x="2424" y="228"/>
                </a:lnTo>
                <a:lnTo>
                  <a:pt x="2471" y="228"/>
                </a:lnTo>
                <a:lnTo>
                  <a:pt x="2471" y="275"/>
                </a:lnTo>
                <a:close/>
                <a:moveTo>
                  <a:pt x="2395" y="275"/>
                </a:moveTo>
                <a:lnTo>
                  <a:pt x="2348" y="275"/>
                </a:lnTo>
                <a:lnTo>
                  <a:pt x="2348" y="228"/>
                </a:lnTo>
                <a:lnTo>
                  <a:pt x="2395" y="228"/>
                </a:lnTo>
                <a:lnTo>
                  <a:pt x="2395" y="275"/>
                </a:lnTo>
                <a:close/>
                <a:moveTo>
                  <a:pt x="2319" y="275"/>
                </a:moveTo>
                <a:lnTo>
                  <a:pt x="2272" y="275"/>
                </a:lnTo>
                <a:lnTo>
                  <a:pt x="2272" y="228"/>
                </a:lnTo>
                <a:lnTo>
                  <a:pt x="2319" y="228"/>
                </a:lnTo>
                <a:lnTo>
                  <a:pt x="2319" y="275"/>
                </a:lnTo>
                <a:close/>
                <a:moveTo>
                  <a:pt x="2168" y="275"/>
                </a:moveTo>
                <a:lnTo>
                  <a:pt x="2121" y="275"/>
                </a:lnTo>
                <a:lnTo>
                  <a:pt x="2121" y="228"/>
                </a:lnTo>
                <a:lnTo>
                  <a:pt x="2168" y="228"/>
                </a:lnTo>
                <a:lnTo>
                  <a:pt x="2168" y="275"/>
                </a:lnTo>
                <a:close/>
                <a:moveTo>
                  <a:pt x="1411" y="275"/>
                </a:moveTo>
                <a:lnTo>
                  <a:pt x="1363" y="275"/>
                </a:lnTo>
                <a:lnTo>
                  <a:pt x="1363" y="228"/>
                </a:lnTo>
                <a:lnTo>
                  <a:pt x="1411" y="228"/>
                </a:lnTo>
                <a:lnTo>
                  <a:pt x="1411" y="275"/>
                </a:lnTo>
                <a:close/>
                <a:moveTo>
                  <a:pt x="1335" y="275"/>
                </a:moveTo>
                <a:lnTo>
                  <a:pt x="1288" y="275"/>
                </a:lnTo>
                <a:lnTo>
                  <a:pt x="1288" y="228"/>
                </a:lnTo>
                <a:lnTo>
                  <a:pt x="1335" y="228"/>
                </a:lnTo>
                <a:lnTo>
                  <a:pt x="1335" y="275"/>
                </a:lnTo>
                <a:close/>
                <a:moveTo>
                  <a:pt x="1259" y="275"/>
                </a:moveTo>
                <a:lnTo>
                  <a:pt x="1212" y="275"/>
                </a:lnTo>
                <a:lnTo>
                  <a:pt x="1212" y="228"/>
                </a:lnTo>
                <a:lnTo>
                  <a:pt x="1259" y="228"/>
                </a:lnTo>
                <a:lnTo>
                  <a:pt x="1259" y="275"/>
                </a:lnTo>
                <a:close/>
                <a:moveTo>
                  <a:pt x="1184" y="275"/>
                </a:moveTo>
                <a:lnTo>
                  <a:pt x="1136" y="275"/>
                </a:lnTo>
                <a:lnTo>
                  <a:pt x="1136" y="228"/>
                </a:lnTo>
                <a:lnTo>
                  <a:pt x="1184" y="228"/>
                </a:lnTo>
                <a:lnTo>
                  <a:pt x="1184" y="275"/>
                </a:lnTo>
                <a:close/>
                <a:moveTo>
                  <a:pt x="1108" y="275"/>
                </a:moveTo>
                <a:lnTo>
                  <a:pt x="1060" y="275"/>
                </a:lnTo>
                <a:lnTo>
                  <a:pt x="1060" y="228"/>
                </a:lnTo>
                <a:lnTo>
                  <a:pt x="1108" y="228"/>
                </a:lnTo>
                <a:lnTo>
                  <a:pt x="1108" y="275"/>
                </a:lnTo>
                <a:close/>
                <a:moveTo>
                  <a:pt x="881" y="275"/>
                </a:moveTo>
                <a:lnTo>
                  <a:pt x="833" y="275"/>
                </a:lnTo>
                <a:lnTo>
                  <a:pt x="833" y="228"/>
                </a:lnTo>
                <a:lnTo>
                  <a:pt x="881" y="228"/>
                </a:lnTo>
                <a:lnTo>
                  <a:pt x="881" y="275"/>
                </a:lnTo>
                <a:close/>
                <a:moveTo>
                  <a:pt x="805" y="275"/>
                </a:moveTo>
                <a:lnTo>
                  <a:pt x="758" y="275"/>
                </a:lnTo>
                <a:lnTo>
                  <a:pt x="758" y="228"/>
                </a:lnTo>
                <a:lnTo>
                  <a:pt x="805" y="228"/>
                </a:lnTo>
                <a:lnTo>
                  <a:pt x="805" y="275"/>
                </a:lnTo>
                <a:close/>
                <a:moveTo>
                  <a:pt x="729" y="275"/>
                </a:moveTo>
                <a:lnTo>
                  <a:pt x="682" y="275"/>
                </a:lnTo>
                <a:lnTo>
                  <a:pt x="682" y="228"/>
                </a:lnTo>
                <a:lnTo>
                  <a:pt x="729" y="228"/>
                </a:lnTo>
                <a:lnTo>
                  <a:pt x="729" y="275"/>
                </a:lnTo>
                <a:close/>
                <a:moveTo>
                  <a:pt x="578" y="275"/>
                </a:moveTo>
                <a:lnTo>
                  <a:pt x="530" y="275"/>
                </a:lnTo>
                <a:lnTo>
                  <a:pt x="530" y="228"/>
                </a:lnTo>
                <a:lnTo>
                  <a:pt x="578" y="228"/>
                </a:lnTo>
                <a:lnTo>
                  <a:pt x="578" y="275"/>
                </a:lnTo>
                <a:close/>
                <a:moveTo>
                  <a:pt x="502" y="275"/>
                </a:moveTo>
                <a:lnTo>
                  <a:pt x="455" y="275"/>
                </a:lnTo>
                <a:lnTo>
                  <a:pt x="455" y="228"/>
                </a:lnTo>
                <a:lnTo>
                  <a:pt x="502" y="228"/>
                </a:lnTo>
                <a:lnTo>
                  <a:pt x="502" y="275"/>
                </a:lnTo>
                <a:close/>
                <a:moveTo>
                  <a:pt x="426" y="275"/>
                </a:moveTo>
                <a:lnTo>
                  <a:pt x="379" y="275"/>
                </a:lnTo>
                <a:lnTo>
                  <a:pt x="379" y="228"/>
                </a:lnTo>
                <a:lnTo>
                  <a:pt x="426" y="228"/>
                </a:lnTo>
                <a:lnTo>
                  <a:pt x="426" y="275"/>
                </a:lnTo>
                <a:close/>
                <a:moveTo>
                  <a:pt x="123" y="275"/>
                </a:moveTo>
                <a:lnTo>
                  <a:pt x="76" y="275"/>
                </a:lnTo>
                <a:lnTo>
                  <a:pt x="76" y="228"/>
                </a:lnTo>
                <a:lnTo>
                  <a:pt x="123" y="228"/>
                </a:lnTo>
                <a:lnTo>
                  <a:pt x="123" y="275"/>
                </a:lnTo>
                <a:close/>
                <a:moveTo>
                  <a:pt x="3003" y="199"/>
                </a:moveTo>
                <a:lnTo>
                  <a:pt x="2954" y="199"/>
                </a:lnTo>
                <a:lnTo>
                  <a:pt x="2954" y="152"/>
                </a:lnTo>
                <a:lnTo>
                  <a:pt x="3003" y="152"/>
                </a:lnTo>
                <a:lnTo>
                  <a:pt x="3003" y="199"/>
                </a:lnTo>
                <a:close/>
                <a:moveTo>
                  <a:pt x="2700" y="199"/>
                </a:moveTo>
                <a:lnTo>
                  <a:pt x="2651" y="199"/>
                </a:lnTo>
                <a:lnTo>
                  <a:pt x="2651" y="152"/>
                </a:lnTo>
                <a:lnTo>
                  <a:pt x="2700" y="152"/>
                </a:lnTo>
                <a:lnTo>
                  <a:pt x="2700" y="199"/>
                </a:lnTo>
                <a:close/>
                <a:moveTo>
                  <a:pt x="2622" y="199"/>
                </a:moveTo>
                <a:lnTo>
                  <a:pt x="2575" y="199"/>
                </a:lnTo>
                <a:lnTo>
                  <a:pt x="2575" y="152"/>
                </a:lnTo>
                <a:lnTo>
                  <a:pt x="2622" y="152"/>
                </a:lnTo>
                <a:lnTo>
                  <a:pt x="2622" y="199"/>
                </a:lnTo>
                <a:close/>
                <a:moveTo>
                  <a:pt x="2547" y="199"/>
                </a:moveTo>
                <a:lnTo>
                  <a:pt x="2499" y="199"/>
                </a:lnTo>
                <a:lnTo>
                  <a:pt x="2499" y="152"/>
                </a:lnTo>
                <a:lnTo>
                  <a:pt x="2547" y="152"/>
                </a:lnTo>
                <a:lnTo>
                  <a:pt x="2547" y="199"/>
                </a:lnTo>
                <a:close/>
                <a:moveTo>
                  <a:pt x="2244" y="199"/>
                </a:moveTo>
                <a:lnTo>
                  <a:pt x="2196" y="199"/>
                </a:lnTo>
                <a:lnTo>
                  <a:pt x="2196" y="152"/>
                </a:lnTo>
                <a:lnTo>
                  <a:pt x="2244" y="152"/>
                </a:lnTo>
                <a:lnTo>
                  <a:pt x="2244" y="199"/>
                </a:lnTo>
                <a:close/>
                <a:moveTo>
                  <a:pt x="1865" y="199"/>
                </a:moveTo>
                <a:lnTo>
                  <a:pt x="1818" y="199"/>
                </a:lnTo>
                <a:lnTo>
                  <a:pt x="1818" y="152"/>
                </a:lnTo>
                <a:lnTo>
                  <a:pt x="1865" y="152"/>
                </a:lnTo>
                <a:lnTo>
                  <a:pt x="1865" y="199"/>
                </a:lnTo>
                <a:close/>
                <a:moveTo>
                  <a:pt x="1411" y="199"/>
                </a:moveTo>
                <a:lnTo>
                  <a:pt x="1363" y="199"/>
                </a:lnTo>
                <a:lnTo>
                  <a:pt x="1363" y="152"/>
                </a:lnTo>
                <a:lnTo>
                  <a:pt x="1411" y="152"/>
                </a:lnTo>
                <a:lnTo>
                  <a:pt x="1411" y="199"/>
                </a:lnTo>
                <a:close/>
                <a:moveTo>
                  <a:pt x="1335" y="199"/>
                </a:moveTo>
                <a:lnTo>
                  <a:pt x="1288" y="199"/>
                </a:lnTo>
                <a:lnTo>
                  <a:pt x="1288" y="152"/>
                </a:lnTo>
                <a:lnTo>
                  <a:pt x="1335" y="152"/>
                </a:lnTo>
                <a:lnTo>
                  <a:pt x="1335" y="199"/>
                </a:lnTo>
                <a:close/>
                <a:moveTo>
                  <a:pt x="1259" y="199"/>
                </a:moveTo>
                <a:lnTo>
                  <a:pt x="1212" y="199"/>
                </a:lnTo>
                <a:lnTo>
                  <a:pt x="1212" y="152"/>
                </a:lnTo>
                <a:lnTo>
                  <a:pt x="1259" y="152"/>
                </a:lnTo>
                <a:lnTo>
                  <a:pt x="1259" y="199"/>
                </a:lnTo>
                <a:close/>
                <a:moveTo>
                  <a:pt x="1184" y="199"/>
                </a:moveTo>
                <a:lnTo>
                  <a:pt x="1136" y="199"/>
                </a:lnTo>
                <a:lnTo>
                  <a:pt x="1136" y="152"/>
                </a:lnTo>
                <a:lnTo>
                  <a:pt x="1184" y="152"/>
                </a:lnTo>
                <a:lnTo>
                  <a:pt x="1184" y="199"/>
                </a:lnTo>
                <a:close/>
                <a:moveTo>
                  <a:pt x="1108" y="199"/>
                </a:moveTo>
                <a:lnTo>
                  <a:pt x="1060" y="199"/>
                </a:lnTo>
                <a:lnTo>
                  <a:pt x="1060" y="152"/>
                </a:lnTo>
                <a:lnTo>
                  <a:pt x="1108" y="152"/>
                </a:lnTo>
                <a:lnTo>
                  <a:pt x="1108" y="199"/>
                </a:lnTo>
                <a:close/>
                <a:moveTo>
                  <a:pt x="1032" y="199"/>
                </a:moveTo>
                <a:lnTo>
                  <a:pt x="985" y="199"/>
                </a:lnTo>
                <a:lnTo>
                  <a:pt x="985" y="152"/>
                </a:lnTo>
                <a:lnTo>
                  <a:pt x="1032" y="152"/>
                </a:lnTo>
                <a:lnTo>
                  <a:pt x="1032" y="199"/>
                </a:lnTo>
                <a:close/>
                <a:moveTo>
                  <a:pt x="805" y="199"/>
                </a:moveTo>
                <a:lnTo>
                  <a:pt x="758" y="199"/>
                </a:lnTo>
                <a:lnTo>
                  <a:pt x="758" y="152"/>
                </a:lnTo>
                <a:lnTo>
                  <a:pt x="805" y="152"/>
                </a:lnTo>
                <a:lnTo>
                  <a:pt x="805" y="199"/>
                </a:lnTo>
                <a:close/>
                <a:moveTo>
                  <a:pt x="729" y="199"/>
                </a:moveTo>
                <a:lnTo>
                  <a:pt x="682" y="199"/>
                </a:lnTo>
                <a:lnTo>
                  <a:pt x="682" y="152"/>
                </a:lnTo>
                <a:lnTo>
                  <a:pt x="729" y="152"/>
                </a:lnTo>
                <a:lnTo>
                  <a:pt x="729" y="199"/>
                </a:lnTo>
                <a:close/>
                <a:moveTo>
                  <a:pt x="653" y="199"/>
                </a:moveTo>
                <a:lnTo>
                  <a:pt x="606" y="199"/>
                </a:lnTo>
                <a:lnTo>
                  <a:pt x="606" y="152"/>
                </a:lnTo>
                <a:lnTo>
                  <a:pt x="653" y="152"/>
                </a:lnTo>
                <a:lnTo>
                  <a:pt x="653" y="199"/>
                </a:lnTo>
                <a:close/>
                <a:moveTo>
                  <a:pt x="578" y="199"/>
                </a:moveTo>
                <a:lnTo>
                  <a:pt x="530" y="199"/>
                </a:lnTo>
                <a:lnTo>
                  <a:pt x="530" y="152"/>
                </a:lnTo>
                <a:lnTo>
                  <a:pt x="578" y="152"/>
                </a:lnTo>
                <a:lnTo>
                  <a:pt x="578" y="199"/>
                </a:lnTo>
                <a:close/>
                <a:moveTo>
                  <a:pt x="502" y="199"/>
                </a:moveTo>
                <a:lnTo>
                  <a:pt x="455" y="199"/>
                </a:lnTo>
                <a:lnTo>
                  <a:pt x="455" y="152"/>
                </a:lnTo>
                <a:lnTo>
                  <a:pt x="502" y="152"/>
                </a:lnTo>
                <a:lnTo>
                  <a:pt x="502" y="199"/>
                </a:lnTo>
                <a:close/>
                <a:moveTo>
                  <a:pt x="2622" y="123"/>
                </a:moveTo>
                <a:lnTo>
                  <a:pt x="2575" y="123"/>
                </a:lnTo>
                <a:lnTo>
                  <a:pt x="2575" y="76"/>
                </a:lnTo>
                <a:lnTo>
                  <a:pt x="2622" y="76"/>
                </a:lnTo>
                <a:lnTo>
                  <a:pt x="2622" y="123"/>
                </a:lnTo>
                <a:close/>
                <a:moveTo>
                  <a:pt x="1865" y="123"/>
                </a:moveTo>
                <a:lnTo>
                  <a:pt x="1818" y="123"/>
                </a:lnTo>
                <a:lnTo>
                  <a:pt x="1818" y="76"/>
                </a:lnTo>
                <a:lnTo>
                  <a:pt x="1865" y="76"/>
                </a:lnTo>
                <a:lnTo>
                  <a:pt x="1865" y="123"/>
                </a:lnTo>
                <a:close/>
                <a:moveTo>
                  <a:pt x="1789" y="123"/>
                </a:moveTo>
                <a:lnTo>
                  <a:pt x="1742" y="123"/>
                </a:lnTo>
                <a:lnTo>
                  <a:pt x="1742" y="76"/>
                </a:lnTo>
                <a:lnTo>
                  <a:pt x="1789" y="76"/>
                </a:lnTo>
                <a:lnTo>
                  <a:pt x="1789" y="123"/>
                </a:lnTo>
                <a:close/>
                <a:moveTo>
                  <a:pt x="1411" y="123"/>
                </a:moveTo>
                <a:lnTo>
                  <a:pt x="1363" y="123"/>
                </a:lnTo>
                <a:lnTo>
                  <a:pt x="1363" y="76"/>
                </a:lnTo>
                <a:lnTo>
                  <a:pt x="1411" y="76"/>
                </a:lnTo>
                <a:lnTo>
                  <a:pt x="1411" y="123"/>
                </a:lnTo>
                <a:close/>
                <a:moveTo>
                  <a:pt x="1335" y="123"/>
                </a:moveTo>
                <a:lnTo>
                  <a:pt x="1288" y="123"/>
                </a:lnTo>
                <a:lnTo>
                  <a:pt x="1288" y="76"/>
                </a:lnTo>
                <a:lnTo>
                  <a:pt x="1335" y="76"/>
                </a:lnTo>
                <a:lnTo>
                  <a:pt x="1335" y="123"/>
                </a:lnTo>
                <a:close/>
                <a:moveTo>
                  <a:pt x="1259" y="123"/>
                </a:moveTo>
                <a:lnTo>
                  <a:pt x="1212" y="123"/>
                </a:lnTo>
                <a:lnTo>
                  <a:pt x="1212" y="76"/>
                </a:lnTo>
                <a:lnTo>
                  <a:pt x="1259" y="76"/>
                </a:lnTo>
                <a:lnTo>
                  <a:pt x="1259" y="123"/>
                </a:lnTo>
                <a:close/>
                <a:moveTo>
                  <a:pt x="1184" y="123"/>
                </a:moveTo>
                <a:lnTo>
                  <a:pt x="1136" y="123"/>
                </a:lnTo>
                <a:lnTo>
                  <a:pt x="1136" y="76"/>
                </a:lnTo>
                <a:lnTo>
                  <a:pt x="1184" y="76"/>
                </a:lnTo>
                <a:lnTo>
                  <a:pt x="1184" y="123"/>
                </a:lnTo>
                <a:close/>
                <a:moveTo>
                  <a:pt x="1108" y="123"/>
                </a:moveTo>
                <a:lnTo>
                  <a:pt x="1060" y="123"/>
                </a:lnTo>
                <a:lnTo>
                  <a:pt x="1060" y="76"/>
                </a:lnTo>
                <a:lnTo>
                  <a:pt x="1108" y="76"/>
                </a:lnTo>
                <a:lnTo>
                  <a:pt x="1108" y="123"/>
                </a:lnTo>
                <a:close/>
                <a:moveTo>
                  <a:pt x="1032" y="123"/>
                </a:moveTo>
                <a:lnTo>
                  <a:pt x="985" y="123"/>
                </a:lnTo>
                <a:lnTo>
                  <a:pt x="985" y="76"/>
                </a:lnTo>
                <a:lnTo>
                  <a:pt x="1032" y="76"/>
                </a:lnTo>
                <a:lnTo>
                  <a:pt x="1032" y="123"/>
                </a:lnTo>
                <a:close/>
                <a:moveTo>
                  <a:pt x="881" y="123"/>
                </a:moveTo>
                <a:lnTo>
                  <a:pt x="833" y="123"/>
                </a:lnTo>
                <a:lnTo>
                  <a:pt x="833" y="76"/>
                </a:lnTo>
                <a:lnTo>
                  <a:pt x="881" y="76"/>
                </a:lnTo>
                <a:lnTo>
                  <a:pt x="881" y="123"/>
                </a:lnTo>
                <a:close/>
                <a:moveTo>
                  <a:pt x="805" y="123"/>
                </a:moveTo>
                <a:lnTo>
                  <a:pt x="758" y="123"/>
                </a:lnTo>
                <a:lnTo>
                  <a:pt x="758" y="76"/>
                </a:lnTo>
                <a:lnTo>
                  <a:pt x="805" y="76"/>
                </a:lnTo>
                <a:lnTo>
                  <a:pt x="805" y="123"/>
                </a:lnTo>
                <a:close/>
                <a:moveTo>
                  <a:pt x="729" y="123"/>
                </a:moveTo>
                <a:lnTo>
                  <a:pt x="682" y="123"/>
                </a:lnTo>
                <a:lnTo>
                  <a:pt x="682" y="76"/>
                </a:lnTo>
                <a:lnTo>
                  <a:pt x="729" y="76"/>
                </a:lnTo>
                <a:lnTo>
                  <a:pt x="729" y="123"/>
                </a:lnTo>
                <a:close/>
                <a:moveTo>
                  <a:pt x="578" y="123"/>
                </a:moveTo>
                <a:lnTo>
                  <a:pt x="530" y="123"/>
                </a:lnTo>
                <a:lnTo>
                  <a:pt x="530" y="76"/>
                </a:lnTo>
                <a:lnTo>
                  <a:pt x="578" y="76"/>
                </a:lnTo>
                <a:lnTo>
                  <a:pt x="578" y="123"/>
                </a:lnTo>
                <a:close/>
                <a:moveTo>
                  <a:pt x="2547" y="48"/>
                </a:moveTo>
                <a:lnTo>
                  <a:pt x="2499" y="48"/>
                </a:lnTo>
                <a:lnTo>
                  <a:pt x="2499" y="0"/>
                </a:lnTo>
                <a:lnTo>
                  <a:pt x="2547" y="0"/>
                </a:lnTo>
                <a:lnTo>
                  <a:pt x="2547" y="48"/>
                </a:lnTo>
                <a:close/>
                <a:moveTo>
                  <a:pt x="2244" y="48"/>
                </a:moveTo>
                <a:lnTo>
                  <a:pt x="2196" y="48"/>
                </a:lnTo>
                <a:lnTo>
                  <a:pt x="2196" y="0"/>
                </a:lnTo>
                <a:lnTo>
                  <a:pt x="2244" y="0"/>
                </a:lnTo>
                <a:lnTo>
                  <a:pt x="2244" y="48"/>
                </a:lnTo>
                <a:close/>
                <a:moveTo>
                  <a:pt x="2168" y="48"/>
                </a:moveTo>
                <a:lnTo>
                  <a:pt x="2121" y="48"/>
                </a:lnTo>
                <a:lnTo>
                  <a:pt x="2121" y="0"/>
                </a:lnTo>
                <a:lnTo>
                  <a:pt x="2168" y="0"/>
                </a:lnTo>
                <a:lnTo>
                  <a:pt x="2168" y="48"/>
                </a:lnTo>
                <a:close/>
                <a:moveTo>
                  <a:pt x="1335" y="48"/>
                </a:moveTo>
                <a:lnTo>
                  <a:pt x="1288" y="48"/>
                </a:lnTo>
                <a:lnTo>
                  <a:pt x="1288" y="0"/>
                </a:lnTo>
                <a:lnTo>
                  <a:pt x="1335" y="0"/>
                </a:lnTo>
                <a:lnTo>
                  <a:pt x="1335" y="48"/>
                </a:lnTo>
                <a:close/>
                <a:moveTo>
                  <a:pt x="1259" y="48"/>
                </a:moveTo>
                <a:lnTo>
                  <a:pt x="1212" y="48"/>
                </a:lnTo>
                <a:lnTo>
                  <a:pt x="1212" y="0"/>
                </a:lnTo>
                <a:lnTo>
                  <a:pt x="1259" y="0"/>
                </a:lnTo>
                <a:lnTo>
                  <a:pt x="1259" y="48"/>
                </a:lnTo>
                <a:close/>
                <a:moveTo>
                  <a:pt x="1184" y="48"/>
                </a:moveTo>
                <a:lnTo>
                  <a:pt x="1136" y="48"/>
                </a:lnTo>
                <a:lnTo>
                  <a:pt x="1136" y="0"/>
                </a:lnTo>
                <a:lnTo>
                  <a:pt x="1184" y="0"/>
                </a:lnTo>
                <a:lnTo>
                  <a:pt x="1184" y="48"/>
                </a:lnTo>
                <a:close/>
                <a:moveTo>
                  <a:pt x="1032" y="48"/>
                </a:moveTo>
                <a:lnTo>
                  <a:pt x="985" y="48"/>
                </a:lnTo>
                <a:lnTo>
                  <a:pt x="985" y="0"/>
                </a:lnTo>
                <a:lnTo>
                  <a:pt x="1032" y="0"/>
                </a:lnTo>
                <a:lnTo>
                  <a:pt x="1032" y="48"/>
                </a:lnTo>
                <a:close/>
                <a:moveTo>
                  <a:pt x="956" y="48"/>
                </a:moveTo>
                <a:lnTo>
                  <a:pt x="909" y="48"/>
                </a:lnTo>
                <a:lnTo>
                  <a:pt x="909" y="0"/>
                </a:lnTo>
                <a:lnTo>
                  <a:pt x="956" y="0"/>
                </a:lnTo>
                <a:lnTo>
                  <a:pt x="956" y="48"/>
                </a:lnTo>
                <a:close/>
                <a:moveTo>
                  <a:pt x="881" y="48"/>
                </a:moveTo>
                <a:lnTo>
                  <a:pt x="833" y="48"/>
                </a:lnTo>
                <a:lnTo>
                  <a:pt x="833" y="0"/>
                </a:lnTo>
                <a:lnTo>
                  <a:pt x="881" y="0"/>
                </a:lnTo>
                <a:lnTo>
                  <a:pt x="881" y="48"/>
                </a:lnTo>
                <a:close/>
                <a:moveTo>
                  <a:pt x="805" y="48"/>
                </a:moveTo>
                <a:lnTo>
                  <a:pt x="758" y="48"/>
                </a:lnTo>
                <a:lnTo>
                  <a:pt x="758" y="0"/>
                </a:lnTo>
                <a:lnTo>
                  <a:pt x="805" y="0"/>
                </a:lnTo>
                <a:lnTo>
                  <a:pt x="805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947892" y="1657349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1419406">
            <a:off x="2028228" y="3169752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172526" y="2130425"/>
            <a:ext cx="211851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87562" y="3574963"/>
            <a:ext cx="211851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8088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1440</Words>
  <Application>Microsoft Office PowerPoint</Application>
  <PresentationFormat>宽屏</PresentationFormat>
  <Paragraphs>73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Meiryo</vt:lpstr>
      <vt:lpstr>黑体</vt:lpstr>
      <vt:lpstr>宋体</vt:lpstr>
      <vt:lpstr>微软雅黑</vt:lpstr>
      <vt:lpstr>新蒂小丸子小学版</vt:lpstr>
      <vt:lpstr>Arial</vt:lpstr>
      <vt:lpstr>Calibri</vt:lpstr>
      <vt:lpstr>Calibri Light</vt:lpstr>
      <vt:lpstr>Segoe Script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25</cp:revision>
  <dcterms:created xsi:type="dcterms:W3CDTF">2015-08-19T07:17:53Z</dcterms:created>
  <dcterms:modified xsi:type="dcterms:W3CDTF">2016-03-14T06:25:32Z</dcterms:modified>
</cp:coreProperties>
</file>