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4" autoAdjust="0"/>
    <p:restoredTop sz="94660"/>
  </p:normalViewPr>
  <p:slideViewPr>
    <p:cSldViewPr>
      <p:cViewPr varScale="1">
        <p:scale>
          <a:sx n="115" d="100"/>
          <a:sy n="115" d="100"/>
        </p:scale>
        <p:origin x="31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B63BA-46FB-4A1C-BC94-C162A1F29EFA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0CB7D-E6FC-42DA-B364-6FDE06B7F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1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4194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37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87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55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073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758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05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309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32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84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760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07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420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764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14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978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9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35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773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2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2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04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3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067F4-08FF-4F35-AFED-8E419EDB79E9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FBE9A-A60C-4B3F-BEBF-20F4099C1F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4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89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A8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4706" y="1485270"/>
            <a:ext cx="6454588" cy="2172961"/>
            <a:chOff x="1763688" y="1860403"/>
            <a:chExt cx="6454588" cy="2172961"/>
          </a:xfrm>
        </p:grpSpPr>
        <p:sp>
          <p:nvSpPr>
            <p:cNvPr id="4" name="文本框 4"/>
            <p:cNvSpPr txBox="1"/>
            <p:nvPr/>
          </p:nvSpPr>
          <p:spPr>
            <a:xfrm>
              <a:off x="1763688" y="1860403"/>
              <a:ext cx="645458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印章制作教程</a:t>
              </a:r>
              <a:endParaRPr lang="zh-CN" altLang="en-US" sz="6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990495" y="2946883"/>
              <a:ext cx="600097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9"/>
            <p:cNvSpPr txBox="1"/>
            <p:nvPr/>
          </p:nvSpPr>
          <p:spPr>
            <a:xfrm>
              <a:off x="3577774" y="3325478"/>
              <a:ext cx="282641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MoreFun</a:t>
              </a:r>
              <a:r>
                <a:rPr lang="en-US" altLang="zh-CN" sz="4000" baseline="30000" dirty="0" smtClean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+</a:t>
              </a:r>
              <a:endParaRPr lang="zh-CN" altLang="en-US" sz="4000" baseline="300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405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单击“插入”选项卡，然后选择“文本框”，在弹出的下拉列表里面，我们选择“横排文本款”，输入所需要的文字，颜色设置为“红色”，“居中”，然后调整好位置。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5" t="4741" r="51322" b="51238"/>
          <a:stretch/>
        </p:blipFill>
        <p:spPr bwMode="auto">
          <a:xfrm>
            <a:off x="4347567" y="264455"/>
            <a:ext cx="4320480" cy="2998560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" t="22227" r="52492" b="51577"/>
          <a:stretch/>
        </p:blipFill>
        <p:spPr bwMode="auto">
          <a:xfrm>
            <a:off x="4355976" y="3340731"/>
            <a:ext cx="4320480" cy="1739518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2702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1067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10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选中所有元素，然后按下组合键“</a:t>
            </a:r>
            <a:r>
              <a:rPr lang="en-US" altLang="zh-CN" sz="1400" dirty="0" err="1" smtClean="0">
                <a:latin typeface="方正正纤黑简体" pitchFamily="2" charset="-122"/>
                <a:ea typeface="方正正纤黑简体" pitchFamily="2" charset="-122"/>
              </a:rPr>
              <a:t>Ctrl+G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”，把这些元素组合起来，印章就制作好了。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复制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制作好的印章，在需要添加印章的地方点击右键，然后选择“粘贴选项”里的“图片”，然后，然后奇迹就出现了。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7" t="23365" r="51217" b="50000"/>
          <a:stretch/>
        </p:blipFill>
        <p:spPr bwMode="auto">
          <a:xfrm>
            <a:off x="4716016" y="843558"/>
            <a:ext cx="3816424" cy="1813858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8" t="24958" r="40318" b="40000"/>
          <a:stretch/>
        </p:blipFill>
        <p:spPr bwMode="auto">
          <a:xfrm>
            <a:off x="4716016" y="2787774"/>
            <a:ext cx="3816424" cy="1960967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00928"/>
            <a:ext cx="2133600" cy="1547813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1279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694587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dirty="0">
                <a:solidFill>
                  <a:srgbClr val="02A8A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纯属娱乐，禁止用于商业造假，否则我会</a:t>
            </a:r>
            <a:r>
              <a:rPr lang="zh-CN" altLang="en-US" sz="3600" dirty="0" smtClean="0">
                <a:solidFill>
                  <a:srgbClr val="02A8A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举报你滴</a:t>
            </a:r>
            <a:r>
              <a:rPr lang="en-US" altLang="zh-CN" sz="3600" dirty="0" smtClean="0">
                <a:solidFill>
                  <a:srgbClr val="02A8A4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96993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A8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1344706" y="1485270"/>
            <a:ext cx="6454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THANK YOU</a:t>
            </a:r>
            <a:endParaRPr lang="zh-CN" altLang="en-US" sz="6600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71513" y="2571750"/>
            <a:ext cx="60009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9"/>
          <p:cNvSpPr txBox="1"/>
          <p:nvPr/>
        </p:nvSpPr>
        <p:spPr>
          <a:xfrm>
            <a:off x="3158792" y="2950345"/>
            <a:ext cx="2826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MoreFun</a:t>
            </a:r>
            <a:r>
              <a:rPr lang="en-US" altLang="zh-CN" sz="4000" baseline="30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+</a:t>
            </a:r>
            <a:endParaRPr lang="zh-CN" altLang="en-US" sz="4000" baseline="30000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74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296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91" b="58464"/>
          <a:stretch/>
        </p:blipFill>
        <p:spPr bwMode="auto">
          <a:xfrm>
            <a:off x="4499992" y="843558"/>
            <a:ext cx="436146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首先，进入“插入”选项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卡</a:t>
            </a: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，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点击“形状”</a:t>
            </a: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，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然后</a:t>
            </a: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选择“椭圆”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形状。</a:t>
            </a:r>
            <a:endParaRPr lang="zh-CN" altLang="en-US" sz="1400" dirty="0">
              <a:latin typeface="方正正纤黑简体" pitchFamily="2" charset="-122"/>
              <a:ea typeface="方正正纤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7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按住键盘上的“</a:t>
            </a:r>
            <a:r>
              <a:rPr lang="en-US" altLang="zh-CN" sz="1400" dirty="0" smtClean="0">
                <a:latin typeface="方正正纤黑简体" pitchFamily="2" charset="-122"/>
                <a:ea typeface="方正正纤黑简体" pitchFamily="2" charset="-122"/>
              </a:rPr>
              <a:t>Shift”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键，然后按住鼠标左键拖动，画出个正圆来；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5" t="10421" r="28320" b="44556"/>
          <a:stretch/>
        </p:blipFill>
        <p:spPr bwMode="auto">
          <a:xfrm>
            <a:off x="4543731" y="411510"/>
            <a:ext cx="4028284" cy="2091186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5" r="7134" b="50000"/>
          <a:stretch/>
        </p:blipFill>
        <p:spPr bwMode="auto">
          <a:xfrm>
            <a:off x="4539921" y="2643758"/>
            <a:ext cx="4032094" cy="2185229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7787640" y="2924160"/>
            <a:ext cx="684172" cy="36004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60" y="1581929"/>
            <a:ext cx="35283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圆形公章的尺寸为直径</a:t>
            </a:r>
            <a:r>
              <a:rPr lang="en-US" altLang="zh-CN" sz="1400" dirty="0">
                <a:latin typeface="方正正纤黑简体" pitchFamily="2" charset="-122"/>
                <a:ea typeface="方正正纤黑简体" pitchFamily="2" charset="-122"/>
              </a:rPr>
              <a:t>4.2 cm</a:t>
            </a: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，选中圆，进入“格式”选项卡，将其高度和宽度均设为</a:t>
            </a:r>
            <a:r>
              <a:rPr lang="en-US" altLang="zh-CN" sz="1400" dirty="0">
                <a:latin typeface="方正正纤黑简体" pitchFamily="2" charset="-122"/>
                <a:ea typeface="方正正纤黑简体" pitchFamily="2" charset="-122"/>
              </a:rPr>
              <a:t>4.2 cm</a:t>
            </a: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917630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选中圆，然后将“形状填充”设为“无填充颜色”，将“形状轮廓”设为“红色”，再设置粗细为“</a:t>
            </a:r>
            <a:r>
              <a:rPr lang="en-US" altLang="zh-CN" sz="1400" dirty="0" smtClean="0">
                <a:latin typeface="方正正纤黑简体" pitchFamily="2" charset="-122"/>
                <a:ea typeface="方正正纤黑简体" pitchFamily="2" charset="-122"/>
              </a:rPr>
              <a:t>6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磅（其他值也行，看上去差不多就行）”。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28029" b="35932"/>
          <a:stretch/>
        </p:blipFill>
        <p:spPr bwMode="auto">
          <a:xfrm>
            <a:off x="4427984" y="1059582"/>
            <a:ext cx="4381500" cy="2921868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4139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4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画好圆之后，单击“插入”选项卡，然后选择“文本框”，在弹出的下拉列表里面，我们选择“横排文本款</a:t>
            </a:r>
            <a:r>
              <a:rPr lang="en-US" altLang="zh-CN" sz="1400" dirty="0" smtClean="0">
                <a:latin typeface="方正正纤黑简体" pitchFamily="2" charset="-122"/>
                <a:ea typeface="方正正纤黑简体" pitchFamily="2" charset="-122"/>
              </a:rPr>
              <a:t>”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；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在文本框里输入文字，然后将其颜色设置为“红色”，段落格式设置为“居中”。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2" r="39268" b="71275"/>
          <a:stretch/>
        </p:blipFill>
        <p:spPr bwMode="auto">
          <a:xfrm>
            <a:off x="4606505" y="836285"/>
            <a:ext cx="3942271" cy="1473586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0" t="6638" r="29255" b="62073"/>
          <a:stretch/>
        </p:blipFill>
        <p:spPr bwMode="auto">
          <a:xfrm>
            <a:off x="4606505" y="2622932"/>
            <a:ext cx="3942271" cy="1718336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7712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选中文本框，键入“格式”选项卡，点击“文本效果”，在下拉列表里点击“转换”，然后在弹出的列表中，选择“跟随路径”中的“上弯弧”（第一个）；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latin typeface="方正正纤黑简体" pitchFamily="2" charset="-122"/>
                <a:ea typeface="方正正纤黑简体" pitchFamily="2" charset="-122"/>
              </a:rPr>
              <a:t>将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其长度和宽度设置为相同值，保持长宽比为</a:t>
            </a:r>
            <a:r>
              <a:rPr lang="en-US" altLang="zh-CN" sz="1400" dirty="0" smtClean="0">
                <a:latin typeface="方正正纤黑简体" pitchFamily="2" charset="-122"/>
                <a:ea typeface="方正正纤黑简体" pitchFamily="2" charset="-122"/>
              </a:rPr>
              <a:t>1:1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7" t="-46" r="9312" b="50424"/>
          <a:stretch/>
        </p:blipFill>
        <p:spPr bwMode="auto">
          <a:xfrm>
            <a:off x="4673673" y="390025"/>
            <a:ext cx="3816423" cy="2292060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3" t="3961" b="56825"/>
          <a:stretch/>
        </p:blipFill>
        <p:spPr bwMode="auto">
          <a:xfrm>
            <a:off x="4673673" y="2766288"/>
            <a:ext cx="3816422" cy="2060415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2916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通过控制文本框的控点调整文本框的大小，以符合印章边框。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1" t="-1" r="41904" b="47852"/>
          <a:stretch/>
        </p:blipFill>
        <p:spPr bwMode="auto">
          <a:xfrm>
            <a:off x="4427983" y="843558"/>
            <a:ext cx="4222289" cy="3096344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7285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7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接下来插入五角星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单击“插入”选项卡，选择“形状”，然后选择最下面的“五角星”，按住</a:t>
            </a:r>
            <a:r>
              <a:rPr lang="en-US" altLang="zh-CN" sz="1400" dirty="0" smtClean="0">
                <a:latin typeface="方正正纤黑简体" pitchFamily="2" charset="-122"/>
                <a:ea typeface="方正正纤黑简体" pitchFamily="2" charset="-122"/>
              </a:rPr>
              <a:t>Shift</a:t>
            </a: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键不放，鼠标左键拖拉可画出正五角星来。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r="58942" b="26180"/>
          <a:stretch/>
        </p:blipFill>
        <p:spPr bwMode="auto">
          <a:xfrm>
            <a:off x="5508104" y="562464"/>
            <a:ext cx="2668472" cy="4011910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4735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1560" y="843558"/>
            <a:ext cx="3528392" cy="0"/>
          </a:xfrm>
          <a:prstGeom prst="line">
            <a:avLst/>
          </a:prstGeom>
          <a:ln w="12700">
            <a:solidFill>
              <a:srgbClr val="02A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9063" y="276634"/>
            <a:ext cx="840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2A8A4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/10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35283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latin typeface="方正正纤黑简体" pitchFamily="2" charset="-122"/>
                <a:ea typeface="方正正纤黑简体" pitchFamily="2" charset="-122"/>
              </a:rPr>
              <a:t>选中“五角星”进入“格式”选项卡，“形状填充”与“形状轮廓”全部设置成红色，并调整好大小。</a:t>
            </a:r>
            <a:endParaRPr lang="en-US" altLang="zh-CN" sz="1400" dirty="0" smtClean="0"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4" r="39471" b="48529"/>
          <a:stretch/>
        </p:blipFill>
        <p:spPr bwMode="auto">
          <a:xfrm>
            <a:off x="4357051" y="843558"/>
            <a:ext cx="4320480" cy="2699072"/>
          </a:xfrm>
          <a:prstGeom prst="rect">
            <a:avLst/>
          </a:prstGeom>
          <a:noFill/>
          <a:ln w="9525">
            <a:solidFill>
              <a:srgbClr val="02A8A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7535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733</Words>
  <Application>Microsoft Office PowerPoint</Application>
  <PresentationFormat>全屏显示(16:9)</PresentationFormat>
  <Paragraphs>37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方正正黑简体</vt:lpstr>
      <vt:lpstr>方正正纤黑简体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暗管办</dc:creator>
  <cp:lastModifiedBy>Administrator</cp:lastModifiedBy>
  <cp:revision>23</cp:revision>
  <dcterms:created xsi:type="dcterms:W3CDTF">2015-03-24T03:02:58Z</dcterms:created>
  <dcterms:modified xsi:type="dcterms:W3CDTF">2016-03-08T04:40:07Z</dcterms:modified>
</cp:coreProperties>
</file>