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7"/>
  </p:notesMasterIdLst>
  <p:sldIdLst>
    <p:sldId id="256" r:id="rId4"/>
    <p:sldId id="258" r:id="rId5"/>
    <p:sldId id="25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60" d="100"/>
          <a:sy n="60" d="100"/>
        </p:scale>
        <p:origin x="3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AB7BB-5A81-42B8-9FA3-4CC7B3F5A402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D5E3F-6F6D-4689-943D-F10150737A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84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107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54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591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55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84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23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57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78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93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999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66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80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23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123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283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87D82-DC15-4DAF-9473-AE409C3C66AC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BF6B0-C36D-440A-AD73-8EA29B3AD3F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9257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3E633-DA8D-45BD-BC9A-04E45D2C019B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4A618-61C9-49C1-A3C9-29A45E88B3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47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FB35C-B86F-4BDB-A079-44ED41335422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75EB9-49F0-4BBF-BA28-AA908F8984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6091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D6376-160D-4AEA-AC14-070477CF4BC3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1223B-D890-4086-8EC5-4FBB4364CB9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5557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50A37-0D22-462D-AF85-780BECE159D6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F252F-97FB-4BDF-BACF-5F3A1DF246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455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6F493-E3D6-46AF-B926-F37E75702836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E9EF2-46A6-4F17-8E10-E3D5A351CB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222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9758-5C85-44A3-957A-2EE638D4DF33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84C05-291F-46AC-B95A-71A166EF43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84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3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A79DE-BA96-4B0C-882E-5B89DD92A8D0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1E992-BA08-4FDC-B07E-5A72046FC9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146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D8063-8872-42F0-AB79-93CDABF58442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C4857-3159-41A9-847C-7C628F77AB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539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C2C74-C57A-4DFC-9881-19A3D43FE2AA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2796B-2535-436B-ACF0-8B29EEF5AF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03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60D41-4B2C-4357-A9CD-F9FF62C46D96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11CE-5AEE-446C-B6DA-C72C345A6F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824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72DA2-C517-4C49-A873-2C3C8536EB06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146F6-DB71-47B9-B06E-D2B6DF8345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1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83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3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32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88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83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69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CB9BB-CC8B-4B3C-BD23-11064024D851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3EA55-5D8E-4D65-9885-7F149CAE8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18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56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微软雅黑" panose="020B0503020204020204" pitchFamily="34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5F0D00-5915-4B58-B58F-71E6A672182D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2016/3/23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57F79F-83AC-407A-ADE4-B906204BFF6C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2228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微软雅黑" panose="020B0503020204020204" pitchFamily="34" charset="-122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593024" y="258231"/>
            <a:ext cx="1430338" cy="1797050"/>
            <a:chOff x="0" y="0"/>
            <a:chExt cx="1429469" cy="1798002"/>
          </a:xfrm>
        </p:grpSpPr>
        <p:sp>
          <p:nvSpPr>
            <p:cNvPr id="5" name="Freeform 40250"/>
            <p:cNvSpPr>
              <a:spLocks noChangeArrowheads="1"/>
            </p:cNvSpPr>
            <p:nvPr/>
          </p:nvSpPr>
          <p:spPr bwMode="auto">
            <a:xfrm>
              <a:off x="256857" y="0"/>
              <a:ext cx="3723" cy="5583"/>
            </a:xfrm>
            <a:custGeom>
              <a:avLst/>
              <a:gdLst>
                <a:gd name="T0" fmla="*/ 13860726 w 1"/>
                <a:gd name="T1" fmla="*/ 31169885 h 1"/>
                <a:gd name="T2" fmla="*/ 13860726 w 1"/>
                <a:gd name="T3" fmla="*/ 31169885 h 1"/>
                <a:gd name="T4" fmla="*/ 13860726 w 1"/>
                <a:gd name="T5" fmla="*/ 31169885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C83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" name="Freeform 40252"/>
            <p:cNvSpPr>
              <a:spLocks noChangeArrowheads="1"/>
            </p:cNvSpPr>
            <p:nvPr/>
          </p:nvSpPr>
          <p:spPr bwMode="auto">
            <a:xfrm>
              <a:off x="502547" y="1206114"/>
              <a:ext cx="428096" cy="269886"/>
            </a:xfrm>
            <a:custGeom>
              <a:avLst/>
              <a:gdLst>
                <a:gd name="T0" fmla="*/ 0 w 97"/>
                <a:gd name="T1" fmla="*/ 469800757 h 61"/>
                <a:gd name="T2" fmla="*/ 116865792 w 97"/>
                <a:gd name="T3" fmla="*/ 0 h 61"/>
                <a:gd name="T4" fmla="*/ 1733519591 w 97"/>
                <a:gd name="T5" fmla="*/ 0 h 61"/>
                <a:gd name="T6" fmla="*/ 1850385349 w 97"/>
                <a:gd name="T7" fmla="*/ 469800757 h 61"/>
                <a:gd name="T8" fmla="*/ 934930752 w 97"/>
                <a:gd name="T9" fmla="*/ 1194073254 h 61"/>
                <a:gd name="T10" fmla="*/ 0 w 97"/>
                <a:gd name="T11" fmla="*/ 469800757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61"/>
                <a:gd name="T20" fmla="*/ 97 w 9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61">
                  <a:moveTo>
                    <a:pt x="0" y="24"/>
                  </a:moveTo>
                  <a:cubicBezTo>
                    <a:pt x="0" y="24"/>
                    <a:pt x="5" y="9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93" y="21"/>
                    <a:pt x="95" y="24"/>
                  </a:cubicBezTo>
                  <a:cubicBezTo>
                    <a:pt x="97" y="26"/>
                    <a:pt x="87" y="61"/>
                    <a:pt x="48" y="61"/>
                  </a:cubicBezTo>
                  <a:cubicBezTo>
                    <a:pt x="9" y="61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" name="Freeform 40253"/>
            <p:cNvSpPr>
              <a:spLocks noChangeArrowheads="1"/>
            </p:cNvSpPr>
            <p:nvPr/>
          </p:nvSpPr>
          <p:spPr bwMode="auto">
            <a:xfrm>
              <a:off x="0" y="1312207"/>
              <a:ext cx="1429469" cy="485795"/>
            </a:xfrm>
            <a:custGeom>
              <a:avLst/>
              <a:gdLst>
                <a:gd name="T0" fmla="*/ 2147483647 w 324"/>
                <a:gd name="T1" fmla="*/ 565611100 h 110"/>
                <a:gd name="T2" fmla="*/ 2147483647 w 324"/>
                <a:gd name="T3" fmla="*/ 0 h 110"/>
                <a:gd name="T4" fmla="*/ 2147483647 w 324"/>
                <a:gd name="T5" fmla="*/ 624123021 h 110"/>
                <a:gd name="T6" fmla="*/ 2147483647 w 324"/>
                <a:gd name="T7" fmla="*/ 0 h 110"/>
                <a:gd name="T8" fmla="*/ 856468069 w 324"/>
                <a:gd name="T9" fmla="*/ 565611100 h 110"/>
                <a:gd name="T10" fmla="*/ 0 w 324"/>
                <a:gd name="T11" fmla="*/ 2145425248 h 110"/>
                <a:gd name="T12" fmla="*/ 2147483647 w 324"/>
                <a:gd name="T13" fmla="*/ 2145425248 h 110"/>
                <a:gd name="T14" fmla="*/ 2147483647 w 324"/>
                <a:gd name="T15" fmla="*/ 2145425248 h 110"/>
                <a:gd name="T16" fmla="*/ 2147483647 w 324"/>
                <a:gd name="T17" fmla="*/ 56561110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4"/>
                <a:gd name="T28" fmla="*/ 0 h 110"/>
                <a:gd name="T29" fmla="*/ 324 w 324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4" h="110">
                  <a:moveTo>
                    <a:pt x="279" y="29"/>
                  </a:moveTo>
                  <a:cubicBezTo>
                    <a:pt x="247" y="12"/>
                    <a:pt x="224" y="12"/>
                    <a:pt x="209" y="0"/>
                  </a:cubicBezTo>
                  <a:cubicBezTo>
                    <a:pt x="209" y="0"/>
                    <a:pt x="202" y="32"/>
                    <a:pt x="162" y="32"/>
                  </a:cubicBezTo>
                  <a:cubicBezTo>
                    <a:pt x="121" y="32"/>
                    <a:pt x="114" y="0"/>
                    <a:pt x="114" y="0"/>
                  </a:cubicBezTo>
                  <a:cubicBezTo>
                    <a:pt x="99" y="12"/>
                    <a:pt x="77" y="12"/>
                    <a:pt x="44" y="29"/>
                  </a:cubicBezTo>
                  <a:cubicBezTo>
                    <a:pt x="12" y="47"/>
                    <a:pt x="0" y="110"/>
                    <a:pt x="0" y="110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324" y="110"/>
                    <a:pt x="324" y="110"/>
                    <a:pt x="324" y="110"/>
                  </a:cubicBezTo>
                  <a:cubicBezTo>
                    <a:pt x="324" y="110"/>
                    <a:pt x="311" y="47"/>
                    <a:pt x="279" y="29"/>
                  </a:cubicBezTo>
                  <a:close/>
                </a:path>
              </a:pathLst>
            </a:custGeom>
            <a:solidFill>
              <a:srgbClr val="FFC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" name="Freeform 40254"/>
            <p:cNvSpPr>
              <a:spLocks noChangeArrowheads="1"/>
            </p:cNvSpPr>
            <p:nvPr/>
          </p:nvSpPr>
          <p:spPr bwMode="auto">
            <a:xfrm>
              <a:off x="463460" y="1312207"/>
              <a:ext cx="498825" cy="225215"/>
            </a:xfrm>
            <a:custGeom>
              <a:avLst/>
              <a:gdLst>
                <a:gd name="T0" fmla="*/ 0 w 113"/>
                <a:gd name="T1" fmla="*/ 117005816 h 51"/>
                <a:gd name="T2" fmla="*/ 175378946 w 113"/>
                <a:gd name="T3" fmla="*/ 0 h 51"/>
                <a:gd name="T4" fmla="*/ 1110746405 w 113"/>
                <a:gd name="T5" fmla="*/ 624026694 h 51"/>
                <a:gd name="T6" fmla="*/ 2026624449 w 113"/>
                <a:gd name="T7" fmla="*/ 0 h 51"/>
                <a:gd name="T8" fmla="*/ 2147483647 w 113"/>
                <a:gd name="T9" fmla="*/ 117005816 h 51"/>
                <a:gd name="T10" fmla="*/ 1110746405 w 113"/>
                <a:gd name="T11" fmla="*/ 994545002 h 51"/>
                <a:gd name="T12" fmla="*/ 0 w 113"/>
                <a:gd name="T13" fmla="*/ 117005816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51"/>
                <a:gd name="T23" fmla="*/ 113 w 113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51">
                  <a:moveTo>
                    <a:pt x="0" y="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6" y="32"/>
                    <a:pt x="57" y="32"/>
                  </a:cubicBezTo>
                  <a:cubicBezTo>
                    <a:pt x="97" y="32"/>
                    <a:pt x="104" y="0"/>
                    <a:pt x="104" y="0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03" y="51"/>
                    <a:pt x="57" y="51"/>
                  </a:cubicBezTo>
                  <a:cubicBezTo>
                    <a:pt x="11" y="5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66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" name="Freeform 40255"/>
            <p:cNvSpPr>
              <a:spLocks noChangeArrowheads="1"/>
            </p:cNvSpPr>
            <p:nvPr/>
          </p:nvSpPr>
          <p:spPr bwMode="auto">
            <a:xfrm>
              <a:off x="521160" y="1206114"/>
              <a:ext cx="383425" cy="128428"/>
            </a:xfrm>
            <a:custGeom>
              <a:avLst/>
              <a:gdLst>
                <a:gd name="T0" fmla="*/ 0 w 87"/>
                <a:gd name="T1" fmla="*/ 196122859 h 29"/>
                <a:gd name="T2" fmla="*/ 854623450 w 87"/>
                <a:gd name="T3" fmla="*/ 568750030 h 29"/>
                <a:gd name="T4" fmla="*/ 1689824448 w 87"/>
                <a:gd name="T5" fmla="*/ 196122859 h 29"/>
                <a:gd name="T6" fmla="*/ 1650979543 w 87"/>
                <a:gd name="T7" fmla="*/ 0 h 29"/>
                <a:gd name="T8" fmla="*/ 38844923 w 87"/>
                <a:gd name="T9" fmla="*/ 0 h 29"/>
                <a:gd name="T10" fmla="*/ 0 w 87"/>
                <a:gd name="T11" fmla="*/ 19612285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9"/>
                <a:gd name="T20" fmla="*/ 87 w 8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9">
                  <a:moveTo>
                    <a:pt x="0" y="10"/>
                  </a:moveTo>
                  <a:cubicBezTo>
                    <a:pt x="14" y="22"/>
                    <a:pt x="31" y="29"/>
                    <a:pt x="44" y="29"/>
                  </a:cubicBezTo>
                  <a:cubicBezTo>
                    <a:pt x="56" y="29"/>
                    <a:pt x="73" y="22"/>
                    <a:pt x="87" y="10"/>
                  </a:cubicBezTo>
                  <a:cubicBezTo>
                    <a:pt x="86" y="5"/>
                    <a:pt x="85" y="0"/>
                    <a:pt x="8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1" y="7"/>
                    <a:pt x="0" y="10"/>
                  </a:cubicBezTo>
                  <a:close/>
                </a:path>
              </a:pathLst>
            </a:custGeom>
            <a:solidFill>
              <a:srgbClr val="F5C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" name="Freeform 40256"/>
            <p:cNvSpPr>
              <a:spLocks noChangeArrowheads="1"/>
            </p:cNvSpPr>
            <p:nvPr/>
          </p:nvSpPr>
          <p:spPr bwMode="auto">
            <a:xfrm>
              <a:off x="154486" y="243828"/>
              <a:ext cx="1116773" cy="1042321"/>
            </a:xfrm>
            <a:custGeom>
              <a:avLst/>
              <a:gdLst>
                <a:gd name="T0" fmla="*/ 2147483647 w 253"/>
                <a:gd name="T1" fmla="*/ 1443482265 h 236"/>
                <a:gd name="T2" fmla="*/ 2147483647 w 253"/>
                <a:gd name="T3" fmla="*/ 0 h 236"/>
                <a:gd name="T4" fmla="*/ 642987693 w 253"/>
                <a:gd name="T5" fmla="*/ 1443482265 h 236"/>
                <a:gd name="T6" fmla="*/ 642987693 w 253"/>
                <a:gd name="T7" fmla="*/ 2147483647 h 236"/>
                <a:gd name="T8" fmla="*/ 1013191232 w 253"/>
                <a:gd name="T9" fmla="*/ 2147483647 h 236"/>
                <a:gd name="T10" fmla="*/ 1110615307 w 253"/>
                <a:gd name="T11" fmla="*/ 2147483647 h 236"/>
                <a:gd name="T12" fmla="*/ 2147483647 w 253"/>
                <a:gd name="T13" fmla="*/ 2147483647 h 236"/>
                <a:gd name="T14" fmla="*/ 2147483647 w 253"/>
                <a:gd name="T15" fmla="*/ 2147483647 h 236"/>
                <a:gd name="T16" fmla="*/ 2147483647 w 253"/>
                <a:gd name="T17" fmla="*/ 2147483647 h 236"/>
                <a:gd name="T18" fmla="*/ 2147483647 w 253"/>
                <a:gd name="T19" fmla="*/ 2147483647 h 236"/>
                <a:gd name="T20" fmla="*/ 2147483647 w 253"/>
                <a:gd name="T21" fmla="*/ 1443482265 h 2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"/>
                <a:gd name="T34" fmla="*/ 0 h 236"/>
                <a:gd name="T35" fmla="*/ 253 w 253"/>
                <a:gd name="T36" fmla="*/ 236 h 2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" h="236">
                  <a:moveTo>
                    <a:pt x="221" y="74"/>
                  </a:moveTo>
                  <a:cubicBezTo>
                    <a:pt x="221" y="74"/>
                    <a:pt x="221" y="0"/>
                    <a:pt x="127" y="0"/>
                  </a:cubicBezTo>
                  <a:cubicBezTo>
                    <a:pt x="32" y="0"/>
                    <a:pt x="33" y="74"/>
                    <a:pt x="33" y="74"/>
                  </a:cubicBezTo>
                  <a:cubicBezTo>
                    <a:pt x="0" y="78"/>
                    <a:pt x="19" y="131"/>
                    <a:pt x="33" y="145"/>
                  </a:cubicBezTo>
                  <a:cubicBezTo>
                    <a:pt x="46" y="159"/>
                    <a:pt x="52" y="157"/>
                    <a:pt x="52" y="157"/>
                  </a:cubicBezTo>
                  <a:cubicBezTo>
                    <a:pt x="52" y="157"/>
                    <a:pt x="53" y="165"/>
                    <a:pt x="57" y="177"/>
                  </a:cubicBezTo>
                  <a:cubicBezTo>
                    <a:pt x="69" y="214"/>
                    <a:pt x="104" y="236"/>
                    <a:pt x="127" y="236"/>
                  </a:cubicBezTo>
                  <a:cubicBezTo>
                    <a:pt x="150" y="236"/>
                    <a:pt x="184" y="214"/>
                    <a:pt x="196" y="177"/>
                  </a:cubicBezTo>
                  <a:cubicBezTo>
                    <a:pt x="200" y="165"/>
                    <a:pt x="201" y="157"/>
                    <a:pt x="201" y="157"/>
                  </a:cubicBezTo>
                  <a:cubicBezTo>
                    <a:pt x="201" y="157"/>
                    <a:pt x="207" y="159"/>
                    <a:pt x="221" y="145"/>
                  </a:cubicBezTo>
                  <a:cubicBezTo>
                    <a:pt x="234" y="131"/>
                    <a:pt x="253" y="78"/>
                    <a:pt x="221" y="74"/>
                  </a:cubicBezTo>
                  <a:close/>
                </a:path>
              </a:pathLst>
            </a:custGeom>
            <a:solidFill>
              <a:srgbClr val="FAE1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" name="Freeform 40257"/>
            <p:cNvSpPr>
              <a:spLocks noChangeArrowheads="1"/>
            </p:cNvSpPr>
            <p:nvPr/>
          </p:nvSpPr>
          <p:spPr bwMode="auto">
            <a:xfrm>
              <a:off x="714734" y="243828"/>
              <a:ext cx="556526" cy="1042321"/>
            </a:xfrm>
            <a:custGeom>
              <a:avLst/>
              <a:gdLst>
                <a:gd name="T0" fmla="*/ 1346104114 w 126"/>
                <a:gd name="T1" fmla="*/ 2147483647 h 236"/>
                <a:gd name="T2" fmla="*/ 1443650731 w 126"/>
                <a:gd name="T3" fmla="*/ 2147483647 h 236"/>
                <a:gd name="T4" fmla="*/ 1833823948 w 126"/>
                <a:gd name="T5" fmla="*/ 2147483647 h 236"/>
                <a:gd name="T6" fmla="*/ 1833823948 w 126"/>
                <a:gd name="T7" fmla="*/ 1443482265 h 236"/>
                <a:gd name="T8" fmla="*/ 0 w 126"/>
                <a:gd name="T9" fmla="*/ 0 h 236"/>
                <a:gd name="T10" fmla="*/ 0 w 126"/>
                <a:gd name="T11" fmla="*/ 2147483647 h 236"/>
                <a:gd name="T12" fmla="*/ 1346104114 w 126"/>
                <a:gd name="T13" fmla="*/ 2147483647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236"/>
                <a:gd name="T23" fmla="*/ 126 w 126"/>
                <a:gd name="T24" fmla="*/ 236 h 2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236">
                  <a:moveTo>
                    <a:pt x="69" y="177"/>
                  </a:moveTo>
                  <a:cubicBezTo>
                    <a:pt x="73" y="165"/>
                    <a:pt x="74" y="157"/>
                    <a:pt x="74" y="157"/>
                  </a:cubicBezTo>
                  <a:cubicBezTo>
                    <a:pt x="74" y="157"/>
                    <a:pt x="80" y="159"/>
                    <a:pt x="94" y="145"/>
                  </a:cubicBezTo>
                  <a:cubicBezTo>
                    <a:pt x="107" y="131"/>
                    <a:pt x="126" y="78"/>
                    <a:pt x="94" y="74"/>
                  </a:cubicBezTo>
                  <a:cubicBezTo>
                    <a:pt x="94" y="74"/>
                    <a:pt x="94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3" y="236"/>
                    <a:pt x="57" y="214"/>
                    <a:pt x="69" y="177"/>
                  </a:cubicBezTo>
                  <a:close/>
                </a:path>
              </a:pathLst>
            </a:custGeom>
            <a:solidFill>
              <a:srgbClr val="FAD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" name="Freeform 40258"/>
            <p:cNvSpPr>
              <a:spLocks noChangeArrowheads="1"/>
            </p:cNvSpPr>
            <p:nvPr/>
          </p:nvSpPr>
          <p:spPr bwMode="auto">
            <a:xfrm>
              <a:off x="212186" y="44671"/>
              <a:ext cx="1027431" cy="720318"/>
            </a:xfrm>
            <a:custGeom>
              <a:avLst/>
              <a:gdLst>
                <a:gd name="T0" fmla="*/ 2147483647 w 233"/>
                <a:gd name="T1" fmla="*/ 0 h 163"/>
                <a:gd name="T2" fmla="*/ 233332675 w 233"/>
                <a:gd name="T3" fmla="*/ 2147483647 h 163"/>
                <a:gd name="T4" fmla="*/ 388889284 w 233"/>
                <a:gd name="T5" fmla="*/ 2147483647 h 163"/>
                <a:gd name="T6" fmla="*/ 661110060 w 233"/>
                <a:gd name="T7" fmla="*/ 2147483647 h 163"/>
                <a:gd name="T8" fmla="*/ 797220379 w 233"/>
                <a:gd name="T9" fmla="*/ 2147483647 h 163"/>
                <a:gd name="T10" fmla="*/ 797220379 w 233"/>
                <a:gd name="T11" fmla="*/ 1757584653 h 163"/>
                <a:gd name="T12" fmla="*/ 2147483647 w 233"/>
                <a:gd name="T13" fmla="*/ 1132662344 h 163"/>
                <a:gd name="T14" fmla="*/ 2147483647 w 233"/>
                <a:gd name="T15" fmla="*/ 2147483647 h 163"/>
                <a:gd name="T16" fmla="*/ 2147483647 w 233"/>
                <a:gd name="T17" fmla="*/ 2147483647 h 163"/>
                <a:gd name="T18" fmla="*/ 2147483647 w 233"/>
                <a:gd name="T19" fmla="*/ 2147483647 h 163"/>
                <a:gd name="T20" fmla="*/ 2147483647 w 233"/>
                <a:gd name="T21" fmla="*/ 2147483647 h 163"/>
                <a:gd name="T22" fmla="*/ 2147483647 w 233"/>
                <a:gd name="T23" fmla="*/ 0 h 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3"/>
                <a:gd name="T37" fmla="*/ 0 h 163"/>
                <a:gd name="T38" fmla="*/ 233 w 233"/>
                <a:gd name="T39" fmla="*/ 163 h 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3" h="163">
                  <a:moveTo>
                    <a:pt x="114" y="0"/>
                  </a:moveTo>
                  <a:cubicBezTo>
                    <a:pt x="58" y="0"/>
                    <a:pt x="0" y="16"/>
                    <a:pt x="12" y="121"/>
                  </a:cubicBezTo>
                  <a:cubicBezTo>
                    <a:pt x="12" y="121"/>
                    <a:pt x="17" y="119"/>
                    <a:pt x="20" y="120"/>
                  </a:cubicBezTo>
                  <a:cubicBezTo>
                    <a:pt x="25" y="122"/>
                    <a:pt x="29" y="121"/>
                    <a:pt x="34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1" y="90"/>
                    <a:pt x="142" y="104"/>
                    <a:pt x="170" y="58"/>
                  </a:cubicBezTo>
                  <a:cubicBezTo>
                    <a:pt x="191" y="82"/>
                    <a:pt x="188" y="163"/>
                    <a:pt x="188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6" y="163"/>
                    <a:pt x="200" y="125"/>
                    <a:pt x="205" y="122"/>
                  </a:cubicBezTo>
                  <a:cubicBezTo>
                    <a:pt x="210" y="118"/>
                    <a:pt x="218" y="123"/>
                    <a:pt x="218" y="123"/>
                  </a:cubicBezTo>
                  <a:cubicBezTo>
                    <a:pt x="233" y="26"/>
                    <a:pt x="186" y="0"/>
                    <a:pt x="114" y="0"/>
                  </a:cubicBezTo>
                  <a:close/>
                </a:path>
              </a:pathLst>
            </a:custGeom>
            <a:solidFill>
              <a:srgbClr val="8B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4"/>
          <p:cNvGrpSpPr>
            <a:grpSpLocks/>
          </p:cNvGrpSpPr>
          <p:nvPr/>
        </p:nvGrpSpPr>
        <p:grpSpPr bwMode="auto">
          <a:xfrm>
            <a:off x="2750947" y="53523"/>
            <a:ext cx="1519237" cy="2046287"/>
            <a:chOff x="0" y="0"/>
            <a:chExt cx="1237854" cy="1667480"/>
          </a:xfrm>
        </p:grpSpPr>
        <p:sp>
          <p:nvSpPr>
            <p:cNvPr id="14" name="任意多边形 130"/>
            <p:cNvSpPr>
              <a:spLocks noChangeArrowheads="1"/>
            </p:cNvSpPr>
            <p:nvPr/>
          </p:nvSpPr>
          <p:spPr bwMode="auto">
            <a:xfrm>
              <a:off x="35455" y="102137"/>
              <a:ext cx="1202399" cy="1565343"/>
            </a:xfrm>
            <a:custGeom>
              <a:avLst/>
              <a:gdLst>
                <a:gd name="T0" fmla="*/ 175350 w 1202399"/>
                <a:gd name="T1" fmla="*/ 840368 h 1565343"/>
                <a:gd name="T2" fmla="*/ 403747 w 1202399"/>
                <a:gd name="T3" fmla="*/ 840368 h 1565343"/>
                <a:gd name="T4" fmla="*/ 589412 w 1202399"/>
                <a:gd name="T5" fmla="*/ 840368 h 1565343"/>
                <a:gd name="T6" fmla="*/ 773603 w 1202399"/>
                <a:gd name="T7" fmla="*/ 840368 h 1565343"/>
                <a:gd name="T8" fmla="*/ 1003474 w 1202399"/>
                <a:gd name="T9" fmla="*/ 840368 h 1565343"/>
                <a:gd name="T10" fmla="*/ 1003474 w 1202399"/>
                <a:gd name="T11" fmla="*/ 1565343 h 1565343"/>
                <a:gd name="T12" fmla="*/ 589412 w 1202399"/>
                <a:gd name="T13" fmla="*/ 1565343 h 1565343"/>
                <a:gd name="T14" fmla="*/ 175350 w 1202399"/>
                <a:gd name="T15" fmla="*/ 1565343 h 1565343"/>
                <a:gd name="T16" fmla="*/ 790704 w 1202399"/>
                <a:gd name="T17" fmla="*/ 1584 h 1565343"/>
                <a:gd name="T18" fmla="*/ 1202399 w 1202399"/>
                <a:gd name="T19" fmla="*/ 333542 h 1565343"/>
                <a:gd name="T20" fmla="*/ 1045327 w 1202399"/>
                <a:gd name="T21" fmla="*/ 403119 h 1565343"/>
                <a:gd name="T22" fmla="*/ 1003299 w 1202399"/>
                <a:gd name="T23" fmla="*/ 411571 h 1565343"/>
                <a:gd name="T24" fmla="*/ 1003299 w 1202399"/>
                <a:gd name="T25" fmla="*/ 502467 h 1565343"/>
                <a:gd name="T26" fmla="*/ 1017228 w 1202399"/>
                <a:gd name="T27" fmla="*/ 502467 h 1565343"/>
                <a:gd name="T28" fmla="*/ 1094832 w 1202399"/>
                <a:gd name="T29" fmla="*/ 581973 h 1565343"/>
                <a:gd name="T30" fmla="*/ 1017228 w 1202399"/>
                <a:gd name="T31" fmla="*/ 659491 h 1565343"/>
                <a:gd name="T32" fmla="*/ 1003299 w 1202399"/>
                <a:gd name="T33" fmla="*/ 659491 h 1565343"/>
                <a:gd name="T34" fmla="*/ 1003299 w 1202399"/>
                <a:gd name="T35" fmla="*/ 840366 h 1565343"/>
                <a:gd name="T36" fmla="*/ 589412 w 1202399"/>
                <a:gd name="T37" fmla="*/ 840366 h 1565343"/>
                <a:gd name="T38" fmla="*/ 589412 w 1202399"/>
                <a:gd name="T39" fmla="*/ 659491 h 1565343"/>
                <a:gd name="T40" fmla="*/ 589412 w 1202399"/>
                <a:gd name="T41" fmla="*/ 502467 h 1565343"/>
                <a:gd name="T42" fmla="*/ 589412 w 1202399"/>
                <a:gd name="T43" fmla="*/ 339791 h 1565343"/>
                <a:gd name="T44" fmla="*/ 589412 w 1202399"/>
                <a:gd name="T45" fmla="*/ 279892 h 1565343"/>
                <a:gd name="T46" fmla="*/ 589412 w 1202399"/>
                <a:gd name="T47" fmla="*/ 276011 h 1565343"/>
                <a:gd name="T48" fmla="*/ 589412 w 1202399"/>
                <a:gd name="T49" fmla="*/ 266794 h 1565343"/>
                <a:gd name="T50" fmla="*/ 589412 w 1202399"/>
                <a:gd name="T51" fmla="*/ 248845 h 1565343"/>
                <a:gd name="T52" fmla="*/ 589412 w 1202399"/>
                <a:gd name="T53" fmla="*/ 244144 h 1565343"/>
                <a:gd name="T54" fmla="*/ 589412 w 1202399"/>
                <a:gd name="T55" fmla="*/ 219253 h 1565343"/>
                <a:gd name="T56" fmla="*/ 589412 w 1202399"/>
                <a:gd name="T57" fmla="*/ 175107 h 1565343"/>
                <a:gd name="T58" fmla="*/ 589412 w 1202399"/>
                <a:gd name="T59" fmla="*/ 116865 h 1565343"/>
                <a:gd name="T60" fmla="*/ 589412 w 1202399"/>
                <a:gd name="T61" fmla="*/ 113498 h 1565343"/>
                <a:gd name="T62" fmla="*/ 589412 w 1202399"/>
                <a:gd name="T63" fmla="*/ 31513 h 1565343"/>
                <a:gd name="T64" fmla="*/ 790704 w 1202399"/>
                <a:gd name="T65" fmla="*/ 1584 h 1565343"/>
                <a:gd name="T66" fmla="*/ 400989 w 1202399"/>
                <a:gd name="T67" fmla="*/ 557 h 1565343"/>
                <a:gd name="T68" fmla="*/ 589411 w 1202399"/>
                <a:gd name="T69" fmla="*/ 31647 h 1565343"/>
                <a:gd name="T70" fmla="*/ 589411 w 1202399"/>
                <a:gd name="T71" fmla="*/ 92370 h 1565343"/>
                <a:gd name="T72" fmla="*/ 589411 w 1202399"/>
                <a:gd name="T73" fmla="*/ 116865 h 1565343"/>
                <a:gd name="T74" fmla="*/ 589411 w 1202399"/>
                <a:gd name="T75" fmla="*/ 122890 h 1565343"/>
                <a:gd name="T76" fmla="*/ 589411 w 1202399"/>
                <a:gd name="T77" fmla="*/ 136576 h 1565343"/>
                <a:gd name="T78" fmla="*/ 589411 w 1202399"/>
                <a:gd name="T79" fmla="*/ 137199 h 1565343"/>
                <a:gd name="T80" fmla="*/ 589411 w 1202399"/>
                <a:gd name="T81" fmla="*/ 165065 h 1565343"/>
                <a:gd name="T82" fmla="*/ 589411 w 1202399"/>
                <a:gd name="T83" fmla="*/ 198270 h 1565343"/>
                <a:gd name="T84" fmla="*/ 589411 w 1202399"/>
                <a:gd name="T85" fmla="*/ 211006 h 1565343"/>
                <a:gd name="T86" fmla="*/ 589411 w 1202399"/>
                <a:gd name="T87" fmla="*/ 279541 h 1565343"/>
                <a:gd name="T88" fmla="*/ 589411 w 1202399"/>
                <a:gd name="T89" fmla="*/ 280367 h 1565343"/>
                <a:gd name="T90" fmla="*/ 589411 w 1202399"/>
                <a:gd name="T91" fmla="*/ 375188 h 1565343"/>
                <a:gd name="T92" fmla="*/ 589411 w 1202399"/>
                <a:gd name="T93" fmla="*/ 502467 h 1565343"/>
                <a:gd name="T94" fmla="*/ 589411 w 1202399"/>
                <a:gd name="T95" fmla="*/ 659491 h 1565343"/>
                <a:gd name="T96" fmla="*/ 589411 w 1202399"/>
                <a:gd name="T97" fmla="*/ 840366 h 1565343"/>
                <a:gd name="T98" fmla="*/ 174317 w 1202399"/>
                <a:gd name="T99" fmla="*/ 840366 h 1565343"/>
                <a:gd name="T100" fmla="*/ 174317 w 1202399"/>
                <a:gd name="T101" fmla="*/ 659491 h 1565343"/>
                <a:gd name="T102" fmla="*/ 160348 w 1202399"/>
                <a:gd name="T103" fmla="*/ 659491 h 1565343"/>
                <a:gd name="T104" fmla="*/ 82518 w 1202399"/>
                <a:gd name="T105" fmla="*/ 581973 h 1565343"/>
                <a:gd name="T106" fmla="*/ 160348 w 1202399"/>
                <a:gd name="T107" fmla="*/ 502467 h 1565343"/>
                <a:gd name="T108" fmla="*/ 174317 w 1202399"/>
                <a:gd name="T109" fmla="*/ 502467 h 1565343"/>
                <a:gd name="T110" fmla="*/ 174317 w 1202399"/>
                <a:gd name="T111" fmla="*/ 454267 h 1565343"/>
                <a:gd name="T112" fmla="*/ 174317 w 1202399"/>
                <a:gd name="T113" fmla="*/ 408937 h 1565343"/>
                <a:gd name="T114" fmla="*/ 139419 w 1202399"/>
                <a:gd name="T115" fmla="*/ 397888 h 1565343"/>
                <a:gd name="T116" fmla="*/ 0 w 1202399"/>
                <a:gd name="T117" fmla="*/ 334091 h 1565343"/>
                <a:gd name="T118" fmla="*/ 400989 w 1202399"/>
                <a:gd name="T119" fmla="*/ 557 h 15653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02399"/>
                <a:gd name="T181" fmla="*/ 0 h 1565343"/>
                <a:gd name="T182" fmla="*/ 1202399 w 1202399"/>
                <a:gd name="T183" fmla="*/ 1565343 h 15653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15" name="组合 2"/>
            <p:cNvGrpSpPr>
              <a:grpSpLocks/>
            </p:cNvGrpSpPr>
            <p:nvPr/>
          </p:nvGrpSpPr>
          <p:grpSpPr bwMode="auto">
            <a:xfrm>
              <a:off x="0" y="0"/>
              <a:ext cx="1202399" cy="1631194"/>
              <a:chOff x="0" y="0"/>
              <a:chExt cx="1202399" cy="1631194"/>
            </a:xfrm>
          </p:grpSpPr>
          <p:sp>
            <p:nvSpPr>
              <p:cNvPr id="16" name="Rectangle 36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Rectangle 37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Freeform 38"/>
              <p:cNvSpPr>
                <a:spLocks noChangeArrowheads="1"/>
              </p:cNvSpPr>
              <p:nvPr/>
            </p:nvSpPr>
            <p:spPr bwMode="auto">
              <a:xfrm>
                <a:off x="82518" y="182716"/>
                <a:ext cx="506893" cy="723501"/>
              </a:xfrm>
              <a:custGeom>
                <a:avLst/>
                <a:gdLst>
                  <a:gd name="T0" fmla="*/ 183199929 w 254"/>
                  <a:gd name="T1" fmla="*/ 0 h 364"/>
                  <a:gd name="T2" fmla="*/ 183199929 w 254"/>
                  <a:gd name="T3" fmla="*/ 766437993 h 364"/>
                  <a:gd name="T4" fmla="*/ 155320821 w 254"/>
                  <a:gd name="T5" fmla="*/ 766437993 h 364"/>
                  <a:gd name="T6" fmla="*/ 0 w 254"/>
                  <a:gd name="T7" fmla="*/ 924467255 h 364"/>
                  <a:gd name="T8" fmla="*/ 155320821 w 254"/>
                  <a:gd name="T9" fmla="*/ 1078545337 h 364"/>
                  <a:gd name="T10" fmla="*/ 183199929 w 254"/>
                  <a:gd name="T11" fmla="*/ 1078545337 h 364"/>
                  <a:gd name="T12" fmla="*/ 183199929 w 254"/>
                  <a:gd name="T13" fmla="*/ 1438059622 h 364"/>
                  <a:gd name="T14" fmla="*/ 1011576831 w 254"/>
                  <a:gd name="T15" fmla="*/ 1438059622 h 364"/>
                  <a:gd name="T16" fmla="*/ 1011576831 w 254"/>
                  <a:gd name="T17" fmla="*/ 1078545337 h 364"/>
                  <a:gd name="T18" fmla="*/ 1011576831 w 254"/>
                  <a:gd name="T19" fmla="*/ 766437993 h 364"/>
                  <a:gd name="T20" fmla="*/ 1011576831 w 254"/>
                  <a:gd name="T21" fmla="*/ 0 h 364"/>
                  <a:gd name="T22" fmla="*/ 183199929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39"/>
              <p:cNvSpPr>
                <a:spLocks noChangeArrowheads="1"/>
              </p:cNvSpPr>
              <p:nvPr/>
            </p:nvSpPr>
            <p:spPr bwMode="auto">
              <a:xfrm>
                <a:off x="589412" y="182716"/>
                <a:ext cx="505420" cy="723501"/>
              </a:xfrm>
              <a:custGeom>
                <a:avLst/>
                <a:gdLst>
                  <a:gd name="T0" fmla="*/ 851286512 w 254"/>
                  <a:gd name="T1" fmla="*/ 766437993 h 364"/>
                  <a:gd name="T2" fmla="*/ 823570002 w 254"/>
                  <a:gd name="T3" fmla="*/ 766437993 h 364"/>
                  <a:gd name="T4" fmla="*/ 823570002 w 254"/>
                  <a:gd name="T5" fmla="*/ 0 h 364"/>
                  <a:gd name="T6" fmla="*/ 0 w 254"/>
                  <a:gd name="T7" fmla="*/ 0 h 364"/>
                  <a:gd name="T8" fmla="*/ 0 w 254"/>
                  <a:gd name="T9" fmla="*/ 766437993 h 364"/>
                  <a:gd name="T10" fmla="*/ 0 w 254"/>
                  <a:gd name="T11" fmla="*/ 1078545337 h 364"/>
                  <a:gd name="T12" fmla="*/ 0 w 254"/>
                  <a:gd name="T13" fmla="*/ 1438059622 h 364"/>
                  <a:gd name="T14" fmla="*/ 823570002 w 254"/>
                  <a:gd name="T15" fmla="*/ 1438059622 h 364"/>
                  <a:gd name="T16" fmla="*/ 823570002 w 254"/>
                  <a:gd name="T17" fmla="*/ 1078545337 h 364"/>
                  <a:gd name="T18" fmla="*/ 851286512 w 254"/>
                  <a:gd name="T19" fmla="*/ 1078545337 h 364"/>
                  <a:gd name="T20" fmla="*/ 1005706213 w 254"/>
                  <a:gd name="T21" fmla="*/ 924467255 h 364"/>
                  <a:gd name="T22" fmla="*/ 851286512 w 254"/>
                  <a:gd name="T23" fmla="*/ 766437993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9411" cy="584990"/>
              </a:xfrm>
              <a:custGeom>
                <a:avLst/>
                <a:gdLst>
                  <a:gd name="T0" fmla="*/ 0 w 296"/>
                  <a:gd name="T1" fmla="*/ 795789274 h 294"/>
                  <a:gd name="T2" fmla="*/ 1173666659 w 296"/>
                  <a:gd name="T3" fmla="*/ 688893340 h 294"/>
                  <a:gd name="T4" fmla="*/ 1173666659 w 296"/>
                  <a:gd name="T5" fmla="*/ 193997788 h 294"/>
                  <a:gd name="T6" fmla="*/ 0 w 296"/>
                  <a:gd name="T7" fmla="*/ 79578927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6"/>
                  <a:gd name="T13" fmla="*/ 0 h 294"/>
                  <a:gd name="T14" fmla="*/ 296 w 296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43"/>
              <p:cNvSpPr>
                <a:spLocks noChangeArrowheads="1"/>
              </p:cNvSpPr>
              <p:nvPr/>
            </p:nvSpPr>
            <p:spPr bwMode="auto">
              <a:xfrm>
                <a:off x="589412" y="0"/>
                <a:ext cx="612987" cy="524576"/>
              </a:xfrm>
              <a:custGeom>
                <a:avLst/>
                <a:gdLst>
                  <a:gd name="T0" fmla="*/ 0 w 308"/>
                  <a:gd name="T1" fmla="*/ 193465191 h 264"/>
                  <a:gd name="T2" fmla="*/ 0 w 308"/>
                  <a:gd name="T3" fmla="*/ 687001749 h 264"/>
                  <a:gd name="T4" fmla="*/ 1219977489 w 308"/>
                  <a:gd name="T5" fmla="*/ 793605875 h 264"/>
                  <a:gd name="T6" fmla="*/ 0 w 308"/>
                  <a:gd name="T7" fmla="*/ 193465191 h 2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8"/>
                  <a:gd name="T13" fmla="*/ 0 h 264"/>
                  <a:gd name="T14" fmla="*/ 308 w 308"/>
                  <a:gd name="T15" fmla="*/ 264 h 2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Freeform 44"/>
              <p:cNvSpPr>
                <a:spLocks noChangeArrowheads="1"/>
              </p:cNvSpPr>
              <p:nvPr/>
            </p:nvSpPr>
            <p:spPr bwMode="auto">
              <a:xfrm>
                <a:off x="175350" y="906219"/>
                <a:ext cx="414062" cy="724975"/>
              </a:xfrm>
              <a:custGeom>
                <a:avLst/>
                <a:gdLst>
                  <a:gd name="T0" fmla="*/ 336549834 w 281"/>
                  <a:gd name="T1" fmla="*/ 0 h 492"/>
                  <a:gd name="T2" fmla="*/ 0 w 281"/>
                  <a:gd name="T3" fmla="*/ 0 h 492"/>
                  <a:gd name="T4" fmla="*/ 0 w 281"/>
                  <a:gd name="T5" fmla="*/ 1068269922 h 492"/>
                  <a:gd name="T6" fmla="*/ 610132801 w 281"/>
                  <a:gd name="T7" fmla="*/ 1068269922 h 492"/>
                  <a:gd name="T8" fmla="*/ 610132801 w 281"/>
                  <a:gd name="T9" fmla="*/ 553676127 h 492"/>
                  <a:gd name="T10" fmla="*/ 336549834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45"/>
              <p:cNvSpPr>
                <a:spLocks noChangeArrowheads="1"/>
              </p:cNvSpPr>
              <p:nvPr/>
            </p:nvSpPr>
            <p:spPr bwMode="auto">
              <a:xfrm>
                <a:off x="589412" y="906219"/>
                <a:ext cx="414062" cy="724975"/>
              </a:xfrm>
              <a:custGeom>
                <a:avLst/>
                <a:gdLst>
                  <a:gd name="T0" fmla="*/ 610132801 w 281"/>
                  <a:gd name="T1" fmla="*/ 0 h 492"/>
                  <a:gd name="T2" fmla="*/ 271410984 w 281"/>
                  <a:gd name="T3" fmla="*/ 0 h 492"/>
                  <a:gd name="T4" fmla="*/ 0 w 281"/>
                  <a:gd name="T5" fmla="*/ 553676127 h 492"/>
                  <a:gd name="T6" fmla="*/ 0 w 281"/>
                  <a:gd name="T7" fmla="*/ 1068269922 h 492"/>
                  <a:gd name="T8" fmla="*/ 610132801 w 281"/>
                  <a:gd name="T9" fmla="*/ 1068269922 h 492"/>
                  <a:gd name="T10" fmla="*/ 610132801 w 281"/>
                  <a:gd name="T11" fmla="*/ 0 h 4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1"/>
                  <a:gd name="T19" fmla="*/ 0 h 492"/>
                  <a:gd name="T20" fmla="*/ 281 w 281"/>
                  <a:gd name="T21" fmla="*/ 492 h 4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46"/>
              <p:cNvSpPr>
                <a:spLocks noChangeArrowheads="1"/>
              </p:cNvSpPr>
              <p:nvPr/>
            </p:nvSpPr>
            <p:spPr bwMode="auto">
              <a:xfrm>
                <a:off x="589412" y="940109"/>
                <a:ext cx="85465" cy="88412"/>
              </a:xfrm>
              <a:custGeom>
                <a:avLst/>
                <a:gdLst>
                  <a:gd name="T0" fmla="*/ 0 w 58"/>
                  <a:gd name="T1" fmla="*/ 58624532 h 60"/>
                  <a:gd name="T2" fmla="*/ 125935637 w 58"/>
                  <a:gd name="T3" fmla="*/ 0 h 60"/>
                  <a:gd name="T4" fmla="*/ 125935637 w 58"/>
                  <a:gd name="T5" fmla="*/ 130278042 h 60"/>
                  <a:gd name="T6" fmla="*/ 0 w 58"/>
                  <a:gd name="T7" fmla="*/ 5862453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Freeform 47"/>
              <p:cNvSpPr>
                <a:spLocks noChangeArrowheads="1"/>
              </p:cNvSpPr>
              <p:nvPr/>
            </p:nvSpPr>
            <p:spPr bwMode="auto">
              <a:xfrm>
                <a:off x="503947" y="940109"/>
                <a:ext cx="85465" cy="88412"/>
              </a:xfrm>
              <a:custGeom>
                <a:avLst/>
                <a:gdLst>
                  <a:gd name="T0" fmla="*/ 125935637 w 58"/>
                  <a:gd name="T1" fmla="*/ 58624532 h 60"/>
                  <a:gd name="T2" fmla="*/ 0 w 58"/>
                  <a:gd name="T3" fmla="*/ 0 h 60"/>
                  <a:gd name="T4" fmla="*/ 0 w 58"/>
                  <a:gd name="T5" fmla="*/ 130278042 h 60"/>
                  <a:gd name="T6" fmla="*/ 125935637 w 58"/>
                  <a:gd name="T7" fmla="*/ 5862453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60"/>
                  <a:gd name="T14" fmla="*/ 58 w 58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6" name="组合 24"/>
          <p:cNvGrpSpPr>
            <a:grpSpLocks/>
          </p:cNvGrpSpPr>
          <p:nvPr/>
        </p:nvGrpSpPr>
        <p:grpSpPr bwMode="auto">
          <a:xfrm>
            <a:off x="5089532" y="134087"/>
            <a:ext cx="1470025" cy="2055813"/>
            <a:chOff x="0" y="0"/>
            <a:chExt cx="1197808" cy="1673603"/>
          </a:xfrm>
        </p:grpSpPr>
        <p:sp>
          <p:nvSpPr>
            <p:cNvPr id="27" name="任意多边形 180"/>
            <p:cNvSpPr>
              <a:spLocks noChangeArrowheads="1"/>
            </p:cNvSpPr>
            <p:nvPr/>
          </p:nvSpPr>
          <p:spPr bwMode="auto">
            <a:xfrm>
              <a:off x="33615" y="36513"/>
              <a:ext cx="1164193" cy="1637090"/>
            </a:xfrm>
            <a:custGeom>
              <a:avLst/>
              <a:gdLst>
                <a:gd name="T0" fmla="*/ 1077463 w 1164193"/>
                <a:gd name="T1" fmla="*/ 630003 h 1637090"/>
                <a:gd name="T2" fmla="*/ 1077463 w 1164193"/>
                <a:gd name="T3" fmla="*/ 631893 h 1637090"/>
                <a:gd name="T4" fmla="*/ 1079113 w 1164193"/>
                <a:gd name="T5" fmla="*/ 631893 h 1637090"/>
                <a:gd name="T6" fmla="*/ 1081320 w 1164193"/>
                <a:gd name="T7" fmla="*/ 631893 h 1637090"/>
                <a:gd name="T8" fmla="*/ 754131 w 1164193"/>
                <a:gd name="T9" fmla="*/ 0 h 1637090"/>
                <a:gd name="T10" fmla="*/ 1157626 w 1164193"/>
                <a:gd name="T11" fmla="*/ 419439 h 1637090"/>
                <a:gd name="T12" fmla="*/ 1119221 w 1164193"/>
                <a:gd name="T13" fmla="*/ 631481 h 1637090"/>
                <a:gd name="T14" fmla="*/ 1115631 w 1164193"/>
                <a:gd name="T15" fmla="*/ 637155 h 1637090"/>
                <a:gd name="T16" fmla="*/ 1118854 w 1164193"/>
                <a:gd name="T17" fmla="*/ 637835 h 1637090"/>
                <a:gd name="T18" fmla="*/ 1164192 w 1164193"/>
                <a:gd name="T19" fmla="*/ 707189 h 1637090"/>
                <a:gd name="T20" fmla="*/ 1142274 w 1164193"/>
                <a:gd name="T21" fmla="*/ 759425 h 1637090"/>
                <a:gd name="T22" fmla="*/ 1126318 w 1164193"/>
                <a:gd name="T23" fmla="*/ 770005 h 1637090"/>
                <a:gd name="T24" fmla="*/ 1130174 w 1164193"/>
                <a:gd name="T25" fmla="*/ 769182 h 1637090"/>
                <a:gd name="T26" fmla="*/ 1164193 w 1164193"/>
                <a:gd name="T27" fmla="*/ 951899 h 1637090"/>
                <a:gd name="T28" fmla="*/ 1078613 w 1164193"/>
                <a:gd name="T29" fmla="*/ 951899 h 1637090"/>
                <a:gd name="T30" fmla="*/ 1077463 w 1164193"/>
                <a:gd name="T31" fmla="*/ 951899 h 1637090"/>
                <a:gd name="T32" fmla="*/ 1077463 w 1164193"/>
                <a:gd name="T33" fmla="*/ 951900 h 1637090"/>
                <a:gd name="T34" fmla="*/ 1077253 w 1164193"/>
                <a:gd name="T35" fmla="*/ 951900 h 1637090"/>
                <a:gd name="T36" fmla="*/ 1077253 w 1164193"/>
                <a:gd name="T37" fmla="*/ 1305546 h 1637090"/>
                <a:gd name="T38" fmla="*/ 1077253 w 1164193"/>
                <a:gd name="T39" fmla="*/ 1637090 h 1637090"/>
                <a:gd name="T40" fmla="*/ 990315 w 1164193"/>
                <a:gd name="T41" fmla="*/ 1637090 h 1637090"/>
                <a:gd name="T42" fmla="*/ 685296 w 1164193"/>
                <a:gd name="T43" fmla="*/ 1637090 h 1637090"/>
                <a:gd name="T44" fmla="*/ 685295 w 1164193"/>
                <a:gd name="T45" fmla="*/ 1637090 h 1637090"/>
                <a:gd name="T46" fmla="*/ 378802 w 1164193"/>
                <a:gd name="T47" fmla="*/ 1637090 h 1637090"/>
                <a:gd name="T48" fmla="*/ 291864 w 1164193"/>
                <a:gd name="T49" fmla="*/ 1637090 h 1637090"/>
                <a:gd name="T50" fmla="*/ 291864 w 1164193"/>
                <a:gd name="T51" fmla="*/ 1305546 h 1637090"/>
                <a:gd name="T52" fmla="*/ 291864 w 1164193"/>
                <a:gd name="T53" fmla="*/ 951899 h 1637090"/>
                <a:gd name="T54" fmla="*/ 291922 w 1164193"/>
                <a:gd name="T55" fmla="*/ 951899 h 1637090"/>
                <a:gd name="T56" fmla="*/ 291922 w 1164193"/>
                <a:gd name="T57" fmla="*/ 949224 h 1637090"/>
                <a:gd name="T58" fmla="*/ 291922 w 1164193"/>
                <a:gd name="T59" fmla="*/ 780602 h 1637090"/>
                <a:gd name="T60" fmla="*/ 278683 w 1164193"/>
                <a:gd name="T61" fmla="*/ 780602 h 1637090"/>
                <a:gd name="T62" fmla="*/ 204926 w 1164193"/>
                <a:gd name="T63" fmla="*/ 707189 h 1637090"/>
                <a:gd name="T64" fmla="*/ 278683 w 1164193"/>
                <a:gd name="T65" fmla="*/ 631893 h 1637090"/>
                <a:gd name="T66" fmla="*/ 291922 w 1164193"/>
                <a:gd name="T67" fmla="*/ 631893 h 1637090"/>
                <a:gd name="T68" fmla="*/ 291922 w 1164193"/>
                <a:gd name="T69" fmla="*/ 586245 h 1637090"/>
                <a:gd name="T70" fmla="*/ 291922 w 1164193"/>
                <a:gd name="T71" fmla="*/ 561328 h 1637090"/>
                <a:gd name="T72" fmla="*/ 291574 w 1164193"/>
                <a:gd name="T73" fmla="*/ 561378 h 1637090"/>
                <a:gd name="T74" fmla="*/ 0 w 1164193"/>
                <a:gd name="T75" fmla="*/ 458374 h 1637090"/>
                <a:gd name="T76" fmla="*/ 754131 w 1164193"/>
                <a:gd name="T77" fmla="*/ 0 h 16370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64193"/>
                <a:gd name="T118" fmla="*/ 0 h 1637090"/>
                <a:gd name="T119" fmla="*/ 1164193 w 1164193"/>
                <a:gd name="T120" fmla="*/ 1637090 h 16370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8" name="组合 1"/>
            <p:cNvGrpSpPr>
              <a:grpSpLocks/>
            </p:cNvGrpSpPr>
            <p:nvPr/>
          </p:nvGrpSpPr>
          <p:grpSpPr bwMode="auto">
            <a:xfrm>
              <a:off x="0" y="0"/>
              <a:ext cx="1169960" cy="1637090"/>
              <a:chOff x="0" y="0"/>
              <a:chExt cx="1169960" cy="1637090"/>
            </a:xfrm>
          </p:grpSpPr>
          <p:sp>
            <p:nvSpPr>
              <p:cNvPr id="29" name="Freeform 23"/>
              <p:cNvSpPr>
                <a:spLocks noChangeArrowheads="1"/>
              </p:cNvSpPr>
              <p:nvPr/>
            </p:nvSpPr>
            <p:spPr bwMode="auto">
              <a:xfrm>
                <a:off x="1077254" y="769182"/>
                <a:ext cx="86939" cy="182717"/>
              </a:xfrm>
              <a:custGeom>
                <a:avLst/>
                <a:gdLst>
                  <a:gd name="T0" fmla="*/ 100015756 w 46"/>
                  <a:gd name="T1" fmla="*/ 0 h 97"/>
                  <a:gd name="T2" fmla="*/ 164312825 w 46"/>
                  <a:gd name="T3" fmla="*/ 344180443 h 97"/>
                  <a:gd name="T4" fmla="*/ 0 w 46"/>
                  <a:gd name="T5" fmla="*/ 344180443 h 97"/>
                  <a:gd name="T6" fmla="*/ 0 w 46"/>
                  <a:gd name="T7" fmla="*/ 21289357 h 97"/>
                  <a:gd name="T8" fmla="*/ 100015756 w 46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97"/>
                  <a:gd name="T17" fmla="*/ 46 w 4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Rectangle 24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Rectangle 25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Freeform 26"/>
              <p:cNvSpPr>
                <a:spLocks noChangeArrowheads="1"/>
              </p:cNvSpPr>
              <p:nvPr/>
            </p:nvSpPr>
            <p:spPr bwMode="auto">
              <a:xfrm>
                <a:off x="204926" y="266709"/>
                <a:ext cx="480370" cy="685191"/>
              </a:xfrm>
              <a:custGeom>
                <a:avLst/>
                <a:gdLst>
                  <a:gd name="T0" fmla="*/ 164528636 w 254"/>
                  <a:gd name="T1" fmla="*/ 0 h 364"/>
                  <a:gd name="T2" fmla="*/ 164528636 w 254"/>
                  <a:gd name="T3" fmla="*/ 687419758 h 364"/>
                  <a:gd name="T4" fmla="*/ 139492665 w 254"/>
                  <a:gd name="T5" fmla="*/ 687419758 h 364"/>
                  <a:gd name="T6" fmla="*/ 0 w 254"/>
                  <a:gd name="T7" fmla="*/ 829156363 h 364"/>
                  <a:gd name="T8" fmla="*/ 139492665 w 254"/>
                  <a:gd name="T9" fmla="*/ 967348423 h 364"/>
                  <a:gd name="T10" fmla="*/ 164528636 w 254"/>
                  <a:gd name="T11" fmla="*/ 967348423 h 364"/>
                  <a:gd name="T12" fmla="*/ 164528636 w 254"/>
                  <a:gd name="T13" fmla="*/ 1289798682 h 364"/>
                  <a:gd name="T14" fmla="*/ 908485596 w 254"/>
                  <a:gd name="T15" fmla="*/ 1289798682 h 364"/>
                  <a:gd name="T16" fmla="*/ 908485596 w 254"/>
                  <a:gd name="T17" fmla="*/ 967348423 h 364"/>
                  <a:gd name="T18" fmla="*/ 908485596 w 254"/>
                  <a:gd name="T19" fmla="*/ 687419758 h 364"/>
                  <a:gd name="T20" fmla="*/ 908485596 w 254"/>
                  <a:gd name="T21" fmla="*/ 0 h 364"/>
                  <a:gd name="T22" fmla="*/ 164528636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Freeform 27"/>
              <p:cNvSpPr>
                <a:spLocks noChangeArrowheads="1"/>
              </p:cNvSpPr>
              <p:nvPr/>
            </p:nvSpPr>
            <p:spPr bwMode="auto">
              <a:xfrm>
                <a:off x="685295" y="266709"/>
                <a:ext cx="478897" cy="685191"/>
              </a:xfrm>
              <a:custGeom>
                <a:avLst/>
                <a:gdLst>
                  <a:gd name="T0" fmla="*/ 764285726 w 254"/>
                  <a:gd name="T1" fmla="*/ 687419758 h 364"/>
                  <a:gd name="T2" fmla="*/ 739401943 w 254"/>
                  <a:gd name="T3" fmla="*/ 687419758 h 364"/>
                  <a:gd name="T4" fmla="*/ 739401943 w 254"/>
                  <a:gd name="T5" fmla="*/ 0 h 364"/>
                  <a:gd name="T6" fmla="*/ 0 w 254"/>
                  <a:gd name="T7" fmla="*/ 0 h 364"/>
                  <a:gd name="T8" fmla="*/ 0 w 254"/>
                  <a:gd name="T9" fmla="*/ 687419758 h 364"/>
                  <a:gd name="T10" fmla="*/ 0 w 254"/>
                  <a:gd name="T11" fmla="*/ 967348423 h 364"/>
                  <a:gd name="T12" fmla="*/ 0 w 254"/>
                  <a:gd name="T13" fmla="*/ 1289798682 h 364"/>
                  <a:gd name="T14" fmla="*/ 739401943 w 254"/>
                  <a:gd name="T15" fmla="*/ 1289798682 h 364"/>
                  <a:gd name="T16" fmla="*/ 739401943 w 254"/>
                  <a:gd name="T17" fmla="*/ 967348423 h 364"/>
                  <a:gd name="T18" fmla="*/ 764285726 w 254"/>
                  <a:gd name="T19" fmla="*/ 967348423 h 364"/>
                  <a:gd name="T20" fmla="*/ 902922604 w 254"/>
                  <a:gd name="T21" fmla="*/ 829156363 h 364"/>
                  <a:gd name="T22" fmla="*/ 764285726 w 254"/>
                  <a:gd name="T23" fmla="*/ 687419758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Freeform 29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391958" cy="685191"/>
              </a:xfrm>
              <a:custGeom>
                <a:avLst/>
                <a:gdLst>
                  <a:gd name="T0" fmla="*/ 449454975 w 266"/>
                  <a:gd name="T1" fmla="*/ 0 h 465"/>
                  <a:gd name="T2" fmla="*/ 449454975 w 266"/>
                  <a:gd name="T3" fmla="*/ 521109169 h 465"/>
                  <a:gd name="T4" fmla="*/ 0 w 266"/>
                  <a:gd name="T5" fmla="*/ 521109169 h 465"/>
                  <a:gd name="T6" fmla="*/ 0 w 266"/>
                  <a:gd name="T7" fmla="*/ 1009648934 h 465"/>
                  <a:gd name="T8" fmla="*/ 449454975 w 266"/>
                  <a:gd name="T9" fmla="*/ 1009648934 h 465"/>
                  <a:gd name="T10" fmla="*/ 577560347 w 266"/>
                  <a:gd name="T11" fmla="*/ 1009648934 h 465"/>
                  <a:gd name="T12" fmla="*/ 577560347 w 266"/>
                  <a:gd name="T13" fmla="*/ 521109169 h 465"/>
                  <a:gd name="T14" fmla="*/ 577560347 w 266"/>
                  <a:gd name="T15" fmla="*/ 0 h 465"/>
                  <a:gd name="T16" fmla="*/ 449454975 w 266"/>
                  <a:gd name="T17" fmla="*/ 0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6"/>
                  <a:gd name="T28" fmla="*/ 0 h 465"/>
                  <a:gd name="T29" fmla="*/ 266 w 266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Freeform 30"/>
              <p:cNvSpPr>
                <a:spLocks noChangeArrowheads="1"/>
              </p:cNvSpPr>
              <p:nvPr/>
            </p:nvSpPr>
            <p:spPr bwMode="auto">
              <a:xfrm>
                <a:off x="291864" y="951899"/>
                <a:ext cx="393432" cy="685191"/>
              </a:xfrm>
              <a:custGeom>
                <a:avLst/>
                <a:gdLst>
                  <a:gd name="T0" fmla="*/ 128105573 w 267"/>
                  <a:gd name="T1" fmla="*/ 521109169 h 465"/>
                  <a:gd name="T2" fmla="*/ 128105573 w 267"/>
                  <a:gd name="T3" fmla="*/ 0 h 465"/>
                  <a:gd name="T4" fmla="*/ 0 w 267"/>
                  <a:gd name="T5" fmla="*/ 0 h 465"/>
                  <a:gd name="T6" fmla="*/ 0 w 267"/>
                  <a:gd name="T7" fmla="*/ 521109169 h 465"/>
                  <a:gd name="T8" fmla="*/ 0 w 267"/>
                  <a:gd name="T9" fmla="*/ 1009648934 h 465"/>
                  <a:gd name="T10" fmla="*/ 128105573 w 267"/>
                  <a:gd name="T11" fmla="*/ 1009648934 h 465"/>
                  <a:gd name="T12" fmla="*/ 579733023 w 267"/>
                  <a:gd name="T13" fmla="*/ 1009648934 h 465"/>
                  <a:gd name="T14" fmla="*/ 579733023 w 267"/>
                  <a:gd name="T15" fmla="*/ 521109169 h 465"/>
                  <a:gd name="T16" fmla="*/ 128105573 w 267"/>
                  <a:gd name="T17" fmla="*/ 521109169 h 4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7"/>
                  <a:gd name="T28" fmla="*/ 0 h 465"/>
                  <a:gd name="T29" fmla="*/ 267 w 267"/>
                  <a:gd name="T30" fmla="*/ 465 h 4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6" name="Freeform 31"/>
              <p:cNvSpPr>
                <a:spLocks noChangeArrowheads="1"/>
              </p:cNvSpPr>
              <p:nvPr/>
            </p:nvSpPr>
            <p:spPr bwMode="auto">
              <a:xfrm>
                <a:off x="685295" y="951899"/>
                <a:ext cx="82518" cy="113462"/>
              </a:xfrm>
              <a:custGeom>
                <a:avLst/>
                <a:gdLst>
                  <a:gd name="T0" fmla="*/ 0 w 56"/>
                  <a:gd name="T1" fmla="*/ 89023452 h 77"/>
                  <a:gd name="T2" fmla="*/ 121593233 w 56"/>
                  <a:gd name="T3" fmla="*/ 0 h 77"/>
                  <a:gd name="T4" fmla="*/ 121593233 w 56"/>
                  <a:gd name="T5" fmla="*/ 167189921 h 77"/>
                  <a:gd name="T6" fmla="*/ 0 w 56"/>
                  <a:gd name="T7" fmla="*/ 89023452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77"/>
                  <a:gd name="T14" fmla="*/ 56 w 56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7" name="Freeform 32"/>
              <p:cNvSpPr>
                <a:spLocks noChangeArrowheads="1"/>
              </p:cNvSpPr>
              <p:nvPr/>
            </p:nvSpPr>
            <p:spPr bwMode="auto">
              <a:xfrm>
                <a:off x="593937" y="951899"/>
                <a:ext cx="91359" cy="113462"/>
              </a:xfrm>
              <a:custGeom>
                <a:avLst/>
                <a:gdLst>
                  <a:gd name="T0" fmla="*/ 134620446 w 62"/>
                  <a:gd name="T1" fmla="*/ 89023452 h 77"/>
                  <a:gd name="T2" fmla="*/ 0 w 62"/>
                  <a:gd name="T3" fmla="*/ 0 h 77"/>
                  <a:gd name="T4" fmla="*/ 0 w 62"/>
                  <a:gd name="T5" fmla="*/ 167189921 h 77"/>
                  <a:gd name="T6" fmla="*/ 134620446 w 62"/>
                  <a:gd name="T7" fmla="*/ 89023452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7"/>
                  <a:gd name="T14" fmla="*/ 62 w 62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grpSp>
            <p:nvGrpSpPr>
              <p:cNvPr id="38" name="组合 1443"/>
              <p:cNvGrpSpPr>
                <a:grpSpLocks/>
              </p:cNvGrpSpPr>
              <p:nvPr/>
            </p:nvGrpSpPr>
            <p:grpSpPr bwMode="auto">
              <a:xfrm>
                <a:off x="439327" y="536364"/>
                <a:ext cx="488988" cy="151480"/>
                <a:chOff x="0" y="0"/>
                <a:chExt cx="584200" cy="180975"/>
              </a:xfrm>
            </p:grpSpPr>
            <p:sp>
              <p:nvSpPr>
                <p:cNvPr id="40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331778736 w 134"/>
                    <a:gd name="T1" fmla="*/ 314922619 h 104"/>
                    <a:gd name="T2" fmla="*/ 58205996 w 134"/>
                    <a:gd name="T3" fmla="*/ 314922619 h 104"/>
                    <a:gd name="T4" fmla="*/ 0 w 134"/>
                    <a:gd name="T5" fmla="*/ 254360397 h 104"/>
                    <a:gd name="T6" fmla="*/ 0 w 134"/>
                    <a:gd name="T7" fmla="*/ 60562249 h 104"/>
                    <a:gd name="T8" fmla="*/ 58205996 w 134"/>
                    <a:gd name="T9" fmla="*/ 0 h 104"/>
                    <a:gd name="T10" fmla="*/ 331778736 w 134"/>
                    <a:gd name="T11" fmla="*/ 0 h 104"/>
                    <a:gd name="T12" fmla="*/ 389984705 w 134"/>
                    <a:gd name="T13" fmla="*/ 60562249 h 104"/>
                    <a:gd name="T14" fmla="*/ 389984705 w 134"/>
                    <a:gd name="T15" fmla="*/ 254360397 h 104"/>
                    <a:gd name="T16" fmla="*/ 331778736 w 134"/>
                    <a:gd name="T17" fmla="*/ 314922619 h 104"/>
                    <a:gd name="T18" fmla="*/ 58205996 w 134"/>
                    <a:gd name="T19" fmla="*/ 48449095 h 104"/>
                    <a:gd name="T20" fmla="*/ 46566153 w 134"/>
                    <a:gd name="T21" fmla="*/ 60562249 h 104"/>
                    <a:gd name="T22" fmla="*/ 46566153 w 134"/>
                    <a:gd name="T23" fmla="*/ 254360397 h 104"/>
                    <a:gd name="T24" fmla="*/ 58205996 w 134"/>
                    <a:gd name="T25" fmla="*/ 266473537 h 104"/>
                    <a:gd name="T26" fmla="*/ 331778736 w 134"/>
                    <a:gd name="T27" fmla="*/ 266473537 h 104"/>
                    <a:gd name="T28" fmla="*/ 343418565 w 134"/>
                    <a:gd name="T29" fmla="*/ 254360397 h 104"/>
                    <a:gd name="T30" fmla="*/ 343418565 w 134"/>
                    <a:gd name="T31" fmla="*/ 60562249 h 104"/>
                    <a:gd name="T32" fmla="*/ 331778736 w 134"/>
                    <a:gd name="T33" fmla="*/ 48449095 h 104"/>
                    <a:gd name="T34" fmla="*/ 58205996 w 134"/>
                    <a:gd name="T35" fmla="*/ 48449095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41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331778736 w 134"/>
                    <a:gd name="T1" fmla="*/ 314922619 h 104"/>
                    <a:gd name="T2" fmla="*/ 58205996 w 134"/>
                    <a:gd name="T3" fmla="*/ 314922619 h 104"/>
                    <a:gd name="T4" fmla="*/ 0 w 134"/>
                    <a:gd name="T5" fmla="*/ 254360397 h 104"/>
                    <a:gd name="T6" fmla="*/ 0 w 134"/>
                    <a:gd name="T7" fmla="*/ 60562249 h 104"/>
                    <a:gd name="T8" fmla="*/ 58205996 w 134"/>
                    <a:gd name="T9" fmla="*/ 0 h 104"/>
                    <a:gd name="T10" fmla="*/ 331778736 w 134"/>
                    <a:gd name="T11" fmla="*/ 0 h 104"/>
                    <a:gd name="T12" fmla="*/ 389984705 w 134"/>
                    <a:gd name="T13" fmla="*/ 60562249 h 104"/>
                    <a:gd name="T14" fmla="*/ 389984705 w 134"/>
                    <a:gd name="T15" fmla="*/ 254360397 h 104"/>
                    <a:gd name="T16" fmla="*/ 331778736 w 134"/>
                    <a:gd name="T17" fmla="*/ 314922619 h 104"/>
                    <a:gd name="T18" fmla="*/ 58205996 w 134"/>
                    <a:gd name="T19" fmla="*/ 48449095 h 104"/>
                    <a:gd name="T20" fmla="*/ 46566153 w 134"/>
                    <a:gd name="T21" fmla="*/ 60562249 h 104"/>
                    <a:gd name="T22" fmla="*/ 46566153 w 134"/>
                    <a:gd name="T23" fmla="*/ 254360397 h 104"/>
                    <a:gd name="T24" fmla="*/ 58205996 w 134"/>
                    <a:gd name="T25" fmla="*/ 266473537 h 104"/>
                    <a:gd name="T26" fmla="*/ 331778736 w 134"/>
                    <a:gd name="T27" fmla="*/ 266473537 h 104"/>
                    <a:gd name="T28" fmla="*/ 343418565 w 134"/>
                    <a:gd name="T29" fmla="*/ 254360397 h 104"/>
                    <a:gd name="T30" fmla="*/ 343418565 w 134"/>
                    <a:gd name="T31" fmla="*/ 60562249 h 104"/>
                    <a:gd name="T32" fmla="*/ 331778736 w 134"/>
                    <a:gd name="T33" fmla="*/ 48449095 h 104"/>
                    <a:gd name="T34" fmla="*/ 58205996 w 134"/>
                    <a:gd name="T35" fmla="*/ 48449095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42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5959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39" name="Freeform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9960" cy="663669"/>
              </a:xfrm>
              <a:custGeom>
                <a:avLst/>
                <a:gdLst>
                  <a:gd name="T0" fmla="*/ 1282200364 w 664"/>
                  <a:gd name="T1" fmla="*/ 598238342 h 375"/>
                  <a:gd name="T2" fmla="*/ 0 w 664"/>
                  <a:gd name="T3" fmla="*/ 811222928 h 375"/>
                  <a:gd name="T4" fmla="*/ 1328769688 w 664"/>
                  <a:gd name="T5" fmla="*/ 0 h 375"/>
                  <a:gd name="T6" fmla="*/ 2039723196 w 664"/>
                  <a:gd name="T7" fmla="*/ 742316411 h 375"/>
                  <a:gd name="T8" fmla="*/ 1955898412 w 664"/>
                  <a:gd name="T9" fmla="*/ 1143229211 h 375"/>
                  <a:gd name="T10" fmla="*/ 1828610246 w 664"/>
                  <a:gd name="T11" fmla="*/ 1080585956 h 375"/>
                  <a:gd name="T12" fmla="*/ 1828610246 w 664"/>
                  <a:gd name="T13" fmla="*/ 757977224 h 375"/>
                  <a:gd name="T14" fmla="*/ 1282200364 w 664"/>
                  <a:gd name="T15" fmla="*/ 598238342 h 3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64"/>
                  <a:gd name="T25" fmla="*/ 0 h 375"/>
                  <a:gd name="T26" fmla="*/ 664 w 664"/>
                  <a:gd name="T27" fmla="*/ 375 h 3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3" name="组合 23"/>
          <p:cNvGrpSpPr>
            <a:grpSpLocks/>
          </p:cNvGrpSpPr>
          <p:nvPr/>
        </p:nvGrpSpPr>
        <p:grpSpPr bwMode="auto">
          <a:xfrm>
            <a:off x="7562902" y="270651"/>
            <a:ext cx="1366837" cy="1949450"/>
            <a:chOff x="0" y="0"/>
            <a:chExt cx="1113207" cy="1587895"/>
          </a:xfrm>
        </p:grpSpPr>
        <p:sp>
          <p:nvSpPr>
            <p:cNvPr id="44" name="任意多边形 192"/>
            <p:cNvSpPr>
              <a:spLocks noChangeArrowheads="1"/>
            </p:cNvSpPr>
            <p:nvPr/>
          </p:nvSpPr>
          <p:spPr bwMode="auto">
            <a:xfrm>
              <a:off x="33111" y="33324"/>
              <a:ext cx="1080096" cy="1554571"/>
            </a:xfrm>
            <a:custGeom>
              <a:avLst/>
              <a:gdLst>
                <a:gd name="T0" fmla="*/ 119390 w 1080096"/>
                <a:gd name="T1" fmla="*/ 476417 h 1554571"/>
                <a:gd name="T2" fmla="*/ 119358 w 1080096"/>
                <a:gd name="T3" fmla="*/ 477350 h 1554571"/>
                <a:gd name="T4" fmla="*/ 119390 w 1080096"/>
                <a:gd name="T5" fmla="*/ 477350 h 1554571"/>
                <a:gd name="T6" fmla="*/ 959267 w 1080096"/>
                <a:gd name="T7" fmla="*/ 162088 h 1554571"/>
                <a:gd name="T8" fmla="*/ 959232 w 1080096"/>
                <a:gd name="T9" fmla="*/ 162103 h 1554571"/>
                <a:gd name="T10" fmla="*/ 959232 w 1080096"/>
                <a:gd name="T11" fmla="*/ 181140 h 1554571"/>
                <a:gd name="T12" fmla="*/ 959232 w 1080096"/>
                <a:gd name="T13" fmla="*/ 477350 h 1554571"/>
                <a:gd name="T14" fmla="*/ 959267 w 1080096"/>
                <a:gd name="T15" fmla="*/ 477350 h 1554571"/>
                <a:gd name="T16" fmla="*/ 0 w 1080096"/>
                <a:gd name="T17" fmla="*/ 0 h 1554571"/>
                <a:gd name="T18" fmla="*/ 540785 w 1080096"/>
                <a:gd name="T19" fmla="*/ 0 h 1554571"/>
                <a:gd name="T20" fmla="*/ 1080096 w 1080096"/>
                <a:gd name="T21" fmla="*/ 0 h 1554571"/>
                <a:gd name="T22" fmla="*/ 1031470 w 1080096"/>
                <a:gd name="T23" fmla="*/ 503946 h 1554571"/>
                <a:gd name="T24" fmla="*/ 1030234 w 1080096"/>
                <a:gd name="T25" fmla="*/ 503492 h 1554571"/>
                <a:gd name="T26" fmla="*/ 1045759 w 1080096"/>
                <a:gd name="T27" fmla="*/ 526778 h 1554571"/>
                <a:gd name="T28" fmla="*/ 1052099 w 1080096"/>
                <a:gd name="T29" fmla="*/ 558151 h 1554571"/>
                <a:gd name="T30" fmla="*/ 973364 w 1080096"/>
                <a:gd name="T31" fmla="*/ 636932 h 1554571"/>
                <a:gd name="T32" fmla="*/ 959232 w 1080096"/>
                <a:gd name="T33" fmla="*/ 636932 h 1554571"/>
                <a:gd name="T34" fmla="*/ 959232 w 1080096"/>
                <a:gd name="T35" fmla="*/ 820755 h 1554571"/>
                <a:gd name="T36" fmla="*/ 959267 w 1080096"/>
                <a:gd name="T37" fmla="*/ 820755 h 1554571"/>
                <a:gd name="T38" fmla="*/ 959267 w 1080096"/>
                <a:gd name="T39" fmla="*/ 1554571 h 1554571"/>
                <a:gd name="T40" fmla="*/ 539312 w 1080096"/>
                <a:gd name="T41" fmla="*/ 1554571 h 1554571"/>
                <a:gd name="T42" fmla="*/ 539311 w 1080096"/>
                <a:gd name="T43" fmla="*/ 1554571 h 1554571"/>
                <a:gd name="T44" fmla="*/ 119356 w 1080096"/>
                <a:gd name="T45" fmla="*/ 1554571 h 1554571"/>
                <a:gd name="T46" fmla="*/ 119356 w 1080096"/>
                <a:gd name="T47" fmla="*/ 820755 h 1554571"/>
                <a:gd name="T48" fmla="*/ 119390 w 1080096"/>
                <a:gd name="T49" fmla="*/ 820755 h 1554571"/>
                <a:gd name="T50" fmla="*/ 119390 w 1080096"/>
                <a:gd name="T51" fmla="*/ 636932 h 1554571"/>
                <a:gd name="T52" fmla="*/ 105258 w 1080096"/>
                <a:gd name="T53" fmla="*/ 636932 h 1554571"/>
                <a:gd name="T54" fmla="*/ 26523 w 1080096"/>
                <a:gd name="T55" fmla="*/ 558151 h 1554571"/>
                <a:gd name="T56" fmla="*/ 49992 w 1080096"/>
                <a:gd name="T57" fmla="*/ 501086 h 1554571"/>
                <a:gd name="T58" fmla="*/ 51502 w 1080096"/>
                <a:gd name="T59" fmla="*/ 500040 h 1554571"/>
                <a:gd name="T60" fmla="*/ 48626 w 1080096"/>
                <a:gd name="T61" fmla="*/ 500999 h 15545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80096"/>
                <a:gd name="T94" fmla="*/ 0 h 1554571"/>
                <a:gd name="T95" fmla="*/ 1080096 w 1080096"/>
                <a:gd name="T96" fmla="*/ 1554571 h 15545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45" name="组合 17"/>
            <p:cNvGrpSpPr>
              <a:grpSpLocks/>
            </p:cNvGrpSpPr>
            <p:nvPr/>
          </p:nvGrpSpPr>
          <p:grpSpPr bwMode="auto">
            <a:xfrm>
              <a:off x="0" y="0"/>
              <a:ext cx="1080096" cy="1554571"/>
              <a:chOff x="0" y="0"/>
              <a:chExt cx="1080096" cy="1554571"/>
            </a:xfrm>
          </p:grpSpPr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539311" y="820755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Rectangle 6"/>
              <p:cNvSpPr>
                <a:spLocks noChangeArrowheads="1"/>
              </p:cNvSpPr>
              <p:nvPr/>
            </p:nvSpPr>
            <p:spPr bwMode="auto">
              <a:xfrm>
                <a:off x="119356" y="820755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Freeform 7"/>
              <p:cNvSpPr>
                <a:spLocks noChangeArrowheads="1"/>
              </p:cNvSpPr>
              <p:nvPr/>
            </p:nvSpPr>
            <p:spPr bwMode="auto">
              <a:xfrm>
                <a:off x="358068" y="820755"/>
                <a:ext cx="359541" cy="187138"/>
              </a:xfrm>
              <a:custGeom>
                <a:avLst/>
                <a:gdLst>
                  <a:gd name="T0" fmla="*/ 529794030 w 244"/>
                  <a:gd name="T1" fmla="*/ 0 h 127"/>
                  <a:gd name="T2" fmla="*/ 267068259 w 244"/>
                  <a:gd name="T3" fmla="*/ 275753026 h 127"/>
                  <a:gd name="T4" fmla="*/ 0 w 244"/>
                  <a:gd name="T5" fmla="*/ 0 h 127"/>
                  <a:gd name="T6" fmla="*/ 529794030 w 244"/>
                  <a:gd name="T7" fmla="*/ 0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4"/>
                  <a:gd name="T13" fmla="*/ 0 h 127"/>
                  <a:gd name="T14" fmla="*/ 244 w 244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9" name="Freeform 8"/>
              <p:cNvSpPr>
                <a:spLocks noChangeArrowheads="1"/>
              </p:cNvSpPr>
              <p:nvPr/>
            </p:nvSpPr>
            <p:spPr bwMode="auto">
              <a:xfrm>
                <a:off x="328597" y="820755"/>
                <a:ext cx="421429" cy="216609"/>
              </a:xfrm>
              <a:custGeom>
                <a:avLst/>
                <a:gdLst>
                  <a:gd name="T0" fmla="*/ 620987339 w 286"/>
                  <a:gd name="T1" fmla="*/ 0 h 147"/>
                  <a:gd name="T2" fmla="*/ 308322427 w 286"/>
                  <a:gd name="T3" fmla="*/ 319179952 h 147"/>
                  <a:gd name="T4" fmla="*/ 0 w 286"/>
                  <a:gd name="T5" fmla="*/ 0 h 147"/>
                  <a:gd name="T6" fmla="*/ 47768821 w 286"/>
                  <a:gd name="T7" fmla="*/ 0 h 147"/>
                  <a:gd name="T8" fmla="*/ 310494406 w 286"/>
                  <a:gd name="T9" fmla="*/ 275753549 h 147"/>
                  <a:gd name="T10" fmla="*/ 573218529 w 286"/>
                  <a:gd name="T11" fmla="*/ 0 h 147"/>
                  <a:gd name="T12" fmla="*/ 620987339 w 286"/>
                  <a:gd name="T13" fmla="*/ 0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6"/>
                  <a:gd name="T22" fmla="*/ 0 h 147"/>
                  <a:gd name="T23" fmla="*/ 286 w 286"/>
                  <a:gd name="T24" fmla="*/ 147 h 1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Freeform 9"/>
              <p:cNvSpPr>
                <a:spLocks noChangeArrowheads="1"/>
              </p:cNvSpPr>
              <p:nvPr/>
            </p:nvSpPr>
            <p:spPr bwMode="auto">
              <a:xfrm>
                <a:off x="26523" y="85465"/>
                <a:ext cx="512788" cy="735290"/>
              </a:xfrm>
              <a:custGeom>
                <a:avLst/>
                <a:gdLst>
                  <a:gd name="T0" fmla="*/ 187484598 w 254"/>
                  <a:gd name="T1" fmla="*/ 0 h 364"/>
                  <a:gd name="T2" fmla="*/ 187484598 w 254"/>
                  <a:gd name="T3" fmla="*/ 791618453 h 364"/>
                  <a:gd name="T4" fmla="*/ 158954211 w 254"/>
                  <a:gd name="T5" fmla="*/ 791618453 h 364"/>
                  <a:gd name="T6" fmla="*/ 0 w 254"/>
                  <a:gd name="T7" fmla="*/ 954838638 h 364"/>
                  <a:gd name="T8" fmla="*/ 158954211 w 254"/>
                  <a:gd name="T9" fmla="*/ 1113980642 h 364"/>
                  <a:gd name="T10" fmla="*/ 187484598 w 254"/>
                  <a:gd name="T11" fmla="*/ 1113980642 h 364"/>
                  <a:gd name="T12" fmla="*/ 187484598 w 254"/>
                  <a:gd name="T13" fmla="*/ 1485306007 h 364"/>
                  <a:gd name="T14" fmla="*/ 1035242259 w 254"/>
                  <a:gd name="T15" fmla="*/ 1485306007 h 364"/>
                  <a:gd name="T16" fmla="*/ 1035242259 w 254"/>
                  <a:gd name="T17" fmla="*/ 1113980642 h 364"/>
                  <a:gd name="T18" fmla="*/ 1035242259 w 254"/>
                  <a:gd name="T19" fmla="*/ 791618453 h 364"/>
                  <a:gd name="T20" fmla="*/ 1035242259 w 254"/>
                  <a:gd name="T21" fmla="*/ 0 h 364"/>
                  <a:gd name="T22" fmla="*/ 187484598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1" name="Freeform 10"/>
              <p:cNvSpPr>
                <a:spLocks noChangeArrowheads="1"/>
              </p:cNvSpPr>
              <p:nvPr/>
            </p:nvSpPr>
            <p:spPr bwMode="auto">
              <a:xfrm>
                <a:off x="539311" y="85465"/>
                <a:ext cx="512788" cy="735290"/>
              </a:xfrm>
              <a:custGeom>
                <a:avLst/>
                <a:gdLst>
                  <a:gd name="T0" fmla="*/ 876288112 w 254"/>
                  <a:gd name="T1" fmla="*/ 791618453 h 364"/>
                  <a:gd name="T2" fmla="*/ 847757725 w 254"/>
                  <a:gd name="T3" fmla="*/ 791618453 h 364"/>
                  <a:gd name="T4" fmla="*/ 847757725 w 254"/>
                  <a:gd name="T5" fmla="*/ 0 h 364"/>
                  <a:gd name="T6" fmla="*/ 0 w 254"/>
                  <a:gd name="T7" fmla="*/ 0 h 364"/>
                  <a:gd name="T8" fmla="*/ 0 w 254"/>
                  <a:gd name="T9" fmla="*/ 791618453 h 364"/>
                  <a:gd name="T10" fmla="*/ 0 w 254"/>
                  <a:gd name="T11" fmla="*/ 1113980642 h 364"/>
                  <a:gd name="T12" fmla="*/ 0 w 254"/>
                  <a:gd name="T13" fmla="*/ 1485306007 h 364"/>
                  <a:gd name="T14" fmla="*/ 847757725 w 254"/>
                  <a:gd name="T15" fmla="*/ 1485306007 h 364"/>
                  <a:gd name="T16" fmla="*/ 847757725 w 254"/>
                  <a:gd name="T17" fmla="*/ 1113980642 h 364"/>
                  <a:gd name="T18" fmla="*/ 876288112 w 254"/>
                  <a:gd name="T19" fmla="*/ 1113980642 h 364"/>
                  <a:gd name="T20" fmla="*/ 1035242259 w 254"/>
                  <a:gd name="T21" fmla="*/ 954838638 h 364"/>
                  <a:gd name="T22" fmla="*/ 876288112 w 254"/>
                  <a:gd name="T23" fmla="*/ 791618453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2" name="Oval 11"/>
              <p:cNvSpPr>
                <a:spLocks noChangeArrowheads="1"/>
              </p:cNvSpPr>
              <p:nvPr/>
            </p:nvSpPr>
            <p:spPr bwMode="auto">
              <a:xfrm>
                <a:off x="450899" y="1118407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3" name="Oval 12"/>
              <p:cNvSpPr>
                <a:spLocks noChangeArrowheads="1"/>
              </p:cNvSpPr>
              <p:nvPr/>
            </p:nvSpPr>
            <p:spPr bwMode="auto">
              <a:xfrm>
                <a:off x="450899" y="1259866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4" name="Oval 13"/>
              <p:cNvSpPr>
                <a:spLocks noChangeArrowheads="1"/>
              </p:cNvSpPr>
              <p:nvPr/>
            </p:nvSpPr>
            <p:spPr bwMode="auto">
              <a:xfrm>
                <a:off x="450899" y="1402798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5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71651801 w 367"/>
                  <a:gd name="T3" fmla="*/ 738235207 h 340"/>
                  <a:gd name="T4" fmla="*/ 175874468 w 367"/>
                  <a:gd name="T5" fmla="*/ 703495360 h 340"/>
                  <a:gd name="T6" fmla="*/ 191073911 w 367"/>
                  <a:gd name="T7" fmla="*/ 254040385 h 340"/>
                  <a:gd name="T8" fmla="*/ 271410710 w 367"/>
                  <a:gd name="T9" fmla="*/ 308322134 h 340"/>
                  <a:gd name="T10" fmla="*/ 366946906 w 367"/>
                  <a:gd name="T11" fmla="*/ 195414682 h 340"/>
                  <a:gd name="T12" fmla="*/ 484197104 w 367"/>
                  <a:gd name="T13" fmla="*/ 325692057 h 340"/>
                  <a:gd name="T14" fmla="*/ 579733300 w 367"/>
                  <a:gd name="T15" fmla="*/ 195414682 h 340"/>
                  <a:gd name="T16" fmla="*/ 794690292 w 367"/>
                  <a:gd name="T17" fmla="*/ 284437752 h 340"/>
                  <a:gd name="T18" fmla="*/ 796862273 w 367"/>
                  <a:gd name="T19" fmla="*/ 284437752 h 340"/>
                  <a:gd name="T20" fmla="*/ 796862273 w 367"/>
                  <a:gd name="T21" fmla="*/ 0 h 340"/>
                  <a:gd name="T22" fmla="*/ 0 w 367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7"/>
                  <a:gd name="T37" fmla="*/ 0 h 340"/>
                  <a:gd name="T38" fmla="*/ 367 w 367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6" name="Freeform 18"/>
              <p:cNvSpPr>
                <a:spLocks noChangeArrowheads="1"/>
              </p:cNvSpPr>
              <p:nvPr/>
            </p:nvSpPr>
            <p:spPr bwMode="auto">
              <a:xfrm>
                <a:off x="540785" y="0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284437722 h 342"/>
                  <a:gd name="T4" fmla="*/ 156332402 w 366"/>
                  <a:gd name="T5" fmla="*/ 195414662 h 342"/>
                  <a:gd name="T6" fmla="*/ 308322320 w 366"/>
                  <a:gd name="T7" fmla="*/ 284437722 h 342"/>
                  <a:gd name="T8" fmla="*/ 440770371 w 366"/>
                  <a:gd name="T9" fmla="*/ 195414662 h 342"/>
                  <a:gd name="T10" fmla="*/ 512422087 w 366"/>
                  <a:gd name="T11" fmla="*/ 284437722 h 342"/>
                  <a:gd name="T12" fmla="*/ 616644639 w 366"/>
                  <a:gd name="T13" fmla="*/ 238840940 h 342"/>
                  <a:gd name="T14" fmla="*/ 616644639 w 366"/>
                  <a:gd name="T15" fmla="*/ 703495287 h 342"/>
                  <a:gd name="T16" fmla="*/ 723037697 w 366"/>
                  <a:gd name="T17" fmla="*/ 742577612 h 342"/>
                  <a:gd name="T18" fmla="*/ 794689597 w 366"/>
                  <a:gd name="T19" fmla="*/ 0 h 342"/>
                  <a:gd name="T20" fmla="*/ 0 w 366"/>
                  <a:gd name="T21" fmla="*/ 0 h 3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6"/>
                  <a:gd name="T34" fmla="*/ 0 h 342"/>
                  <a:gd name="T35" fmla="*/ 366 w 366"/>
                  <a:gd name="T36" fmla="*/ 342 h 3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7" name="组合 19"/>
          <p:cNvGrpSpPr>
            <a:grpSpLocks/>
          </p:cNvGrpSpPr>
          <p:nvPr/>
        </p:nvGrpSpPr>
        <p:grpSpPr bwMode="auto">
          <a:xfrm>
            <a:off x="9820079" y="154186"/>
            <a:ext cx="1479550" cy="2012950"/>
            <a:chOff x="0" y="0"/>
            <a:chExt cx="1204793" cy="1639931"/>
          </a:xfrm>
        </p:grpSpPr>
        <p:sp>
          <p:nvSpPr>
            <p:cNvPr id="58" name="任意多边形 213"/>
            <p:cNvSpPr>
              <a:spLocks noChangeArrowheads="1"/>
            </p:cNvSpPr>
            <p:nvPr/>
          </p:nvSpPr>
          <p:spPr bwMode="auto">
            <a:xfrm>
              <a:off x="36286" y="36732"/>
              <a:ext cx="1168507" cy="1603199"/>
            </a:xfrm>
            <a:custGeom>
              <a:avLst/>
              <a:gdLst>
                <a:gd name="T0" fmla="*/ 1105145 w 1168507"/>
                <a:gd name="T1" fmla="*/ 0 h 1603199"/>
                <a:gd name="T2" fmla="*/ 1113887 w 1168507"/>
                <a:gd name="T3" fmla="*/ 584260 h 1603199"/>
                <a:gd name="T4" fmla="*/ 1122471 w 1168507"/>
                <a:gd name="T5" fmla="*/ 586076 h 1603199"/>
                <a:gd name="T6" fmla="*/ 1168507 w 1168507"/>
                <a:gd name="T7" fmla="*/ 656773 h 1603199"/>
                <a:gd name="T8" fmla="*/ 1093844 w 1168507"/>
                <a:gd name="T9" fmla="*/ 731607 h 1603199"/>
                <a:gd name="T10" fmla="*/ 1080443 w 1168507"/>
                <a:gd name="T11" fmla="*/ 731607 h 1603199"/>
                <a:gd name="T12" fmla="*/ 1080443 w 1168507"/>
                <a:gd name="T13" fmla="*/ 906220 h 1603199"/>
                <a:gd name="T14" fmla="*/ 1080095 w 1168507"/>
                <a:gd name="T15" fmla="*/ 906220 h 1603199"/>
                <a:gd name="T16" fmla="*/ 1080095 w 1168507"/>
                <a:gd name="T17" fmla="*/ 985790 h 1603199"/>
                <a:gd name="T18" fmla="*/ 1080095 w 1168507"/>
                <a:gd name="T19" fmla="*/ 985791 h 1603199"/>
                <a:gd name="T20" fmla="*/ 1080095 w 1168507"/>
                <a:gd name="T21" fmla="*/ 1066835 h 1603199"/>
                <a:gd name="T22" fmla="*/ 1080095 w 1168507"/>
                <a:gd name="T23" fmla="*/ 1603199 h 1603199"/>
                <a:gd name="T24" fmla="*/ 682243 w 1168507"/>
                <a:gd name="T25" fmla="*/ 1603199 h 1603199"/>
                <a:gd name="T26" fmla="*/ 682243 w 1168507"/>
                <a:gd name="T27" fmla="*/ 1140511 h 1603199"/>
                <a:gd name="T28" fmla="*/ 682243 w 1168507"/>
                <a:gd name="T29" fmla="*/ 1066835 h 1603199"/>
                <a:gd name="T30" fmla="*/ 682243 w 1168507"/>
                <a:gd name="T31" fmla="*/ 985791 h 1603199"/>
                <a:gd name="T32" fmla="*/ 682243 w 1168507"/>
                <a:gd name="T33" fmla="*/ 985790 h 1603199"/>
                <a:gd name="T34" fmla="*/ 682243 w 1168507"/>
                <a:gd name="T35" fmla="*/ 906220 h 1603199"/>
                <a:gd name="T36" fmla="*/ 682242 w 1168507"/>
                <a:gd name="T37" fmla="*/ 906220 h 1603199"/>
                <a:gd name="T38" fmla="*/ 682242 w 1168507"/>
                <a:gd name="T39" fmla="*/ 985790 h 1603199"/>
                <a:gd name="T40" fmla="*/ 682242 w 1168507"/>
                <a:gd name="T41" fmla="*/ 985791 h 1603199"/>
                <a:gd name="T42" fmla="*/ 682242 w 1168507"/>
                <a:gd name="T43" fmla="*/ 1066835 h 1603199"/>
                <a:gd name="T44" fmla="*/ 682242 w 1168507"/>
                <a:gd name="T45" fmla="*/ 1140511 h 1603199"/>
                <a:gd name="T46" fmla="*/ 682242 w 1168507"/>
                <a:gd name="T47" fmla="*/ 1603199 h 1603199"/>
                <a:gd name="T48" fmla="*/ 282917 w 1168507"/>
                <a:gd name="T49" fmla="*/ 1603199 h 1603199"/>
                <a:gd name="T50" fmla="*/ 282917 w 1168507"/>
                <a:gd name="T51" fmla="*/ 1066835 h 1603199"/>
                <a:gd name="T52" fmla="*/ 282917 w 1168507"/>
                <a:gd name="T53" fmla="*/ 985791 h 1603199"/>
                <a:gd name="T54" fmla="*/ 282917 w 1168507"/>
                <a:gd name="T55" fmla="*/ 985790 h 1603199"/>
                <a:gd name="T56" fmla="*/ 282917 w 1168507"/>
                <a:gd name="T57" fmla="*/ 906220 h 1603199"/>
                <a:gd name="T58" fmla="*/ 282837 w 1168507"/>
                <a:gd name="T59" fmla="*/ 906220 h 1603199"/>
                <a:gd name="T60" fmla="*/ 282837 w 1168507"/>
                <a:gd name="T61" fmla="*/ 731607 h 1603199"/>
                <a:gd name="T62" fmla="*/ 269395 w 1168507"/>
                <a:gd name="T63" fmla="*/ 731607 h 1603199"/>
                <a:gd name="T64" fmla="*/ 194506 w 1168507"/>
                <a:gd name="T65" fmla="*/ 656773 h 1603199"/>
                <a:gd name="T66" fmla="*/ 269395 w 1168507"/>
                <a:gd name="T67" fmla="*/ 580020 h 1603199"/>
                <a:gd name="T68" fmla="*/ 282837 w 1168507"/>
                <a:gd name="T69" fmla="*/ 580020 h 1603199"/>
                <a:gd name="T70" fmla="*/ 282837 w 1168507"/>
                <a:gd name="T71" fmla="*/ 560389 h 1603199"/>
                <a:gd name="T72" fmla="*/ 282837 w 1168507"/>
                <a:gd name="T73" fmla="*/ 542403 h 1603199"/>
                <a:gd name="T74" fmla="*/ 67782 w 1168507"/>
                <a:gd name="T75" fmla="*/ 615935 h 1603199"/>
                <a:gd name="T76" fmla="*/ 215135 w 1168507"/>
                <a:gd name="T77" fmla="*/ 443532 h 1603199"/>
                <a:gd name="T78" fmla="*/ 38311 w 1168507"/>
                <a:gd name="T79" fmla="*/ 424376 h 1603199"/>
                <a:gd name="T80" fmla="*/ 194505 w 1168507"/>
                <a:gd name="T81" fmla="*/ 321229 h 1603199"/>
                <a:gd name="T82" fmla="*/ 0 w 1168507"/>
                <a:gd name="T83" fmla="*/ 251973 h 16031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68507"/>
                <a:gd name="T127" fmla="*/ 0 h 1603199"/>
                <a:gd name="T128" fmla="*/ 1168507 w 1168507"/>
                <a:gd name="T129" fmla="*/ 1603199 h 16031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59" name="组合 18"/>
            <p:cNvGrpSpPr>
              <a:grpSpLocks/>
            </p:cNvGrpSpPr>
            <p:nvPr/>
          </p:nvGrpSpPr>
          <p:grpSpPr bwMode="auto">
            <a:xfrm>
              <a:off x="0" y="0"/>
              <a:ext cx="1168507" cy="1603199"/>
              <a:chOff x="0" y="0"/>
              <a:chExt cx="1168507" cy="1603199"/>
            </a:xfrm>
          </p:grpSpPr>
          <p:sp>
            <p:nvSpPr>
              <p:cNvPr id="60" name="Freeform 57"/>
              <p:cNvSpPr>
                <a:spLocks noChangeArrowheads="1"/>
              </p:cNvSpPr>
              <p:nvPr/>
            </p:nvSpPr>
            <p:spPr bwMode="auto">
              <a:xfrm>
                <a:off x="194506" y="207767"/>
                <a:ext cx="487737" cy="698453"/>
              </a:xfrm>
              <a:custGeom>
                <a:avLst/>
                <a:gdLst>
                  <a:gd name="T0" fmla="*/ 169613441 w 254"/>
                  <a:gd name="T1" fmla="*/ 0 h 364"/>
                  <a:gd name="T2" fmla="*/ 169613441 w 254"/>
                  <a:gd name="T3" fmla="*/ 714287160 h 364"/>
                  <a:gd name="T4" fmla="*/ 143803711 w 254"/>
                  <a:gd name="T5" fmla="*/ 714287160 h 364"/>
                  <a:gd name="T6" fmla="*/ 0 w 254"/>
                  <a:gd name="T7" fmla="*/ 861562834 h 364"/>
                  <a:gd name="T8" fmla="*/ 143803711 w 254"/>
                  <a:gd name="T9" fmla="*/ 1005158198 h 364"/>
                  <a:gd name="T10" fmla="*/ 169613441 w 254"/>
                  <a:gd name="T11" fmla="*/ 1005158198 h 364"/>
                  <a:gd name="T12" fmla="*/ 169613441 w 254"/>
                  <a:gd name="T13" fmla="*/ 1340210451 h 364"/>
                  <a:gd name="T14" fmla="*/ 936564508 w 254"/>
                  <a:gd name="T15" fmla="*/ 1340210451 h 364"/>
                  <a:gd name="T16" fmla="*/ 936564508 w 254"/>
                  <a:gd name="T17" fmla="*/ 1005158198 h 364"/>
                  <a:gd name="T18" fmla="*/ 936564508 w 254"/>
                  <a:gd name="T19" fmla="*/ 714287160 h 364"/>
                  <a:gd name="T20" fmla="*/ 936564508 w 254"/>
                  <a:gd name="T21" fmla="*/ 0 h 364"/>
                  <a:gd name="T22" fmla="*/ 169613441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" name="Freeform 58"/>
              <p:cNvSpPr>
                <a:spLocks noChangeArrowheads="1"/>
              </p:cNvSpPr>
              <p:nvPr/>
            </p:nvSpPr>
            <p:spPr bwMode="auto">
              <a:xfrm>
                <a:off x="682243" y="207767"/>
                <a:ext cx="486264" cy="698453"/>
              </a:xfrm>
              <a:custGeom>
                <a:avLst/>
                <a:gdLst>
                  <a:gd name="T0" fmla="*/ 787979375 w 254"/>
                  <a:gd name="T1" fmla="*/ 714287160 h 364"/>
                  <a:gd name="T2" fmla="*/ 762324170 w 254"/>
                  <a:gd name="T3" fmla="*/ 714287160 h 364"/>
                  <a:gd name="T4" fmla="*/ 762324170 w 254"/>
                  <a:gd name="T5" fmla="*/ 0 h 364"/>
                  <a:gd name="T6" fmla="*/ 0 w 254"/>
                  <a:gd name="T7" fmla="*/ 0 h 364"/>
                  <a:gd name="T8" fmla="*/ 0 w 254"/>
                  <a:gd name="T9" fmla="*/ 714287160 h 364"/>
                  <a:gd name="T10" fmla="*/ 0 w 254"/>
                  <a:gd name="T11" fmla="*/ 1005158198 h 364"/>
                  <a:gd name="T12" fmla="*/ 0 w 254"/>
                  <a:gd name="T13" fmla="*/ 1340210451 h 364"/>
                  <a:gd name="T14" fmla="*/ 762324170 w 254"/>
                  <a:gd name="T15" fmla="*/ 1340210451 h 364"/>
                  <a:gd name="T16" fmla="*/ 762324170 w 254"/>
                  <a:gd name="T17" fmla="*/ 1005158198 h 364"/>
                  <a:gd name="T18" fmla="*/ 787979375 w 254"/>
                  <a:gd name="T19" fmla="*/ 1005158198 h 364"/>
                  <a:gd name="T20" fmla="*/ 930916070 w 254"/>
                  <a:gd name="T21" fmla="*/ 861562834 h 364"/>
                  <a:gd name="T22" fmla="*/ 787979375 w 254"/>
                  <a:gd name="T23" fmla="*/ 71428716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2" name="Freeform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3986" cy="615935"/>
              </a:xfrm>
              <a:custGeom>
                <a:avLst/>
                <a:gdLst>
                  <a:gd name="T0" fmla="*/ 1363564471 w 756"/>
                  <a:gd name="T1" fmla="*/ 475512180 h 418"/>
                  <a:gd name="T2" fmla="*/ 99878584 w 756"/>
                  <a:gd name="T3" fmla="*/ 907598008 h 418"/>
                  <a:gd name="T4" fmla="*/ 317007104 w 756"/>
                  <a:gd name="T5" fmla="*/ 653557128 h 418"/>
                  <a:gd name="T6" fmla="*/ 56453750 w 756"/>
                  <a:gd name="T7" fmla="*/ 625330221 h 418"/>
                  <a:gd name="T8" fmla="*/ 286609736 w 756"/>
                  <a:gd name="T9" fmla="*/ 473340199 h 418"/>
                  <a:gd name="T10" fmla="*/ 0 w 756"/>
                  <a:gd name="T11" fmla="*/ 371289433 h 418"/>
                  <a:gd name="T12" fmla="*/ 1628460605 w 756"/>
                  <a:gd name="T13" fmla="*/ 0 h 418"/>
                  <a:gd name="T14" fmla="*/ 1641488048 w 756"/>
                  <a:gd name="T15" fmla="*/ 870686125 h 418"/>
                  <a:gd name="T16" fmla="*/ 1591548779 w 756"/>
                  <a:gd name="T17" fmla="*/ 855486681 h 418"/>
                  <a:gd name="T18" fmla="*/ 1363564471 w 756"/>
                  <a:gd name="T19" fmla="*/ 475512180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56"/>
                  <a:gd name="T31" fmla="*/ 0 h 418"/>
                  <a:gd name="T32" fmla="*/ 756 w 756"/>
                  <a:gd name="T33" fmla="*/ 418 h 4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3" name="Rectangle 60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4" name="Rectangle 61"/>
              <p:cNvSpPr>
                <a:spLocks noChangeArrowheads="1"/>
              </p:cNvSpPr>
              <p:nvPr/>
            </p:nvSpPr>
            <p:spPr bwMode="auto">
              <a:xfrm>
                <a:off x="682243" y="1066835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5" name="Rectangle 62"/>
              <p:cNvSpPr>
                <a:spLocks noChangeArrowheads="1"/>
              </p:cNvSpPr>
              <p:nvPr/>
            </p:nvSpPr>
            <p:spPr bwMode="auto">
              <a:xfrm>
                <a:off x="682243" y="985790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6" name="Rectangle 63"/>
              <p:cNvSpPr>
                <a:spLocks noChangeArrowheads="1"/>
              </p:cNvSpPr>
              <p:nvPr/>
            </p:nvSpPr>
            <p:spPr bwMode="auto">
              <a:xfrm>
                <a:off x="282917" y="985790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7" name="Rectangle 64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8" name="Rectangle 65"/>
              <p:cNvSpPr>
                <a:spLocks noChangeArrowheads="1"/>
              </p:cNvSpPr>
              <p:nvPr/>
            </p:nvSpPr>
            <p:spPr bwMode="auto">
              <a:xfrm>
                <a:off x="282917" y="1066835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9" name="Freeform 66"/>
              <p:cNvSpPr>
                <a:spLocks noChangeArrowheads="1"/>
              </p:cNvSpPr>
              <p:nvPr/>
            </p:nvSpPr>
            <p:spPr bwMode="auto">
              <a:xfrm>
                <a:off x="282917" y="906220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1027018552 h 473"/>
                  <a:gd name="T4" fmla="*/ 588414885 w 271"/>
                  <a:gd name="T5" fmla="*/ 1027018552 h 473"/>
                  <a:gd name="T6" fmla="*/ 588414885 w 271"/>
                  <a:gd name="T7" fmla="*/ 345234478 h 473"/>
                  <a:gd name="T8" fmla="*/ 0 w 271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73"/>
                  <a:gd name="T17" fmla="*/ 271 w 271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0" name="Freeform 67"/>
              <p:cNvSpPr>
                <a:spLocks noChangeArrowheads="1"/>
              </p:cNvSpPr>
              <p:nvPr/>
            </p:nvSpPr>
            <p:spPr bwMode="auto">
              <a:xfrm>
                <a:off x="682243" y="906220"/>
                <a:ext cx="397852" cy="696979"/>
              </a:xfrm>
              <a:custGeom>
                <a:avLst/>
                <a:gdLst>
                  <a:gd name="T0" fmla="*/ 586245156 w 270"/>
                  <a:gd name="T1" fmla="*/ 0 h 473"/>
                  <a:gd name="T2" fmla="*/ 0 w 270"/>
                  <a:gd name="T3" fmla="*/ 345234478 h 473"/>
                  <a:gd name="T4" fmla="*/ 0 w 270"/>
                  <a:gd name="T5" fmla="*/ 1027018552 h 473"/>
                  <a:gd name="T6" fmla="*/ 586245156 w 270"/>
                  <a:gd name="T7" fmla="*/ 1027018552 h 473"/>
                  <a:gd name="T8" fmla="*/ 586245156 w 270"/>
                  <a:gd name="T9" fmla="*/ 0 h 4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473"/>
                  <a:gd name="T17" fmla="*/ 270 w 270"/>
                  <a:gd name="T18" fmla="*/ 473 h 4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1" name="Freeform 68"/>
              <p:cNvSpPr>
                <a:spLocks noChangeArrowheads="1"/>
              </p:cNvSpPr>
              <p:nvPr/>
            </p:nvSpPr>
            <p:spPr bwMode="auto">
              <a:xfrm>
                <a:off x="792757" y="1196505"/>
                <a:ext cx="203347" cy="256394"/>
              </a:xfrm>
              <a:custGeom>
                <a:avLst/>
                <a:gdLst>
                  <a:gd name="T0" fmla="*/ 299637658 w 138"/>
                  <a:gd name="T1" fmla="*/ 299637635 h 174"/>
                  <a:gd name="T2" fmla="*/ 149819566 w 138"/>
                  <a:gd name="T3" fmla="*/ 377803886 h 174"/>
                  <a:gd name="T4" fmla="*/ 0 w 138"/>
                  <a:gd name="T5" fmla="*/ 299637635 h 174"/>
                  <a:gd name="T6" fmla="*/ 0 w 138"/>
                  <a:gd name="T7" fmla="*/ 0 h 174"/>
                  <a:gd name="T8" fmla="*/ 299637658 w 138"/>
                  <a:gd name="T9" fmla="*/ 0 h 174"/>
                  <a:gd name="T10" fmla="*/ 299637658 w 138"/>
                  <a:gd name="T11" fmla="*/ 299637635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74"/>
                  <a:gd name="T20" fmla="*/ 138 w 138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2" name="Freeform 69"/>
              <p:cNvSpPr>
                <a:spLocks noChangeArrowheads="1"/>
              </p:cNvSpPr>
              <p:nvPr/>
            </p:nvSpPr>
            <p:spPr bwMode="auto">
              <a:xfrm>
                <a:off x="807493" y="1360066"/>
                <a:ext cx="33891" cy="41259"/>
              </a:xfrm>
              <a:custGeom>
                <a:avLst/>
                <a:gdLst>
                  <a:gd name="T0" fmla="*/ 51667819 w 17"/>
                  <a:gd name="T1" fmla="*/ 77377506 h 22"/>
                  <a:gd name="T2" fmla="*/ 43717392 w 17"/>
                  <a:gd name="T3" fmla="*/ 77377506 h 22"/>
                  <a:gd name="T4" fmla="*/ 0 w 17"/>
                  <a:gd name="T5" fmla="*/ 56275396 h 22"/>
                  <a:gd name="T6" fmla="*/ 0 w 17"/>
                  <a:gd name="T7" fmla="*/ 14069318 h 22"/>
                  <a:gd name="T8" fmla="*/ 15896869 w 17"/>
                  <a:gd name="T9" fmla="*/ 0 h 22"/>
                  <a:gd name="T10" fmla="*/ 31795732 w 17"/>
                  <a:gd name="T11" fmla="*/ 14069318 h 22"/>
                  <a:gd name="T12" fmla="*/ 31795732 w 17"/>
                  <a:gd name="T13" fmla="*/ 38689691 h 22"/>
                  <a:gd name="T14" fmla="*/ 59616251 w 17"/>
                  <a:gd name="T15" fmla="*/ 52757129 h 22"/>
                  <a:gd name="T16" fmla="*/ 63589471 w 17"/>
                  <a:gd name="T17" fmla="*/ 70342849 h 22"/>
                  <a:gd name="T18" fmla="*/ 51667819 w 17"/>
                  <a:gd name="T19" fmla="*/ 77377506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3" name="Freeform 70"/>
              <p:cNvSpPr>
                <a:spLocks noChangeArrowheads="1"/>
              </p:cNvSpPr>
              <p:nvPr/>
            </p:nvSpPr>
            <p:spPr bwMode="auto">
              <a:xfrm>
                <a:off x="807493" y="1273129"/>
                <a:ext cx="16208" cy="58941"/>
              </a:xfrm>
              <a:custGeom>
                <a:avLst/>
                <a:gdLst>
                  <a:gd name="T0" fmla="*/ 16418700 w 8"/>
                  <a:gd name="T1" fmla="*/ 112065856 h 31"/>
                  <a:gd name="T2" fmla="*/ 0 w 8"/>
                  <a:gd name="T3" fmla="*/ 97606302 h 31"/>
                  <a:gd name="T4" fmla="*/ 0 w 8"/>
                  <a:gd name="T5" fmla="*/ 14459558 h 31"/>
                  <a:gd name="T6" fmla="*/ 16418700 w 8"/>
                  <a:gd name="T7" fmla="*/ 0 h 31"/>
                  <a:gd name="T8" fmla="*/ 32837400 w 8"/>
                  <a:gd name="T9" fmla="*/ 14459558 h 31"/>
                  <a:gd name="T10" fmla="*/ 32837400 w 8"/>
                  <a:gd name="T11" fmla="*/ 97606302 h 31"/>
                  <a:gd name="T12" fmla="*/ 16418700 w 8"/>
                  <a:gd name="T13" fmla="*/ 112065856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4" name="Freeform 71"/>
              <p:cNvSpPr>
                <a:spLocks noChangeArrowheads="1"/>
              </p:cNvSpPr>
              <p:nvPr/>
            </p:nvSpPr>
            <p:spPr bwMode="auto">
              <a:xfrm>
                <a:off x="807493" y="1212713"/>
                <a:ext cx="35365" cy="33892"/>
              </a:xfrm>
              <a:custGeom>
                <a:avLst/>
                <a:gdLst>
                  <a:gd name="T0" fmla="*/ 15440749 w 18"/>
                  <a:gd name="T1" fmla="*/ 63814873 h 18"/>
                  <a:gd name="T2" fmla="*/ 0 w 18"/>
                  <a:gd name="T3" fmla="*/ 49632945 h 18"/>
                  <a:gd name="T4" fmla="*/ 0 w 18"/>
                  <a:gd name="T5" fmla="*/ 0 h 18"/>
                  <a:gd name="T6" fmla="*/ 54041642 w 18"/>
                  <a:gd name="T7" fmla="*/ 0 h 18"/>
                  <a:gd name="T8" fmla="*/ 69482403 w 18"/>
                  <a:gd name="T9" fmla="*/ 14181917 h 18"/>
                  <a:gd name="T10" fmla="*/ 54041642 w 18"/>
                  <a:gd name="T11" fmla="*/ 28361951 h 18"/>
                  <a:gd name="T12" fmla="*/ 30881498 w 18"/>
                  <a:gd name="T13" fmla="*/ 28361951 h 18"/>
                  <a:gd name="T14" fmla="*/ 30881498 w 18"/>
                  <a:gd name="T15" fmla="*/ 49632945 h 18"/>
                  <a:gd name="T16" fmla="*/ 15440749 w 18"/>
                  <a:gd name="T17" fmla="*/ 63814873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5" name="Freeform 72"/>
              <p:cNvSpPr>
                <a:spLocks noChangeArrowheads="1"/>
              </p:cNvSpPr>
              <p:nvPr/>
            </p:nvSpPr>
            <p:spPr bwMode="auto">
              <a:xfrm>
                <a:off x="867908" y="1212713"/>
                <a:ext cx="53047" cy="14735"/>
              </a:xfrm>
              <a:custGeom>
                <a:avLst/>
                <a:gdLst>
                  <a:gd name="T0" fmla="*/ 86142651 w 28"/>
                  <a:gd name="T1" fmla="*/ 27140022 h 8"/>
                  <a:gd name="T2" fmla="*/ 14356791 w 28"/>
                  <a:gd name="T3" fmla="*/ 27140022 h 8"/>
                  <a:gd name="T4" fmla="*/ 0 w 28"/>
                  <a:gd name="T5" fmla="*/ 13570932 h 8"/>
                  <a:gd name="T6" fmla="*/ 14356791 w 28"/>
                  <a:gd name="T7" fmla="*/ 0 h 8"/>
                  <a:gd name="T8" fmla="*/ 86142651 w 28"/>
                  <a:gd name="T9" fmla="*/ 0 h 8"/>
                  <a:gd name="T10" fmla="*/ 100499438 w 28"/>
                  <a:gd name="T11" fmla="*/ 13570932 h 8"/>
                  <a:gd name="T12" fmla="*/ 86142651 w 28"/>
                  <a:gd name="T13" fmla="*/ 2714002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8"/>
                  <a:gd name="T23" fmla="*/ 28 w 2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6" name="Freeform 73"/>
              <p:cNvSpPr>
                <a:spLocks noChangeArrowheads="1"/>
              </p:cNvSpPr>
              <p:nvPr/>
            </p:nvSpPr>
            <p:spPr bwMode="auto">
              <a:xfrm>
                <a:off x="946004" y="1212713"/>
                <a:ext cx="35365" cy="33892"/>
              </a:xfrm>
              <a:custGeom>
                <a:avLst/>
                <a:gdLst>
                  <a:gd name="T0" fmla="*/ 54041642 w 18"/>
                  <a:gd name="T1" fmla="*/ 63814873 h 18"/>
                  <a:gd name="T2" fmla="*/ 38600896 w 18"/>
                  <a:gd name="T3" fmla="*/ 49632945 h 18"/>
                  <a:gd name="T4" fmla="*/ 38600896 w 18"/>
                  <a:gd name="T5" fmla="*/ 28361951 h 18"/>
                  <a:gd name="T6" fmla="*/ 15440749 w 18"/>
                  <a:gd name="T7" fmla="*/ 28361951 h 18"/>
                  <a:gd name="T8" fmla="*/ 0 w 18"/>
                  <a:gd name="T9" fmla="*/ 14181917 h 18"/>
                  <a:gd name="T10" fmla="*/ 15440749 w 18"/>
                  <a:gd name="T11" fmla="*/ 0 h 18"/>
                  <a:gd name="T12" fmla="*/ 69482403 w 18"/>
                  <a:gd name="T13" fmla="*/ 0 h 18"/>
                  <a:gd name="T14" fmla="*/ 69482403 w 18"/>
                  <a:gd name="T15" fmla="*/ 49632945 h 18"/>
                  <a:gd name="T16" fmla="*/ 54041642 w 18"/>
                  <a:gd name="T17" fmla="*/ 63814873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18"/>
                  <a:gd name="T29" fmla="*/ 18 w 18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7" name="Freeform 74"/>
              <p:cNvSpPr>
                <a:spLocks noChangeArrowheads="1"/>
              </p:cNvSpPr>
              <p:nvPr/>
            </p:nvSpPr>
            <p:spPr bwMode="auto">
              <a:xfrm>
                <a:off x="965160" y="1273129"/>
                <a:ext cx="16208" cy="58941"/>
              </a:xfrm>
              <a:custGeom>
                <a:avLst/>
                <a:gdLst>
                  <a:gd name="T0" fmla="*/ 16418700 w 8"/>
                  <a:gd name="T1" fmla="*/ 112065856 h 31"/>
                  <a:gd name="T2" fmla="*/ 0 w 8"/>
                  <a:gd name="T3" fmla="*/ 97606302 h 31"/>
                  <a:gd name="T4" fmla="*/ 0 w 8"/>
                  <a:gd name="T5" fmla="*/ 14459558 h 31"/>
                  <a:gd name="T6" fmla="*/ 16418700 w 8"/>
                  <a:gd name="T7" fmla="*/ 0 h 31"/>
                  <a:gd name="T8" fmla="*/ 32837400 w 8"/>
                  <a:gd name="T9" fmla="*/ 14459558 h 31"/>
                  <a:gd name="T10" fmla="*/ 32837400 w 8"/>
                  <a:gd name="T11" fmla="*/ 97606302 h 31"/>
                  <a:gd name="T12" fmla="*/ 16418700 w 8"/>
                  <a:gd name="T13" fmla="*/ 112065856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31"/>
                  <a:gd name="T23" fmla="*/ 8 w 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8" name="Freeform 75"/>
              <p:cNvSpPr>
                <a:spLocks noChangeArrowheads="1"/>
              </p:cNvSpPr>
              <p:nvPr/>
            </p:nvSpPr>
            <p:spPr bwMode="auto">
              <a:xfrm>
                <a:off x="948951" y="1360066"/>
                <a:ext cx="32418" cy="41259"/>
              </a:xfrm>
              <a:custGeom>
                <a:avLst/>
                <a:gdLst>
                  <a:gd name="T0" fmla="*/ 14546144 w 17"/>
                  <a:gd name="T1" fmla="*/ 77377506 h 22"/>
                  <a:gd name="T2" fmla="*/ 3636536 w 17"/>
                  <a:gd name="T3" fmla="*/ 70342849 h 22"/>
                  <a:gd name="T4" fmla="*/ 7273072 w 17"/>
                  <a:gd name="T5" fmla="*/ 52757129 h 22"/>
                  <a:gd name="T6" fmla="*/ 32726925 w 17"/>
                  <a:gd name="T7" fmla="*/ 38689691 h 22"/>
                  <a:gd name="T8" fmla="*/ 32726925 w 17"/>
                  <a:gd name="T9" fmla="*/ 14069318 h 22"/>
                  <a:gd name="T10" fmla="*/ 47273065 w 17"/>
                  <a:gd name="T11" fmla="*/ 0 h 22"/>
                  <a:gd name="T12" fmla="*/ 61819206 w 17"/>
                  <a:gd name="T13" fmla="*/ 14069318 h 22"/>
                  <a:gd name="T14" fmla="*/ 61819206 w 17"/>
                  <a:gd name="T15" fmla="*/ 56275396 h 22"/>
                  <a:gd name="T16" fmla="*/ 21819219 w 17"/>
                  <a:gd name="T17" fmla="*/ 77377506 h 22"/>
                  <a:gd name="T18" fmla="*/ 14546144 w 17"/>
                  <a:gd name="T19" fmla="*/ 77377506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2"/>
                  <a:gd name="T32" fmla="*/ 17 w 17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79" name="Freeform 76"/>
              <p:cNvSpPr>
                <a:spLocks noChangeArrowheads="1"/>
              </p:cNvSpPr>
              <p:nvPr/>
            </p:nvSpPr>
            <p:spPr bwMode="auto">
              <a:xfrm>
                <a:off x="869381" y="1408693"/>
                <a:ext cx="50100" cy="27998"/>
              </a:xfrm>
              <a:custGeom>
                <a:avLst/>
                <a:gdLst>
                  <a:gd name="T0" fmla="*/ 48269424 w 26"/>
                  <a:gd name="T1" fmla="*/ 55992001 h 14"/>
                  <a:gd name="T2" fmla="*/ 7426361 w 26"/>
                  <a:gd name="T3" fmla="*/ 31995714 h 14"/>
                  <a:gd name="T4" fmla="*/ 3713181 w 26"/>
                  <a:gd name="T5" fmla="*/ 11999143 h 14"/>
                  <a:gd name="T6" fmla="*/ 22279086 w 26"/>
                  <a:gd name="T7" fmla="*/ 3999714 h 14"/>
                  <a:gd name="T8" fmla="*/ 48269424 w 26"/>
                  <a:gd name="T9" fmla="*/ 19996574 h 14"/>
                  <a:gd name="T10" fmla="*/ 74259770 w 26"/>
                  <a:gd name="T11" fmla="*/ 3999714 h 14"/>
                  <a:gd name="T12" fmla="*/ 92825668 w 26"/>
                  <a:gd name="T13" fmla="*/ 11999143 h 14"/>
                  <a:gd name="T14" fmla="*/ 89112489 w 26"/>
                  <a:gd name="T15" fmla="*/ 31995714 h 14"/>
                  <a:gd name="T16" fmla="*/ 48269424 w 26"/>
                  <a:gd name="T17" fmla="*/ 55992001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4"/>
                  <a:gd name="T29" fmla="*/ 26 w 26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grpSp>
            <p:nvGrpSpPr>
              <p:cNvPr id="80" name="组合 102"/>
              <p:cNvGrpSpPr>
                <a:grpSpLocks/>
              </p:cNvGrpSpPr>
              <p:nvPr/>
            </p:nvGrpSpPr>
            <p:grpSpPr bwMode="auto">
              <a:xfrm>
                <a:off x="428907" y="503946"/>
                <a:ext cx="488988" cy="151480"/>
                <a:chOff x="0" y="0"/>
                <a:chExt cx="584200" cy="180975"/>
              </a:xfrm>
            </p:grpSpPr>
            <p:sp>
              <p:nvSpPr>
                <p:cNvPr id="81" name="Freeform 5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28600" cy="180975"/>
                </a:xfrm>
                <a:custGeom>
                  <a:avLst/>
                  <a:gdLst>
                    <a:gd name="T0" fmla="*/ 331778736 w 134"/>
                    <a:gd name="T1" fmla="*/ 314922619 h 104"/>
                    <a:gd name="T2" fmla="*/ 58205996 w 134"/>
                    <a:gd name="T3" fmla="*/ 314922619 h 104"/>
                    <a:gd name="T4" fmla="*/ 0 w 134"/>
                    <a:gd name="T5" fmla="*/ 254360397 h 104"/>
                    <a:gd name="T6" fmla="*/ 0 w 134"/>
                    <a:gd name="T7" fmla="*/ 60562249 h 104"/>
                    <a:gd name="T8" fmla="*/ 58205996 w 134"/>
                    <a:gd name="T9" fmla="*/ 0 h 104"/>
                    <a:gd name="T10" fmla="*/ 331778736 w 134"/>
                    <a:gd name="T11" fmla="*/ 0 h 104"/>
                    <a:gd name="T12" fmla="*/ 389984705 w 134"/>
                    <a:gd name="T13" fmla="*/ 60562249 h 104"/>
                    <a:gd name="T14" fmla="*/ 389984705 w 134"/>
                    <a:gd name="T15" fmla="*/ 254360397 h 104"/>
                    <a:gd name="T16" fmla="*/ 331778736 w 134"/>
                    <a:gd name="T17" fmla="*/ 314922619 h 104"/>
                    <a:gd name="T18" fmla="*/ 58205996 w 134"/>
                    <a:gd name="T19" fmla="*/ 48449095 h 104"/>
                    <a:gd name="T20" fmla="*/ 46566153 w 134"/>
                    <a:gd name="T21" fmla="*/ 60562249 h 104"/>
                    <a:gd name="T22" fmla="*/ 46566153 w 134"/>
                    <a:gd name="T23" fmla="*/ 254360397 h 104"/>
                    <a:gd name="T24" fmla="*/ 58205996 w 134"/>
                    <a:gd name="T25" fmla="*/ 266473537 h 104"/>
                    <a:gd name="T26" fmla="*/ 331778736 w 134"/>
                    <a:gd name="T27" fmla="*/ 266473537 h 104"/>
                    <a:gd name="T28" fmla="*/ 343418565 w 134"/>
                    <a:gd name="T29" fmla="*/ 254360397 h 104"/>
                    <a:gd name="T30" fmla="*/ 343418565 w 134"/>
                    <a:gd name="T31" fmla="*/ 60562249 h 104"/>
                    <a:gd name="T32" fmla="*/ 331778736 w 134"/>
                    <a:gd name="T33" fmla="*/ 48449095 h 104"/>
                    <a:gd name="T34" fmla="*/ 58205996 w 134"/>
                    <a:gd name="T35" fmla="*/ 48449095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82" name="Freeform 52"/>
                <p:cNvSpPr>
                  <a:spLocks noEditPoints="1" noChangeArrowheads="1"/>
                </p:cNvSpPr>
                <p:nvPr/>
              </p:nvSpPr>
              <p:spPr bwMode="auto">
                <a:xfrm>
                  <a:off x="355600" y="0"/>
                  <a:ext cx="228600" cy="180975"/>
                </a:xfrm>
                <a:custGeom>
                  <a:avLst/>
                  <a:gdLst>
                    <a:gd name="T0" fmla="*/ 331778736 w 134"/>
                    <a:gd name="T1" fmla="*/ 314922619 h 104"/>
                    <a:gd name="T2" fmla="*/ 58205996 w 134"/>
                    <a:gd name="T3" fmla="*/ 314922619 h 104"/>
                    <a:gd name="T4" fmla="*/ 0 w 134"/>
                    <a:gd name="T5" fmla="*/ 254360397 h 104"/>
                    <a:gd name="T6" fmla="*/ 0 w 134"/>
                    <a:gd name="T7" fmla="*/ 60562249 h 104"/>
                    <a:gd name="T8" fmla="*/ 58205996 w 134"/>
                    <a:gd name="T9" fmla="*/ 0 h 104"/>
                    <a:gd name="T10" fmla="*/ 331778736 w 134"/>
                    <a:gd name="T11" fmla="*/ 0 h 104"/>
                    <a:gd name="T12" fmla="*/ 389984705 w 134"/>
                    <a:gd name="T13" fmla="*/ 60562249 h 104"/>
                    <a:gd name="T14" fmla="*/ 389984705 w 134"/>
                    <a:gd name="T15" fmla="*/ 254360397 h 104"/>
                    <a:gd name="T16" fmla="*/ 331778736 w 134"/>
                    <a:gd name="T17" fmla="*/ 314922619 h 104"/>
                    <a:gd name="T18" fmla="*/ 58205996 w 134"/>
                    <a:gd name="T19" fmla="*/ 48449095 h 104"/>
                    <a:gd name="T20" fmla="*/ 46566153 w 134"/>
                    <a:gd name="T21" fmla="*/ 60562249 h 104"/>
                    <a:gd name="T22" fmla="*/ 46566153 w 134"/>
                    <a:gd name="T23" fmla="*/ 254360397 h 104"/>
                    <a:gd name="T24" fmla="*/ 58205996 w 134"/>
                    <a:gd name="T25" fmla="*/ 266473537 h 104"/>
                    <a:gd name="T26" fmla="*/ 331778736 w 134"/>
                    <a:gd name="T27" fmla="*/ 266473537 h 104"/>
                    <a:gd name="T28" fmla="*/ 343418565 w 134"/>
                    <a:gd name="T29" fmla="*/ 254360397 h 104"/>
                    <a:gd name="T30" fmla="*/ 343418565 w 134"/>
                    <a:gd name="T31" fmla="*/ 60562249 h 104"/>
                    <a:gd name="T32" fmla="*/ 331778736 w 134"/>
                    <a:gd name="T33" fmla="*/ 48449095 h 104"/>
                    <a:gd name="T34" fmla="*/ 58205996 w 134"/>
                    <a:gd name="T35" fmla="*/ 48449095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4"/>
                    <a:gd name="T55" fmla="*/ 0 h 104"/>
                    <a:gd name="T56" fmla="*/ 134 w 134"/>
                    <a:gd name="T57" fmla="*/ 104 h 1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83" name="Rectangle 53"/>
                <p:cNvSpPr>
                  <a:spLocks noChangeArrowheads="1"/>
                </p:cNvSpPr>
                <p:nvPr/>
              </p:nvSpPr>
              <p:spPr bwMode="auto">
                <a:xfrm>
                  <a:off x="215900" y="76200"/>
                  <a:ext cx="152400" cy="28575"/>
                </a:xfrm>
                <a:prstGeom prst="rect">
                  <a:avLst/>
                </a:prstGeom>
                <a:solidFill>
                  <a:srgbClr val="754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84" name="组合 197"/>
          <p:cNvGrpSpPr>
            <a:grpSpLocks/>
          </p:cNvGrpSpPr>
          <p:nvPr/>
        </p:nvGrpSpPr>
        <p:grpSpPr bwMode="auto">
          <a:xfrm>
            <a:off x="656812" y="2498408"/>
            <a:ext cx="1343560" cy="1891379"/>
            <a:chOff x="0" y="0"/>
            <a:chExt cx="533422" cy="751622"/>
          </a:xfrm>
        </p:grpSpPr>
        <p:sp>
          <p:nvSpPr>
            <p:cNvPr id="85" name="Freeform 96"/>
            <p:cNvSpPr>
              <a:spLocks noChangeArrowheads="1"/>
            </p:cNvSpPr>
            <p:nvPr/>
          </p:nvSpPr>
          <p:spPr bwMode="auto">
            <a:xfrm>
              <a:off x="23104" y="222529"/>
              <a:ext cx="244418" cy="349398"/>
            </a:xfrm>
            <a:custGeom>
              <a:avLst/>
              <a:gdLst>
                <a:gd name="T0" fmla="*/ 42595134 w 254"/>
                <a:gd name="T1" fmla="*/ 0 h 364"/>
                <a:gd name="T2" fmla="*/ 42595134 w 254"/>
                <a:gd name="T3" fmla="*/ 178747793 h 364"/>
                <a:gd name="T4" fmla="*/ 36113247 w 254"/>
                <a:gd name="T5" fmla="*/ 178747793 h 364"/>
                <a:gd name="T6" fmla="*/ 0 w 254"/>
                <a:gd name="T7" fmla="*/ 215602551 h 364"/>
                <a:gd name="T8" fmla="*/ 36113247 w 254"/>
                <a:gd name="T9" fmla="*/ 251536779 h 364"/>
                <a:gd name="T10" fmla="*/ 42595134 w 254"/>
                <a:gd name="T11" fmla="*/ 251536779 h 364"/>
                <a:gd name="T12" fmla="*/ 42595134 w 254"/>
                <a:gd name="T13" fmla="*/ 335381772 h 364"/>
                <a:gd name="T14" fmla="*/ 235197479 w 254"/>
                <a:gd name="T15" fmla="*/ 335381772 h 364"/>
                <a:gd name="T16" fmla="*/ 235197479 w 254"/>
                <a:gd name="T17" fmla="*/ 251536779 h 364"/>
                <a:gd name="T18" fmla="*/ 235197479 w 254"/>
                <a:gd name="T19" fmla="*/ 178747793 h 364"/>
                <a:gd name="T20" fmla="*/ 235197479 w 254"/>
                <a:gd name="T21" fmla="*/ 0 h 364"/>
                <a:gd name="T22" fmla="*/ 42595134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6" name="Freeform 97"/>
            <p:cNvSpPr>
              <a:spLocks noChangeArrowheads="1"/>
            </p:cNvSpPr>
            <p:nvPr/>
          </p:nvSpPr>
          <p:spPr bwMode="auto">
            <a:xfrm>
              <a:off x="267522" y="222529"/>
              <a:ext cx="244418" cy="349398"/>
            </a:xfrm>
            <a:custGeom>
              <a:avLst/>
              <a:gdLst>
                <a:gd name="T0" fmla="*/ 199084247 w 254"/>
                <a:gd name="T1" fmla="*/ 178747793 h 364"/>
                <a:gd name="T2" fmla="*/ 192602360 w 254"/>
                <a:gd name="T3" fmla="*/ 178747793 h 364"/>
                <a:gd name="T4" fmla="*/ 192602360 w 254"/>
                <a:gd name="T5" fmla="*/ 0 h 364"/>
                <a:gd name="T6" fmla="*/ 0 w 254"/>
                <a:gd name="T7" fmla="*/ 0 h 364"/>
                <a:gd name="T8" fmla="*/ 0 w 254"/>
                <a:gd name="T9" fmla="*/ 178747793 h 364"/>
                <a:gd name="T10" fmla="*/ 0 w 254"/>
                <a:gd name="T11" fmla="*/ 251536779 h 364"/>
                <a:gd name="T12" fmla="*/ 0 w 254"/>
                <a:gd name="T13" fmla="*/ 335381772 h 364"/>
                <a:gd name="T14" fmla="*/ 192602360 w 254"/>
                <a:gd name="T15" fmla="*/ 335381772 h 364"/>
                <a:gd name="T16" fmla="*/ 192602360 w 254"/>
                <a:gd name="T17" fmla="*/ 251536779 h 364"/>
                <a:gd name="T18" fmla="*/ 199084247 w 254"/>
                <a:gd name="T19" fmla="*/ 251536779 h 364"/>
                <a:gd name="T20" fmla="*/ 235197479 w 254"/>
                <a:gd name="T21" fmla="*/ 215602551 h 364"/>
                <a:gd name="T22" fmla="*/ 199084247 w 254"/>
                <a:gd name="T23" fmla="*/ 178747793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7" name="Oval 98"/>
            <p:cNvSpPr>
              <a:spLocks noChangeArrowheads="1"/>
            </p:cNvSpPr>
            <p:nvPr/>
          </p:nvSpPr>
          <p:spPr bwMode="auto">
            <a:xfrm>
              <a:off x="479513" y="457623"/>
              <a:ext cx="18240" cy="18240"/>
            </a:xfrm>
            <a:prstGeom prst="ellipse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8" name="Freeform 99"/>
            <p:cNvSpPr>
              <a:spLocks noChangeArrowheads="1"/>
            </p:cNvSpPr>
            <p:nvPr/>
          </p:nvSpPr>
          <p:spPr bwMode="auto">
            <a:xfrm>
              <a:off x="0" y="0"/>
              <a:ext cx="533422" cy="433708"/>
            </a:xfrm>
            <a:custGeom>
              <a:avLst/>
              <a:gdLst>
                <a:gd name="T0" fmla="*/ 9364880 w 1316"/>
                <a:gd name="T1" fmla="*/ 175796820 h 1070"/>
                <a:gd name="T2" fmla="*/ 0 w 1316"/>
                <a:gd name="T3" fmla="*/ 0 h 1070"/>
                <a:gd name="T4" fmla="*/ 35159643 w 1316"/>
                <a:gd name="T5" fmla="*/ 34173755 h 1070"/>
                <a:gd name="T6" fmla="*/ 47646010 w 1316"/>
                <a:gd name="T7" fmla="*/ 11665122 h 1070"/>
                <a:gd name="T8" fmla="*/ 71797951 w 1316"/>
                <a:gd name="T9" fmla="*/ 52081834 h 1070"/>
                <a:gd name="T10" fmla="*/ 89706089 w 1316"/>
                <a:gd name="T11" fmla="*/ 18565538 h 1070"/>
                <a:gd name="T12" fmla="*/ 108436272 w 1316"/>
                <a:gd name="T13" fmla="*/ 60625080 h 1070"/>
                <a:gd name="T14" fmla="*/ 129466305 w 1316"/>
                <a:gd name="T15" fmla="*/ 31051870 h 1070"/>
                <a:gd name="T16" fmla="*/ 149017673 w 1316"/>
                <a:gd name="T17" fmla="*/ 71468991 h 1070"/>
                <a:gd name="T18" fmla="*/ 172512147 w 1316"/>
                <a:gd name="T19" fmla="*/ 43538601 h 1070"/>
                <a:gd name="T20" fmla="*/ 186148857 w 1316"/>
                <a:gd name="T21" fmla="*/ 80176385 h 1070"/>
                <a:gd name="T22" fmla="*/ 216215090 w 1316"/>
                <a:gd name="T23" fmla="*/ 62268306 h 1070"/>
                <a:gd name="T24" fmla="*/ 207507212 w 1316"/>
                <a:gd name="T25" fmla="*/ 175796820 h 1070"/>
                <a:gd name="T26" fmla="*/ 189599074 w 1316"/>
                <a:gd name="T27" fmla="*/ 165774927 h 1070"/>
                <a:gd name="T28" fmla="*/ 186477179 w 1316"/>
                <a:gd name="T29" fmla="*/ 113528540 h 1070"/>
                <a:gd name="T30" fmla="*/ 108436272 w 1316"/>
                <a:gd name="T31" fmla="*/ 139980257 h 1070"/>
                <a:gd name="T32" fmla="*/ 27273432 w 1316"/>
                <a:gd name="T33" fmla="*/ 111228267 h 1070"/>
                <a:gd name="T34" fmla="*/ 27273432 w 1316"/>
                <a:gd name="T35" fmla="*/ 165774927 h 1070"/>
                <a:gd name="T36" fmla="*/ 9364880 w 1316"/>
                <a:gd name="T37" fmla="*/ 175796820 h 10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6"/>
                <a:gd name="T58" fmla="*/ 0 h 1070"/>
                <a:gd name="T59" fmla="*/ 1316 w 1316"/>
                <a:gd name="T60" fmla="*/ 1070 h 10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6" h="1070">
                  <a:moveTo>
                    <a:pt x="57" y="1070"/>
                  </a:moveTo>
                  <a:lnTo>
                    <a:pt x="0" y="0"/>
                  </a:lnTo>
                  <a:lnTo>
                    <a:pt x="214" y="208"/>
                  </a:lnTo>
                  <a:lnTo>
                    <a:pt x="290" y="71"/>
                  </a:lnTo>
                  <a:lnTo>
                    <a:pt x="437" y="317"/>
                  </a:lnTo>
                  <a:lnTo>
                    <a:pt x="546" y="113"/>
                  </a:lnTo>
                  <a:lnTo>
                    <a:pt x="660" y="369"/>
                  </a:lnTo>
                  <a:lnTo>
                    <a:pt x="788" y="189"/>
                  </a:lnTo>
                  <a:lnTo>
                    <a:pt x="907" y="435"/>
                  </a:lnTo>
                  <a:lnTo>
                    <a:pt x="1050" y="265"/>
                  </a:lnTo>
                  <a:lnTo>
                    <a:pt x="1133" y="488"/>
                  </a:lnTo>
                  <a:lnTo>
                    <a:pt x="1316" y="379"/>
                  </a:lnTo>
                  <a:lnTo>
                    <a:pt x="1263" y="1070"/>
                  </a:lnTo>
                  <a:lnTo>
                    <a:pt x="1154" y="1009"/>
                  </a:lnTo>
                  <a:lnTo>
                    <a:pt x="1135" y="691"/>
                  </a:lnTo>
                  <a:lnTo>
                    <a:pt x="660" y="852"/>
                  </a:lnTo>
                  <a:lnTo>
                    <a:pt x="166" y="677"/>
                  </a:lnTo>
                  <a:lnTo>
                    <a:pt x="166" y="1009"/>
                  </a:lnTo>
                  <a:lnTo>
                    <a:pt x="57" y="107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9" name="Freeform 100"/>
            <p:cNvSpPr>
              <a:spLocks noChangeArrowheads="1"/>
            </p:cNvSpPr>
            <p:nvPr/>
          </p:nvSpPr>
          <p:spPr bwMode="auto">
            <a:xfrm>
              <a:off x="92416" y="369665"/>
              <a:ext cx="350210" cy="115926"/>
            </a:xfrm>
            <a:custGeom>
              <a:avLst/>
              <a:gdLst>
                <a:gd name="T0" fmla="*/ 256409557 w 364"/>
                <a:gd name="T1" fmla="*/ 0 h 121"/>
                <a:gd name="T2" fmla="*/ 227713453 w 364"/>
                <a:gd name="T3" fmla="*/ 917827 h 121"/>
                <a:gd name="T4" fmla="*/ 109228953 w 364"/>
                <a:gd name="T5" fmla="*/ 917827 h 121"/>
                <a:gd name="T6" fmla="*/ 109228953 w 364"/>
                <a:gd name="T7" fmla="*/ 917827 h 121"/>
                <a:gd name="T8" fmla="*/ 80532909 w 364"/>
                <a:gd name="T9" fmla="*/ 0 h 121"/>
                <a:gd name="T10" fmla="*/ 0 w 364"/>
                <a:gd name="T11" fmla="*/ 55991301 h 121"/>
                <a:gd name="T12" fmla="*/ 80532909 w 364"/>
                <a:gd name="T13" fmla="*/ 111064774 h 121"/>
                <a:gd name="T14" fmla="*/ 161065818 w 364"/>
                <a:gd name="T15" fmla="*/ 31208045 h 121"/>
                <a:gd name="T16" fmla="*/ 156438045 w 364"/>
                <a:gd name="T17" fmla="*/ 16521853 h 121"/>
                <a:gd name="T18" fmla="*/ 180504391 w 364"/>
                <a:gd name="T19" fmla="*/ 16521853 h 121"/>
                <a:gd name="T20" fmla="*/ 175876618 w 364"/>
                <a:gd name="T21" fmla="*/ 31208045 h 121"/>
                <a:gd name="T22" fmla="*/ 256409557 w 364"/>
                <a:gd name="T23" fmla="*/ 111064774 h 121"/>
                <a:gd name="T24" fmla="*/ 336942436 w 364"/>
                <a:gd name="T25" fmla="*/ 55991301 h 121"/>
                <a:gd name="T26" fmla="*/ 256409557 w 364"/>
                <a:gd name="T27" fmla="*/ 0 h 1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4"/>
                <a:gd name="T43" fmla="*/ 0 h 121"/>
                <a:gd name="T44" fmla="*/ 364 w 364"/>
                <a:gd name="T45" fmla="*/ 121 h 1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4" h="121">
                  <a:moveTo>
                    <a:pt x="277" y="0"/>
                  </a:moveTo>
                  <a:cubicBezTo>
                    <a:pt x="266" y="0"/>
                    <a:pt x="255" y="0"/>
                    <a:pt x="246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9" y="0"/>
                    <a:pt x="98" y="0"/>
                    <a:pt x="87" y="0"/>
                  </a:cubicBezTo>
                  <a:cubicBezTo>
                    <a:pt x="39" y="0"/>
                    <a:pt x="0" y="0"/>
                    <a:pt x="0" y="61"/>
                  </a:cubicBezTo>
                  <a:cubicBezTo>
                    <a:pt x="0" y="121"/>
                    <a:pt x="39" y="121"/>
                    <a:pt x="87" y="121"/>
                  </a:cubicBezTo>
                  <a:cubicBezTo>
                    <a:pt x="135" y="121"/>
                    <a:pt x="174" y="68"/>
                    <a:pt x="174" y="34"/>
                  </a:cubicBezTo>
                  <a:cubicBezTo>
                    <a:pt x="174" y="27"/>
                    <a:pt x="172" y="22"/>
                    <a:pt x="169" y="18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2" y="22"/>
                    <a:pt x="190" y="27"/>
                    <a:pt x="190" y="34"/>
                  </a:cubicBezTo>
                  <a:cubicBezTo>
                    <a:pt x="190" y="68"/>
                    <a:pt x="229" y="121"/>
                    <a:pt x="277" y="121"/>
                  </a:cubicBezTo>
                  <a:cubicBezTo>
                    <a:pt x="325" y="121"/>
                    <a:pt x="364" y="121"/>
                    <a:pt x="364" y="61"/>
                  </a:cubicBezTo>
                  <a:cubicBezTo>
                    <a:pt x="364" y="0"/>
                    <a:pt x="325" y="0"/>
                    <a:pt x="277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0" name="任意多边形 196"/>
            <p:cNvSpPr>
              <a:spLocks noChangeArrowheads="1"/>
            </p:cNvSpPr>
            <p:nvPr/>
          </p:nvSpPr>
          <p:spPr bwMode="auto">
            <a:xfrm>
              <a:off x="267522" y="571927"/>
              <a:ext cx="200236" cy="179695"/>
            </a:xfrm>
            <a:custGeom>
              <a:avLst/>
              <a:gdLst>
                <a:gd name="T0" fmla="*/ 138625 w 200236"/>
                <a:gd name="T1" fmla="*/ 0 h 179695"/>
                <a:gd name="T2" fmla="*/ 200236 w 200236"/>
                <a:gd name="T3" fmla="*/ 0 h 179695"/>
                <a:gd name="T4" fmla="*/ 200236 w 200236"/>
                <a:gd name="T5" fmla="*/ 162849 h 179695"/>
                <a:gd name="T6" fmla="*/ 129972 w 200236"/>
                <a:gd name="T7" fmla="*/ 173573 h 179695"/>
                <a:gd name="T8" fmla="*/ 8724 w 200236"/>
                <a:gd name="T9" fmla="*/ 179695 h 179695"/>
                <a:gd name="T10" fmla="*/ 0 w 200236"/>
                <a:gd name="T11" fmla="*/ 179255 h 179695"/>
                <a:gd name="T12" fmla="*/ 0 w 200236"/>
                <a:gd name="T13" fmla="*/ 154838 h 1796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236"/>
                <a:gd name="T22" fmla="*/ 0 h 179695"/>
                <a:gd name="T23" fmla="*/ 200236 w 200236"/>
                <a:gd name="T24" fmla="*/ 179695 h 1796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236" h="179695">
                  <a:moveTo>
                    <a:pt x="138625" y="0"/>
                  </a:moveTo>
                  <a:lnTo>
                    <a:pt x="200236" y="0"/>
                  </a:lnTo>
                  <a:lnTo>
                    <a:pt x="200236" y="162849"/>
                  </a:lnTo>
                  <a:lnTo>
                    <a:pt x="129972" y="173573"/>
                  </a:lnTo>
                  <a:cubicBezTo>
                    <a:pt x="90107" y="177621"/>
                    <a:pt x="49658" y="179695"/>
                    <a:pt x="8724" y="179695"/>
                  </a:cubicBezTo>
                  <a:lnTo>
                    <a:pt x="0" y="179255"/>
                  </a:lnTo>
                  <a:lnTo>
                    <a:pt x="0" y="154838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1" name="任意多边形 194"/>
            <p:cNvSpPr>
              <a:spLocks noChangeArrowheads="1"/>
            </p:cNvSpPr>
            <p:nvPr/>
          </p:nvSpPr>
          <p:spPr bwMode="auto">
            <a:xfrm>
              <a:off x="67285" y="571927"/>
              <a:ext cx="200236" cy="179255"/>
            </a:xfrm>
            <a:custGeom>
              <a:avLst/>
              <a:gdLst>
                <a:gd name="T0" fmla="*/ 0 w 200236"/>
                <a:gd name="T1" fmla="*/ 0 h 179255"/>
                <a:gd name="T2" fmla="*/ 62422 w 200236"/>
                <a:gd name="T3" fmla="*/ 0 h 179255"/>
                <a:gd name="T4" fmla="*/ 200236 w 200236"/>
                <a:gd name="T5" fmla="*/ 154838 h 179255"/>
                <a:gd name="T6" fmla="*/ 200236 w 200236"/>
                <a:gd name="T7" fmla="*/ 179255 h 179255"/>
                <a:gd name="T8" fmla="*/ 87714 w 200236"/>
                <a:gd name="T9" fmla="*/ 173573 h 179255"/>
                <a:gd name="T10" fmla="*/ 0 w 200236"/>
                <a:gd name="T11" fmla="*/ 160186 h 1792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0236"/>
                <a:gd name="T19" fmla="*/ 0 h 179255"/>
                <a:gd name="T20" fmla="*/ 200236 w 200236"/>
                <a:gd name="T21" fmla="*/ 179255 h 1792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0236" h="179255">
                  <a:moveTo>
                    <a:pt x="0" y="0"/>
                  </a:moveTo>
                  <a:lnTo>
                    <a:pt x="62422" y="0"/>
                  </a:lnTo>
                  <a:lnTo>
                    <a:pt x="200236" y="154838"/>
                  </a:lnTo>
                  <a:lnTo>
                    <a:pt x="200236" y="179255"/>
                  </a:lnTo>
                  <a:lnTo>
                    <a:pt x="87714" y="173573"/>
                  </a:lnTo>
                  <a:lnTo>
                    <a:pt x="0" y="160186"/>
                  </a:lnTo>
                  <a:close/>
                </a:path>
              </a:pathLst>
            </a:custGeom>
            <a:solidFill>
              <a:srgbClr val="FFD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" name="Freeform 103"/>
            <p:cNvSpPr>
              <a:spLocks noChangeArrowheads="1"/>
            </p:cNvSpPr>
            <p:nvPr/>
          </p:nvSpPr>
          <p:spPr bwMode="auto">
            <a:xfrm>
              <a:off x="267522" y="571927"/>
              <a:ext cx="138625" cy="154838"/>
            </a:xfrm>
            <a:custGeom>
              <a:avLst/>
              <a:gdLst>
                <a:gd name="T0" fmla="*/ 0 w 144"/>
                <a:gd name="T1" fmla="*/ 58270052 h 161"/>
                <a:gd name="T2" fmla="*/ 0 w 144"/>
                <a:gd name="T3" fmla="*/ 148911844 h 161"/>
                <a:gd name="T4" fmla="*/ 133450633 w 144"/>
                <a:gd name="T5" fmla="*/ 0 h 161"/>
                <a:gd name="T6" fmla="*/ 58384219 w 144"/>
                <a:gd name="T7" fmla="*/ 0 h 161"/>
                <a:gd name="T8" fmla="*/ 58384219 w 144"/>
                <a:gd name="T9" fmla="*/ 0 h 161"/>
                <a:gd name="T10" fmla="*/ 0 w 144"/>
                <a:gd name="T11" fmla="*/ 58270052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161"/>
                <a:gd name="T20" fmla="*/ 144 w 144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161">
                  <a:moveTo>
                    <a:pt x="0" y="63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35"/>
                    <a:pt x="35" y="63"/>
                    <a:pt x="0" y="63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3" name="Freeform 104"/>
            <p:cNvSpPr>
              <a:spLocks noChangeArrowheads="1"/>
            </p:cNvSpPr>
            <p:nvPr/>
          </p:nvSpPr>
          <p:spPr bwMode="auto">
            <a:xfrm>
              <a:off x="129708" y="571927"/>
              <a:ext cx="137814" cy="154838"/>
            </a:xfrm>
            <a:custGeom>
              <a:avLst/>
              <a:gdLst>
                <a:gd name="T0" fmla="*/ 132816078 w 143"/>
                <a:gd name="T1" fmla="*/ 58270052 h 161"/>
                <a:gd name="T2" fmla="*/ 74302947 w 143"/>
                <a:gd name="T3" fmla="*/ 0 h 161"/>
                <a:gd name="T4" fmla="*/ 74302947 w 143"/>
                <a:gd name="T5" fmla="*/ 0 h 161"/>
                <a:gd name="T6" fmla="*/ 0 w 143"/>
                <a:gd name="T7" fmla="*/ 0 h 161"/>
                <a:gd name="T8" fmla="*/ 132816078 w 143"/>
                <a:gd name="T9" fmla="*/ 148911844 h 161"/>
                <a:gd name="T10" fmla="*/ 132816078 w 143"/>
                <a:gd name="T11" fmla="*/ 58270052 h 1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3"/>
                <a:gd name="T19" fmla="*/ 0 h 161"/>
                <a:gd name="T20" fmla="*/ 143 w 143"/>
                <a:gd name="T21" fmla="*/ 161 h 1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3" h="161">
                  <a:moveTo>
                    <a:pt x="143" y="63"/>
                  </a:moveTo>
                  <a:cubicBezTo>
                    <a:pt x="108" y="63"/>
                    <a:pt x="80" y="35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161"/>
                    <a:pt x="143" y="161"/>
                    <a:pt x="143" y="161"/>
                  </a:cubicBezTo>
                  <a:lnTo>
                    <a:pt x="143" y="63"/>
                  </a:lnTo>
                  <a:close/>
                </a:path>
              </a:pathLst>
            </a:custGeom>
            <a:solidFill>
              <a:srgbClr val="787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4" name="Freeform 105"/>
            <p:cNvSpPr>
              <a:spLocks noChangeArrowheads="1"/>
            </p:cNvSpPr>
            <p:nvPr/>
          </p:nvSpPr>
          <p:spPr bwMode="auto">
            <a:xfrm>
              <a:off x="267522" y="571927"/>
              <a:ext cx="173484" cy="154838"/>
            </a:xfrm>
            <a:custGeom>
              <a:avLst/>
              <a:gdLst>
                <a:gd name="T0" fmla="*/ 70319394 w 428"/>
                <a:gd name="T1" fmla="*/ 0 h 382"/>
                <a:gd name="T2" fmla="*/ 60954503 w 428"/>
                <a:gd name="T3" fmla="*/ 52903520 h 382"/>
                <a:gd name="T4" fmla="*/ 28095090 w 428"/>
                <a:gd name="T5" fmla="*/ 41238385 h 382"/>
                <a:gd name="T6" fmla="*/ 0 w 428"/>
                <a:gd name="T7" fmla="*/ 62761278 h 382"/>
                <a:gd name="T8" fmla="*/ 56189774 w 428"/>
                <a:gd name="T9" fmla="*/ 0 h 382"/>
                <a:gd name="T10" fmla="*/ 70319394 w 428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8"/>
                <a:gd name="T19" fmla="*/ 0 h 382"/>
                <a:gd name="T20" fmla="*/ 428 w 428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8" h="382">
                  <a:moveTo>
                    <a:pt x="428" y="0"/>
                  </a:moveTo>
                  <a:lnTo>
                    <a:pt x="371" y="322"/>
                  </a:lnTo>
                  <a:lnTo>
                    <a:pt x="171" y="251"/>
                  </a:lnTo>
                  <a:lnTo>
                    <a:pt x="0" y="382"/>
                  </a:lnTo>
                  <a:lnTo>
                    <a:pt x="342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5" name="Freeform 106"/>
            <p:cNvSpPr>
              <a:spLocks noChangeArrowheads="1"/>
            </p:cNvSpPr>
            <p:nvPr/>
          </p:nvSpPr>
          <p:spPr bwMode="auto">
            <a:xfrm>
              <a:off x="88363" y="571927"/>
              <a:ext cx="179158" cy="154838"/>
            </a:xfrm>
            <a:custGeom>
              <a:avLst/>
              <a:gdLst>
                <a:gd name="T0" fmla="*/ 0 w 442"/>
                <a:gd name="T1" fmla="*/ 0 h 382"/>
                <a:gd name="T2" fmla="*/ 16758165 w 442"/>
                <a:gd name="T3" fmla="*/ 52903520 h 382"/>
                <a:gd name="T4" fmla="*/ 37459427 w 442"/>
                <a:gd name="T5" fmla="*/ 35159577 h 382"/>
                <a:gd name="T6" fmla="*/ 72618985 w 442"/>
                <a:gd name="T7" fmla="*/ 62761278 h 382"/>
                <a:gd name="T8" fmla="*/ 16758165 w 442"/>
                <a:gd name="T9" fmla="*/ 0 h 382"/>
                <a:gd name="T10" fmla="*/ 0 w 442"/>
                <a:gd name="T11" fmla="*/ 0 h 3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2"/>
                <a:gd name="T19" fmla="*/ 0 h 382"/>
                <a:gd name="T20" fmla="*/ 442 w 442"/>
                <a:gd name="T21" fmla="*/ 382 h 3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2" h="382">
                  <a:moveTo>
                    <a:pt x="0" y="0"/>
                  </a:moveTo>
                  <a:lnTo>
                    <a:pt x="102" y="322"/>
                  </a:lnTo>
                  <a:lnTo>
                    <a:pt x="228" y="214"/>
                  </a:lnTo>
                  <a:lnTo>
                    <a:pt x="442" y="382"/>
                  </a:lnTo>
                  <a:lnTo>
                    <a:pt x="10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6" name="Freeform 107"/>
            <p:cNvSpPr>
              <a:spLocks noChangeArrowheads="1"/>
            </p:cNvSpPr>
            <p:nvPr/>
          </p:nvSpPr>
          <p:spPr bwMode="auto">
            <a:xfrm>
              <a:off x="267522" y="571927"/>
              <a:ext cx="60800" cy="60800"/>
            </a:xfrm>
            <a:custGeom>
              <a:avLst/>
              <a:gdLst>
                <a:gd name="T0" fmla="*/ 0 w 63"/>
                <a:gd name="T1" fmla="*/ 58676826 h 63"/>
                <a:gd name="T2" fmla="*/ 58676826 w 63"/>
                <a:gd name="T3" fmla="*/ 0 h 63"/>
                <a:gd name="T4" fmla="*/ 58676826 w 63"/>
                <a:gd name="T5" fmla="*/ 0 h 63"/>
                <a:gd name="T6" fmla="*/ 0 w 63"/>
                <a:gd name="T7" fmla="*/ 0 h 63"/>
                <a:gd name="T8" fmla="*/ 0 w 63"/>
                <a:gd name="T9" fmla="*/ 5867682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0" y="63"/>
                  </a:moveTo>
                  <a:cubicBezTo>
                    <a:pt x="35" y="63"/>
                    <a:pt x="63" y="35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7" name="Freeform 108"/>
            <p:cNvSpPr>
              <a:spLocks noChangeArrowheads="1"/>
            </p:cNvSpPr>
            <p:nvPr/>
          </p:nvSpPr>
          <p:spPr bwMode="auto">
            <a:xfrm>
              <a:off x="206722" y="571927"/>
              <a:ext cx="60800" cy="60800"/>
            </a:xfrm>
            <a:custGeom>
              <a:avLst/>
              <a:gdLst>
                <a:gd name="T0" fmla="*/ 58676826 w 63"/>
                <a:gd name="T1" fmla="*/ 58676826 h 63"/>
                <a:gd name="T2" fmla="*/ 58676826 w 63"/>
                <a:gd name="T3" fmla="*/ 0 h 63"/>
                <a:gd name="T4" fmla="*/ 0 w 63"/>
                <a:gd name="T5" fmla="*/ 0 h 63"/>
                <a:gd name="T6" fmla="*/ 0 w 63"/>
                <a:gd name="T7" fmla="*/ 0 h 63"/>
                <a:gd name="T8" fmla="*/ 58676826 w 63"/>
                <a:gd name="T9" fmla="*/ 58676826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63"/>
                <a:gd name="T17" fmla="*/ 63 w 63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63">
                  <a:moveTo>
                    <a:pt x="63" y="63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28" y="63"/>
                    <a:pt x="63" y="63"/>
                  </a:cubicBez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98" name="组合 172"/>
          <p:cNvGrpSpPr>
            <a:grpSpLocks/>
          </p:cNvGrpSpPr>
          <p:nvPr/>
        </p:nvGrpSpPr>
        <p:grpSpPr bwMode="auto">
          <a:xfrm>
            <a:off x="2880934" y="2429848"/>
            <a:ext cx="1289920" cy="1901308"/>
            <a:chOff x="0" y="0"/>
            <a:chExt cx="847725" cy="1252538"/>
          </a:xfrm>
        </p:grpSpPr>
        <p:sp>
          <p:nvSpPr>
            <p:cNvPr id="99" name="Rectangle 73"/>
            <p:cNvSpPr>
              <a:spLocks noChangeArrowheads="1"/>
            </p:cNvSpPr>
            <p:nvPr/>
          </p:nvSpPr>
          <p:spPr bwMode="auto">
            <a:xfrm>
              <a:off x="414338" y="727075"/>
              <a:ext cx="300038" cy="525463"/>
            </a:xfrm>
            <a:prstGeom prst="rect">
              <a:avLst/>
            </a:prstGeom>
            <a:solidFill>
              <a:srgbClr val="FFA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0" name="Rectangle 74"/>
            <p:cNvSpPr>
              <a:spLocks noChangeArrowheads="1"/>
            </p:cNvSpPr>
            <p:nvPr/>
          </p:nvSpPr>
          <p:spPr bwMode="auto">
            <a:xfrm>
              <a:off x="114300" y="727075"/>
              <a:ext cx="300038" cy="525463"/>
            </a:xfrm>
            <a:prstGeom prst="rect">
              <a:avLst/>
            </a:prstGeom>
            <a:solidFill>
              <a:srgbClr val="FF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1" name="Freeform 75"/>
            <p:cNvSpPr>
              <a:spLocks noChangeArrowheads="1"/>
            </p:cNvSpPr>
            <p:nvPr/>
          </p:nvSpPr>
          <p:spPr bwMode="auto">
            <a:xfrm>
              <a:off x="414338" y="727075"/>
              <a:ext cx="300038" cy="525463"/>
            </a:xfrm>
            <a:custGeom>
              <a:avLst/>
              <a:gdLst>
                <a:gd name="T0" fmla="*/ 476311163 w 189"/>
                <a:gd name="T1" fmla="*/ 418346380 h 331"/>
                <a:gd name="T2" fmla="*/ 325101486 w 189"/>
                <a:gd name="T3" fmla="*/ 418346380 h 331"/>
                <a:gd name="T4" fmla="*/ 330141805 w 189"/>
                <a:gd name="T5" fmla="*/ 0 h 331"/>
                <a:gd name="T6" fmla="*/ 204133774 w 189"/>
                <a:gd name="T7" fmla="*/ 0 h 331"/>
                <a:gd name="T8" fmla="*/ 204133774 w 189"/>
                <a:gd name="T9" fmla="*/ 327620603 h 331"/>
                <a:gd name="T10" fmla="*/ 0 w 189"/>
                <a:gd name="T11" fmla="*/ 327620603 h 331"/>
                <a:gd name="T12" fmla="*/ 0 w 189"/>
                <a:gd name="T13" fmla="*/ 834173395 h 331"/>
                <a:gd name="T14" fmla="*/ 476311163 w 189"/>
                <a:gd name="T15" fmla="*/ 834173395 h 331"/>
                <a:gd name="T16" fmla="*/ 476311163 w 189"/>
                <a:gd name="T17" fmla="*/ 418346380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89" y="166"/>
                  </a:moveTo>
                  <a:lnTo>
                    <a:pt x="129" y="166"/>
                  </a:lnTo>
                  <a:lnTo>
                    <a:pt x="131" y="0"/>
                  </a:lnTo>
                  <a:lnTo>
                    <a:pt x="81" y="0"/>
                  </a:lnTo>
                  <a:lnTo>
                    <a:pt x="81" y="130"/>
                  </a:lnTo>
                  <a:lnTo>
                    <a:pt x="0" y="13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66"/>
                  </a:lnTo>
                  <a:close/>
                </a:path>
              </a:pathLst>
            </a:custGeom>
            <a:solidFill>
              <a:srgbClr val="595C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" name="Freeform 76"/>
            <p:cNvSpPr>
              <a:spLocks noChangeArrowheads="1"/>
            </p:cNvSpPr>
            <p:nvPr/>
          </p:nvSpPr>
          <p:spPr bwMode="auto">
            <a:xfrm>
              <a:off x="114300" y="727075"/>
              <a:ext cx="300038" cy="525463"/>
            </a:xfrm>
            <a:custGeom>
              <a:avLst/>
              <a:gdLst>
                <a:gd name="T0" fmla="*/ 264617655 w 189"/>
                <a:gd name="T1" fmla="*/ 327620603 h 331"/>
                <a:gd name="T2" fmla="*/ 264617655 w 189"/>
                <a:gd name="T3" fmla="*/ 0 h 331"/>
                <a:gd name="T4" fmla="*/ 123488666 w 189"/>
                <a:gd name="T5" fmla="*/ 0 h 331"/>
                <a:gd name="T6" fmla="*/ 118448346 w 189"/>
                <a:gd name="T7" fmla="*/ 418346380 h 331"/>
                <a:gd name="T8" fmla="*/ 0 w 189"/>
                <a:gd name="T9" fmla="*/ 418346380 h 331"/>
                <a:gd name="T10" fmla="*/ 0 w 189"/>
                <a:gd name="T11" fmla="*/ 834173395 h 331"/>
                <a:gd name="T12" fmla="*/ 476311163 w 189"/>
                <a:gd name="T13" fmla="*/ 834173395 h 331"/>
                <a:gd name="T14" fmla="*/ 476311163 w 189"/>
                <a:gd name="T15" fmla="*/ 327620603 h 331"/>
                <a:gd name="T16" fmla="*/ 264617655 w 189"/>
                <a:gd name="T17" fmla="*/ 327620603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05" y="130"/>
                  </a:moveTo>
                  <a:lnTo>
                    <a:pt x="105" y="0"/>
                  </a:lnTo>
                  <a:lnTo>
                    <a:pt x="49" y="0"/>
                  </a:lnTo>
                  <a:lnTo>
                    <a:pt x="47" y="166"/>
                  </a:lnTo>
                  <a:lnTo>
                    <a:pt x="0" y="16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30"/>
                  </a:lnTo>
                  <a:lnTo>
                    <a:pt x="105" y="130"/>
                  </a:lnTo>
                  <a:close/>
                </a:path>
              </a:pathLst>
            </a:custGeom>
            <a:solidFill>
              <a:srgbClr val="6A6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3" name="Freeform 77"/>
            <p:cNvSpPr>
              <a:spLocks noChangeArrowheads="1"/>
            </p:cNvSpPr>
            <p:nvPr/>
          </p:nvSpPr>
          <p:spPr bwMode="auto">
            <a:xfrm>
              <a:off x="714375" y="533400"/>
              <a:ext cx="133350" cy="142875"/>
            </a:xfrm>
            <a:custGeom>
              <a:avLst/>
              <a:gdLst>
                <a:gd name="T0" fmla="*/ 52522512 w 92"/>
                <a:gd name="T1" fmla="*/ 0 h 100"/>
                <a:gd name="T2" fmla="*/ 161770935 w 92"/>
                <a:gd name="T3" fmla="*/ 159224182 h 100"/>
                <a:gd name="T4" fmla="*/ 0 w 92"/>
                <a:gd name="T5" fmla="*/ 175554790 h 100"/>
                <a:gd name="T6" fmla="*/ 0 w 92"/>
                <a:gd name="T7" fmla="*/ 8165307 h 100"/>
                <a:gd name="T8" fmla="*/ 52522512 w 92"/>
                <a:gd name="T9" fmla="*/ 0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0"/>
                <a:gd name="T17" fmla="*/ 92 w 92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0">
                  <a:moveTo>
                    <a:pt x="25" y="0"/>
                  </a:moveTo>
                  <a:cubicBezTo>
                    <a:pt x="25" y="0"/>
                    <a:pt x="92" y="63"/>
                    <a:pt x="77" y="78"/>
                  </a:cubicBezTo>
                  <a:cubicBezTo>
                    <a:pt x="56" y="100"/>
                    <a:pt x="0" y="86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D6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4" name="Freeform 78"/>
            <p:cNvSpPr>
              <a:spLocks noChangeArrowheads="1"/>
            </p:cNvSpPr>
            <p:nvPr/>
          </p:nvSpPr>
          <p:spPr bwMode="auto">
            <a:xfrm>
              <a:off x="47625" y="203200"/>
              <a:ext cx="366713" cy="523875"/>
            </a:xfrm>
            <a:custGeom>
              <a:avLst/>
              <a:gdLst>
                <a:gd name="T0" fmla="*/ 95883922 w 254"/>
                <a:gd name="T1" fmla="*/ 0 h 364"/>
                <a:gd name="T2" fmla="*/ 95883922 w 254"/>
                <a:gd name="T3" fmla="*/ 401840954 h 364"/>
                <a:gd name="T4" fmla="*/ 81291901 w 254"/>
                <a:gd name="T5" fmla="*/ 401840954 h 364"/>
                <a:gd name="T6" fmla="*/ 0 w 254"/>
                <a:gd name="T7" fmla="*/ 484695212 h 364"/>
                <a:gd name="T8" fmla="*/ 81291901 w 254"/>
                <a:gd name="T9" fmla="*/ 565476998 h 364"/>
                <a:gd name="T10" fmla="*/ 95883922 w 254"/>
                <a:gd name="T11" fmla="*/ 565476998 h 364"/>
                <a:gd name="T12" fmla="*/ 95883922 w 254"/>
                <a:gd name="T13" fmla="*/ 753969750 h 364"/>
                <a:gd name="T14" fmla="*/ 529442669 w 254"/>
                <a:gd name="T15" fmla="*/ 753969750 h 364"/>
                <a:gd name="T16" fmla="*/ 529442669 w 254"/>
                <a:gd name="T17" fmla="*/ 565476998 h 364"/>
                <a:gd name="T18" fmla="*/ 529442669 w 254"/>
                <a:gd name="T19" fmla="*/ 401840954 h 364"/>
                <a:gd name="T20" fmla="*/ 529442669 w 254"/>
                <a:gd name="T21" fmla="*/ 0 h 364"/>
                <a:gd name="T22" fmla="*/ 95883922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5" name="Freeform 79"/>
            <p:cNvSpPr>
              <a:spLocks noChangeArrowheads="1"/>
            </p:cNvSpPr>
            <p:nvPr/>
          </p:nvSpPr>
          <p:spPr bwMode="auto">
            <a:xfrm>
              <a:off x="414338" y="203200"/>
              <a:ext cx="366713" cy="523875"/>
            </a:xfrm>
            <a:custGeom>
              <a:avLst/>
              <a:gdLst>
                <a:gd name="T0" fmla="*/ 448150790 w 254"/>
                <a:gd name="T1" fmla="*/ 401840954 h 364"/>
                <a:gd name="T2" fmla="*/ 433558792 w 254"/>
                <a:gd name="T3" fmla="*/ 401840954 h 364"/>
                <a:gd name="T4" fmla="*/ 433558792 w 254"/>
                <a:gd name="T5" fmla="*/ 0 h 364"/>
                <a:gd name="T6" fmla="*/ 0 w 254"/>
                <a:gd name="T7" fmla="*/ 0 h 364"/>
                <a:gd name="T8" fmla="*/ 0 w 254"/>
                <a:gd name="T9" fmla="*/ 401840954 h 364"/>
                <a:gd name="T10" fmla="*/ 0 w 254"/>
                <a:gd name="T11" fmla="*/ 565476998 h 364"/>
                <a:gd name="T12" fmla="*/ 0 w 254"/>
                <a:gd name="T13" fmla="*/ 753969750 h 364"/>
                <a:gd name="T14" fmla="*/ 433558792 w 254"/>
                <a:gd name="T15" fmla="*/ 753969750 h 364"/>
                <a:gd name="T16" fmla="*/ 433558792 w 254"/>
                <a:gd name="T17" fmla="*/ 565476998 h 364"/>
                <a:gd name="T18" fmla="*/ 448150790 w 254"/>
                <a:gd name="T19" fmla="*/ 565476998 h 364"/>
                <a:gd name="T20" fmla="*/ 529442669 w 254"/>
                <a:gd name="T21" fmla="*/ 484695212 h 364"/>
                <a:gd name="T22" fmla="*/ 448150790 w 254"/>
                <a:gd name="T23" fmla="*/ 4018409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6" name="Freeform 80"/>
            <p:cNvSpPr>
              <a:spLocks noChangeArrowheads="1"/>
            </p:cNvSpPr>
            <p:nvPr/>
          </p:nvSpPr>
          <p:spPr bwMode="auto">
            <a:xfrm>
              <a:off x="676275" y="404812"/>
              <a:ext cx="123825" cy="93663"/>
            </a:xfrm>
            <a:custGeom>
              <a:avLst/>
              <a:gdLst>
                <a:gd name="T0" fmla="*/ 26950657 w 86"/>
                <a:gd name="T1" fmla="*/ 0 h 65"/>
                <a:gd name="T2" fmla="*/ 178286384 w 86"/>
                <a:gd name="T3" fmla="*/ 87208880 h 65"/>
                <a:gd name="T4" fmla="*/ 55973222 w 86"/>
                <a:gd name="T5" fmla="*/ 112124690 h 65"/>
                <a:gd name="T6" fmla="*/ 0 w 86"/>
                <a:gd name="T7" fmla="*/ 6229310 h 65"/>
                <a:gd name="T8" fmla="*/ 26950657 w 86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65"/>
                <a:gd name="T17" fmla="*/ 86 w 86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65">
                  <a:moveTo>
                    <a:pt x="13" y="0"/>
                  </a:moveTo>
                  <a:cubicBezTo>
                    <a:pt x="31" y="30"/>
                    <a:pt x="63" y="51"/>
                    <a:pt x="86" y="42"/>
                  </a:cubicBezTo>
                  <a:cubicBezTo>
                    <a:pt x="67" y="65"/>
                    <a:pt x="41" y="62"/>
                    <a:pt x="27" y="5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7" name="Freeform 81"/>
            <p:cNvSpPr>
              <a:spLocks noChangeArrowheads="1"/>
            </p:cNvSpPr>
            <p:nvPr/>
          </p:nvSpPr>
          <p:spPr bwMode="auto">
            <a:xfrm>
              <a:off x="0" y="395287"/>
              <a:ext cx="155575" cy="120650"/>
            </a:xfrm>
            <a:custGeom>
              <a:avLst/>
              <a:gdLst>
                <a:gd name="T0" fmla="*/ 224107255 w 108"/>
                <a:gd name="T1" fmla="*/ 4225657 h 83"/>
                <a:gd name="T2" fmla="*/ 166005726 w 108"/>
                <a:gd name="T3" fmla="*/ 126779891 h 83"/>
                <a:gd name="T4" fmla="*/ 0 w 108"/>
                <a:gd name="T5" fmla="*/ 101423050 h 83"/>
                <a:gd name="T6" fmla="*/ 166005726 w 108"/>
                <a:gd name="T7" fmla="*/ 0 h 83"/>
                <a:gd name="T8" fmla="*/ 224107255 w 108"/>
                <a:gd name="T9" fmla="*/ 4225657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83"/>
                <a:gd name="T17" fmla="*/ 108 w 108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83">
                  <a:moveTo>
                    <a:pt x="108" y="2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67" y="78"/>
                    <a:pt x="19" y="83"/>
                    <a:pt x="0" y="48"/>
                  </a:cubicBezTo>
                  <a:cubicBezTo>
                    <a:pt x="39" y="59"/>
                    <a:pt x="76" y="30"/>
                    <a:pt x="80" y="0"/>
                  </a:cubicBezTo>
                  <a:lnTo>
                    <a:pt x="108" y="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8" name="Freeform 82"/>
            <p:cNvSpPr>
              <a:spLocks noChangeArrowheads="1"/>
            </p:cNvSpPr>
            <p:nvPr/>
          </p:nvSpPr>
          <p:spPr bwMode="auto">
            <a:xfrm>
              <a:off x="153988" y="184150"/>
              <a:ext cx="560388" cy="306388"/>
            </a:xfrm>
            <a:custGeom>
              <a:avLst/>
              <a:gdLst>
                <a:gd name="T0" fmla="*/ 2075885 w 389"/>
                <a:gd name="T1" fmla="*/ 308298252 h 213"/>
                <a:gd name="T2" fmla="*/ 112066085 w 389"/>
                <a:gd name="T3" fmla="*/ 440721211 h 213"/>
                <a:gd name="T4" fmla="*/ 186776298 w 389"/>
                <a:gd name="T5" fmla="*/ 266915745 h 213"/>
                <a:gd name="T6" fmla="*/ 292616172 w 389"/>
                <a:gd name="T7" fmla="*/ 378648171 h 213"/>
                <a:gd name="T8" fmla="*/ 363176058 w 389"/>
                <a:gd name="T9" fmla="*/ 266915745 h 213"/>
                <a:gd name="T10" fmla="*/ 431660150 w 389"/>
                <a:gd name="T11" fmla="*/ 403477099 h 213"/>
                <a:gd name="T12" fmla="*/ 535424095 w 389"/>
                <a:gd name="T13" fmla="*/ 266915745 h 213"/>
                <a:gd name="T14" fmla="*/ 558253056 w 389"/>
                <a:gd name="T15" fmla="*/ 380716649 h 213"/>
                <a:gd name="T16" fmla="*/ 639189481 w 389"/>
                <a:gd name="T17" fmla="*/ 266915745 h 213"/>
                <a:gd name="T18" fmla="*/ 701447271 w 389"/>
                <a:gd name="T19" fmla="*/ 380716649 h 213"/>
                <a:gd name="T20" fmla="*/ 807287280 w 389"/>
                <a:gd name="T21" fmla="*/ 266915745 h 213"/>
                <a:gd name="T22" fmla="*/ 404680862 w 389"/>
                <a:gd name="T23" fmla="*/ 2068479 h 213"/>
                <a:gd name="T24" fmla="*/ 2075885 w 389"/>
                <a:gd name="T25" fmla="*/ 308298252 h 2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9"/>
                <a:gd name="T40" fmla="*/ 0 h 213"/>
                <a:gd name="T41" fmla="*/ 389 w 389"/>
                <a:gd name="T42" fmla="*/ 213 h 2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9" h="213">
                  <a:moveTo>
                    <a:pt x="1" y="149"/>
                  </a:moveTo>
                  <a:cubicBezTo>
                    <a:pt x="13" y="181"/>
                    <a:pt x="30" y="203"/>
                    <a:pt x="54" y="213"/>
                  </a:cubicBezTo>
                  <a:cubicBezTo>
                    <a:pt x="50" y="184"/>
                    <a:pt x="60" y="156"/>
                    <a:pt x="90" y="129"/>
                  </a:cubicBezTo>
                  <a:cubicBezTo>
                    <a:pt x="99" y="153"/>
                    <a:pt x="114" y="173"/>
                    <a:pt x="141" y="183"/>
                  </a:cubicBezTo>
                  <a:cubicBezTo>
                    <a:pt x="140" y="162"/>
                    <a:pt x="151" y="143"/>
                    <a:pt x="175" y="129"/>
                  </a:cubicBezTo>
                  <a:cubicBezTo>
                    <a:pt x="177" y="158"/>
                    <a:pt x="188" y="180"/>
                    <a:pt x="208" y="195"/>
                  </a:cubicBezTo>
                  <a:cubicBezTo>
                    <a:pt x="209" y="168"/>
                    <a:pt x="224" y="146"/>
                    <a:pt x="258" y="129"/>
                  </a:cubicBezTo>
                  <a:cubicBezTo>
                    <a:pt x="270" y="147"/>
                    <a:pt x="274" y="165"/>
                    <a:pt x="269" y="184"/>
                  </a:cubicBezTo>
                  <a:cubicBezTo>
                    <a:pt x="290" y="172"/>
                    <a:pt x="303" y="155"/>
                    <a:pt x="308" y="129"/>
                  </a:cubicBezTo>
                  <a:cubicBezTo>
                    <a:pt x="327" y="140"/>
                    <a:pt x="339" y="157"/>
                    <a:pt x="338" y="184"/>
                  </a:cubicBezTo>
                  <a:cubicBezTo>
                    <a:pt x="365" y="178"/>
                    <a:pt x="378" y="154"/>
                    <a:pt x="389" y="129"/>
                  </a:cubicBezTo>
                  <a:cubicBezTo>
                    <a:pt x="356" y="51"/>
                    <a:pt x="308" y="0"/>
                    <a:pt x="195" y="1"/>
                  </a:cubicBezTo>
                  <a:cubicBezTo>
                    <a:pt x="54" y="2"/>
                    <a:pt x="0" y="58"/>
                    <a:pt x="1" y="149"/>
                  </a:cubicBez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9" name="Freeform 83"/>
            <p:cNvSpPr>
              <a:spLocks noEditPoints="1" noChangeArrowheads="1"/>
            </p:cNvSpPr>
            <p:nvPr/>
          </p:nvSpPr>
          <p:spPr bwMode="auto">
            <a:xfrm>
              <a:off x="49213" y="0"/>
              <a:ext cx="709613" cy="430213"/>
            </a:xfrm>
            <a:custGeom>
              <a:avLst/>
              <a:gdLst>
                <a:gd name="T0" fmla="*/ 958990169 w 492"/>
                <a:gd name="T1" fmla="*/ 167690961 h 299"/>
                <a:gd name="T2" fmla="*/ 68647852 w 492"/>
                <a:gd name="T3" fmla="*/ 167690961 h 299"/>
                <a:gd name="T4" fmla="*/ 68647852 w 492"/>
                <a:gd name="T5" fmla="*/ 619007370 h 299"/>
                <a:gd name="T6" fmla="*/ 958990169 w 492"/>
                <a:gd name="T7" fmla="*/ 619007370 h 299"/>
                <a:gd name="T8" fmla="*/ 958990169 w 492"/>
                <a:gd name="T9" fmla="*/ 167690961 h 299"/>
                <a:gd name="T10" fmla="*/ 686478472 w 492"/>
                <a:gd name="T11" fmla="*/ 486510453 h 299"/>
                <a:gd name="T12" fmla="*/ 366121365 w 492"/>
                <a:gd name="T13" fmla="*/ 486510453 h 299"/>
                <a:gd name="T14" fmla="*/ 366121365 w 492"/>
                <a:gd name="T15" fmla="*/ 362295403 h 299"/>
                <a:gd name="T16" fmla="*/ 686478472 w 492"/>
                <a:gd name="T17" fmla="*/ 362295403 h 299"/>
                <a:gd name="T18" fmla="*/ 686478472 w 492"/>
                <a:gd name="T19" fmla="*/ 486510453 h 2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2"/>
                <a:gd name="T31" fmla="*/ 0 h 299"/>
                <a:gd name="T32" fmla="*/ 492 w 492"/>
                <a:gd name="T33" fmla="*/ 299 h 2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2" h="299">
                  <a:moveTo>
                    <a:pt x="461" y="81"/>
                  </a:moveTo>
                  <a:cubicBezTo>
                    <a:pt x="397" y="2"/>
                    <a:pt x="87" y="0"/>
                    <a:pt x="33" y="81"/>
                  </a:cubicBezTo>
                  <a:cubicBezTo>
                    <a:pt x="0" y="130"/>
                    <a:pt x="13" y="229"/>
                    <a:pt x="33" y="299"/>
                  </a:cubicBezTo>
                  <a:cubicBezTo>
                    <a:pt x="186" y="262"/>
                    <a:pt x="331" y="253"/>
                    <a:pt x="461" y="299"/>
                  </a:cubicBezTo>
                  <a:cubicBezTo>
                    <a:pt x="485" y="226"/>
                    <a:pt x="492" y="119"/>
                    <a:pt x="461" y="81"/>
                  </a:cubicBezTo>
                  <a:close/>
                  <a:moveTo>
                    <a:pt x="330" y="235"/>
                  </a:moveTo>
                  <a:cubicBezTo>
                    <a:pt x="301" y="229"/>
                    <a:pt x="202" y="228"/>
                    <a:pt x="176" y="235"/>
                  </a:cubicBezTo>
                  <a:cubicBezTo>
                    <a:pt x="176" y="175"/>
                    <a:pt x="176" y="175"/>
                    <a:pt x="176" y="175"/>
                  </a:cubicBezTo>
                  <a:cubicBezTo>
                    <a:pt x="217" y="164"/>
                    <a:pt x="299" y="165"/>
                    <a:pt x="330" y="175"/>
                  </a:cubicBezTo>
                  <a:lnTo>
                    <a:pt x="330" y="235"/>
                  </a:ln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0" name="组合 171"/>
          <p:cNvGrpSpPr>
            <a:grpSpLocks/>
          </p:cNvGrpSpPr>
          <p:nvPr/>
        </p:nvGrpSpPr>
        <p:grpSpPr bwMode="auto">
          <a:xfrm>
            <a:off x="5223454" y="2533969"/>
            <a:ext cx="1266795" cy="1776344"/>
            <a:chOff x="0" y="0"/>
            <a:chExt cx="833437" cy="1168401"/>
          </a:xfrm>
        </p:grpSpPr>
        <p:sp>
          <p:nvSpPr>
            <p:cNvPr id="111" name="Rectangle 84"/>
            <p:cNvSpPr>
              <a:spLocks noChangeArrowheads="1"/>
            </p:cNvSpPr>
            <p:nvPr/>
          </p:nvSpPr>
          <p:spPr bwMode="auto">
            <a:xfrm>
              <a:off x="468312" y="642938"/>
              <a:ext cx="298450" cy="525463"/>
            </a:xfrm>
            <a:prstGeom prst="rect">
              <a:avLst/>
            </a:prstGeom>
            <a:solidFill>
              <a:srgbClr val="47C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" name="Rectangle 85"/>
            <p:cNvSpPr>
              <a:spLocks noChangeArrowheads="1"/>
            </p:cNvSpPr>
            <p:nvPr/>
          </p:nvSpPr>
          <p:spPr bwMode="auto">
            <a:xfrm>
              <a:off x="168275" y="642938"/>
              <a:ext cx="300038" cy="525463"/>
            </a:xfrm>
            <a:prstGeom prst="rect">
              <a:avLst/>
            </a:prstGeom>
            <a:solidFill>
              <a:srgbClr val="60D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3" name="Freeform 86"/>
            <p:cNvSpPr>
              <a:spLocks noChangeArrowheads="1"/>
            </p:cNvSpPr>
            <p:nvPr/>
          </p:nvSpPr>
          <p:spPr bwMode="auto">
            <a:xfrm>
              <a:off x="471487" y="642938"/>
              <a:ext cx="146050" cy="150813"/>
            </a:xfrm>
            <a:custGeom>
              <a:avLst/>
              <a:gdLst>
                <a:gd name="T0" fmla="*/ 231854397 w 92"/>
                <a:gd name="T1" fmla="*/ 0 h 95"/>
                <a:gd name="T2" fmla="*/ 231854397 w 92"/>
                <a:gd name="T3" fmla="*/ 239416454 h 95"/>
                <a:gd name="T4" fmla="*/ 0 w 92"/>
                <a:gd name="T5" fmla="*/ 0 h 95"/>
                <a:gd name="T6" fmla="*/ 231854397 w 92"/>
                <a:gd name="T7" fmla="*/ 0 h 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"/>
                <a:gd name="T13" fmla="*/ 0 h 95"/>
                <a:gd name="T14" fmla="*/ 92 w 92"/>
                <a:gd name="T15" fmla="*/ 95 h 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" h="95">
                  <a:moveTo>
                    <a:pt x="92" y="0"/>
                  </a:moveTo>
                  <a:lnTo>
                    <a:pt x="92" y="95"/>
                  </a:lnTo>
                  <a:lnTo>
                    <a:pt x="0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4" name="Freeform 87"/>
            <p:cNvSpPr>
              <a:spLocks noChangeArrowheads="1"/>
            </p:cNvSpPr>
            <p:nvPr/>
          </p:nvSpPr>
          <p:spPr bwMode="auto">
            <a:xfrm>
              <a:off x="317500" y="642938"/>
              <a:ext cx="153988" cy="150813"/>
            </a:xfrm>
            <a:custGeom>
              <a:avLst/>
              <a:gdLst>
                <a:gd name="T0" fmla="*/ 244456766 w 97"/>
                <a:gd name="T1" fmla="*/ 0 h 95"/>
                <a:gd name="T2" fmla="*/ 0 w 97"/>
                <a:gd name="T3" fmla="*/ 239416454 h 95"/>
                <a:gd name="T4" fmla="*/ 0 w 97"/>
                <a:gd name="T5" fmla="*/ 0 h 95"/>
                <a:gd name="T6" fmla="*/ 244456766 w 97"/>
                <a:gd name="T7" fmla="*/ 0 h 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95"/>
                <a:gd name="T14" fmla="*/ 97 w 97"/>
                <a:gd name="T15" fmla="*/ 95 h 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95">
                  <a:moveTo>
                    <a:pt x="97" y="0"/>
                  </a:moveTo>
                  <a:lnTo>
                    <a:pt x="0" y="95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49A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5" name="Freeform 88"/>
            <p:cNvSpPr>
              <a:spLocks noChangeArrowheads="1"/>
            </p:cNvSpPr>
            <p:nvPr/>
          </p:nvSpPr>
          <p:spPr bwMode="auto">
            <a:xfrm>
              <a:off x="101600" y="119063"/>
              <a:ext cx="366713" cy="523875"/>
            </a:xfrm>
            <a:custGeom>
              <a:avLst/>
              <a:gdLst>
                <a:gd name="T0" fmla="*/ 95883922 w 254"/>
                <a:gd name="T1" fmla="*/ 0 h 364"/>
                <a:gd name="T2" fmla="*/ 95883922 w 254"/>
                <a:gd name="T3" fmla="*/ 401840954 h 364"/>
                <a:gd name="T4" fmla="*/ 81291901 w 254"/>
                <a:gd name="T5" fmla="*/ 401840954 h 364"/>
                <a:gd name="T6" fmla="*/ 0 w 254"/>
                <a:gd name="T7" fmla="*/ 484695212 h 364"/>
                <a:gd name="T8" fmla="*/ 81291901 w 254"/>
                <a:gd name="T9" fmla="*/ 565476998 h 364"/>
                <a:gd name="T10" fmla="*/ 95883922 w 254"/>
                <a:gd name="T11" fmla="*/ 565476998 h 364"/>
                <a:gd name="T12" fmla="*/ 95883922 w 254"/>
                <a:gd name="T13" fmla="*/ 753969750 h 364"/>
                <a:gd name="T14" fmla="*/ 529442669 w 254"/>
                <a:gd name="T15" fmla="*/ 753969750 h 364"/>
                <a:gd name="T16" fmla="*/ 529442669 w 254"/>
                <a:gd name="T17" fmla="*/ 565476998 h 364"/>
                <a:gd name="T18" fmla="*/ 529442669 w 254"/>
                <a:gd name="T19" fmla="*/ 401840954 h 364"/>
                <a:gd name="T20" fmla="*/ 529442669 w 254"/>
                <a:gd name="T21" fmla="*/ 0 h 364"/>
                <a:gd name="T22" fmla="*/ 95883922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6" name="Freeform 89"/>
            <p:cNvSpPr>
              <a:spLocks noChangeArrowheads="1"/>
            </p:cNvSpPr>
            <p:nvPr/>
          </p:nvSpPr>
          <p:spPr bwMode="auto">
            <a:xfrm>
              <a:off x="468312" y="119063"/>
              <a:ext cx="365125" cy="523875"/>
            </a:xfrm>
            <a:custGeom>
              <a:avLst/>
              <a:gdLst>
                <a:gd name="T0" fmla="*/ 444278135 w 254"/>
                <a:gd name="T1" fmla="*/ 401840954 h 364"/>
                <a:gd name="T2" fmla="*/ 429812576 w 254"/>
                <a:gd name="T3" fmla="*/ 401840954 h 364"/>
                <a:gd name="T4" fmla="*/ 429812576 w 254"/>
                <a:gd name="T5" fmla="*/ 0 h 364"/>
                <a:gd name="T6" fmla="*/ 0 w 254"/>
                <a:gd name="T7" fmla="*/ 0 h 364"/>
                <a:gd name="T8" fmla="*/ 0 w 254"/>
                <a:gd name="T9" fmla="*/ 401840954 h 364"/>
                <a:gd name="T10" fmla="*/ 0 w 254"/>
                <a:gd name="T11" fmla="*/ 565476998 h 364"/>
                <a:gd name="T12" fmla="*/ 0 w 254"/>
                <a:gd name="T13" fmla="*/ 753969750 h 364"/>
                <a:gd name="T14" fmla="*/ 429812576 w 254"/>
                <a:gd name="T15" fmla="*/ 753969750 h 364"/>
                <a:gd name="T16" fmla="*/ 429812576 w 254"/>
                <a:gd name="T17" fmla="*/ 565476998 h 364"/>
                <a:gd name="T18" fmla="*/ 444278135 w 254"/>
                <a:gd name="T19" fmla="*/ 565476998 h 364"/>
                <a:gd name="T20" fmla="*/ 524867241 w 254"/>
                <a:gd name="T21" fmla="*/ 484695212 h 364"/>
                <a:gd name="T22" fmla="*/ 444278135 w 254"/>
                <a:gd name="T23" fmla="*/ 4018409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7" name="Freeform 90"/>
            <p:cNvSpPr>
              <a:spLocks noChangeArrowheads="1"/>
            </p:cNvSpPr>
            <p:nvPr/>
          </p:nvSpPr>
          <p:spPr bwMode="auto">
            <a:xfrm>
              <a:off x="328612" y="515938"/>
              <a:ext cx="263525" cy="127000"/>
            </a:xfrm>
            <a:custGeom>
              <a:avLst/>
              <a:gdLst>
                <a:gd name="T0" fmla="*/ 83861758 w 182"/>
                <a:gd name="T1" fmla="*/ 147877062 h 88"/>
                <a:gd name="T2" fmla="*/ 190784887 w 182"/>
                <a:gd name="T3" fmla="*/ 83310550 h 88"/>
                <a:gd name="T4" fmla="*/ 297706500 w 182"/>
                <a:gd name="T5" fmla="*/ 147877062 h 88"/>
                <a:gd name="T6" fmla="*/ 276741790 w 182"/>
                <a:gd name="T7" fmla="*/ 183284072 h 88"/>
                <a:gd name="T8" fmla="*/ 375278388 w 182"/>
                <a:gd name="T9" fmla="*/ 183284072 h 88"/>
                <a:gd name="T10" fmla="*/ 381568326 w 182"/>
                <a:gd name="T11" fmla="*/ 147877062 h 88"/>
                <a:gd name="T12" fmla="*/ 190784887 w 182"/>
                <a:gd name="T13" fmla="*/ 0 h 88"/>
                <a:gd name="T14" fmla="*/ 0 w 182"/>
                <a:gd name="T15" fmla="*/ 147877062 h 88"/>
                <a:gd name="T16" fmla="*/ 6289850 w 182"/>
                <a:gd name="T17" fmla="*/ 183284072 h 88"/>
                <a:gd name="T18" fmla="*/ 104826490 w 182"/>
                <a:gd name="T19" fmla="*/ 183284072 h 88"/>
                <a:gd name="T20" fmla="*/ 83861758 w 182"/>
                <a:gd name="T21" fmla="*/ 147877062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2"/>
                <a:gd name="T34" fmla="*/ 0 h 88"/>
                <a:gd name="T35" fmla="*/ 182 w 182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2" h="88">
                  <a:moveTo>
                    <a:pt x="40" y="71"/>
                  </a:moveTo>
                  <a:cubicBezTo>
                    <a:pt x="40" y="56"/>
                    <a:pt x="62" y="40"/>
                    <a:pt x="91" y="40"/>
                  </a:cubicBezTo>
                  <a:cubicBezTo>
                    <a:pt x="120" y="40"/>
                    <a:pt x="142" y="56"/>
                    <a:pt x="142" y="71"/>
                  </a:cubicBezTo>
                  <a:cubicBezTo>
                    <a:pt x="142" y="77"/>
                    <a:pt x="138" y="83"/>
                    <a:pt x="132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81" y="82"/>
                    <a:pt x="182" y="77"/>
                    <a:pt x="182" y="71"/>
                  </a:cubicBezTo>
                  <a:cubicBezTo>
                    <a:pt x="182" y="32"/>
                    <a:pt x="141" y="0"/>
                    <a:pt x="91" y="0"/>
                  </a:cubicBezTo>
                  <a:cubicBezTo>
                    <a:pt x="41" y="0"/>
                    <a:pt x="0" y="32"/>
                    <a:pt x="0" y="71"/>
                  </a:cubicBezTo>
                  <a:cubicBezTo>
                    <a:pt x="0" y="77"/>
                    <a:pt x="1" y="82"/>
                    <a:pt x="3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44" y="83"/>
                    <a:pt x="40" y="77"/>
                    <a:pt x="40" y="7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8" name="Freeform 91"/>
            <p:cNvSpPr>
              <a:spLocks noChangeArrowheads="1"/>
            </p:cNvSpPr>
            <p:nvPr/>
          </p:nvSpPr>
          <p:spPr bwMode="auto">
            <a:xfrm>
              <a:off x="168275" y="0"/>
              <a:ext cx="598488" cy="257175"/>
            </a:xfrm>
            <a:custGeom>
              <a:avLst/>
              <a:gdLst>
                <a:gd name="T0" fmla="*/ 0 w 377"/>
                <a:gd name="T1" fmla="*/ 408265258 h 162"/>
                <a:gd name="T2" fmla="*/ 950100583 w 377"/>
                <a:gd name="T3" fmla="*/ 408265258 h 162"/>
                <a:gd name="T4" fmla="*/ 950100583 w 377"/>
                <a:gd name="T5" fmla="*/ 100806237 h 162"/>
                <a:gd name="T6" fmla="*/ 456149507 w 377"/>
                <a:gd name="T7" fmla="*/ 0 h 162"/>
                <a:gd name="T8" fmla="*/ 0 w 377"/>
                <a:gd name="T9" fmla="*/ 131048125 h 162"/>
                <a:gd name="T10" fmla="*/ 0 w 377"/>
                <a:gd name="T11" fmla="*/ 408265258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162"/>
                <a:gd name="T20" fmla="*/ 377 w 377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162">
                  <a:moveTo>
                    <a:pt x="0" y="162"/>
                  </a:moveTo>
                  <a:lnTo>
                    <a:pt x="377" y="162"/>
                  </a:lnTo>
                  <a:lnTo>
                    <a:pt x="377" y="40"/>
                  </a:lnTo>
                  <a:lnTo>
                    <a:pt x="181" y="0"/>
                  </a:lnTo>
                  <a:lnTo>
                    <a:pt x="0" y="5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1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9" name="Freeform 92"/>
            <p:cNvSpPr>
              <a:spLocks noChangeArrowheads="1"/>
            </p:cNvSpPr>
            <p:nvPr/>
          </p:nvSpPr>
          <p:spPr bwMode="auto">
            <a:xfrm>
              <a:off x="0" y="257175"/>
              <a:ext cx="766763" cy="88900"/>
            </a:xfrm>
            <a:custGeom>
              <a:avLst/>
              <a:gdLst>
                <a:gd name="T0" fmla="*/ 267136768 w 483"/>
                <a:gd name="T1" fmla="*/ 0 h 56"/>
                <a:gd name="T2" fmla="*/ 0 w 483"/>
                <a:gd name="T3" fmla="*/ 141128761 h 56"/>
                <a:gd name="T4" fmla="*/ 1063506759 w 483"/>
                <a:gd name="T5" fmla="*/ 141128761 h 56"/>
                <a:gd name="T6" fmla="*/ 1217237145 w 483"/>
                <a:gd name="T7" fmla="*/ 0 h 56"/>
                <a:gd name="T8" fmla="*/ 267136768 w 483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3"/>
                <a:gd name="T16" fmla="*/ 0 h 56"/>
                <a:gd name="T17" fmla="*/ 483 w 483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3" h="56">
                  <a:moveTo>
                    <a:pt x="106" y="0"/>
                  </a:moveTo>
                  <a:lnTo>
                    <a:pt x="0" y="56"/>
                  </a:lnTo>
                  <a:lnTo>
                    <a:pt x="422" y="56"/>
                  </a:lnTo>
                  <a:lnTo>
                    <a:pt x="483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0" name="组合 174"/>
          <p:cNvGrpSpPr>
            <a:grpSpLocks/>
          </p:cNvGrpSpPr>
          <p:nvPr/>
        </p:nvGrpSpPr>
        <p:grpSpPr bwMode="auto">
          <a:xfrm>
            <a:off x="7500398" y="2611174"/>
            <a:ext cx="1476318" cy="1719982"/>
            <a:chOff x="0" y="0"/>
            <a:chExt cx="958850" cy="1119188"/>
          </a:xfrm>
        </p:grpSpPr>
        <p:sp>
          <p:nvSpPr>
            <p:cNvPr id="121" name="Freeform 52"/>
            <p:cNvSpPr>
              <a:spLocks noChangeArrowheads="1"/>
            </p:cNvSpPr>
            <p:nvPr/>
          </p:nvSpPr>
          <p:spPr bwMode="auto">
            <a:xfrm>
              <a:off x="119062" y="69850"/>
              <a:ext cx="366713" cy="523875"/>
            </a:xfrm>
            <a:custGeom>
              <a:avLst/>
              <a:gdLst>
                <a:gd name="T0" fmla="*/ 95883922 w 254"/>
                <a:gd name="T1" fmla="*/ 0 h 364"/>
                <a:gd name="T2" fmla="*/ 95883922 w 254"/>
                <a:gd name="T3" fmla="*/ 401840954 h 364"/>
                <a:gd name="T4" fmla="*/ 81291901 w 254"/>
                <a:gd name="T5" fmla="*/ 401840954 h 364"/>
                <a:gd name="T6" fmla="*/ 0 w 254"/>
                <a:gd name="T7" fmla="*/ 484695212 h 364"/>
                <a:gd name="T8" fmla="*/ 81291901 w 254"/>
                <a:gd name="T9" fmla="*/ 565476998 h 364"/>
                <a:gd name="T10" fmla="*/ 95883922 w 254"/>
                <a:gd name="T11" fmla="*/ 565476998 h 364"/>
                <a:gd name="T12" fmla="*/ 95883922 w 254"/>
                <a:gd name="T13" fmla="*/ 753969750 h 364"/>
                <a:gd name="T14" fmla="*/ 529442669 w 254"/>
                <a:gd name="T15" fmla="*/ 753969750 h 364"/>
                <a:gd name="T16" fmla="*/ 529442669 w 254"/>
                <a:gd name="T17" fmla="*/ 565476998 h 364"/>
                <a:gd name="T18" fmla="*/ 529442669 w 254"/>
                <a:gd name="T19" fmla="*/ 401840954 h 364"/>
                <a:gd name="T20" fmla="*/ 529442669 w 254"/>
                <a:gd name="T21" fmla="*/ 0 h 364"/>
                <a:gd name="T22" fmla="*/ 95883922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2" name="Freeform 53"/>
            <p:cNvSpPr>
              <a:spLocks noChangeArrowheads="1"/>
            </p:cNvSpPr>
            <p:nvPr/>
          </p:nvSpPr>
          <p:spPr bwMode="auto">
            <a:xfrm>
              <a:off x="485775" y="69850"/>
              <a:ext cx="366713" cy="523875"/>
            </a:xfrm>
            <a:custGeom>
              <a:avLst/>
              <a:gdLst>
                <a:gd name="T0" fmla="*/ 448150790 w 254"/>
                <a:gd name="T1" fmla="*/ 401840954 h 364"/>
                <a:gd name="T2" fmla="*/ 433558792 w 254"/>
                <a:gd name="T3" fmla="*/ 401840954 h 364"/>
                <a:gd name="T4" fmla="*/ 433558792 w 254"/>
                <a:gd name="T5" fmla="*/ 0 h 364"/>
                <a:gd name="T6" fmla="*/ 0 w 254"/>
                <a:gd name="T7" fmla="*/ 0 h 364"/>
                <a:gd name="T8" fmla="*/ 0 w 254"/>
                <a:gd name="T9" fmla="*/ 401840954 h 364"/>
                <a:gd name="T10" fmla="*/ 0 w 254"/>
                <a:gd name="T11" fmla="*/ 565476998 h 364"/>
                <a:gd name="T12" fmla="*/ 0 w 254"/>
                <a:gd name="T13" fmla="*/ 753969750 h 364"/>
                <a:gd name="T14" fmla="*/ 433558792 w 254"/>
                <a:gd name="T15" fmla="*/ 753969750 h 364"/>
                <a:gd name="T16" fmla="*/ 433558792 w 254"/>
                <a:gd name="T17" fmla="*/ 565476998 h 364"/>
                <a:gd name="T18" fmla="*/ 448150790 w 254"/>
                <a:gd name="T19" fmla="*/ 565476998 h 364"/>
                <a:gd name="T20" fmla="*/ 529442669 w 254"/>
                <a:gd name="T21" fmla="*/ 484695212 h 364"/>
                <a:gd name="T22" fmla="*/ 448150790 w 254"/>
                <a:gd name="T23" fmla="*/ 401840954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" name="Rectangle 54"/>
            <p:cNvSpPr>
              <a:spLocks noChangeArrowheads="1"/>
            </p:cNvSpPr>
            <p:nvPr/>
          </p:nvSpPr>
          <p:spPr bwMode="auto">
            <a:xfrm>
              <a:off x="7000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4" name="Rectangle 55"/>
            <p:cNvSpPr>
              <a:spLocks noChangeArrowheads="1"/>
            </p:cNvSpPr>
            <p:nvPr/>
          </p:nvSpPr>
          <p:spPr bwMode="auto">
            <a:xfrm>
              <a:off x="153987" y="293687"/>
              <a:ext cx="125413" cy="5873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5" name="Oval 56"/>
            <p:cNvSpPr>
              <a:spLocks noChangeArrowheads="1"/>
            </p:cNvSpPr>
            <p:nvPr/>
          </p:nvSpPr>
          <p:spPr bwMode="auto">
            <a:xfrm>
              <a:off x="2667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6" name="Freeform 57"/>
            <p:cNvSpPr>
              <a:spLocks noEditPoints="1" noChangeArrowheads="1"/>
            </p:cNvSpPr>
            <p:nvPr/>
          </p:nvSpPr>
          <p:spPr bwMode="auto">
            <a:xfrm>
              <a:off x="255587" y="346075"/>
              <a:ext cx="150813" cy="150813"/>
            </a:xfrm>
            <a:custGeom>
              <a:avLst/>
              <a:gdLst>
                <a:gd name="T0" fmla="*/ 109339438 w 105"/>
                <a:gd name="T1" fmla="*/ 216614893 h 105"/>
                <a:gd name="T2" fmla="*/ 0 w 105"/>
                <a:gd name="T3" fmla="*/ 109339438 h 105"/>
                <a:gd name="T4" fmla="*/ 109339438 w 105"/>
                <a:gd name="T5" fmla="*/ 0 h 105"/>
                <a:gd name="T6" fmla="*/ 216614893 w 105"/>
                <a:gd name="T7" fmla="*/ 109339438 h 105"/>
                <a:gd name="T8" fmla="*/ 109339438 w 105"/>
                <a:gd name="T9" fmla="*/ 216614893 h 105"/>
                <a:gd name="T10" fmla="*/ 109339438 w 105"/>
                <a:gd name="T11" fmla="*/ 33007940 h 105"/>
                <a:gd name="T12" fmla="*/ 33007940 w 105"/>
                <a:gd name="T13" fmla="*/ 109339438 h 105"/>
                <a:gd name="T14" fmla="*/ 109339438 w 105"/>
                <a:gd name="T15" fmla="*/ 183606919 h 105"/>
                <a:gd name="T16" fmla="*/ 183606919 w 105"/>
                <a:gd name="T17" fmla="*/ 109339438 h 105"/>
                <a:gd name="T18" fmla="*/ 109339438 w 105"/>
                <a:gd name="T19" fmla="*/ 3300794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5"/>
                <a:gd name="T31" fmla="*/ 0 h 105"/>
                <a:gd name="T32" fmla="*/ 105 w 105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5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5" y="24"/>
                    <a:pt x="105" y="53"/>
                  </a:cubicBezTo>
                  <a:cubicBezTo>
                    <a:pt x="105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2" y="16"/>
                    <a:pt x="16" y="33"/>
                    <a:pt x="16" y="53"/>
                  </a:cubicBezTo>
                  <a:cubicBezTo>
                    <a:pt x="16" y="73"/>
                    <a:pt x="32" y="89"/>
                    <a:pt x="53" y="89"/>
                  </a:cubicBezTo>
                  <a:cubicBezTo>
                    <a:pt x="73" y="89"/>
                    <a:pt x="89" y="73"/>
                    <a:pt x="89" y="53"/>
                  </a:cubicBezTo>
                  <a:cubicBezTo>
                    <a:pt x="89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7" name="Oval 58"/>
            <p:cNvSpPr>
              <a:spLocks noChangeArrowheads="1"/>
            </p:cNvSpPr>
            <p:nvPr/>
          </p:nvSpPr>
          <p:spPr bwMode="auto">
            <a:xfrm>
              <a:off x="571500" y="357187"/>
              <a:ext cx="128588" cy="1285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8" name="Freeform 59"/>
            <p:cNvSpPr>
              <a:spLocks noEditPoints="1" noChangeArrowheads="1"/>
            </p:cNvSpPr>
            <p:nvPr/>
          </p:nvSpPr>
          <p:spPr bwMode="auto">
            <a:xfrm>
              <a:off x="558800" y="346075"/>
              <a:ext cx="153988" cy="150813"/>
            </a:xfrm>
            <a:custGeom>
              <a:avLst/>
              <a:gdLst>
                <a:gd name="T0" fmla="*/ 111850504 w 106"/>
                <a:gd name="T1" fmla="*/ 216614893 h 105"/>
                <a:gd name="T2" fmla="*/ 0 w 106"/>
                <a:gd name="T3" fmla="*/ 109339438 h 105"/>
                <a:gd name="T4" fmla="*/ 111850504 w 106"/>
                <a:gd name="T5" fmla="*/ 0 h 105"/>
                <a:gd name="T6" fmla="*/ 223701009 w 106"/>
                <a:gd name="T7" fmla="*/ 109339438 h 105"/>
                <a:gd name="T8" fmla="*/ 111850504 w 106"/>
                <a:gd name="T9" fmla="*/ 216614893 h 105"/>
                <a:gd name="T10" fmla="*/ 111850504 w 106"/>
                <a:gd name="T11" fmla="*/ 33007940 h 105"/>
                <a:gd name="T12" fmla="*/ 33765502 w 106"/>
                <a:gd name="T13" fmla="*/ 109339438 h 105"/>
                <a:gd name="T14" fmla="*/ 111850504 w 106"/>
                <a:gd name="T15" fmla="*/ 183606919 h 105"/>
                <a:gd name="T16" fmla="*/ 189935472 w 106"/>
                <a:gd name="T17" fmla="*/ 109339438 h 105"/>
                <a:gd name="T18" fmla="*/ 111850504 w 106"/>
                <a:gd name="T19" fmla="*/ 3300794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105"/>
                <a:gd name="T32" fmla="*/ 106 w 106"/>
                <a:gd name="T33" fmla="*/ 105 h 1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105">
                  <a:moveTo>
                    <a:pt x="53" y="105"/>
                  </a:moveTo>
                  <a:cubicBezTo>
                    <a:pt x="24" y="105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5"/>
                    <a:pt x="53" y="105"/>
                  </a:cubicBezTo>
                  <a:close/>
                  <a:moveTo>
                    <a:pt x="53" y="16"/>
                  </a:moveTo>
                  <a:cubicBezTo>
                    <a:pt x="33" y="16"/>
                    <a:pt x="16" y="33"/>
                    <a:pt x="16" y="53"/>
                  </a:cubicBezTo>
                  <a:cubicBezTo>
                    <a:pt x="16" y="73"/>
                    <a:pt x="33" y="89"/>
                    <a:pt x="53" y="89"/>
                  </a:cubicBezTo>
                  <a:cubicBezTo>
                    <a:pt x="73" y="89"/>
                    <a:pt x="90" y="73"/>
                    <a:pt x="90" y="53"/>
                  </a:cubicBezTo>
                  <a:cubicBezTo>
                    <a:pt x="90" y="33"/>
                    <a:pt x="73" y="16"/>
                    <a:pt x="53" y="16"/>
                  </a:cubicBezTo>
                  <a:close/>
                </a:path>
              </a:pathLst>
            </a:cu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9" name="Rectangle 60"/>
            <p:cNvSpPr>
              <a:spLocks noChangeArrowheads="1"/>
            </p:cNvSpPr>
            <p:nvPr/>
          </p:nvSpPr>
          <p:spPr bwMode="auto">
            <a:xfrm>
              <a:off x="395287" y="411162"/>
              <a:ext cx="176213" cy="22225"/>
            </a:xfrm>
            <a:prstGeom prst="rect">
              <a:avLst/>
            </a:prstGeom>
            <a:solidFill>
              <a:srgbClr val="49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0" name="Freeform 61"/>
            <p:cNvSpPr>
              <a:spLocks noChangeArrowheads="1"/>
            </p:cNvSpPr>
            <p:nvPr/>
          </p:nvSpPr>
          <p:spPr bwMode="auto">
            <a:xfrm>
              <a:off x="485775" y="593725"/>
              <a:ext cx="128588" cy="184150"/>
            </a:xfrm>
            <a:custGeom>
              <a:avLst/>
              <a:gdLst>
                <a:gd name="T0" fmla="*/ 204134216 w 81"/>
                <a:gd name="T1" fmla="*/ 0 h 116"/>
                <a:gd name="T2" fmla="*/ 0 w 81"/>
                <a:gd name="T3" fmla="*/ 0 h 116"/>
                <a:gd name="T4" fmla="*/ 0 w 81"/>
                <a:gd name="T5" fmla="*/ 292338147 h 116"/>
                <a:gd name="T6" fmla="*/ 204134216 w 81"/>
                <a:gd name="T7" fmla="*/ 0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1"/>
                <a:gd name="T13" fmla="*/ 0 h 116"/>
                <a:gd name="T14" fmla="*/ 81 w 81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" h="116">
                  <a:moveTo>
                    <a:pt x="81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1" name="Freeform 62"/>
            <p:cNvSpPr>
              <a:spLocks noChangeArrowheads="1"/>
            </p:cNvSpPr>
            <p:nvPr/>
          </p:nvSpPr>
          <p:spPr bwMode="auto">
            <a:xfrm>
              <a:off x="485775" y="593725"/>
              <a:ext cx="300038" cy="525463"/>
            </a:xfrm>
            <a:custGeom>
              <a:avLst/>
              <a:gdLst>
                <a:gd name="T0" fmla="*/ 204133774 w 189"/>
                <a:gd name="T1" fmla="*/ 0 h 331"/>
                <a:gd name="T2" fmla="*/ 264617655 w 189"/>
                <a:gd name="T3" fmla="*/ 173891726 h 331"/>
                <a:gd name="T4" fmla="*/ 110887074 w 189"/>
                <a:gd name="T5" fmla="*/ 141128882 h 331"/>
                <a:gd name="T6" fmla="*/ 136088670 w 189"/>
                <a:gd name="T7" fmla="*/ 186491721 h 331"/>
                <a:gd name="T8" fmla="*/ 0 w 189"/>
                <a:gd name="T9" fmla="*/ 320060923 h 331"/>
                <a:gd name="T10" fmla="*/ 0 w 189"/>
                <a:gd name="T11" fmla="*/ 834173395 h 331"/>
                <a:gd name="T12" fmla="*/ 476311163 w 189"/>
                <a:gd name="T13" fmla="*/ 834173395 h 331"/>
                <a:gd name="T14" fmla="*/ 476311163 w 189"/>
                <a:gd name="T15" fmla="*/ 0 h 331"/>
                <a:gd name="T16" fmla="*/ 204133774 w 189"/>
                <a:gd name="T17" fmla="*/ 0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81" y="0"/>
                  </a:moveTo>
                  <a:lnTo>
                    <a:pt x="105" y="69"/>
                  </a:lnTo>
                  <a:lnTo>
                    <a:pt x="44" y="56"/>
                  </a:lnTo>
                  <a:lnTo>
                    <a:pt x="54" y="74"/>
                  </a:lnTo>
                  <a:lnTo>
                    <a:pt x="0" y="127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2" name="Freeform 63"/>
            <p:cNvSpPr>
              <a:spLocks noChangeArrowheads="1"/>
            </p:cNvSpPr>
            <p:nvPr/>
          </p:nvSpPr>
          <p:spPr bwMode="auto">
            <a:xfrm>
              <a:off x="365125" y="593725"/>
              <a:ext cx="120650" cy="184150"/>
            </a:xfrm>
            <a:custGeom>
              <a:avLst/>
              <a:gdLst>
                <a:gd name="T0" fmla="*/ 191531848 w 76"/>
                <a:gd name="T1" fmla="*/ 0 h 116"/>
                <a:gd name="T2" fmla="*/ 0 w 76"/>
                <a:gd name="T3" fmla="*/ 0 h 116"/>
                <a:gd name="T4" fmla="*/ 191531848 w 76"/>
                <a:gd name="T5" fmla="*/ 292338147 h 116"/>
                <a:gd name="T6" fmla="*/ 191531848 w 76"/>
                <a:gd name="T7" fmla="*/ 0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116"/>
                <a:gd name="T14" fmla="*/ 76 w 76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116">
                  <a:moveTo>
                    <a:pt x="76" y="0"/>
                  </a:moveTo>
                  <a:lnTo>
                    <a:pt x="0" y="0"/>
                  </a:lnTo>
                  <a:lnTo>
                    <a:pt x="76" y="11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" name="Freeform 64"/>
            <p:cNvSpPr>
              <a:spLocks noChangeArrowheads="1"/>
            </p:cNvSpPr>
            <p:nvPr/>
          </p:nvSpPr>
          <p:spPr bwMode="auto">
            <a:xfrm>
              <a:off x="185737" y="593725"/>
              <a:ext cx="300038" cy="525463"/>
            </a:xfrm>
            <a:custGeom>
              <a:avLst/>
              <a:gdLst>
                <a:gd name="T0" fmla="*/ 345262763 w 189"/>
                <a:gd name="T1" fmla="*/ 181451405 h 331"/>
                <a:gd name="T2" fmla="*/ 362903087 w 189"/>
                <a:gd name="T3" fmla="*/ 141128882 h 331"/>
                <a:gd name="T4" fmla="*/ 231854786 w 189"/>
                <a:gd name="T5" fmla="*/ 181451405 h 331"/>
                <a:gd name="T6" fmla="*/ 284778932 w 189"/>
                <a:gd name="T7" fmla="*/ 0 h 331"/>
                <a:gd name="T8" fmla="*/ 0 w 189"/>
                <a:gd name="T9" fmla="*/ 0 h 331"/>
                <a:gd name="T10" fmla="*/ 0 w 189"/>
                <a:gd name="T11" fmla="*/ 834173395 h 331"/>
                <a:gd name="T12" fmla="*/ 476311163 w 189"/>
                <a:gd name="T13" fmla="*/ 834173395 h 331"/>
                <a:gd name="T14" fmla="*/ 476311163 w 189"/>
                <a:gd name="T15" fmla="*/ 320060923 h 331"/>
                <a:gd name="T16" fmla="*/ 345262763 w 189"/>
                <a:gd name="T17" fmla="*/ 181451405 h 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9"/>
                <a:gd name="T28" fmla="*/ 0 h 331"/>
                <a:gd name="T29" fmla="*/ 189 w 189"/>
                <a:gd name="T30" fmla="*/ 331 h 3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9" h="331">
                  <a:moveTo>
                    <a:pt x="137" y="72"/>
                  </a:moveTo>
                  <a:lnTo>
                    <a:pt x="144" y="56"/>
                  </a:lnTo>
                  <a:lnTo>
                    <a:pt x="92" y="72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27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rgbClr val="F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4" name="Freeform 65"/>
            <p:cNvSpPr>
              <a:spLocks noChangeArrowheads="1"/>
            </p:cNvSpPr>
            <p:nvPr/>
          </p:nvSpPr>
          <p:spPr bwMode="auto">
            <a:xfrm>
              <a:off x="485775" y="593725"/>
              <a:ext cx="166688" cy="201613"/>
            </a:xfrm>
            <a:custGeom>
              <a:avLst/>
              <a:gdLst>
                <a:gd name="T0" fmla="*/ 0 w 105"/>
                <a:gd name="T1" fmla="*/ 320061454 h 127"/>
                <a:gd name="T2" fmla="*/ 136088856 w 105"/>
                <a:gd name="T3" fmla="*/ 186492030 h 127"/>
                <a:gd name="T4" fmla="*/ 110887225 w 105"/>
                <a:gd name="T5" fmla="*/ 141129116 h 127"/>
                <a:gd name="T6" fmla="*/ 264618016 w 105"/>
                <a:gd name="T7" fmla="*/ 173892014 h 127"/>
                <a:gd name="T8" fmla="*/ 204134053 w 105"/>
                <a:gd name="T9" fmla="*/ 0 h 127"/>
                <a:gd name="T10" fmla="*/ 0 w 105"/>
                <a:gd name="T11" fmla="*/ 292338879 h 127"/>
                <a:gd name="T12" fmla="*/ 0 w 105"/>
                <a:gd name="T13" fmla="*/ 320061454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127"/>
                <a:gd name="T23" fmla="*/ 105 w 105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127">
                  <a:moveTo>
                    <a:pt x="0" y="127"/>
                  </a:moveTo>
                  <a:lnTo>
                    <a:pt x="54" y="74"/>
                  </a:lnTo>
                  <a:lnTo>
                    <a:pt x="44" y="56"/>
                  </a:lnTo>
                  <a:lnTo>
                    <a:pt x="105" y="69"/>
                  </a:lnTo>
                  <a:lnTo>
                    <a:pt x="81" y="0"/>
                  </a:lnTo>
                  <a:lnTo>
                    <a:pt x="0" y="116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5" name="Freeform 66"/>
            <p:cNvSpPr>
              <a:spLocks noChangeArrowheads="1"/>
            </p:cNvSpPr>
            <p:nvPr/>
          </p:nvSpPr>
          <p:spPr bwMode="auto">
            <a:xfrm>
              <a:off x="331787" y="593725"/>
              <a:ext cx="153988" cy="201613"/>
            </a:xfrm>
            <a:custGeom>
              <a:avLst/>
              <a:gdLst>
                <a:gd name="T0" fmla="*/ 131048559 w 97"/>
                <a:gd name="T1" fmla="*/ 141129116 h 127"/>
                <a:gd name="T2" fmla="*/ 113408207 w 97"/>
                <a:gd name="T3" fmla="*/ 181451706 h 127"/>
                <a:gd name="T4" fmla="*/ 244456766 w 97"/>
                <a:gd name="T5" fmla="*/ 320061454 h 127"/>
                <a:gd name="T6" fmla="*/ 244456766 w 97"/>
                <a:gd name="T7" fmla="*/ 292338879 h 127"/>
                <a:gd name="T8" fmla="*/ 52924255 w 97"/>
                <a:gd name="T9" fmla="*/ 0 h 127"/>
                <a:gd name="T10" fmla="*/ 0 w 97"/>
                <a:gd name="T11" fmla="*/ 181451706 h 127"/>
                <a:gd name="T12" fmla="*/ 131048559 w 97"/>
                <a:gd name="T13" fmla="*/ 141129116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127"/>
                <a:gd name="T23" fmla="*/ 97 w 97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127">
                  <a:moveTo>
                    <a:pt x="52" y="56"/>
                  </a:moveTo>
                  <a:lnTo>
                    <a:pt x="45" y="72"/>
                  </a:lnTo>
                  <a:lnTo>
                    <a:pt x="97" y="127"/>
                  </a:lnTo>
                  <a:lnTo>
                    <a:pt x="97" y="116"/>
                  </a:lnTo>
                  <a:lnTo>
                    <a:pt x="21" y="0"/>
                  </a:lnTo>
                  <a:lnTo>
                    <a:pt x="0" y="72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6" name="Rectangle 67"/>
            <p:cNvSpPr>
              <a:spLocks noChangeArrowheads="1"/>
            </p:cNvSpPr>
            <p:nvPr/>
          </p:nvSpPr>
          <p:spPr bwMode="auto">
            <a:xfrm>
              <a:off x="609600" y="815975"/>
              <a:ext cx="119063" cy="166688"/>
            </a:xfrm>
            <a:prstGeom prst="rect">
              <a:avLst/>
            </a:prstGeom>
            <a:solidFill>
              <a:srgbClr val="E3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7" name="Rectangle 68"/>
            <p:cNvSpPr>
              <a:spLocks noChangeArrowheads="1"/>
            </p:cNvSpPr>
            <p:nvPr/>
          </p:nvSpPr>
          <p:spPr bwMode="auto">
            <a:xfrm>
              <a:off x="614362" y="850900"/>
              <a:ext cx="4763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8" name="Freeform 69"/>
            <p:cNvSpPr>
              <a:spLocks noEditPoints="1" noChangeArrowheads="1"/>
            </p:cNvSpPr>
            <p:nvPr/>
          </p:nvSpPr>
          <p:spPr bwMode="auto">
            <a:xfrm>
              <a:off x="631825" y="850900"/>
              <a:ext cx="79375" cy="11113"/>
            </a:xfrm>
            <a:custGeom>
              <a:avLst/>
              <a:gdLst>
                <a:gd name="T0" fmla="*/ 126007824 w 50"/>
                <a:gd name="T1" fmla="*/ 17642683 h 7"/>
                <a:gd name="T2" fmla="*/ 105846580 w 50"/>
                <a:gd name="T3" fmla="*/ 17642683 h 7"/>
                <a:gd name="T4" fmla="*/ 105846580 w 50"/>
                <a:gd name="T5" fmla="*/ 0 h 7"/>
                <a:gd name="T6" fmla="*/ 126007824 w 50"/>
                <a:gd name="T7" fmla="*/ 0 h 7"/>
                <a:gd name="T8" fmla="*/ 126007824 w 50"/>
                <a:gd name="T9" fmla="*/ 17642683 h 7"/>
                <a:gd name="T10" fmla="*/ 90725622 w 50"/>
                <a:gd name="T11" fmla="*/ 17642683 h 7"/>
                <a:gd name="T12" fmla="*/ 73083740 w 50"/>
                <a:gd name="T13" fmla="*/ 17642683 h 7"/>
                <a:gd name="T14" fmla="*/ 73083740 w 50"/>
                <a:gd name="T15" fmla="*/ 0 h 7"/>
                <a:gd name="T16" fmla="*/ 90725622 w 50"/>
                <a:gd name="T17" fmla="*/ 0 h 7"/>
                <a:gd name="T18" fmla="*/ 90725622 w 50"/>
                <a:gd name="T19" fmla="*/ 17642683 h 7"/>
                <a:gd name="T20" fmla="*/ 52924084 w 50"/>
                <a:gd name="T21" fmla="*/ 17642683 h 7"/>
                <a:gd name="T22" fmla="*/ 35282189 w 50"/>
                <a:gd name="T23" fmla="*/ 17642683 h 7"/>
                <a:gd name="T24" fmla="*/ 35282189 w 50"/>
                <a:gd name="T25" fmla="*/ 0 h 7"/>
                <a:gd name="T26" fmla="*/ 52924084 w 50"/>
                <a:gd name="T27" fmla="*/ 0 h 7"/>
                <a:gd name="T28" fmla="*/ 52924084 w 50"/>
                <a:gd name="T29" fmla="*/ 17642683 h 7"/>
                <a:gd name="T30" fmla="*/ 17640301 w 50"/>
                <a:gd name="T31" fmla="*/ 17642683 h 7"/>
                <a:gd name="T32" fmla="*/ 0 w 50"/>
                <a:gd name="T33" fmla="*/ 17642683 h 7"/>
                <a:gd name="T34" fmla="*/ 0 w 50"/>
                <a:gd name="T35" fmla="*/ 0 h 7"/>
                <a:gd name="T36" fmla="*/ 17640301 w 50"/>
                <a:gd name="T37" fmla="*/ 0 h 7"/>
                <a:gd name="T38" fmla="*/ 17640301 w 50"/>
                <a:gd name="T39" fmla="*/ 17642683 h 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7"/>
                <a:gd name="T62" fmla="*/ 50 w 50"/>
                <a:gd name="T63" fmla="*/ 7 h 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7">
                  <a:moveTo>
                    <a:pt x="50" y="7"/>
                  </a:moveTo>
                  <a:lnTo>
                    <a:pt x="42" y="7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0" y="7"/>
                  </a:lnTo>
                  <a:close/>
                  <a:moveTo>
                    <a:pt x="36" y="7"/>
                  </a:moveTo>
                  <a:lnTo>
                    <a:pt x="29" y="7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36" y="7"/>
                  </a:lnTo>
                  <a:close/>
                  <a:moveTo>
                    <a:pt x="21" y="7"/>
                  </a:moveTo>
                  <a:lnTo>
                    <a:pt x="14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1" y="7"/>
                  </a:lnTo>
                  <a:close/>
                  <a:moveTo>
                    <a:pt x="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9" name="Rectangle 70"/>
            <p:cNvSpPr>
              <a:spLocks noChangeArrowheads="1"/>
            </p:cNvSpPr>
            <p:nvPr/>
          </p:nvSpPr>
          <p:spPr bwMode="auto">
            <a:xfrm>
              <a:off x="722312" y="850900"/>
              <a:ext cx="6350" cy="1111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0" name="Rectangle 71"/>
            <p:cNvSpPr>
              <a:spLocks noChangeArrowheads="1"/>
            </p:cNvSpPr>
            <p:nvPr/>
          </p:nvSpPr>
          <p:spPr bwMode="auto">
            <a:xfrm>
              <a:off x="0" y="242887"/>
              <a:ext cx="958850" cy="53975"/>
            </a:xfrm>
            <a:prstGeom prst="rect">
              <a:avLst/>
            </a:prstGeom>
            <a:solidFill>
              <a:srgbClr val="69B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1" name="Freeform 72"/>
            <p:cNvSpPr>
              <a:spLocks noChangeArrowheads="1"/>
            </p:cNvSpPr>
            <p:nvPr/>
          </p:nvSpPr>
          <p:spPr bwMode="auto">
            <a:xfrm>
              <a:off x="153987" y="0"/>
              <a:ext cx="671513" cy="242888"/>
            </a:xfrm>
            <a:custGeom>
              <a:avLst/>
              <a:gdLst>
                <a:gd name="T0" fmla="*/ 1003023042 w 423"/>
                <a:gd name="T1" fmla="*/ 385585439 h 153"/>
                <a:gd name="T2" fmla="*/ 1066027770 w 423"/>
                <a:gd name="T3" fmla="*/ 0 h 153"/>
                <a:gd name="T4" fmla="*/ 0 w 423"/>
                <a:gd name="T5" fmla="*/ 0 h 153"/>
                <a:gd name="T6" fmla="*/ 50403160 w 423"/>
                <a:gd name="T7" fmla="*/ 385585439 h 153"/>
                <a:gd name="T8" fmla="*/ 1003023042 w 423"/>
                <a:gd name="T9" fmla="*/ 385585439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3"/>
                <a:gd name="T16" fmla="*/ 0 h 153"/>
                <a:gd name="T17" fmla="*/ 423 w 423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3" h="153">
                  <a:moveTo>
                    <a:pt x="398" y="153"/>
                  </a:moveTo>
                  <a:lnTo>
                    <a:pt x="423" y="0"/>
                  </a:lnTo>
                  <a:lnTo>
                    <a:pt x="0" y="0"/>
                  </a:lnTo>
                  <a:lnTo>
                    <a:pt x="20" y="153"/>
                  </a:lnTo>
                  <a:lnTo>
                    <a:pt x="398" y="153"/>
                  </a:lnTo>
                  <a:close/>
                </a:path>
              </a:pathLst>
            </a:custGeom>
            <a:solidFill>
              <a:srgbClr val="9AC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2" name="组合 168"/>
          <p:cNvGrpSpPr>
            <a:grpSpLocks/>
          </p:cNvGrpSpPr>
          <p:nvPr/>
        </p:nvGrpSpPr>
        <p:grpSpPr bwMode="auto">
          <a:xfrm>
            <a:off x="10044166" y="2572580"/>
            <a:ext cx="1228667" cy="1737733"/>
            <a:chOff x="0" y="0"/>
            <a:chExt cx="911225" cy="1287463"/>
          </a:xfrm>
        </p:grpSpPr>
        <p:sp>
          <p:nvSpPr>
            <p:cNvPr id="143" name="Rectangle 5"/>
            <p:cNvSpPr>
              <a:spLocks noChangeArrowheads="1"/>
            </p:cNvSpPr>
            <p:nvPr/>
          </p:nvSpPr>
          <p:spPr bwMode="auto">
            <a:xfrm>
              <a:off x="473075" y="763588"/>
              <a:ext cx="300038" cy="523875"/>
            </a:xfrm>
            <a:prstGeom prst="rect">
              <a:avLst/>
            </a:pr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4" name="Rectangle 6"/>
            <p:cNvSpPr>
              <a:spLocks noChangeArrowheads="1"/>
            </p:cNvSpPr>
            <p:nvPr/>
          </p:nvSpPr>
          <p:spPr bwMode="auto">
            <a:xfrm>
              <a:off x="173037" y="763588"/>
              <a:ext cx="300038" cy="523875"/>
            </a:xfrm>
            <a:prstGeom prst="rect">
              <a:avLst/>
            </a:pr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5" name="Freeform 7"/>
            <p:cNvSpPr>
              <a:spLocks noChangeArrowheads="1"/>
            </p:cNvSpPr>
            <p:nvPr/>
          </p:nvSpPr>
          <p:spPr bwMode="auto">
            <a:xfrm>
              <a:off x="107950" y="238125"/>
              <a:ext cx="365125" cy="525463"/>
            </a:xfrm>
            <a:custGeom>
              <a:avLst/>
              <a:gdLst>
                <a:gd name="T0" fmla="*/ 95054710 w 254"/>
                <a:gd name="T1" fmla="*/ 0 h 364"/>
                <a:gd name="T2" fmla="*/ 95054710 w 254"/>
                <a:gd name="T3" fmla="*/ 404280306 h 364"/>
                <a:gd name="T4" fmla="*/ 80590566 w 254"/>
                <a:gd name="T5" fmla="*/ 404280306 h 364"/>
                <a:gd name="T6" fmla="*/ 0 w 254"/>
                <a:gd name="T7" fmla="*/ 487638342 h 364"/>
                <a:gd name="T8" fmla="*/ 80590566 w 254"/>
                <a:gd name="T9" fmla="*/ 568910407 h 364"/>
                <a:gd name="T10" fmla="*/ 95054710 w 254"/>
                <a:gd name="T11" fmla="*/ 568910407 h 364"/>
                <a:gd name="T12" fmla="*/ 95054710 w 254"/>
                <a:gd name="T13" fmla="*/ 758547811 h 364"/>
                <a:gd name="T14" fmla="*/ 524867241 w 254"/>
                <a:gd name="T15" fmla="*/ 758547811 h 364"/>
                <a:gd name="T16" fmla="*/ 524867241 w 254"/>
                <a:gd name="T17" fmla="*/ 568910407 h 364"/>
                <a:gd name="T18" fmla="*/ 524867241 w 254"/>
                <a:gd name="T19" fmla="*/ 404280306 h 364"/>
                <a:gd name="T20" fmla="*/ 524867241 w 254"/>
                <a:gd name="T21" fmla="*/ 0 h 364"/>
                <a:gd name="T22" fmla="*/ 95054710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6" name="Freeform 8"/>
            <p:cNvSpPr>
              <a:spLocks noChangeArrowheads="1"/>
            </p:cNvSpPr>
            <p:nvPr/>
          </p:nvSpPr>
          <p:spPr bwMode="auto">
            <a:xfrm>
              <a:off x="473075" y="238125"/>
              <a:ext cx="366713" cy="525463"/>
            </a:xfrm>
            <a:custGeom>
              <a:avLst/>
              <a:gdLst>
                <a:gd name="T0" fmla="*/ 448150790 w 254"/>
                <a:gd name="T1" fmla="*/ 404280306 h 364"/>
                <a:gd name="T2" fmla="*/ 433558792 w 254"/>
                <a:gd name="T3" fmla="*/ 404280306 h 364"/>
                <a:gd name="T4" fmla="*/ 433558792 w 254"/>
                <a:gd name="T5" fmla="*/ 0 h 364"/>
                <a:gd name="T6" fmla="*/ 0 w 254"/>
                <a:gd name="T7" fmla="*/ 0 h 364"/>
                <a:gd name="T8" fmla="*/ 0 w 254"/>
                <a:gd name="T9" fmla="*/ 404280306 h 364"/>
                <a:gd name="T10" fmla="*/ 0 w 254"/>
                <a:gd name="T11" fmla="*/ 568910407 h 364"/>
                <a:gd name="T12" fmla="*/ 0 w 254"/>
                <a:gd name="T13" fmla="*/ 758547811 h 364"/>
                <a:gd name="T14" fmla="*/ 433558792 w 254"/>
                <a:gd name="T15" fmla="*/ 758547811 h 364"/>
                <a:gd name="T16" fmla="*/ 433558792 w 254"/>
                <a:gd name="T17" fmla="*/ 568910407 h 364"/>
                <a:gd name="T18" fmla="*/ 448150790 w 254"/>
                <a:gd name="T19" fmla="*/ 568910407 h 364"/>
                <a:gd name="T20" fmla="*/ 529442669 w 254"/>
                <a:gd name="T21" fmla="*/ 487638342 h 364"/>
                <a:gd name="T22" fmla="*/ 448150790 w 254"/>
                <a:gd name="T23" fmla="*/ 404280306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7" name="Freeform 9"/>
            <p:cNvSpPr>
              <a:spLocks noChangeArrowheads="1"/>
            </p:cNvSpPr>
            <p:nvPr/>
          </p:nvSpPr>
          <p:spPr bwMode="auto">
            <a:xfrm>
              <a:off x="0" y="0"/>
              <a:ext cx="911225" cy="568325"/>
            </a:xfrm>
            <a:custGeom>
              <a:avLst/>
              <a:gdLst>
                <a:gd name="T0" fmla="*/ 1243134261 w 632"/>
                <a:gd name="T1" fmla="*/ 559697718 h 394"/>
                <a:gd name="T2" fmla="*/ 1276395403 w 632"/>
                <a:gd name="T3" fmla="*/ 436938114 h 394"/>
                <a:gd name="T4" fmla="*/ 1035252487 w 632"/>
                <a:gd name="T5" fmla="*/ 195581722 h 394"/>
                <a:gd name="T6" fmla="*/ 929233230 w 632"/>
                <a:gd name="T7" fmla="*/ 220550510 h 394"/>
                <a:gd name="T8" fmla="*/ 675617026 w 632"/>
                <a:gd name="T9" fmla="*/ 0 h 394"/>
                <a:gd name="T10" fmla="*/ 422001003 w 632"/>
                <a:gd name="T11" fmla="*/ 224711975 h 394"/>
                <a:gd name="T12" fmla="*/ 324296580 w 632"/>
                <a:gd name="T13" fmla="*/ 197663175 h 394"/>
                <a:gd name="T14" fmla="*/ 139280444 w 632"/>
                <a:gd name="T15" fmla="*/ 382841957 h 394"/>
                <a:gd name="T16" fmla="*/ 153832644 w 632"/>
                <a:gd name="T17" fmla="*/ 455663984 h 394"/>
                <a:gd name="T18" fmla="*/ 0 w 632"/>
                <a:gd name="T19" fmla="*/ 636682652 h 394"/>
                <a:gd name="T20" fmla="*/ 182935602 w 632"/>
                <a:gd name="T21" fmla="*/ 819780070 h 394"/>
                <a:gd name="T22" fmla="*/ 365872646 w 632"/>
                <a:gd name="T23" fmla="*/ 636682652 h 394"/>
                <a:gd name="T24" fmla="*/ 365872646 w 632"/>
                <a:gd name="T25" fmla="*/ 620036793 h 394"/>
                <a:gd name="T26" fmla="*/ 492680027 w 632"/>
                <a:gd name="T27" fmla="*/ 678294415 h 394"/>
                <a:gd name="T28" fmla="*/ 648591718 w 632"/>
                <a:gd name="T29" fmla="*/ 574262123 h 394"/>
                <a:gd name="T30" fmla="*/ 735902034 w 632"/>
                <a:gd name="T31" fmla="*/ 607552399 h 394"/>
                <a:gd name="T32" fmla="*/ 831528897 w 632"/>
                <a:gd name="T33" fmla="*/ 565939194 h 394"/>
                <a:gd name="T34" fmla="*/ 1035252487 w 632"/>
                <a:gd name="T35" fmla="*/ 678294415 h 394"/>
                <a:gd name="T36" fmla="*/ 1035252487 w 632"/>
                <a:gd name="T37" fmla="*/ 678294415 h 394"/>
                <a:gd name="T38" fmla="*/ 1035252487 w 632"/>
                <a:gd name="T39" fmla="*/ 680375869 h 394"/>
                <a:gd name="T40" fmla="*/ 1174534328 w 632"/>
                <a:gd name="T41" fmla="*/ 819780070 h 394"/>
                <a:gd name="T42" fmla="*/ 1313814727 w 632"/>
                <a:gd name="T43" fmla="*/ 680375869 h 394"/>
                <a:gd name="T44" fmla="*/ 1243134261 w 632"/>
                <a:gd name="T45" fmla="*/ 559697718 h 39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32"/>
                <a:gd name="T70" fmla="*/ 0 h 394"/>
                <a:gd name="T71" fmla="*/ 632 w 632"/>
                <a:gd name="T72" fmla="*/ 394 h 39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32" h="394">
                  <a:moveTo>
                    <a:pt x="598" y="269"/>
                  </a:moveTo>
                  <a:cubicBezTo>
                    <a:pt x="608" y="251"/>
                    <a:pt x="614" y="231"/>
                    <a:pt x="614" y="210"/>
                  </a:cubicBezTo>
                  <a:cubicBezTo>
                    <a:pt x="614" y="146"/>
                    <a:pt x="562" y="94"/>
                    <a:pt x="498" y="94"/>
                  </a:cubicBezTo>
                  <a:cubicBezTo>
                    <a:pt x="480" y="94"/>
                    <a:pt x="462" y="98"/>
                    <a:pt x="447" y="106"/>
                  </a:cubicBezTo>
                  <a:cubicBezTo>
                    <a:pt x="438" y="46"/>
                    <a:pt x="387" y="0"/>
                    <a:pt x="325" y="0"/>
                  </a:cubicBezTo>
                  <a:cubicBezTo>
                    <a:pt x="262" y="0"/>
                    <a:pt x="210" y="47"/>
                    <a:pt x="203" y="108"/>
                  </a:cubicBezTo>
                  <a:cubicBezTo>
                    <a:pt x="189" y="100"/>
                    <a:pt x="173" y="95"/>
                    <a:pt x="156" y="95"/>
                  </a:cubicBezTo>
                  <a:cubicBezTo>
                    <a:pt x="107" y="95"/>
                    <a:pt x="67" y="135"/>
                    <a:pt x="67" y="184"/>
                  </a:cubicBezTo>
                  <a:cubicBezTo>
                    <a:pt x="67" y="196"/>
                    <a:pt x="70" y="208"/>
                    <a:pt x="74" y="219"/>
                  </a:cubicBezTo>
                  <a:cubicBezTo>
                    <a:pt x="32" y="225"/>
                    <a:pt x="0" y="262"/>
                    <a:pt x="0" y="306"/>
                  </a:cubicBezTo>
                  <a:cubicBezTo>
                    <a:pt x="0" y="354"/>
                    <a:pt x="39" y="394"/>
                    <a:pt x="88" y="394"/>
                  </a:cubicBezTo>
                  <a:cubicBezTo>
                    <a:pt x="137" y="394"/>
                    <a:pt x="176" y="354"/>
                    <a:pt x="176" y="306"/>
                  </a:cubicBezTo>
                  <a:cubicBezTo>
                    <a:pt x="176" y="303"/>
                    <a:pt x="176" y="301"/>
                    <a:pt x="176" y="298"/>
                  </a:cubicBezTo>
                  <a:cubicBezTo>
                    <a:pt x="191" y="315"/>
                    <a:pt x="213" y="326"/>
                    <a:pt x="237" y="326"/>
                  </a:cubicBezTo>
                  <a:cubicBezTo>
                    <a:pt x="271" y="326"/>
                    <a:pt x="300" y="305"/>
                    <a:pt x="312" y="276"/>
                  </a:cubicBezTo>
                  <a:cubicBezTo>
                    <a:pt x="323" y="286"/>
                    <a:pt x="338" y="292"/>
                    <a:pt x="354" y="292"/>
                  </a:cubicBezTo>
                  <a:cubicBezTo>
                    <a:pt x="372" y="292"/>
                    <a:pt x="389" y="284"/>
                    <a:pt x="400" y="272"/>
                  </a:cubicBezTo>
                  <a:cubicBezTo>
                    <a:pt x="421" y="304"/>
                    <a:pt x="457" y="326"/>
                    <a:pt x="498" y="326"/>
                  </a:cubicBezTo>
                  <a:cubicBezTo>
                    <a:pt x="498" y="326"/>
                    <a:pt x="498" y="326"/>
                    <a:pt x="498" y="326"/>
                  </a:cubicBezTo>
                  <a:cubicBezTo>
                    <a:pt x="498" y="326"/>
                    <a:pt x="498" y="327"/>
                    <a:pt x="498" y="327"/>
                  </a:cubicBezTo>
                  <a:cubicBezTo>
                    <a:pt x="498" y="364"/>
                    <a:pt x="528" y="394"/>
                    <a:pt x="565" y="394"/>
                  </a:cubicBezTo>
                  <a:cubicBezTo>
                    <a:pt x="602" y="394"/>
                    <a:pt x="632" y="364"/>
                    <a:pt x="632" y="327"/>
                  </a:cubicBezTo>
                  <a:cubicBezTo>
                    <a:pt x="632" y="302"/>
                    <a:pt x="618" y="280"/>
                    <a:pt x="598" y="269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8" name="Freeform 10"/>
            <p:cNvSpPr>
              <a:spLocks noChangeArrowheads="1"/>
            </p:cNvSpPr>
            <p:nvPr/>
          </p:nvSpPr>
          <p:spPr bwMode="auto">
            <a:xfrm>
              <a:off x="473075" y="715963"/>
              <a:ext cx="300038" cy="571500"/>
            </a:xfrm>
            <a:custGeom>
              <a:avLst/>
              <a:gdLst>
                <a:gd name="T0" fmla="*/ 476311163 w 189"/>
                <a:gd name="T1" fmla="*/ 0 h 360"/>
                <a:gd name="T2" fmla="*/ 201612820 w 189"/>
                <a:gd name="T3" fmla="*/ 0 h 360"/>
                <a:gd name="T4" fmla="*/ 201612820 w 189"/>
                <a:gd name="T5" fmla="*/ 75604687 h 360"/>
                <a:gd name="T6" fmla="*/ 0 w 189"/>
                <a:gd name="T7" fmla="*/ 226814085 h 360"/>
                <a:gd name="T8" fmla="*/ 0 w 189"/>
                <a:gd name="T9" fmla="*/ 907256339 h 360"/>
                <a:gd name="T10" fmla="*/ 476311163 w 189"/>
                <a:gd name="T11" fmla="*/ 907256339 h 360"/>
                <a:gd name="T12" fmla="*/ 476311163 w 189"/>
                <a:gd name="T13" fmla="*/ 0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9"/>
                <a:gd name="T22" fmla="*/ 0 h 360"/>
                <a:gd name="T23" fmla="*/ 189 w 189"/>
                <a:gd name="T24" fmla="*/ 360 h 3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9" h="360">
                  <a:moveTo>
                    <a:pt x="189" y="0"/>
                  </a:moveTo>
                  <a:lnTo>
                    <a:pt x="80" y="0"/>
                  </a:lnTo>
                  <a:lnTo>
                    <a:pt x="80" y="30"/>
                  </a:lnTo>
                  <a:lnTo>
                    <a:pt x="0" y="90"/>
                  </a:lnTo>
                  <a:lnTo>
                    <a:pt x="0" y="360"/>
                  </a:lnTo>
                  <a:lnTo>
                    <a:pt x="189" y="36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4B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9" name="Freeform 11"/>
            <p:cNvSpPr>
              <a:spLocks noChangeArrowheads="1"/>
            </p:cNvSpPr>
            <p:nvPr/>
          </p:nvSpPr>
          <p:spPr bwMode="auto">
            <a:xfrm>
              <a:off x="173037" y="715963"/>
              <a:ext cx="369888" cy="571500"/>
            </a:xfrm>
            <a:custGeom>
              <a:avLst/>
              <a:gdLst>
                <a:gd name="T0" fmla="*/ 267136953 w 233"/>
                <a:gd name="T1" fmla="*/ 75604687 h 360"/>
                <a:gd name="T2" fmla="*/ 267136953 w 233"/>
                <a:gd name="T3" fmla="*/ 0 h 360"/>
                <a:gd name="T4" fmla="*/ 0 w 233"/>
                <a:gd name="T5" fmla="*/ 0 h 360"/>
                <a:gd name="T6" fmla="*/ 0 w 233"/>
                <a:gd name="T7" fmla="*/ 907256339 h 360"/>
                <a:gd name="T8" fmla="*/ 587198038 w 233"/>
                <a:gd name="T9" fmla="*/ 907256339 h 360"/>
                <a:gd name="T10" fmla="*/ 587198038 w 233"/>
                <a:gd name="T11" fmla="*/ 309978419 h 360"/>
                <a:gd name="T12" fmla="*/ 267136953 w 233"/>
                <a:gd name="T13" fmla="*/ 75604687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3"/>
                <a:gd name="T22" fmla="*/ 0 h 360"/>
                <a:gd name="T23" fmla="*/ 233 w 233"/>
                <a:gd name="T24" fmla="*/ 360 h 3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3" h="360">
                  <a:moveTo>
                    <a:pt x="106" y="30"/>
                  </a:moveTo>
                  <a:lnTo>
                    <a:pt x="106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233" y="360"/>
                  </a:lnTo>
                  <a:lnTo>
                    <a:pt x="233" y="123"/>
                  </a:lnTo>
                  <a:lnTo>
                    <a:pt x="106" y="30"/>
                  </a:lnTo>
                  <a:close/>
                </a:path>
              </a:pathLst>
            </a:custGeom>
            <a:solidFill>
              <a:srgbClr val="F6C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0" name="Oval 12"/>
            <p:cNvSpPr>
              <a:spLocks noChangeArrowheads="1"/>
            </p:cNvSpPr>
            <p:nvPr/>
          </p:nvSpPr>
          <p:spPr bwMode="auto">
            <a:xfrm>
              <a:off x="485775" y="942975"/>
              <a:ext cx="34925" cy="38100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>
              <a:off x="485775" y="1063625"/>
              <a:ext cx="34925" cy="36513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2" name="Oval 14"/>
            <p:cNvSpPr>
              <a:spLocks noChangeArrowheads="1"/>
            </p:cNvSpPr>
            <p:nvPr/>
          </p:nvSpPr>
          <p:spPr bwMode="auto">
            <a:xfrm>
              <a:off x="485775" y="1185863"/>
              <a:ext cx="34925" cy="34925"/>
            </a:xfrm>
            <a:prstGeom prst="ellipse">
              <a:avLst/>
            </a:prstGeom>
            <a:solidFill>
              <a:srgbClr val="C9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53" name="组合 169"/>
          <p:cNvGrpSpPr>
            <a:grpSpLocks/>
          </p:cNvGrpSpPr>
          <p:nvPr/>
        </p:nvGrpSpPr>
        <p:grpSpPr bwMode="auto">
          <a:xfrm>
            <a:off x="681537" y="4605009"/>
            <a:ext cx="1270797" cy="1899327"/>
            <a:chOff x="0" y="0"/>
            <a:chExt cx="860425" cy="1287463"/>
          </a:xfrm>
        </p:grpSpPr>
        <p:sp>
          <p:nvSpPr>
            <p:cNvPr id="154" name="Rectangle 39"/>
            <p:cNvSpPr>
              <a:spLocks noChangeArrowheads="1"/>
            </p:cNvSpPr>
            <p:nvPr/>
          </p:nvSpPr>
          <p:spPr bwMode="auto">
            <a:xfrm>
              <a:off x="450850" y="762000"/>
              <a:ext cx="298450" cy="525463"/>
            </a:xfrm>
            <a:prstGeom prst="rect">
              <a:avLst/>
            </a:prstGeom>
            <a:solidFill>
              <a:srgbClr val="F2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5" name="Rectangle 40"/>
            <p:cNvSpPr>
              <a:spLocks noChangeArrowheads="1"/>
            </p:cNvSpPr>
            <p:nvPr/>
          </p:nvSpPr>
          <p:spPr bwMode="auto">
            <a:xfrm>
              <a:off x="150813" y="762000"/>
              <a:ext cx="300038" cy="525463"/>
            </a:xfrm>
            <a:prstGeom prst="rect">
              <a:avLst/>
            </a:prstGeom>
            <a:solidFill>
              <a:srgbClr val="FF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6" name="Freeform 41"/>
            <p:cNvSpPr>
              <a:spLocks noChangeArrowheads="1"/>
            </p:cNvSpPr>
            <p:nvPr/>
          </p:nvSpPr>
          <p:spPr bwMode="auto">
            <a:xfrm>
              <a:off x="450850" y="762000"/>
              <a:ext cx="298450" cy="525463"/>
            </a:xfrm>
            <a:custGeom>
              <a:avLst/>
              <a:gdLst>
                <a:gd name="T0" fmla="*/ 0 w 208"/>
                <a:gd name="T1" fmla="*/ 758547811 h 364"/>
                <a:gd name="T2" fmla="*/ 428232758 w 208"/>
                <a:gd name="T3" fmla="*/ 758547811 h 364"/>
                <a:gd name="T4" fmla="*/ 428232758 w 208"/>
                <a:gd name="T5" fmla="*/ 0 h 364"/>
                <a:gd name="T6" fmla="*/ 269704110 w 208"/>
                <a:gd name="T7" fmla="*/ 0 h 364"/>
                <a:gd name="T8" fmla="*/ 0 w 208"/>
                <a:gd name="T9" fmla="*/ 175049901 h 364"/>
                <a:gd name="T10" fmla="*/ 0 w 208"/>
                <a:gd name="T11" fmla="*/ 758547811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364"/>
                <a:gd name="T20" fmla="*/ 208 w 208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364">
                  <a:moveTo>
                    <a:pt x="0" y="364"/>
                  </a:moveTo>
                  <a:cubicBezTo>
                    <a:pt x="208" y="364"/>
                    <a:pt x="208" y="364"/>
                    <a:pt x="208" y="36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2" y="39"/>
                    <a:pt x="56" y="65"/>
                    <a:pt x="0" y="84"/>
                  </a:cubicBezTo>
                  <a:lnTo>
                    <a:pt x="0" y="364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7" name="Freeform 42"/>
            <p:cNvSpPr>
              <a:spLocks noChangeArrowheads="1"/>
            </p:cNvSpPr>
            <p:nvPr/>
          </p:nvSpPr>
          <p:spPr bwMode="auto">
            <a:xfrm>
              <a:off x="150813" y="762000"/>
              <a:ext cx="300038" cy="525463"/>
            </a:xfrm>
            <a:custGeom>
              <a:avLst/>
              <a:gdLst>
                <a:gd name="T0" fmla="*/ 0 w 208"/>
                <a:gd name="T1" fmla="*/ 0 h 364"/>
                <a:gd name="T2" fmla="*/ 0 w 208"/>
                <a:gd name="T3" fmla="*/ 758547811 h 364"/>
                <a:gd name="T4" fmla="*/ 432801983 w 208"/>
                <a:gd name="T5" fmla="*/ 758547811 h 364"/>
                <a:gd name="T6" fmla="*/ 432801983 w 208"/>
                <a:gd name="T7" fmla="*/ 175049901 h 364"/>
                <a:gd name="T8" fmla="*/ 89473347 w 208"/>
                <a:gd name="T9" fmla="*/ 0 h 364"/>
                <a:gd name="T10" fmla="*/ 0 w 208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364"/>
                <a:gd name="T20" fmla="*/ 208 w 208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364">
                  <a:moveTo>
                    <a:pt x="0" y="0"/>
                  </a:move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140" y="70"/>
                    <a:pt x="84" y="44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8" name="Freeform 43"/>
            <p:cNvSpPr>
              <a:spLocks noChangeArrowheads="1"/>
            </p:cNvSpPr>
            <p:nvPr/>
          </p:nvSpPr>
          <p:spPr bwMode="auto">
            <a:xfrm>
              <a:off x="439738" y="873125"/>
              <a:ext cx="144463" cy="122238"/>
            </a:xfrm>
            <a:custGeom>
              <a:avLst/>
              <a:gdLst>
                <a:gd name="T0" fmla="*/ 194087516 w 100"/>
                <a:gd name="T1" fmla="*/ 175789731 h 85"/>
                <a:gd name="T2" fmla="*/ 185738957 w 100"/>
                <a:gd name="T3" fmla="*/ 173721752 h 85"/>
                <a:gd name="T4" fmla="*/ 6261027 w 100"/>
                <a:gd name="T5" fmla="*/ 24817193 h 85"/>
                <a:gd name="T6" fmla="*/ 4173536 w 100"/>
                <a:gd name="T7" fmla="*/ 6203939 h 85"/>
                <a:gd name="T8" fmla="*/ 22956614 w 100"/>
                <a:gd name="T9" fmla="*/ 4135959 h 85"/>
                <a:gd name="T10" fmla="*/ 202434586 w 100"/>
                <a:gd name="T11" fmla="*/ 153040528 h 85"/>
                <a:gd name="T12" fmla="*/ 204522075 w 100"/>
                <a:gd name="T13" fmla="*/ 171653773 h 85"/>
                <a:gd name="T14" fmla="*/ 194087516 w 100"/>
                <a:gd name="T15" fmla="*/ 175789731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85"/>
                <a:gd name="T26" fmla="*/ 100 w 100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85">
                  <a:moveTo>
                    <a:pt x="93" y="85"/>
                  </a:moveTo>
                  <a:cubicBezTo>
                    <a:pt x="92" y="85"/>
                    <a:pt x="90" y="85"/>
                    <a:pt x="89" y="8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5" y="1"/>
                    <a:pt x="8" y="0"/>
                    <a:pt x="11" y="2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9" y="77"/>
                    <a:pt x="100" y="80"/>
                    <a:pt x="98" y="83"/>
                  </a:cubicBezTo>
                  <a:cubicBezTo>
                    <a:pt x="96" y="84"/>
                    <a:pt x="95" y="85"/>
                    <a:pt x="93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9" name="Freeform 44"/>
            <p:cNvSpPr>
              <a:spLocks noChangeArrowheads="1"/>
            </p:cNvSpPr>
            <p:nvPr/>
          </p:nvSpPr>
          <p:spPr bwMode="auto">
            <a:xfrm>
              <a:off x="344488" y="873125"/>
              <a:ext cx="115888" cy="122238"/>
            </a:xfrm>
            <a:custGeom>
              <a:avLst/>
              <a:gdLst>
                <a:gd name="T0" fmla="*/ 14688804 w 80"/>
                <a:gd name="T1" fmla="*/ 175789731 h 85"/>
                <a:gd name="T2" fmla="*/ 6295616 w 80"/>
                <a:gd name="T3" fmla="*/ 171653773 h 85"/>
                <a:gd name="T4" fmla="*/ 6295616 w 80"/>
                <a:gd name="T5" fmla="*/ 155108506 h 85"/>
                <a:gd name="T6" fmla="*/ 144791906 w 80"/>
                <a:gd name="T7" fmla="*/ 6203939 h 85"/>
                <a:gd name="T8" fmla="*/ 161579725 w 80"/>
                <a:gd name="T9" fmla="*/ 6203939 h 85"/>
                <a:gd name="T10" fmla="*/ 161579725 w 80"/>
                <a:gd name="T11" fmla="*/ 22749208 h 85"/>
                <a:gd name="T12" fmla="*/ 23083438 w 80"/>
                <a:gd name="T13" fmla="*/ 171653773 h 85"/>
                <a:gd name="T14" fmla="*/ 14688804 w 80"/>
                <a:gd name="T15" fmla="*/ 175789731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5"/>
                <a:gd name="T26" fmla="*/ 80 w 80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5">
                  <a:moveTo>
                    <a:pt x="7" y="85"/>
                  </a:moveTo>
                  <a:cubicBezTo>
                    <a:pt x="6" y="85"/>
                    <a:pt x="4" y="84"/>
                    <a:pt x="3" y="83"/>
                  </a:cubicBezTo>
                  <a:cubicBezTo>
                    <a:pt x="1" y="81"/>
                    <a:pt x="0" y="77"/>
                    <a:pt x="3" y="7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1"/>
                    <a:pt x="75" y="0"/>
                    <a:pt x="77" y="3"/>
                  </a:cubicBezTo>
                  <a:cubicBezTo>
                    <a:pt x="79" y="5"/>
                    <a:pt x="80" y="9"/>
                    <a:pt x="77" y="11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9" y="85"/>
                    <a:pt x="7" y="85"/>
                  </a:cubicBez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0" name="Freeform 45"/>
            <p:cNvSpPr>
              <a:spLocks noEditPoints="1" noChangeArrowheads="1"/>
            </p:cNvSpPr>
            <p:nvPr/>
          </p:nvSpPr>
          <p:spPr bwMode="auto">
            <a:xfrm>
              <a:off x="315913" y="976312"/>
              <a:ext cx="249238" cy="222250"/>
            </a:xfrm>
            <a:custGeom>
              <a:avLst/>
              <a:gdLst>
                <a:gd name="T0" fmla="*/ 133569341 w 157"/>
                <a:gd name="T1" fmla="*/ 0 h 140"/>
                <a:gd name="T2" fmla="*/ 264617727 w 157"/>
                <a:gd name="T3" fmla="*/ 0 h 140"/>
                <a:gd name="T4" fmla="*/ 395666064 w 157"/>
                <a:gd name="T5" fmla="*/ 352821820 h 140"/>
                <a:gd name="T6" fmla="*/ 332661262 w 157"/>
                <a:gd name="T7" fmla="*/ 352821820 h 140"/>
                <a:gd name="T8" fmla="*/ 315020934 w 157"/>
                <a:gd name="T9" fmla="*/ 309978389 h 140"/>
                <a:gd name="T10" fmla="*/ 83166109 w 157"/>
                <a:gd name="T11" fmla="*/ 309978389 h 140"/>
                <a:gd name="T12" fmla="*/ 65524193 w 157"/>
                <a:gd name="T13" fmla="*/ 352821820 h 140"/>
                <a:gd name="T14" fmla="*/ 0 w 157"/>
                <a:gd name="T15" fmla="*/ 352821820 h 140"/>
                <a:gd name="T16" fmla="*/ 133569341 w 157"/>
                <a:gd name="T17" fmla="*/ 0 h 140"/>
                <a:gd name="T18" fmla="*/ 178932227 w 157"/>
                <a:gd name="T19" fmla="*/ 45362805 h 140"/>
                <a:gd name="T20" fmla="*/ 103327392 w 157"/>
                <a:gd name="T21" fmla="*/ 264615596 h 140"/>
                <a:gd name="T22" fmla="*/ 294859651 w 157"/>
                <a:gd name="T23" fmla="*/ 264615596 h 140"/>
                <a:gd name="T24" fmla="*/ 219254841 w 157"/>
                <a:gd name="T25" fmla="*/ 45362805 h 140"/>
                <a:gd name="T26" fmla="*/ 178932227 w 157"/>
                <a:gd name="T27" fmla="*/ 45362805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7"/>
                <a:gd name="T43" fmla="*/ 0 h 140"/>
                <a:gd name="T44" fmla="*/ 157 w 157"/>
                <a:gd name="T45" fmla="*/ 140 h 1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7" h="140">
                  <a:moveTo>
                    <a:pt x="53" y="0"/>
                  </a:moveTo>
                  <a:lnTo>
                    <a:pt x="105" y="0"/>
                  </a:lnTo>
                  <a:lnTo>
                    <a:pt x="157" y="140"/>
                  </a:lnTo>
                  <a:lnTo>
                    <a:pt x="132" y="140"/>
                  </a:lnTo>
                  <a:lnTo>
                    <a:pt x="125" y="123"/>
                  </a:lnTo>
                  <a:lnTo>
                    <a:pt x="33" y="123"/>
                  </a:lnTo>
                  <a:lnTo>
                    <a:pt x="26" y="140"/>
                  </a:lnTo>
                  <a:lnTo>
                    <a:pt x="0" y="140"/>
                  </a:lnTo>
                  <a:lnTo>
                    <a:pt x="53" y="0"/>
                  </a:lnTo>
                  <a:close/>
                  <a:moveTo>
                    <a:pt x="71" y="18"/>
                  </a:moveTo>
                  <a:lnTo>
                    <a:pt x="41" y="105"/>
                  </a:lnTo>
                  <a:lnTo>
                    <a:pt x="117" y="105"/>
                  </a:lnTo>
                  <a:lnTo>
                    <a:pt x="87" y="18"/>
                  </a:lnTo>
                  <a:lnTo>
                    <a:pt x="71" y="18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FFC966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1" name="Freeform 46"/>
            <p:cNvSpPr>
              <a:spLocks noChangeArrowheads="1"/>
            </p:cNvSpPr>
            <p:nvPr/>
          </p:nvSpPr>
          <p:spPr bwMode="auto">
            <a:xfrm>
              <a:off x="331788" y="987425"/>
              <a:ext cx="214313" cy="204788"/>
            </a:xfrm>
            <a:custGeom>
              <a:avLst/>
              <a:gdLst>
                <a:gd name="T0" fmla="*/ 10080647 w 135"/>
                <a:gd name="T1" fmla="*/ 325101689 h 129"/>
                <a:gd name="T2" fmla="*/ 0 w 135"/>
                <a:gd name="T3" fmla="*/ 322580734 h 129"/>
                <a:gd name="T4" fmla="*/ 118448410 w 135"/>
                <a:gd name="T5" fmla="*/ 0 h 129"/>
                <a:gd name="T6" fmla="*/ 221774266 w 135"/>
                <a:gd name="T7" fmla="*/ 0 h 129"/>
                <a:gd name="T8" fmla="*/ 340222627 w 135"/>
                <a:gd name="T9" fmla="*/ 322580734 h 129"/>
                <a:gd name="T10" fmla="*/ 330141983 w 135"/>
                <a:gd name="T11" fmla="*/ 325101689 h 129"/>
                <a:gd name="T12" fmla="*/ 216733944 w 135"/>
                <a:gd name="T13" fmla="*/ 7561280 h 129"/>
                <a:gd name="T14" fmla="*/ 123488732 w 135"/>
                <a:gd name="T15" fmla="*/ 7561280 h 129"/>
                <a:gd name="T16" fmla="*/ 10080647 w 135"/>
                <a:gd name="T17" fmla="*/ 325101689 h 1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"/>
                <a:gd name="T28" fmla="*/ 0 h 129"/>
                <a:gd name="T29" fmla="*/ 135 w 135"/>
                <a:gd name="T30" fmla="*/ 129 h 1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" h="129">
                  <a:moveTo>
                    <a:pt x="4" y="129"/>
                  </a:moveTo>
                  <a:lnTo>
                    <a:pt x="0" y="128"/>
                  </a:lnTo>
                  <a:lnTo>
                    <a:pt x="47" y="0"/>
                  </a:lnTo>
                  <a:lnTo>
                    <a:pt x="88" y="0"/>
                  </a:lnTo>
                  <a:lnTo>
                    <a:pt x="135" y="128"/>
                  </a:lnTo>
                  <a:lnTo>
                    <a:pt x="131" y="129"/>
                  </a:lnTo>
                  <a:lnTo>
                    <a:pt x="86" y="3"/>
                  </a:lnTo>
                  <a:lnTo>
                    <a:pt x="49" y="3"/>
                  </a:lnTo>
                  <a:lnTo>
                    <a:pt x="4" y="129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2" name="Rectangle 47"/>
            <p:cNvSpPr>
              <a:spLocks noChangeArrowheads="1"/>
            </p:cNvSpPr>
            <p:nvPr/>
          </p:nvSpPr>
          <p:spPr bwMode="auto">
            <a:xfrm>
              <a:off x="349250" y="1150937"/>
              <a:ext cx="180975" cy="6350"/>
            </a:xfrm>
            <a:prstGeom prst="rect">
              <a:avLst/>
            </a:pr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3" name="Freeform 48"/>
            <p:cNvSpPr>
              <a:spLocks noChangeArrowheads="1"/>
            </p:cNvSpPr>
            <p:nvPr/>
          </p:nvSpPr>
          <p:spPr bwMode="auto">
            <a:xfrm>
              <a:off x="84138" y="236537"/>
              <a:ext cx="366713" cy="525463"/>
            </a:xfrm>
            <a:custGeom>
              <a:avLst/>
              <a:gdLst>
                <a:gd name="T0" fmla="*/ 95883922 w 254"/>
                <a:gd name="T1" fmla="*/ 0 h 364"/>
                <a:gd name="T2" fmla="*/ 95883922 w 254"/>
                <a:gd name="T3" fmla="*/ 404280306 h 364"/>
                <a:gd name="T4" fmla="*/ 81291901 w 254"/>
                <a:gd name="T5" fmla="*/ 404280306 h 364"/>
                <a:gd name="T6" fmla="*/ 0 w 254"/>
                <a:gd name="T7" fmla="*/ 487638342 h 364"/>
                <a:gd name="T8" fmla="*/ 81291901 w 254"/>
                <a:gd name="T9" fmla="*/ 568910407 h 364"/>
                <a:gd name="T10" fmla="*/ 95883922 w 254"/>
                <a:gd name="T11" fmla="*/ 568910407 h 364"/>
                <a:gd name="T12" fmla="*/ 95883922 w 254"/>
                <a:gd name="T13" fmla="*/ 758547811 h 364"/>
                <a:gd name="T14" fmla="*/ 529442669 w 254"/>
                <a:gd name="T15" fmla="*/ 758547811 h 364"/>
                <a:gd name="T16" fmla="*/ 529442669 w 254"/>
                <a:gd name="T17" fmla="*/ 568910407 h 364"/>
                <a:gd name="T18" fmla="*/ 529442669 w 254"/>
                <a:gd name="T19" fmla="*/ 404280306 h 364"/>
                <a:gd name="T20" fmla="*/ 529442669 w 254"/>
                <a:gd name="T21" fmla="*/ 0 h 364"/>
                <a:gd name="T22" fmla="*/ 95883922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4" name="Freeform 49"/>
            <p:cNvSpPr>
              <a:spLocks noChangeArrowheads="1"/>
            </p:cNvSpPr>
            <p:nvPr/>
          </p:nvSpPr>
          <p:spPr bwMode="auto">
            <a:xfrm>
              <a:off x="450850" y="236537"/>
              <a:ext cx="365125" cy="525463"/>
            </a:xfrm>
            <a:custGeom>
              <a:avLst/>
              <a:gdLst>
                <a:gd name="T0" fmla="*/ 444278135 w 254"/>
                <a:gd name="T1" fmla="*/ 404280306 h 364"/>
                <a:gd name="T2" fmla="*/ 429812576 w 254"/>
                <a:gd name="T3" fmla="*/ 404280306 h 364"/>
                <a:gd name="T4" fmla="*/ 429812576 w 254"/>
                <a:gd name="T5" fmla="*/ 0 h 364"/>
                <a:gd name="T6" fmla="*/ 0 w 254"/>
                <a:gd name="T7" fmla="*/ 0 h 364"/>
                <a:gd name="T8" fmla="*/ 0 w 254"/>
                <a:gd name="T9" fmla="*/ 404280306 h 364"/>
                <a:gd name="T10" fmla="*/ 0 w 254"/>
                <a:gd name="T11" fmla="*/ 568910407 h 364"/>
                <a:gd name="T12" fmla="*/ 0 w 254"/>
                <a:gd name="T13" fmla="*/ 758547811 h 364"/>
                <a:gd name="T14" fmla="*/ 429812576 w 254"/>
                <a:gd name="T15" fmla="*/ 758547811 h 364"/>
                <a:gd name="T16" fmla="*/ 429812576 w 254"/>
                <a:gd name="T17" fmla="*/ 568910407 h 364"/>
                <a:gd name="T18" fmla="*/ 444278135 w 254"/>
                <a:gd name="T19" fmla="*/ 568910407 h 364"/>
                <a:gd name="T20" fmla="*/ 524867241 w 254"/>
                <a:gd name="T21" fmla="*/ 487638342 h 364"/>
                <a:gd name="T22" fmla="*/ 444278135 w 254"/>
                <a:gd name="T23" fmla="*/ 404280306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5" name="Freeform 50"/>
            <p:cNvSpPr>
              <a:spLocks noChangeArrowheads="1"/>
            </p:cNvSpPr>
            <p:nvPr/>
          </p:nvSpPr>
          <p:spPr bwMode="auto">
            <a:xfrm>
              <a:off x="200025" y="217487"/>
              <a:ext cx="509588" cy="374650"/>
            </a:xfrm>
            <a:custGeom>
              <a:avLst/>
              <a:gdLst>
                <a:gd name="T0" fmla="*/ 0 w 354"/>
                <a:gd name="T1" fmla="*/ 406967874 h 260"/>
                <a:gd name="T2" fmla="*/ 145054075 w 354"/>
                <a:gd name="T3" fmla="*/ 539856167 h 260"/>
                <a:gd name="T4" fmla="*/ 145054075 w 354"/>
                <a:gd name="T5" fmla="*/ 274080933 h 260"/>
                <a:gd name="T6" fmla="*/ 292181050 w 354"/>
                <a:gd name="T7" fmla="*/ 494176267 h 260"/>
                <a:gd name="T8" fmla="*/ 298396870 w 354"/>
                <a:gd name="T9" fmla="*/ 269928084 h 260"/>
                <a:gd name="T10" fmla="*/ 350202086 w 354"/>
                <a:gd name="T11" fmla="*/ 494176267 h 260"/>
                <a:gd name="T12" fmla="*/ 449668249 w 354"/>
                <a:gd name="T13" fmla="*/ 274080933 h 260"/>
                <a:gd name="T14" fmla="*/ 449668249 w 354"/>
                <a:gd name="T15" fmla="*/ 510786223 h 260"/>
                <a:gd name="T16" fmla="*/ 576071941 w 354"/>
                <a:gd name="T17" fmla="*/ 323913682 h 260"/>
                <a:gd name="T18" fmla="*/ 576071941 w 354"/>
                <a:gd name="T19" fmla="*/ 539856167 h 260"/>
                <a:gd name="T20" fmla="*/ 733559051 w 354"/>
                <a:gd name="T21" fmla="*/ 348830777 h 260"/>
                <a:gd name="T22" fmla="*/ 366779525 w 354"/>
                <a:gd name="T23" fmla="*/ 14534978 h 260"/>
                <a:gd name="T24" fmla="*/ 0 w 354"/>
                <a:gd name="T25" fmla="*/ 406967874 h 2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4"/>
                <a:gd name="T40" fmla="*/ 0 h 260"/>
                <a:gd name="T41" fmla="*/ 354 w 354"/>
                <a:gd name="T42" fmla="*/ 260 h 2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4" h="260">
                  <a:moveTo>
                    <a:pt x="0" y="196"/>
                  </a:moveTo>
                  <a:cubicBezTo>
                    <a:pt x="70" y="260"/>
                    <a:pt x="70" y="260"/>
                    <a:pt x="70" y="260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141" y="238"/>
                    <a:pt x="141" y="238"/>
                    <a:pt x="141" y="238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69" y="238"/>
                    <a:pt x="169" y="238"/>
                    <a:pt x="169" y="238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260"/>
                    <a:pt x="278" y="260"/>
                    <a:pt x="278" y="260"/>
                  </a:cubicBezTo>
                  <a:cubicBezTo>
                    <a:pt x="354" y="168"/>
                    <a:pt x="354" y="168"/>
                    <a:pt x="354" y="168"/>
                  </a:cubicBezTo>
                  <a:cubicBezTo>
                    <a:pt x="354" y="168"/>
                    <a:pt x="298" y="0"/>
                    <a:pt x="177" y="7"/>
                  </a:cubicBezTo>
                  <a:cubicBezTo>
                    <a:pt x="56" y="14"/>
                    <a:pt x="0" y="196"/>
                    <a:pt x="0" y="196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6" name="Freeform 51"/>
            <p:cNvSpPr>
              <a:spLocks noChangeArrowheads="1"/>
            </p:cNvSpPr>
            <p:nvPr/>
          </p:nvSpPr>
          <p:spPr bwMode="auto">
            <a:xfrm>
              <a:off x="0" y="0"/>
              <a:ext cx="860425" cy="882650"/>
            </a:xfrm>
            <a:custGeom>
              <a:avLst/>
              <a:gdLst>
                <a:gd name="T0" fmla="*/ 650261777 w 596"/>
                <a:gd name="T1" fmla="*/ 1272991720 h 612"/>
                <a:gd name="T2" fmla="*/ 650261777 w 596"/>
                <a:gd name="T3" fmla="*/ 486732425 h 612"/>
                <a:gd name="T4" fmla="*/ 650261777 w 596"/>
                <a:gd name="T5" fmla="*/ 1272991720 h 612"/>
                <a:gd name="T6" fmla="*/ 1208819033 w 596"/>
                <a:gd name="T7" fmla="*/ 873621599 h 612"/>
                <a:gd name="T8" fmla="*/ 716954793 w 596"/>
                <a:gd name="T9" fmla="*/ 0 h 612"/>
                <a:gd name="T10" fmla="*/ 68777691 w 596"/>
                <a:gd name="T11" fmla="*/ 802900017 h 612"/>
                <a:gd name="T12" fmla="*/ 650261777 w 596"/>
                <a:gd name="T13" fmla="*/ 1272991720 h 6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612"/>
                <a:gd name="T23" fmla="*/ 596 w 596"/>
                <a:gd name="T24" fmla="*/ 612 h 6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612">
                  <a:moveTo>
                    <a:pt x="312" y="612"/>
                  </a:moveTo>
                  <a:cubicBezTo>
                    <a:pt x="0" y="528"/>
                    <a:pt x="122" y="232"/>
                    <a:pt x="312" y="234"/>
                  </a:cubicBezTo>
                  <a:cubicBezTo>
                    <a:pt x="530" y="237"/>
                    <a:pt x="538" y="514"/>
                    <a:pt x="312" y="612"/>
                  </a:cubicBezTo>
                  <a:cubicBezTo>
                    <a:pt x="312" y="612"/>
                    <a:pt x="566" y="584"/>
                    <a:pt x="580" y="420"/>
                  </a:cubicBezTo>
                  <a:cubicBezTo>
                    <a:pt x="596" y="233"/>
                    <a:pt x="466" y="0"/>
                    <a:pt x="344" y="0"/>
                  </a:cubicBezTo>
                  <a:cubicBezTo>
                    <a:pt x="185" y="0"/>
                    <a:pt x="33" y="220"/>
                    <a:pt x="33" y="386"/>
                  </a:cubicBezTo>
                  <a:cubicBezTo>
                    <a:pt x="33" y="594"/>
                    <a:pt x="312" y="612"/>
                    <a:pt x="312" y="612"/>
                  </a:cubicBezTo>
                  <a:close/>
                </a:path>
              </a:pathLst>
            </a:custGeom>
            <a:solidFill>
              <a:srgbClr val="855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7" name="组合 173"/>
          <p:cNvGrpSpPr>
            <a:grpSpLocks/>
          </p:cNvGrpSpPr>
          <p:nvPr/>
        </p:nvGrpSpPr>
        <p:grpSpPr bwMode="auto">
          <a:xfrm>
            <a:off x="2782917" y="4448375"/>
            <a:ext cx="1381105" cy="2095988"/>
            <a:chOff x="0" y="0"/>
            <a:chExt cx="1000125" cy="1517651"/>
          </a:xfrm>
        </p:grpSpPr>
        <p:sp>
          <p:nvSpPr>
            <p:cNvPr id="168" name="Rectangle 15"/>
            <p:cNvSpPr>
              <a:spLocks noChangeArrowheads="1"/>
            </p:cNvSpPr>
            <p:nvPr/>
          </p:nvSpPr>
          <p:spPr bwMode="auto">
            <a:xfrm>
              <a:off x="522288" y="992188"/>
              <a:ext cx="300038" cy="525463"/>
            </a:xfrm>
            <a:prstGeom prst="rect">
              <a:avLst/>
            </a:prstGeom>
            <a:solidFill>
              <a:srgbClr val="FFA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9" name="Rectangle 16"/>
            <p:cNvSpPr>
              <a:spLocks noChangeArrowheads="1"/>
            </p:cNvSpPr>
            <p:nvPr/>
          </p:nvSpPr>
          <p:spPr bwMode="auto">
            <a:xfrm>
              <a:off x="222250" y="992188"/>
              <a:ext cx="300038" cy="525463"/>
            </a:xfrm>
            <a:prstGeom prst="rect">
              <a:avLst/>
            </a:prstGeom>
            <a:solidFill>
              <a:srgbClr val="FFC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0" name="Freeform 17"/>
            <p:cNvSpPr>
              <a:spLocks noChangeArrowheads="1"/>
            </p:cNvSpPr>
            <p:nvPr/>
          </p:nvSpPr>
          <p:spPr bwMode="auto">
            <a:xfrm>
              <a:off x="303213" y="992188"/>
              <a:ext cx="311150" cy="261938"/>
            </a:xfrm>
            <a:custGeom>
              <a:avLst/>
              <a:gdLst>
                <a:gd name="T0" fmla="*/ 252015646 w 196"/>
                <a:gd name="T1" fmla="*/ 0 h 165"/>
                <a:gd name="T2" fmla="*/ 493950670 w 196"/>
                <a:gd name="T3" fmla="*/ 274698347 h 165"/>
                <a:gd name="T4" fmla="*/ 347781553 w 196"/>
                <a:gd name="T5" fmla="*/ 415827314 h 165"/>
                <a:gd name="T6" fmla="*/ 0 w 196"/>
                <a:gd name="T7" fmla="*/ 0 h 165"/>
                <a:gd name="T8" fmla="*/ 252015646 w 196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165"/>
                <a:gd name="T17" fmla="*/ 196 w 196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165">
                  <a:moveTo>
                    <a:pt x="100" y="0"/>
                  </a:moveTo>
                  <a:lnTo>
                    <a:pt x="196" y="109"/>
                  </a:lnTo>
                  <a:lnTo>
                    <a:pt x="138" y="165"/>
                  </a:lnTo>
                  <a:lnTo>
                    <a:pt x="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1" name="Freeform 18"/>
            <p:cNvSpPr>
              <a:spLocks noChangeArrowheads="1"/>
            </p:cNvSpPr>
            <p:nvPr/>
          </p:nvSpPr>
          <p:spPr bwMode="auto">
            <a:xfrm>
              <a:off x="504825" y="992188"/>
              <a:ext cx="188913" cy="131763"/>
            </a:xfrm>
            <a:custGeom>
              <a:avLst/>
              <a:gdLst>
                <a:gd name="T0" fmla="*/ 299900204 w 119"/>
                <a:gd name="T1" fmla="*/ 0 h 83"/>
                <a:gd name="T2" fmla="*/ 113408146 w 119"/>
                <a:gd name="T3" fmla="*/ 209174579 h 83"/>
                <a:gd name="T4" fmla="*/ 0 w 119"/>
                <a:gd name="T5" fmla="*/ 75604971 h 83"/>
                <a:gd name="T6" fmla="*/ 73085524 w 119"/>
                <a:gd name="T7" fmla="*/ 0 h 83"/>
                <a:gd name="T8" fmla="*/ 299900204 w 119"/>
                <a:gd name="T9" fmla="*/ 0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83"/>
                <a:gd name="T17" fmla="*/ 119 w 119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83">
                  <a:moveTo>
                    <a:pt x="119" y="0"/>
                  </a:moveTo>
                  <a:lnTo>
                    <a:pt x="45" y="83"/>
                  </a:lnTo>
                  <a:lnTo>
                    <a:pt x="0" y="30"/>
                  </a:lnTo>
                  <a:lnTo>
                    <a:pt x="2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D1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2" name="Freeform 19"/>
            <p:cNvSpPr>
              <a:spLocks noChangeArrowheads="1"/>
            </p:cNvSpPr>
            <p:nvPr/>
          </p:nvSpPr>
          <p:spPr bwMode="auto">
            <a:xfrm>
              <a:off x="500063" y="1206500"/>
              <a:ext cx="73025" cy="80963"/>
            </a:xfrm>
            <a:custGeom>
              <a:avLst/>
              <a:gdLst>
                <a:gd name="T0" fmla="*/ 76790168 w 50"/>
                <a:gd name="T1" fmla="*/ 117053716 h 56"/>
                <a:gd name="T2" fmla="*/ 55459572 w 50"/>
                <a:gd name="T3" fmla="*/ 106602263 h 56"/>
                <a:gd name="T4" fmla="*/ 8532241 w 50"/>
                <a:gd name="T5" fmla="*/ 43894957 h 56"/>
                <a:gd name="T6" fmla="*/ 14930693 w 50"/>
                <a:gd name="T7" fmla="*/ 8360876 h 56"/>
                <a:gd name="T8" fmla="*/ 51193453 w 50"/>
                <a:gd name="T9" fmla="*/ 14631172 h 56"/>
                <a:gd name="T10" fmla="*/ 98120787 w 50"/>
                <a:gd name="T11" fmla="*/ 77338461 h 56"/>
                <a:gd name="T12" fmla="*/ 91722316 w 50"/>
                <a:gd name="T13" fmla="*/ 112872557 h 56"/>
                <a:gd name="T14" fmla="*/ 76790168 w 50"/>
                <a:gd name="T15" fmla="*/ 117053716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56"/>
                <a:gd name="T26" fmla="*/ 50 w 50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56">
                  <a:moveTo>
                    <a:pt x="36" y="56"/>
                  </a:moveTo>
                  <a:cubicBezTo>
                    <a:pt x="32" y="56"/>
                    <a:pt x="29" y="55"/>
                    <a:pt x="26" y="5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2" y="8"/>
                    <a:pt x="7" y="4"/>
                  </a:cubicBezTo>
                  <a:cubicBezTo>
                    <a:pt x="12" y="0"/>
                    <a:pt x="20" y="2"/>
                    <a:pt x="24" y="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50" y="43"/>
                    <a:pt x="48" y="50"/>
                    <a:pt x="43" y="54"/>
                  </a:cubicBezTo>
                  <a:cubicBezTo>
                    <a:pt x="41" y="56"/>
                    <a:pt x="38" y="56"/>
                    <a:pt x="36" y="56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3" name="Freeform 20"/>
            <p:cNvSpPr>
              <a:spLocks noChangeArrowheads="1"/>
            </p:cNvSpPr>
            <p:nvPr/>
          </p:nvSpPr>
          <p:spPr bwMode="auto">
            <a:xfrm>
              <a:off x="533400" y="1179513"/>
              <a:ext cx="73025" cy="74613"/>
            </a:xfrm>
            <a:custGeom>
              <a:avLst/>
              <a:gdLst>
                <a:gd name="T0" fmla="*/ 78923958 w 50"/>
                <a:gd name="T1" fmla="*/ 107059624 h 52"/>
                <a:gd name="T2" fmla="*/ 59725692 w 50"/>
                <a:gd name="T3" fmla="*/ 98824934 h 52"/>
                <a:gd name="T4" fmla="*/ 8532241 w 50"/>
                <a:gd name="T5" fmla="*/ 43235362 h 52"/>
                <a:gd name="T6" fmla="*/ 10666031 w 50"/>
                <a:gd name="T7" fmla="*/ 8234693 h 52"/>
                <a:gd name="T8" fmla="*/ 46927323 w 50"/>
                <a:gd name="T9" fmla="*/ 10293724 h 52"/>
                <a:gd name="T10" fmla="*/ 98120787 w 50"/>
                <a:gd name="T11" fmla="*/ 65883282 h 52"/>
                <a:gd name="T12" fmla="*/ 95988458 w 50"/>
                <a:gd name="T13" fmla="*/ 100882531 h 52"/>
                <a:gd name="T14" fmla="*/ 78923958 w 50"/>
                <a:gd name="T15" fmla="*/ 107059624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52"/>
                <a:gd name="T26" fmla="*/ 50 w 50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52">
                  <a:moveTo>
                    <a:pt x="37" y="52"/>
                  </a:moveTo>
                  <a:cubicBezTo>
                    <a:pt x="34" y="52"/>
                    <a:pt x="30" y="51"/>
                    <a:pt x="28" y="48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6"/>
                    <a:pt x="0" y="8"/>
                    <a:pt x="5" y="4"/>
                  </a:cubicBezTo>
                  <a:cubicBezTo>
                    <a:pt x="10" y="0"/>
                    <a:pt x="18" y="0"/>
                    <a:pt x="22" y="5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7"/>
                    <a:pt x="50" y="45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" name="Freeform 21"/>
            <p:cNvSpPr>
              <a:spLocks noChangeArrowheads="1"/>
            </p:cNvSpPr>
            <p:nvPr/>
          </p:nvSpPr>
          <p:spPr bwMode="auto">
            <a:xfrm>
              <a:off x="573088" y="1146175"/>
              <a:ext cx="73025" cy="74613"/>
            </a:xfrm>
            <a:custGeom>
              <a:avLst/>
              <a:gdLst>
                <a:gd name="T0" fmla="*/ 75858656 w 51"/>
                <a:gd name="T1" fmla="*/ 107059624 h 52"/>
                <a:gd name="T2" fmla="*/ 57406246 w 51"/>
                <a:gd name="T3" fmla="*/ 98824934 h 52"/>
                <a:gd name="T4" fmla="*/ 10250705 w 51"/>
                <a:gd name="T5" fmla="*/ 45294394 h 52"/>
                <a:gd name="T6" fmla="*/ 12301135 w 51"/>
                <a:gd name="T7" fmla="*/ 10293724 h 52"/>
                <a:gd name="T8" fmla="*/ 47155544 w 51"/>
                <a:gd name="T9" fmla="*/ 12352758 h 52"/>
                <a:gd name="T10" fmla="*/ 94311088 w 51"/>
                <a:gd name="T11" fmla="*/ 65883282 h 52"/>
                <a:gd name="T12" fmla="*/ 92260639 w 51"/>
                <a:gd name="T13" fmla="*/ 100882531 h 52"/>
                <a:gd name="T14" fmla="*/ 75858656 w 51"/>
                <a:gd name="T15" fmla="*/ 107059624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52"/>
                <a:gd name="T26" fmla="*/ 51 w 51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52">
                  <a:moveTo>
                    <a:pt x="37" y="52"/>
                  </a:moveTo>
                  <a:cubicBezTo>
                    <a:pt x="34" y="52"/>
                    <a:pt x="31" y="50"/>
                    <a:pt x="28" y="4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17"/>
                    <a:pt x="1" y="9"/>
                    <a:pt x="6" y="5"/>
                  </a:cubicBezTo>
                  <a:cubicBezTo>
                    <a:pt x="11" y="0"/>
                    <a:pt x="18" y="1"/>
                    <a:pt x="23" y="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1" y="37"/>
                    <a:pt x="50" y="44"/>
                    <a:pt x="45" y="49"/>
                  </a:cubicBezTo>
                  <a:cubicBezTo>
                    <a:pt x="43" y="51"/>
                    <a:pt x="40" y="52"/>
                    <a:pt x="37" y="52"/>
                  </a:cubicBezTo>
                  <a:close/>
                </a:path>
              </a:pathLst>
            </a:custGeom>
            <a:solidFill>
              <a:srgbClr val="F2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5" name="Freeform 22"/>
            <p:cNvSpPr>
              <a:spLocks noChangeArrowheads="1"/>
            </p:cNvSpPr>
            <p:nvPr/>
          </p:nvSpPr>
          <p:spPr bwMode="auto">
            <a:xfrm>
              <a:off x="155575" y="466725"/>
              <a:ext cx="366713" cy="525463"/>
            </a:xfrm>
            <a:custGeom>
              <a:avLst/>
              <a:gdLst>
                <a:gd name="T0" fmla="*/ 95883922 w 254"/>
                <a:gd name="T1" fmla="*/ 0 h 364"/>
                <a:gd name="T2" fmla="*/ 95883922 w 254"/>
                <a:gd name="T3" fmla="*/ 404280306 h 364"/>
                <a:gd name="T4" fmla="*/ 81291901 w 254"/>
                <a:gd name="T5" fmla="*/ 404280306 h 364"/>
                <a:gd name="T6" fmla="*/ 0 w 254"/>
                <a:gd name="T7" fmla="*/ 487638342 h 364"/>
                <a:gd name="T8" fmla="*/ 81291901 w 254"/>
                <a:gd name="T9" fmla="*/ 568910407 h 364"/>
                <a:gd name="T10" fmla="*/ 95883922 w 254"/>
                <a:gd name="T11" fmla="*/ 568910407 h 364"/>
                <a:gd name="T12" fmla="*/ 95883922 w 254"/>
                <a:gd name="T13" fmla="*/ 758547811 h 364"/>
                <a:gd name="T14" fmla="*/ 529442669 w 254"/>
                <a:gd name="T15" fmla="*/ 758547811 h 364"/>
                <a:gd name="T16" fmla="*/ 529442669 w 254"/>
                <a:gd name="T17" fmla="*/ 568910407 h 364"/>
                <a:gd name="T18" fmla="*/ 529442669 w 254"/>
                <a:gd name="T19" fmla="*/ 404280306 h 364"/>
                <a:gd name="T20" fmla="*/ 529442669 w 254"/>
                <a:gd name="T21" fmla="*/ 0 h 364"/>
                <a:gd name="T22" fmla="*/ 95883922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6" name="Freeform 23"/>
            <p:cNvSpPr>
              <a:spLocks noChangeArrowheads="1"/>
            </p:cNvSpPr>
            <p:nvPr/>
          </p:nvSpPr>
          <p:spPr bwMode="auto">
            <a:xfrm>
              <a:off x="522288" y="466725"/>
              <a:ext cx="366713" cy="525463"/>
            </a:xfrm>
            <a:custGeom>
              <a:avLst/>
              <a:gdLst>
                <a:gd name="T0" fmla="*/ 448150790 w 254"/>
                <a:gd name="T1" fmla="*/ 404280306 h 364"/>
                <a:gd name="T2" fmla="*/ 433558792 w 254"/>
                <a:gd name="T3" fmla="*/ 404280306 h 364"/>
                <a:gd name="T4" fmla="*/ 433558792 w 254"/>
                <a:gd name="T5" fmla="*/ 0 h 364"/>
                <a:gd name="T6" fmla="*/ 0 w 254"/>
                <a:gd name="T7" fmla="*/ 0 h 364"/>
                <a:gd name="T8" fmla="*/ 0 w 254"/>
                <a:gd name="T9" fmla="*/ 404280306 h 364"/>
                <a:gd name="T10" fmla="*/ 0 w 254"/>
                <a:gd name="T11" fmla="*/ 568910407 h 364"/>
                <a:gd name="T12" fmla="*/ 0 w 254"/>
                <a:gd name="T13" fmla="*/ 758547811 h 364"/>
                <a:gd name="T14" fmla="*/ 433558792 w 254"/>
                <a:gd name="T15" fmla="*/ 758547811 h 364"/>
                <a:gd name="T16" fmla="*/ 433558792 w 254"/>
                <a:gd name="T17" fmla="*/ 568910407 h 364"/>
                <a:gd name="T18" fmla="*/ 448150790 w 254"/>
                <a:gd name="T19" fmla="*/ 568910407 h 364"/>
                <a:gd name="T20" fmla="*/ 529442669 w 254"/>
                <a:gd name="T21" fmla="*/ 487638342 h 364"/>
                <a:gd name="T22" fmla="*/ 448150790 w 254"/>
                <a:gd name="T23" fmla="*/ 404280306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7" name="Freeform 24"/>
            <p:cNvSpPr>
              <a:spLocks noEditPoints="1" noChangeArrowheads="1"/>
            </p:cNvSpPr>
            <p:nvPr/>
          </p:nvSpPr>
          <p:spPr bwMode="auto">
            <a:xfrm>
              <a:off x="280988" y="695325"/>
              <a:ext cx="182563" cy="144463"/>
            </a:xfrm>
            <a:custGeom>
              <a:avLst/>
              <a:gdLst>
                <a:gd name="T0" fmla="*/ 226730241 w 126"/>
                <a:gd name="T1" fmla="*/ 208695610 h 100"/>
                <a:gd name="T2" fmla="*/ 37787645 w 126"/>
                <a:gd name="T3" fmla="*/ 208695610 h 100"/>
                <a:gd name="T4" fmla="*/ 0 w 126"/>
                <a:gd name="T5" fmla="*/ 171130863 h 100"/>
                <a:gd name="T6" fmla="*/ 0 w 126"/>
                <a:gd name="T7" fmla="*/ 37564714 h 100"/>
                <a:gd name="T8" fmla="*/ 37787645 w 126"/>
                <a:gd name="T9" fmla="*/ 0 h 100"/>
                <a:gd name="T10" fmla="*/ 226730241 w 126"/>
                <a:gd name="T11" fmla="*/ 0 h 100"/>
                <a:gd name="T12" fmla="*/ 264517875 w 126"/>
                <a:gd name="T13" fmla="*/ 37564714 h 100"/>
                <a:gd name="T14" fmla="*/ 264517875 w 126"/>
                <a:gd name="T15" fmla="*/ 171130863 h 100"/>
                <a:gd name="T16" fmla="*/ 226730241 w 126"/>
                <a:gd name="T17" fmla="*/ 208695610 h 100"/>
                <a:gd name="T18" fmla="*/ 37787645 w 126"/>
                <a:gd name="T19" fmla="*/ 25044109 h 100"/>
                <a:gd name="T20" fmla="*/ 25192250 w 126"/>
                <a:gd name="T21" fmla="*/ 37564714 h 100"/>
                <a:gd name="T22" fmla="*/ 25192250 w 126"/>
                <a:gd name="T23" fmla="*/ 171130863 h 100"/>
                <a:gd name="T24" fmla="*/ 37787645 w 126"/>
                <a:gd name="T25" fmla="*/ 183651467 h 100"/>
                <a:gd name="T26" fmla="*/ 226730241 w 126"/>
                <a:gd name="T27" fmla="*/ 183651467 h 100"/>
                <a:gd name="T28" fmla="*/ 239325636 w 126"/>
                <a:gd name="T29" fmla="*/ 171130863 h 100"/>
                <a:gd name="T30" fmla="*/ 239325636 w 126"/>
                <a:gd name="T31" fmla="*/ 37564714 h 100"/>
                <a:gd name="T32" fmla="*/ 226730241 w 126"/>
                <a:gd name="T33" fmla="*/ 25044109 h 100"/>
                <a:gd name="T34" fmla="*/ 37787645 w 126"/>
                <a:gd name="T35" fmla="*/ 25044109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00"/>
                <a:gd name="T56" fmla="*/ 126 w 126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8" name="Freeform 25"/>
            <p:cNvSpPr>
              <a:spLocks noEditPoints="1" noChangeArrowheads="1"/>
            </p:cNvSpPr>
            <p:nvPr/>
          </p:nvSpPr>
          <p:spPr bwMode="auto">
            <a:xfrm>
              <a:off x="581025" y="695325"/>
              <a:ext cx="182563" cy="144463"/>
            </a:xfrm>
            <a:custGeom>
              <a:avLst/>
              <a:gdLst>
                <a:gd name="T0" fmla="*/ 226730241 w 126"/>
                <a:gd name="T1" fmla="*/ 208695610 h 100"/>
                <a:gd name="T2" fmla="*/ 37787645 w 126"/>
                <a:gd name="T3" fmla="*/ 208695610 h 100"/>
                <a:gd name="T4" fmla="*/ 0 w 126"/>
                <a:gd name="T5" fmla="*/ 171130863 h 100"/>
                <a:gd name="T6" fmla="*/ 0 w 126"/>
                <a:gd name="T7" fmla="*/ 37564714 h 100"/>
                <a:gd name="T8" fmla="*/ 37787645 w 126"/>
                <a:gd name="T9" fmla="*/ 0 h 100"/>
                <a:gd name="T10" fmla="*/ 226730241 w 126"/>
                <a:gd name="T11" fmla="*/ 0 h 100"/>
                <a:gd name="T12" fmla="*/ 264517875 w 126"/>
                <a:gd name="T13" fmla="*/ 37564714 h 100"/>
                <a:gd name="T14" fmla="*/ 264517875 w 126"/>
                <a:gd name="T15" fmla="*/ 171130863 h 100"/>
                <a:gd name="T16" fmla="*/ 226730241 w 126"/>
                <a:gd name="T17" fmla="*/ 208695610 h 100"/>
                <a:gd name="T18" fmla="*/ 37787645 w 126"/>
                <a:gd name="T19" fmla="*/ 25044109 h 100"/>
                <a:gd name="T20" fmla="*/ 25192250 w 126"/>
                <a:gd name="T21" fmla="*/ 37564714 h 100"/>
                <a:gd name="T22" fmla="*/ 25192250 w 126"/>
                <a:gd name="T23" fmla="*/ 171130863 h 100"/>
                <a:gd name="T24" fmla="*/ 37787645 w 126"/>
                <a:gd name="T25" fmla="*/ 183651467 h 100"/>
                <a:gd name="T26" fmla="*/ 226730241 w 126"/>
                <a:gd name="T27" fmla="*/ 183651467 h 100"/>
                <a:gd name="T28" fmla="*/ 239325636 w 126"/>
                <a:gd name="T29" fmla="*/ 171130863 h 100"/>
                <a:gd name="T30" fmla="*/ 239325636 w 126"/>
                <a:gd name="T31" fmla="*/ 37564714 h 100"/>
                <a:gd name="T32" fmla="*/ 226730241 w 126"/>
                <a:gd name="T33" fmla="*/ 25044109 h 100"/>
                <a:gd name="T34" fmla="*/ 37787645 w 126"/>
                <a:gd name="T35" fmla="*/ 25044109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6"/>
                <a:gd name="T55" fmla="*/ 0 h 100"/>
                <a:gd name="T56" fmla="*/ 126 w 126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6" h="100">
                  <a:moveTo>
                    <a:pt x="108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8" y="100"/>
                    <a:pt x="0" y="92"/>
                    <a:pt x="0" y="8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8" y="0"/>
                    <a:pt x="126" y="8"/>
                    <a:pt x="126" y="18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92"/>
                    <a:pt x="118" y="100"/>
                    <a:pt x="108" y="100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5"/>
                    <a:pt x="14" y="88"/>
                    <a:pt x="18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4" y="85"/>
                    <a:pt x="114" y="82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5"/>
                    <a:pt x="112" y="12"/>
                    <a:pt x="108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9" name="Rectangle 26"/>
            <p:cNvSpPr>
              <a:spLocks noChangeArrowheads="1"/>
            </p:cNvSpPr>
            <p:nvPr/>
          </p:nvSpPr>
          <p:spPr bwMode="auto">
            <a:xfrm>
              <a:off x="458788" y="752475"/>
              <a:ext cx="128588" cy="28575"/>
            </a:xfrm>
            <a:prstGeom prst="rect">
              <a:avLst/>
            </a:prstGeom>
            <a:solidFill>
              <a:srgbClr val="7C4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0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1000125" cy="771525"/>
            </a:xfrm>
            <a:custGeom>
              <a:avLst/>
              <a:gdLst>
                <a:gd name="T0" fmla="*/ 504031253 w 693"/>
                <a:gd name="T1" fmla="*/ 898412692 h 535"/>
                <a:gd name="T2" fmla="*/ 506113763 w 693"/>
                <a:gd name="T3" fmla="*/ 713323028 h 535"/>
                <a:gd name="T4" fmla="*/ 662322265 w 693"/>
                <a:gd name="T5" fmla="*/ 873457114 h 535"/>
                <a:gd name="T6" fmla="*/ 712308293 w 693"/>
                <a:gd name="T7" fmla="*/ 709164005 h 535"/>
                <a:gd name="T8" fmla="*/ 864350511 w 693"/>
                <a:gd name="T9" fmla="*/ 854740071 h 535"/>
                <a:gd name="T10" fmla="*/ 1060131044 w 693"/>
                <a:gd name="T11" fmla="*/ 748677604 h 535"/>
                <a:gd name="T12" fmla="*/ 1060131044 w 693"/>
                <a:gd name="T13" fmla="*/ 854740071 h 535"/>
                <a:gd name="T14" fmla="*/ 1187181511 w 693"/>
                <a:gd name="T15" fmla="*/ 784032360 h 535"/>
                <a:gd name="T16" fmla="*/ 1187181511 w 693"/>
                <a:gd name="T17" fmla="*/ 1077263642 h 535"/>
                <a:gd name="T18" fmla="*/ 1268409528 w 693"/>
                <a:gd name="T19" fmla="*/ 1112618218 h 535"/>
                <a:gd name="T20" fmla="*/ 1297567563 w 693"/>
                <a:gd name="T21" fmla="*/ 769474339 h 535"/>
                <a:gd name="T22" fmla="*/ 1393376040 w 693"/>
                <a:gd name="T23" fmla="*/ 898412692 h 535"/>
                <a:gd name="T24" fmla="*/ 1260078042 w 693"/>
                <a:gd name="T25" fmla="*/ 538632542 h 535"/>
                <a:gd name="T26" fmla="*/ 1428783051 w 693"/>
                <a:gd name="T27" fmla="*/ 630136808 h 535"/>
                <a:gd name="T28" fmla="*/ 1093456987 w 693"/>
                <a:gd name="T29" fmla="*/ 363940524 h 535"/>
                <a:gd name="T30" fmla="*/ 1301734027 w 693"/>
                <a:gd name="T31" fmla="*/ 268275794 h 535"/>
                <a:gd name="T32" fmla="*/ 685232769 w 693"/>
                <a:gd name="T33" fmla="*/ 347302992 h 535"/>
                <a:gd name="T34" fmla="*/ 699811786 w 693"/>
                <a:gd name="T35" fmla="*/ 153895418 h 535"/>
                <a:gd name="T36" fmla="*/ 389478736 w 693"/>
                <a:gd name="T37" fmla="*/ 447126835 h 535"/>
                <a:gd name="T38" fmla="*/ 362403122 w 693"/>
                <a:gd name="T39" fmla="*/ 210045152 h 535"/>
                <a:gd name="T40" fmla="*/ 212443595 w 693"/>
                <a:gd name="T41" fmla="*/ 684208427 h 535"/>
                <a:gd name="T42" fmla="*/ 102056055 w 693"/>
                <a:gd name="T43" fmla="*/ 503277966 h 535"/>
                <a:gd name="T44" fmla="*/ 256180648 w 693"/>
                <a:gd name="T45" fmla="*/ 1095980686 h 535"/>
                <a:gd name="T46" fmla="*/ 320747136 w 693"/>
                <a:gd name="T47" fmla="*/ 1077263642 h 535"/>
                <a:gd name="T48" fmla="*/ 320747136 w 693"/>
                <a:gd name="T49" fmla="*/ 838102538 h 535"/>
                <a:gd name="T50" fmla="*/ 504031253 w 693"/>
                <a:gd name="T51" fmla="*/ 898412692 h 5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3"/>
                <a:gd name="T79" fmla="*/ 0 h 535"/>
                <a:gd name="T80" fmla="*/ 693 w 693"/>
                <a:gd name="T81" fmla="*/ 535 h 5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3" h="535">
                  <a:moveTo>
                    <a:pt x="242" y="432"/>
                  </a:moveTo>
                  <a:cubicBezTo>
                    <a:pt x="217" y="410"/>
                    <a:pt x="218" y="365"/>
                    <a:pt x="243" y="343"/>
                  </a:cubicBezTo>
                  <a:cubicBezTo>
                    <a:pt x="250" y="384"/>
                    <a:pt x="283" y="414"/>
                    <a:pt x="318" y="420"/>
                  </a:cubicBezTo>
                  <a:cubicBezTo>
                    <a:pt x="310" y="395"/>
                    <a:pt x="316" y="359"/>
                    <a:pt x="342" y="341"/>
                  </a:cubicBezTo>
                  <a:cubicBezTo>
                    <a:pt x="345" y="368"/>
                    <a:pt x="383" y="403"/>
                    <a:pt x="415" y="411"/>
                  </a:cubicBezTo>
                  <a:cubicBezTo>
                    <a:pt x="456" y="409"/>
                    <a:pt x="489" y="394"/>
                    <a:pt x="509" y="360"/>
                  </a:cubicBezTo>
                  <a:cubicBezTo>
                    <a:pt x="524" y="373"/>
                    <a:pt x="521" y="391"/>
                    <a:pt x="509" y="411"/>
                  </a:cubicBezTo>
                  <a:cubicBezTo>
                    <a:pt x="532" y="413"/>
                    <a:pt x="553" y="404"/>
                    <a:pt x="570" y="377"/>
                  </a:cubicBezTo>
                  <a:cubicBezTo>
                    <a:pt x="570" y="518"/>
                    <a:pt x="570" y="518"/>
                    <a:pt x="570" y="518"/>
                  </a:cubicBezTo>
                  <a:cubicBezTo>
                    <a:pt x="609" y="535"/>
                    <a:pt x="609" y="535"/>
                    <a:pt x="609" y="535"/>
                  </a:cubicBezTo>
                  <a:cubicBezTo>
                    <a:pt x="643" y="496"/>
                    <a:pt x="650" y="406"/>
                    <a:pt x="623" y="370"/>
                  </a:cubicBezTo>
                  <a:cubicBezTo>
                    <a:pt x="633" y="363"/>
                    <a:pt x="669" y="388"/>
                    <a:pt x="669" y="432"/>
                  </a:cubicBezTo>
                  <a:cubicBezTo>
                    <a:pt x="692" y="377"/>
                    <a:pt x="669" y="284"/>
                    <a:pt x="605" y="259"/>
                  </a:cubicBezTo>
                  <a:cubicBezTo>
                    <a:pt x="647" y="247"/>
                    <a:pt x="677" y="276"/>
                    <a:pt x="686" y="303"/>
                  </a:cubicBezTo>
                  <a:cubicBezTo>
                    <a:pt x="693" y="201"/>
                    <a:pt x="601" y="127"/>
                    <a:pt x="525" y="175"/>
                  </a:cubicBezTo>
                  <a:cubicBezTo>
                    <a:pt x="533" y="141"/>
                    <a:pt x="579" y="120"/>
                    <a:pt x="625" y="129"/>
                  </a:cubicBezTo>
                  <a:cubicBezTo>
                    <a:pt x="509" y="0"/>
                    <a:pt x="356" y="75"/>
                    <a:pt x="329" y="167"/>
                  </a:cubicBezTo>
                  <a:cubicBezTo>
                    <a:pt x="301" y="149"/>
                    <a:pt x="295" y="107"/>
                    <a:pt x="336" y="74"/>
                  </a:cubicBezTo>
                  <a:cubicBezTo>
                    <a:pt x="265" y="68"/>
                    <a:pt x="182" y="108"/>
                    <a:pt x="187" y="215"/>
                  </a:cubicBezTo>
                  <a:cubicBezTo>
                    <a:pt x="157" y="207"/>
                    <a:pt x="135" y="149"/>
                    <a:pt x="174" y="101"/>
                  </a:cubicBezTo>
                  <a:cubicBezTo>
                    <a:pt x="74" y="129"/>
                    <a:pt x="49" y="273"/>
                    <a:pt x="102" y="329"/>
                  </a:cubicBezTo>
                  <a:cubicBezTo>
                    <a:pt x="89" y="330"/>
                    <a:pt x="50" y="313"/>
                    <a:pt x="49" y="242"/>
                  </a:cubicBezTo>
                  <a:cubicBezTo>
                    <a:pt x="0" y="312"/>
                    <a:pt x="27" y="454"/>
                    <a:pt x="123" y="527"/>
                  </a:cubicBezTo>
                  <a:cubicBezTo>
                    <a:pt x="154" y="518"/>
                    <a:pt x="154" y="518"/>
                    <a:pt x="154" y="518"/>
                  </a:cubicBezTo>
                  <a:cubicBezTo>
                    <a:pt x="154" y="403"/>
                    <a:pt x="154" y="403"/>
                    <a:pt x="154" y="403"/>
                  </a:cubicBezTo>
                  <a:cubicBezTo>
                    <a:pt x="154" y="403"/>
                    <a:pt x="201" y="443"/>
                    <a:pt x="242" y="432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1" name="组合 170"/>
          <p:cNvGrpSpPr>
            <a:grpSpLocks/>
          </p:cNvGrpSpPr>
          <p:nvPr/>
        </p:nvGrpSpPr>
        <p:grpSpPr bwMode="auto">
          <a:xfrm>
            <a:off x="5401290" y="4605009"/>
            <a:ext cx="1191244" cy="1962499"/>
            <a:chOff x="0" y="0"/>
            <a:chExt cx="831850" cy="1368426"/>
          </a:xfrm>
        </p:grpSpPr>
        <p:sp>
          <p:nvSpPr>
            <p:cNvPr id="182" name="Freeform 28"/>
            <p:cNvSpPr>
              <a:spLocks noChangeArrowheads="1"/>
            </p:cNvSpPr>
            <p:nvPr/>
          </p:nvSpPr>
          <p:spPr bwMode="auto">
            <a:xfrm>
              <a:off x="417513" y="842963"/>
              <a:ext cx="300038" cy="525463"/>
            </a:xfrm>
            <a:custGeom>
              <a:avLst/>
              <a:gdLst>
                <a:gd name="T0" fmla="*/ 239416058 w 189"/>
                <a:gd name="T1" fmla="*/ 0 h 331"/>
                <a:gd name="T2" fmla="*/ 0 w 189"/>
                <a:gd name="T3" fmla="*/ 274698084 h 331"/>
                <a:gd name="T4" fmla="*/ 0 w 189"/>
                <a:gd name="T5" fmla="*/ 834173395 h 331"/>
                <a:gd name="T6" fmla="*/ 476311163 w 189"/>
                <a:gd name="T7" fmla="*/ 834173395 h 331"/>
                <a:gd name="T8" fmla="*/ 476311163 w 189"/>
                <a:gd name="T9" fmla="*/ 438507641 h 331"/>
                <a:gd name="T10" fmla="*/ 239416058 w 189"/>
                <a:gd name="T11" fmla="*/ 0 h 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331"/>
                <a:gd name="T20" fmla="*/ 189 w 189"/>
                <a:gd name="T21" fmla="*/ 331 h 3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331">
                  <a:moveTo>
                    <a:pt x="95" y="0"/>
                  </a:moveTo>
                  <a:lnTo>
                    <a:pt x="0" y="109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7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3" name="Freeform 29"/>
            <p:cNvSpPr>
              <a:spLocks noChangeArrowheads="1"/>
            </p:cNvSpPr>
            <p:nvPr/>
          </p:nvSpPr>
          <p:spPr bwMode="auto">
            <a:xfrm>
              <a:off x="117475" y="842963"/>
              <a:ext cx="300038" cy="525463"/>
            </a:xfrm>
            <a:custGeom>
              <a:avLst/>
              <a:gdLst>
                <a:gd name="T0" fmla="*/ 239416058 w 189"/>
                <a:gd name="T1" fmla="*/ 0 h 331"/>
                <a:gd name="T2" fmla="*/ 0 w 189"/>
                <a:gd name="T3" fmla="*/ 443547957 h 331"/>
                <a:gd name="T4" fmla="*/ 0 w 189"/>
                <a:gd name="T5" fmla="*/ 834173395 h 331"/>
                <a:gd name="T6" fmla="*/ 476311163 w 189"/>
                <a:gd name="T7" fmla="*/ 834173395 h 331"/>
                <a:gd name="T8" fmla="*/ 476311163 w 189"/>
                <a:gd name="T9" fmla="*/ 274698084 h 331"/>
                <a:gd name="T10" fmla="*/ 239416058 w 189"/>
                <a:gd name="T11" fmla="*/ 0 h 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331"/>
                <a:gd name="T20" fmla="*/ 189 w 189"/>
                <a:gd name="T21" fmla="*/ 331 h 3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331">
                  <a:moveTo>
                    <a:pt x="95" y="0"/>
                  </a:moveTo>
                  <a:lnTo>
                    <a:pt x="0" y="176"/>
                  </a:lnTo>
                  <a:lnTo>
                    <a:pt x="0" y="331"/>
                  </a:lnTo>
                  <a:lnTo>
                    <a:pt x="189" y="331"/>
                  </a:lnTo>
                  <a:lnTo>
                    <a:pt x="189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" name="Freeform 30"/>
            <p:cNvSpPr>
              <a:spLocks noChangeArrowheads="1"/>
            </p:cNvSpPr>
            <p:nvPr/>
          </p:nvSpPr>
          <p:spPr bwMode="auto">
            <a:xfrm>
              <a:off x="417513" y="842963"/>
              <a:ext cx="150813" cy="173038"/>
            </a:xfrm>
            <a:custGeom>
              <a:avLst/>
              <a:gdLst>
                <a:gd name="T0" fmla="*/ 239416454 w 95"/>
                <a:gd name="T1" fmla="*/ 0 h 109"/>
                <a:gd name="T2" fmla="*/ 0 w 95"/>
                <a:gd name="T3" fmla="*/ 0 h 109"/>
                <a:gd name="T4" fmla="*/ 0 w 95"/>
                <a:gd name="T5" fmla="*/ 274698641 h 109"/>
                <a:gd name="T6" fmla="*/ 239416454 w 95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"/>
                <a:gd name="T13" fmla="*/ 0 h 109"/>
                <a:gd name="T14" fmla="*/ 95 w 95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" h="109">
                  <a:moveTo>
                    <a:pt x="95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5" name="Freeform 31"/>
            <p:cNvSpPr>
              <a:spLocks noChangeArrowheads="1"/>
            </p:cNvSpPr>
            <p:nvPr/>
          </p:nvSpPr>
          <p:spPr bwMode="auto">
            <a:xfrm>
              <a:off x="268288" y="842963"/>
              <a:ext cx="149225" cy="173038"/>
            </a:xfrm>
            <a:custGeom>
              <a:avLst/>
              <a:gdLst>
                <a:gd name="T0" fmla="*/ 236894710 w 94"/>
                <a:gd name="T1" fmla="*/ 0 h 109"/>
                <a:gd name="T2" fmla="*/ 0 w 94"/>
                <a:gd name="T3" fmla="*/ 0 h 109"/>
                <a:gd name="T4" fmla="*/ 236894710 w 94"/>
                <a:gd name="T5" fmla="*/ 274698641 h 109"/>
                <a:gd name="T6" fmla="*/ 236894710 w 94"/>
                <a:gd name="T7" fmla="*/ 0 h 1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"/>
                <a:gd name="T13" fmla="*/ 0 h 109"/>
                <a:gd name="T14" fmla="*/ 94 w 94"/>
                <a:gd name="T15" fmla="*/ 109 h 1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" h="109">
                  <a:moveTo>
                    <a:pt x="94" y="0"/>
                  </a:moveTo>
                  <a:lnTo>
                    <a:pt x="0" y="0"/>
                  </a:lnTo>
                  <a:lnTo>
                    <a:pt x="94" y="10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6" name="Freeform 32"/>
            <p:cNvSpPr>
              <a:spLocks noChangeArrowheads="1"/>
            </p:cNvSpPr>
            <p:nvPr/>
          </p:nvSpPr>
          <p:spPr bwMode="auto">
            <a:xfrm>
              <a:off x="601663" y="842963"/>
              <a:ext cx="115888" cy="225425"/>
            </a:xfrm>
            <a:custGeom>
              <a:avLst/>
              <a:gdLst>
                <a:gd name="T0" fmla="*/ 0 w 73"/>
                <a:gd name="T1" fmla="*/ 0 h 142"/>
                <a:gd name="T2" fmla="*/ 183972966 w 73"/>
                <a:gd name="T3" fmla="*/ 357862133 h 142"/>
                <a:gd name="T4" fmla="*/ 183972966 w 73"/>
                <a:gd name="T5" fmla="*/ 0 h 142"/>
                <a:gd name="T6" fmla="*/ 0 w 73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"/>
                <a:gd name="T13" fmla="*/ 0 h 142"/>
                <a:gd name="T14" fmla="*/ 73 w 73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" h="142">
                  <a:moveTo>
                    <a:pt x="0" y="0"/>
                  </a:moveTo>
                  <a:lnTo>
                    <a:pt x="73" y="142"/>
                  </a:lnTo>
                  <a:lnTo>
                    <a:pt x="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7" name="Freeform 33"/>
            <p:cNvSpPr>
              <a:spLocks noChangeArrowheads="1"/>
            </p:cNvSpPr>
            <p:nvPr/>
          </p:nvSpPr>
          <p:spPr bwMode="auto">
            <a:xfrm>
              <a:off x="117475" y="842963"/>
              <a:ext cx="117475" cy="225425"/>
            </a:xfrm>
            <a:custGeom>
              <a:avLst/>
              <a:gdLst>
                <a:gd name="T0" fmla="*/ 0 w 74"/>
                <a:gd name="T1" fmla="*/ 0 h 142"/>
                <a:gd name="T2" fmla="*/ 0 w 74"/>
                <a:gd name="T3" fmla="*/ 357862133 h 142"/>
                <a:gd name="T4" fmla="*/ 186491535 w 74"/>
                <a:gd name="T5" fmla="*/ 0 h 142"/>
                <a:gd name="T6" fmla="*/ 0 w 74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142"/>
                <a:gd name="T14" fmla="*/ 74 w 74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142">
                  <a:moveTo>
                    <a:pt x="0" y="0"/>
                  </a:moveTo>
                  <a:lnTo>
                    <a:pt x="0" y="142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8" name="Freeform 34"/>
            <p:cNvSpPr>
              <a:spLocks noChangeArrowheads="1"/>
            </p:cNvSpPr>
            <p:nvPr/>
          </p:nvSpPr>
          <p:spPr bwMode="auto">
            <a:xfrm>
              <a:off x="117475" y="842963"/>
              <a:ext cx="150813" cy="279400"/>
            </a:xfrm>
            <a:custGeom>
              <a:avLst/>
              <a:gdLst>
                <a:gd name="T0" fmla="*/ 186492170 w 95"/>
                <a:gd name="T1" fmla="*/ 0 h 176"/>
                <a:gd name="T2" fmla="*/ 0 w 95"/>
                <a:gd name="T3" fmla="*/ 357862163 h 176"/>
                <a:gd name="T4" fmla="*/ 0 w 95"/>
                <a:gd name="T5" fmla="*/ 443547545 h 176"/>
                <a:gd name="T6" fmla="*/ 239416454 w 95"/>
                <a:gd name="T7" fmla="*/ 0 h 176"/>
                <a:gd name="T8" fmla="*/ 186492170 w 95"/>
                <a:gd name="T9" fmla="*/ 0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76"/>
                <a:gd name="T17" fmla="*/ 95 w 95"/>
                <a:gd name="T18" fmla="*/ 176 h 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76">
                  <a:moveTo>
                    <a:pt x="74" y="0"/>
                  </a:moveTo>
                  <a:lnTo>
                    <a:pt x="0" y="142"/>
                  </a:lnTo>
                  <a:lnTo>
                    <a:pt x="0" y="176"/>
                  </a:lnTo>
                  <a:lnTo>
                    <a:pt x="95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A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9" name="Freeform 35"/>
            <p:cNvSpPr>
              <a:spLocks noChangeArrowheads="1"/>
            </p:cNvSpPr>
            <p:nvPr/>
          </p:nvSpPr>
          <p:spPr bwMode="auto">
            <a:xfrm>
              <a:off x="568325" y="842963"/>
              <a:ext cx="149225" cy="276225"/>
            </a:xfrm>
            <a:custGeom>
              <a:avLst/>
              <a:gdLst>
                <a:gd name="T0" fmla="*/ 236894710 w 94"/>
                <a:gd name="T1" fmla="*/ 357862161 h 174"/>
                <a:gd name="T2" fmla="*/ 52924083 w 94"/>
                <a:gd name="T3" fmla="*/ 0 h 174"/>
                <a:gd name="T4" fmla="*/ 0 w 94"/>
                <a:gd name="T5" fmla="*/ 0 h 174"/>
                <a:gd name="T6" fmla="*/ 236894710 w 94"/>
                <a:gd name="T7" fmla="*/ 438507232 h 174"/>
                <a:gd name="T8" fmla="*/ 236894710 w 94"/>
                <a:gd name="T9" fmla="*/ 357862161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174"/>
                <a:gd name="T17" fmla="*/ 94 w 94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174">
                  <a:moveTo>
                    <a:pt x="94" y="142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94" y="174"/>
                  </a:lnTo>
                  <a:lnTo>
                    <a:pt x="94" y="142"/>
                  </a:lnTo>
                  <a:close/>
                </a:path>
              </a:pathLst>
            </a:custGeom>
            <a:solidFill>
              <a:srgbClr val="F79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0" name="Freeform 36"/>
            <p:cNvSpPr>
              <a:spLocks noChangeArrowheads="1"/>
            </p:cNvSpPr>
            <p:nvPr/>
          </p:nvSpPr>
          <p:spPr bwMode="auto">
            <a:xfrm>
              <a:off x="52388" y="317500"/>
              <a:ext cx="365125" cy="525463"/>
            </a:xfrm>
            <a:custGeom>
              <a:avLst/>
              <a:gdLst>
                <a:gd name="T0" fmla="*/ 95054710 w 254"/>
                <a:gd name="T1" fmla="*/ 0 h 364"/>
                <a:gd name="T2" fmla="*/ 95054710 w 254"/>
                <a:gd name="T3" fmla="*/ 404280306 h 364"/>
                <a:gd name="T4" fmla="*/ 80590566 w 254"/>
                <a:gd name="T5" fmla="*/ 404280306 h 364"/>
                <a:gd name="T6" fmla="*/ 0 w 254"/>
                <a:gd name="T7" fmla="*/ 487638342 h 364"/>
                <a:gd name="T8" fmla="*/ 80590566 w 254"/>
                <a:gd name="T9" fmla="*/ 568910407 h 364"/>
                <a:gd name="T10" fmla="*/ 95054710 w 254"/>
                <a:gd name="T11" fmla="*/ 568910407 h 364"/>
                <a:gd name="T12" fmla="*/ 95054710 w 254"/>
                <a:gd name="T13" fmla="*/ 758547811 h 364"/>
                <a:gd name="T14" fmla="*/ 524867241 w 254"/>
                <a:gd name="T15" fmla="*/ 758547811 h 364"/>
                <a:gd name="T16" fmla="*/ 524867241 w 254"/>
                <a:gd name="T17" fmla="*/ 568910407 h 364"/>
                <a:gd name="T18" fmla="*/ 524867241 w 254"/>
                <a:gd name="T19" fmla="*/ 404280306 h 364"/>
                <a:gd name="T20" fmla="*/ 524867241 w 254"/>
                <a:gd name="T21" fmla="*/ 0 h 364"/>
                <a:gd name="T22" fmla="*/ 95054710 w 254"/>
                <a:gd name="T23" fmla="*/ 0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46" y="0"/>
                  </a:moveTo>
                  <a:cubicBezTo>
                    <a:pt x="46" y="194"/>
                    <a:pt x="46" y="194"/>
                    <a:pt x="46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18" y="194"/>
                    <a:pt x="0" y="212"/>
                    <a:pt x="0" y="234"/>
                  </a:cubicBezTo>
                  <a:cubicBezTo>
                    <a:pt x="0" y="256"/>
                    <a:pt x="18" y="273"/>
                    <a:pt x="39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46" y="364"/>
                    <a:pt x="46" y="364"/>
                    <a:pt x="46" y="364"/>
                  </a:cubicBezTo>
                  <a:cubicBezTo>
                    <a:pt x="254" y="364"/>
                    <a:pt x="254" y="364"/>
                    <a:pt x="254" y="364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FD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1" name="Freeform 37"/>
            <p:cNvSpPr>
              <a:spLocks noChangeArrowheads="1"/>
            </p:cNvSpPr>
            <p:nvPr/>
          </p:nvSpPr>
          <p:spPr bwMode="auto">
            <a:xfrm>
              <a:off x="417513" y="317500"/>
              <a:ext cx="366713" cy="525463"/>
            </a:xfrm>
            <a:custGeom>
              <a:avLst/>
              <a:gdLst>
                <a:gd name="T0" fmla="*/ 448150790 w 254"/>
                <a:gd name="T1" fmla="*/ 404280306 h 364"/>
                <a:gd name="T2" fmla="*/ 433558792 w 254"/>
                <a:gd name="T3" fmla="*/ 404280306 h 364"/>
                <a:gd name="T4" fmla="*/ 433558792 w 254"/>
                <a:gd name="T5" fmla="*/ 0 h 364"/>
                <a:gd name="T6" fmla="*/ 0 w 254"/>
                <a:gd name="T7" fmla="*/ 0 h 364"/>
                <a:gd name="T8" fmla="*/ 0 w 254"/>
                <a:gd name="T9" fmla="*/ 404280306 h 364"/>
                <a:gd name="T10" fmla="*/ 0 w 254"/>
                <a:gd name="T11" fmla="*/ 568910407 h 364"/>
                <a:gd name="T12" fmla="*/ 0 w 254"/>
                <a:gd name="T13" fmla="*/ 758547811 h 364"/>
                <a:gd name="T14" fmla="*/ 433558792 w 254"/>
                <a:gd name="T15" fmla="*/ 758547811 h 364"/>
                <a:gd name="T16" fmla="*/ 433558792 w 254"/>
                <a:gd name="T17" fmla="*/ 568910407 h 364"/>
                <a:gd name="T18" fmla="*/ 448150790 w 254"/>
                <a:gd name="T19" fmla="*/ 568910407 h 364"/>
                <a:gd name="T20" fmla="*/ 529442669 w 254"/>
                <a:gd name="T21" fmla="*/ 487638342 h 364"/>
                <a:gd name="T22" fmla="*/ 448150790 w 254"/>
                <a:gd name="T23" fmla="*/ 404280306 h 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4"/>
                <a:gd name="T37" fmla="*/ 0 h 364"/>
                <a:gd name="T38" fmla="*/ 254 w 254"/>
                <a:gd name="T39" fmla="*/ 364 h 3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4" h="364">
                  <a:moveTo>
                    <a:pt x="215" y="194"/>
                  </a:moveTo>
                  <a:cubicBezTo>
                    <a:pt x="208" y="194"/>
                    <a:pt x="208" y="194"/>
                    <a:pt x="208" y="19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208" y="364"/>
                    <a:pt x="208" y="364"/>
                    <a:pt x="208" y="364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5" y="273"/>
                    <a:pt x="215" y="273"/>
                    <a:pt x="215" y="273"/>
                  </a:cubicBezTo>
                  <a:cubicBezTo>
                    <a:pt x="236" y="273"/>
                    <a:pt x="254" y="256"/>
                    <a:pt x="254" y="234"/>
                  </a:cubicBezTo>
                  <a:cubicBezTo>
                    <a:pt x="254" y="212"/>
                    <a:pt x="236" y="194"/>
                    <a:pt x="215" y="194"/>
                  </a:cubicBezTo>
                  <a:close/>
                </a:path>
              </a:pathLst>
            </a:custGeom>
            <a:solidFill>
              <a:srgbClr val="F2C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2" name="Freeform 38"/>
            <p:cNvSpPr>
              <a:spLocks noChangeArrowheads="1"/>
            </p:cNvSpPr>
            <p:nvPr/>
          </p:nvSpPr>
          <p:spPr bwMode="auto">
            <a:xfrm>
              <a:off x="0" y="0"/>
              <a:ext cx="831850" cy="615950"/>
            </a:xfrm>
            <a:custGeom>
              <a:avLst/>
              <a:gdLst>
                <a:gd name="T0" fmla="*/ 602749497 w 577"/>
                <a:gd name="T1" fmla="*/ 712462722 h 428"/>
                <a:gd name="T2" fmla="*/ 769024456 w 577"/>
                <a:gd name="T3" fmla="*/ 559200590 h 428"/>
                <a:gd name="T4" fmla="*/ 887495992 w 577"/>
                <a:gd name="T5" fmla="*/ 700035790 h 428"/>
                <a:gd name="T6" fmla="*/ 978947553 w 577"/>
                <a:gd name="T7" fmla="*/ 584053014 h 428"/>
                <a:gd name="T8" fmla="*/ 1035064967 w 577"/>
                <a:gd name="T9" fmla="*/ 859510848 h 428"/>
                <a:gd name="T10" fmla="*/ 1107810723 w 577"/>
                <a:gd name="T11" fmla="*/ 886435627 h 428"/>
                <a:gd name="T12" fmla="*/ 837612405 w 577"/>
                <a:gd name="T13" fmla="*/ 161547278 h 428"/>
                <a:gd name="T14" fmla="*/ 785651357 w 577"/>
                <a:gd name="T15" fmla="*/ 383155510 h 428"/>
                <a:gd name="T16" fmla="*/ 602749497 w 577"/>
                <a:gd name="T17" fmla="*/ 0 h 428"/>
                <a:gd name="T18" fmla="*/ 403218032 w 577"/>
                <a:gd name="T19" fmla="*/ 405938458 h 428"/>
                <a:gd name="T20" fmla="*/ 386591131 w 577"/>
                <a:gd name="T21" fmla="*/ 159474923 h 428"/>
                <a:gd name="T22" fmla="*/ 97686874 w 577"/>
                <a:gd name="T23" fmla="*/ 886435627 h 428"/>
                <a:gd name="T24" fmla="*/ 170432630 w 577"/>
                <a:gd name="T25" fmla="*/ 859510848 h 428"/>
                <a:gd name="T26" fmla="*/ 239020625 w 577"/>
                <a:gd name="T27" fmla="*/ 573698437 h 428"/>
                <a:gd name="T28" fmla="*/ 322159456 w 577"/>
                <a:gd name="T29" fmla="*/ 712462722 h 428"/>
                <a:gd name="T30" fmla="*/ 455179081 w 577"/>
                <a:gd name="T31" fmla="*/ 567484251 h 428"/>
                <a:gd name="T32" fmla="*/ 602749497 w 577"/>
                <a:gd name="T33" fmla="*/ 712462722 h 4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7"/>
                <a:gd name="T52" fmla="*/ 0 h 428"/>
                <a:gd name="T53" fmla="*/ 577 w 577"/>
                <a:gd name="T54" fmla="*/ 428 h 4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7" h="428">
                  <a:moveTo>
                    <a:pt x="290" y="344"/>
                  </a:moveTo>
                  <a:cubicBezTo>
                    <a:pt x="307" y="311"/>
                    <a:pt x="354" y="297"/>
                    <a:pt x="370" y="270"/>
                  </a:cubicBezTo>
                  <a:cubicBezTo>
                    <a:pt x="379" y="302"/>
                    <a:pt x="395" y="327"/>
                    <a:pt x="427" y="338"/>
                  </a:cubicBezTo>
                  <a:cubicBezTo>
                    <a:pt x="432" y="297"/>
                    <a:pt x="467" y="303"/>
                    <a:pt x="471" y="282"/>
                  </a:cubicBezTo>
                  <a:cubicBezTo>
                    <a:pt x="498" y="415"/>
                    <a:pt x="498" y="415"/>
                    <a:pt x="498" y="415"/>
                  </a:cubicBezTo>
                  <a:cubicBezTo>
                    <a:pt x="533" y="428"/>
                    <a:pt x="533" y="428"/>
                    <a:pt x="533" y="428"/>
                  </a:cubicBezTo>
                  <a:cubicBezTo>
                    <a:pt x="577" y="305"/>
                    <a:pt x="538" y="140"/>
                    <a:pt x="403" y="78"/>
                  </a:cubicBezTo>
                  <a:cubicBezTo>
                    <a:pt x="430" y="125"/>
                    <a:pt x="394" y="166"/>
                    <a:pt x="378" y="185"/>
                  </a:cubicBezTo>
                  <a:cubicBezTo>
                    <a:pt x="394" y="97"/>
                    <a:pt x="325" y="49"/>
                    <a:pt x="290" y="0"/>
                  </a:cubicBezTo>
                  <a:cubicBezTo>
                    <a:pt x="251" y="57"/>
                    <a:pt x="173" y="101"/>
                    <a:pt x="194" y="196"/>
                  </a:cubicBezTo>
                  <a:cubicBezTo>
                    <a:pt x="171" y="164"/>
                    <a:pt x="174" y="116"/>
                    <a:pt x="186" y="77"/>
                  </a:cubicBezTo>
                  <a:cubicBezTo>
                    <a:pt x="6" y="141"/>
                    <a:pt x="0" y="326"/>
                    <a:pt x="47" y="428"/>
                  </a:cubicBezTo>
                  <a:cubicBezTo>
                    <a:pt x="82" y="415"/>
                    <a:pt x="82" y="415"/>
                    <a:pt x="82" y="415"/>
                  </a:cubicBezTo>
                  <a:cubicBezTo>
                    <a:pt x="115" y="277"/>
                    <a:pt x="115" y="277"/>
                    <a:pt x="115" y="277"/>
                  </a:cubicBezTo>
                  <a:cubicBezTo>
                    <a:pt x="122" y="295"/>
                    <a:pt x="143" y="300"/>
                    <a:pt x="155" y="344"/>
                  </a:cubicBezTo>
                  <a:cubicBezTo>
                    <a:pt x="191" y="328"/>
                    <a:pt x="215" y="306"/>
                    <a:pt x="219" y="274"/>
                  </a:cubicBezTo>
                  <a:cubicBezTo>
                    <a:pt x="235" y="306"/>
                    <a:pt x="271" y="309"/>
                    <a:pt x="290" y="344"/>
                  </a:cubicBezTo>
                  <a:close/>
                </a:path>
              </a:pathLst>
            </a:custGeom>
            <a:solidFill>
              <a:srgbClr val="F47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3" name="组合 10"/>
          <p:cNvGrpSpPr>
            <a:grpSpLocks/>
          </p:cNvGrpSpPr>
          <p:nvPr/>
        </p:nvGrpSpPr>
        <p:grpSpPr bwMode="auto">
          <a:xfrm>
            <a:off x="7651646" y="4736956"/>
            <a:ext cx="1211935" cy="1768251"/>
            <a:chOff x="0" y="0"/>
            <a:chExt cx="537499" cy="783962"/>
          </a:xfrm>
        </p:grpSpPr>
        <p:sp>
          <p:nvSpPr>
            <p:cNvPr id="194" name="任意多边形 652"/>
            <p:cNvSpPr>
              <a:spLocks noChangeArrowheads="1"/>
            </p:cNvSpPr>
            <p:nvPr/>
          </p:nvSpPr>
          <p:spPr bwMode="auto">
            <a:xfrm>
              <a:off x="18532" y="35061"/>
              <a:ext cx="518967" cy="748515"/>
            </a:xfrm>
            <a:custGeom>
              <a:avLst/>
              <a:gdLst>
                <a:gd name="T0" fmla="*/ 447292 w 518967"/>
                <a:gd name="T1" fmla="*/ 285460 h 748515"/>
                <a:gd name="T2" fmla="*/ 447292 w 518967"/>
                <a:gd name="T3" fmla="*/ 285931 h 748515"/>
                <a:gd name="T4" fmla="*/ 447541 w 518967"/>
                <a:gd name="T5" fmla="*/ 285931 h 748515"/>
                <a:gd name="T6" fmla="*/ 254079 w 518967"/>
                <a:gd name="T7" fmla="*/ 65 h 748515"/>
                <a:gd name="T8" fmla="*/ 448475 w 518967"/>
                <a:gd name="T9" fmla="*/ 64954 h 748515"/>
                <a:gd name="T10" fmla="*/ 450855 w 518967"/>
                <a:gd name="T11" fmla="*/ 250879 h 748515"/>
                <a:gd name="T12" fmla="*/ 447428 w 518967"/>
                <a:gd name="T13" fmla="*/ 250164 h 748515"/>
                <a:gd name="T14" fmla="*/ 466199 w 518967"/>
                <a:gd name="T15" fmla="*/ 269494 h 748515"/>
                <a:gd name="T16" fmla="*/ 500782 w 518967"/>
                <a:gd name="T17" fmla="*/ 275243 h 748515"/>
                <a:gd name="T18" fmla="*/ 472507 w 518967"/>
                <a:gd name="T19" fmla="*/ 291139 h 748515"/>
                <a:gd name="T20" fmla="*/ 459679 w 518967"/>
                <a:gd name="T21" fmla="*/ 288525 h 748515"/>
                <a:gd name="T22" fmla="*/ 478354 w 518967"/>
                <a:gd name="T23" fmla="*/ 296516 h 748515"/>
                <a:gd name="T24" fmla="*/ 488859 w 518967"/>
                <a:gd name="T25" fmla="*/ 321963 h 748515"/>
                <a:gd name="T26" fmla="*/ 484405 w 518967"/>
                <a:gd name="T27" fmla="*/ 332563 h 748515"/>
                <a:gd name="T28" fmla="*/ 498497 w 518967"/>
                <a:gd name="T29" fmla="*/ 347692 h 748515"/>
                <a:gd name="T30" fmla="*/ 516982 w 518967"/>
                <a:gd name="T31" fmla="*/ 387598 h 748515"/>
                <a:gd name="T32" fmla="*/ 455362 w 518967"/>
                <a:gd name="T33" fmla="*/ 396400 h 748515"/>
                <a:gd name="T34" fmla="*/ 447292 w 518967"/>
                <a:gd name="T35" fmla="*/ 394785 h 748515"/>
                <a:gd name="T36" fmla="*/ 447292 w 518967"/>
                <a:gd name="T37" fmla="*/ 439068 h 748515"/>
                <a:gd name="T38" fmla="*/ 447127 w 518967"/>
                <a:gd name="T39" fmla="*/ 439068 h 748515"/>
                <a:gd name="T40" fmla="*/ 447127 w 518967"/>
                <a:gd name="T41" fmla="*/ 604007 h 748515"/>
                <a:gd name="T42" fmla="*/ 447127 w 518967"/>
                <a:gd name="T43" fmla="*/ 748515 h 748515"/>
                <a:gd name="T44" fmla="*/ 259334 w 518967"/>
                <a:gd name="T45" fmla="*/ 748515 h 748515"/>
                <a:gd name="T46" fmla="*/ 259334 w 518967"/>
                <a:gd name="T47" fmla="*/ 568237 h 748515"/>
                <a:gd name="T48" fmla="*/ 259334 w 518967"/>
                <a:gd name="T49" fmla="*/ 439068 h 748515"/>
                <a:gd name="T50" fmla="*/ 259334 w 518967"/>
                <a:gd name="T51" fmla="*/ 439067 h 748515"/>
                <a:gd name="T52" fmla="*/ 259334 w 518967"/>
                <a:gd name="T53" fmla="*/ 437787 h 748515"/>
                <a:gd name="T54" fmla="*/ 259334 w 518967"/>
                <a:gd name="T55" fmla="*/ 357095 h 748515"/>
                <a:gd name="T56" fmla="*/ 259334 w 518967"/>
                <a:gd name="T57" fmla="*/ 285931 h 748515"/>
                <a:gd name="T58" fmla="*/ 259334 w 518967"/>
                <a:gd name="T59" fmla="*/ 243266 h 748515"/>
                <a:gd name="T60" fmla="*/ 259334 w 518967"/>
                <a:gd name="T61" fmla="*/ 235615 h 748515"/>
                <a:gd name="T62" fmla="*/ 259333 w 518967"/>
                <a:gd name="T63" fmla="*/ 235611 h 748515"/>
                <a:gd name="T64" fmla="*/ 259333 w 518967"/>
                <a:gd name="T65" fmla="*/ 285931 h 748515"/>
                <a:gd name="T66" fmla="*/ 259333 w 518967"/>
                <a:gd name="T67" fmla="*/ 357095 h 748515"/>
                <a:gd name="T68" fmla="*/ 259333 w 518967"/>
                <a:gd name="T69" fmla="*/ 391677 h 748515"/>
                <a:gd name="T70" fmla="*/ 259333 w 518967"/>
                <a:gd name="T71" fmla="*/ 439067 h 748515"/>
                <a:gd name="T72" fmla="*/ 259333 w 518967"/>
                <a:gd name="T73" fmla="*/ 439068 h 748515"/>
                <a:gd name="T74" fmla="*/ 259333 w 518967"/>
                <a:gd name="T75" fmla="*/ 568237 h 748515"/>
                <a:gd name="T76" fmla="*/ 259333 w 518967"/>
                <a:gd name="T77" fmla="*/ 748515 h 748515"/>
                <a:gd name="T78" fmla="*/ 71540 w 518967"/>
                <a:gd name="T79" fmla="*/ 748515 h 748515"/>
                <a:gd name="T80" fmla="*/ 71540 w 518967"/>
                <a:gd name="T81" fmla="*/ 604007 h 748515"/>
                <a:gd name="T82" fmla="*/ 71540 w 518967"/>
                <a:gd name="T83" fmla="*/ 439068 h 748515"/>
                <a:gd name="T84" fmla="*/ 71375 w 518967"/>
                <a:gd name="T85" fmla="*/ 439068 h 748515"/>
                <a:gd name="T86" fmla="*/ 71375 w 518967"/>
                <a:gd name="T87" fmla="*/ 357095 h 748515"/>
                <a:gd name="T88" fmla="*/ 65050 w 518967"/>
                <a:gd name="T89" fmla="*/ 357095 h 748515"/>
                <a:gd name="T90" fmla="*/ 29808 w 518967"/>
                <a:gd name="T91" fmla="*/ 321963 h 748515"/>
                <a:gd name="T92" fmla="*/ 39533 w 518967"/>
                <a:gd name="T93" fmla="*/ 298406 h 748515"/>
                <a:gd name="T94" fmla="*/ 38093 w 518967"/>
                <a:gd name="T95" fmla="*/ 298615 h 748515"/>
                <a:gd name="T96" fmla="*/ 0 w 518967"/>
                <a:gd name="T97" fmla="*/ 275073 h 748515"/>
                <a:gd name="T98" fmla="*/ 64282 w 518967"/>
                <a:gd name="T99" fmla="*/ 251148 h 748515"/>
                <a:gd name="T100" fmla="*/ 64665 w 518967"/>
                <a:gd name="T101" fmla="*/ 250184 h 748515"/>
                <a:gd name="T102" fmla="*/ 61468 w 518967"/>
                <a:gd name="T103" fmla="*/ 250880 h 748515"/>
                <a:gd name="T104" fmla="*/ 54324 w 518967"/>
                <a:gd name="T105" fmla="*/ 67335 h 748515"/>
                <a:gd name="T106" fmla="*/ 254079 w 518967"/>
                <a:gd name="T107" fmla="*/ 65 h 74851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18967"/>
                <a:gd name="T163" fmla="*/ 0 h 748515"/>
                <a:gd name="T164" fmla="*/ 518967 w 518967"/>
                <a:gd name="T165" fmla="*/ 748515 h 74851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18967" h="748515">
                  <a:moveTo>
                    <a:pt x="447292" y="285460"/>
                  </a:moveTo>
                  <a:lnTo>
                    <a:pt x="447292" y="285931"/>
                  </a:lnTo>
                  <a:lnTo>
                    <a:pt x="447541" y="285931"/>
                  </a:lnTo>
                  <a:close/>
                  <a:moveTo>
                    <a:pt x="254079" y="65"/>
                  </a:moveTo>
                  <a:cubicBezTo>
                    <a:pt x="341499" y="1454"/>
                    <a:pt x="428027" y="24870"/>
                    <a:pt x="448475" y="64954"/>
                  </a:cubicBezTo>
                  <a:cubicBezTo>
                    <a:pt x="477843" y="126929"/>
                    <a:pt x="466731" y="200810"/>
                    <a:pt x="450855" y="250879"/>
                  </a:cubicBezTo>
                  <a:lnTo>
                    <a:pt x="447428" y="250164"/>
                  </a:lnTo>
                  <a:lnTo>
                    <a:pt x="466199" y="269494"/>
                  </a:lnTo>
                  <a:cubicBezTo>
                    <a:pt x="478027" y="276596"/>
                    <a:pt x="490419" y="279302"/>
                    <a:pt x="500782" y="275243"/>
                  </a:cubicBezTo>
                  <a:cubicBezTo>
                    <a:pt x="492221" y="285615"/>
                    <a:pt x="482083" y="290125"/>
                    <a:pt x="472507" y="291139"/>
                  </a:cubicBezTo>
                  <a:lnTo>
                    <a:pt x="459679" y="288525"/>
                  </a:lnTo>
                  <a:lnTo>
                    <a:pt x="478354" y="296516"/>
                  </a:lnTo>
                  <a:cubicBezTo>
                    <a:pt x="484793" y="303047"/>
                    <a:pt x="488859" y="312055"/>
                    <a:pt x="488859" y="321963"/>
                  </a:cubicBezTo>
                  <a:lnTo>
                    <a:pt x="484405" y="332563"/>
                  </a:lnTo>
                  <a:lnTo>
                    <a:pt x="498497" y="347692"/>
                  </a:lnTo>
                  <a:cubicBezTo>
                    <a:pt x="511992" y="363453"/>
                    <a:pt x="523786" y="380891"/>
                    <a:pt x="516982" y="387598"/>
                  </a:cubicBezTo>
                  <a:cubicBezTo>
                    <a:pt x="502693" y="402353"/>
                    <a:pt x="470544" y="398999"/>
                    <a:pt x="455362" y="396400"/>
                  </a:cubicBezTo>
                  <a:lnTo>
                    <a:pt x="447292" y="394785"/>
                  </a:lnTo>
                  <a:lnTo>
                    <a:pt x="447292" y="439068"/>
                  </a:lnTo>
                  <a:lnTo>
                    <a:pt x="447127" y="439068"/>
                  </a:lnTo>
                  <a:lnTo>
                    <a:pt x="447127" y="604007"/>
                  </a:lnTo>
                  <a:lnTo>
                    <a:pt x="447127" y="748515"/>
                  </a:lnTo>
                  <a:lnTo>
                    <a:pt x="259334" y="748515"/>
                  </a:lnTo>
                  <a:lnTo>
                    <a:pt x="259334" y="568237"/>
                  </a:lnTo>
                  <a:lnTo>
                    <a:pt x="259334" y="439068"/>
                  </a:lnTo>
                  <a:lnTo>
                    <a:pt x="259334" y="439067"/>
                  </a:lnTo>
                  <a:lnTo>
                    <a:pt x="259334" y="437787"/>
                  </a:lnTo>
                  <a:cubicBezTo>
                    <a:pt x="259334" y="433945"/>
                    <a:pt x="259334" y="418575"/>
                    <a:pt x="259334" y="357095"/>
                  </a:cubicBezTo>
                  <a:cubicBezTo>
                    <a:pt x="259334" y="357095"/>
                    <a:pt x="259334" y="357095"/>
                    <a:pt x="259334" y="285931"/>
                  </a:cubicBezTo>
                  <a:cubicBezTo>
                    <a:pt x="259334" y="285931"/>
                    <a:pt x="259334" y="285931"/>
                    <a:pt x="259334" y="243266"/>
                  </a:cubicBezTo>
                  <a:lnTo>
                    <a:pt x="259334" y="235615"/>
                  </a:lnTo>
                  <a:lnTo>
                    <a:pt x="259333" y="235611"/>
                  </a:lnTo>
                  <a:lnTo>
                    <a:pt x="259333" y="285931"/>
                  </a:lnTo>
                  <a:cubicBezTo>
                    <a:pt x="259333" y="285931"/>
                    <a:pt x="259333" y="285931"/>
                    <a:pt x="259333" y="357095"/>
                  </a:cubicBezTo>
                  <a:cubicBezTo>
                    <a:pt x="259333" y="357095"/>
                    <a:pt x="259333" y="357095"/>
                    <a:pt x="259333" y="391677"/>
                  </a:cubicBezTo>
                  <a:lnTo>
                    <a:pt x="259333" y="439067"/>
                  </a:lnTo>
                  <a:lnTo>
                    <a:pt x="259333" y="439068"/>
                  </a:lnTo>
                  <a:lnTo>
                    <a:pt x="259333" y="568237"/>
                  </a:lnTo>
                  <a:lnTo>
                    <a:pt x="259333" y="748515"/>
                  </a:lnTo>
                  <a:lnTo>
                    <a:pt x="71540" y="748515"/>
                  </a:lnTo>
                  <a:lnTo>
                    <a:pt x="71540" y="604007"/>
                  </a:lnTo>
                  <a:lnTo>
                    <a:pt x="71540" y="439068"/>
                  </a:lnTo>
                  <a:lnTo>
                    <a:pt x="71375" y="439068"/>
                  </a:lnTo>
                  <a:cubicBezTo>
                    <a:pt x="71375" y="439068"/>
                    <a:pt x="71375" y="439068"/>
                    <a:pt x="71375" y="357095"/>
                  </a:cubicBezTo>
                  <a:cubicBezTo>
                    <a:pt x="71375" y="357095"/>
                    <a:pt x="71375" y="357095"/>
                    <a:pt x="65050" y="357095"/>
                  </a:cubicBezTo>
                  <a:cubicBezTo>
                    <a:pt x="46073" y="357095"/>
                    <a:pt x="29808" y="341781"/>
                    <a:pt x="29808" y="321963"/>
                  </a:cubicBezTo>
                  <a:lnTo>
                    <a:pt x="39533" y="298406"/>
                  </a:lnTo>
                  <a:lnTo>
                    <a:pt x="38093" y="298615"/>
                  </a:lnTo>
                  <a:cubicBezTo>
                    <a:pt x="23667" y="297819"/>
                    <a:pt x="8565" y="290995"/>
                    <a:pt x="0" y="275073"/>
                  </a:cubicBezTo>
                  <a:cubicBezTo>
                    <a:pt x="26372" y="282579"/>
                    <a:pt x="51730" y="269615"/>
                    <a:pt x="64282" y="251148"/>
                  </a:cubicBezTo>
                  <a:lnTo>
                    <a:pt x="64665" y="250184"/>
                  </a:lnTo>
                  <a:lnTo>
                    <a:pt x="61468" y="250880"/>
                  </a:lnTo>
                  <a:cubicBezTo>
                    <a:pt x="42419" y="187317"/>
                    <a:pt x="23368" y="147567"/>
                    <a:pt x="54324" y="67335"/>
                  </a:cubicBezTo>
                  <a:cubicBezTo>
                    <a:pt x="78344" y="19313"/>
                    <a:pt x="166658" y="-1324"/>
                    <a:pt x="254079" y="65"/>
                  </a:cubicBez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195" name="组合 603"/>
            <p:cNvGrpSpPr>
              <a:grpSpLocks/>
            </p:cNvGrpSpPr>
            <p:nvPr/>
          </p:nvGrpSpPr>
          <p:grpSpPr bwMode="auto">
            <a:xfrm>
              <a:off x="0" y="0"/>
              <a:ext cx="530590" cy="783962"/>
              <a:chOff x="0" y="0"/>
              <a:chExt cx="847725" cy="1252538"/>
            </a:xfrm>
          </p:grpSpPr>
          <p:sp>
            <p:nvSpPr>
              <p:cNvPr id="196" name="Rectangle 73"/>
              <p:cNvSpPr>
                <a:spLocks noChangeArrowheads="1"/>
              </p:cNvSpPr>
              <p:nvPr/>
            </p:nvSpPr>
            <p:spPr bwMode="auto">
              <a:xfrm>
                <a:off x="414338" y="727075"/>
                <a:ext cx="300038" cy="525463"/>
              </a:xfrm>
              <a:prstGeom prst="rect">
                <a:avLst/>
              </a:prstGeom>
              <a:solidFill>
                <a:srgbClr val="FFA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7" name="Rectangle 74"/>
              <p:cNvSpPr>
                <a:spLocks noChangeArrowheads="1"/>
              </p:cNvSpPr>
              <p:nvPr/>
            </p:nvSpPr>
            <p:spPr bwMode="auto">
              <a:xfrm>
                <a:off x="114300" y="727075"/>
                <a:ext cx="300038" cy="525463"/>
              </a:xfrm>
              <a:prstGeom prst="rect">
                <a:avLst/>
              </a:prstGeom>
              <a:solidFill>
                <a:srgbClr val="FFC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8" name="Freeform 75"/>
              <p:cNvSpPr>
                <a:spLocks noChangeArrowheads="1"/>
              </p:cNvSpPr>
              <p:nvPr/>
            </p:nvSpPr>
            <p:spPr bwMode="auto">
              <a:xfrm>
                <a:off x="414338" y="727075"/>
                <a:ext cx="300038" cy="525463"/>
              </a:xfrm>
              <a:custGeom>
                <a:avLst/>
                <a:gdLst>
                  <a:gd name="T0" fmla="*/ 476311163 w 189"/>
                  <a:gd name="T1" fmla="*/ 418346380 h 331"/>
                  <a:gd name="T2" fmla="*/ 325101486 w 189"/>
                  <a:gd name="T3" fmla="*/ 418346380 h 331"/>
                  <a:gd name="T4" fmla="*/ 330141805 w 189"/>
                  <a:gd name="T5" fmla="*/ 0 h 331"/>
                  <a:gd name="T6" fmla="*/ 204133774 w 189"/>
                  <a:gd name="T7" fmla="*/ 0 h 331"/>
                  <a:gd name="T8" fmla="*/ 204133774 w 189"/>
                  <a:gd name="T9" fmla="*/ 327620603 h 331"/>
                  <a:gd name="T10" fmla="*/ 0 w 189"/>
                  <a:gd name="T11" fmla="*/ 327620603 h 331"/>
                  <a:gd name="T12" fmla="*/ 0 w 189"/>
                  <a:gd name="T13" fmla="*/ 834173395 h 331"/>
                  <a:gd name="T14" fmla="*/ 476311163 w 189"/>
                  <a:gd name="T15" fmla="*/ 834173395 h 331"/>
                  <a:gd name="T16" fmla="*/ 476311163 w 189"/>
                  <a:gd name="T17" fmla="*/ 418346380 h 3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9"/>
                  <a:gd name="T28" fmla="*/ 0 h 331"/>
                  <a:gd name="T29" fmla="*/ 189 w 189"/>
                  <a:gd name="T30" fmla="*/ 331 h 3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9" h="331">
                    <a:moveTo>
                      <a:pt x="189" y="166"/>
                    </a:moveTo>
                    <a:lnTo>
                      <a:pt x="129" y="166"/>
                    </a:lnTo>
                    <a:lnTo>
                      <a:pt x="131" y="0"/>
                    </a:lnTo>
                    <a:lnTo>
                      <a:pt x="81" y="0"/>
                    </a:lnTo>
                    <a:lnTo>
                      <a:pt x="81" y="130"/>
                    </a:lnTo>
                    <a:lnTo>
                      <a:pt x="0" y="130"/>
                    </a:lnTo>
                    <a:lnTo>
                      <a:pt x="0" y="331"/>
                    </a:lnTo>
                    <a:lnTo>
                      <a:pt x="189" y="331"/>
                    </a:lnTo>
                    <a:lnTo>
                      <a:pt x="189" y="166"/>
                    </a:lnTo>
                    <a:close/>
                  </a:path>
                </a:pathLst>
              </a:custGeom>
              <a:solidFill>
                <a:srgbClr val="F2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9" name="Freeform 76"/>
              <p:cNvSpPr>
                <a:spLocks noChangeArrowheads="1"/>
              </p:cNvSpPr>
              <p:nvPr/>
            </p:nvSpPr>
            <p:spPr bwMode="auto">
              <a:xfrm>
                <a:off x="114300" y="727075"/>
                <a:ext cx="300038" cy="525463"/>
              </a:xfrm>
              <a:custGeom>
                <a:avLst/>
                <a:gdLst>
                  <a:gd name="T0" fmla="*/ 264617655 w 189"/>
                  <a:gd name="T1" fmla="*/ 327620603 h 331"/>
                  <a:gd name="T2" fmla="*/ 264617655 w 189"/>
                  <a:gd name="T3" fmla="*/ 0 h 331"/>
                  <a:gd name="T4" fmla="*/ 123488666 w 189"/>
                  <a:gd name="T5" fmla="*/ 0 h 331"/>
                  <a:gd name="T6" fmla="*/ 118448346 w 189"/>
                  <a:gd name="T7" fmla="*/ 418346380 h 331"/>
                  <a:gd name="T8" fmla="*/ 0 w 189"/>
                  <a:gd name="T9" fmla="*/ 418346380 h 331"/>
                  <a:gd name="T10" fmla="*/ 0 w 189"/>
                  <a:gd name="T11" fmla="*/ 834173395 h 331"/>
                  <a:gd name="T12" fmla="*/ 476311163 w 189"/>
                  <a:gd name="T13" fmla="*/ 834173395 h 331"/>
                  <a:gd name="T14" fmla="*/ 476311163 w 189"/>
                  <a:gd name="T15" fmla="*/ 327620603 h 331"/>
                  <a:gd name="T16" fmla="*/ 264617655 w 189"/>
                  <a:gd name="T17" fmla="*/ 327620603 h 3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9"/>
                  <a:gd name="T28" fmla="*/ 0 h 331"/>
                  <a:gd name="T29" fmla="*/ 189 w 189"/>
                  <a:gd name="T30" fmla="*/ 331 h 3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9" h="331">
                    <a:moveTo>
                      <a:pt x="105" y="130"/>
                    </a:moveTo>
                    <a:lnTo>
                      <a:pt x="105" y="0"/>
                    </a:lnTo>
                    <a:lnTo>
                      <a:pt x="49" y="0"/>
                    </a:lnTo>
                    <a:lnTo>
                      <a:pt x="47" y="166"/>
                    </a:lnTo>
                    <a:lnTo>
                      <a:pt x="0" y="166"/>
                    </a:lnTo>
                    <a:lnTo>
                      <a:pt x="0" y="331"/>
                    </a:lnTo>
                    <a:lnTo>
                      <a:pt x="189" y="331"/>
                    </a:lnTo>
                    <a:lnTo>
                      <a:pt x="189" y="130"/>
                    </a:lnTo>
                    <a:lnTo>
                      <a:pt x="105" y="130"/>
                    </a:lnTo>
                    <a:close/>
                  </a:path>
                </a:pathLst>
              </a:custGeom>
              <a:solidFill>
                <a:srgbClr val="FC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0" name="Freeform 77"/>
              <p:cNvSpPr>
                <a:spLocks noChangeArrowheads="1"/>
              </p:cNvSpPr>
              <p:nvPr/>
            </p:nvSpPr>
            <p:spPr bwMode="auto">
              <a:xfrm>
                <a:off x="714375" y="533400"/>
                <a:ext cx="133350" cy="142875"/>
              </a:xfrm>
              <a:custGeom>
                <a:avLst/>
                <a:gdLst>
                  <a:gd name="T0" fmla="*/ 52522512 w 92"/>
                  <a:gd name="T1" fmla="*/ 0 h 100"/>
                  <a:gd name="T2" fmla="*/ 161770935 w 92"/>
                  <a:gd name="T3" fmla="*/ 159224182 h 100"/>
                  <a:gd name="T4" fmla="*/ 0 w 92"/>
                  <a:gd name="T5" fmla="*/ 175554790 h 100"/>
                  <a:gd name="T6" fmla="*/ 0 w 92"/>
                  <a:gd name="T7" fmla="*/ 8165307 h 100"/>
                  <a:gd name="T8" fmla="*/ 52522512 w 92"/>
                  <a:gd name="T9" fmla="*/ 0 h 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100"/>
                  <a:gd name="T17" fmla="*/ 92 w 92"/>
                  <a:gd name="T18" fmla="*/ 100 h 1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100">
                    <a:moveTo>
                      <a:pt x="25" y="0"/>
                    </a:moveTo>
                    <a:cubicBezTo>
                      <a:pt x="25" y="0"/>
                      <a:pt x="92" y="63"/>
                      <a:pt x="77" y="78"/>
                    </a:cubicBezTo>
                    <a:cubicBezTo>
                      <a:pt x="56" y="100"/>
                      <a:pt x="0" y="86"/>
                      <a:pt x="0" y="86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60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1" name="Freeform 78"/>
              <p:cNvSpPr>
                <a:spLocks noChangeArrowheads="1"/>
              </p:cNvSpPr>
              <p:nvPr/>
            </p:nvSpPr>
            <p:spPr bwMode="auto">
              <a:xfrm>
                <a:off x="47625" y="203200"/>
                <a:ext cx="366713" cy="523875"/>
              </a:xfrm>
              <a:custGeom>
                <a:avLst/>
                <a:gdLst>
                  <a:gd name="T0" fmla="*/ 95883922 w 254"/>
                  <a:gd name="T1" fmla="*/ 0 h 364"/>
                  <a:gd name="T2" fmla="*/ 95883922 w 254"/>
                  <a:gd name="T3" fmla="*/ 401840954 h 364"/>
                  <a:gd name="T4" fmla="*/ 81291901 w 254"/>
                  <a:gd name="T5" fmla="*/ 401840954 h 364"/>
                  <a:gd name="T6" fmla="*/ 0 w 254"/>
                  <a:gd name="T7" fmla="*/ 484695212 h 364"/>
                  <a:gd name="T8" fmla="*/ 81291901 w 254"/>
                  <a:gd name="T9" fmla="*/ 565476998 h 364"/>
                  <a:gd name="T10" fmla="*/ 95883922 w 254"/>
                  <a:gd name="T11" fmla="*/ 565476998 h 364"/>
                  <a:gd name="T12" fmla="*/ 95883922 w 254"/>
                  <a:gd name="T13" fmla="*/ 753969750 h 364"/>
                  <a:gd name="T14" fmla="*/ 529442669 w 254"/>
                  <a:gd name="T15" fmla="*/ 753969750 h 364"/>
                  <a:gd name="T16" fmla="*/ 529442669 w 254"/>
                  <a:gd name="T17" fmla="*/ 565476998 h 364"/>
                  <a:gd name="T18" fmla="*/ 529442669 w 254"/>
                  <a:gd name="T19" fmla="*/ 401840954 h 364"/>
                  <a:gd name="T20" fmla="*/ 529442669 w 254"/>
                  <a:gd name="T21" fmla="*/ 0 h 364"/>
                  <a:gd name="T22" fmla="*/ 95883922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2" name="Freeform 79"/>
              <p:cNvSpPr>
                <a:spLocks noChangeArrowheads="1"/>
              </p:cNvSpPr>
              <p:nvPr/>
            </p:nvSpPr>
            <p:spPr bwMode="auto">
              <a:xfrm>
                <a:off x="414338" y="203200"/>
                <a:ext cx="366713" cy="523875"/>
              </a:xfrm>
              <a:custGeom>
                <a:avLst/>
                <a:gdLst>
                  <a:gd name="T0" fmla="*/ 448150790 w 254"/>
                  <a:gd name="T1" fmla="*/ 401840954 h 364"/>
                  <a:gd name="T2" fmla="*/ 433558792 w 254"/>
                  <a:gd name="T3" fmla="*/ 401840954 h 364"/>
                  <a:gd name="T4" fmla="*/ 433558792 w 254"/>
                  <a:gd name="T5" fmla="*/ 0 h 364"/>
                  <a:gd name="T6" fmla="*/ 0 w 254"/>
                  <a:gd name="T7" fmla="*/ 0 h 364"/>
                  <a:gd name="T8" fmla="*/ 0 w 254"/>
                  <a:gd name="T9" fmla="*/ 401840954 h 364"/>
                  <a:gd name="T10" fmla="*/ 0 w 254"/>
                  <a:gd name="T11" fmla="*/ 565476998 h 364"/>
                  <a:gd name="T12" fmla="*/ 0 w 254"/>
                  <a:gd name="T13" fmla="*/ 753969750 h 364"/>
                  <a:gd name="T14" fmla="*/ 433558792 w 254"/>
                  <a:gd name="T15" fmla="*/ 753969750 h 364"/>
                  <a:gd name="T16" fmla="*/ 433558792 w 254"/>
                  <a:gd name="T17" fmla="*/ 565476998 h 364"/>
                  <a:gd name="T18" fmla="*/ 448150790 w 254"/>
                  <a:gd name="T19" fmla="*/ 565476998 h 364"/>
                  <a:gd name="T20" fmla="*/ 529442669 w 254"/>
                  <a:gd name="T21" fmla="*/ 484695212 h 364"/>
                  <a:gd name="T22" fmla="*/ 448150790 w 254"/>
                  <a:gd name="T23" fmla="*/ 40184095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3" name="Freeform 80"/>
              <p:cNvSpPr>
                <a:spLocks noChangeArrowheads="1"/>
              </p:cNvSpPr>
              <p:nvPr/>
            </p:nvSpPr>
            <p:spPr bwMode="auto">
              <a:xfrm>
                <a:off x="676275" y="404812"/>
                <a:ext cx="123825" cy="93663"/>
              </a:xfrm>
              <a:custGeom>
                <a:avLst/>
                <a:gdLst>
                  <a:gd name="T0" fmla="*/ 26950657 w 86"/>
                  <a:gd name="T1" fmla="*/ 0 h 65"/>
                  <a:gd name="T2" fmla="*/ 178286384 w 86"/>
                  <a:gd name="T3" fmla="*/ 87208880 h 65"/>
                  <a:gd name="T4" fmla="*/ 55973222 w 86"/>
                  <a:gd name="T5" fmla="*/ 112124690 h 65"/>
                  <a:gd name="T6" fmla="*/ 0 w 86"/>
                  <a:gd name="T7" fmla="*/ 6229310 h 65"/>
                  <a:gd name="T8" fmla="*/ 26950657 w 86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65"/>
                  <a:gd name="T17" fmla="*/ 86 w 86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65">
                    <a:moveTo>
                      <a:pt x="13" y="0"/>
                    </a:moveTo>
                    <a:cubicBezTo>
                      <a:pt x="31" y="30"/>
                      <a:pt x="63" y="51"/>
                      <a:pt x="86" y="42"/>
                    </a:cubicBezTo>
                    <a:cubicBezTo>
                      <a:pt x="67" y="65"/>
                      <a:pt x="41" y="62"/>
                      <a:pt x="27" y="54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4" name="Freeform 81"/>
              <p:cNvSpPr>
                <a:spLocks noChangeArrowheads="1"/>
              </p:cNvSpPr>
              <p:nvPr/>
            </p:nvSpPr>
            <p:spPr bwMode="auto">
              <a:xfrm>
                <a:off x="0" y="395287"/>
                <a:ext cx="155575" cy="120650"/>
              </a:xfrm>
              <a:custGeom>
                <a:avLst/>
                <a:gdLst>
                  <a:gd name="T0" fmla="*/ 224107255 w 108"/>
                  <a:gd name="T1" fmla="*/ 4225657 h 83"/>
                  <a:gd name="T2" fmla="*/ 166005726 w 108"/>
                  <a:gd name="T3" fmla="*/ 126779891 h 83"/>
                  <a:gd name="T4" fmla="*/ 0 w 108"/>
                  <a:gd name="T5" fmla="*/ 101423050 h 83"/>
                  <a:gd name="T6" fmla="*/ 166005726 w 108"/>
                  <a:gd name="T7" fmla="*/ 0 h 83"/>
                  <a:gd name="T8" fmla="*/ 224107255 w 108"/>
                  <a:gd name="T9" fmla="*/ 4225657 h 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83"/>
                  <a:gd name="T17" fmla="*/ 108 w 108"/>
                  <a:gd name="T18" fmla="*/ 83 h 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83">
                    <a:moveTo>
                      <a:pt x="108" y="2"/>
                    </a:moveTo>
                    <a:cubicBezTo>
                      <a:pt x="80" y="60"/>
                      <a:pt x="80" y="60"/>
                      <a:pt x="80" y="60"/>
                    </a:cubicBezTo>
                    <a:cubicBezTo>
                      <a:pt x="67" y="78"/>
                      <a:pt x="19" y="83"/>
                      <a:pt x="0" y="48"/>
                    </a:cubicBezTo>
                    <a:cubicBezTo>
                      <a:pt x="39" y="59"/>
                      <a:pt x="76" y="30"/>
                      <a:pt x="80" y="0"/>
                    </a:cubicBezTo>
                    <a:lnTo>
                      <a:pt x="108" y="2"/>
                    </a:lnTo>
                    <a:close/>
                  </a:path>
                </a:pathLst>
              </a:cu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5" name="Freeform 82"/>
              <p:cNvSpPr>
                <a:spLocks noChangeArrowheads="1"/>
              </p:cNvSpPr>
              <p:nvPr/>
            </p:nvSpPr>
            <p:spPr bwMode="auto">
              <a:xfrm>
                <a:off x="153988" y="184150"/>
                <a:ext cx="560388" cy="306388"/>
              </a:xfrm>
              <a:custGeom>
                <a:avLst/>
                <a:gdLst>
                  <a:gd name="T0" fmla="*/ 2075885 w 389"/>
                  <a:gd name="T1" fmla="*/ 308298252 h 213"/>
                  <a:gd name="T2" fmla="*/ 112066085 w 389"/>
                  <a:gd name="T3" fmla="*/ 440721211 h 213"/>
                  <a:gd name="T4" fmla="*/ 186776298 w 389"/>
                  <a:gd name="T5" fmla="*/ 266915745 h 213"/>
                  <a:gd name="T6" fmla="*/ 292616172 w 389"/>
                  <a:gd name="T7" fmla="*/ 378648171 h 213"/>
                  <a:gd name="T8" fmla="*/ 363176058 w 389"/>
                  <a:gd name="T9" fmla="*/ 266915745 h 213"/>
                  <a:gd name="T10" fmla="*/ 431660150 w 389"/>
                  <a:gd name="T11" fmla="*/ 403477099 h 213"/>
                  <a:gd name="T12" fmla="*/ 535424095 w 389"/>
                  <a:gd name="T13" fmla="*/ 266915745 h 213"/>
                  <a:gd name="T14" fmla="*/ 558253056 w 389"/>
                  <a:gd name="T15" fmla="*/ 380716649 h 213"/>
                  <a:gd name="T16" fmla="*/ 639189481 w 389"/>
                  <a:gd name="T17" fmla="*/ 266915745 h 213"/>
                  <a:gd name="T18" fmla="*/ 701447271 w 389"/>
                  <a:gd name="T19" fmla="*/ 380716649 h 213"/>
                  <a:gd name="T20" fmla="*/ 807287280 w 389"/>
                  <a:gd name="T21" fmla="*/ 266915745 h 213"/>
                  <a:gd name="T22" fmla="*/ 404680862 w 389"/>
                  <a:gd name="T23" fmla="*/ 2068479 h 213"/>
                  <a:gd name="T24" fmla="*/ 2075885 w 389"/>
                  <a:gd name="T25" fmla="*/ 308298252 h 2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89"/>
                  <a:gd name="T40" fmla="*/ 0 h 213"/>
                  <a:gd name="T41" fmla="*/ 389 w 389"/>
                  <a:gd name="T42" fmla="*/ 213 h 21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89" h="213">
                    <a:moveTo>
                      <a:pt x="1" y="149"/>
                    </a:moveTo>
                    <a:cubicBezTo>
                      <a:pt x="13" y="181"/>
                      <a:pt x="30" y="203"/>
                      <a:pt x="54" y="213"/>
                    </a:cubicBezTo>
                    <a:cubicBezTo>
                      <a:pt x="50" y="184"/>
                      <a:pt x="60" y="156"/>
                      <a:pt x="90" y="129"/>
                    </a:cubicBezTo>
                    <a:cubicBezTo>
                      <a:pt x="99" y="153"/>
                      <a:pt x="114" y="173"/>
                      <a:pt x="141" y="183"/>
                    </a:cubicBezTo>
                    <a:cubicBezTo>
                      <a:pt x="140" y="162"/>
                      <a:pt x="151" y="143"/>
                      <a:pt x="175" y="129"/>
                    </a:cubicBezTo>
                    <a:cubicBezTo>
                      <a:pt x="177" y="158"/>
                      <a:pt x="188" y="180"/>
                      <a:pt x="208" y="195"/>
                    </a:cubicBezTo>
                    <a:cubicBezTo>
                      <a:pt x="209" y="168"/>
                      <a:pt x="224" y="146"/>
                      <a:pt x="258" y="129"/>
                    </a:cubicBezTo>
                    <a:cubicBezTo>
                      <a:pt x="270" y="147"/>
                      <a:pt x="274" y="165"/>
                      <a:pt x="269" y="184"/>
                    </a:cubicBezTo>
                    <a:cubicBezTo>
                      <a:pt x="290" y="172"/>
                      <a:pt x="303" y="155"/>
                      <a:pt x="308" y="129"/>
                    </a:cubicBezTo>
                    <a:cubicBezTo>
                      <a:pt x="327" y="140"/>
                      <a:pt x="339" y="157"/>
                      <a:pt x="338" y="184"/>
                    </a:cubicBezTo>
                    <a:cubicBezTo>
                      <a:pt x="365" y="178"/>
                      <a:pt x="378" y="154"/>
                      <a:pt x="389" y="129"/>
                    </a:cubicBezTo>
                    <a:cubicBezTo>
                      <a:pt x="356" y="51"/>
                      <a:pt x="308" y="0"/>
                      <a:pt x="195" y="1"/>
                    </a:cubicBezTo>
                    <a:cubicBezTo>
                      <a:pt x="54" y="2"/>
                      <a:pt x="0" y="58"/>
                      <a:pt x="1" y="149"/>
                    </a:cubicBezTo>
                    <a:close/>
                  </a:path>
                </a:pathLst>
              </a:cu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6" name="Freeform 83"/>
              <p:cNvSpPr>
                <a:spLocks noEditPoints="1" noChangeArrowheads="1"/>
              </p:cNvSpPr>
              <p:nvPr/>
            </p:nvSpPr>
            <p:spPr bwMode="auto">
              <a:xfrm>
                <a:off x="49213" y="0"/>
                <a:ext cx="709613" cy="430213"/>
              </a:xfrm>
              <a:custGeom>
                <a:avLst/>
                <a:gdLst>
                  <a:gd name="T0" fmla="*/ 958990169 w 492"/>
                  <a:gd name="T1" fmla="*/ 167690961 h 299"/>
                  <a:gd name="T2" fmla="*/ 68647852 w 492"/>
                  <a:gd name="T3" fmla="*/ 167690961 h 299"/>
                  <a:gd name="T4" fmla="*/ 68647852 w 492"/>
                  <a:gd name="T5" fmla="*/ 619007370 h 299"/>
                  <a:gd name="T6" fmla="*/ 958990169 w 492"/>
                  <a:gd name="T7" fmla="*/ 619007370 h 299"/>
                  <a:gd name="T8" fmla="*/ 958990169 w 492"/>
                  <a:gd name="T9" fmla="*/ 167690961 h 299"/>
                  <a:gd name="T10" fmla="*/ 686478472 w 492"/>
                  <a:gd name="T11" fmla="*/ 486510453 h 299"/>
                  <a:gd name="T12" fmla="*/ 366121365 w 492"/>
                  <a:gd name="T13" fmla="*/ 486510453 h 299"/>
                  <a:gd name="T14" fmla="*/ 366121365 w 492"/>
                  <a:gd name="T15" fmla="*/ 362295403 h 299"/>
                  <a:gd name="T16" fmla="*/ 686478472 w 492"/>
                  <a:gd name="T17" fmla="*/ 362295403 h 299"/>
                  <a:gd name="T18" fmla="*/ 686478472 w 492"/>
                  <a:gd name="T19" fmla="*/ 486510453 h 2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299"/>
                  <a:gd name="T32" fmla="*/ 492 w 492"/>
                  <a:gd name="T33" fmla="*/ 299 h 2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299">
                    <a:moveTo>
                      <a:pt x="461" y="81"/>
                    </a:moveTo>
                    <a:cubicBezTo>
                      <a:pt x="397" y="2"/>
                      <a:pt x="87" y="0"/>
                      <a:pt x="33" y="81"/>
                    </a:cubicBezTo>
                    <a:cubicBezTo>
                      <a:pt x="0" y="130"/>
                      <a:pt x="13" y="229"/>
                      <a:pt x="33" y="299"/>
                    </a:cubicBezTo>
                    <a:cubicBezTo>
                      <a:pt x="186" y="262"/>
                      <a:pt x="331" y="253"/>
                      <a:pt x="461" y="299"/>
                    </a:cubicBezTo>
                    <a:cubicBezTo>
                      <a:pt x="485" y="226"/>
                      <a:pt x="492" y="119"/>
                      <a:pt x="461" y="81"/>
                    </a:cubicBezTo>
                    <a:close/>
                    <a:moveTo>
                      <a:pt x="330" y="235"/>
                    </a:moveTo>
                    <a:cubicBezTo>
                      <a:pt x="301" y="229"/>
                      <a:pt x="202" y="228"/>
                      <a:pt x="176" y="235"/>
                    </a:cubicBezTo>
                    <a:cubicBezTo>
                      <a:pt x="176" y="175"/>
                      <a:pt x="176" y="175"/>
                      <a:pt x="176" y="175"/>
                    </a:cubicBezTo>
                    <a:cubicBezTo>
                      <a:pt x="217" y="164"/>
                      <a:pt x="299" y="165"/>
                      <a:pt x="330" y="175"/>
                    </a:cubicBezTo>
                    <a:lnTo>
                      <a:pt x="330" y="235"/>
                    </a:lnTo>
                    <a:close/>
                  </a:path>
                </a:pathLst>
              </a:cu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07" name="组合 12"/>
          <p:cNvGrpSpPr>
            <a:grpSpLocks/>
          </p:cNvGrpSpPr>
          <p:nvPr/>
        </p:nvGrpSpPr>
        <p:grpSpPr bwMode="auto">
          <a:xfrm>
            <a:off x="10001119" y="4848923"/>
            <a:ext cx="1276994" cy="1729413"/>
            <a:chOff x="0" y="0"/>
            <a:chExt cx="540172" cy="731298"/>
          </a:xfrm>
        </p:grpSpPr>
        <p:sp>
          <p:nvSpPr>
            <p:cNvPr id="208" name="任意多边形 654"/>
            <p:cNvSpPr>
              <a:spLocks noChangeArrowheads="1"/>
            </p:cNvSpPr>
            <p:nvPr/>
          </p:nvSpPr>
          <p:spPr bwMode="auto">
            <a:xfrm>
              <a:off x="18526" y="11905"/>
              <a:ext cx="521646" cy="719342"/>
            </a:xfrm>
            <a:custGeom>
              <a:avLst/>
              <a:gdLst>
                <a:gd name="T0" fmla="*/ 250990 w 521646"/>
                <a:gd name="T1" fmla="*/ 402412 h 719342"/>
                <a:gd name="T2" fmla="*/ 250990 w 521646"/>
                <a:gd name="T3" fmla="*/ 402413 h 719342"/>
                <a:gd name="T4" fmla="*/ 293115 w 521646"/>
                <a:gd name="T5" fmla="*/ 402413 h 719342"/>
                <a:gd name="T6" fmla="*/ 293116 w 521646"/>
                <a:gd name="T7" fmla="*/ 402413 h 719342"/>
                <a:gd name="T8" fmla="*/ 295102 w 521646"/>
                <a:gd name="T9" fmla="*/ 402413 h 719342"/>
                <a:gd name="T10" fmla="*/ 295103 w 521646"/>
                <a:gd name="T11" fmla="*/ 402413 h 719342"/>
                <a:gd name="T12" fmla="*/ 325304 w 521646"/>
                <a:gd name="T13" fmla="*/ 402413 h 719342"/>
                <a:gd name="T14" fmla="*/ 325304 w 521646"/>
                <a:gd name="T15" fmla="*/ 402412 h 719342"/>
                <a:gd name="T16" fmla="*/ 293116 w 521646"/>
                <a:gd name="T17" fmla="*/ 402412 h 719342"/>
                <a:gd name="T18" fmla="*/ 293115 w 521646"/>
                <a:gd name="T19" fmla="*/ 402412 h 719342"/>
                <a:gd name="T20" fmla="*/ 290179 w 521646"/>
                <a:gd name="T21" fmla="*/ 402412 h 719342"/>
                <a:gd name="T22" fmla="*/ 277376 w 521646"/>
                <a:gd name="T23" fmla="*/ 402412 h 719342"/>
                <a:gd name="T24" fmla="*/ 285167 w 521646"/>
                <a:gd name="T25" fmla="*/ 0 h 719342"/>
                <a:gd name="T26" fmla="*/ 479915 w 521646"/>
                <a:gd name="T27" fmla="*/ 39744 h 719342"/>
                <a:gd name="T28" fmla="*/ 479915 w 521646"/>
                <a:gd name="T29" fmla="*/ 74521 h 719342"/>
                <a:gd name="T30" fmla="*/ 480259 w 521646"/>
                <a:gd name="T31" fmla="*/ 74521 h 719342"/>
                <a:gd name="T32" fmla="*/ 480259 w 521646"/>
                <a:gd name="T33" fmla="*/ 249276 h 719342"/>
                <a:gd name="T34" fmla="*/ 486557 w 521646"/>
                <a:gd name="T35" fmla="*/ 249276 h 719342"/>
                <a:gd name="T36" fmla="*/ 521646 w 521646"/>
                <a:gd name="T37" fmla="*/ 285308 h 719342"/>
                <a:gd name="T38" fmla="*/ 486557 w 521646"/>
                <a:gd name="T39" fmla="*/ 320439 h 719342"/>
                <a:gd name="T40" fmla="*/ 480259 w 521646"/>
                <a:gd name="T41" fmla="*/ 320439 h 719342"/>
                <a:gd name="T42" fmla="*/ 480259 w 521646"/>
                <a:gd name="T43" fmla="*/ 402412 h 719342"/>
                <a:gd name="T44" fmla="*/ 396269 w 521646"/>
                <a:gd name="T45" fmla="*/ 402412 h 719342"/>
                <a:gd name="T46" fmla="*/ 367898 w 521646"/>
                <a:gd name="T47" fmla="*/ 402412 h 719342"/>
                <a:gd name="T48" fmla="*/ 367898 w 521646"/>
                <a:gd name="T49" fmla="*/ 402413 h 719342"/>
                <a:gd name="T50" fmla="*/ 386514 w 521646"/>
                <a:gd name="T51" fmla="*/ 402413 h 719342"/>
                <a:gd name="T52" fmla="*/ 479914 w 521646"/>
                <a:gd name="T53" fmla="*/ 402413 h 719342"/>
                <a:gd name="T54" fmla="*/ 479914 w 521646"/>
                <a:gd name="T55" fmla="*/ 719342 h 719342"/>
                <a:gd name="T56" fmla="*/ 105323 w 521646"/>
                <a:gd name="T57" fmla="*/ 719342 h 719342"/>
                <a:gd name="T58" fmla="*/ 105323 w 521646"/>
                <a:gd name="T59" fmla="*/ 402413 h 719342"/>
                <a:gd name="T60" fmla="*/ 198722 w 521646"/>
                <a:gd name="T61" fmla="*/ 402413 h 719342"/>
                <a:gd name="T62" fmla="*/ 208396 w 521646"/>
                <a:gd name="T63" fmla="*/ 402413 h 719342"/>
                <a:gd name="T64" fmla="*/ 208396 w 521646"/>
                <a:gd name="T65" fmla="*/ 402412 h 719342"/>
                <a:gd name="T66" fmla="*/ 192300 w 521646"/>
                <a:gd name="T67" fmla="*/ 402412 h 719342"/>
                <a:gd name="T68" fmla="*/ 105159 w 521646"/>
                <a:gd name="T69" fmla="*/ 402412 h 719342"/>
                <a:gd name="T70" fmla="*/ 105159 w 521646"/>
                <a:gd name="T71" fmla="*/ 320439 h 719342"/>
                <a:gd name="T72" fmla="*/ 98833 w 521646"/>
                <a:gd name="T73" fmla="*/ 320439 h 719342"/>
                <a:gd name="T74" fmla="*/ 63591 w 521646"/>
                <a:gd name="T75" fmla="*/ 285308 h 719342"/>
                <a:gd name="T76" fmla="*/ 98833 w 521646"/>
                <a:gd name="T77" fmla="*/ 249276 h 719342"/>
                <a:gd name="T78" fmla="*/ 105159 w 521646"/>
                <a:gd name="T79" fmla="*/ 249276 h 719342"/>
                <a:gd name="T80" fmla="*/ 105159 w 521646"/>
                <a:gd name="T81" fmla="*/ 227432 h 719342"/>
                <a:gd name="T82" fmla="*/ 105159 w 521646"/>
                <a:gd name="T83" fmla="*/ 216607 h 719342"/>
                <a:gd name="T84" fmla="*/ 0 w 521646"/>
                <a:gd name="T85" fmla="*/ 216607 h 719342"/>
                <a:gd name="T86" fmla="*/ 105159 w 521646"/>
                <a:gd name="T87" fmla="*/ 161052 h 719342"/>
                <a:gd name="T88" fmla="*/ 105159 w 521646"/>
                <a:gd name="T89" fmla="*/ 132204 h 719342"/>
                <a:gd name="T90" fmla="*/ 105159 w 521646"/>
                <a:gd name="T91" fmla="*/ 74521 h 719342"/>
                <a:gd name="T92" fmla="*/ 105323 w 521646"/>
                <a:gd name="T93" fmla="*/ 74521 h 719342"/>
                <a:gd name="T94" fmla="*/ 105323 w 521646"/>
                <a:gd name="T95" fmla="*/ 51668 h 7193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21646"/>
                <a:gd name="T145" fmla="*/ 0 h 719342"/>
                <a:gd name="T146" fmla="*/ 521646 w 521646"/>
                <a:gd name="T147" fmla="*/ 719342 h 7193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21646" h="719342">
                  <a:moveTo>
                    <a:pt x="250990" y="402412"/>
                  </a:moveTo>
                  <a:lnTo>
                    <a:pt x="250990" y="402413"/>
                  </a:lnTo>
                  <a:lnTo>
                    <a:pt x="293115" y="402413"/>
                  </a:lnTo>
                  <a:lnTo>
                    <a:pt x="293116" y="402413"/>
                  </a:lnTo>
                  <a:lnTo>
                    <a:pt x="295102" y="402413"/>
                  </a:lnTo>
                  <a:lnTo>
                    <a:pt x="295103" y="402413"/>
                  </a:lnTo>
                  <a:lnTo>
                    <a:pt x="325304" y="402413"/>
                  </a:lnTo>
                  <a:lnTo>
                    <a:pt x="325304" y="402412"/>
                  </a:lnTo>
                  <a:lnTo>
                    <a:pt x="293116" y="402412"/>
                  </a:lnTo>
                  <a:lnTo>
                    <a:pt x="293115" y="402412"/>
                  </a:lnTo>
                  <a:lnTo>
                    <a:pt x="290179" y="402412"/>
                  </a:lnTo>
                  <a:cubicBezTo>
                    <a:pt x="287977" y="402412"/>
                    <a:pt x="284122" y="402412"/>
                    <a:pt x="277376" y="402412"/>
                  </a:cubicBezTo>
                  <a:close/>
                  <a:moveTo>
                    <a:pt x="285167" y="0"/>
                  </a:moveTo>
                  <a:lnTo>
                    <a:pt x="479915" y="39744"/>
                  </a:lnTo>
                  <a:lnTo>
                    <a:pt x="479915" y="74521"/>
                  </a:lnTo>
                  <a:lnTo>
                    <a:pt x="480259" y="74521"/>
                  </a:lnTo>
                  <a:cubicBezTo>
                    <a:pt x="480259" y="74521"/>
                    <a:pt x="480259" y="74521"/>
                    <a:pt x="480259" y="249276"/>
                  </a:cubicBezTo>
                  <a:cubicBezTo>
                    <a:pt x="480259" y="249276"/>
                    <a:pt x="480259" y="249276"/>
                    <a:pt x="486557" y="249276"/>
                  </a:cubicBezTo>
                  <a:cubicBezTo>
                    <a:pt x="505451" y="249276"/>
                    <a:pt x="521646" y="265491"/>
                    <a:pt x="521646" y="285308"/>
                  </a:cubicBezTo>
                  <a:cubicBezTo>
                    <a:pt x="521646" y="305126"/>
                    <a:pt x="505451" y="320439"/>
                    <a:pt x="486557" y="320439"/>
                  </a:cubicBezTo>
                  <a:cubicBezTo>
                    <a:pt x="486557" y="320439"/>
                    <a:pt x="486557" y="320439"/>
                    <a:pt x="480259" y="320439"/>
                  </a:cubicBezTo>
                  <a:cubicBezTo>
                    <a:pt x="480259" y="320439"/>
                    <a:pt x="480259" y="320439"/>
                    <a:pt x="480259" y="402412"/>
                  </a:cubicBezTo>
                  <a:cubicBezTo>
                    <a:pt x="480259" y="402412"/>
                    <a:pt x="480259" y="402412"/>
                    <a:pt x="396269" y="402412"/>
                  </a:cubicBezTo>
                  <a:lnTo>
                    <a:pt x="367898" y="402412"/>
                  </a:lnTo>
                  <a:lnTo>
                    <a:pt x="367898" y="402413"/>
                  </a:lnTo>
                  <a:lnTo>
                    <a:pt x="386514" y="402413"/>
                  </a:lnTo>
                  <a:lnTo>
                    <a:pt x="479914" y="402413"/>
                  </a:lnTo>
                  <a:lnTo>
                    <a:pt x="479914" y="719342"/>
                  </a:lnTo>
                  <a:lnTo>
                    <a:pt x="105323" y="719342"/>
                  </a:lnTo>
                  <a:lnTo>
                    <a:pt x="105323" y="402413"/>
                  </a:lnTo>
                  <a:lnTo>
                    <a:pt x="198722" y="402413"/>
                  </a:lnTo>
                  <a:lnTo>
                    <a:pt x="208396" y="402413"/>
                  </a:lnTo>
                  <a:lnTo>
                    <a:pt x="208396" y="402412"/>
                  </a:lnTo>
                  <a:lnTo>
                    <a:pt x="192300" y="402412"/>
                  </a:lnTo>
                  <a:cubicBezTo>
                    <a:pt x="169035" y="402412"/>
                    <a:pt x="140401" y="402412"/>
                    <a:pt x="105159" y="402412"/>
                  </a:cubicBezTo>
                  <a:cubicBezTo>
                    <a:pt x="105159" y="402412"/>
                    <a:pt x="105159" y="402412"/>
                    <a:pt x="105159" y="320439"/>
                  </a:cubicBezTo>
                  <a:cubicBezTo>
                    <a:pt x="105159" y="320439"/>
                    <a:pt x="105159" y="320439"/>
                    <a:pt x="98833" y="320439"/>
                  </a:cubicBezTo>
                  <a:cubicBezTo>
                    <a:pt x="79857" y="320439"/>
                    <a:pt x="63591" y="305126"/>
                    <a:pt x="63591" y="285308"/>
                  </a:cubicBezTo>
                  <a:cubicBezTo>
                    <a:pt x="63591" y="265491"/>
                    <a:pt x="79857" y="249276"/>
                    <a:pt x="98833" y="249276"/>
                  </a:cubicBezTo>
                  <a:cubicBezTo>
                    <a:pt x="98833" y="249276"/>
                    <a:pt x="98833" y="249276"/>
                    <a:pt x="105159" y="249276"/>
                  </a:cubicBezTo>
                  <a:cubicBezTo>
                    <a:pt x="105159" y="249276"/>
                    <a:pt x="105159" y="249276"/>
                    <a:pt x="105159" y="227432"/>
                  </a:cubicBezTo>
                  <a:lnTo>
                    <a:pt x="105159" y="216607"/>
                  </a:lnTo>
                  <a:lnTo>
                    <a:pt x="0" y="216607"/>
                  </a:lnTo>
                  <a:lnTo>
                    <a:pt x="105159" y="161052"/>
                  </a:lnTo>
                  <a:lnTo>
                    <a:pt x="105159" y="132204"/>
                  </a:lnTo>
                  <a:cubicBezTo>
                    <a:pt x="105159" y="115479"/>
                    <a:pt x="105159" y="96365"/>
                    <a:pt x="105159" y="74521"/>
                  </a:cubicBezTo>
                  <a:lnTo>
                    <a:pt x="105323" y="74521"/>
                  </a:lnTo>
                  <a:lnTo>
                    <a:pt x="105323" y="51668"/>
                  </a:lnTo>
                  <a:close/>
                </a:path>
              </a:pathLst>
            </a:cu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09" name="组合 615"/>
            <p:cNvGrpSpPr>
              <a:grpSpLocks/>
            </p:cNvGrpSpPr>
            <p:nvPr/>
          </p:nvGrpSpPr>
          <p:grpSpPr bwMode="auto">
            <a:xfrm>
              <a:off x="0" y="0"/>
              <a:ext cx="521646" cy="731298"/>
              <a:chOff x="0" y="0"/>
              <a:chExt cx="833437" cy="1168401"/>
            </a:xfrm>
          </p:grpSpPr>
          <p:sp>
            <p:nvSpPr>
              <p:cNvPr id="210" name="Rectangle 84"/>
              <p:cNvSpPr>
                <a:spLocks noChangeArrowheads="1"/>
              </p:cNvSpPr>
              <p:nvPr/>
            </p:nvSpPr>
            <p:spPr bwMode="auto">
              <a:xfrm>
                <a:off x="468312" y="642938"/>
                <a:ext cx="298450" cy="525463"/>
              </a:xfrm>
              <a:prstGeom prst="rect">
                <a:avLst/>
              </a:prstGeom>
              <a:solidFill>
                <a:srgbClr val="47C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1" name="Rectangle 85"/>
              <p:cNvSpPr>
                <a:spLocks noChangeArrowheads="1"/>
              </p:cNvSpPr>
              <p:nvPr/>
            </p:nvSpPr>
            <p:spPr bwMode="auto">
              <a:xfrm>
                <a:off x="168275" y="642938"/>
                <a:ext cx="300038" cy="525463"/>
              </a:xfrm>
              <a:prstGeom prst="rect">
                <a:avLst/>
              </a:prstGeom>
              <a:solidFill>
                <a:srgbClr val="60D3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2" name="Freeform 86"/>
              <p:cNvSpPr>
                <a:spLocks noChangeArrowheads="1"/>
              </p:cNvSpPr>
              <p:nvPr/>
            </p:nvSpPr>
            <p:spPr bwMode="auto">
              <a:xfrm>
                <a:off x="471487" y="642938"/>
                <a:ext cx="146050" cy="150813"/>
              </a:xfrm>
              <a:custGeom>
                <a:avLst/>
                <a:gdLst>
                  <a:gd name="T0" fmla="*/ 231854397 w 92"/>
                  <a:gd name="T1" fmla="*/ 0 h 95"/>
                  <a:gd name="T2" fmla="*/ 231854397 w 92"/>
                  <a:gd name="T3" fmla="*/ 239416454 h 95"/>
                  <a:gd name="T4" fmla="*/ 0 w 92"/>
                  <a:gd name="T5" fmla="*/ 0 h 95"/>
                  <a:gd name="T6" fmla="*/ 231854397 w 92"/>
                  <a:gd name="T7" fmla="*/ 0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"/>
                  <a:gd name="T13" fmla="*/ 0 h 95"/>
                  <a:gd name="T14" fmla="*/ 92 w 92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" h="95">
                    <a:moveTo>
                      <a:pt x="92" y="0"/>
                    </a:moveTo>
                    <a:lnTo>
                      <a:pt x="92" y="95"/>
                    </a:lnTo>
                    <a:lnTo>
                      <a:pt x="0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49A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3" name="Freeform 87"/>
              <p:cNvSpPr>
                <a:spLocks noChangeArrowheads="1"/>
              </p:cNvSpPr>
              <p:nvPr/>
            </p:nvSpPr>
            <p:spPr bwMode="auto">
              <a:xfrm>
                <a:off x="317500" y="642938"/>
                <a:ext cx="153988" cy="150813"/>
              </a:xfrm>
              <a:custGeom>
                <a:avLst/>
                <a:gdLst>
                  <a:gd name="T0" fmla="*/ 244456766 w 97"/>
                  <a:gd name="T1" fmla="*/ 0 h 95"/>
                  <a:gd name="T2" fmla="*/ 0 w 97"/>
                  <a:gd name="T3" fmla="*/ 239416454 h 95"/>
                  <a:gd name="T4" fmla="*/ 0 w 97"/>
                  <a:gd name="T5" fmla="*/ 0 h 95"/>
                  <a:gd name="T6" fmla="*/ 244456766 w 97"/>
                  <a:gd name="T7" fmla="*/ 0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7"/>
                  <a:gd name="T13" fmla="*/ 0 h 95"/>
                  <a:gd name="T14" fmla="*/ 97 w 97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7" h="95">
                    <a:moveTo>
                      <a:pt x="97" y="0"/>
                    </a:moveTo>
                    <a:lnTo>
                      <a:pt x="0" y="95"/>
                    </a:lnTo>
                    <a:lnTo>
                      <a:pt x="0" y="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9A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4" name="Freeform 88"/>
              <p:cNvSpPr>
                <a:spLocks noChangeArrowheads="1"/>
              </p:cNvSpPr>
              <p:nvPr/>
            </p:nvSpPr>
            <p:spPr bwMode="auto">
              <a:xfrm>
                <a:off x="101600" y="119063"/>
                <a:ext cx="366713" cy="523875"/>
              </a:xfrm>
              <a:custGeom>
                <a:avLst/>
                <a:gdLst>
                  <a:gd name="T0" fmla="*/ 95883922 w 254"/>
                  <a:gd name="T1" fmla="*/ 0 h 364"/>
                  <a:gd name="T2" fmla="*/ 95883922 w 254"/>
                  <a:gd name="T3" fmla="*/ 401840954 h 364"/>
                  <a:gd name="T4" fmla="*/ 81291901 w 254"/>
                  <a:gd name="T5" fmla="*/ 401840954 h 364"/>
                  <a:gd name="T6" fmla="*/ 0 w 254"/>
                  <a:gd name="T7" fmla="*/ 484695212 h 364"/>
                  <a:gd name="T8" fmla="*/ 81291901 w 254"/>
                  <a:gd name="T9" fmla="*/ 565476998 h 364"/>
                  <a:gd name="T10" fmla="*/ 95883922 w 254"/>
                  <a:gd name="T11" fmla="*/ 565476998 h 364"/>
                  <a:gd name="T12" fmla="*/ 95883922 w 254"/>
                  <a:gd name="T13" fmla="*/ 753969750 h 364"/>
                  <a:gd name="T14" fmla="*/ 529442669 w 254"/>
                  <a:gd name="T15" fmla="*/ 753969750 h 364"/>
                  <a:gd name="T16" fmla="*/ 529442669 w 254"/>
                  <a:gd name="T17" fmla="*/ 565476998 h 364"/>
                  <a:gd name="T18" fmla="*/ 529442669 w 254"/>
                  <a:gd name="T19" fmla="*/ 401840954 h 364"/>
                  <a:gd name="T20" fmla="*/ 529442669 w 254"/>
                  <a:gd name="T21" fmla="*/ 0 h 364"/>
                  <a:gd name="T22" fmla="*/ 95883922 w 254"/>
                  <a:gd name="T23" fmla="*/ 0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" name="Freeform 89"/>
              <p:cNvSpPr>
                <a:spLocks noChangeArrowheads="1"/>
              </p:cNvSpPr>
              <p:nvPr/>
            </p:nvSpPr>
            <p:spPr bwMode="auto">
              <a:xfrm>
                <a:off x="468312" y="119063"/>
                <a:ext cx="365125" cy="523875"/>
              </a:xfrm>
              <a:custGeom>
                <a:avLst/>
                <a:gdLst>
                  <a:gd name="T0" fmla="*/ 444278135 w 254"/>
                  <a:gd name="T1" fmla="*/ 401840954 h 364"/>
                  <a:gd name="T2" fmla="*/ 429812576 w 254"/>
                  <a:gd name="T3" fmla="*/ 401840954 h 364"/>
                  <a:gd name="T4" fmla="*/ 429812576 w 254"/>
                  <a:gd name="T5" fmla="*/ 0 h 364"/>
                  <a:gd name="T6" fmla="*/ 0 w 254"/>
                  <a:gd name="T7" fmla="*/ 0 h 364"/>
                  <a:gd name="T8" fmla="*/ 0 w 254"/>
                  <a:gd name="T9" fmla="*/ 401840954 h 364"/>
                  <a:gd name="T10" fmla="*/ 0 w 254"/>
                  <a:gd name="T11" fmla="*/ 565476998 h 364"/>
                  <a:gd name="T12" fmla="*/ 0 w 254"/>
                  <a:gd name="T13" fmla="*/ 753969750 h 364"/>
                  <a:gd name="T14" fmla="*/ 429812576 w 254"/>
                  <a:gd name="T15" fmla="*/ 753969750 h 364"/>
                  <a:gd name="T16" fmla="*/ 429812576 w 254"/>
                  <a:gd name="T17" fmla="*/ 565476998 h 364"/>
                  <a:gd name="T18" fmla="*/ 444278135 w 254"/>
                  <a:gd name="T19" fmla="*/ 565476998 h 364"/>
                  <a:gd name="T20" fmla="*/ 524867241 w 254"/>
                  <a:gd name="T21" fmla="*/ 484695212 h 364"/>
                  <a:gd name="T22" fmla="*/ 444278135 w 254"/>
                  <a:gd name="T23" fmla="*/ 401840954 h 3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4"/>
                  <a:gd name="T37" fmla="*/ 0 h 364"/>
                  <a:gd name="T38" fmla="*/ 254 w 254"/>
                  <a:gd name="T39" fmla="*/ 364 h 3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6" name="Freeform 90"/>
              <p:cNvSpPr>
                <a:spLocks noChangeArrowheads="1"/>
              </p:cNvSpPr>
              <p:nvPr/>
            </p:nvSpPr>
            <p:spPr bwMode="auto">
              <a:xfrm>
                <a:off x="328612" y="515938"/>
                <a:ext cx="263525" cy="127000"/>
              </a:xfrm>
              <a:custGeom>
                <a:avLst/>
                <a:gdLst>
                  <a:gd name="T0" fmla="*/ 83861758 w 182"/>
                  <a:gd name="T1" fmla="*/ 147877062 h 88"/>
                  <a:gd name="T2" fmla="*/ 190784887 w 182"/>
                  <a:gd name="T3" fmla="*/ 83310550 h 88"/>
                  <a:gd name="T4" fmla="*/ 297706500 w 182"/>
                  <a:gd name="T5" fmla="*/ 147877062 h 88"/>
                  <a:gd name="T6" fmla="*/ 276741790 w 182"/>
                  <a:gd name="T7" fmla="*/ 183284072 h 88"/>
                  <a:gd name="T8" fmla="*/ 375278388 w 182"/>
                  <a:gd name="T9" fmla="*/ 183284072 h 88"/>
                  <a:gd name="T10" fmla="*/ 381568326 w 182"/>
                  <a:gd name="T11" fmla="*/ 147877062 h 88"/>
                  <a:gd name="T12" fmla="*/ 190784887 w 182"/>
                  <a:gd name="T13" fmla="*/ 0 h 88"/>
                  <a:gd name="T14" fmla="*/ 0 w 182"/>
                  <a:gd name="T15" fmla="*/ 147877062 h 88"/>
                  <a:gd name="T16" fmla="*/ 6289850 w 182"/>
                  <a:gd name="T17" fmla="*/ 183284072 h 88"/>
                  <a:gd name="T18" fmla="*/ 104826490 w 182"/>
                  <a:gd name="T19" fmla="*/ 183284072 h 88"/>
                  <a:gd name="T20" fmla="*/ 83861758 w 182"/>
                  <a:gd name="T21" fmla="*/ 147877062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2"/>
                  <a:gd name="T34" fmla="*/ 0 h 88"/>
                  <a:gd name="T35" fmla="*/ 182 w 182"/>
                  <a:gd name="T36" fmla="*/ 88 h 8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2" h="88">
                    <a:moveTo>
                      <a:pt x="40" y="71"/>
                    </a:moveTo>
                    <a:cubicBezTo>
                      <a:pt x="40" y="56"/>
                      <a:pt x="62" y="40"/>
                      <a:pt x="91" y="40"/>
                    </a:cubicBezTo>
                    <a:cubicBezTo>
                      <a:pt x="120" y="40"/>
                      <a:pt x="142" y="56"/>
                      <a:pt x="142" y="71"/>
                    </a:cubicBezTo>
                    <a:cubicBezTo>
                      <a:pt x="142" y="77"/>
                      <a:pt x="138" y="83"/>
                      <a:pt x="132" y="88"/>
                    </a:cubicBezTo>
                    <a:cubicBezTo>
                      <a:pt x="179" y="88"/>
                      <a:pt x="179" y="88"/>
                      <a:pt x="179" y="88"/>
                    </a:cubicBezTo>
                    <a:cubicBezTo>
                      <a:pt x="181" y="82"/>
                      <a:pt x="182" y="77"/>
                      <a:pt x="182" y="71"/>
                    </a:cubicBezTo>
                    <a:cubicBezTo>
                      <a:pt x="182" y="32"/>
                      <a:pt x="141" y="0"/>
                      <a:pt x="91" y="0"/>
                    </a:cubicBezTo>
                    <a:cubicBezTo>
                      <a:pt x="41" y="0"/>
                      <a:pt x="0" y="32"/>
                      <a:pt x="0" y="71"/>
                    </a:cubicBezTo>
                    <a:cubicBezTo>
                      <a:pt x="0" y="77"/>
                      <a:pt x="1" y="82"/>
                      <a:pt x="3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44" y="83"/>
                      <a:pt x="40" y="77"/>
                      <a:pt x="40" y="7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7" name="Freeform 91"/>
              <p:cNvSpPr>
                <a:spLocks noChangeArrowheads="1"/>
              </p:cNvSpPr>
              <p:nvPr/>
            </p:nvSpPr>
            <p:spPr bwMode="auto">
              <a:xfrm>
                <a:off x="168275" y="0"/>
                <a:ext cx="598488" cy="257175"/>
              </a:xfrm>
              <a:custGeom>
                <a:avLst/>
                <a:gdLst>
                  <a:gd name="T0" fmla="*/ 0 w 377"/>
                  <a:gd name="T1" fmla="*/ 408265258 h 162"/>
                  <a:gd name="T2" fmla="*/ 950100583 w 377"/>
                  <a:gd name="T3" fmla="*/ 408265258 h 162"/>
                  <a:gd name="T4" fmla="*/ 950100583 w 377"/>
                  <a:gd name="T5" fmla="*/ 100806237 h 162"/>
                  <a:gd name="T6" fmla="*/ 456149507 w 377"/>
                  <a:gd name="T7" fmla="*/ 0 h 162"/>
                  <a:gd name="T8" fmla="*/ 0 w 377"/>
                  <a:gd name="T9" fmla="*/ 131048125 h 162"/>
                  <a:gd name="T10" fmla="*/ 0 w 377"/>
                  <a:gd name="T11" fmla="*/ 408265258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162"/>
                  <a:gd name="T20" fmla="*/ 377 w 377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162">
                    <a:moveTo>
                      <a:pt x="0" y="162"/>
                    </a:moveTo>
                    <a:lnTo>
                      <a:pt x="377" y="162"/>
                    </a:lnTo>
                    <a:lnTo>
                      <a:pt x="377" y="40"/>
                    </a:lnTo>
                    <a:lnTo>
                      <a:pt x="181" y="0"/>
                    </a:lnTo>
                    <a:lnTo>
                      <a:pt x="0" y="52"/>
                    </a:lnTo>
                    <a:lnTo>
                      <a:pt x="0" y="162"/>
                    </a:lnTo>
                    <a:close/>
                  </a:path>
                </a:pathLst>
              </a:cu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8" name="Freeform 92"/>
              <p:cNvSpPr>
                <a:spLocks noChangeArrowheads="1"/>
              </p:cNvSpPr>
              <p:nvPr/>
            </p:nvSpPr>
            <p:spPr bwMode="auto">
              <a:xfrm>
                <a:off x="0" y="257175"/>
                <a:ext cx="766763" cy="88900"/>
              </a:xfrm>
              <a:custGeom>
                <a:avLst/>
                <a:gdLst>
                  <a:gd name="T0" fmla="*/ 267136768 w 483"/>
                  <a:gd name="T1" fmla="*/ 0 h 56"/>
                  <a:gd name="T2" fmla="*/ 0 w 483"/>
                  <a:gd name="T3" fmla="*/ 141128761 h 56"/>
                  <a:gd name="T4" fmla="*/ 1063506759 w 483"/>
                  <a:gd name="T5" fmla="*/ 141128761 h 56"/>
                  <a:gd name="T6" fmla="*/ 1217237145 w 483"/>
                  <a:gd name="T7" fmla="*/ 0 h 56"/>
                  <a:gd name="T8" fmla="*/ 267136768 w 483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"/>
                  <a:gd name="T16" fmla="*/ 0 h 56"/>
                  <a:gd name="T17" fmla="*/ 483 w 483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" h="56">
                    <a:moveTo>
                      <a:pt x="106" y="0"/>
                    </a:moveTo>
                    <a:lnTo>
                      <a:pt x="0" y="56"/>
                    </a:lnTo>
                    <a:lnTo>
                      <a:pt x="422" y="56"/>
                    </a:lnTo>
                    <a:lnTo>
                      <a:pt x="483" y="0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733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9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233277 -0.035968 E" pathEditMode="relative" rAng="0" ptsTypes="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4" accel="493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076584 -0.035758 E" pathEditMode="relative" rAng="0" ptsTypes="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4" accel="493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077821 -0.038705 E" pathEditMode="relative" rAng="0" ptsTypes="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4" accel="49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231918 -0.036915 E" pathEditMode="relative" rAng="0" ptsTypes="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6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6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6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6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 noChangeArrowheads="1"/>
          </p:cNvSpPr>
          <p:nvPr/>
        </p:nvSpPr>
        <p:spPr bwMode="auto">
          <a:xfrm>
            <a:off x="431800" y="3355975"/>
            <a:ext cx="144463" cy="715963"/>
          </a:xfrm>
          <a:custGeom>
            <a:avLst/>
            <a:gdLst>
              <a:gd name="T0" fmla="*/ 0 w 38"/>
              <a:gd name="T1" fmla="*/ 18841 h 190"/>
              <a:gd name="T2" fmla="*/ 0 w 38"/>
              <a:gd name="T3" fmla="*/ 648135 h 190"/>
              <a:gd name="T4" fmla="*/ 76033 w 38"/>
              <a:gd name="T5" fmla="*/ 715963 h 190"/>
              <a:gd name="T6" fmla="*/ 125455 w 38"/>
              <a:gd name="T7" fmla="*/ 666976 h 190"/>
              <a:gd name="T8" fmla="*/ 144463 w 38"/>
              <a:gd name="T9" fmla="*/ 0 h 190"/>
              <a:gd name="T10" fmla="*/ 0 w 38"/>
              <a:gd name="T11" fmla="*/ 18841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"/>
              <a:gd name="T19" fmla="*/ 0 h 190"/>
              <a:gd name="T20" fmla="*/ 38 w 38"/>
              <a:gd name="T21" fmla="*/ 190 h 1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" h="190">
                <a:moveTo>
                  <a:pt x="0" y="5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90"/>
                  <a:pt x="20" y="190"/>
                </a:cubicBezTo>
                <a:cubicBezTo>
                  <a:pt x="34" y="190"/>
                  <a:pt x="33" y="177"/>
                  <a:pt x="33" y="177"/>
                </a:cubicBezTo>
                <a:cubicBezTo>
                  <a:pt x="38" y="0"/>
                  <a:pt x="38" y="0"/>
                  <a:pt x="38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Freeform 6"/>
          <p:cNvSpPr>
            <a:spLocks noChangeArrowheads="1"/>
          </p:cNvSpPr>
          <p:nvPr/>
        </p:nvSpPr>
        <p:spPr bwMode="auto">
          <a:xfrm>
            <a:off x="1125538" y="3355975"/>
            <a:ext cx="139700" cy="715963"/>
          </a:xfrm>
          <a:custGeom>
            <a:avLst/>
            <a:gdLst>
              <a:gd name="T0" fmla="*/ 139700 w 37"/>
              <a:gd name="T1" fmla="*/ 18841 h 190"/>
              <a:gd name="T2" fmla="*/ 139700 w 37"/>
              <a:gd name="T3" fmla="*/ 648135 h 190"/>
              <a:gd name="T4" fmla="*/ 67962 w 37"/>
              <a:gd name="T5" fmla="*/ 715963 h 190"/>
              <a:gd name="T6" fmla="*/ 18878 w 37"/>
              <a:gd name="T7" fmla="*/ 666976 h 190"/>
              <a:gd name="T8" fmla="*/ 0 w 37"/>
              <a:gd name="T9" fmla="*/ 0 h 190"/>
              <a:gd name="T10" fmla="*/ 139700 w 37"/>
              <a:gd name="T11" fmla="*/ 18841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190"/>
              <a:gd name="T20" fmla="*/ 37 w 37"/>
              <a:gd name="T21" fmla="*/ 190 h 1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190">
                <a:moveTo>
                  <a:pt x="37" y="5"/>
                </a:moveTo>
                <a:cubicBezTo>
                  <a:pt x="37" y="172"/>
                  <a:pt x="37" y="172"/>
                  <a:pt x="37" y="172"/>
                </a:cubicBezTo>
                <a:cubicBezTo>
                  <a:pt x="37" y="172"/>
                  <a:pt x="37" y="190"/>
                  <a:pt x="18" y="190"/>
                </a:cubicBezTo>
                <a:cubicBezTo>
                  <a:pt x="4" y="190"/>
                  <a:pt x="5" y="177"/>
                  <a:pt x="5" y="177"/>
                </a:cubicBezTo>
                <a:cubicBezTo>
                  <a:pt x="0" y="0"/>
                  <a:pt x="0" y="0"/>
                  <a:pt x="0" y="0"/>
                </a:cubicBezTo>
                <a:lnTo>
                  <a:pt x="37" y="5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Freeform 7"/>
          <p:cNvSpPr>
            <a:spLocks noChangeArrowheads="1"/>
          </p:cNvSpPr>
          <p:nvPr/>
        </p:nvSpPr>
        <p:spPr bwMode="auto">
          <a:xfrm>
            <a:off x="969963" y="5022850"/>
            <a:ext cx="317500" cy="68263"/>
          </a:xfrm>
          <a:custGeom>
            <a:avLst/>
            <a:gdLst>
              <a:gd name="T0" fmla="*/ 287262 w 84"/>
              <a:gd name="T1" fmla="*/ 0 h 18"/>
              <a:gd name="T2" fmla="*/ 309940 w 84"/>
              <a:gd name="T3" fmla="*/ 26547 h 18"/>
              <a:gd name="T4" fmla="*/ 302381 w 84"/>
              <a:gd name="T5" fmla="*/ 68263 h 18"/>
              <a:gd name="T6" fmla="*/ 7560 w 84"/>
              <a:gd name="T7" fmla="*/ 60678 h 18"/>
              <a:gd name="T8" fmla="*/ 3780 w 84"/>
              <a:gd name="T9" fmla="*/ 15170 h 18"/>
              <a:gd name="T10" fmla="*/ 30238 w 84"/>
              <a:gd name="T11" fmla="*/ 0 h 18"/>
              <a:gd name="T12" fmla="*/ 287262 w 84"/>
              <a:gd name="T13" fmla="*/ 0 h 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8"/>
              <a:gd name="T23" fmla="*/ 84 w 84"/>
              <a:gd name="T24" fmla="*/ 18 h 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8">
                <a:moveTo>
                  <a:pt x="76" y="0"/>
                </a:move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4" y="18"/>
                  <a:pt x="80" y="18"/>
                </a:cubicBezTo>
                <a:cubicBezTo>
                  <a:pt x="80" y="18"/>
                  <a:pt x="6" y="17"/>
                  <a:pt x="2" y="16"/>
                </a:cubicBezTo>
                <a:cubicBezTo>
                  <a:pt x="0" y="15"/>
                  <a:pt x="1" y="4"/>
                  <a:pt x="1" y="4"/>
                </a:cubicBezTo>
                <a:cubicBezTo>
                  <a:pt x="8" y="0"/>
                  <a:pt x="8" y="0"/>
                  <a:pt x="8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Freeform 8"/>
          <p:cNvSpPr>
            <a:spLocks noChangeArrowheads="1"/>
          </p:cNvSpPr>
          <p:nvPr/>
        </p:nvSpPr>
        <p:spPr bwMode="auto">
          <a:xfrm>
            <a:off x="950913" y="4303713"/>
            <a:ext cx="352425" cy="746125"/>
          </a:xfrm>
          <a:custGeom>
            <a:avLst/>
            <a:gdLst>
              <a:gd name="T0" fmla="*/ 109896 w 93"/>
              <a:gd name="T1" fmla="*/ 7537 h 198"/>
              <a:gd name="T2" fmla="*/ 106106 w 93"/>
              <a:gd name="T3" fmla="*/ 618003 h 198"/>
              <a:gd name="T4" fmla="*/ 318319 w 93"/>
              <a:gd name="T5" fmla="*/ 648149 h 198"/>
              <a:gd name="T6" fmla="*/ 329688 w 93"/>
              <a:gd name="T7" fmla="*/ 746125 h 198"/>
              <a:gd name="T8" fmla="*/ 22737 w 93"/>
              <a:gd name="T9" fmla="*/ 734820 h 198"/>
              <a:gd name="T10" fmla="*/ 0 w 93"/>
              <a:gd name="T11" fmla="*/ 0 h 198"/>
              <a:gd name="T12" fmla="*/ 109896 w 93"/>
              <a:gd name="T13" fmla="*/ 753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3"/>
              <a:gd name="T22" fmla="*/ 0 h 198"/>
              <a:gd name="T23" fmla="*/ 93 w 93"/>
              <a:gd name="T24" fmla="*/ 198 h 19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3" h="198">
                <a:moveTo>
                  <a:pt x="29" y="2"/>
                </a:moveTo>
                <a:cubicBezTo>
                  <a:pt x="28" y="164"/>
                  <a:pt x="28" y="164"/>
                  <a:pt x="28" y="164"/>
                </a:cubicBezTo>
                <a:cubicBezTo>
                  <a:pt x="28" y="164"/>
                  <a:pt x="76" y="156"/>
                  <a:pt x="84" y="172"/>
                </a:cubicBezTo>
                <a:cubicBezTo>
                  <a:pt x="93" y="189"/>
                  <a:pt x="87" y="198"/>
                  <a:pt x="87" y="198"/>
                </a:cubicBezTo>
                <a:cubicBezTo>
                  <a:pt x="6" y="195"/>
                  <a:pt x="6" y="195"/>
                  <a:pt x="6" y="195"/>
                </a:cubicBezTo>
                <a:cubicBezTo>
                  <a:pt x="0" y="0"/>
                  <a:pt x="0" y="0"/>
                  <a:pt x="0" y="0"/>
                </a:cubicBezTo>
                <a:lnTo>
                  <a:pt x="29" y="2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Freeform 9"/>
          <p:cNvSpPr>
            <a:spLocks noChangeArrowheads="1"/>
          </p:cNvSpPr>
          <p:nvPr/>
        </p:nvSpPr>
        <p:spPr bwMode="auto">
          <a:xfrm>
            <a:off x="1101725" y="4913313"/>
            <a:ext cx="133350" cy="131762"/>
          </a:xfrm>
          <a:custGeom>
            <a:avLst/>
            <a:gdLst>
              <a:gd name="T0" fmla="*/ 133350 w 35"/>
              <a:gd name="T1" fmla="*/ 11294 h 35"/>
              <a:gd name="T2" fmla="*/ 30480 w 35"/>
              <a:gd name="T3" fmla="*/ 131762 h 35"/>
              <a:gd name="T4" fmla="*/ 0 w 35"/>
              <a:gd name="T5" fmla="*/ 131762 h 35"/>
              <a:gd name="T6" fmla="*/ 30480 w 35"/>
              <a:gd name="T7" fmla="*/ 60234 h 35"/>
              <a:gd name="T8" fmla="*/ 102870 w 35"/>
              <a:gd name="T9" fmla="*/ 3765 h 35"/>
              <a:gd name="T10" fmla="*/ 133350 w 35"/>
              <a:gd name="T11" fmla="*/ 11294 h 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35"/>
              <a:gd name="T20" fmla="*/ 35 w 35"/>
              <a:gd name="T21" fmla="*/ 35 h 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35">
                <a:moveTo>
                  <a:pt x="35" y="3"/>
                </a:moveTo>
                <a:cubicBezTo>
                  <a:pt x="35" y="3"/>
                  <a:pt x="16" y="7"/>
                  <a:pt x="8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2" y="25"/>
                  <a:pt x="8" y="16"/>
                </a:cubicBezTo>
                <a:cubicBezTo>
                  <a:pt x="15" y="8"/>
                  <a:pt x="25" y="0"/>
                  <a:pt x="27" y="1"/>
                </a:cubicBezTo>
                <a:cubicBezTo>
                  <a:pt x="31" y="1"/>
                  <a:pt x="35" y="3"/>
                  <a:pt x="35" y="3"/>
                </a:cubicBez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Freeform 10"/>
          <p:cNvSpPr>
            <a:spLocks noChangeArrowheads="1"/>
          </p:cNvSpPr>
          <p:nvPr/>
        </p:nvSpPr>
        <p:spPr bwMode="auto">
          <a:xfrm>
            <a:off x="431800" y="5014913"/>
            <a:ext cx="322263" cy="76200"/>
          </a:xfrm>
          <a:custGeom>
            <a:avLst/>
            <a:gdLst>
              <a:gd name="T0" fmla="*/ 34122 w 85"/>
              <a:gd name="T1" fmla="*/ 7620 h 20"/>
              <a:gd name="T2" fmla="*/ 7583 w 85"/>
              <a:gd name="T3" fmla="*/ 34290 h 20"/>
              <a:gd name="T4" fmla="*/ 15165 w 85"/>
              <a:gd name="T5" fmla="*/ 76200 h 20"/>
              <a:gd name="T6" fmla="*/ 310889 w 85"/>
              <a:gd name="T7" fmla="*/ 60960 h 20"/>
              <a:gd name="T8" fmla="*/ 318472 w 85"/>
              <a:gd name="T9" fmla="*/ 19050 h 20"/>
              <a:gd name="T10" fmla="*/ 291932 w 85"/>
              <a:gd name="T11" fmla="*/ 0 h 20"/>
              <a:gd name="T12" fmla="*/ 34122 w 85"/>
              <a:gd name="T13" fmla="*/ 762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"/>
              <a:gd name="T22" fmla="*/ 0 h 20"/>
              <a:gd name="T23" fmla="*/ 85 w 85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" h="20">
                <a:moveTo>
                  <a:pt x="9" y="2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0" y="19"/>
                  <a:pt x="4" y="20"/>
                </a:cubicBezTo>
                <a:cubicBezTo>
                  <a:pt x="5" y="20"/>
                  <a:pt x="78" y="18"/>
                  <a:pt x="82" y="16"/>
                </a:cubicBezTo>
                <a:cubicBezTo>
                  <a:pt x="85" y="15"/>
                  <a:pt x="84" y="5"/>
                  <a:pt x="84" y="5"/>
                </a:cubicBezTo>
                <a:cubicBezTo>
                  <a:pt x="77" y="0"/>
                  <a:pt x="77" y="0"/>
                  <a:pt x="77" y="0"/>
                </a:cubicBezTo>
                <a:lnTo>
                  <a:pt x="9" y="2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Freeform 11"/>
          <p:cNvSpPr>
            <a:spLocks noChangeArrowheads="1"/>
          </p:cNvSpPr>
          <p:nvPr/>
        </p:nvSpPr>
        <p:spPr bwMode="auto">
          <a:xfrm>
            <a:off x="415925" y="4297363"/>
            <a:ext cx="349250" cy="752475"/>
          </a:xfrm>
          <a:custGeom>
            <a:avLst/>
            <a:gdLst>
              <a:gd name="T0" fmla="*/ 235364 w 92"/>
              <a:gd name="T1" fmla="*/ 11287 h 200"/>
              <a:gd name="T2" fmla="*/ 246753 w 92"/>
              <a:gd name="T3" fmla="*/ 620792 h 200"/>
              <a:gd name="T4" fmla="*/ 34166 w 92"/>
              <a:gd name="T5" fmla="*/ 654653 h 200"/>
              <a:gd name="T6" fmla="*/ 22777 w 92"/>
              <a:gd name="T7" fmla="*/ 752475 h 200"/>
              <a:gd name="T8" fmla="*/ 334065 w 92"/>
              <a:gd name="T9" fmla="*/ 737426 h 200"/>
              <a:gd name="T10" fmla="*/ 349250 w 92"/>
              <a:gd name="T11" fmla="*/ 0 h 200"/>
              <a:gd name="T12" fmla="*/ 235364 w 92"/>
              <a:gd name="T13" fmla="*/ 11287 h 2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"/>
              <a:gd name="T22" fmla="*/ 0 h 200"/>
              <a:gd name="T23" fmla="*/ 92 w 92"/>
              <a:gd name="T24" fmla="*/ 200 h 2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2" h="200">
                <a:moveTo>
                  <a:pt x="62" y="3"/>
                </a:moveTo>
                <a:cubicBezTo>
                  <a:pt x="65" y="165"/>
                  <a:pt x="65" y="165"/>
                  <a:pt x="65" y="165"/>
                </a:cubicBezTo>
                <a:cubicBezTo>
                  <a:pt x="65" y="165"/>
                  <a:pt x="17" y="157"/>
                  <a:pt x="9" y="174"/>
                </a:cubicBezTo>
                <a:cubicBezTo>
                  <a:pt x="0" y="190"/>
                  <a:pt x="6" y="200"/>
                  <a:pt x="6" y="200"/>
                </a:cubicBezTo>
                <a:cubicBezTo>
                  <a:pt x="88" y="196"/>
                  <a:pt x="88" y="196"/>
                  <a:pt x="88" y="196"/>
                </a:cubicBezTo>
                <a:cubicBezTo>
                  <a:pt x="92" y="0"/>
                  <a:pt x="92" y="0"/>
                  <a:pt x="92" y="0"/>
                </a:cubicBezTo>
                <a:lnTo>
                  <a:pt x="62" y="3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Freeform 12"/>
          <p:cNvSpPr>
            <a:spLocks noChangeArrowheads="1"/>
          </p:cNvSpPr>
          <p:nvPr/>
        </p:nvSpPr>
        <p:spPr bwMode="auto">
          <a:xfrm>
            <a:off x="484188" y="4913313"/>
            <a:ext cx="136525" cy="128587"/>
          </a:xfrm>
          <a:custGeom>
            <a:avLst/>
            <a:gdLst>
              <a:gd name="T0" fmla="*/ 0 w 36"/>
              <a:gd name="T1" fmla="*/ 7564 h 34"/>
              <a:gd name="T2" fmla="*/ 102394 w 36"/>
              <a:gd name="T3" fmla="*/ 128587 h 34"/>
              <a:gd name="T4" fmla="*/ 136525 w 36"/>
              <a:gd name="T5" fmla="*/ 128587 h 34"/>
              <a:gd name="T6" fmla="*/ 102394 w 36"/>
              <a:gd name="T7" fmla="*/ 56730 h 34"/>
              <a:gd name="T8" fmla="*/ 30339 w 36"/>
              <a:gd name="T9" fmla="*/ 0 h 34"/>
              <a:gd name="T10" fmla="*/ 0 w 36"/>
              <a:gd name="T11" fmla="*/ 7564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0" y="2"/>
                </a:moveTo>
                <a:cubicBezTo>
                  <a:pt x="0" y="2"/>
                  <a:pt x="19" y="6"/>
                  <a:pt x="27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4" y="24"/>
                  <a:pt x="27" y="15"/>
                </a:cubicBezTo>
                <a:cubicBezTo>
                  <a:pt x="21" y="7"/>
                  <a:pt x="10" y="0"/>
                  <a:pt x="8" y="0"/>
                </a:cubicBezTo>
                <a:cubicBezTo>
                  <a:pt x="4" y="0"/>
                  <a:pt x="0" y="2"/>
                  <a:pt x="0" y="2"/>
                </a:cubicBez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Freeform 13"/>
          <p:cNvSpPr>
            <a:spLocks noChangeArrowheads="1"/>
          </p:cNvSpPr>
          <p:nvPr/>
        </p:nvSpPr>
        <p:spPr bwMode="auto">
          <a:xfrm>
            <a:off x="514350" y="3814763"/>
            <a:ext cx="679450" cy="708025"/>
          </a:xfrm>
          <a:custGeom>
            <a:avLst/>
            <a:gdLst>
              <a:gd name="T0" fmla="*/ 4763 w 428"/>
              <a:gd name="T1" fmla="*/ 15875 h 446"/>
              <a:gd name="T2" fmla="*/ 0 w 428"/>
              <a:gd name="T3" fmla="*/ 34925 h 446"/>
              <a:gd name="T4" fmla="*/ 19050 w 428"/>
              <a:gd name="T5" fmla="*/ 708025 h 446"/>
              <a:gd name="T6" fmla="*/ 288925 w 428"/>
              <a:gd name="T7" fmla="*/ 708025 h 446"/>
              <a:gd name="T8" fmla="*/ 296863 w 428"/>
              <a:gd name="T9" fmla="*/ 309563 h 446"/>
              <a:gd name="T10" fmla="*/ 395288 w 428"/>
              <a:gd name="T11" fmla="*/ 309563 h 446"/>
              <a:gd name="T12" fmla="*/ 409575 w 428"/>
              <a:gd name="T13" fmla="*/ 708025 h 446"/>
              <a:gd name="T14" fmla="*/ 679450 w 428"/>
              <a:gd name="T15" fmla="*/ 708025 h 446"/>
              <a:gd name="T16" fmla="*/ 679450 w 428"/>
              <a:gd name="T17" fmla="*/ 34925 h 446"/>
              <a:gd name="T18" fmla="*/ 663575 w 428"/>
              <a:gd name="T19" fmla="*/ 0 h 446"/>
              <a:gd name="T20" fmla="*/ 4763 w 428"/>
              <a:gd name="T21" fmla="*/ 15875 h 44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8"/>
              <a:gd name="T34" fmla="*/ 0 h 446"/>
              <a:gd name="T35" fmla="*/ 428 w 428"/>
              <a:gd name="T36" fmla="*/ 446 h 44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8" h="446">
                <a:moveTo>
                  <a:pt x="3" y="10"/>
                </a:moveTo>
                <a:lnTo>
                  <a:pt x="0" y="22"/>
                </a:lnTo>
                <a:lnTo>
                  <a:pt x="12" y="446"/>
                </a:lnTo>
                <a:lnTo>
                  <a:pt x="182" y="446"/>
                </a:lnTo>
                <a:lnTo>
                  <a:pt x="187" y="195"/>
                </a:lnTo>
                <a:lnTo>
                  <a:pt x="249" y="195"/>
                </a:lnTo>
                <a:lnTo>
                  <a:pt x="258" y="446"/>
                </a:lnTo>
                <a:lnTo>
                  <a:pt x="428" y="446"/>
                </a:lnTo>
                <a:lnTo>
                  <a:pt x="428" y="22"/>
                </a:lnTo>
                <a:lnTo>
                  <a:pt x="418" y="0"/>
                </a:lnTo>
                <a:lnTo>
                  <a:pt x="3" y="10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Freeform 14"/>
          <p:cNvSpPr>
            <a:spLocks noChangeArrowheads="1"/>
          </p:cNvSpPr>
          <p:nvPr/>
        </p:nvSpPr>
        <p:spPr bwMode="auto">
          <a:xfrm>
            <a:off x="344488" y="3190875"/>
            <a:ext cx="212725" cy="368300"/>
          </a:xfrm>
          <a:custGeom>
            <a:avLst/>
            <a:gdLst>
              <a:gd name="T0" fmla="*/ 185738 w 134"/>
              <a:gd name="T1" fmla="*/ 0 h 232"/>
              <a:gd name="T2" fmla="*/ 0 w 134"/>
              <a:gd name="T3" fmla="*/ 288925 h 232"/>
              <a:gd name="T4" fmla="*/ 212725 w 134"/>
              <a:gd name="T5" fmla="*/ 368300 h 232"/>
              <a:gd name="T6" fmla="*/ 185738 w 134"/>
              <a:gd name="T7" fmla="*/ 0 h 232"/>
              <a:gd name="T8" fmla="*/ 0 60000 65536"/>
              <a:gd name="T9" fmla="*/ 0 60000 65536"/>
              <a:gd name="T10" fmla="*/ 0 60000 65536"/>
              <a:gd name="T11" fmla="*/ 0 60000 65536"/>
              <a:gd name="T12" fmla="*/ 0 w 134"/>
              <a:gd name="T13" fmla="*/ 0 h 232"/>
              <a:gd name="T14" fmla="*/ 134 w 134"/>
              <a:gd name="T15" fmla="*/ 232 h 2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" h="232">
                <a:moveTo>
                  <a:pt x="117" y="0"/>
                </a:moveTo>
                <a:lnTo>
                  <a:pt x="0" y="182"/>
                </a:lnTo>
                <a:lnTo>
                  <a:pt x="134" y="232"/>
                </a:lnTo>
                <a:lnTo>
                  <a:pt x="117" y="0"/>
                </a:lnTo>
                <a:close/>
              </a:path>
            </a:pathLst>
          </a:custGeom>
          <a:solidFill>
            <a:srgbClr val="C9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Freeform 15"/>
          <p:cNvSpPr>
            <a:spLocks noChangeArrowheads="1"/>
          </p:cNvSpPr>
          <p:nvPr/>
        </p:nvSpPr>
        <p:spPr bwMode="auto">
          <a:xfrm>
            <a:off x="1131888" y="3168650"/>
            <a:ext cx="204787" cy="371475"/>
          </a:xfrm>
          <a:custGeom>
            <a:avLst/>
            <a:gdLst>
              <a:gd name="T0" fmla="*/ 0 w 129"/>
              <a:gd name="T1" fmla="*/ 0 h 234"/>
              <a:gd name="T2" fmla="*/ 204787 w 129"/>
              <a:gd name="T3" fmla="*/ 300038 h 234"/>
              <a:gd name="T4" fmla="*/ 0 w 129"/>
              <a:gd name="T5" fmla="*/ 371475 h 234"/>
              <a:gd name="T6" fmla="*/ 0 w 129"/>
              <a:gd name="T7" fmla="*/ 0 h 234"/>
              <a:gd name="T8" fmla="*/ 0 60000 65536"/>
              <a:gd name="T9" fmla="*/ 0 60000 65536"/>
              <a:gd name="T10" fmla="*/ 0 60000 65536"/>
              <a:gd name="T11" fmla="*/ 0 60000 65536"/>
              <a:gd name="T12" fmla="*/ 0 w 129"/>
              <a:gd name="T13" fmla="*/ 0 h 234"/>
              <a:gd name="T14" fmla="*/ 129 w 129"/>
              <a:gd name="T15" fmla="*/ 234 h 2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" h="234">
                <a:moveTo>
                  <a:pt x="0" y="0"/>
                </a:moveTo>
                <a:lnTo>
                  <a:pt x="129" y="189"/>
                </a:lnTo>
                <a:lnTo>
                  <a:pt x="0" y="234"/>
                </a:lnTo>
                <a:lnTo>
                  <a:pt x="0" y="0"/>
                </a:lnTo>
                <a:close/>
              </a:path>
            </a:pathLst>
          </a:custGeom>
          <a:solidFill>
            <a:srgbClr val="C9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Freeform 16"/>
          <p:cNvSpPr>
            <a:spLocks noChangeArrowheads="1"/>
          </p:cNvSpPr>
          <p:nvPr/>
        </p:nvSpPr>
        <p:spPr bwMode="auto">
          <a:xfrm>
            <a:off x="503238" y="3086100"/>
            <a:ext cx="690562" cy="763588"/>
          </a:xfrm>
          <a:custGeom>
            <a:avLst/>
            <a:gdLst>
              <a:gd name="T0" fmla="*/ 11383 w 182"/>
              <a:gd name="T1" fmla="*/ 763588 h 203"/>
              <a:gd name="T2" fmla="*/ 690562 w 182"/>
              <a:gd name="T3" fmla="*/ 763588 h 203"/>
              <a:gd name="T4" fmla="*/ 667796 w 182"/>
              <a:gd name="T5" fmla="*/ 165507 h 203"/>
              <a:gd name="T6" fmla="*/ 455316 w 182"/>
              <a:gd name="T7" fmla="*/ 11285 h 203"/>
              <a:gd name="T8" fmla="*/ 322515 w 182"/>
              <a:gd name="T9" fmla="*/ 3762 h 203"/>
              <a:gd name="T10" fmla="*/ 189715 w 182"/>
              <a:gd name="T11" fmla="*/ 15046 h 203"/>
              <a:gd name="T12" fmla="*/ 3794 w 182"/>
              <a:gd name="T13" fmla="*/ 169268 h 203"/>
              <a:gd name="T14" fmla="*/ 11383 w 182"/>
              <a:gd name="T15" fmla="*/ 763588 h 2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2"/>
              <a:gd name="T25" fmla="*/ 0 h 203"/>
              <a:gd name="T26" fmla="*/ 182 w 182"/>
              <a:gd name="T27" fmla="*/ 203 h 2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2" h="203">
                <a:moveTo>
                  <a:pt x="3" y="203"/>
                </a:moveTo>
                <a:cubicBezTo>
                  <a:pt x="182" y="203"/>
                  <a:pt x="182" y="203"/>
                  <a:pt x="182" y="203"/>
                </a:cubicBezTo>
                <a:cubicBezTo>
                  <a:pt x="182" y="203"/>
                  <a:pt x="177" y="66"/>
                  <a:pt x="176" y="44"/>
                </a:cubicBezTo>
                <a:cubicBezTo>
                  <a:pt x="174" y="26"/>
                  <a:pt x="161" y="9"/>
                  <a:pt x="120" y="3"/>
                </a:cubicBezTo>
                <a:cubicBezTo>
                  <a:pt x="110" y="1"/>
                  <a:pt x="98" y="0"/>
                  <a:pt x="85" y="1"/>
                </a:cubicBezTo>
                <a:cubicBezTo>
                  <a:pt x="72" y="1"/>
                  <a:pt x="60" y="2"/>
                  <a:pt x="50" y="4"/>
                </a:cubicBezTo>
                <a:cubicBezTo>
                  <a:pt x="10" y="11"/>
                  <a:pt x="0" y="29"/>
                  <a:pt x="1" y="45"/>
                </a:cubicBezTo>
                <a:cubicBezTo>
                  <a:pt x="1" y="65"/>
                  <a:pt x="3" y="203"/>
                  <a:pt x="3" y="203"/>
                </a:cubicBezTo>
                <a:close/>
              </a:path>
            </a:pathLst>
          </a:custGeom>
          <a:solidFill>
            <a:srgbClr val="E54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Freeform 17"/>
          <p:cNvSpPr>
            <a:spLocks noChangeArrowheads="1"/>
          </p:cNvSpPr>
          <p:nvPr/>
        </p:nvSpPr>
        <p:spPr bwMode="auto">
          <a:xfrm>
            <a:off x="696913" y="3086100"/>
            <a:ext cx="257175" cy="142875"/>
          </a:xfrm>
          <a:custGeom>
            <a:avLst/>
            <a:gdLst>
              <a:gd name="T0" fmla="*/ 257175 w 68"/>
              <a:gd name="T1" fmla="*/ 11280 h 38"/>
              <a:gd name="T2" fmla="*/ 128588 w 68"/>
              <a:gd name="T3" fmla="*/ 0 h 38"/>
              <a:gd name="T4" fmla="*/ 0 w 68"/>
              <a:gd name="T5" fmla="*/ 15039 h 38"/>
              <a:gd name="T6" fmla="*/ 136151 w 68"/>
              <a:gd name="T7" fmla="*/ 142875 h 38"/>
              <a:gd name="T8" fmla="*/ 257175 w 68"/>
              <a:gd name="T9" fmla="*/ 1128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38"/>
              <a:gd name="T17" fmla="*/ 68 w 68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38">
                <a:moveTo>
                  <a:pt x="68" y="3"/>
                </a:moveTo>
                <a:cubicBezTo>
                  <a:pt x="60" y="1"/>
                  <a:pt x="47" y="0"/>
                  <a:pt x="34" y="0"/>
                </a:cubicBezTo>
                <a:cubicBezTo>
                  <a:pt x="21" y="0"/>
                  <a:pt x="9" y="2"/>
                  <a:pt x="0" y="4"/>
                </a:cubicBezTo>
                <a:cubicBezTo>
                  <a:pt x="6" y="11"/>
                  <a:pt x="25" y="38"/>
                  <a:pt x="36" y="38"/>
                </a:cubicBezTo>
                <a:cubicBezTo>
                  <a:pt x="47" y="38"/>
                  <a:pt x="60" y="15"/>
                  <a:pt x="68" y="3"/>
                </a:cubicBez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Freeform 18"/>
          <p:cNvSpPr>
            <a:spLocks noChangeArrowheads="1"/>
          </p:cNvSpPr>
          <p:nvPr/>
        </p:nvSpPr>
        <p:spPr bwMode="auto">
          <a:xfrm>
            <a:off x="749300" y="2949575"/>
            <a:ext cx="152400" cy="211138"/>
          </a:xfrm>
          <a:custGeom>
            <a:avLst/>
            <a:gdLst>
              <a:gd name="T0" fmla="*/ 152400 w 40"/>
              <a:gd name="T1" fmla="*/ 0 h 56"/>
              <a:gd name="T2" fmla="*/ 0 w 40"/>
              <a:gd name="T3" fmla="*/ 0 h 56"/>
              <a:gd name="T4" fmla="*/ 3810 w 40"/>
              <a:gd name="T5" fmla="*/ 147043 h 56"/>
              <a:gd name="T6" fmla="*/ 76200 w 40"/>
              <a:gd name="T7" fmla="*/ 211138 h 56"/>
              <a:gd name="T8" fmla="*/ 148590 w 40"/>
              <a:gd name="T9" fmla="*/ 147043 h 56"/>
              <a:gd name="T10" fmla="*/ 152400 w 40"/>
              <a:gd name="T11" fmla="*/ 0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56"/>
              <a:gd name="T20" fmla="*/ 40 w 40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56"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39"/>
                  <a:pt x="1" y="39"/>
                  <a:pt x="1" y="39"/>
                </a:cubicBezTo>
                <a:cubicBezTo>
                  <a:pt x="2" y="49"/>
                  <a:pt x="10" y="56"/>
                  <a:pt x="20" y="56"/>
                </a:cubicBezTo>
                <a:cubicBezTo>
                  <a:pt x="30" y="56"/>
                  <a:pt x="38" y="49"/>
                  <a:pt x="39" y="39"/>
                </a:cubicBezTo>
                <a:lnTo>
                  <a:pt x="40" y="0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Freeform 19"/>
          <p:cNvSpPr>
            <a:spLocks noChangeArrowheads="1"/>
          </p:cNvSpPr>
          <p:nvPr/>
        </p:nvSpPr>
        <p:spPr bwMode="auto">
          <a:xfrm>
            <a:off x="749300" y="2949575"/>
            <a:ext cx="152400" cy="98425"/>
          </a:xfrm>
          <a:custGeom>
            <a:avLst/>
            <a:gdLst>
              <a:gd name="T0" fmla="*/ 148590 w 40"/>
              <a:gd name="T1" fmla="*/ 79497 h 26"/>
              <a:gd name="T2" fmla="*/ 152400 w 40"/>
              <a:gd name="T3" fmla="*/ 0 h 26"/>
              <a:gd name="T4" fmla="*/ 0 w 40"/>
              <a:gd name="T5" fmla="*/ 0 h 26"/>
              <a:gd name="T6" fmla="*/ 0 w 40"/>
              <a:gd name="T7" fmla="*/ 87068 h 26"/>
              <a:gd name="T8" fmla="*/ 148590 w 40"/>
              <a:gd name="T9" fmla="*/ 7949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26"/>
              <a:gd name="T17" fmla="*/ 40 w 40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26">
                <a:moveTo>
                  <a:pt x="39" y="21"/>
                </a:moveTo>
                <a:cubicBezTo>
                  <a:pt x="40" y="0"/>
                  <a:pt x="40" y="0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18" y="26"/>
                  <a:pt x="27" y="24"/>
                  <a:pt x="39" y="21"/>
                </a:cubicBezTo>
                <a:close/>
              </a:path>
            </a:pathLst>
          </a:custGeom>
          <a:solidFill>
            <a:srgbClr val="EDC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7" name="Freeform 20"/>
          <p:cNvSpPr>
            <a:spLocks noChangeArrowheads="1"/>
          </p:cNvSpPr>
          <p:nvPr/>
        </p:nvSpPr>
        <p:spPr bwMode="auto">
          <a:xfrm>
            <a:off x="409575" y="1768475"/>
            <a:ext cx="877888" cy="936625"/>
          </a:xfrm>
          <a:custGeom>
            <a:avLst/>
            <a:gdLst>
              <a:gd name="T0" fmla="*/ 45408 w 232"/>
              <a:gd name="T1" fmla="*/ 936625 h 249"/>
              <a:gd name="T2" fmla="*/ 7568 w 232"/>
              <a:gd name="T3" fmla="*/ 631940 h 249"/>
              <a:gd name="T4" fmla="*/ 45408 w 232"/>
              <a:gd name="T5" fmla="*/ 575517 h 249"/>
              <a:gd name="T6" fmla="*/ 45408 w 232"/>
              <a:gd name="T7" fmla="*/ 421293 h 249"/>
              <a:gd name="T8" fmla="*/ 200552 w 232"/>
              <a:gd name="T9" fmla="*/ 285878 h 249"/>
              <a:gd name="T10" fmla="*/ 461648 w 232"/>
              <a:gd name="T11" fmla="*/ 259547 h 249"/>
              <a:gd name="T12" fmla="*/ 560032 w 232"/>
              <a:gd name="T13" fmla="*/ 112846 h 249"/>
              <a:gd name="T14" fmla="*/ 461648 w 232"/>
              <a:gd name="T15" fmla="*/ 67708 h 249"/>
              <a:gd name="T16" fmla="*/ 552464 w 232"/>
              <a:gd name="T17" fmla="*/ 41377 h 249"/>
              <a:gd name="T18" fmla="*/ 518408 w 232"/>
              <a:gd name="T19" fmla="*/ 3762 h 249"/>
              <a:gd name="T20" fmla="*/ 669768 w 232"/>
              <a:gd name="T21" fmla="*/ 37615 h 249"/>
              <a:gd name="T22" fmla="*/ 862752 w 232"/>
              <a:gd name="T23" fmla="*/ 387439 h 249"/>
              <a:gd name="T24" fmla="*/ 764368 w 232"/>
              <a:gd name="T25" fmla="*/ 639463 h 249"/>
              <a:gd name="T26" fmla="*/ 768152 w 232"/>
              <a:gd name="T27" fmla="*/ 895248 h 249"/>
              <a:gd name="T28" fmla="*/ 45408 w 232"/>
              <a:gd name="T29" fmla="*/ 936625 h 24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2"/>
              <a:gd name="T46" fmla="*/ 0 h 249"/>
              <a:gd name="T47" fmla="*/ 232 w 232"/>
              <a:gd name="T48" fmla="*/ 249 h 24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2" h="249">
                <a:moveTo>
                  <a:pt x="12" y="249"/>
                </a:moveTo>
                <a:cubicBezTo>
                  <a:pt x="12" y="249"/>
                  <a:pt x="4" y="182"/>
                  <a:pt x="2" y="168"/>
                </a:cubicBezTo>
                <a:cubicBezTo>
                  <a:pt x="0" y="154"/>
                  <a:pt x="12" y="153"/>
                  <a:pt x="12" y="153"/>
                </a:cubicBezTo>
                <a:cubicBezTo>
                  <a:pt x="12" y="153"/>
                  <a:pt x="3" y="134"/>
                  <a:pt x="12" y="112"/>
                </a:cubicBezTo>
                <a:cubicBezTo>
                  <a:pt x="20" y="91"/>
                  <a:pt x="43" y="78"/>
                  <a:pt x="53" y="76"/>
                </a:cubicBezTo>
                <a:cubicBezTo>
                  <a:pt x="63" y="73"/>
                  <a:pt x="102" y="81"/>
                  <a:pt x="122" y="69"/>
                </a:cubicBezTo>
                <a:cubicBezTo>
                  <a:pt x="141" y="57"/>
                  <a:pt x="152" y="38"/>
                  <a:pt x="148" y="30"/>
                </a:cubicBezTo>
                <a:cubicBezTo>
                  <a:pt x="144" y="21"/>
                  <a:pt x="138" y="17"/>
                  <a:pt x="122" y="18"/>
                </a:cubicBezTo>
                <a:cubicBezTo>
                  <a:pt x="122" y="18"/>
                  <a:pt x="129" y="8"/>
                  <a:pt x="146" y="11"/>
                </a:cubicBezTo>
                <a:cubicBezTo>
                  <a:pt x="146" y="11"/>
                  <a:pt x="143" y="6"/>
                  <a:pt x="137" y="1"/>
                </a:cubicBezTo>
                <a:cubicBezTo>
                  <a:pt x="137" y="1"/>
                  <a:pt x="154" y="0"/>
                  <a:pt x="177" y="10"/>
                </a:cubicBezTo>
                <a:cubicBezTo>
                  <a:pt x="198" y="20"/>
                  <a:pt x="232" y="62"/>
                  <a:pt x="228" y="103"/>
                </a:cubicBezTo>
                <a:cubicBezTo>
                  <a:pt x="224" y="132"/>
                  <a:pt x="202" y="170"/>
                  <a:pt x="202" y="170"/>
                </a:cubicBezTo>
                <a:cubicBezTo>
                  <a:pt x="203" y="238"/>
                  <a:pt x="203" y="238"/>
                  <a:pt x="203" y="238"/>
                </a:cubicBezTo>
                <a:lnTo>
                  <a:pt x="12" y="249"/>
                </a:lnTo>
                <a:close/>
              </a:path>
            </a:pathLst>
          </a:custGeom>
          <a:solidFill>
            <a:srgbClr val="F498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Freeform 21"/>
          <p:cNvSpPr>
            <a:spLocks noChangeArrowheads="1"/>
          </p:cNvSpPr>
          <p:nvPr/>
        </p:nvSpPr>
        <p:spPr bwMode="auto">
          <a:xfrm>
            <a:off x="508000" y="2438400"/>
            <a:ext cx="612775" cy="601663"/>
          </a:xfrm>
          <a:custGeom>
            <a:avLst/>
            <a:gdLst>
              <a:gd name="T0" fmla="*/ 0 w 162"/>
              <a:gd name="T1" fmla="*/ 26323 h 160"/>
              <a:gd name="T2" fmla="*/ 30260 w 162"/>
              <a:gd name="T3" fmla="*/ 432445 h 160"/>
              <a:gd name="T4" fmla="*/ 313953 w 162"/>
              <a:gd name="T5" fmla="*/ 597903 h 160"/>
              <a:gd name="T6" fmla="*/ 605210 w 162"/>
              <a:gd name="T7" fmla="*/ 379800 h 160"/>
              <a:gd name="T8" fmla="*/ 612775 w 162"/>
              <a:gd name="T9" fmla="*/ 0 h 160"/>
              <a:gd name="T10" fmla="*/ 313953 w 162"/>
              <a:gd name="T11" fmla="*/ 127853 h 160"/>
              <a:gd name="T12" fmla="*/ 0 w 162"/>
              <a:gd name="T13" fmla="*/ 26323 h 1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2"/>
              <a:gd name="T22" fmla="*/ 0 h 160"/>
              <a:gd name="T23" fmla="*/ 162 w 162"/>
              <a:gd name="T24" fmla="*/ 160 h 1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2" h="160">
                <a:moveTo>
                  <a:pt x="0" y="7"/>
                </a:moveTo>
                <a:cubicBezTo>
                  <a:pt x="0" y="7"/>
                  <a:pt x="2" y="100"/>
                  <a:pt x="8" y="115"/>
                </a:cubicBezTo>
                <a:cubicBezTo>
                  <a:pt x="13" y="130"/>
                  <a:pt x="27" y="160"/>
                  <a:pt x="83" y="159"/>
                </a:cubicBezTo>
                <a:cubicBezTo>
                  <a:pt x="139" y="158"/>
                  <a:pt x="158" y="116"/>
                  <a:pt x="160" y="101"/>
                </a:cubicBezTo>
                <a:cubicBezTo>
                  <a:pt x="162" y="86"/>
                  <a:pt x="162" y="0"/>
                  <a:pt x="162" y="0"/>
                </a:cubicBezTo>
                <a:cubicBezTo>
                  <a:pt x="162" y="0"/>
                  <a:pt x="136" y="38"/>
                  <a:pt x="83" y="34"/>
                </a:cubicBezTo>
                <a:cubicBezTo>
                  <a:pt x="30" y="31"/>
                  <a:pt x="0" y="7"/>
                  <a:pt x="0" y="7"/>
                </a:cubicBez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Oval 22"/>
          <p:cNvSpPr>
            <a:spLocks noChangeArrowheads="1"/>
          </p:cNvSpPr>
          <p:nvPr/>
        </p:nvSpPr>
        <p:spPr bwMode="auto">
          <a:xfrm>
            <a:off x="412750" y="2644775"/>
            <a:ext cx="144463" cy="139700"/>
          </a:xfrm>
          <a:prstGeom prst="ellipse">
            <a:avLst/>
          </a:pr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0" name="Oval 23"/>
          <p:cNvSpPr>
            <a:spLocks noChangeArrowheads="1"/>
          </p:cNvSpPr>
          <p:nvPr/>
        </p:nvSpPr>
        <p:spPr bwMode="auto">
          <a:xfrm>
            <a:off x="1082675" y="2644775"/>
            <a:ext cx="144463" cy="139700"/>
          </a:xfrm>
          <a:prstGeom prst="ellipse">
            <a:avLst/>
          </a:pr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1" name="Freeform 24"/>
          <p:cNvSpPr>
            <a:spLocks noChangeArrowheads="1"/>
          </p:cNvSpPr>
          <p:nvPr/>
        </p:nvSpPr>
        <p:spPr bwMode="auto">
          <a:xfrm>
            <a:off x="696913" y="2859088"/>
            <a:ext cx="284162" cy="144462"/>
          </a:xfrm>
          <a:custGeom>
            <a:avLst/>
            <a:gdLst>
              <a:gd name="T0" fmla="*/ 87143 w 75"/>
              <a:gd name="T1" fmla="*/ 117851 h 38"/>
              <a:gd name="T2" fmla="*/ 7578 w 75"/>
              <a:gd name="T3" fmla="*/ 106446 h 38"/>
              <a:gd name="T4" fmla="*/ 0 w 75"/>
              <a:gd name="T5" fmla="*/ 95041 h 38"/>
              <a:gd name="T6" fmla="*/ 11366 w 75"/>
              <a:gd name="T7" fmla="*/ 91239 h 38"/>
              <a:gd name="T8" fmla="*/ 269007 w 75"/>
              <a:gd name="T9" fmla="*/ 7603 h 38"/>
              <a:gd name="T10" fmla="*/ 276584 w 75"/>
              <a:gd name="T11" fmla="*/ 3802 h 38"/>
              <a:gd name="T12" fmla="*/ 280373 w 75"/>
              <a:gd name="T13" fmla="*/ 15207 h 38"/>
              <a:gd name="T14" fmla="*/ 87143 w 75"/>
              <a:gd name="T15" fmla="*/ 117851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38"/>
              <a:gd name="T26" fmla="*/ 75 w 75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38">
                <a:moveTo>
                  <a:pt x="23" y="31"/>
                </a:moveTo>
                <a:cubicBezTo>
                  <a:pt x="11" y="31"/>
                  <a:pt x="2" y="28"/>
                  <a:pt x="2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5" y="25"/>
                  <a:pt x="49" y="38"/>
                  <a:pt x="71" y="2"/>
                </a:cubicBezTo>
                <a:cubicBezTo>
                  <a:pt x="71" y="1"/>
                  <a:pt x="72" y="0"/>
                  <a:pt x="73" y="1"/>
                </a:cubicBezTo>
                <a:cubicBezTo>
                  <a:pt x="74" y="1"/>
                  <a:pt x="75" y="3"/>
                  <a:pt x="74" y="4"/>
                </a:cubicBezTo>
                <a:cubicBezTo>
                  <a:pt x="61" y="26"/>
                  <a:pt x="39" y="31"/>
                  <a:pt x="23" y="31"/>
                </a:cubicBezTo>
                <a:close/>
              </a:path>
            </a:pathLst>
          </a:cu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Freeform 25"/>
          <p:cNvSpPr>
            <a:spLocks noChangeArrowheads="1"/>
          </p:cNvSpPr>
          <p:nvPr/>
        </p:nvSpPr>
        <p:spPr bwMode="auto">
          <a:xfrm>
            <a:off x="754063" y="2638425"/>
            <a:ext cx="120650" cy="203200"/>
          </a:xfrm>
          <a:custGeom>
            <a:avLst/>
            <a:gdLst>
              <a:gd name="T0" fmla="*/ 0 w 76"/>
              <a:gd name="T1" fmla="*/ 203200 h 128"/>
              <a:gd name="T2" fmla="*/ 120650 w 76"/>
              <a:gd name="T3" fmla="*/ 203200 h 128"/>
              <a:gd name="T4" fmla="*/ 44450 w 76"/>
              <a:gd name="T5" fmla="*/ 0 h 128"/>
              <a:gd name="T6" fmla="*/ 0 w 76"/>
              <a:gd name="T7" fmla="*/ 203200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76"/>
              <a:gd name="T13" fmla="*/ 0 h 128"/>
              <a:gd name="T14" fmla="*/ 76 w 76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" h="128">
                <a:moveTo>
                  <a:pt x="0" y="128"/>
                </a:moveTo>
                <a:lnTo>
                  <a:pt x="76" y="128"/>
                </a:lnTo>
                <a:lnTo>
                  <a:pt x="28" y="0"/>
                </a:lnTo>
                <a:lnTo>
                  <a:pt x="0" y="128"/>
                </a:lnTo>
                <a:close/>
              </a:path>
            </a:pathLst>
          </a:custGeom>
          <a:solidFill>
            <a:srgbClr val="EDC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3" name="Oval 26"/>
          <p:cNvSpPr>
            <a:spLocks noChangeArrowheads="1"/>
          </p:cNvSpPr>
          <p:nvPr/>
        </p:nvSpPr>
        <p:spPr bwMode="auto">
          <a:xfrm>
            <a:off x="576263" y="2573338"/>
            <a:ext cx="74612" cy="95250"/>
          </a:xfrm>
          <a:prstGeom prst="ellipse">
            <a:avLst/>
          </a:pr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4" name="Oval 27"/>
          <p:cNvSpPr>
            <a:spLocks noChangeArrowheads="1"/>
          </p:cNvSpPr>
          <p:nvPr/>
        </p:nvSpPr>
        <p:spPr bwMode="auto">
          <a:xfrm>
            <a:off x="969963" y="2573338"/>
            <a:ext cx="79375" cy="95250"/>
          </a:xfrm>
          <a:prstGeom prst="ellipse">
            <a:avLst/>
          </a:pr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5" name="Oval 28"/>
          <p:cNvSpPr>
            <a:spLocks noChangeArrowheads="1"/>
          </p:cNvSpPr>
          <p:nvPr/>
        </p:nvSpPr>
        <p:spPr bwMode="auto">
          <a:xfrm>
            <a:off x="693738" y="3413125"/>
            <a:ext cx="298450" cy="296863"/>
          </a:xfrm>
          <a:prstGeom prst="ellipse">
            <a:avLst/>
          </a:prstGeom>
          <a:solidFill>
            <a:srgbClr val="FFB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6" name="Oval 29"/>
          <p:cNvSpPr>
            <a:spLocks noChangeArrowheads="1"/>
          </p:cNvSpPr>
          <p:nvPr/>
        </p:nvSpPr>
        <p:spPr bwMode="auto">
          <a:xfrm>
            <a:off x="765175" y="3492500"/>
            <a:ext cx="30163" cy="66675"/>
          </a:xfrm>
          <a:prstGeom prst="ellipse">
            <a:avLst/>
          </a:pr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7" name="Oval 30"/>
          <p:cNvSpPr>
            <a:spLocks noChangeArrowheads="1"/>
          </p:cNvSpPr>
          <p:nvPr/>
        </p:nvSpPr>
        <p:spPr bwMode="auto">
          <a:xfrm>
            <a:off x="882650" y="3492500"/>
            <a:ext cx="33338" cy="66675"/>
          </a:xfrm>
          <a:prstGeom prst="ellipse">
            <a:avLst/>
          </a:pr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8" name="Freeform 31"/>
          <p:cNvSpPr>
            <a:spLocks noChangeArrowheads="1"/>
          </p:cNvSpPr>
          <p:nvPr/>
        </p:nvSpPr>
        <p:spPr bwMode="auto">
          <a:xfrm>
            <a:off x="742950" y="3594100"/>
            <a:ext cx="204788" cy="77788"/>
          </a:xfrm>
          <a:custGeom>
            <a:avLst/>
            <a:gdLst>
              <a:gd name="T0" fmla="*/ 106186 w 54"/>
              <a:gd name="T1" fmla="*/ 77788 h 21"/>
              <a:gd name="T2" fmla="*/ 102394 w 54"/>
              <a:gd name="T3" fmla="*/ 77788 h 21"/>
              <a:gd name="T4" fmla="*/ 0 w 54"/>
              <a:gd name="T5" fmla="*/ 11113 h 21"/>
              <a:gd name="T6" fmla="*/ 3792 w 54"/>
              <a:gd name="T7" fmla="*/ 3704 h 21"/>
              <a:gd name="T8" fmla="*/ 15169 w 54"/>
              <a:gd name="T9" fmla="*/ 7408 h 21"/>
              <a:gd name="T10" fmla="*/ 102394 w 54"/>
              <a:gd name="T11" fmla="*/ 62971 h 21"/>
              <a:gd name="T12" fmla="*/ 189619 w 54"/>
              <a:gd name="T13" fmla="*/ 7408 h 21"/>
              <a:gd name="T14" fmla="*/ 197203 w 54"/>
              <a:gd name="T15" fmla="*/ 0 h 21"/>
              <a:gd name="T16" fmla="*/ 204788 w 54"/>
              <a:gd name="T17" fmla="*/ 11113 h 21"/>
              <a:gd name="T18" fmla="*/ 106186 w 54"/>
              <a:gd name="T19" fmla="*/ 77788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"/>
              <a:gd name="T31" fmla="*/ 0 h 21"/>
              <a:gd name="T32" fmla="*/ 54 w 54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" h="21">
                <a:moveTo>
                  <a:pt x="2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6" y="21"/>
                  <a:pt x="1" y="4"/>
                  <a:pt x="0" y="3"/>
                </a:cubicBezTo>
                <a:cubicBezTo>
                  <a:pt x="0" y="2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4" y="2"/>
                  <a:pt x="9" y="17"/>
                  <a:pt x="27" y="17"/>
                </a:cubicBezTo>
                <a:cubicBezTo>
                  <a:pt x="45" y="18"/>
                  <a:pt x="50" y="3"/>
                  <a:pt x="50" y="2"/>
                </a:cubicBezTo>
                <a:cubicBezTo>
                  <a:pt x="50" y="1"/>
                  <a:pt x="51" y="0"/>
                  <a:pt x="52" y="0"/>
                </a:cubicBezTo>
                <a:cubicBezTo>
                  <a:pt x="53" y="1"/>
                  <a:pt x="54" y="2"/>
                  <a:pt x="54" y="3"/>
                </a:cubicBezTo>
                <a:cubicBezTo>
                  <a:pt x="54" y="3"/>
                  <a:pt x="48" y="21"/>
                  <a:pt x="28" y="21"/>
                </a:cubicBezTo>
                <a:close/>
              </a:path>
            </a:pathLst>
          </a:cu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9" name="Freeform 35"/>
          <p:cNvSpPr>
            <a:spLocks noChangeArrowheads="1"/>
          </p:cNvSpPr>
          <p:nvPr/>
        </p:nvSpPr>
        <p:spPr bwMode="auto">
          <a:xfrm>
            <a:off x="2195513" y="4910138"/>
            <a:ext cx="457200" cy="165100"/>
          </a:xfrm>
          <a:custGeom>
            <a:avLst/>
            <a:gdLst>
              <a:gd name="T0" fmla="*/ 245603 w 121"/>
              <a:gd name="T1" fmla="*/ 15009 h 44"/>
              <a:gd name="T2" fmla="*/ 211597 w 121"/>
              <a:gd name="T3" fmla="*/ 37523 h 44"/>
              <a:gd name="T4" fmla="*/ 30228 w 121"/>
              <a:gd name="T5" fmla="*/ 63789 h 44"/>
              <a:gd name="T6" fmla="*/ 71792 w 121"/>
              <a:gd name="T7" fmla="*/ 157595 h 44"/>
              <a:gd name="T8" fmla="*/ 423193 w 121"/>
              <a:gd name="T9" fmla="*/ 138834 h 44"/>
              <a:gd name="T10" fmla="*/ 442086 w 121"/>
              <a:gd name="T11" fmla="*/ 37523 h 44"/>
              <a:gd name="T12" fmla="*/ 408079 w 121"/>
              <a:gd name="T13" fmla="*/ 0 h 44"/>
              <a:gd name="T14" fmla="*/ 245603 w 121"/>
              <a:gd name="T15" fmla="*/ 15009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44"/>
              <a:gd name="T26" fmla="*/ 121 w 121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44">
                <a:moveTo>
                  <a:pt x="65" y="4"/>
                </a:move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16" y="5"/>
                  <a:pt x="8" y="17"/>
                </a:cubicBezTo>
                <a:cubicBezTo>
                  <a:pt x="0" y="29"/>
                  <a:pt x="7" y="40"/>
                  <a:pt x="19" y="42"/>
                </a:cubicBezTo>
                <a:cubicBezTo>
                  <a:pt x="30" y="44"/>
                  <a:pt x="102" y="42"/>
                  <a:pt x="112" y="37"/>
                </a:cubicBezTo>
                <a:cubicBezTo>
                  <a:pt x="121" y="32"/>
                  <a:pt x="117" y="10"/>
                  <a:pt x="117" y="10"/>
                </a:cubicBezTo>
                <a:cubicBezTo>
                  <a:pt x="108" y="0"/>
                  <a:pt x="108" y="0"/>
                  <a:pt x="108" y="0"/>
                </a:cubicBezTo>
                <a:lnTo>
                  <a:pt x="65" y="4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0" name="Freeform 36"/>
          <p:cNvSpPr>
            <a:spLocks noChangeArrowheads="1"/>
          </p:cNvSpPr>
          <p:nvPr/>
        </p:nvSpPr>
        <p:spPr bwMode="auto">
          <a:xfrm>
            <a:off x="2701925" y="4910138"/>
            <a:ext cx="457200" cy="165100"/>
          </a:xfrm>
          <a:custGeom>
            <a:avLst/>
            <a:gdLst>
              <a:gd name="T0" fmla="*/ 211597 w 121"/>
              <a:gd name="T1" fmla="*/ 15009 h 44"/>
              <a:gd name="T2" fmla="*/ 245603 w 121"/>
              <a:gd name="T3" fmla="*/ 37523 h 44"/>
              <a:gd name="T4" fmla="*/ 426972 w 121"/>
              <a:gd name="T5" fmla="*/ 63789 h 44"/>
              <a:gd name="T6" fmla="*/ 389187 w 121"/>
              <a:gd name="T7" fmla="*/ 157595 h 44"/>
              <a:gd name="T8" fmla="*/ 34007 w 121"/>
              <a:gd name="T9" fmla="*/ 138834 h 44"/>
              <a:gd name="T10" fmla="*/ 15114 w 121"/>
              <a:gd name="T11" fmla="*/ 37523 h 44"/>
              <a:gd name="T12" fmla="*/ 49121 w 121"/>
              <a:gd name="T13" fmla="*/ 0 h 44"/>
              <a:gd name="T14" fmla="*/ 211597 w 121"/>
              <a:gd name="T15" fmla="*/ 15009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44"/>
              <a:gd name="T26" fmla="*/ 121 w 121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44">
                <a:moveTo>
                  <a:pt x="56" y="4"/>
                </a:move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105" y="5"/>
                  <a:pt x="113" y="17"/>
                </a:cubicBezTo>
                <a:cubicBezTo>
                  <a:pt x="121" y="29"/>
                  <a:pt x="114" y="40"/>
                  <a:pt x="103" y="42"/>
                </a:cubicBezTo>
                <a:cubicBezTo>
                  <a:pt x="91" y="44"/>
                  <a:pt x="19" y="42"/>
                  <a:pt x="9" y="37"/>
                </a:cubicBezTo>
                <a:cubicBezTo>
                  <a:pt x="0" y="32"/>
                  <a:pt x="4" y="10"/>
                  <a:pt x="4" y="10"/>
                </a:cubicBezTo>
                <a:cubicBezTo>
                  <a:pt x="13" y="0"/>
                  <a:pt x="13" y="0"/>
                  <a:pt x="13" y="0"/>
                </a:cubicBezTo>
                <a:lnTo>
                  <a:pt x="56" y="4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1" name="Freeform 37"/>
          <p:cNvSpPr>
            <a:spLocks noChangeArrowheads="1"/>
          </p:cNvSpPr>
          <p:nvPr/>
        </p:nvSpPr>
        <p:spPr bwMode="auto">
          <a:xfrm>
            <a:off x="2309813" y="3825875"/>
            <a:ext cx="115887" cy="192088"/>
          </a:xfrm>
          <a:custGeom>
            <a:avLst/>
            <a:gdLst>
              <a:gd name="T0" fmla="*/ 0 w 31"/>
              <a:gd name="T1" fmla="*/ 41431 h 51"/>
              <a:gd name="T2" fmla="*/ 0 w 31"/>
              <a:gd name="T3" fmla="*/ 150657 h 51"/>
              <a:gd name="T4" fmla="*/ 59813 w 31"/>
              <a:gd name="T5" fmla="*/ 192088 h 51"/>
              <a:gd name="T6" fmla="*/ 108410 w 31"/>
              <a:gd name="T7" fmla="*/ 146891 h 51"/>
              <a:gd name="T8" fmla="*/ 115887 w 31"/>
              <a:gd name="T9" fmla="*/ 0 h 51"/>
              <a:gd name="T10" fmla="*/ 0 w 31"/>
              <a:gd name="T11" fmla="*/ 41431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51"/>
              <a:gd name="T20" fmla="*/ 31 w 31"/>
              <a:gd name="T21" fmla="*/ 51 h 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51">
                <a:moveTo>
                  <a:pt x="0" y="11"/>
                </a:moveTo>
                <a:cubicBezTo>
                  <a:pt x="0" y="11"/>
                  <a:pt x="0" y="33"/>
                  <a:pt x="0" y="40"/>
                </a:cubicBezTo>
                <a:cubicBezTo>
                  <a:pt x="0" y="47"/>
                  <a:pt x="7" y="51"/>
                  <a:pt x="16" y="51"/>
                </a:cubicBezTo>
                <a:cubicBezTo>
                  <a:pt x="29" y="51"/>
                  <a:pt x="29" y="39"/>
                  <a:pt x="29" y="39"/>
                </a:cubicBezTo>
                <a:cubicBezTo>
                  <a:pt x="31" y="0"/>
                  <a:pt x="31" y="0"/>
                  <a:pt x="31" y="0"/>
                </a:cubicBezTo>
                <a:lnTo>
                  <a:pt x="0" y="1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2" name="Freeform 38"/>
          <p:cNvSpPr>
            <a:spLocks noChangeArrowheads="1"/>
          </p:cNvSpPr>
          <p:nvPr/>
        </p:nvSpPr>
        <p:spPr bwMode="auto">
          <a:xfrm>
            <a:off x="2879725" y="3825875"/>
            <a:ext cx="117475" cy="192088"/>
          </a:xfrm>
          <a:custGeom>
            <a:avLst/>
            <a:gdLst>
              <a:gd name="T0" fmla="*/ 117475 w 31"/>
              <a:gd name="T1" fmla="*/ 41431 h 51"/>
              <a:gd name="T2" fmla="*/ 117475 w 31"/>
              <a:gd name="T3" fmla="*/ 150657 h 51"/>
              <a:gd name="T4" fmla="*/ 56843 w 31"/>
              <a:gd name="T5" fmla="*/ 192088 h 51"/>
              <a:gd name="T6" fmla="*/ 7579 w 31"/>
              <a:gd name="T7" fmla="*/ 146891 h 51"/>
              <a:gd name="T8" fmla="*/ 0 w 31"/>
              <a:gd name="T9" fmla="*/ 0 h 51"/>
              <a:gd name="T10" fmla="*/ 117475 w 31"/>
              <a:gd name="T11" fmla="*/ 41431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51"/>
              <a:gd name="T20" fmla="*/ 31 w 31"/>
              <a:gd name="T21" fmla="*/ 51 h 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51">
                <a:moveTo>
                  <a:pt x="31" y="11"/>
                </a:moveTo>
                <a:cubicBezTo>
                  <a:pt x="31" y="11"/>
                  <a:pt x="31" y="33"/>
                  <a:pt x="31" y="40"/>
                </a:cubicBezTo>
                <a:cubicBezTo>
                  <a:pt x="31" y="47"/>
                  <a:pt x="24" y="51"/>
                  <a:pt x="15" y="51"/>
                </a:cubicBezTo>
                <a:cubicBezTo>
                  <a:pt x="2" y="51"/>
                  <a:pt x="2" y="39"/>
                  <a:pt x="2" y="39"/>
                </a:cubicBezTo>
                <a:cubicBezTo>
                  <a:pt x="0" y="0"/>
                  <a:pt x="0" y="0"/>
                  <a:pt x="0" y="0"/>
                </a:cubicBezTo>
                <a:lnTo>
                  <a:pt x="31" y="1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3" name="Freeform 39"/>
          <p:cNvSpPr>
            <a:spLocks noChangeArrowheads="1"/>
          </p:cNvSpPr>
          <p:nvPr/>
        </p:nvSpPr>
        <p:spPr bwMode="auto">
          <a:xfrm>
            <a:off x="2403475" y="3825875"/>
            <a:ext cx="544513" cy="1120775"/>
          </a:xfrm>
          <a:custGeom>
            <a:avLst/>
            <a:gdLst>
              <a:gd name="T0" fmla="*/ 38100 w 343"/>
              <a:gd name="T1" fmla="*/ 0 h 706"/>
              <a:gd name="T2" fmla="*/ 0 w 343"/>
              <a:gd name="T3" fmla="*/ 71438 h 706"/>
              <a:gd name="T4" fmla="*/ 3175 w 343"/>
              <a:gd name="T5" fmla="*/ 1120775 h 706"/>
              <a:gd name="T6" fmla="*/ 234950 w 343"/>
              <a:gd name="T7" fmla="*/ 1120775 h 706"/>
              <a:gd name="T8" fmla="*/ 246063 w 343"/>
              <a:gd name="T9" fmla="*/ 342900 h 706"/>
              <a:gd name="T10" fmla="*/ 279400 w 343"/>
              <a:gd name="T11" fmla="*/ 342900 h 706"/>
              <a:gd name="T12" fmla="*/ 314325 w 343"/>
              <a:gd name="T13" fmla="*/ 1120775 h 706"/>
              <a:gd name="T14" fmla="*/ 544513 w 343"/>
              <a:gd name="T15" fmla="*/ 1120775 h 706"/>
              <a:gd name="T16" fmla="*/ 503238 w 343"/>
              <a:gd name="T17" fmla="*/ 0 h 706"/>
              <a:gd name="T18" fmla="*/ 38100 w 343"/>
              <a:gd name="T19" fmla="*/ 0 h 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43"/>
              <a:gd name="T31" fmla="*/ 0 h 706"/>
              <a:gd name="T32" fmla="*/ 343 w 343"/>
              <a:gd name="T33" fmla="*/ 706 h 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43" h="706">
                <a:moveTo>
                  <a:pt x="24" y="0"/>
                </a:moveTo>
                <a:lnTo>
                  <a:pt x="0" y="45"/>
                </a:lnTo>
                <a:lnTo>
                  <a:pt x="2" y="706"/>
                </a:lnTo>
                <a:lnTo>
                  <a:pt x="148" y="706"/>
                </a:lnTo>
                <a:lnTo>
                  <a:pt x="155" y="216"/>
                </a:lnTo>
                <a:lnTo>
                  <a:pt x="176" y="216"/>
                </a:lnTo>
                <a:lnTo>
                  <a:pt x="198" y="706"/>
                </a:lnTo>
                <a:lnTo>
                  <a:pt x="343" y="706"/>
                </a:lnTo>
                <a:lnTo>
                  <a:pt x="317" y="0"/>
                </a:lnTo>
                <a:lnTo>
                  <a:pt x="24" y="0"/>
                </a:lnTo>
                <a:close/>
              </a:path>
            </a:pathLst>
          </a:custGeom>
          <a:solidFill>
            <a:srgbClr val="22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4" name="Freeform 40"/>
          <p:cNvSpPr>
            <a:spLocks noChangeArrowheads="1"/>
          </p:cNvSpPr>
          <p:nvPr/>
        </p:nvSpPr>
        <p:spPr bwMode="auto">
          <a:xfrm>
            <a:off x="2290763" y="3092450"/>
            <a:ext cx="728662" cy="804863"/>
          </a:xfrm>
          <a:custGeom>
            <a:avLst/>
            <a:gdLst>
              <a:gd name="T0" fmla="*/ 7551 w 193"/>
              <a:gd name="T1" fmla="*/ 804863 h 214"/>
              <a:gd name="T2" fmla="*/ 728662 w 193"/>
              <a:gd name="T3" fmla="*/ 804863 h 214"/>
              <a:gd name="T4" fmla="*/ 721111 w 193"/>
              <a:gd name="T5" fmla="*/ 165486 h 214"/>
              <a:gd name="T6" fmla="*/ 479482 w 193"/>
              <a:gd name="T7" fmla="*/ 7522 h 214"/>
              <a:gd name="T8" fmla="*/ 347341 w 193"/>
              <a:gd name="T9" fmla="*/ 0 h 214"/>
              <a:gd name="T10" fmla="*/ 215201 w 193"/>
              <a:gd name="T11" fmla="*/ 11283 h 214"/>
              <a:gd name="T12" fmla="*/ 0 w 193"/>
              <a:gd name="T13" fmla="*/ 169247 h 214"/>
              <a:gd name="T14" fmla="*/ 7551 w 193"/>
              <a:gd name="T15" fmla="*/ 804863 h 2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3"/>
              <a:gd name="T25" fmla="*/ 0 h 214"/>
              <a:gd name="T26" fmla="*/ 193 w 193"/>
              <a:gd name="T27" fmla="*/ 214 h 2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3" h="214">
                <a:moveTo>
                  <a:pt x="2" y="214"/>
                </a:moveTo>
                <a:cubicBezTo>
                  <a:pt x="193" y="214"/>
                  <a:pt x="193" y="214"/>
                  <a:pt x="193" y="214"/>
                </a:cubicBezTo>
                <a:cubicBezTo>
                  <a:pt x="193" y="214"/>
                  <a:pt x="193" y="66"/>
                  <a:pt x="191" y="44"/>
                </a:cubicBezTo>
                <a:cubicBezTo>
                  <a:pt x="190" y="27"/>
                  <a:pt x="168" y="8"/>
                  <a:pt x="127" y="2"/>
                </a:cubicBezTo>
                <a:cubicBezTo>
                  <a:pt x="116" y="0"/>
                  <a:pt x="105" y="0"/>
                  <a:pt x="92" y="0"/>
                </a:cubicBezTo>
                <a:cubicBezTo>
                  <a:pt x="79" y="0"/>
                  <a:pt x="67" y="1"/>
                  <a:pt x="57" y="3"/>
                </a:cubicBezTo>
                <a:cubicBezTo>
                  <a:pt x="17" y="11"/>
                  <a:pt x="0" y="29"/>
                  <a:pt x="0" y="45"/>
                </a:cubicBezTo>
                <a:cubicBezTo>
                  <a:pt x="1" y="65"/>
                  <a:pt x="2" y="214"/>
                  <a:pt x="2" y="214"/>
                </a:cubicBezTo>
                <a:close/>
              </a:path>
            </a:pathLst>
          </a:custGeom>
          <a:solidFill>
            <a:srgbClr val="2C3A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5" name="Freeform 41"/>
          <p:cNvSpPr>
            <a:spLocks noChangeArrowheads="1"/>
          </p:cNvSpPr>
          <p:nvPr/>
        </p:nvSpPr>
        <p:spPr bwMode="auto">
          <a:xfrm>
            <a:off x="2562225" y="2952750"/>
            <a:ext cx="147638" cy="214313"/>
          </a:xfrm>
          <a:custGeom>
            <a:avLst/>
            <a:gdLst>
              <a:gd name="T0" fmla="*/ 147638 w 39"/>
              <a:gd name="T1" fmla="*/ 0 h 57"/>
              <a:gd name="T2" fmla="*/ 0 w 39"/>
              <a:gd name="T3" fmla="*/ 0 h 57"/>
              <a:gd name="T4" fmla="*/ 0 w 39"/>
              <a:gd name="T5" fmla="*/ 146635 h 57"/>
              <a:gd name="T6" fmla="*/ 75712 w 39"/>
              <a:gd name="T7" fmla="*/ 214313 h 57"/>
              <a:gd name="T8" fmla="*/ 147638 w 39"/>
              <a:gd name="T9" fmla="*/ 146635 h 57"/>
              <a:gd name="T10" fmla="*/ 147638 w 39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57"/>
              <a:gd name="T20" fmla="*/ 39 w 39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57">
                <a:moveTo>
                  <a:pt x="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9"/>
                  <a:pt x="10" y="57"/>
                  <a:pt x="20" y="57"/>
                </a:cubicBezTo>
                <a:cubicBezTo>
                  <a:pt x="30" y="57"/>
                  <a:pt x="38" y="49"/>
                  <a:pt x="39" y="39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6" name="Freeform 42"/>
          <p:cNvSpPr>
            <a:spLocks noChangeArrowheads="1"/>
          </p:cNvSpPr>
          <p:nvPr/>
        </p:nvSpPr>
        <p:spPr bwMode="auto">
          <a:xfrm>
            <a:off x="2562225" y="2952750"/>
            <a:ext cx="147638" cy="101600"/>
          </a:xfrm>
          <a:custGeom>
            <a:avLst/>
            <a:gdLst>
              <a:gd name="T0" fmla="*/ 147638 w 39"/>
              <a:gd name="T1" fmla="*/ 79022 h 27"/>
              <a:gd name="T2" fmla="*/ 147638 w 39"/>
              <a:gd name="T3" fmla="*/ 0 h 27"/>
              <a:gd name="T4" fmla="*/ 0 w 39"/>
              <a:gd name="T5" fmla="*/ 0 h 27"/>
              <a:gd name="T6" fmla="*/ 0 w 39"/>
              <a:gd name="T7" fmla="*/ 86548 h 27"/>
              <a:gd name="T8" fmla="*/ 147638 w 39"/>
              <a:gd name="T9" fmla="*/ 79022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27"/>
              <a:gd name="T17" fmla="*/ 39 w 39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27">
                <a:moveTo>
                  <a:pt x="39" y="21"/>
                </a:moveTo>
                <a:cubicBezTo>
                  <a:pt x="39" y="0"/>
                  <a:pt x="39" y="0"/>
                  <a:pt x="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18" y="27"/>
                  <a:pt x="26" y="24"/>
                  <a:pt x="39" y="21"/>
                </a:cubicBezTo>
                <a:close/>
              </a:path>
            </a:pathLst>
          </a:custGeom>
          <a:solidFill>
            <a:srgbClr val="F4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7" name="Freeform 43"/>
          <p:cNvSpPr>
            <a:spLocks noChangeArrowheads="1"/>
          </p:cNvSpPr>
          <p:nvPr/>
        </p:nvSpPr>
        <p:spPr bwMode="auto">
          <a:xfrm>
            <a:off x="2055813" y="1706563"/>
            <a:ext cx="1414462" cy="1122362"/>
          </a:xfrm>
          <a:custGeom>
            <a:avLst/>
            <a:gdLst>
              <a:gd name="T0" fmla="*/ 151279 w 374"/>
              <a:gd name="T1" fmla="*/ 888850 h 298"/>
              <a:gd name="T2" fmla="*/ 151279 w 374"/>
              <a:gd name="T3" fmla="*/ 515985 h 298"/>
              <a:gd name="T4" fmla="*/ 56730 w 374"/>
              <a:gd name="T5" fmla="*/ 644040 h 298"/>
              <a:gd name="T6" fmla="*/ 139933 w 374"/>
              <a:gd name="T7" fmla="*/ 395463 h 298"/>
              <a:gd name="T8" fmla="*/ 0 w 374"/>
              <a:gd name="T9" fmla="*/ 436893 h 298"/>
              <a:gd name="T10" fmla="*/ 151279 w 374"/>
              <a:gd name="T11" fmla="*/ 342735 h 298"/>
              <a:gd name="T12" fmla="*/ 230701 w 374"/>
              <a:gd name="T13" fmla="*/ 124288 h 298"/>
              <a:gd name="T14" fmla="*/ 230701 w 374"/>
              <a:gd name="T15" fmla="*/ 301305 h 298"/>
              <a:gd name="T16" fmla="*/ 438710 w 374"/>
              <a:gd name="T17" fmla="*/ 79093 h 298"/>
              <a:gd name="T18" fmla="*/ 937932 w 374"/>
              <a:gd name="T19" fmla="*/ 86625 h 298"/>
              <a:gd name="T20" fmla="*/ 1319912 w 374"/>
              <a:gd name="T21" fmla="*/ 293773 h 298"/>
              <a:gd name="T22" fmla="*/ 1229145 w 374"/>
              <a:gd name="T23" fmla="*/ 395463 h 298"/>
              <a:gd name="T24" fmla="*/ 1414462 w 374"/>
              <a:gd name="T25" fmla="*/ 384164 h 298"/>
              <a:gd name="T26" fmla="*/ 1248055 w 374"/>
              <a:gd name="T27" fmla="*/ 602610 h 298"/>
              <a:gd name="T28" fmla="*/ 1350168 w 374"/>
              <a:gd name="T29" fmla="*/ 598844 h 298"/>
              <a:gd name="T30" fmla="*/ 1085429 w 374"/>
              <a:gd name="T31" fmla="*/ 723133 h 298"/>
              <a:gd name="T32" fmla="*/ 1134595 w 374"/>
              <a:gd name="T33" fmla="*/ 734432 h 298"/>
              <a:gd name="T34" fmla="*/ 1043828 w 374"/>
              <a:gd name="T35" fmla="*/ 779627 h 298"/>
              <a:gd name="T36" fmla="*/ 884984 w 374"/>
              <a:gd name="T37" fmla="*/ 1122362 h 298"/>
              <a:gd name="T38" fmla="*/ 151279 w 374"/>
              <a:gd name="T39" fmla="*/ 888850 h 29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74"/>
              <a:gd name="T61" fmla="*/ 0 h 298"/>
              <a:gd name="T62" fmla="*/ 374 w 374"/>
              <a:gd name="T63" fmla="*/ 298 h 29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74" h="298">
                <a:moveTo>
                  <a:pt x="40" y="236"/>
                </a:moveTo>
                <a:cubicBezTo>
                  <a:pt x="40" y="236"/>
                  <a:pt x="27" y="159"/>
                  <a:pt x="40" y="137"/>
                </a:cubicBezTo>
                <a:cubicBezTo>
                  <a:pt x="15" y="171"/>
                  <a:pt x="15" y="171"/>
                  <a:pt x="15" y="171"/>
                </a:cubicBezTo>
                <a:cubicBezTo>
                  <a:pt x="15" y="171"/>
                  <a:pt x="6" y="143"/>
                  <a:pt x="37" y="105"/>
                </a:cubicBezTo>
                <a:cubicBezTo>
                  <a:pt x="37" y="105"/>
                  <a:pt x="17" y="105"/>
                  <a:pt x="0" y="116"/>
                </a:cubicBezTo>
                <a:cubicBezTo>
                  <a:pt x="0" y="116"/>
                  <a:pt x="11" y="89"/>
                  <a:pt x="40" y="91"/>
                </a:cubicBezTo>
                <a:cubicBezTo>
                  <a:pt x="40" y="91"/>
                  <a:pt x="36" y="56"/>
                  <a:pt x="61" y="33"/>
                </a:cubicBezTo>
                <a:cubicBezTo>
                  <a:pt x="61" y="33"/>
                  <a:pt x="53" y="72"/>
                  <a:pt x="61" y="80"/>
                </a:cubicBezTo>
                <a:cubicBezTo>
                  <a:pt x="61" y="80"/>
                  <a:pt x="74" y="41"/>
                  <a:pt x="116" y="21"/>
                </a:cubicBezTo>
                <a:cubicBezTo>
                  <a:pt x="150" y="5"/>
                  <a:pt x="211" y="0"/>
                  <a:pt x="248" y="23"/>
                </a:cubicBezTo>
                <a:cubicBezTo>
                  <a:pt x="285" y="45"/>
                  <a:pt x="311" y="81"/>
                  <a:pt x="349" y="78"/>
                </a:cubicBezTo>
                <a:cubicBezTo>
                  <a:pt x="349" y="78"/>
                  <a:pt x="347" y="96"/>
                  <a:pt x="325" y="105"/>
                </a:cubicBezTo>
                <a:cubicBezTo>
                  <a:pt x="325" y="105"/>
                  <a:pt x="346" y="112"/>
                  <a:pt x="374" y="102"/>
                </a:cubicBezTo>
                <a:cubicBezTo>
                  <a:pt x="374" y="102"/>
                  <a:pt x="360" y="142"/>
                  <a:pt x="330" y="160"/>
                </a:cubicBezTo>
                <a:cubicBezTo>
                  <a:pt x="357" y="159"/>
                  <a:pt x="357" y="159"/>
                  <a:pt x="357" y="159"/>
                </a:cubicBezTo>
                <a:cubicBezTo>
                  <a:pt x="357" y="159"/>
                  <a:pt x="318" y="190"/>
                  <a:pt x="287" y="192"/>
                </a:cubicBezTo>
                <a:cubicBezTo>
                  <a:pt x="300" y="195"/>
                  <a:pt x="300" y="195"/>
                  <a:pt x="300" y="195"/>
                </a:cubicBezTo>
                <a:cubicBezTo>
                  <a:pt x="300" y="195"/>
                  <a:pt x="289" y="205"/>
                  <a:pt x="276" y="207"/>
                </a:cubicBezTo>
                <a:cubicBezTo>
                  <a:pt x="276" y="207"/>
                  <a:pt x="272" y="275"/>
                  <a:pt x="234" y="298"/>
                </a:cubicBezTo>
                <a:lnTo>
                  <a:pt x="40" y="236"/>
                </a:lnTo>
                <a:close/>
              </a:path>
            </a:pathLst>
          </a:custGeom>
          <a:solidFill>
            <a:srgbClr val="461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8" name="Freeform 44"/>
          <p:cNvSpPr>
            <a:spLocks noChangeArrowheads="1"/>
          </p:cNvSpPr>
          <p:nvPr/>
        </p:nvSpPr>
        <p:spPr bwMode="auto">
          <a:xfrm>
            <a:off x="2252663" y="2282825"/>
            <a:ext cx="766762" cy="771525"/>
          </a:xfrm>
          <a:custGeom>
            <a:avLst/>
            <a:gdLst>
              <a:gd name="T0" fmla="*/ 94429 w 203"/>
              <a:gd name="T1" fmla="*/ 0 h 205"/>
              <a:gd name="T2" fmla="*/ 30217 w 203"/>
              <a:gd name="T3" fmla="*/ 395171 h 205"/>
              <a:gd name="T4" fmla="*/ 404155 w 203"/>
              <a:gd name="T5" fmla="*/ 760234 h 205"/>
              <a:gd name="T6" fmla="*/ 710105 w 203"/>
              <a:gd name="T7" fmla="*/ 210758 h 205"/>
              <a:gd name="T8" fmla="*/ 309727 w 203"/>
              <a:gd name="T9" fmla="*/ 67744 h 205"/>
              <a:gd name="T10" fmla="*/ 562796 w 203"/>
              <a:gd name="T11" fmla="*/ 432807 h 205"/>
              <a:gd name="T12" fmla="*/ 94429 w 203"/>
              <a:gd name="T13" fmla="*/ 0 h 2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3"/>
              <a:gd name="T22" fmla="*/ 0 h 205"/>
              <a:gd name="T23" fmla="*/ 203 w 203"/>
              <a:gd name="T24" fmla="*/ 205 h 2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3" h="205">
                <a:moveTo>
                  <a:pt x="25" y="0"/>
                </a:moveTo>
                <a:cubicBezTo>
                  <a:pt x="25" y="0"/>
                  <a:pt x="0" y="56"/>
                  <a:pt x="8" y="105"/>
                </a:cubicBezTo>
                <a:cubicBezTo>
                  <a:pt x="16" y="154"/>
                  <a:pt x="39" y="198"/>
                  <a:pt x="107" y="202"/>
                </a:cubicBezTo>
                <a:cubicBezTo>
                  <a:pt x="175" y="205"/>
                  <a:pt x="203" y="127"/>
                  <a:pt x="188" y="56"/>
                </a:cubicBezTo>
                <a:cubicBezTo>
                  <a:pt x="188" y="56"/>
                  <a:pt x="111" y="57"/>
                  <a:pt x="82" y="18"/>
                </a:cubicBezTo>
                <a:cubicBezTo>
                  <a:pt x="82" y="18"/>
                  <a:pt x="93" y="92"/>
                  <a:pt x="149" y="115"/>
                </a:cubicBezTo>
                <a:cubicBezTo>
                  <a:pt x="149" y="115"/>
                  <a:pt x="52" y="73"/>
                  <a:pt x="25" y="0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9" name="Oval 45"/>
          <p:cNvSpPr>
            <a:spLocks noChangeArrowheads="1"/>
          </p:cNvSpPr>
          <p:nvPr/>
        </p:nvSpPr>
        <p:spPr bwMode="auto">
          <a:xfrm>
            <a:off x="2176463" y="2493963"/>
            <a:ext cx="174625" cy="173037"/>
          </a:xfrm>
          <a:prstGeom prst="ellipse">
            <a:avLst/>
          </a:pr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0" name="Oval 46"/>
          <p:cNvSpPr>
            <a:spLocks noChangeArrowheads="1"/>
          </p:cNvSpPr>
          <p:nvPr/>
        </p:nvSpPr>
        <p:spPr bwMode="auto">
          <a:xfrm>
            <a:off x="2884488" y="2493963"/>
            <a:ext cx="173037" cy="173037"/>
          </a:xfrm>
          <a:prstGeom prst="ellipse">
            <a:avLst/>
          </a:pr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1" name="Freeform 47"/>
          <p:cNvSpPr>
            <a:spLocks noChangeArrowheads="1"/>
          </p:cNvSpPr>
          <p:nvPr/>
        </p:nvSpPr>
        <p:spPr bwMode="auto">
          <a:xfrm>
            <a:off x="2581275" y="2598738"/>
            <a:ext cx="82550" cy="203200"/>
          </a:xfrm>
          <a:custGeom>
            <a:avLst/>
            <a:gdLst>
              <a:gd name="T0" fmla="*/ 19050 w 52"/>
              <a:gd name="T1" fmla="*/ 0 h 128"/>
              <a:gd name="T2" fmla="*/ 0 w 52"/>
              <a:gd name="T3" fmla="*/ 203200 h 128"/>
              <a:gd name="T4" fmla="*/ 82550 w 52"/>
              <a:gd name="T5" fmla="*/ 173038 h 128"/>
              <a:gd name="T6" fmla="*/ 19050 w 52"/>
              <a:gd name="T7" fmla="*/ 0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52"/>
              <a:gd name="T13" fmla="*/ 0 h 128"/>
              <a:gd name="T14" fmla="*/ 52 w 52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" h="128">
                <a:moveTo>
                  <a:pt x="12" y="0"/>
                </a:moveTo>
                <a:lnTo>
                  <a:pt x="0" y="128"/>
                </a:lnTo>
                <a:lnTo>
                  <a:pt x="52" y="109"/>
                </a:lnTo>
                <a:lnTo>
                  <a:pt x="12" y="0"/>
                </a:lnTo>
                <a:close/>
              </a:path>
            </a:pathLst>
          </a:custGeom>
          <a:solidFill>
            <a:srgbClr val="F4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2" name="Freeform 48"/>
          <p:cNvSpPr>
            <a:spLocks noChangeArrowheads="1"/>
          </p:cNvSpPr>
          <p:nvPr/>
        </p:nvSpPr>
        <p:spPr bwMode="auto">
          <a:xfrm>
            <a:off x="2528888" y="2801938"/>
            <a:ext cx="279400" cy="142875"/>
          </a:xfrm>
          <a:custGeom>
            <a:avLst/>
            <a:gdLst>
              <a:gd name="T0" fmla="*/ 86841 w 74"/>
              <a:gd name="T1" fmla="*/ 112796 h 38"/>
              <a:gd name="T2" fmla="*/ 7551 w 74"/>
              <a:gd name="T3" fmla="*/ 101516 h 38"/>
              <a:gd name="T4" fmla="*/ 0 w 74"/>
              <a:gd name="T5" fmla="*/ 93997 h 38"/>
              <a:gd name="T6" fmla="*/ 11327 w 74"/>
              <a:gd name="T7" fmla="*/ 86477 h 38"/>
              <a:gd name="T8" fmla="*/ 264297 w 74"/>
              <a:gd name="T9" fmla="*/ 3760 h 38"/>
              <a:gd name="T10" fmla="*/ 275624 w 74"/>
              <a:gd name="T11" fmla="*/ 0 h 38"/>
              <a:gd name="T12" fmla="*/ 279400 w 74"/>
              <a:gd name="T13" fmla="*/ 11280 h 38"/>
              <a:gd name="T14" fmla="*/ 86841 w 74"/>
              <a:gd name="T15" fmla="*/ 112796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4"/>
              <a:gd name="T25" fmla="*/ 0 h 38"/>
              <a:gd name="T26" fmla="*/ 74 w 74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4" h="38">
                <a:moveTo>
                  <a:pt x="23" y="30"/>
                </a:moveTo>
                <a:cubicBezTo>
                  <a:pt x="11" y="30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1" y="24"/>
                  <a:pt x="2" y="23"/>
                  <a:pt x="3" y="23"/>
                </a:cubicBezTo>
                <a:cubicBezTo>
                  <a:pt x="5" y="24"/>
                  <a:pt x="49" y="38"/>
                  <a:pt x="70" y="1"/>
                </a:cubicBezTo>
                <a:cubicBezTo>
                  <a:pt x="71" y="0"/>
                  <a:pt x="72" y="0"/>
                  <a:pt x="73" y="0"/>
                </a:cubicBezTo>
                <a:cubicBezTo>
                  <a:pt x="74" y="1"/>
                  <a:pt x="74" y="2"/>
                  <a:pt x="74" y="3"/>
                </a:cubicBezTo>
                <a:cubicBezTo>
                  <a:pt x="61" y="25"/>
                  <a:pt x="39" y="30"/>
                  <a:pt x="23" y="30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3" name="Freeform 49"/>
          <p:cNvSpPr>
            <a:spLocks noChangeArrowheads="1"/>
          </p:cNvSpPr>
          <p:nvPr/>
        </p:nvSpPr>
        <p:spPr bwMode="auto">
          <a:xfrm>
            <a:off x="2490788" y="3087688"/>
            <a:ext cx="147637" cy="136525"/>
          </a:xfrm>
          <a:custGeom>
            <a:avLst/>
            <a:gdLst>
              <a:gd name="T0" fmla="*/ 87312 w 93"/>
              <a:gd name="T1" fmla="*/ 12700 h 86"/>
              <a:gd name="T2" fmla="*/ 63500 w 93"/>
              <a:gd name="T3" fmla="*/ 0 h 86"/>
              <a:gd name="T4" fmla="*/ 0 w 93"/>
              <a:gd name="T5" fmla="*/ 12700 h 86"/>
              <a:gd name="T6" fmla="*/ 38100 w 93"/>
              <a:gd name="T7" fmla="*/ 57150 h 86"/>
              <a:gd name="T8" fmla="*/ 71437 w 93"/>
              <a:gd name="T9" fmla="*/ 57150 h 86"/>
              <a:gd name="T10" fmla="*/ 63500 w 93"/>
              <a:gd name="T11" fmla="*/ 98425 h 86"/>
              <a:gd name="T12" fmla="*/ 147637 w 93"/>
              <a:gd name="T13" fmla="*/ 136525 h 86"/>
              <a:gd name="T14" fmla="*/ 87312 w 93"/>
              <a:gd name="T15" fmla="*/ 12700 h 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"/>
              <a:gd name="T25" fmla="*/ 0 h 86"/>
              <a:gd name="T26" fmla="*/ 93 w 93"/>
              <a:gd name="T27" fmla="*/ 86 h 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" h="86">
                <a:moveTo>
                  <a:pt x="55" y="8"/>
                </a:moveTo>
                <a:lnTo>
                  <a:pt x="40" y="0"/>
                </a:lnTo>
                <a:lnTo>
                  <a:pt x="0" y="8"/>
                </a:lnTo>
                <a:lnTo>
                  <a:pt x="24" y="36"/>
                </a:lnTo>
                <a:lnTo>
                  <a:pt x="45" y="36"/>
                </a:lnTo>
                <a:lnTo>
                  <a:pt x="40" y="62"/>
                </a:lnTo>
                <a:lnTo>
                  <a:pt x="93" y="86"/>
                </a:lnTo>
                <a:lnTo>
                  <a:pt x="55" y="8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4" name="Freeform 50"/>
          <p:cNvSpPr>
            <a:spLocks noChangeArrowheads="1"/>
          </p:cNvSpPr>
          <p:nvPr/>
        </p:nvSpPr>
        <p:spPr bwMode="auto">
          <a:xfrm>
            <a:off x="2638425" y="3084513"/>
            <a:ext cx="147638" cy="139700"/>
          </a:xfrm>
          <a:custGeom>
            <a:avLst/>
            <a:gdLst>
              <a:gd name="T0" fmla="*/ 52388 w 93"/>
              <a:gd name="T1" fmla="*/ 11113 h 88"/>
              <a:gd name="T2" fmla="*/ 79375 w 93"/>
              <a:gd name="T3" fmla="*/ 0 h 88"/>
              <a:gd name="T4" fmla="*/ 147638 w 93"/>
              <a:gd name="T5" fmla="*/ 7938 h 88"/>
              <a:gd name="T6" fmla="*/ 120650 w 93"/>
              <a:gd name="T7" fmla="*/ 57150 h 88"/>
              <a:gd name="T8" fmla="*/ 79375 w 93"/>
              <a:gd name="T9" fmla="*/ 49213 h 88"/>
              <a:gd name="T10" fmla="*/ 87313 w 93"/>
              <a:gd name="T11" fmla="*/ 98425 h 88"/>
              <a:gd name="T12" fmla="*/ 0 w 93"/>
              <a:gd name="T13" fmla="*/ 139700 h 88"/>
              <a:gd name="T14" fmla="*/ 52388 w 93"/>
              <a:gd name="T15" fmla="*/ 11113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"/>
              <a:gd name="T25" fmla="*/ 0 h 88"/>
              <a:gd name="T26" fmla="*/ 93 w 93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" h="88">
                <a:moveTo>
                  <a:pt x="33" y="7"/>
                </a:moveTo>
                <a:lnTo>
                  <a:pt x="50" y="0"/>
                </a:lnTo>
                <a:lnTo>
                  <a:pt x="93" y="5"/>
                </a:lnTo>
                <a:lnTo>
                  <a:pt x="76" y="36"/>
                </a:lnTo>
                <a:lnTo>
                  <a:pt x="50" y="31"/>
                </a:lnTo>
                <a:lnTo>
                  <a:pt x="55" y="62"/>
                </a:lnTo>
                <a:lnTo>
                  <a:pt x="0" y="88"/>
                </a:lnTo>
                <a:lnTo>
                  <a:pt x="33" y="7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5" name="Freeform 51"/>
          <p:cNvSpPr>
            <a:spLocks noChangeArrowheads="1"/>
          </p:cNvSpPr>
          <p:nvPr/>
        </p:nvSpPr>
        <p:spPr bwMode="auto">
          <a:xfrm>
            <a:off x="2554288" y="3084513"/>
            <a:ext cx="163512" cy="139700"/>
          </a:xfrm>
          <a:custGeom>
            <a:avLst/>
            <a:gdLst>
              <a:gd name="T0" fmla="*/ 0 w 103"/>
              <a:gd name="T1" fmla="*/ 3175 h 88"/>
              <a:gd name="T2" fmla="*/ 84137 w 103"/>
              <a:gd name="T3" fmla="*/ 139700 h 88"/>
              <a:gd name="T4" fmla="*/ 163512 w 103"/>
              <a:gd name="T5" fmla="*/ 0 h 88"/>
              <a:gd name="T6" fmla="*/ 0 w 103"/>
              <a:gd name="T7" fmla="*/ 3175 h 88"/>
              <a:gd name="T8" fmla="*/ 0 60000 65536"/>
              <a:gd name="T9" fmla="*/ 0 60000 65536"/>
              <a:gd name="T10" fmla="*/ 0 60000 65536"/>
              <a:gd name="T11" fmla="*/ 0 60000 65536"/>
              <a:gd name="T12" fmla="*/ 0 w 103"/>
              <a:gd name="T13" fmla="*/ 0 h 88"/>
              <a:gd name="T14" fmla="*/ 103 w 103"/>
              <a:gd name="T15" fmla="*/ 88 h 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3" h="88">
                <a:moveTo>
                  <a:pt x="0" y="2"/>
                </a:moveTo>
                <a:lnTo>
                  <a:pt x="53" y="88"/>
                </a:lnTo>
                <a:lnTo>
                  <a:pt x="103" y="0"/>
                </a:lnTo>
                <a:lnTo>
                  <a:pt x="0" y="2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6" name="Freeform 52"/>
          <p:cNvSpPr>
            <a:spLocks noChangeArrowheads="1"/>
          </p:cNvSpPr>
          <p:nvPr/>
        </p:nvSpPr>
        <p:spPr bwMode="auto">
          <a:xfrm>
            <a:off x="2335213" y="2516188"/>
            <a:ext cx="79375" cy="93662"/>
          </a:xfrm>
          <a:custGeom>
            <a:avLst/>
            <a:gdLst>
              <a:gd name="T0" fmla="*/ 79375 w 21"/>
              <a:gd name="T1" fmla="*/ 44958 h 25"/>
              <a:gd name="T2" fmla="*/ 41577 w 21"/>
              <a:gd name="T3" fmla="*/ 93662 h 25"/>
              <a:gd name="T4" fmla="*/ 0 w 21"/>
              <a:gd name="T5" fmla="*/ 48704 h 25"/>
              <a:gd name="T6" fmla="*/ 37798 w 21"/>
              <a:gd name="T7" fmla="*/ 0 h 25"/>
              <a:gd name="T8" fmla="*/ 79375 w 21"/>
              <a:gd name="T9" fmla="*/ 44958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5"/>
              <a:gd name="T17" fmla="*/ 21 w 21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5">
                <a:moveTo>
                  <a:pt x="21" y="12"/>
                </a:moveTo>
                <a:cubicBezTo>
                  <a:pt x="21" y="19"/>
                  <a:pt x="16" y="25"/>
                  <a:pt x="11" y="25"/>
                </a:cubicBezTo>
                <a:cubicBezTo>
                  <a:pt x="5" y="25"/>
                  <a:pt x="0" y="20"/>
                  <a:pt x="0" y="13"/>
                </a:cubicBezTo>
                <a:cubicBezTo>
                  <a:pt x="0" y="6"/>
                  <a:pt x="4" y="0"/>
                  <a:pt x="10" y="0"/>
                </a:cubicBezTo>
                <a:cubicBezTo>
                  <a:pt x="16" y="0"/>
                  <a:pt x="21" y="5"/>
                  <a:pt x="21" y="12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7" name="Freeform 53"/>
          <p:cNvSpPr>
            <a:spLocks noChangeArrowheads="1"/>
          </p:cNvSpPr>
          <p:nvPr/>
        </p:nvSpPr>
        <p:spPr bwMode="auto">
          <a:xfrm>
            <a:off x="2792413" y="2516188"/>
            <a:ext cx="76200" cy="93662"/>
          </a:xfrm>
          <a:custGeom>
            <a:avLst/>
            <a:gdLst>
              <a:gd name="T0" fmla="*/ 76200 w 20"/>
              <a:gd name="T1" fmla="*/ 44958 h 25"/>
              <a:gd name="T2" fmla="*/ 38100 w 20"/>
              <a:gd name="T3" fmla="*/ 93662 h 25"/>
              <a:gd name="T4" fmla="*/ 0 w 20"/>
              <a:gd name="T5" fmla="*/ 48704 h 25"/>
              <a:gd name="T6" fmla="*/ 38100 w 20"/>
              <a:gd name="T7" fmla="*/ 0 h 25"/>
              <a:gd name="T8" fmla="*/ 76200 w 20"/>
              <a:gd name="T9" fmla="*/ 44958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5"/>
              <a:gd name="T17" fmla="*/ 20 w 20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5">
                <a:moveTo>
                  <a:pt x="20" y="12"/>
                </a:moveTo>
                <a:cubicBezTo>
                  <a:pt x="20" y="19"/>
                  <a:pt x="16" y="25"/>
                  <a:pt x="10" y="25"/>
                </a:cubicBezTo>
                <a:cubicBezTo>
                  <a:pt x="5" y="25"/>
                  <a:pt x="0" y="20"/>
                  <a:pt x="0" y="13"/>
                </a:cubicBezTo>
                <a:cubicBezTo>
                  <a:pt x="0" y="6"/>
                  <a:pt x="4" y="0"/>
                  <a:pt x="10" y="0"/>
                </a:cubicBezTo>
                <a:cubicBezTo>
                  <a:pt x="15" y="0"/>
                  <a:pt x="20" y="5"/>
                  <a:pt x="20" y="12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8" name="Rectangle 54"/>
          <p:cNvSpPr>
            <a:spLocks noChangeArrowheads="1"/>
          </p:cNvSpPr>
          <p:nvPr/>
        </p:nvSpPr>
        <p:spPr bwMode="auto">
          <a:xfrm>
            <a:off x="2633663" y="3224213"/>
            <a:ext cx="7937" cy="684212"/>
          </a:xfrm>
          <a:prstGeom prst="rect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9" name="Freeform 55"/>
          <p:cNvSpPr>
            <a:spLocks noChangeArrowheads="1"/>
          </p:cNvSpPr>
          <p:nvPr/>
        </p:nvSpPr>
        <p:spPr bwMode="auto">
          <a:xfrm>
            <a:off x="2392363" y="3133725"/>
            <a:ext cx="11112" cy="763588"/>
          </a:xfrm>
          <a:custGeom>
            <a:avLst/>
            <a:gdLst>
              <a:gd name="T0" fmla="*/ 0 w 3"/>
              <a:gd name="T1" fmla="*/ 763588 h 203"/>
              <a:gd name="T2" fmla="*/ 11112 w 3"/>
              <a:gd name="T3" fmla="*/ 763588 h 203"/>
              <a:gd name="T4" fmla="*/ 11112 w 3"/>
              <a:gd name="T5" fmla="*/ 0 h 203"/>
              <a:gd name="T6" fmla="*/ 0 w 3"/>
              <a:gd name="T7" fmla="*/ 3762 h 203"/>
              <a:gd name="T8" fmla="*/ 0 w 3"/>
              <a:gd name="T9" fmla="*/ 763588 h 2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203"/>
              <a:gd name="T17" fmla="*/ 3 w 3"/>
              <a:gd name="T18" fmla="*/ 203 h 2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203">
                <a:moveTo>
                  <a:pt x="0" y="203"/>
                </a:moveTo>
                <a:cubicBezTo>
                  <a:pt x="3" y="203"/>
                  <a:pt x="3" y="203"/>
                  <a:pt x="3" y="203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lnTo>
                  <a:pt x="0" y="203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0" name="Freeform 56"/>
          <p:cNvSpPr>
            <a:spLocks noChangeArrowheads="1"/>
          </p:cNvSpPr>
          <p:nvPr/>
        </p:nvSpPr>
        <p:spPr bwMode="auto">
          <a:xfrm>
            <a:off x="2906713" y="3136900"/>
            <a:ext cx="7937" cy="760413"/>
          </a:xfrm>
          <a:custGeom>
            <a:avLst/>
            <a:gdLst>
              <a:gd name="T0" fmla="*/ 0 w 2"/>
              <a:gd name="T1" fmla="*/ 760413 h 202"/>
              <a:gd name="T2" fmla="*/ 7937 w 2"/>
              <a:gd name="T3" fmla="*/ 760413 h 202"/>
              <a:gd name="T4" fmla="*/ 7937 w 2"/>
              <a:gd name="T5" fmla="*/ 3764 h 202"/>
              <a:gd name="T6" fmla="*/ 0 w 2"/>
              <a:gd name="T7" fmla="*/ 0 h 202"/>
              <a:gd name="T8" fmla="*/ 0 w 2"/>
              <a:gd name="T9" fmla="*/ 760413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202"/>
              <a:gd name="T17" fmla="*/ 2 w 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202">
                <a:moveTo>
                  <a:pt x="0" y="202"/>
                </a:moveTo>
                <a:cubicBezTo>
                  <a:pt x="2" y="202"/>
                  <a:pt x="2" y="202"/>
                  <a:pt x="2" y="20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0" y="0"/>
                </a:cubicBezTo>
                <a:lnTo>
                  <a:pt x="0" y="202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1" name="Freeform 57"/>
          <p:cNvSpPr>
            <a:spLocks noChangeArrowheads="1"/>
          </p:cNvSpPr>
          <p:nvPr/>
        </p:nvSpPr>
        <p:spPr bwMode="auto">
          <a:xfrm>
            <a:off x="2786063" y="3333750"/>
            <a:ext cx="98425" cy="119063"/>
          </a:xfrm>
          <a:custGeom>
            <a:avLst/>
            <a:gdLst>
              <a:gd name="T0" fmla="*/ 0 w 62"/>
              <a:gd name="T1" fmla="*/ 0 h 75"/>
              <a:gd name="T2" fmla="*/ 98425 w 62"/>
              <a:gd name="T3" fmla="*/ 0 h 75"/>
              <a:gd name="T4" fmla="*/ 85725 w 62"/>
              <a:gd name="T5" fmla="*/ 93663 h 75"/>
              <a:gd name="T6" fmla="*/ 49213 w 62"/>
              <a:gd name="T7" fmla="*/ 119063 h 75"/>
              <a:gd name="T8" fmla="*/ 6350 w 62"/>
              <a:gd name="T9" fmla="*/ 96838 h 75"/>
              <a:gd name="T10" fmla="*/ 0 w 62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"/>
              <a:gd name="T19" fmla="*/ 0 h 75"/>
              <a:gd name="T20" fmla="*/ 62 w 62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" h="75">
                <a:moveTo>
                  <a:pt x="0" y="0"/>
                </a:moveTo>
                <a:lnTo>
                  <a:pt x="62" y="0"/>
                </a:lnTo>
                <a:lnTo>
                  <a:pt x="54" y="59"/>
                </a:lnTo>
                <a:lnTo>
                  <a:pt x="31" y="75"/>
                </a:lnTo>
                <a:lnTo>
                  <a:pt x="4" y="61"/>
                </a:lnTo>
                <a:lnTo>
                  <a:pt x="0" y="0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2" name="Oval 58"/>
          <p:cNvSpPr>
            <a:spLocks noChangeArrowheads="1"/>
          </p:cNvSpPr>
          <p:nvPr/>
        </p:nvSpPr>
        <p:spPr bwMode="auto">
          <a:xfrm>
            <a:off x="2649538" y="3257550"/>
            <a:ext cx="26987" cy="26988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3" name="Oval 59"/>
          <p:cNvSpPr>
            <a:spLocks noChangeArrowheads="1"/>
          </p:cNvSpPr>
          <p:nvPr/>
        </p:nvSpPr>
        <p:spPr bwMode="auto">
          <a:xfrm>
            <a:off x="2649538" y="3419475"/>
            <a:ext cx="26987" cy="26988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4" name="Oval 60"/>
          <p:cNvSpPr>
            <a:spLocks noChangeArrowheads="1"/>
          </p:cNvSpPr>
          <p:nvPr/>
        </p:nvSpPr>
        <p:spPr bwMode="auto">
          <a:xfrm>
            <a:off x="2649538" y="3578225"/>
            <a:ext cx="26987" cy="25400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5" name="Oval 61"/>
          <p:cNvSpPr>
            <a:spLocks noChangeArrowheads="1"/>
          </p:cNvSpPr>
          <p:nvPr/>
        </p:nvSpPr>
        <p:spPr bwMode="auto">
          <a:xfrm>
            <a:off x="2649538" y="3740150"/>
            <a:ext cx="26987" cy="25400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6" name="Freeform 65"/>
          <p:cNvSpPr>
            <a:spLocks noChangeArrowheads="1"/>
          </p:cNvSpPr>
          <p:nvPr/>
        </p:nvSpPr>
        <p:spPr bwMode="auto">
          <a:xfrm>
            <a:off x="4321175" y="3127375"/>
            <a:ext cx="158750" cy="771525"/>
          </a:xfrm>
          <a:custGeom>
            <a:avLst/>
            <a:gdLst>
              <a:gd name="T0" fmla="*/ 22679 w 42"/>
              <a:gd name="T1" fmla="*/ 37635 h 205"/>
              <a:gd name="T2" fmla="*/ 0 w 42"/>
              <a:gd name="T3" fmla="*/ 715072 h 205"/>
              <a:gd name="T4" fmla="*/ 68036 w 42"/>
              <a:gd name="T5" fmla="*/ 767761 h 205"/>
              <a:gd name="T6" fmla="*/ 147411 w 42"/>
              <a:gd name="T7" fmla="*/ 703781 h 205"/>
              <a:gd name="T8" fmla="*/ 158750 w 42"/>
              <a:gd name="T9" fmla="*/ 0 h 205"/>
              <a:gd name="T10" fmla="*/ 22679 w 42"/>
              <a:gd name="T11" fmla="*/ 37635 h 2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205"/>
              <a:gd name="T20" fmla="*/ 42 w 42"/>
              <a:gd name="T21" fmla="*/ 205 h 2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205">
                <a:moveTo>
                  <a:pt x="6" y="1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5" y="204"/>
                  <a:pt x="18" y="204"/>
                </a:cubicBezTo>
                <a:cubicBezTo>
                  <a:pt x="35" y="205"/>
                  <a:pt x="39" y="187"/>
                  <a:pt x="39" y="187"/>
                </a:cubicBezTo>
                <a:cubicBezTo>
                  <a:pt x="42" y="0"/>
                  <a:pt x="42" y="0"/>
                  <a:pt x="42" y="0"/>
                </a:cubicBezTo>
                <a:lnTo>
                  <a:pt x="6" y="1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7" name="Freeform 66"/>
          <p:cNvSpPr>
            <a:spLocks noChangeArrowheads="1"/>
          </p:cNvSpPr>
          <p:nvPr/>
        </p:nvSpPr>
        <p:spPr bwMode="auto">
          <a:xfrm>
            <a:off x="4362450" y="5030788"/>
            <a:ext cx="338138" cy="79375"/>
          </a:xfrm>
          <a:custGeom>
            <a:avLst/>
            <a:gdLst>
              <a:gd name="T0" fmla="*/ 49391 w 89"/>
              <a:gd name="T1" fmla="*/ 3780 h 21"/>
              <a:gd name="T2" fmla="*/ 7599 w 89"/>
              <a:gd name="T3" fmla="*/ 34018 h 21"/>
              <a:gd name="T4" fmla="*/ 22796 w 89"/>
              <a:gd name="T5" fmla="*/ 79375 h 21"/>
              <a:gd name="T6" fmla="*/ 311543 w 89"/>
              <a:gd name="T7" fmla="*/ 60476 h 21"/>
              <a:gd name="T8" fmla="*/ 303944 w 89"/>
              <a:gd name="T9" fmla="*/ 0 h 21"/>
              <a:gd name="T10" fmla="*/ 49391 w 89"/>
              <a:gd name="T11" fmla="*/ 378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9"/>
              <a:gd name="T19" fmla="*/ 0 h 21"/>
              <a:gd name="T20" fmla="*/ 89 w 89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9" h="21">
                <a:moveTo>
                  <a:pt x="13" y="1"/>
                </a:moveTo>
                <a:cubicBezTo>
                  <a:pt x="13" y="1"/>
                  <a:pt x="2" y="7"/>
                  <a:pt x="2" y="9"/>
                </a:cubicBezTo>
                <a:cubicBezTo>
                  <a:pt x="2" y="11"/>
                  <a:pt x="0" y="21"/>
                  <a:pt x="6" y="21"/>
                </a:cubicBezTo>
                <a:cubicBezTo>
                  <a:pt x="13" y="21"/>
                  <a:pt x="74" y="19"/>
                  <a:pt x="82" y="16"/>
                </a:cubicBezTo>
                <a:cubicBezTo>
                  <a:pt x="89" y="13"/>
                  <a:pt x="83" y="1"/>
                  <a:pt x="80" y="0"/>
                </a:cubicBezTo>
                <a:cubicBezTo>
                  <a:pt x="77" y="0"/>
                  <a:pt x="13" y="1"/>
                  <a:pt x="13" y="1"/>
                </a:cubicBez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8" name="Freeform 67"/>
          <p:cNvSpPr>
            <a:spLocks noChangeArrowheads="1"/>
          </p:cNvSpPr>
          <p:nvPr/>
        </p:nvSpPr>
        <p:spPr bwMode="auto">
          <a:xfrm>
            <a:off x="4359275" y="4206875"/>
            <a:ext cx="336550" cy="858838"/>
          </a:xfrm>
          <a:custGeom>
            <a:avLst/>
            <a:gdLst>
              <a:gd name="T0" fmla="*/ 192854 w 89"/>
              <a:gd name="T1" fmla="*/ 0 h 228"/>
              <a:gd name="T2" fmla="*/ 147477 w 89"/>
              <a:gd name="T3" fmla="*/ 666730 h 228"/>
              <a:gd name="T4" fmla="*/ 7563 w 89"/>
              <a:gd name="T5" fmla="*/ 806102 h 228"/>
              <a:gd name="T6" fmla="*/ 75629 w 89"/>
              <a:gd name="T7" fmla="*/ 851304 h 228"/>
              <a:gd name="T8" fmla="*/ 328987 w 89"/>
              <a:gd name="T9" fmla="*/ 806102 h 228"/>
              <a:gd name="T10" fmla="*/ 234451 w 89"/>
              <a:gd name="T11" fmla="*/ 655429 h 228"/>
              <a:gd name="T12" fmla="*/ 276047 w 89"/>
              <a:gd name="T13" fmla="*/ 18834 h 228"/>
              <a:gd name="T14" fmla="*/ 192854 w 89"/>
              <a:gd name="T15" fmla="*/ 0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9"/>
              <a:gd name="T25" fmla="*/ 0 h 228"/>
              <a:gd name="T26" fmla="*/ 89 w 89"/>
              <a:gd name="T27" fmla="*/ 228 h 2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9" h="228">
                <a:moveTo>
                  <a:pt x="51" y="0"/>
                </a:moveTo>
                <a:cubicBezTo>
                  <a:pt x="51" y="0"/>
                  <a:pt x="43" y="169"/>
                  <a:pt x="39" y="177"/>
                </a:cubicBezTo>
                <a:cubicBezTo>
                  <a:pt x="35" y="186"/>
                  <a:pt x="2" y="207"/>
                  <a:pt x="2" y="214"/>
                </a:cubicBezTo>
                <a:cubicBezTo>
                  <a:pt x="3" y="221"/>
                  <a:pt x="0" y="228"/>
                  <a:pt x="20" y="226"/>
                </a:cubicBezTo>
                <a:cubicBezTo>
                  <a:pt x="40" y="225"/>
                  <a:pt x="89" y="222"/>
                  <a:pt x="87" y="214"/>
                </a:cubicBezTo>
                <a:cubicBezTo>
                  <a:pt x="86" y="206"/>
                  <a:pt x="67" y="185"/>
                  <a:pt x="62" y="174"/>
                </a:cubicBezTo>
                <a:cubicBezTo>
                  <a:pt x="58" y="164"/>
                  <a:pt x="73" y="5"/>
                  <a:pt x="73" y="5"/>
                </a:cubicBezTo>
                <a:lnTo>
                  <a:pt x="51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9" name="Freeform 68"/>
          <p:cNvSpPr>
            <a:spLocks noChangeArrowheads="1"/>
          </p:cNvSpPr>
          <p:nvPr/>
        </p:nvSpPr>
        <p:spPr bwMode="auto">
          <a:xfrm>
            <a:off x="4411663" y="4918075"/>
            <a:ext cx="234950" cy="147638"/>
          </a:xfrm>
          <a:custGeom>
            <a:avLst/>
            <a:gdLst>
              <a:gd name="T0" fmla="*/ 0 w 62"/>
              <a:gd name="T1" fmla="*/ 41641 h 39"/>
              <a:gd name="T2" fmla="*/ 102317 w 62"/>
              <a:gd name="T3" fmla="*/ 136281 h 39"/>
              <a:gd name="T4" fmla="*/ 117475 w 62"/>
              <a:gd name="T5" fmla="*/ 147638 h 39"/>
              <a:gd name="T6" fmla="*/ 125054 w 62"/>
              <a:gd name="T7" fmla="*/ 132496 h 39"/>
              <a:gd name="T8" fmla="*/ 166739 w 62"/>
              <a:gd name="T9" fmla="*/ 52998 h 39"/>
              <a:gd name="T10" fmla="*/ 234950 w 62"/>
              <a:gd name="T11" fmla="*/ 26499 h 39"/>
              <a:gd name="T12" fmla="*/ 216002 w 62"/>
              <a:gd name="T13" fmla="*/ 0 h 39"/>
              <a:gd name="T14" fmla="*/ 117475 w 62"/>
              <a:gd name="T15" fmla="*/ 52998 h 39"/>
              <a:gd name="T16" fmla="*/ 37895 w 62"/>
              <a:gd name="T17" fmla="*/ 11357 h 39"/>
              <a:gd name="T18" fmla="*/ 0 w 62"/>
              <a:gd name="T19" fmla="*/ 41641 h 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39"/>
              <a:gd name="T32" fmla="*/ 62 w 62"/>
              <a:gd name="T33" fmla="*/ 39 h 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39">
                <a:moveTo>
                  <a:pt x="0" y="11"/>
                </a:moveTo>
                <a:cubicBezTo>
                  <a:pt x="0" y="11"/>
                  <a:pt x="23" y="4"/>
                  <a:pt x="27" y="36"/>
                </a:cubicBezTo>
                <a:cubicBezTo>
                  <a:pt x="31" y="39"/>
                  <a:pt x="31" y="39"/>
                  <a:pt x="31" y="39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4" y="23"/>
                  <a:pt x="44" y="14"/>
                </a:cubicBezTo>
                <a:cubicBezTo>
                  <a:pt x="54" y="4"/>
                  <a:pt x="62" y="7"/>
                  <a:pt x="62" y="7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38" y="2"/>
                  <a:pt x="31" y="14"/>
                </a:cubicBezTo>
                <a:cubicBezTo>
                  <a:pt x="31" y="14"/>
                  <a:pt x="23" y="2"/>
                  <a:pt x="10" y="3"/>
                </a:cubicBezTo>
                <a:lnTo>
                  <a:pt x="0" y="11"/>
                </a:ln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0" name="Freeform 69"/>
          <p:cNvSpPr>
            <a:spLocks noChangeArrowheads="1"/>
          </p:cNvSpPr>
          <p:nvPr/>
        </p:nvSpPr>
        <p:spPr bwMode="auto">
          <a:xfrm>
            <a:off x="4840288" y="5030788"/>
            <a:ext cx="339725" cy="79375"/>
          </a:xfrm>
          <a:custGeom>
            <a:avLst/>
            <a:gdLst>
              <a:gd name="T0" fmla="*/ 286879 w 90"/>
              <a:gd name="T1" fmla="*/ 3780 h 21"/>
              <a:gd name="T2" fmla="*/ 328401 w 90"/>
              <a:gd name="T3" fmla="*/ 34018 h 21"/>
              <a:gd name="T4" fmla="*/ 313302 w 90"/>
              <a:gd name="T5" fmla="*/ 79375 h 21"/>
              <a:gd name="T6" fmla="*/ 30198 w 90"/>
              <a:gd name="T7" fmla="*/ 60476 h 21"/>
              <a:gd name="T8" fmla="*/ 33973 w 90"/>
              <a:gd name="T9" fmla="*/ 0 h 21"/>
              <a:gd name="T10" fmla="*/ 286879 w 90"/>
              <a:gd name="T11" fmla="*/ 378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0"/>
              <a:gd name="T19" fmla="*/ 0 h 21"/>
              <a:gd name="T20" fmla="*/ 90 w 90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0" h="21">
                <a:moveTo>
                  <a:pt x="76" y="1"/>
                </a:moveTo>
                <a:cubicBezTo>
                  <a:pt x="76" y="1"/>
                  <a:pt x="87" y="7"/>
                  <a:pt x="87" y="9"/>
                </a:cubicBezTo>
                <a:cubicBezTo>
                  <a:pt x="88" y="11"/>
                  <a:pt x="90" y="21"/>
                  <a:pt x="83" y="21"/>
                </a:cubicBezTo>
                <a:cubicBezTo>
                  <a:pt x="77" y="21"/>
                  <a:pt x="15" y="19"/>
                  <a:pt x="8" y="16"/>
                </a:cubicBezTo>
                <a:cubicBezTo>
                  <a:pt x="0" y="13"/>
                  <a:pt x="6" y="1"/>
                  <a:pt x="9" y="0"/>
                </a:cubicBezTo>
                <a:cubicBezTo>
                  <a:pt x="12" y="0"/>
                  <a:pt x="76" y="1"/>
                  <a:pt x="76" y="1"/>
                </a:cubicBez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1" name="Freeform 70"/>
          <p:cNvSpPr>
            <a:spLocks noChangeArrowheads="1"/>
          </p:cNvSpPr>
          <p:nvPr/>
        </p:nvSpPr>
        <p:spPr bwMode="auto">
          <a:xfrm>
            <a:off x="4843463" y="4206875"/>
            <a:ext cx="336550" cy="858838"/>
          </a:xfrm>
          <a:custGeom>
            <a:avLst/>
            <a:gdLst>
              <a:gd name="T0" fmla="*/ 147477 w 89"/>
              <a:gd name="T1" fmla="*/ 0 h 228"/>
              <a:gd name="T2" fmla="*/ 189073 w 89"/>
              <a:gd name="T3" fmla="*/ 666730 h 228"/>
              <a:gd name="T4" fmla="*/ 328987 w 89"/>
              <a:gd name="T5" fmla="*/ 806102 h 228"/>
              <a:gd name="T6" fmla="*/ 260921 w 89"/>
              <a:gd name="T7" fmla="*/ 851304 h 228"/>
              <a:gd name="T8" fmla="*/ 7563 w 89"/>
              <a:gd name="T9" fmla="*/ 806102 h 228"/>
              <a:gd name="T10" fmla="*/ 102099 w 89"/>
              <a:gd name="T11" fmla="*/ 655429 h 228"/>
              <a:gd name="T12" fmla="*/ 60503 w 89"/>
              <a:gd name="T13" fmla="*/ 18834 h 228"/>
              <a:gd name="T14" fmla="*/ 147477 w 89"/>
              <a:gd name="T15" fmla="*/ 0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9"/>
              <a:gd name="T25" fmla="*/ 0 h 228"/>
              <a:gd name="T26" fmla="*/ 89 w 89"/>
              <a:gd name="T27" fmla="*/ 228 h 2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9" h="228">
                <a:moveTo>
                  <a:pt x="39" y="0"/>
                </a:moveTo>
                <a:cubicBezTo>
                  <a:pt x="39" y="0"/>
                  <a:pt x="46" y="169"/>
                  <a:pt x="50" y="177"/>
                </a:cubicBezTo>
                <a:cubicBezTo>
                  <a:pt x="54" y="186"/>
                  <a:pt x="88" y="207"/>
                  <a:pt x="87" y="214"/>
                </a:cubicBezTo>
                <a:cubicBezTo>
                  <a:pt x="87" y="221"/>
                  <a:pt x="89" y="228"/>
                  <a:pt x="69" y="226"/>
                </a:cubicBezTo>
                <a:cubicBezTo>
                  <a:pt x="50" y="225"/>
                  <a:pt x="0" y="222"/>
                  <a:pt x="2" y="214"/>
                </a:cubicBezTo>
                <a:cubicBezTo>
                  <a:pt x="4" y="206"/>
                  <a:pt x="22" y="185"/>
                  <a:pt x="27" y="174"/>
                </a:cubicBezTo>
                <a:cubicBezTo>
                  <a:pt x="31" y="164"/>
                  <a:pt x="16" y="5"/>
                  <a:pt x="16" y="5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2" name="Freeform 71"/>
          <p:cNvSpPr>
            <a:spLocks noChangeArrowheads="1"/>
          </p:cNvSpPr>
          <p:nvPr/>
        </p:nvSpPr>
        <p:spPr bwMode="auto">
          <a:xfrm>
            <a:off x="4892675" y="4918075"/>
            <a:ext cx="234950" cy="147638"/>
          </a:xfrm>
          <a:custGeom>
            <a:avLst/>
            <a:gdLst>
              <a:gd name="T0" fmla="*/ 234950 w 62"/>
              <a:gd name="T1" fmla="*/ 41641 h 39"/>
              <a:gd name="T2" fmla="*/ 132633 w 62"/>
              <a:gd name="T3" fmla="*/ 136281 h 39"/>
              <a:gd name="T4" fmla="*/ 121265 w 62"/>
              <a:gd name="T5" fmla="*/ 147638 h 39"/>
              <a:gd name="T6" fmla="*/ 109896 w 62"/>
              <a:gd name="T7" fmla="*/ 132496 h 39"/>
              <a:gd name="T8" fmla="*/ 68211 w 62"/>
              <a:gd name="T9" fmla="*/ 52998 h 39"/>
              <a:gd name="T10" fmla="*/ 0 w 62"/>
              <a:gd name="T11" fmla="*/ 26499 h 39"/>
              <a:gd name="T12" fmla="*/ 18948 w 62"/>
              <a:gd name="T13" fmla="*/ 0 h 39"/>
              <a:gd name="T14" fmla="*/ 117475 w 62"/>
              <a:gd name="T15" fmla="*/ 52998 h 39"/>
              <a:gd name="T16" fmla="*/ 200844 w 62"/>
              <a:gd name="T17" fmla="*/ 11357 h 39"/>
              <a:gd name="T18" fmla="*/ 234950 w 62"/>
              <a:gd name="T19" fmla="*/ 41641 h 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39"/>
              <a:gd name="T32" fmla="*/ 62 w 62"/>
              <a:gd name="T33" fmla="*/ 39 h 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39">
                <a:moveTo>
                  <a:pt x="62" y="11"/>
                </a:moveTo>
                <a:cubicBezTo>
                  <a:pt x="62" y="11"/>
                  <a:pt x="40" y="4"/>
                  <a:pt x="35" y="36"/>
                </a:cubicBezTo>
                <a:cubicBezTo>
                  <a:pt x="32" y="39"/>
                  <a:pt x="32" y="39"/>
                  <a:pt x="32" y="39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23"/>
                  <a:pt x="18" y="14"/>
                </a:cubicBezTo>
                <a:cubicBezTo>
                  <a:pt x="8" y="4"/>
                  <a:pt x="0" y="7"/>
                  <a:pt x="0" y="7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25" y="2"/>
                  <a:pt x="31" y="14"/>
                </a:cubicBezTo>
                <a:cubicBezTo>
                  <a:pt x="31" y="14"/>
                  <a:pt x="39" y="2"/>
                  <a:pt x="53" y="3"/>
                </a:cubicBezTo>
                <a:lnTo>
                  <a:pt x="62" y="11"/>
                </a:ln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3" name="Freeform 72"/>
          <p:cNvSpPr>
            <a:spLocks noChangeArrowheads="1"/>
          </p:cNvSpPr>
          <p:nvPr/>
        </p:nvSpPr>
        <p:spPr bwMode="auto">
          <a:xfrm>
            <a:off x="4449763" y="3816350"/>
            <a:ext cx="625475" cy="500063"/>
          </a:xfrm>
          <a:custGeom>
            <a:avLst/>
            <a:gdLst>
              <a:gd name="T0" fmla="*/ 76200 w 394"/>
              <a:gd name="T1" fmla="*/ 0 h 315"/>
              <a:gd name="T2" fmla="*/ 0 w 394"/>
              <a:gd name="T3" fmla="*/ 49213 h 315"/>
              <a:gd name="T4" fmla="*/ 0 w 394"/>
              <a:gd name="T5" fmla="*/ 469900 h 315"/>
              <a:gd name="T6" fmla="*/ 261938 w 394"/>
              <a:gd name="T7" fmla="*/ 484188 h 315"/>
              <a:gd name="T8" fmla="*/ 284163 w 394"/>
              <a:gd name="T9" fmla="*/ 263525 h 315"/>
              <a:gd name="T10" fmla="*/ 317500 w 394"/>
              <a:gd name="T11" fmla="*/ 263525 h 315"/>
              <a:gd name="T12" fmla="*/ 385763 w 394"/>
              <a:gd name="T13" fmla="*/ 500063 h 315"/>
              <a:gd name="T14" fmla="*/ 625475 w 394"/>
              <a:gd name="T15" fmla="*/ 442913 h 315"/>
              <a:gd name="T16" fmla="*/ 552450 w 394"/>
              <a:gd name="T17" fmla="*/ 49213 h 315"/>
              <a:gd name="T18" fmla="*/ 484188 w 394"/>
              <a:gd name="T19" fmla="*/ 0 h 315"/>
              <a:gd name="T20" fmla="*/ 76200 w 394"/>
              <a:gd name="T21" fmla="*/ 0 h 31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4"/>
              <a:gd name="T34" fmla="*/ 0 h 315"/>
              <a:gd name="T35" fmla="*/ 394 w 394"/>
              <a:gd name="T36" fmla="*/ 315 h 31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4" h="315">
                <a:moveTo>
                  <a:pt x="48" y="0"/>
                </a:moveTo>
                <a:lnTo>
                  <a:pt x="0" y="31"/>
                </a:lnTo>
                <a:lnTo>
                  <a:pt x="0" y="296"/>
                </a:lnTo>
                <a:lnTo>
                  <a:pt x="165" y="305"/>
                </a:lnTo>
                <a:lnTo>
                  <a:pt x="179" y="166"/>
                </a:lnTo>
                <a:lnTo>
                  <a:pt x="200" y="166"/>
                </a:lnTo>
                <a:lnTo>
                  <a:pt x="243" y="315"/>
                </a:lnTo>
                <a:lnTo>
                  <a:pt x="394" y="279"/>
                </a:lnTo>
                <a:lnTo>
                  <a:pt x="348" y="31"/>
                </a:lnTo>
                <a:lnTo>
                  <a:pt x="305" y="0"/>
                </a:lnTo>
                <a:lnTo>
                  <a:pt x="48" y="0"/>
                </a:lnTo>
                <a:close/>
              </a:path>
            </a:pathLst>
          </a:custGeom>
          <a:solidFill>
            <a:srgbClr val="4B42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4" name="Freeform 73"/>
          <p:cNvSpPr>
            <a:spLocks noChangeArrowheads="1"/>
          </p:cNvSpPr>
          <p:nvPr/>
        </p:nvSpPr>
        <p:spPr bwMode="auto">
          <a:xfrm>
            <a:off x="4298950" y="2995613"/>
            <a:ext cx="874713" cy="869950"/>
          </a:xfrm>
          <a:custGeom>
            <a:avLst/>
            <a:gdLst>
              <a:gd name="T0" fmla="*/ 208265 w 231"/>
              <a:gd name="T1" fmla="*/ 41426 h 231"/>
              <a:gd name="T2" fmla="*/ 711888 w 231"/>
              <a:gd name="T3" fmla="*/ 60256 h 231"/>
              <a:gd name="T4" fmla="*/ 874713 w 231"/>
              <a:gd name="T5" fmla="*/ 289983 h 231"/>
              <a:gd name="T6" fmla="*/ 742181 w 231"/>
              <a:gd name="T7" fmla="*/ 369070 h 231"/>
              <a:gd name="T8" fmla="*/ 674021 w 231"/>
              <a:gd name="T9" fmla="*/ 282451 h 231"/>
              <a:gd name="T10" fmla="*/ 704314 w 231"/>
              <a:gd name="T11" fmla="*/ 869950 h 231"/>
              <a:gd name="T12" fmla="*/ 151465 w 231"/>
              <a:gd name="T13" fmla="*/ 869950 h 231"/>
              <a:gd name="T14" fmla="*/ 151465 w 231"/>
              <a:gd name="T15" fmla="*/ 425560 h 231"/>
              <a:gd name="T16" fmla="*/ 11360 w 231"/>
              <a:gd name="T17" fmla="*/ 399198 h 231"/>
              <a:gd name="T18" fmla="*/ 53013 w 231"/>
              <a:gd name="T19" fmla="*/ 94150 h 231"/>
              <a:gd name="T20" fmla="*/ 208265 w 231"/>
              <a:gd name="T21" fmla="*/ 41426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1"/>
              <a:gd name="T34" fmla="*/ 0 h 231"/>
              <a:gd name="T35" fmla="*/ 231 w 231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1" h="231">
                <a:moveTo>
                  <a:pt x="55" y="11"/>
                </a:moveTo>
                <a:cubicBezTo>
                  <a:pt x="55" y="11"/>
                  <a:pt x="163" y="0"/>
                  <a:pt x="188" y="16"/>
                </a:cubicBezTo>
                <a:cubicBezTo>
                  <a:pt x="213" y="31"/>
                  <a:pt x="231" y="77"/>
                  <a:pt x="231" y="77"/>
                </a:cubicBezTo>
                <a:cubicBezTo>
                  <a:pt x="196" y="98"/>
                  <a:pt x="196" y="98"/>
                  <a:pt x="196" y="98"/>
                </a:cubicBezTo>
                <a:cubicBezTo>
                  <a:pt x="178" y="75"/>
                  <a:pt x="178" y="75"/>
                  <a:pt x="178" y="75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40" y="231"/>
                  <a:pt x="40" y="231"/>
                  <a:pt x="40" y="231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3" y="106"/>
                  <a:pt x="3" y="106"/>
                  <a:pt x="3" y="106"/>
                </a:cubicBezTo>
                <a:cubicBezTo>
                  <a:pt x="3" y="106"/>
                  <a:pt x="0" y="38"/>
                  <a:pt x="14" y="25"/>
                </a:cubicBezTo>
                <a:cubicBezTo>
                  <a:pt x="28" y="12"/>
                  <a:pt x="55" y="11"/>
                  <a:pt x="55" y="11"/>
                </a:cubicBez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5" name="Freeform 74"/>
          <p:cNvSpPr>
            <a:spLocks noChangeArrowheads="1"/>
          </p:cNvSpPr>
          <p:nvPr/>
        </p:nvSpPr>
        <p:spPr bwMode="auto">
          <a:xfrm>
            <a:off x="4449763" y="3363913"/>
            <a:ext cx="533400" cy="125412"/>
          </a:xfrm>
          <a:custGeom>
            <a:avLst/>
            <a:gdLst>
              <a:gd name="T0" fmla="*/ 0 w 336"/>
              <a:gd name="T1" fmla="*/ 0 h 79"/>
              <a:gd name="T2" fmla="*/ 0 w 336"/>
              <a:gd name="T3" fmla="*/ 125412 h 79"/>
              <a:gd name="T4" fmla="*/ 533400 w 336"/>
              <a:gd name="T5" fmla="*/ 125412 h 79"/>
              <a:gd name="T6" fmla="*/ 527050 w 336"/>
              <a:gd name="T7" fmla="*/ 0 h 79"/>
              <a:gd name="T8" fmla="*/ 0 w 336"/>
              <a:gd name="T9" fmla="*/ 0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"/>
              <a:gd name="T16" fmla="*/ 0 h 79"/>
              <a:gd name="T17" fmla="*/ 336 w 336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" h="79">
                <a:moveTo>
                  <a:pt x="0" y="0"/>
                </a:moveTo>
                <a:lnTo>
                  <a:pt x="0" y="79"/>
                </a:lnTo>
                <a:lnTo>
                  <a:pt x="336" y="79"/>
                </a:lnTo>
                <a:lnTo>
                  <a:pt x="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6" name="Freeform 75"/>
          <p:cNvSpPr>
            <a:spLocks noChangeArrowheads="1"/>
          </p:cNvSpPr>
          <p:nvPr/>
        </p:nvSpPr>
        <p:spPr bwMode="auto">
          <a:xfrm>
            <a:off x="4848225" y="3286125"/>
            <a:ext cx="430213" cy="612775"/>
          </a:xfrm>
          <a:custGeom>
            <a:avLst/>
            <a:gdLst>
              <a:gd name="T0" fmla="*/ 192464 w 114"/>
              <a:gd name="T1" fmla="*/ 78946 h 163"/>
              <a:gd name="T2" fmla="*/ 260392 w 114"/>
              <a:gd name="T3" fmla="*/ 255636 h 163"/>
              <a:gd name="T4" fmla="*/ 26417 w 114"/>
              <a:gd name="T5" fmla="*/ 484957 h 163"/>
              <a:gd name="T6" fmla="*/ 52833 w 114"/>
              <a:gd name="T7" fmla="*/ 578941 h 163"/>
              <a:gd name="T8" fmla="*/ 260392 w 114"/>
              <a:gd name="T9" fmla="*/ 477438 h 163"/>
              <a:gd name="T10" fmla="*/ 426439 w 114"/>
              <a:gd name="T11" fmla="*/ 289470 h 163"/>
              <a:gd name="T12" fmla="*/ 324547 w 114"/>
              <a:gd name="T13" fmla="*/ 0 h 163"/>
              <a:gd name="T14" fmla="*/ 192464 w 114"/>
              <a:gd name="T15" fmla="*/ 78946 h 1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163"/>
              <a:gd name="T26" fmla="*/ 114 w 114"/>
              <a:gd name="T27" fmla="*/ 163 h 1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163">
                <a:moveTo>
                  <a:pt x="51" y="21"/>
                </a:moveTo>
                <a:cubicBezTo>
                  <a:pt x="51" y="21"/>
                  <a:pt x="73" y="62"/>
                  <a:pt x="69" y="68"/>
                </a:cubicBezTo>
                <a:cubicBezTo>
                  <a:pt x="65" y="74"/>
                  <a:pt x="7" y="129"/>
                  <a:pt x="7" y="129"/>
                </a:cubicBezTo>
                <a:cubicBezTo>
                  <a:pt x="7" y="129"/>
                  <a:pt x="0" y="145"/>
                  <a:pt x="14" y="154"/>
                </a:cubicBezTo>
                <a:cubicBezTo>
                  <a:pt x="28" y="163"/>
                  <a:pt x="48" y="148"/>
                  <a:pt x="69" y="127"/>
                </a:cubicBezTo>
                <a:cubicBezTo>
                  <a:pt x="90" y="106"/>
                  <a:pt x="112" y="89"/>
                  <a:pt x="113" y="77"/>
                </a:cubicBezTo>
                <a:cubicBezTo>
                  <a:pt x="114" y="66"/>
                  <a:pt x="86" y="0"/>
                  <a:pt x="86" y="0"/>
                </a:cubicBezTo>
                <a:lnTo>
                  <a:pt x="51" y="2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7" name="Freeform 76"/>
          <p:cNvSpPr>
            <a:spLocks noChangeArrowheads="1"/>
          </p:cNvSpPr>
          <p:nvPr/>
        </p:nvSpPr>
        <p:spPr bwMode="auto">
          <a:xfrm>
            <a:off x="4643438" y="2890838"/>
            <a:ext cx="161925" cy="187325"/>
          </a:xfrm>
          <a:custGeom>
            <a:avLst/>
            <a:gdLst>
              <a:gd name="T0" fmla="*/ 7531 w 43"/>
              <a:gd name="T1" fmla="*/ 14986 h 50"/>
              <a:gd name="T2" fmla="*/ 7531 w 43"/>
              <a:gd name="T3" fmla="*/ 153607 h 50"/>
              <a:gd name="T4" fmla="*/ 86611 w 43"/>
              <a:gd name="T5" fmla="*/ 187325 h 50"/>
              <a:gd name="T6" fmla="*/ 154394 w 43"/>
              <a:gd name="T7" fmla="*/ 146114 h 50"/>
              <a:gd name="T8" fmla="*/ 150628 w 43"/>
              <a:gd name="T9" fmla="*/ 0 h 50"/>
              <a:gd name="T10" fmla="*/ 7531 w 43"/>
              <a:gd name="T11" fmla="*/ 14986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"/>
              <a:gd name="T19" fmla="*/ 0 h 50"/>
              <a:gd name="T20" fmla="*/ 43 w 43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" h="50">
                <a:moveTo>
                  <a:pt x="2" y="4"/>
                </a:move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0" y="49"/>
                  <a:pt x="23" y="50"/>
                </a:cubicBezTo>
                <a:cubicBezTo>
                  <a:pt x="43" y="50"/>
                  <a:pt x="41" y="39"/>
                  <a:pt x="41" y="39"/>
                </a:cubicBezTo>
                <a:cubicBezTo>
                  <a:pt x="40" y="0"/>
                  <a:pt x="40" y="0"/>
                  <a:pt x="40" y="0"/>
                </a:cubicBezTo>
                <a:lnTo>
                  <a:pt x="2" y="4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8" name="Freeform 77"/>
          <p:cNvSpPr>
            <a:spLocks noChangeArrowheads="1"/>
          </p:cNvSpPr>
          <p:nvPr/>
        </p:nvSpPr>
        <p:spPr bwMode="auto">
          <a:xfrm>
            <a:off x="4651375" y="2890838"/>
            <a:ext cx="147638" cy="71437"/>
          </a:xfrm>
          <a:custGeom>
            <a:avLst/>
            <a:gdLst>
              <a:gd name="T0" fmla="*/ 147638 w 39"/>
              <a:gd name="T1" fmla="*/ 48878 h 19"/>
              <a:gd name="T2" fmla="*/ 143852 w 39"/>
              <a:gd name="T3" fmla="*/ 0 h 19"/>
              <a:gd name="T4" fmla="*/ 0 w 39"/>
              <a:gd name="T5" fmla="*/ 15039 h 19"/>
              <a:gd name="T6" fmla="*/ 0 w 39"/>
              <a:gd name="T7" fmla="*/ 56398 h 19"/>
              <a:gd name="T8" fmla="*/ 147638 w 39"/>
              <a:gd name="T9" fmla="*/ 48878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19"/>
              <a:gd name="T17" fmla="*/ 39 w 39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19">
                <a:moveTo>
                  <a:pt x="39" y="13"/>
                </a:moveTo>
                <a:cubicBezTo>
                  <a:pt x="38" y="0"/>
                  <a:pt x="38" y="0"/>
                  <a:pt x="38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13" y="19"/>
                  <a:pt x="26" y="16"/>
                  <a:pt x="39" y="13"/>
                </a:cubicBezTo>
                <a:close/>
              </a:path>
            </a:pathLst>
          </a:custGeom>
          <a:solidFill>
            <a:srgbClr val="C98C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9" name="Freeform 78"/>
          <p:cNvSpPr>
            <a:spLocks noChangeArrowheads="1"/>
          </p:cNvSpPr>
          <p:nvPr/>
        </p:nvSpPr>
        <p:spPr bwMode="auto">
          <a:xfrm>
            <a:off x="3995738" y="1773238"/>
            <a:ext cx="1381125" cy="1106487"/>
          </a:xfrm>
          <a:custGeom>
            <a:avLst/>
            <a:gdLst>
              <a:gd name="T0" fmla="*/ 874082 w 365"/>
              <a:gd name="T1" fmla="*/ 1019925 h 294"/>
              <a:gd name="T2" fmla="*/ 1184362 w 365"/>
              <a:gd name="T3" fmla="*/ 1004871 h 294"/>
              <a:gd name="T4" fmla="*/ 1347070 w 365"/>
              <a:gd name="T5" fmla="*/ 515608 h 294"/>
              <a:gd name="T6" fmla="*/ 1135171 w 365"/>
              <a:gd name="T7" fmla="*/ 334957 h 294"/>
              <a:gd name="T8" fmla="*/ 1055709 w 365"/>
              <a:gd name="T9" fmla="*/ 112907 h 294"/>
              <a:gd name="T10" fmla="*/ 268657 w 365"/>
              <a:gd name="T11" fmla="*/ 206996 h 294"/>
              <a:gd name="T12" fmla="*/ 204331 w 365"/>
              <a:gd name="T13" fmla="*/ 970999 h 294"/>
              <a:gd name="T14" fmla="*/ 582721 w 365"/>
              <a:gd name="T15" fmla="*/ 986053 h 294"/>
              <a:gd name="T16" fmla="*/ 874082 w 365"/>
              <a:gd name="T17" fmla="*/ 1019925 h 2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5"/>
              <a:gd name="T28" fmla="*/ 0 h 294"/>
              <a:gd name="T29" fmla="*/ 365 w 365"/>
              <a:gd name="T30" fmla="*/ 294 h 2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5" h="294">
                <a:moveTo>
                  <a:pt x="231" y="271"/>
                </a:moveTo>
                <a:cubicBezTo>
                  <a:pt x="231" y="271"/>
                  <a:pt x="269" y="294"/>
                  <a:pt x="313" y="267"/>
                </a:cubicBezTo>
                <a:cubicBezTo>
                  <a:pt x="358" y="241"/>
                  <a:pt x="365" y="183"/>
                  <a:pt x="356" y="137"/>
                </a:cubicBezTo>
                <a:cubicBezTo>
                  <a:pt x="347" y="91"/>
                  <a:pt x="318" y="81"/>
                  <a:pt x="300" y="89"/>
                </a:cubicBezTo>
                <a:cubicBezTo>
                  <a:pt x="300" y="89"/>
                  <a:pt x="316" y="48"/>
                  <a:pt x="279" y="30"/>
                </a:cubicBezTo>
                <a:cubicBezTo>
                  <a:pt x="242" y="12"/>
                  <a:pt x="159" y="0"/>
                  <a:pt x="71" y="55"/>
                </a:cubicBezTo>
                <a:cubicBezTo>
                  <a:pt x="0" y="99"/>
                  <a:pt x="17" y="214"/>
                  <a:pt x="54" y="258"/>
                </a:cubicBezTo>
                <a:cubicBezTo>
                  <a:pt x="79" y="287"/>
                  <a:pt x="132" y="293"/>
                  <a:pt x="154" y="262"/>
                </a:cubicBezTo>
                <a:lnTo>
                  <a:pt x="231" y="271"/>
                </a:lnTo>
                <a:close/>
              </a:path>
            </a:pathLst>
          </a:cu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0" name="Freeform 79"/>
          <p:cNvSpPr>
            <a:spLocks noChangeArrowheads="1"/>
          </p:cNvSpPr>
          <p:nvPr/>
        </p:nvSpPr>
        <p:spPr bwMode="auto">
          <a:xfrm>
            <a:off x="4381500" y="2325688"/>
            <a:ext cx="685800" cy="647700"/>
          </a:xfrm>
          <a:custGeom>
            <a:avLst/>
            <a:gdLst>
              <a:gd name="T0" fmla="*/ 87146 w 181"/>
              <a:gd name="T1" fmla="*/ 0 h 172"/>
              <a:gd name="T2" fmla="*/ 7578 w 181"/>
              <a:gd name="T3" fmla="*/ 274896 h 172"/>
              <a:gd name="T4" fmla="*/ 125035 w 181"/>
              <a:gd name="T5" fmla="*/ 557323 h 172"/>
              <a:gd name="T6" fmla="*/ 583498 w 181"/>
              <a:gd name="T7" fmla="*/ 500838 h 172"/>
              <a:gd name="T8" fmla="*/ 674433 w 181"/>
              <a:gd name="T9" fmla="*/ 305022 h 172"/>
              <a:gd name="T10" fmla="*/ 591076 w 181"/>
              <a:gd name="T11" fmla="*/ 37657 h 172"/>
              <a:gd name="T12" fmla="*/ 564554 w 181"/>
              <a:gd name="T13" fmla="*/ 128034 h 172"/>
              <a:gd name="T14" fmla="*/ 450885 w 181"/>
              <a:gd name="T15" fmla="*/ 131799 h 172"/>
              <a:gd name="T16" fmla="*/ 409207 w 181"/>
              <a:gd name="T17" fmla="*/ 11297 h 172"/>
              <a:gd name="T18" fmla="*/ 397840 w 181"/>
              <a:gd name="T19" fmla="*/ 146862 h 172"/>
              <a:gd name="T20" fmla="*/ 265227 w 181"/>
              <a:gd name="T21" fmla="*/ 143097 h 172"/>
              <a:gd name="T22" fmla="*/ 223548 w 181"/>
              <a:gd name="T23" fmla="*/ 22594 h 172"/>
              <a:gd name="T24" fmla="*/ 197025 w 181"/>
              <a:gd name="T25" fmla="*/ 112971 h 172"/>
              <a:gd name="T26" fmla="*/ 94724 w 181"/>
              <a:gd name="T27" fmla="*/ 112971 h 172"/>
              <a:gd name="T28" fmla="*/ 87146 w 181"/>
              <a:gd name="T29" fmla="*/ 0 h 1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1"/>
              <a:gd name="T46" fmla="*/ 0 h 172"/>
              <a:gd name="T47" fmla="*/ 181 w 181"/>
              <a:gd name="T48" fmla="*/ 172 h 17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1" h="172">
                <a:moveTo>
                  <a:pt x="23" y="0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0" y="124"/>
                  <a:pt x="33" y="148"/>
                </a:cubicBezTo>
                <a:cubicBezTo>
                  <a:pt x="65" y="172"/>
                  <a:pt x="128" y="168"/>
                  <a:pt x="154" y="133"/>
                </a:cubicBezTo>
                <a:cubicBezTo>
                  <a:pt x="181" y="98"/>
                  <a:pt x="178" y="81"/>
                  <a:pt x="178" y="81"/>
                </a:cubicBezTo>
                <a:cubicBezTo>
                  <a:pt x="156" y="10"/>
                  <a:pt x="156" y="10"/>
                  <a:pt x="156" y="10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08" y="3"/>
                  <a:pt x="108" y="3"/>
                  <a:pt x="108" y="3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70" y="38"/>
                  <a:pt x="70" y="38"/>
                  <a:pt x="70" y="38"/>
                </a:cubicBezTo>
                <a:cubicBezTo>
                  <a:pt x="59" y="6"/>
                  <a:pt x="59" y="6"/>
                  <a:pt x="59" y="6"/>
                </a:cubicBezTo>
                <a:cubicBezTo>
                  <a:pt x="52" y="30"/>
                  <a:pt x="52" y="30"/>
                  <a:pt x="52" y="30"/>
                </a:cubicBezTo>
                <a:cubicBezTo>
                  <a:pt x="25" y="30"/>
                  <a:pt x="25" y="30"/>
                  <a:pt x="25" y="30"/>
                </a:cubicBezTo>
                <a:lnTo>
                  <a:pt x="23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1" name="Freeform 80"/>
          <p:cNvSpPr>
            <a:spLocks noChangeArrowheads="1"/>
          </p:cNvSpPr>
          <p:nvPr/>
        </p:nvSpPr>
        <p:spPr bwMode="auto">
          <a:xfrm>
            <a:off x="5062538" y="2473325"/>
            <a:ext cx="95250" cy="157163"/>
          </a:xfrm>
          <a:custGeom>
            <a:avLst/>
            <a:gdLst>
              <a:gd name="T0" fmla="*/ 0 w 25"/>
              <a:gd name="T1" fmla="*/ 0 h 42"/>
              <a:gd name="T2" fmla="*/ 0 w 25"/>
              <a:gd name="T3" fmla="*/ 157163 h 42"/>
              <a:gd name="T4" fmla="*/ 95250 w 25"/>
              <a:gd name="T5" fmla="*/ 78582 h 42"/>
              <a:gd name="T6" fmla="*/ 0 w 25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25"/>
              <a:gd name="T13" fmla="*/ 0 h 42"/>
              <a:gd name="T14" fmla="*/ 25 w 25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5" y="42"/>
                  <a:pt x="25" y="21"/>
                </a:cubicBezTo>
                <a:cubicBezTo>
                  <a:pt x="24" y="0"/>
                  <a:pt x="0" y="0"/>
                  <a:pt x="0" y="0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2" name="Freeform 81"/>
          <p:cNvSpPr>
            <a:spLocks noChangeArrowheads="1"/>
          </p:cNvSpPr>
          <p:nvPr/>
        </p:nvSpPr>
        <p:spPr bwMode="auto">
          <a:xfrm>
            <a:off x="4276725" y="2446338"/>
            <a:ext cx="101600" cy="219075"/>
          </a:xfrm>
          <a:custGeom>
            <a:avLst/>
            <a:gdLst>
              <a:gd name="T0" fmla="*/ 101600 w 27"/>
              <a:gd name="T1" fmla="*/ 30217 h 58"/>
              <a:gd name="T2" fmla="*/ 101600 w 27"/>
              <a:gd name="T3" fmla="*/ 188858 h 58"/>
              <a:gd name="T4" fmla="*/ 3763 w 27"/>
              <a:gd name="T5" fmla="*/ 109538 h 58"/>
              <a:gd name="T6" fmla="*/ 101600 w 27"/>
              <a:gd name="T7" fmla="*/ 30217 h 58"/>
              <a:gd name="T8" fmla="*/ 0 60000 65536"/>
              <a:gd name="T9" fmla="*/ 0 60000 65536"/>
              <a:gd name="T10" fmla="*/ 0 60000 65536"/>
              <a:gd name="T11" fmla="*/ 0 60000 65536"/>
              <a:gd name="T12" fmla="*/ 0 w 27"/>
              <a:gd name="T13" fmla="*/ 0 h 58"/>
              <a:gd name="T14" fmla="*/ 27 w 27"/>
              <a:gd name="T15" fmla="*/ 58 h 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" h="58">
                <a:moveTo>
                  <a:pt x="27" y="8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" y="58"/>
                  <a:pt x="1" y="29"/>
                </a:cubicBezTo>
                <a:cubicBezTo>
                  <a:pt x="0" y="0"/>
                  <a:pt x="27" y="8"/>
                  <a:pt x="27" y="8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3" name="Freeform 82"/>
          <p:cNvSpPr>
            <a:spLocks noChangeArrowheads="1"/>
          </p:cNvSpPr>
          <p:nvPr/>
        </p:nvSpPr>
        <p:spPr bwMode="auto">
          <a:xfrm>
            <a:off x="4632325" y="2608263"/>
            <a:ext cx="142875" cy="90487"/>
          </a:xfrm>
          <a:custGeom>
            <a:avLst/>
            <a:gdLst>
              <a:gd name="T0" fmla="*/ 131595 w 38"/>
              <a:gd name="T1" fmla="*/ 75406 h 24"/>
              <a:gd name="T2" fmla="*/ 26319 w 38"/>
              <a:gd name="T3" fmla="*/ 82946 h 24"/>
              <a:gd name="T4" fmla="*/ 18799 w 38"/>
              <a:gd name="T5" fmla="*/ 11311 h 24"/>
              <a:gd name="T6" fmla="*/ 131595 w 38"/>
              <a:gd name="T7" fmla="*/ 7541 h 24"/>
              <a:gd name="T8" fmla="*/ 131595 w 38"/>
              <a:gd name="T9" fmla="*/ 7540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24"/>
              <a:gd name="T17" fmla="*/ 38 w 38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24">
                <a:moveTo>
                  <a:pt x="35" y="20"/>
                </a:moveTo>
                <a:cubicBezTo>
                  <a:pt x="31" y="23"/>
                  <a:pt x="12" y="24"/>
                  <a:pt x="7" y="22"/>
                </a:cubicBezTo>
                <a:cubicBezTo>
                  <a:pt x="2" y="21"/>
                  <a:pt x="0" y="6"/>
                  <a:pt x="5" y="3"/>
                </a:cubicBezTo>
                <a:cubicBezTo>
                  <a:pt x="10" y="0"/>
                  <a:pt x="32" y="1"/>
                  <a:pt x="35" y="2"/>
                </a:cubicBezTo>
                <a:cubicBezTo>
                  <a:pt x="38" y="2"/>
                  <a:pt x="38" y="16"/>
                  <a:pt x="35" y="20"/>
                </a:cubicBezTo>
                <a:close/>
              </a:path>
            </a:pathLst>
          </a:custGeom>
          <a:solidFill>
            <a:srgbClr val="C98C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4" name="Oval 83"/>
          <p:cNvSpPr>
            <a:spLocks noChangeArrowheads="1"/>
          </p:cNvSpPr>
          <p:nvPr/>
        </p:nvSpPr>
        <p:spPr bwMode="auto">
          <a:xfrm>
            <a:off x="4449763" y="2509838"/>
            <a:ext cx="87312" cy="87312"/>
          </a:xfrm>
          <a:prstGeom prst="ellipse">
            <a:avLst/>
          </a:pr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15" name="Oval 84"/>
          <p:cNvSpPr>
            <a:spLocks noChangeArrowheads="1"/>
          </p:cNvSpPr>
          <p:nvPr/>
        </p:nvSpPr>
        <p:spPr bwMode="auto">
          <a:xfrm>
            <a:off x="4786313" y="2509838"/>
            <a:ext cx="87312" cy="87312"/>
          </a:xfrm>
          <a:prstGeom prst="ellipse">
            <a:avLst/>
          </a:pr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16" name="Freeform 85"/>
          <p:cNvSpPr>
            <a:spLocks noChangeArrowheads="1"/>
          </p:cNvSpPr>
          <p:nvPr/>
        </p:nvSpPr>
        <p:spPr bwMode="auto">
          <a:xfrm>
            <a:off x="4559300" y="2619375"/>
            <a:ext cx="401638" cy="290513"/>
          </a:xfrm>
          <a:custGeom>
            <a:avLst/>
            <a:gdLst>
              <a:gd name="T0" fmla="*/ 0 w 106"/>
              <a:gd name="T1" fmla="*/ 203736 h 77"/>
              <a:gd name="T2" fmla="*/ 212186 w 106"/>
              <a:gd name="T3" fmla="*/ 158462 h 77"/>
              <a:gd name="T4" fmla="*/ 341013 w 106"/>
              <a:gd name="T5" fmla="*/ 0 h 77"/>
              <a:gd name="T6" fmla="*/ 356170 w 106"/>
              <a:gd name="T7" fmla="*/ 162235 h 77"/>
              <a:gd name="T8" fmla="*/ 0 w 106"/>
              <a:gd name="T9" fmla="*/ 203736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77"/>
              <a:gd name="T17" fmla="*/ 106 w 106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77">
                <a:moveTo>
                  <a:pt x="0" y="54"/>
                </a:moveTo>
                <a:cubicBezTo>
                  <a:pt x="0" y="54"/>
                  <a:pt x="40" y="54"/>
                  <a:pt x="56" y="42"/>
                </a:cubicBezTo>
                <a:cubicBezTo>
                  <a:pt x="73" y="30"/>
                  <a:pt x="90" y="0"/>
                  <a:pt x="90" y="0"/>
                </a:cubicBezTo>
                <a:cubicBezTo>
                  <a:pt x="90" y="0"/>
                  <a:pt x="106" y="25"/>
                  <a:pt x="94" y="43"/>
                </a:cubicBezTo>
                <a:cubicBezTo>
                  <a:pt x="81" y="61"/>
                  <a:pt x="30" y="77"/>
                  <a:pt x="0" y="54"/>
                </a:cubicBezTo>
                <a:close/>
              </a:path>
            </a:pathLst>
          </a:custGeom>
          <a:solidFill>
            <a:srgbClr val="6D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7" name="Freeform 86"/>
          <p:cNvSpPr>
            <a:spLocks noChangeArrowheads="1"/>
          </p:cNvSpPr>
          <p:nvPr/>
        </p:nvSpPr>
        <p:spPr bwMode="auto">
          <a:xfrm>
            <a:off x="4813300" y="2619375"/>
            <a:ext cx="147638" cy="225425"/>
          </a:xfrm>
          <a:custGeom>
            <a:avLst/>
            <a:gdLst>
              <a:gd name="T0" fmla="*/ 87069 w 39"/>
              <a:gd name="T1" fmla="*/ 0 h 60"/>
              <a:gd name="T2" fmla="*/ 22714 w 39"/>
              <a:gd name="T3" fmla="*/ 93927 h 60"/>
              <a:gd name="T4" fmla="*/ 0 w 39"/>
              <a:gd name="T5" fmla="*/ 169069 h 60"/>
              <a:gd name="T6" fmla="*/ 3786 w 39"/>
              <a:gd name="T7" fmla="*/ 225425 h 60"/>
              <a:gd name="T8" fmla="*/ 102211 w 39"/>
              <a:gd name="T9" fmla="*/ 161555 h 60"/>
              <a:gd name="T10" fmla="*/ 87069 w 39"/>
              <a:gd name="T11" fmla="*/ 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60"/>
              <a:gd name="T20" fmla="*/ 39 w 39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60">
                <a:moveTo>
                  <a:pt x="23" y="0"/>
                </a:moveTo>
                <a:cubicBezTo>
                  <a:pt x="23" y="0"/>
                  <a:pt x="16" y="13"/>
                  <a:pt x="6" y="25"/>
                </a:cubicBezTo>
                <a:cubicBezTo>
                  <a:pt x="4" y="32"/>
                  <a:pt x="1" y="38"/>
                  <a:pt x="0" y="45"/>
                </a:cubicBezTo>
                <a:cubicBezTo>
                  <a:pt x="0" y="50"/>
                  <a:pt x="0" y="55"/>
                  <a:pt x="1" y="60"/>
                </a:cubicBezTo>
                <a:cubicBezTo>
                  <a:pt x="13" y="56"/>
                  <a:pt x="22" y="50"/>
                  <a:pt x="27" y="43"/>
                </a:cubicBezTo>
                <a:cubicBezTo>
                  <a:pt x="39" y="25"/>
                  <a:pt x="23" y="0"/>
                  <a:pt x="23" y="0"/>
                </a:cubicBezTo>
                <a:close/>
              </a:path>
            </a:pathLst>
          </a:custGeom>
          <a:solidFill>
            <a:srgbClr val="A34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8" name="Freeform 87"/>
          <p:cNvSpPr>
            <a:spLocks noChangeArrowheads="1"/>
          </p:cNvSpPr>
          <p:nvPr/>
        </p:nvSpPr>
        <p:spPr bwMode="auto">
          <a:xfrm>
            <a:off x="4662488" y="4052888"/>
            <a:ext cx="173037" cy="26987"/>
          </a:xfrm>
          <a:custGeom>
            <a:avLst/>
            <a:gdLst>
              <a:gd name="T0" fmla="*/ 105327 w 46"/>
              <a:gd name="T1" fmla="*/ 26987 h 7"/>
              <a:gd name="T2" fmla="*/ 90280 w 46"/>
              <a:gd name="T3" fmla="*/ 26987 h 7"/>
              <a:gd name="T4" fmla="*/ 71472 w 46"/>
              <a:gd name="T5" fmla="*/ 26987 h 7"/>
              <a:gd name="T6" fmla="*/ 3762 w 46"/>
              <a:gd name="T7" fmla="*/ 19276 h 7"/>
              <a:gd name="T8" fmla="*/ 0 w 46"/>
              <a:gd name="T9" fmla="*/ 7711 h 7"/>
              <a:gd name="T10" fmla="*/ 7523 w 46"/>
              <a:gd name="T11" fmla="*/ 3855 h 7"/>
              <a:gd name="T12" fmla="*/ 71472 w 46"/>
              <a:gd name="T13" fmla="*/ 11566 h 7"/>
              <a:gd name="T14" fmla="*/ 90280 w 46"/>
              <a:gd name="T15" fmla="*/ 11566 h 7"/>
              <a:gd name="T16" fmla="*/ 161752 w 46"/>
              <a:gd name="T17" fmla="*/ 3855 h 7"/>
              <a:gd name="T18" fmla="*/ 169275 w 46"/>
              <a:gd name="T19" fmla="*/ 7711 h 7"/>
              <a:gd name="T20" fmla="*/ 169275 w 46"/>
              <a:gd name="T21" fmla="*/ 15421 h 7"/>
              <a:gd name="T22" fmla="*/ 105327 w 46"/>
              <a:gd name="T23" fmla="*/ 2698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6"/>
              <a:gd name="T37" fmla="*/ 0 h 7"/>
              <a:gd name="T38" fmla="*/ 46 w 46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" h="7">
                <a:moveTo>
                  <a:pt x="28" y="7"/>
                </a:moveTo>
                <a:cubicBezTo>
                  <a:pt x="26" y="7"/>
                  <a:pt x="25" y="7"/>
                  <a:pt x="24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9" y="7"/>
                  <a:pt x="2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2" y="1"/>
                </a:cubicBezTo>
                <a:cubicBezTo>
                  <a:pt x="3" y="1"/>
                  <a:pt x="10" y="3"/>
                  <a:pt x="19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32" y="3"/>
                  <a:pt x="39" y="3"/>
                  <a:pt x="43" y="1"/>
                </a:cubicBezTo>
                <a:cubicBezTo>
                  <a:pt x="44" y="0"/>
                  <a:pt x="45" y="1"/>
                  <a:pt x="45" y="2"/>
                </a:cubicBezTo>
                <a:cubicBezTo>
                  <a:pt x="46" y="3"/>
                  <a:pt x="46" y="4"/>
                  <a:pt x="45" y="4"/>
                </a:cubicBezTo>
                <a:cubicBezTo>
                  <a:pt x="40" y="6"/>
                  <a:pt x="34" y="7"/>
                  <a:pt x="28" y="7"/>
                </a:cubicBezTo>
                <a:close/>
              </a:path>
            </a:pathLst>
          </a:custGeom>
          <a:solidFill>
            <a:srgbClr val="403D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9" name="Freeform 91"/>
          <p:cNvSpPr>
            <a:spLocks noChangeArrowheads="1"/>
          </p:cNvSpPr>
          <p:nvPr/>
        </p:nvSpPr>
        <p:spPr bwMode="auto">
          <a:xfrm>
            <a:off x="6583363" y="3752850"/>
            <a:ext cx="163512" cy="180975"/>
          </a:xfrm>
          <a:custGeom>
            <a:avLst/>
            <a:gdLst>
              <a:gd name="T0" fmla="*/ 163512 w 43"/>
              <a:gd name="T1" fmla="*/ 0 h 48"/>
              <a:gd name="T2" fmla="*/ 163512 w 43"/>
              <a:gd name="T3" fmla="*/ 22622 h 48"/>
              <a:gd name="T4" fmla="*/ 155907 w 43"/>
              <a:gd name="T5" fmla="*/ 113109 h 48"/>
              <a:gd name="T6" fmla="*/ 83657 w 43"/>
              <a:gd name="T7" fmla="*/ 177205 h 48"/>
              <a:gd name="T8" fmla="*/ 0 w 43"/>
              <a:gd name="T9" fmla="*/ 105569 h 48"/>
              <a:gd name="T10" fmla="*/ 0 w 43"/>
              <a:gd name="T11" fmla="*/ 7541 h 48"/>
              <a:gd name="T12" fmla="*/ 163512 w 43"/>
              <a:gd name="T13" fmla="*/ 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48"/>
              <a:gd name="T23" fmla="*/ 43 w 43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48">
                <a:moveTo>
                  <a:pt x="43" y="0"/>
                </a:moveTo>
                <a:cubicBezTo>
                  <a:pt x="43" y="6"/>
                  <a:pt x="43" y="6"/>
                  <a:pt x="43" y="6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39" y="47"/>
                  <a:pt x="22" y="47"/>
                </a:cubicBezTo>
                <a:cubicBezTo>
                  <a:pt x="1" y="48"/>
                  <a:pt x="0" y="28"/>
                  <a:pt x="0" y="28"/>
                </a:cubicBezTo>
                <a:cubicBezTo>
                  <a:pt x="0" y="2"/>
                  <a:pt x="0" y="2"/>
                  <a:pt x="0" y="2"/>
                </a:cubicBezTo>
                <a:lnTo>
                  <a:pt x="43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0" name="Freeform 92"/>
          <p:cNvSpPr>
            <a:spLocks noChangeArrowheads="1"/>
          </p:cNvSpPr>
          <p:nvPr/>
        </p:nvSpPr>
        <p:spPr bwMode="auto">
          <a:xfrm>
            <a:off x="7123113" y="3752850"/>
            <a:ext cx="163512" cy="180975"/>
          </a:xfrm>
          <a:custGeom>
            <a:avLst/>
            <a:gdLst>
              <a:gd name="T0" fmla="*/ 0 w 43"/>
              <a:gd name="T1" fmla="*/ 0 h 48"/>
              <a:gd name="T2" fmla="*/ 0 w 43"/>
              <a:gd name="T3" fmla="*/ 22622 h 48"/>
              <a:gd name="T4" fmla="*/ 7605 w 43"/>
              <a:gd name="T5" fmla="*/ 113109 h 48"/>
              <a:gd name="T6" fmla="*/ 79855 w 43"/>
              <a:gd name="T7" fmla="*/ 177205 h 48"/>
              <a:gd name="T8" fmla="*/ 163512 w 43"/>
              <a:gd name="T9" fmla="*/ 105569 h 48"/>
              <a:gd name="T10" fmla="*/ 163512 w 43"/>
              <a:gd name="T11" fmla="*/ 7541 h 48"/>
              <a:gd name="T12" fmla="*/ 0 w 43"/>
              <a:gd name="T13" fmla="*/ 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48"/>
              <a:gd name="T23" fmla="*/ 43 w 43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48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5" y="47"/>
                  <a:pt x="21" y="47"/>
                </a:cubicBezTo>
                <a:cubicBezTo>
                  <a:pt x="42" y="48"/>
                  <a:pt x="43" y="28"/>
                  <a:pt x="43" y="28"/>
                </a:cubicBezTo>
                <a:cubicBezTo>
                  <a:pt x="43" y="2"/>
                  <a:pt x="43" y="2"/>
                  <a:pt x="43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1" name="Freeform 93"/>
          <p:cNvSpPr>
            <a:spLocks noChangeArrowheads="1"/>
          </p:cNvSpPr>
          <p:nvPr/>
        </p:nvSpPr>
        <p:spPr bwMode="auto">
          <a:xfrm>
            <a:off x="6678613" y="3876675"/>
            <a:ext cx="603250" cy="1185863"/>
          </a:xfrm>
          <a:custGeom>
            <a:avLst/>
            <a:gdLst>
              <a:gd name="T0" fmla="*/ 98425 w 380"/>
              <a:gd name="T1" fmla="*/ 0 h 747"/>
              <a:gd name="T2" fmla="*/ 0 w 380"/>
              <a:gd name="T3" fmla="*/ 52388 h 747"/>
              <a:gd name="T4" fmla="*/ 0 w 380"/>
              <a:gd name="T5" fmla="*/ 1185863 h 747"/>
              <a:gd name="T6" fmla="*/ 212725 w 380"/>
              <a:gd name="T7" fmla="*/ 1185863 h 747"/>
              <a:gd name="T8" fmla="*/ 250825 w 380"/>
              <a:gd name="T9" fmla="*/ 263525 h 747"/>
              <a:gd name="T10" fmla="*/ 307975 w 380"/>
              <a:gd name="T11" fmla="*/ 260350 h 747"/>
              <a:gd name="T12" fmla="*/ 390525 w 380"/>
              <a:gd name="T13" fmla="*/ 1185863 h 747"/>
              <a:gd name="T14" fmla="*/ 603250 w 380"/>
              <a:gd name="T15" fmla="*/ 1185863 h 747"/>
              <a:gd name="T16" fmla="*/ 550863 w 380"/>
              <a:gd name="T17" fmla="*/ 52388 h 747"/>
              <a:gd name="T18" fmla="*/ 504825 w 380"/>
              <a:gd name="T19" fmla="*/ 22225 h 747"/>
              <a:gd name="T20" fmla="*/ 98425 w 380"/>
              <a:gd name="T21" fmla="*/ 0 h 7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0"/>
              <a:gd name="T34" fmla="*/ 0 h 747"/>
              <a:gd name="T35" fmla="*/ 380 w 380"/>
              <a:gd name="T36" fmla="*/ 747 h 7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0" h="747">
                <a:moveTo>
                  <a:pt x="62" y="0"/>
                </a:moveTo>
                <a:lnTo>
                  <a:pt x="0" y="33"/>
                </a:lnTo>
                <a:lnTo>
                  <a:pt x="0" y="747"/>
                </a:lnTo>
                <a:lnTo>
                  <a:pt x="134" y="747"/>
                </a:lnTo>
                <a:lnTo>
                  <a:pt x="158" y="166"/>
                </a:lnTo>
                <a:lnTo>
                  <a:pt x="194" y="164"/>
                </a:lnTo>
                <a:lnTo>
                  <a:pt x="246" y="747"/>
                </a:lnTo>
                <a:lnTo>
                  <a:pt x="380" y="747"/>
                </a:lnTo>
                <a:lnTo>
                  <a:pt x="347" y="33"/>
                </a:lnTo>
                <a:lnTo>
                  <a:pt x="318" y="14"/>
                </a:lnTo>
                <a:lnTo>
                  <a:pt x="62" y="0"/>
                </a:lnTo>
                <a:close/>
              </a:path>
            </a:pathLst>
          </a:custGeom>
          <a:solidFill>
            <a:srgbClr val="2526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2" name="Freeform 94"/>
          <p:cNvSpPr>
            <a:spLocks noChangeArrowheads="1"/>
          </p:cNvSpPr>
          <p:nvPr/>
        </p:nvSpPr>
        <p:spPr bwMode="auto">
          <a:xfrm>
            <a:off x="6553200" y="3082925"/>
            <a:ext cx="158750" cy="700088"/>
          </a:xfrm>
          <a:custGeom>
            <a:avLst/>
            <a:gdLst>
              <a:gd name="T0" fmla="*/ 158750 w 42"/>
              <a:gd name="T1" fmla="*/ 45167 h 186"/>
              <a:gd name="T2" fmla="*/ 113393 w 42"/>
              <a:gd name="T3" fmla="*/ 0 h 186"/>
              <a:gd name="T4" fmla="*/ 34018 w 42"/>
              <a:gd name="T5" fmla="*/ 56459 h 186"/>
              <a:gd name="T6" fmla="*/ 0 w 42"/>
              <a:gd name="T7" fmla="*/ 700088 h 186"/>
              <a:gd name="T8" fmla="*/ 147411 w 42"/>
              <a:gd name="T9" fmla="*/ 688796 h 186"/>
              <a:gd name="T10" fmla="*/ 158750 w 42"/>
              <a:gd name="T11" fmla="*/ 45167 h 1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186"/>
              <a:gd name="T20" fmla="*/ 42 w 42"/>
              <a:gd name="T21" fmla="*/ 186 h 1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186">
                <a:moveTo>
                  <a:pt x="42" y="12"/>
                </a:move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15" y="2"/>
                  <a:pt x="9" y="15"/>
                </a:cubicBezTo>
                <a:cubicBezTo>
                  <a:pt x="3" y="28"/>
                  <a:pt x="0" y="186"/>
                  <a:pt x="0" y="186"/>
                </a:cubicBezTo>
                <a:cubicBezTo>
                  <a:pt x="39" y="183"/>
                  <a:pt x="39" y="183"/>
                  <a:pt x="39" y="183"/>
                </a:cubicBezTo>
                <a:lnTo>
                  <a:pt x="42" y="12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3" name="Freeform 95"/>
          <p:cNvSpPr>
            <a:spLocks noChangeArrowheads="1"/>
          </p:cNvSpPr>
          <p:nvPr/>
        </p:nvSpPr>
        <p:spPr bwMode="auto">
          <a:xfrm>
            <a:off x="6564313" y="3324225"/>
            <a:ext cx="144462" cy="36513"/>
          </a:xfrm>
          <a:custGeom>
            <a:avLst/>
            <a:gdLst>
              <a:gd name="T0" fmla="*/ 144462 w 38"/>
              <a:gd name="T1" fmla="*/ 36513 h 10"/>
              <a:gd name="T2" fmla="*/ 144462 w 38"/>
              <a:gd name="T3" fmla="*/ 0 h 10"/>
              <a:gd name="T4" fmla="*/ 3802 w 38"/>
              <a:gd name="T5" fmla="*/ 0 h 10"/>
              <a:gd name="T6" fmla="*/ 0 w 38"/>
              <a:gd name="T7" fmla="*/ 36513 h 10"/>
              <a:gd name="T8" fmla="*/ 144462 w 38"/>
              <a:gd name="T9" fmla="*/ 36513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0"/>
              <a:gd name="T17" fmla="*/ 38 w 3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0">
                <a:moveTo>
                  <a:pt x="38" y="10"/>
                </a:moveTo>
                <a:cubicBezTo>
                  <a:pt x="38" y="0"/>
                  <a:pt x="38" y="0"/>
                  <a:pt x="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3"/>
                  <a:pt x="1" y="7"/>
                  <a:pt x="0" y="10"/>
                </a:cubicBezTo>
                <a:lnTo>
                  <a:pt x="38" y="1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4" name="Freeform 96"/>
          <p:cNvSpPr>
            <a:spLocks noChangeArrowheads="1"/>
          </p:cNvSpPr>
          <p:nvPr/>
        </p:nvSpPr>
        <p:spPr bwMode="auto">
          <a:xfrm>
            <a:off x="6564313" y="3376613"/>
            <a:ext cx="144462" cy="38100"/>
          </a:xfrm>
          <a:custGeom>
            <a:avLst/>
            <a:gdLst>
              <a:gd name="T0" fmla="*/ 144462 w 38"/>
              <a:gd name="T1" fmla="*/ 38100 h 10"/>
              <a:gd name="T2" fmla="*/ 144462 w 38"/>
              <a:gd name="T3" fmla="*/ 0 h 10"/>
              <a:gd name="T4" fmla="*/ 0 w 38"/>
              <a:gd name="T5" fmla="*/ 0 h 10"/>
              <a:gd name="T6" fmla="*/ 0 w 38"/>
              <a:gd name="T7" fmla="*/ 38100 h 10"/>
              <a:gd name="T8" fmla="*/ 144462 w 38"/>
              <a:gd name="T9" fmla="*/ 3810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0"/>
              <a:gd name="T17" fmla="*/ 38 w 3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0">
                <a:moveTo>
                  <a:pt x="38" y="10"/>
                </a:moveTo>
                <a:cubicBezTo>
                  <a:pt x="38" y="0"/>
                  <a:pt x="38" y="0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7"/>
                  <a:pt x="0" y="10"/>
                </a:cubicBezTo>
                <a:lnTo>
                  <a:pt x="38" y="1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5" name="Freeform 97"/>
          <p:cNvSpPr>
            <a:spLocks noChangeArrowheads="1"/>
          </p:cNvSpPr>
          <p:nvPr/>
        </p:nvSpPr>
        <p:spPr bwMode="auto">
          <a:xfrm>
            <a:off x="6656388" y="3116263"/>
            <a:ext cx="55562" cy="658812"/>
          </a:xfrm>
          <a:custGeom>
            <a:avLst/>
            <a:gdLst>
              <a:gd name="T0" fmla="*/ 11112 w 15"/>
              <a:gd name="T1" fmla="*/ 158115 h 175"/>
              <a:gd name="T2" fmla="*/ 0 w 15"/>
              <a:gd name="T3" fmla="*/ 658812 h 175"/>
              <a:gd name="T4" fmla="*/ 44450 w 15"/>
              <a:gd name="T5" fmla="*/ 655047 h 175"/>
              <a:gd name="T6" fmla="*/ 55562 w 15"/>
              <a:gd name="T7" fmla="*/ 11294 h 175"/>
              <a:gd name="T8" fmla="*/ 40745 w 15"/>
              <a:gd name="T9" fmla="*/ 0 h 175"/>
              <a:gd name="T10" fmla="*/ 11112 w 15"/>
              <a:gd name="T11" fmla="*/ 158115 h 1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175"/>
              <a:gd name="T20" fmla="*/ 15 w 15"/>
              <a:gd name="T21" fmla="*/ 175 h 1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175">
                <a:moveTo>
                  <a:pt x="3" y="42"/>
                </a:moveTo>
                <a:cubicBezTo>
                  <a:pt x="2" y="58"/>
                  <a:pt x="0" y="148"/>
                  <a:pt x="0" y="175"/>
                </a:cubicBezTo>
                <a:cubicBezTo>
                  <a:pt x="12" y="174"/>
                  <a:pt x="12" y="174"/>
                  <a:pt x="12" y="174"/>
                </a:cubicBezTo>
                <a:cubicBezTo>
                  <a:pt x="15" y="3"/>
                  <a:pt x="15" y="3"/>
                  <a:pt x="15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11"/>
                  <a:pt x="4" y="28"/>
                  <a:pt x="3" y="42"/>
                </a:cubicBezTo>
                <a:close/>
              </a:path>
            </a:pathLst>
          </a:custGeom>
          <a:solidFill>
            <a:srgbClr val="4433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6" name="Freeform 98"/>
          <p:cNvSpPr>
            <a:spLocks noChangeArrowheads="1"/>
          </p:cNvSpPr>
          <p:nvPr/>
        </p:nvSpPr>
        <p:spPr bwMode="auto">
          <a:xfrm>
            <a:off x="7150100" y="3071813"/>
            <a:ext cx="163513" cy="695325"/>
          </a:xfrm>
          <a:custGeom>
            <a:avLst/>
            <a:gdLst>
              <a:gd name="T0" fmla="*/ 0 w 43"/>
              <a:gd name="T1" fmla="*/ 45102 h 185"/>
              <a:gd name="T2" fmla="*/ 49434 w 43"/>
              <a:gd name="T3" fmla="*/ 0 h 185"/>
              <a:gd name="T4" fmla="*/ 125487 w 43"/>
              <a:gd name="T5" fmla="*/ 52619 h 185"/>
              <a:gd name="T6" fmla="*/ 163513 w 43"/>
              <a:gd name="T7" fmla="*/ 695325 h 185"/>
              <a:gd name="T8" fmla="*/ 15211 w 43"/>
              <a:gd name="T9" fmla="*/ 684049 h 185"/>
              <a:gd name="T10" fmla="*/ 0 w 43"/>
              <a:gd name="T11" fmla="*/ 45102 h 1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"/>
              <a:gd name="T19" fmla="*/ 0 h 185"/>
              <a:gd name="T20" fmla="*/ 43 w 43"/>
              <a:gd name="T21" fmla="*/ 185 h 1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" h="185">
                <a:moveTo>
                  <a:pt x="0" y="12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27" y="2"/>
                  <a:pt x="33" y="14"/>
                </a:cubicBezTo>
                <a:cubicBezTo>
                  <a:pt x="39" y="27"/>
                  <a:pt x="43" y="185"/>
                  <a:pt x="43" y="185"/>
                </a:cubicBezTo>
                <a:cubicBezTo>
                  <a:pt x="4" y="182"/>
                  <a:pt x="4" y="182"/>
                  <a:pt x="4" y="182"/>
                </a:cubicBezTo>
                <a:lnTo>
                  <a:pt x="0" y="12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7" name="Freeform 99"/>
          <p:cNvSpPr>
            <a:spLocks noChangeArrowheads="1"/>
          </p:cNvSpPr>
          <p:nvPr/>
        </p:nvSpPr>
        <p:spPr bwMode="auto">
          <a:xfrm>
            <a:off x="7175500" y="3116263"/>
            <a:ext cx="57150" cy="647700"/>
          </a:xfrm>
          <a:custGeom>
            <a:avLst/>
            <a:gdLst>
              <a:gd name="T0" fmla="*/ 45720 w 15"/>
              <a:gd name="T1" fmla="*/ 225942 h 172"/>
              <a:gd name="T2" fmla="*/ 57150 w 15"/>
              <a:gd name="T3" fmla="*/ 647700 h 172"/>
              <a:gd name="T4" fmla="*/ 15240 w 15"/>
              <a:gd name="T5" fmla="*/ 643934 h 172"/>
              <a:gd name="T6" fmla="*/ 0 w 15"/>
              <a:gd name="T7" fmla="*/ 0 h 172"/>
              <a:gd name="T8" fmla="*/ 45720 w 15"/>
              <a:gd name="T9" fmla="*/ 225942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"/>
              <a:gd name="T16" fmla="*/ 0 h 172"/>
              <a:gd name="T17" fmla="*/ 15 w 15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" h="172">
                <a:moveTo>
                  <a:pt x="12" y="60"/>
                </a:moveTo>
                <a:cubicBezTo>
                  <a:pt x="12" y="76"/>
                  <a:pt x="15" y="144"/>
                  <a:pt x="15" y="172"/>
                </a:cubicBezTo>
                <a:cubicBezTo>
                  <a:pt x="4" y="171"/>
                  <a:pt x="4" y="171"/>
                  <a:pt x="4" y="17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1" y="47"/>
                  <a:pt x="12" y="60"/>
                </a:cubicBezTo>
                <a:close/>
              </a:path>
            </a:pathLst>
          </a:custGeom>
          <a:solidFill>
            <a:srgbClr val="4433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8" name="Freeform 100"/>
          <p:cNvSpPr>
            <a:spLocks noChangeArrowheads="1"/>
          </p:cNvSpPr>
          <p:nvPr/>
        </p:nvSpPr>
        <p:spPr bwMode="auto">
          <a:xfrm>
            <a:off x="6667500" y="3041650"/>
            <a:ext cx="561975" cy="887413"/>
          </a:xfrm>
          <a:custGeom>
            <a:avLst/>
            <a:gdLst>
              <a:gd name="T0" fmla="*/ 0 w 148"/>
              <a:gd name="T1" fmla="*/ 41362 h 236"/>
              <a:gd name="T2" fmla="*/ 11391 w 148"/>
              <a:gd name="T3" fmla="*/ 887413 h 236"/>
              <a:gd name="T4" fmla="*/ 561975 w 148"/>
              <a:gd name="T5" fmla="*/ 887413 h 236"/>
              <a:gd name="T6" fmla="*/ 531598 w 148"/>
              <a:gd name="T7" fmla="*/ 26322 h 236"/>
              <a:gd name="T8" fmla="*/ 0 w 148"/>
              <a:gd name="T9" fmla="*/ 41362 h 2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"/>
              <a:gd name="T16" fmla="*/ 0 h 236"/>
              <a:gd name="T17" fmla="*/ 148 w 148"/>
              <a:gd name="T18" fmla="*/ 236 h 2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" h="236">
                <a:moveTo>
                  <a:pt x="0" y="11"/>
                </a:moveTo>
                <a:cubicBezTo>
                  <a:pt x="3" y="236"/>
                  <a:pt x="3" y="236"/>
                  <a:pt x="3" y="236"/>
                </a:cubicBezTo>
                <a:cubicBezTo>
                  <a:pt x="148" y="236"/>
                  <a:pt x="148" y="236"/>
                  <a:pt x="148" y="236"/>
                </a:cubicBezTo>
                <a:cubicBezTo>
                  <a:pt x="140" y="7"/>
                  <a:pt x="140" y="7"/>
                  <a:pt x="140" y="7"/>
                </a:cubicBezTo>
                <a:cubicBezTo>
                  <a:pt x="140" y="7"/>
                  <a:pt x="44" y="0"/>
                  <a:pt x="0" y="11"/>
                </a:cubicBez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9" name="Freeform 101"/>
          <p:cNvSpPr>
            <a:spLocks noChangeArrowheads="1"/>
          </p:cNvSpPr>
          <p:nvPr/>
        </p:nvSpPr>
        <p:spPr bwMode="auto">
          <a:xfrm>
            <a:off x="7169150" y="3071813"/>
            <a:ext cx="120650" cy="134937"/>
          </a:xfrm>
          <a:custGeom>
            <a:avLst/>
            <a:gdLst>
              <a:gd name="T0" fmla="*/ 33933 w 32"/>
              <a:gd name="T1" fmla="*/ 97455 h 36"/>
              <a:gd name="T2" fmla="*/ 120650 w 32"/>
              <a:gd name="T3" fmla="*/ 134937 h 36"/>
              <a:gd name="T4" fmla="*/ 105569 w 32"/>
              <a:gd name="T5" fmla="*/ 52476 h 36"/>
              <a:gd name="T6" fmla="*/ 30163 w 32"/>
              <a:gd name="T7" fmla="*/ 0 h 36"/>
              <a:gd name="T8" fmla="*/ 0 w 32"/>
              <a:gd name="T9" fmla="*/ 26238 h 36"/>
              <a:gd name="T10" fmla="*/ 33933 w 32"/>
              <a:gd name="T11" fmla="*/ 97455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36"/>
              <a:gd name="T20" fmla="*/ 32 w 32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36">
                <a:moveTo>
                  <a:pt x="9" y="26"/>
                </a:moveTo>
                <a:cubicBezTo>
                  <a:pt x="15" y="32"/>
                  <a:pt x="23" y="34"/>
                  <a:pt x="32" y="36"/>
                </a:cubicBezTo>
                <a:cubicBezTo>
                  <a:pt x="31" y="25"/>
                  <a:pt x="30" y="17"/>
                  <a:pt x="28" y="14"/>
                </a:cubicBezTo>
                <a:cubicBezTo>
                  <a:pt x="22" y="2"/>
                  <a:pt x="8" y="0"/>
                  <a:pt x="8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14"/>
                  <a:pt x="4" y="21"/>
                  <a:pt x="9" y="26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0" name="Freeform 102"/>
          <p:cNvSpPr>
            <a:spLocks noChangeArrowheads="1"/>
          </p:cNvSpPr>
          <p:nvPr/>
        </p:nvSpPr>
        <p:spPr bwMode="auto">
          <a:xfrm>
            <a:off x="7150100" y="3113088"/>
            <a:ext cx="139700" cy="134937"/>
          </a:xfrm>
          <a:custGeom>
            <a:avLst/>
            <a:gdLst>
              <a:gd name="T0" fmla="*/ 33981 w 37"/>
              <a:gd name="T1" fmla="*/ 93706 h 36"/>
              <a:gd name="T2" fmla="*/ 139700 w 37"/>
              <a:gd name="T3" fmla="*/ 134937 h 36"/>
              <a:gd name="T4" fmla="*/ 139700 w 37"/>
              <a:gd name="T5" fmla="*/ 108699 h 36"/>
              <a:gd name="T6" fmla="*/ 22654 w 37"/>
              <a:gd name="T7" fmla="*/ 41231 h 36"/>
              <a:gd name="T8" fmla="*/ 3776 w 37"/>
              <a:gd name="T9" fmla="*/ 0 h 36"/>
              <a:gd name="T10" fmla="*/ 0 w 37"/>
              <a:gd name="T11" fmla="*/ 3748 h 36"/>
              <a:gd name="T12" fmla="*/ 3776 w 37"/>
              <a:gd name="T13" fmla="*/ 56224 h 36"/>
              <a:gd name="T14" fmla="*/ 33981 w 37"/>
              <a:gd name="T15" fmla="*/ 93706 h 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7"/>
              <a:gd name="T25" fmla="*/ 0 h 36"/>
              <a:gd name="T26" fmla="*/ 37 w 37"/>
              <a:gd name="T27" fmla="*/ 36 h 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7" h="36">
                <a:moveTo>
                  <a:pt x="9" y="25"/>
                </a:moveTo>
                <a:cubicBezTo>
                  <a:pt x="17" y="32"/>
                  <a:pt x="27" y="35"/>
                  <a:pt x="37" y="36"/>
                </a:cubicBezTo>
                <a:cubicBezTo>
                  <a:pt x="37" y="33"/>
                  <a:pt x="37" y="31"/>
                  <a:pt x="37" y="29"/>
                </a:cubicBezTo>
                <a:cubicBezTo>
                  <a:pt x="25" y="27"/>
                  <a:pt x="13" y="23"/>
                  <a:pt x="6" y="11"/>
                </a:cubicBezTo>
                <a:cubicBezTo>
                  <a:pt x="4" y="8"/>
                  <a:pt x="2" y="4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9"/>
                  <a:pt x="6" y="23"/>
                  <a:pt x="9" y="25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1" name="Freeform 103"/>
          <p:cNvSpPr>
            <a:spLocks noChangeArrowheads="1"/>
          </p:cNvSpPr>
          <p:nvPr/>
        </p:nvSpPr>
        <p:spPr bwMode="auto">
          <a:xfrm>
            <a:off x="7161213" y="3067050"/>
            <a:ext cx="41275" cy="101600"/>
          </a:xfrm>
          <a:custGeom>
            <a:avLst/>
            <a:gdLst>
              <a:gd name="T0" fmla="*/ 41275 w 11"/>
              <a:gd name="T1" fmla="*/ 101600 h 27"/>
              <a:gd name="T2" fmla="*/ 37523 w 11"/>
              <a:gd name="T3" fmla="*/ 0 h 27"/>
              <a:gd name="T4" fmla="*/ 3752 w 11"/>
              <a:gd name="T5" fmla="*/ 0 h 27"/>
              <a:gd name="T6" fmla="*/ 41275 w 11"/>
              <a:gd name="T7" fmla="*/ 10160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27"/>
              <a:gd name="T14" fmla="*/ 11 w 11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27">
                <a:moveTo>
                  <a:pt x="11" y="27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7" y="0"/>
                  <a:pt x="1" y="0"/>
                </a:cubicBezTo>
                <a:cubicBezTo>
                  <a:pt x="0" y="9"/>
                  <a:pt x="4" y="20"/>
                  <a:pt x="11" y="27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2" name="Freeform 104"/>
          <p:cNvSpPr>
            <a:spLocks noChangeArrowheads="1"/>
          </p:cNvSpPr>
          <p:nvPr/>
        </p:nvSpPr>
        <p:spPr bwMode="auto">
          <a:xfrm>
            <a:off x="7119938" y="3063875"/>
            <a:ext cx="82550" cy="158750"/>
          </a:xfrm>
          <a:custGeom>
            <a:avLst/>
            <a:gdLst>
              <a:gd name="T0" fmla="*/ 3752 w 22"/>
              <a:gd name="T1" fmla="*/ 0 h 42"/>
              <a:gd name="T2" fmla="*/ 63789 w 22"/>
              <a:gd name="T3" fmla="*/ 143631 h 42"/>
              <a:gd name="T4" fmla="*/ 82550 w 22"/>
              <a:gd name="T5" fmla="*/ 158750 h 42"/>
              <a:gd name="T6" fmla="*/ 82550 w 22"/>
              <a:gd name="T7" fmla="*/ 124732 h 42"/>
              <a:gd name="T8" fmla="*/ 52532 w 22"/>
              <a:gd name="T9" fmla="*/ 90714 h 42"/>
              <a:gd name="T10" fmla="*/ 30018 w 22"/>
              <a:gd name="T11" fmla="*/ 3780 h 42"/>
              <a:gd name="T12" fmla="*/ 3752 w 22"/>
              <a:gd name="T13" fmla="*/ 0 h 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42"/>
              <a:gd name="T23" fmla="*/ 22 w 22"/>
              <a:gd name="T24" fmla="*/ 42 h 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42">
                <a:moveTo>
                  <a:pt x="1" y="0"/>
                </a:moveTo>
                <a:cubicBezTo>
                  <a:pt x="0" y="14"/>
                  <a:pt x="7" y="30"/>
                  <a:pt x="17" y="38"/>
                </a:cubicBezTo>
                <a:cubicBezTo>
                  <a:pt x="19" y="40"/>
                  <a:pt x="21" y="41"/>
                  <a:pt x="22" y="42"/>
                </a:cubicBezTo>
                <a:cubicBezTo>
                  <a:pt x="22" y="33"/>
                  <a:pt x="22" y="33"/>
                  <a:pt x="22" y="33"/>
                </a:cubicBezTo>
                <a:cubicBezTo>
                  <a:pt x="19" y="31"/>
                  <a:pt x="16" y="28"/>
                  <a:pt x="14" y="24"/>
                </a:cubicBezTo>
                <a:cubicBezTo>
                  <a:pt x="10" y="17"/>
                  <a:pt x="7" y="9"/>
                  <a:pt x="8" y="1"/>
                </a:cubicBezTo>
                <a:cubicBezTo>
                  <a:pt x="6" y="0"/>
                  <a:pt x="4" y="0"/>
                  <a:pt x="1" y="0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3" name="Freeform 105"/>
          <p:cNvSpPr>
            <a:spLocks noChangeArrowheads="1"/>
          </p:cNvSpPr>
          <p:nvPr/>
        </p:nvSpPr>
        <p:spPr bwMode="auto">
          <a:xfrm>
            <a:off x="6842125" y="3060700"/>
            <a:ext cx="193675" cy="112713"/>
          </a:xfrm>
          <a:custGeom>
            <a:avLst/>
            <a:gdLst>
              <a:gd name="T0" fmla="*/ 34178 w 51"/>
              <a:gd name="T1" fmla="*/ 90170 h 30"/>
              <a:gd name="T2" fmla="*/ 132914 w 51"/>
              <a:gd name="T3" fmla="*/ 101442 h 30"/>
              <a:gd name="T4" fmla="*/ 193675 w 51"/>
              <a:gd name="T5" fmla="*/ 0 h 30"/>
              <a:gd name="T6" fmla="*/ 0 w 51"/>
              <a:gd name="T7" fmla="*/ 3757 h 30"/>
              <a:gd name="T8" fmla="*/ 34178 w 51"/>
              <a:gd name="T9" fmla="*/ 9017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30"/>
              <a:gd name="T17" fmla="*/ 51 w 51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30">
                <a:moveTo>
                  <a:pt x="9" y="24"/>
                </a:moveTo>
                <a:cubicBezTo>
                  <a:pt x="16" y="28"/>
                  <a:pt x="27" y="30"/>
                  <a:pt x="35" y="27"/>
                </a:cubicBezTo>
                <a:cubicBezTo>
                  <a:pt x="48" y="24"/>
                  <a:pt x="51" y="12"/>
                  <a:pt x="51" y="0"/>
                </a:cubicBezTo>
                <a:cubicBezTo>
                  <a:pt x="35" y="0"/>
                  <a:pt x="17" y="0"/>
                  <a:pt x="0" y="1"/>
                </a:cubicBezTo>
                <a:cubicBezTo>
                  <a:pt x="1" y="10"/>
                  <a:pt x="0" y="19"/>
                  <a:pt x="9" y="24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4" name="Freeform 106"/>
          <p:cNvSpPr>
            <a:spLocks noChangeArrowheads="1"/>
          </p:cNvSpPr>
          <p:nvPr/>
        </p:nvSpPr>
        <p:spPr bwMode="auto">
          <a:xfrm>
            <a:off x="6605588" y="4964113"/>
            <a:ext cx="334962" cy="184150"/>
          </a:xfrm>
          <a:custGeom>
            <a:avLst/>
            <a:gdLst>
              <a:gd name="T0" fmla="*/ 0 w 88"/>
              <a:gd name="T1" fmla="*/ 184150 h 49"/>
              <a:gd name="T2" fmla="*/ 334962 w 88"/>
              <a:gd name="T3" fmla="*/ 184150 h 49"/>
              <a:gd name="T4" fmla="*/ 182707 w 88"/>
              <a:gd name="T5" fmla="*/ 11274 h 49"/>
              <a:gd name="T6" fmla="*/ 0 w 88"/>
              <a:gd name="T7" fmla="*/ 184150 h 49"/>
              <a:gd name="T8" fmla="*/ 0 60000 65536"/>
              <a:gd name="T9" fmla="*/ 0 60000 65536"/>
              <a:gd name="T10" fmla="*/ 0 60000 65536"/>
              <a:gd name="T11" fmla="*/ 0 60000 65536"/>
              <a:gd name="T12" fmla="*/ 0 w 88"/>
              <a:gd name="T13" fmla="*/ 0 h 49"/>
              <a:gd name="T14" fmla="*/ 88 w 88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" h="49">
                <a:moveTo>
                  <a:pt x="0" y="49"/>
                </a:moveTo>
                <a:cubicBezTo>
                  <a:pt x="88" y="49"/>
                  <a:pt x="88" y="49"/>
                  <a:pt x="88" y="49"/>
                </a:cubicBezTo>
                <a:cubicBezTo>
                  <a:pt x="88" y="49"/>
                  <a:pt x="87" y="7"/>
                  <a:pt x="48" y="3"/>
                </a:cubicBezTo>
                <a:cubicBezTo>
                  <a:pt x="9" y="0"/>
                  <a:pt x="0" y="49"/>
                  <a:pt x="0" y="49"/>
                </a:cubicBezTo>
                <a:close/>
              </a:path>
            </a:pathLst>
          </a:custGeom>
          <a:solidFill>
            <a:srgbClr val="14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5" name="Freeform 107"/>
          <p:cNvSpPr>
            <a:spLocks noChangeArrowheads="1"/>
          </p:cNvSpPr>
          <p:nvPr/>
        </p:nvSpPr>
        <p:spPr bwMode="auto">
          <a:xfrm>
            <a:off x="6997700" y="4964113"/>
            <a:ext cx="338138" cy="184150"/>
          </a:xfrm>
          <a:custGeom>
            <a:avLst/>
            <a:gdLst>
              <a:gd name="T0" fmla="*/ 338138 w 89"/>
              <a:gd name="T1" fmla="*/ 184150 h 49"/>
              <a:gd name="T2" fmla="*/ 0 w 89"/>
              <a:gd name="T3" fmla="*/ 184150 h 49"/>
              <a:gd name="T4" fmla="*/ 151972 w 89"/>
              <a:gd name="T5" fmla="*/ 11274 h 49"/>
              <a:gd name="T6" fmla="*/ 338138 w 89"/>
              <a:gd name="T7" fmla="*/ 184150 h 49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49"/>
              <a:gd name="T14" fmla="*/ 89 w 89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49">
                <a:moveTo>
                  <a:pt x="89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7"/>
                  <a:pt x="40" y="3"/>
                </a:cubicBezTo>
                <a:cubicBezTo>
                  <a:pt x="79" y="0"/>
                  <a:pt x="89" y="49"/>
                  <a:pt x="89" y="49"/>
                </a:cubicBezTo>
                <a:close/>
              </a:path>
            </a:pathLst>
          </a:custGeom>
          <a:solidFill>
            <a:srgbClr val="14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6" name="Freeform 108"/>
          <p:cNvSpPr>
            <a:spLocks noChangeArrowheads="1"/>
          </p:cNvSpPr>
          <p:nvPr/>
        </p:nvSpPr>
        <p:spPr bwMode="auto">
          <a:xfrm>
            <a:off x="6872288" y="4110038"/>
            <a:ext cx="171450" cy="26987"/>
          </a:xfrm>
          <a:custGeom>
            <a:avLst/>
            <a:gdLst>
              <a:gd name="T0" fmla="*/ 102870 w 45"/>
              <a:gd name="T1" fmla="*/ 26987 h 7"/>
              <a:gd name="T2" fmla="*/ 87630 w 45"/>
              <a:gd name="T3" fmla="*/ 26987 h 7"/>
              <a:gd name="T4" fmla="*/ 72390 w 45"/>
              <a:gd name="T5" fmla="*/ 26987 h 7"/>
              <a:gd name="T6" fmla="*/ 7620 w 45"/>
              <a:gd name="T7" fmla="*/ 19276 h 7"/>
              <a:gd name="T8" fmla="*/ 0 w 45"/>
              <a:gd name="T9" fmla="*/ 7711 h 7"/>
              <a:gd name="T10" fmla="*/ 11430 w 45"/>
              <a:gd name="T11" fmla="*/ 3855 h 7"/>
              <a:gd name="T12" fmla="*/ 72390 w 45"/>
              <a:gd name="T13" fmla="*/ 11566 h 7"/>
              <a:gd name="T14" fmla="*/ 87630 w 45"/>
              <a:gd name="T15" fmla="*/ 11566 h 7"/>
              <a:gd name="T16" fmla="*/ 160020 w 45"/>
              <a:gd name="T17" fmla="*/ 3855 h 7"/>
              <a:gd name="T18" fmla="*/ 171450 w 45"/>
              <a:gd name="T19" fmla="*/ 7711 h 7"/>
              <a:gd name="T20" fmla="*/ 167640 w 45"/>
              <a:gd name="T21" fmla="*/ 19276 h 7"/>
              <a:gd name="T22" fmla="*/ 102870 w 45"/>
              <a:gd name="T23" fmla="*/ 2698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5"/>
              <a:gd name="T37" fmla="*/ 0 h 7"/>
              <a:gd name="T38" fmla="*/ 45 w 45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5" h="7">
                <a:moveTo>
                  <a:pt x="27" y="7"/>
                </a:moveTo>
                <a:cubicBezTo>
                  <a:pt x="26" y="7"/>
                  <a:pt x="25" y="7"/>
                  <a:pt x="23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9" y="7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10" y="3"/>
                  <a:pt x="19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31" y="3"/>
                  <a:pt x="38" y="3"/>
                  <a:pt x="42" y="1"/>
                </a:cubicBezTo>
                <a:cubicBezTo>
                  <a:pt x="43" y="0"/>
                  <a:pt x="44" y="1"/>
                  <a:pt x="45" y="2"/>
                </a:cubicBezTo>
                <a:cubicBezTo>
                  <a:pt x="45" y="3"/>
                  <a:pt x="45" y="4"/>
                  <a:pt x="44" y="5"/>
                </a:cubicBezTo>
                <a:cubicBezTo>
                  <a:pt x="40" y="7"/>
                  <a:pt x="34" y="7"/>
                  <a:pt x="27" y="7"/>
                </a:cubicBezTo>
                <a:close/>
              </a:path>
            </a:pathLst>
          </a:custGeom>
          <a:solidFill>
            <a:srgbClr val="1E1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7" name="Freeform 109"/>
          <p:cNvSpPr>
            <a:spLocks noChangeArrowheads="1"/>
          </p:cNvSpPr>
          <p:nvPr/>
        </p:nvSpPr>
        <p:spPr bwMode="auto">
          <a:xfrm>
            <a:off x="6869113" y="2928938"/>
            <a:ext cx="139700" cy="225425"/>
          </a:xfrm>
          <a:custGeom>
            <a:avLst/>
            <a:gdLst>
              <a:gd name="T0" fmla="*/ 0 w 37"/>
              <a:gd name="T1" fmla="*/ 0 h 60"/>
              <a:gd name="T2" fmla="*/ 0 w 37"/>
              <a:gd name="T3" fmla="*/ 165312 h 60"/>
              <a:gd name="T4" fmla="*/ 75514 w 37"/>
              <a:gd name="T5" fmla="*/ 225425 h 60"/>
              <a:gd name="T6" fmla="*/ 132149 w 37"/>
              <a:gd name="T7" fmla="*/ 157798 h 60"/>
              <a:gd name="T8" fmla="*/ 132149 w 37"/>
              <a:gd name="T9" fmla="*/ 0 h 60"/>
              <a:gd name="T10" fmla="*/ 0 w 37"/>
              <a:gd name="T11" fmla="*/ 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60"/>
              <a:gd name="T20" fmla="*/ 37 w 37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60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60"/>
                  <a:pt x="20" y="60"/>
                </a:cubicBezTo>
                <a:cubicBezTo>
                  <a:pt x="37" y="60"/>
                  <a:pt x="35" y="42"/>
                  <a:pt x="35" y="42"/>
                </a:cubicBezTo>
                <a:cubicBezTo>
                  <a:pt x="35" y="0"/>
                  <a:pt x="35" y="0"/>
                  <a:pt x="3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8" name="Freeform 110"/>
          <p:cNvSpPr>
            <a:spLocks noChangeArrowheads="1"/>
          </p:cNvSpPr>
          <p:nvPr/>
        </p:nvSpPr>
        <p:spPr bwMode="auto">
          <a:xfrm>
            <a:off x="6869113" y="2928938"/>
            <a:ext cx="131762" cy="63500"/>
          </a:xfrm>
          <a:custGeom>
            <a:avLst/>
            <a:gdLst>
              <a:gd name="T0" fmla="*/ 0 w 35"/>
              <a:gd name="T1" fmla="*/ 52294 h 17"/>
              <a:gd name="T2" fmla="*/ 71528 w 35"/>
              <a:gd name="T3" fmla="*/ 56029 h 17"/>
              <a:gd name="T4" fmla="*/ 131762 w 35"/>
              <a:gd name="T5" fmla="*/ 44824 h 17"/>
              <a:gd name="T6" fmla="*/ 131762 w 35"/>
              <a:gd name="T7" fmla="*/ 0 h 17"/>
              <a:gd name="T8" fmla="*/ 0 w 35"/>
              <a:gd name="T9" fmla="*/ 0 h 17"/>
              <a:gd name="T10" fmla="*/ 0 w 35"/>
              <a:gd name="T11" fmla="*/ 52294 h 17"/>
              <a:gd name="T12" fmla="*/ 0 w 35"/>
              <a:gd name="T13" fmla="*/ 52294 h 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"/>
              <a:gd name="T22" fmla="*/ 0 h 17"/>
              <a:gd name="T23" fmla="*/ 35 w 35"/>
              <a:gd name="T24" fmla="*/ 17 h 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" h="17">
                <a:moveTo>
                  <a:pt x="0" y="14"/>
                </a:moveTo>
                <a:cubicBezTo>
                  <a:pt x="5" y="17"/>
                  <a:pt x="13" y="15"/>
                  <a:pt x="19" y="15"/>
                </a:cubicBezTo>
                <a:cubicBezTo>
                  <a:pt x="24" y="15"/>
                  <a:pt x="30" y="14"/>
                  <a:pt x="35" y="12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9" name="Freeform 111"/>
          <p:cNvSpPr>
            <a:spLocks noChangeArrowheads="1"/>
          </p:cNvSpPr>
          <p:nvPr/>
        </p:nvSpPr>
        <p:spPr bwMode="auto">
          <a:xfrm>
            <a:off x="6465888" y="1931988"/>
            <a:ext cx="930275" cy="884237"/>
          </a:xfrm>
          <a:custGeom>
            <a:avLst/>
            <a:gdLst>
              <a:gd name="T0" fmla="*/ 197446 w 245"/>
              <a:gd name="T1" fmla="*/ 884237 h 235"/>
              <a:gd name="T2" fmla="*/ 7594 w 245"/>
              <a:gd name="T3" fmla="*/ 519254 h 235"/>
              <a:gd name="T4" fmla="*/ 497412 w 245"/>
              <a:gd name="T5" fmla="*/ 22576 h 235"/>
              <a:gd name="T6" fmla="*/ 899899 w 245"/>
              <a:gd name="T7" fmla="*/ 526779 h 235"/>
              <a:gd name="T8" fmla="*/ 710047 w 245"/>
              <a:gd name="T9" fmla="*/ 884237 h 235"/>
              <a:gd name="T10" fmla="*/ 197446 w 245"/>
              <a:gd name="T11" fmla="*/ 884237 h 2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5"/>
              <a:gd name="T19" fmla="*/ 0 h 235"/>
              <a:gd name="T20" fmla="*/ 245 w 245"/>
              <a:gd name="T21" fmla="*/ 235 h 2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5" h="235">
                <a:moveTo>
                  <a:pt x="52" y="235"/>
                </a:moveTo>
                <a:cubicBezTo>
                  <a:pt x="52" y="235"/>
                  <a:pt x="5" y="207"/>
                  <a:pt x="2" y="138"/>
                </a:cubicBezTo>
                <a:cubicBezTo>
                  <a:pt x="0" y="68"/>
                  <a:pt x="16" y="0"/>
                  <a:pt x="131" y="6"/>
                </a:cubicBezTo>
                <a:cubicBezTo>
                  <a:pt x="245" y="12"/>
                  <a:pt x="238" y="126"/>
                  <a:pt x="237" y="140"/>
                </a:cubicBezTo>
                <a:cubicBezTo>
                  <a:pt x="235" y="163"/>
                  <a:pt x="222" y="207"/>
                  <a:pt x="187" y="235"/>
                </a:cubicBezTo>
                <a:lnTo>
                  <a:pt x="52" y="235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0" name="Freeform 112"/>
          <p:cNvSpPr>
            <a:spLocks noChangeArrowheads="1"/>
          </p:cNvSpPr>
          <p:nvPr/>
        </p:nvSpPr>
        <p:spPr bwMode="auto">
          <a:xfrm>
            <a:off x="6465888" y="1931988"/>
            <a:ext cx="930275" cy="657225"/>
          </a:xfrm>
          <a:custGeom>
            <a:avLst/>
            <a:gdLst>
              <a:gd name="T0" fmla="*/ 497412 w 245"/>
              <a:gd name="T1" fmla="*/ 22533 h 175"/>
              <a:gd name="T2" fmla="*/ 7594 w 245"/>
              <a:gd name="T3" fmla="*/ 518269 h 175"/>
              <a:gd name="T4" fmla="*/ 26579 w 245"/>
              <a:gd name="T5" fmla="*/ 638447 h 175"/>
              <a:gd name="T6" fmla="*/ 37970 w 245"/>
              <a:gd name="T7" fmla="*/ 552069 h 175"/>
              <a:gd name="T8" fmla="*/ 121505 w 245"/>
              <a:gd name="T9" fmla="*/ 364290 h 175"/>
              <a:gd name="T10" fmla="*/ 451848 w 245"/>
              <a:gd name="T11" fmla="*/ 244112 h 175"/>
              <a:gd name="T12" fmla="*/ 778393 w 245"/>
              <a:gd name="T13" fmla="*/ 379313 h 175"/>
              <a:gd name="T14" fmla="*/ 858131 w 245"/>
              <a:gd name="T15" fmla="*/ 574602 h 175"/>
              <a:gd name="T16" fmla="*/ 865725 w 245"/>
              <a:gd name="T17" fmla="*/ 657225 h 175"/>
              <a:gd name="T18" fmla="*/ 899899 w 245"/>
              <a:gd name="T19" fmla="*/ 525780 h 175"/>
              <a:gd name="T20" fmla="*/ 497412 w 245"/>
              <a:gd name="T21" fmla="*/ 22533 h 1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5"/>
              <a:gd name="T34" fmla="*/ 0 h 175"/>
              <a:gd name="T35" fmla="*/ 245 w 245"/>
              <a:gd name="T36" fmla="*/ 175 h 17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5" h="175">
                <a:moveTo>
                  <a:pt x="131" y="6"/>
                </a:moveTo>
                <a:cubicBezTo>
                  <a:pt x="16" y="0"/>
                  <a:pt x="0" y="68"/>
                  <a:pt x="2" y="138"/>
                </a:cubicBezTo>
                <a:cubicBezTo>
                  <a:pt x="3" y="150"/>
                  <a:pt x="4" y="160"/>
                  <a:pt x="7" y="170"/>
                </a:cubicBezTo>
                <a:cubicBezTo>
                  <a:pt x="8" y="162"/>
                  <a:pt x="8" y="155"/>
                  <a:pt x="10" y="147"/>
                </a:cubicBezTo>
                <a:cubicBezTo>
                  <a:pt x="14" y="130"/>
                  <a:pt x="21" y="112"/>
                  <a:pt x="32" y="97"/>
                </a:cubicBezTo>
                <a:cubicBezTo>
                  <a:pt x="51" y="72"/>
                  <a:pt x="89" y="64"/>
                  <a:pt x="119" y="65"/>
                </a:cubicBezTo>
                <a:cubicBezTo>
                  <a:pt x="151" y="65"/>
                  <a:pt x="185" y="75"/>
                  <a:pt x="205" y="101"/>
                </a:cubicBezTo>
                <a:cubicBezTo>
                  <a:pt x="217" y="116"/>
                  <a:pt x="223" y="134"/>
                  <a:pt x="226" y="153"/>
                </a:cubicBezTo>
                <a:cubicBezTo>
                  <a:pt x="227" y="160"/>
                  <a:pt x="228" y="168"/>
                  <a:pt x="228" y="175"/>
                </a:cubicBezTo>
                <a:cubicBezTo>
                  <a:pt x="233" y="162"/>
                  <a:pt x="236" y="149"/>
                  <a:pt x="237" y="140"/>
                </a:cubicBezTo>
                <a:cubicBezTo>
                  <a:pt x="238" y="126"/>
                  <a:pt x="245" y="12"/>
                  <a:pt x="131" y="6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1" name="Freeform 113"/>
          <p:cNvSpPr>
            <a:spLocks noChangeArrowheads="1"/>
          </p:cNvSpPr>
          <p:nvPr/>
        </p:nvSpPr>
        <p:spPr bwMode="auto">
          <a:xfrm>
            <a:off x="6711950" y="1803400"/>
            <a:ext cx="349250" cy="398463"/>
          </a:xfrm>
          <a:custGeom>
            <a:avLst/>
            <a:gdLst>
              <a:gd name="T0" fmla="*/ 167033 w 92"/>
              <a:gd name="T1" fmla="*/ 398463 h 106"/>
              <a:gd name="T2" fmla="*/ 11389 w 92"/>
              <a:gd name="T3" fmla="*/ 221786 h 106"/>
              <a:gd name="T4" fmla="*/ 53147 w 92"/>
              <a:gd name="T5" fmla="*/ 33832 h 106"/>
              <a:gd name="T6" fmla="*/ 79720 w 92"/>
              <a:gd name="T7" fmla="*/ 124050 h 106"/>
              <a:gd name="T8" fmla="*/ 148052 w 92"/>
              <a:gd name="T9" fmla="*/ 0 h 106"/>
              <a:gd name="T10" fmla="*/ 167033 w 92"/>
              <a:gd name="T11" fmla="*/ 120291 h 106"/>
              <a:gd name="T12" fmla="*/ 220179 w 92"/>
              <a:gd name="T13" fmla="*/ 0 h 106"/>
              <a:gd name="T14" fmla="*/ 250549 w 92"/>
              <a:gd name="T15" fmla="*/ 90218 h 106"/>
              <a:gd name="T16" fmla="*/ 277122 w 92"/>
              <a:gd name="T17" fmla="*/ 7518 h 106"/>
              <a:gd name="T18" fmla="*/ 345454 w 92"/>
              <a:gd name="T19" fmla="*/ 172918 h 106"/>
              <a:gd name="T20" fmla="*/ 235364 w 92"/>
              <a:gd name="T21" fmla="*/ 394704 h 106"/>
              <a:gd name="T22" fmla="*/ 167033 w 92"/>
              <a:gd name="T23" fmla="*/ 398463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2"/>
              <a:gd name="T37" fmla="*/ 0 h 106"/>
              <a:gd name="T38" fmla="*/ 92 w 92"/>
              <a:gd name="T39" fmla="*/ 106 h 10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2" h="106">
                <a:moveTo>
                  <a:pt x="44" y="106"/>
                </a:moveTo>
                <a:cubicBezTo>
                  <a:pt x="44" y="106"/>
                  <a:pt x="5" y="81"/>
                  <a:pt x="3" y="59"/>
                </a:cubicBezTo>
                <a:cubicBezTo>
                  <a:pt x="0" y="37"/>
                  <a:pt x="14" y="9"/>
                  <a:pt x="14" y="9"/>
                </a:cubicBezTo>
                <a:cubicBezTo>
                  <a:pt x="14" y="9"/>
                  <a:pt x="13" y="27"/>
                  <a:pt x="21" y="33"/>
                </a:cubicBezTo>
                <a:cubicBezTo>
                  <a:pt x="21" y="33"/>
                  <a:pt x="23" y="9"/>
                  <a:pt x="39" y="0"/>
                </a:cubicBezTo>
                <a:cubicBezTo>
                  <a:pt x="39" y="0"/>
                  <a:pt x="38" y="24"/>
                  <a:pt x="44" y="32"/>
                </a:cubicBezTo>
                <a:cubicBezTo>
                  <a:pt x="58" y="0"/>
                  <a:pt x="58" y="0"/>
                  <a:pt x="58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4"/>
                  <a:pt x="73" y="12"/>
                  <a:pt x="73" y="2"/>
                </a:cubicBezTo>
                <a:cubicBezTo>
                  <a:pt x="73" y="2"/>
                  <a:pt x="90" y="17"/>
                  <a:pt x="91" y="46"/>
                </a:cubicBezTo>
                <a:cubicBezTo>
                  <a:pt x="92" y="75"/>
                  <a:pt x="83" y="90"/>
                  <a:pt x="62" y="105"/>
                </a:cubicBezTo>
                <a:lnTo>
                  <a:pt x="44" y="106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2" name="Freeform 114"/>
          <p:cNvSpPr>
            <a:spLocks noChangeArrowheads="1"/>
          </p:cNvSpPr>
          <p:nvPr/>
        </p:nvSpPr>
        <p:spPr bwMode="auto">
          <a:xfrm>
            <a:off x="6599238" y="2314575"/>
            <a:ext cx="709612" cy="704850"/>
          </a:xfrm>
          <a:custGeom>
            <a:avLst/>
            <a:gdLst>
              <a:gd name="T0" fmla="*/ 11384 w 187"/>
              <a:gd name="T1" fmla="*/ 0 h 187"/>
              <a:gd name="T2" fmla="*/ 622334 w 187"/>
              <a:gd name="T3" fmla="*/ 0 h 187"/>
              <a:gd name="T4" fmla="*/ 519876 w 187"/>
              <a:gd name="T5" fmla="*/ 618157 h 187"/>
              <a:gd name="T6" fmla="*/ 22768 w 187"/>
              <a:gd name="T7" fmla="*/ 474926 h 187"/>
              <a:gd name="T8" fmla="*/ 11384 w 187"/>
              <a:gd name="T9" fmla="*/ 0 h 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"/>
              <a:gd name="T16" fmla="*/ 0 h 187"/>
              <a:gd name="T17" fmla="*/ 187 w 187"/>
              <a:gd name="T18" fmla="*/ 187 h 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" h="187">
                <a:moveTo>
                  <a:pt x="3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4" y="0"/>
                  <a:pt x="187" y="140"/>
                  <a:pt x="137" y="164"/>
                </a:cubicBezTo>
                <a:cubicBezTo>
                  <a:pt x="87" y="187"/>
                  <a:pt x="11" y="166"/>
                  <a:pt x="6" y="126"/>
                </a:cubicBezTo>
                <a:cubicBezTo>
                  <a:pt x="0" y="87"/>
                  <a:pt x="3" y="0"/>
                  <a:pt x="3" y="0"/>
                </a:cubicBez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3" name="Oval 115"/>
          <p:cNvSpPr>
            <a:spLocks noChangeArrowheads="1"/>
          </p:cNvSpPr>
          <p:nvPr/>
        </p:nvSpPr>
        <p:spPr bwMode="auto">
          <a:xfrm>
            <a:off x="6499225" y="2511425"/>
            <a:ext cx="144463" cy="142875"/>
          </a:xfrm>
          <a:prstGeom prst="ellipse">
            <a:avLst/>
          </a:pr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4" name="Oval 116"/>
          <p:cNvSpPr>
            <a:spLocks noChangeArrowheads="1"/>
          </p:cNvSpPr>
          <p:nvPr/>
        </p:nvSpPr>
        <p:spPr bwMode="auto">
          <a:xfrm>
            <a:off x="7183438" y="2511425"/>
            <a:ext cx="144462" cy="142875"/>
          </a:xfrm>
          <a:prstGeom prst="ellipse">
            <a:avLst/>
          </a:pr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5" name="Oval 117"/>
          <p:cNvSpPr>
            <a:spLocks noChangeArrowheads="1"/>
          </p:cNvSpPr>
          <p:nvPr/>
        </p:nvSpPr>
        <p:spPr bwMode="auto">
          <a:xfrm>
            <a:off x="6692900" y="2462213"/>
            <a:ext cx="80963" cy="79375"/>
          </a:xfrm>
          <a:prstGeom prst="ellipse">
            <a:avLst/>
          </a:pr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6" name="Oval 118"/>
          <p:cNvSpPr>
            <a:spLocks noChangeArrowheads="1"/>
          </p:cNvSpPr>
          <p:nvPr/>
        </p:nvSpPr>
        <p:spPr bwMode="auto">
          <a:xfrm>
            <a:off x="7062788" y="2462213"/>
            <a:ext cx="79375" cy="79375"/>
          </a:xfrm>
          <a:prstGeom prst="ellipse">
            <a:avLst/>
          </a:pr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7" name="Oval 119"/>
          <p:cNvSpPr>
            <a:spLocks noChangeArrowheads="1"/>
          </p:cNvSpPr>
          <p:nvPr/>
        </p:nvSpPr>
        <p:spPr bwMode="auto">
          <a:xfrm>
            <a:off x="6850063" y="2589213"/>
            <a:ext cx="120650" cy="79375"/>
          </a:xfrm>
          <a:prstGeom prst="ellipse">
            <a:avLst/>
          </a:prstGeom>
          <a:solidFill>
            <a:srgbClr val="E5B3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8" name="Freeform 120"/>
          <p:cNvSpPr>
            <a:spLocks noChangeArrowheads="1"/>
          </p:cNvSpPr>
          <p:nvPr/>
        </p:nvSpPr>
        <p:spPr bwMode="auto">
          <a:xfrm>
            <a:off x="6637338" y="2374900"/>
            <a:ext cx="131762" cy="49213"/>
          </a:xfrm>
          <a:custGeom>
            <a:avLst/>
            <a:gdLst>
              <a:gd name="T0" fmla="*/ 7529 w 35"/>
              <a:gd name="T1" fmla="*/ 49213 h 13"/>
              <a:gd name="T2" fmla="*/ 0 w 35"/>
              <a:gd name="T3" fmla="*/ 45427 h 13"/>
              <a:gd name="T4" fmla="*/ 3765 w 35"/>
              <a:gd name="T5" fmla="*/ 34071 h 13"/>
              <a:gd name="T6" fmla="*/ 124233 w 35"/>
              <a:gd name="T7" fmla="*/ 0 h 13"/>
              <a:gd name="T8" fmla="*/ 131762 w 35"/>
              <a:gd name="T9" fmla="*/ 7571 h 13"/>
              <a:gd name="T10" fmla="*/ 124233 w 35"/>
              <a:gd name="T11" fmla="*/ 15142 h 13"/>
              <a:gd name="T12" fmla="*/ 11294 w 35"/>
              <a:gd name="T13" fmla="*/ 49213 h 13"/>
              <a:gd name="T14" fmla="*/ 7529 w 35"/>
              <a:gd name="T15" fmla="*/ 49213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13"/>
              <a:gd name="T26" fmla="*/ 35 w 35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13">
                <a:moveTo>
                  <a:pt x="2" y="13"/>
                </a:moveTo>
                <a:cubicBezTo>
                  <a:pt x="1" y="13"/>
                  <a:pt x="1" y="13"/>
                  <a:pt x="0" y="12"/>
                </a:cubicBezTo>
                <a:cubicBezTo>
                  <a:pt x="0" y="11"/>
                  <a:pt x="0" y="10"/>
                  <a:pt x="1" y="9"/>
                </a:cubicBezTo>
                <a:cubicBezTo>
                  <a:pt x="1" y="9"/>
                  <a:pt x="14" y="0"/>
                  <a:pt x="33" y="0"/>
                </a:cubicBezTo>
                <a:cubicBezTo>
                  <a:pt x="34" y="0"/>
                  <a:pt x="35" y="0"/>
                  <a:pt x="35" y="2"/>
                </a:cubicBezTo>
                <a:cubicBezTo>
                  <a:pt x="35" y="3"/>
                  <a:pt x="34" y="4"/>
                  <a:pt x="33" y="4"/>
                </a:cubicBezTo>
                <a:cubicBezTo>
                  <a:pt x="15" y="4"/>
                  <a:pt x="3" y="13"/>
                  <a:pt x="3" y="13"/>
                </a:cubicBezTo>
                <a:cubicBezTo>
                  <a:pt x="3" y="13"/>
                  <a:pt x="2" y="13"/>
                  <a:pt x="2" y="13"/>
                </a:cubicBezTo>
                <a:close/>
              </a:path>
            </a:pathLst>
          </a:cu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9" name="Freeform 121"/>
          <p:cNvSpPr>
            <a:spLocks noChangeArrowheads="1"/>
          </p:cNvSpPr>
          <p:nvPr/>
        </p:nvSpPr>
        <p:spPr bwMode="auto">
          <a:xfrm>
            <a:off x="7043738" y="2374900"/>
            <a:ext cx="131762" cy="49213"/>
          </a:xfrm>
          <a:custGeom>
            <a:avLst/>
            <a:gdLst>
              <a:gd name="T0" fmla="*/ 124233 w 35"/>
              <a:gd name="T1" fmla="*/ 49213 h 13"/>
              <a:gd name="T2" fmla="*/ 127997 w 35"/>
              <a:gd name="T3" fmla="*/ 45427 h 13"/>
              <a:gd name="T4" fmla="*/ 127997 w 35"/>
              <a:gd name="T5" fmla="*/ 34071 h 13"/>
              <a:gd name="T6" fmla="*/ 7529 w 35"/>
              <a:gd name="T7" fmla="*/ 0 h 13"/>
              <a:gd name="T8" fmla="*/ 0 w 35"/>
              <a:gd name="T9" fmla="*/ 7571 h 13"/>
              <a:gd name="T10" fmla="*/ 7529 w 35"/>
              <a:gd name="T11" fmla="*/ 15142 h 13"/>
              <a:gd name="T12" fmla="*/ 120468 w 35"/>
              <a:gd name="T13" fmla="*/ 49213 h 13"/>
              <a:gd name="T14" fmla="*/ 124233 w 35"/>
              <a:gd name="T15" fmla="*/ 49213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13"/>
              <a:gd name="T26" fmla="*/ 35 w 35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13">
                <a:moveTo>
                  <a:pt x="33" y="13"/>
                </a:moveTo>
                <a:cubicBezTo>
                  <a:pt x="33" y="13"/>
                  <a:pt x="34" y="13"/>
                  <a:pt x="34" y="12"/>
                </a:cubicBezTo>
                <a:cubicBezTo>
                  <a:pt x="35" y="11"/>
                  <a:pt x="35" y="10"/>
                  <a:pt x="34" y="9"/>
                </a:cubicBezTo>
                <a:cubicBezTo>
                  <a:pt x="33" y="9"/>
                  <a:pt x="21" y="0"/>
                  <a:pt x="2" y="0"/>
                </a:cubicBezTo>
                <a:cubicBezTo>
                  <a:pt x="1" y="0"/>
                  <a:pt x="0" y="0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0" y="4"/>
                  <a:pt x="32" y="13"/>
                  <a:pt x="32" y="13"/>
                </a:cubicBezTo>
                <a:cubicBezTo>
                  <a:pt x="32" y="13"/>
                  <a:pt x="32" y="13"/>
                  <a:pt x="33" y="13"/>
                </a:cubicBezTo>
                <a:close/>
              </a:path>
            </a:pathLst>
          </a:cu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0" name="Freeform 122"/>
          <p:cNvSpPr>
            <a:spLocks noChangeArrowheads="1"/>
          </p:cNvSpPr>
          <p:nvPr/>
        </p:nvSpPr>
        <p:spPr bwMode="auto">
          <a:xfrm>
            <a:off x="6773863" y="2781300"/>
            <a:ext cx="300037" cy="53975"/>
          </a:xfrm>
          <a:custGeom>
            <a:avLst/>
            <a:gdLst>
              <a:gd name="T0" fmla="*/ 60767 w 79"/>
              <a:gd name="T1" fmla="*/ 38554 h 14"/>
              <a:gd name="T2" fmla="*/ 3798 w 79"/>
              <a:gd name="T3" fmla="*/ 30843 h 14"/>
              <a:gd name="T4" fmla="*/ 0 w 79"/>
              <a:gd name="T5" fmla="*/ 23132 h 14"/>
              <a:gd name="T6" fmla="*/ 7596 w 79"/>
              <a:gd name="T7" fmla="*/ 15421 h 14"/>
              <a:gd name="T8" fmla="*/ 292441 w 79"/>
              <a:gd name="T9" fmla="*/ 0 h 14"/>
              <a:gd name="T10" fmla="*/ 300037 w 79"/>
              <a:gd name="T11" fmla="*/ 7711 h 14"/>
              <a:gd name="T12" fmla="*/ 296239 w 79"/>
              <a:gd name="T13" fmla="*/ 15421 h 14"/>
              <a:gd name="T14" fmla="*/ 60767 w 79"/>
              <a:gd name="T15" fmla="*/ 38554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"/>
              <a:gd name="T25" fmla="*/ 0 h 14"/>
              <a:gd name="T26" fmla="*/ 79 w 79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9" h="14">
                <a:moveTo>
                  <a:pt x="16" y="10"/>
                </a:moveTo>
                <a:cubicBezTo>
                  <a:pt x="7" y="9"/>
                  <a:pt x="1" y="8"/>
                  <a:pt x="1" y="8"/>
                </a:cubicBezTo>
                <a:cubicBezTo>
                  <a:pt x="0" y="8"/>
                  <a:pt x="0" y="7"/>
                  <a:pt x="0" y="6"/>
                </a:cubicBezTo>
                <a:cubicBezTo>
                  <a:pt x="0" y="5"/>
                  <a:pt x="1" y="4"/>
                  <a:pt x="2" y="4"/>
                </a:cubicBezTo>
                <a:cubicBezTo>
                  <a:pt x="3" y="4"/>
                  <a:pt x="38" y="14"/>
                  <a:pt x="77" y="0"/>
                </a:cubicBezTo>
                <a:cubicBezTo>
                  <a:pt x="78" y="0"/>
                  <a:pt x="79" y="0"/>
                  <a:pt x="79" y="2"/>
                </a:cubicBezTo>
                <a:cubicBezTo>
                  <a:pt x="79" y="3"/>
                  <a:pt x="79" y="4"/>
                  <a:pt x="78" y="4"/>
                </a:cubicBezTo>
                <a:cubicBezTo>
                  <a:pt x="53" y="13"/>
                  <a:pt x="30" y="12"/>
                  <a:pt x="16" y="10"/>
                </a:cubicBezTo>
                <a:close/>
              </a:path>
            </a:pathLst>
          </a:custGeom>
          <a:solidFill>
            <a:srgbClr val="302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1" name="Freeform 123"/>
          <p:cNvSpPr>
            <a:spLocks noEditPoints="1" noChangeArrowheads="1"/>
          </p:cNvSpPr>
          <p:nvPr/>
        </p:nvSpPr>
        <p:spPr bwMode="auto">
          <a:xfrm>
            <a:off x="6762750" y="3316288"/>
            <a:ext cx="376238" cy="373062"/>
          </a:xfrm>
          <a:custGeom>
            <a:avLst/>
            <a:gdLst>
              <a:gd name="T0" fmla="*/ 186219 w 99"/>
              <a:gd name="T1" fmla="*/ 0 h 99"/>
              <a:gd name="T2" fmla="*/ 0 w 99"/>
              <a:gd name="T3" fmla="*/ 184647 h 99"/>
              <a:gd name="T4" fmla="*/ 186219 w 99"/>
              <a:gd name="T5" fmla="*/ 373062 h 99"/>
              <a:gd name="T6" fmla="*/ 376238 w 99"/>
              <a:gd name="T7" fmla="*/ 184647 h 99"/>
              <a:gd name="T8" fmla="*/ 186219 w 99"/>
              <a:gd name="T9" fmla="*/ 0 h 99"/>
              <a:gd name="T10" fmla="*/ 186219 w 99"/>
              <a:gd name="T11" fmla="*/ 335379 h 99"/>
              <a:gd name="T12" fmla="*/ 38004 w 99"/>
              <a:gd name="T13" fmla="*/ 184647 h 99"/>
              <a:gd name="T14" fmla="*/ 186219 w 99"/>
              <a:gd name="T15" fmla="*/ 37683 h 99"/>
              <a:gd name="T16" fmla="*/ 334434 w 99"/>
              <a:gd name="T17" fmla="*/ 184647 h 99"/>
              <a:gd name="T18" fmla="*/ 186219 w 99"/>
              <a:gd name="T19" fmla="*/ 335379 h 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9"/>
              <a:gd name="T31" fmla="*/ 0 h 99"/>
              <a:gd name="T32" fmla="*/ 99 w 99"/>
              <a:gd name="T33" fmla="*/ 99 h 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9" h="99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7"/>
                  <a:pt x="22" y="99"/>
                  <a:pt x="49" y="99"/>
                </a:cubicBezTo>
                <a:cubicBezTo>
                  <a:pt x="76" y="99"/>
                  <a:pt x="99" y="77"/>
                  <a:pt x="99" y="49"/>
                </a:cubicBezTo>
                <a:cubicBezTo>
                  <a:pt x="99" y="22"/>
                  <a:pt x="76" y="0"/>
                  <a:pt x="49" y="0"/>
                </a:cubicBezTo>
                <a:close/>
                <a:moveTo>
                  <a:pt x="49" y="89"/>
                </a:moveTo>
                <a:cubicBezTo>
                  <a:pt x="27" y="89"/>
                  <a:pt x="10" y="71"/>
                  <a:pt x="10" y="49"/>
                </a:cubicBezTo>
                <a:cubicBezTo>
                  <a:pt x="10" y="27"/>
                  <a:pt x="27" y="10"/>
                  <a:pt x="49" y="10"/>
                </a:cubicBezTo>
                <a:cubicBezTo>
                  <a:pt x="71" y="10"/>
                  <a:pt x="88" y="27"/>
                  <a:pt x="88" y="49"/>
                </a:cubicBezTo>
                <a:cubicBezTo>
                  <a:pt x="88" y="71"/>
                  <a:pt x="71" y="89"/>
                  <a:pt x="49" y="89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2" name="Oval 124"/>
          <p:cNvSpPr>
            <a:spLocks noChangeArrowheads="1"/>
          </p:cNvSpPr>
          <p:nvPr/>
        </p:nvSpPr>
        <p:spPr bwMode="auto">
          <a:xfrm>
            <a:off x="6834188" y="3387725"/>
            <a:ext cx="228600" cy="230188"/>
          </a:xfrm>
          <a:prstGeom prst="ellipse">
            <a:avLst/>
          </a:pr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53" name="Freeform 125"/>
          <p:cNvSpPr>
            <a:spLocks noChangeArrowheads="1"/>
          </p:cNvSpPr>
          <p:nvPr/>
        </p:nvSpPr>
        <p:spPr bwMode="auto">
          <a:xfrm>
            <a:off x="6834188" y="3725863"/>
            <a:ext cx="79375" cy="79375"/>
          </a:xfrm>
          <a:custGeom>
            <a:avLst/>
            <a:gdLst>
              <a:gd name="T0" fmla="*/ 68036 w 21"/>
              <a:gd name="T1" fmla="*/ 45357 h 21"/>
              <a:gd name="T2" fmla="*/ 68036 w 21"/>
              <a:gd name="T3" fmla="*/ 11339 h 21"/>
              <a:gd name="T4" fmla="*/ 64256 w 21"/>
              <a:gd name="T5" fmla="*/ 11339 h 21"/>
              <a:gd name="T6" fmla="*/ 56696 w 21"/>
              <a:gd name="T7" fmla="*/ 41577 h 21"/>
              <a:gd name="T8" fmla="*/ 41577 w 21"/>
              <a:gd name="T9" fmla="*/ 79375 h 21"/>
              <a:gd name="T10" fmla="*/ 34018 w 21"/>
              <a:gd name="T11" fmla="*/ 79375 h 21"/>
              <a:gd name="T12" fmla="*/ 22679 w 21"/>
              <a:gd name="T13" fmla="*/ 41577 h 21"/>
              <a:gd name="T14" fmla="*/ 11339 w 21"/>
              <a:gd name="T15" fmla="*/ 11339 h 21"/>
              <a:gd name="T16" fmla="*/ 11339 w 21"/>
              <a:gd name="T17" fmla="*/ 11339 h 21"/>
              <a:gd name="T18" fmla="*/ 11339 w 21"/>
              <a:gd name="T19" fmla="*/ 45357 h 21"/>
              <a:gd name="T20" fmla="*/ 7560 w 21"/>
              <a:gd name="T21" fmla="*/ 79375 h 21"/>
              <a:gd name="T22" fmla="*/ 0 w 21"/>
              <a:gd name="T23" fmla="*/ 79375 h 21"/>
              <a:gd name="T24" fmla="*/ 3780 w 21"/>
              <a:gd name="T25" fmla="*/ 0 h 21"/>
              <a:gd name="T26" fmla="*/ 18899 w 21"/>
              <a:gd name="T27" fmla="*/ 0 h 21"/>
              <a:gd name="T28" fmla="*/ 30238 w 21"/>
              <a:gd name="T29" fmla="*/ 41577 h 21"/>
              <a:gd name="T30" fmla="*/ 37798 w 21"/>
              <a:gd name="T31" fmla="*/ 68036 h 21"/>
              <a:gd name="T32" fmla="*/ 37798 w 21"/>
              <a:gd name="T33" fmla="*/ 68036 h 21"/>
              <a:gd name="T34" fmla="*/ 49137 w 21"/>
              <a:gd name="T35" fmla="*/ 41577 h 21"/>
              <a:gd name="T36" fmla="*/ 60476 w 21"/>
              <a:gd name="T37" fmla="*/ 0 h 21"/>
              <a:gd name="T38" fmla="*/ 75595 w 21"/>
              <a:gd name="T39" fmla="*/ 0 h 21"/>
              <a:gd name="T40" fmla="*/ 79375 w 21"/>
              <a:gd name="T41" fmla="*/ 79375 h 21"/>
              <a:gd name="T42" fmla="*/ 68036 w 21"/>
              <a:gd name="T43" fmla="*/ 79375 h 21"/>
              <a:gd name="T44" fmla="*/ 68036 w 21"/>
              <a:gd name="T45" fmla="*/ 45357 h 2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1"/>
              <a:gd name="T70" fmla="*/ 0 h 21"/>
              <a:gd name="T71" fmla="*/ 21 w 21"/>
              <a:gd name="T72" fmla="*/ 21 h 2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1" h="21">
                <a:moveTo>
                  <a:pt x="18" y="12"/>
                </a:moveTo>
                <a:cubicBezTo>
                  <a:pt x="18" y="9"/>
                  <a:pt x="18" y="6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6"/>
                  <a:pt x="16" y="8"/>
                  <a:pt x="15" y="11"/>
                </a:cubicBezTo>
                <a:cubicBezTo>
                  <a:pt x="11" y="21"/>
                  <a:pt x="11" y="21"/>
                  <a:pt x="11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8"/>
                  <a:pt x="4" y="6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6"/>
                  <a:pt x="3" y="9"/>
                  <a:pt x="3" y="12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5" y="0"/>
                  <a:pt x="5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9" y="13"/>
                  <a:pt x="10" y="15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5"/>
                  <a:pt x="12" y="13"/>
                  <a:pt x="13" y="11"/>
                </a:cubicBezTo>
                <a:cubicBezTo>
                  <a:pt x="16" y="0"/>
                  <a:pt x="16" y="0"/>
                  <a:pt x="16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1"/>
                  <a:pt x="18" y="21"/>
                  <a:pt x="18" y="21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4" name="Rectangle 126"/>
          <p:cNvSpPr>
            <a:spLocks noChangeArrowheads="1"/>
          </p:cNvSpPr>
          <p:nvPr/>
        </p:nvSpPr>
        <p:spPr bwMode="auto">
          <a:xfrm>
            <a:off x="6921500" y="3771900"/>
            <a:ext cx="30163" cy="6350"/>
          </a:xfrm>
          <a:prstGeom prst="rect">
            <a:avLst/>
          </a:pr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55" name="Freeform 127"/>
          <p:cNvSpPr>
            <a:spLocks noChangeArrowheads="1"/>
          </p:cNvSpPr>
          <p:nvPr/>
        </p:nvSpPr>
        <p:spPr bwMode="auto">
          <a:xfrm>
            <a:off x="6962775" y="3730625"/>
            <a:ext cx="26988" cy="74613"/>
          </a:xfrm>
          <a:custGeom>
            <a:avLst/>
            <a:gdLst>
              <a:gd name="T0" fmla="*/ 15875 w 17"/>
              <a:gd name="T1" fmla="*/ 11113 h 47"/>
              <a:gd name="T2" fmla="*/ 15875 w 17"/>
              <a:gd name="T3" fmla="*/ 11113 h 47"/>
              <a:gd name="T4" fmla="*/ 4763 w 17"/>
              <a:gd name="T5" fmla="*/ 19050 h 47"/>
              <a:gd name="T6" fmla="*/ 0 w 17"/>
              <a:gd name="T7" fmla="*/ 11113 h 47"/>
              <a:gd name="T8" fmla="*/ 19050 w 17"/>
              <a:gd name="T9" fmla="*/ 0 h 47"/>
              <a:gd name="T10" fmla="*/ 26988 w 17"/>
              <a:gd name="T11" fmla="*/ 0 h 47"/>
              <a:gd name="T12" fmla="*/ 26988 w 17"/>
              <a:gd name="T13" fmla="*/ 74613 h 47"/>
              <a:gd name="T14" fmla="*/ 15875 w 17"/>
              <a:gd name="T15" fmla="*/ 74613 h 47"/>
              <a:gd name="T16" fmla="*/ 15875 w 17"/>
              <a:gd name="T17" fmla="*/ 11113 h 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47"/>
              <a:gd name="T29" fmla="*/ 17 w 17"/>
              <a:gd name="T30" fmla="*/ 47 h 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47">
                <a:moveTo>
                  <a:pt x="10" y="7"/>
                </a:moveTo>
                <a:lnTo>
                  <a:pt x="10" y="7"/>
                </a:lnTo>
                <a:lnTo>
                  <a:pt x="3" y="12"/>
                </a:lnTo>
                <a:lnTo>
                  <a:pt x="0" y="7"/>
                </a:lnTo>
                <a:lnTo>
                  <a:pt x="12" y="0"/>
                </a:lnTo>
                <a:lnTo>
                  <a:pt x="17" y="0"/>
                </a:lnTo>
                <a:lnTo>
                  <a:pt x="17" y="47"/>
                </a:lnTo>
                <a:lnTo>
                  <a:pt x="10" y="47"/>
                </a:lnTo>
                <a:lnTo>
                  <a:pt x="10" y="7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6" name="Freeform 128"/>
          <p:cNvSpPr>
            <a:spLocks noChangeArrowheads="1"/>
          </p:cNvSpPr>
          <p:nvPr/>
        </p:nvSpPr>
        <p:spPr bwMode="auto">
          <a:xfrm>
            <a:off x="7016750" y="3730625"/>
            <a:ext cx="46038" cy="74613"/>
          </a:xfrm>
          <a:custGeom>
            <a:avLst/>
            <a:gdLst>
              <a:gd name="T0" fmla="*/ 0 w 12"/>
              <a:gd name="T1" fmla="*/ 74613 h 20"/>
              <a:gd name="T2" fmla="*/ 0 w 12"/>
              <a:gd name="T3" fmla="*/ 70882 h 20"/>
              <a:gd name="T4" fmla="*/ 7673 w 12"/>
              <a:gd name="T5" fmla="*/ 63421 h 20"/>
              <a:gd name="T6" fmla="*/ 34529 w 12"/>
              <a:gd name="T7" fmla="*/ 22384 h 20"/>
              <a:gd name="T8" fmla="*/ 19183 w 12"/>
              <a:gd name="T9" fmla="*/ 7461 h 20"/>
              <a:gd name="T10" fmla="*/ 3837 w 12"/>
              <a:gd name="T11" fmla="*/ 14923 h 20"/>
              <a:gd name="T12" fmla="*/ 0 w 12"/>
              <a:gd name="T13" fmla="*/ 7461 h 20"/>
              <a:gd name="T14" fmla="*/ 23019 w 12"/>
              <a:gd name="T15" fmla="*/ 0 h 20"/>
              <a:gd name="T16" fmla="*/ 46038 w 12"/>
              <a:gd name="T17" fmla="*/ 22384 h 20"/>
              <a:gd name="T18" fmla="*/ 19183 w 12"/>
              <a:gd name="T19" fmla="*/ 59690 h 20"/>
              <a:gd name="T20" fmla="*/ 11510 w 12"/>
              <a:gd name="T21" fmla="*/ 67152 h 20"/>
              <a:gd name="T22" fmla="*/ 11510 w 12"/>
              <a:gd name="T23" fmla="*/ 67152 h 20"/>
              <a:gd name="T24" fmla="*/ 46038 w 12"/>
              <a:gd name="T25" fmla="*/ 67152 h 20"/>
              <a:gd name="T26" fmla="*/ 46038 w 12"/>
              <a:gd name="T27" fmla="*/ 74613 h 20"/>
              <a:gd name="T28" fmla="*/ 0 w 12"/>
              <a:gd name="T29" fmla="*/ 74613 h 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"/>
              <a:gd name="T46" fmla="*/ 0 h 20"/>
              <a:gd name="T47" fmla="*/ 12 w 12"/>
              <a:gd name="T48" fmla="*/ 20 h 2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" h="20">
                <a:moveTo>
                  <a:pt x="0" y="20"/>
                </a:moveTo>
                <a:cubicBezTo>
                  <a:pt x="0" y="19"/>
                  <a:pt x="0" y="19"/>
                  <a:pt x="0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7" y="12"/>
                  <a:pt x="9" y="9"/>
                  <a:pt x="9" y="6"/>
                </a:cubicBezTo>
                <a:cubicBezTo>
                  <a:pt x="9" y="4"/>
                  <a:pt x="8" y="2"/>
                  <a:pt x="5" y="2"/>
                </a:cubicBezTo>
                <a:cubicBezTo>
                  <a:pt x="3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cubicBezTo>
                  <a:pt x="12" y="9"/>
                  <a:pt x="9" y="12"/>
                  <a:pt x="5" y="16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0"/>
                  <a:pt x="12" y="20"/>
                  <a:pt x="12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7" name="Freeform 132"/>
          <p:cNvSpPr>
            <a:spLocks noChangeArrowheads="1"/>
          </p:cNvSpPr>
          <p:nvPr/>
        </p:nvSpPr>
        <p:spPr bwMode="auto">
          <a:xfrm>
            <a:off x="9161463" y="3559175"/>
            <a:ext cx="623887" cy="157163"/>
          </a:xfrm>
          <a:custGeom>
            <a:avLst/>
            <a:gdLst>
              <a:gd name="T0" fmla="*/ 15125 w 165"/>
              <a:gd name="T1" fmla="*/ 157163 h 42"/>
              <a:gd name="T2" fmla="*/ 552045 w 165"/>
              <a:gd name="T3" fmla="*/ 142195 h 42"/>
              <a:gd name="T4" fmla="*/ 620106 w 165"/>
              <a:gd name="T5" fmla="*/ 71098 h 42"/>
              <a:gd name="T6" fmla="*/ 536921 w 165"/>
              <a:gd name="T7" fmla="*/ 3742 h 42"/>
              <a:gd name="T8" fmla="*/ 0 w 165"/>
              <a:gd name="T9" fmla="*/ 22452 h 42"/>
              <a:gd name="T10" fmla="*/ 15125 w 165"/>
              <a:gd name="T11" fmla="*/ 157163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"/>
              <a:gd name="T19" fmla="*/ 0 h 42"/>
              <a:gd name="T20" fmla="*/ 165 w 165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" h="42">
                <a:moveTo>
                  <a:pt x="4" y="42"/>
                </a:move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65" y="37"/>
                  <a:pt x="164" y="19"/>
                </a:cubicBezTo>
                <a:cubicBezTo>
                  <a:pt x="164" y="0"/>
                  <a:pt x="142" y="1"/>
                  <a:pt x="142" y="1"/>
                </a:cubicBezTo>
                <a:cubicBezTo>
                  <a:pt x="0" y="6"/>
                  <a:pt x="0" y="6"/>
                  <a:pt x="0" y="6"/>
                </a:cubicBezTo>
                <a:lnTo>
                  <a:pt x="4" y="42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8" name="Freeform 133"/>
          <p:cNvSpPr>
            <a:spLocks noChangeArrowheads="1"/>
          </p:cNvSpPr>
          <p:nvPr/>
        </p:nvSpPr>
        <p:spPr bwMode="auto">
          <a:xfrm>
            <a:off x="8680450" y="3130550"/>
            <a:ext cx="131763" cy="835025"/>
          </a:xfrm>
          <a:custGeom>
            <a:avLst/>
            <a:gdLst>
              <a:gd name="T0" fmla="*/ 120469 w 35"/>
              <a:gd name="T1" fmla="*/ 729707 h 222"/>
              <a:gd name="T2" fmla="*/ 97881 w 35"/>
              <a:gd name="T3" fmla="*/ 823741 h 222"/>
              <a:gd name="T4" fmla="*/ 3765 w 35"/>
              <a:gd name="T5" fmla="*/ 729707 h 222"/>
              <a:gd name="T6" fmla="*/ 11294 w 35"/>
              <a:gd name="T7" fmla="*/ 101557 h 222"/>
              <a:gd name="T8" fmla="*/ 131763 w 35"/>
              <a:gd name="T9" fmla="*/ 0 h 222"/>
              <a:gd name="T10" fmla="*/ 120469 w 35"/>
              <a:gd name="T11" fmla="*/ 729707 h 2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222"/>
              <a:gd name="T20" fmla="*/ 35 w 35"/>
              <a:gd name="T21" fmla="*/ 222 h 2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222">
                <a:moveTo>
                  <a:pt x="32" y="194"/>
                </a:moveTo>
                <a:cubicBezTo>
                  <a:pt x="32" y="194"/>
                  <a:pt x="34" y="216"/>
                  <a:pt x="26" y="219"/>
                </a:cubicBezTo>
                <a:cubicBezTo>
                  <a:pt x="19" y="222"/>
                  <a:pt x="2" y="219"/>
                  <a:pt x="1" y="194"/>
                </a:cubicBezTo>
                <a:cubicBezTo>
                  <a:pt x="0" y="167"/>
                  <a:pt x="2" y="36"/>
                  <a:pt x="3" y="27"/>
                </a:cubicBezTo>
                <a:cubicBezTo>
                  <a:pt x="4" y="10"/>
                  <a:pt x="35" y="0"/>
                  <a:pt x="35" y="0"/>
                </a:cubicBezTo>
                <a:lnTo>
                  <a:pt x="32" y="194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9" name="Freeform 134"/>
          <p:cNvSpPr>
            <a:spLocks noChangeArrowheads="1"/>
          </p:cNvSpPr>
          <p:nvPr/>
        </p:nvSpPr>
        <p:spPr bwMode="auto">
          <a:xfrm>
            <a:off x="9247188" y="3130550"/>
            <a:ext cx="160337" cy="477838"/>
          </a:xfrm>
          <a:custGeom>
            <a:avLst/>
            <a:gdLst>
              <a:gd name="T0" fmla="*/ 160337 w 42"/>
              <a:gd name="T1" fmla="*/ 477838 h 127"/>
              <a:gd name="T2" fmla="*/ 118344 w 42"/>
              <a:gd name="T3" fmla="*/ 101588 h 127"/>
              <a:gd name="T4" fmla="*/ 0 w 42"/>
              <a:gd name="T5" fmla="*/ 0 h 127"/>
              <a:gd name="T6" fmla="*/ 3818 w 42"/>
              <a:gd name="T7" fmla="*/ 477838 h 127"/>
              <a:gd name="T8" fmla="*/ 160337 w 42"/>
              <a:gd name="T9" fmla="*/ 477838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127"/>
              <a:gd name="T17" fmla="*/ 42 w 42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127">
                <a:moveTo>
                  <a:pt x="42" y="127"/>
                </a:moveTo>
                <a:cubicBezTo>
                  <a:pt x="39" y="82"/>
                  <a:pt x="32" y="33"/>
                  <a:pt x="31" y="27"/>
                </a:cubicBezTo>
                <a:cubicBezTo>
                  <a:pt x="30" y="10"/>
                  <a:pt x="0" y="0"/>
                  <a:pt x="0" y="0"/>
                </a:cubicBezTo>
                <a:cubicBezTo>
                  <a:pt x="1" y="127"/>
                  <a:pt x="1" y="127"/>
                  <a:pt x="1" y="127"/>
                </a:cubicBezTo>
                <a:cubicBezTo>
                  <a:pt x="12" y="127"/>
                  <a:pt x="31" y="127"/>
                  <a:pt x="42" y="127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0" name="Freeform 135"/>
          <p:cNvSpPr>
            <a:spLocks noChangeArrowheads="1"/>
          </p:cNvSpPr>
          <p:nvPr/>
        </p:nvSpPr>
        <p:spPr bwMode="auto">
          <a:xfrm>
            <a:off x="8510588" y="4138613"/>
            <a:ext cx="438150" cy="928687"/>
          </a:xfrm>
          <a:custGeom>
            <a:avLst/>
            <a:gdLst>
              <a:gd name="T0" fmla="*/ 313504 w 116"/>
              <a:gd name="T1" fmla="*/ 0 h 247"/>
              <a:gd name="T2" fmla="*/ 324835 w 116"/>
              <a:gd name="T3" fmla="*/ 744454 h 247"/>
              <a:gd name="T4" fmla="*/ 60434 w 116"/>
              <a:gd name="T5" fmla="*/ 872289 h 247"/>
              <a:gd name="T6" fmla="*/ 0 w 116"/>
              <a:gd name="T7" fmla="*/ 928687 h 247"/>
              <a:gd name="T8" fmla="*/ 101983 w 116"/>
              <a:gd name="T9" fmla="*/ 928687 h 247"/>
              <a:gd name="T10" fmla="*/ 392824 w 116"/>
              <a:gd name="T11" fmla="*/ 823411 h 247"/>
              <a:gd name="T12" fmla="*/ 404156 w 116"/>
              <a:gd name="T13" fmla="*/ 800852 h 247"/>
              <a:gd name="T14" fmla="*/ 404156 w 116"/>
              <a:gd name="T15" fmla="*/ 661736 h 247"/>
              <a:gd name="T16" fmla="*/ 430596 w 116"/>
              <a:gd name="T17" fmla="*/ 229352 h 247"/>
              <a:gd name="T18" fmla="*/ 430596 w 116"/>
              <a:gd name="T19" fmla="*/ 18799 h 247"/>
              <a:gd name="T20" fmla="*/ 313504 w 116"/>
              <a:gd name="T21" fmla="*/ 0 h 2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"/>
              <a:gd name="T34" fmla="*/ 0 h 247"/>
              <a:gd name="T35" fmla="*/ 116 w 116"/>
              <a:gd name="T36" fmla="*/ 247 h 2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" h="247">
                <a:moveTo>
                  <a:pt x="83" y="0"/>
                </a:moveTo>
                <a:cubicBezTo>
                  <a:pt x="83" y="0"/>
                  <a:pt x="90" y="190"/>
                  <a:pt x="86" y="198"/>
                </a:cubicBezTo>
                <a:cubicBezTo>
                  <a:pt x="83" y="206"/>
                  <a:pt x="25" y="227"/>
                  <a:pt x="16" y="232"/>
                </a:cubicBezTo>
                <a:cubicBezTo>
                  <a:pt x="6" y="238"/>
                  <a:pt x="0" y="247"/>
                  <a:pt x="0" y="247"/>
                </a:cubicBezTo>
                <a:cubicBezTo>
                  <a:pt x="27" y="247"/>
                  <a:pt x="27" y="247"/>
                  <a:pt x="27" y="247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107" y="213"/>
                  <a:pt x="107" y="213"/>
                  <a:pt x="107" y="213"/>
                </a:cubicBezTo>
                <a:cubicBezTo>
                  <a:pt x="107" y="176"/>
                  <a:pt x="107" y="176"/>
                  <a:pt x="107" y="176"/>
                </a:cubicBezTo>
                <a:cubicBezTo>
                  <a:pt x="107" y="176"/>
                  <a:pt x="116" y="82"/>
                  <a:pt x="114" y="61"/>
                </a:cubicBezTo>
                <a:cubicBezTo>
                  <a:pt x="113" y="40"/>
                  <a:pt x="114" y="5"/>
                  <a:pt x="114" y="5"/>
                </a:cubicBezTo>
                <a:lnTo>
                  <a:pt x="83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1" name="Freeform 136"/>
          <p:cNvSpPr>
            <a:spLocks noChangeArrowheads="1"/>
          </p:cNvSpPr>
          <p:nvPr/>
        </p:nvSpPr>
        <p:spPr bwMode="auto">
          <a:xfrm>
            <a:off x="8510588" y="4940300"/>
            <a:ext cx="404812" cy="150813"/>
          </a:xfrm>
          <a:custGeom>
            <a:avLst/>
            <a:gdLst>
              <a:gd name="T0" fmla="*/ 101600 w 255"/>
              <a:gd name="T1" fmla="*/ 146050 h 95"/>
              <a:gd name="T2" fmla="*/ 331787 w 255"/>
              <a:gd name="T3" fmla="*/ 49213 h 95"/>
              <a:gd name="T4" fmla="*/ 358775 w 255"/>
              <a:gd name="T5" fmla="*/ 150813 h 95"/>
              <a:gd name="T6" fmla="*/ 393700 w 255"/>
              <a:gd name="T7" fmla="*/ 146050 h 95"/>
              <a:gd name="T8" fmla="*/ 404812 w 255"/>
              <a:gd name="T9" fmla="*/ 0 h 95"/>
              <a:gd name="T10" fmla="*/ 109537 w 255"/>
              <a:gd name="T11" fmla="*/ 120650 h 95"/>
              <a:gd name="T12" fmla="*/ 0 w 255"/>
              <a:gd name="T13" fmla="*/ 127000 h 95"/>
              <a:gd name="T14" fmla="*/ 0 w 255"/>
              <a:gd name="T15" fmla="*/ 146050 h 95"/>
              <a:gd name="T16" fmla="*/ 101600 w 255"/>
              <a:gd name="T17" fmla="*/ 14605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5"/>
              <a:gd name="T28" fmla="*/ 0 h 95"/>
              <a:gd name="T29" fmla="*/ 255 w 255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5" h="95">
                <a:moveTo>
                  <a:pt x="64" y="92"/>
                </a:moveTo>
                <a:lnTo>
                  <a:pt x="209" y="31"/>
                </a:lnTo>
                <a:lnTo>
                  <a:pt x="226" y="95"/>
                </a:lnTo>
                <a:lnTo>
                  <a:pt x="248" y="92"/>
                </a:lnTo>
                <a:lnTo>
                  <a:pt x="255" y="0"/>
                </a:lnTo>
                <a:lnTo>
                  <a:pt x="69" y="76"/>
                </a:lnTo>
                <a:lnTo>
                  <a:pt x="0" y="80"/>
                </a:lnTo>
                <a:lnTo>
                  <a:pt x="0" y="92"/>
                </a:lnTo>
                <a:lnTo>
                  <a:pt x="64" y="9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2" name="Freeform 137"/>
          <p:cNvSpPr>
            <a:spLocks noChangeArrowheads="1"/>
          </p:cNvSpPr>
          <p:nvPr/>
        </p:nvSpPr>
        <p:spPr bwMode="auto">
          <a:xfrm>
            <a:off x="8585200" y="4981575"/>
            <a:ext cx="87313" cy="90488"/>
          </a:xfrm>
          <a:custGeom>
            <a:avLst/>
            <a:gdLst>
              <a:gd name="T0" fmla="*/ 7938 w 55"/>
              <a:gd name="T1" fmla="*/ 19050 h 57"/>
              <a:gd name="T2" fmla="*/ 0 w 55"/>
              <a:gd name="T3" fmla="*/ 90488 h 57"/>
              <a:gd name="T4" fmla="*/ 34925 w 55"/>
              <a:gd name="T5" fmla="*/ 90488 h 57"/>
              <a:gd name="T6" fmla="*/ 87313 w 55"/>
              <a:gd name="T7" fmla="*/ 63500 h 57"/>
              <a:gd name="T8" fmla="*/ 53975 w 55"/>
              <a:gd name="T9" fmla="*/ 0 h 57"/>
              <a:gd name="T10" fmla="*/ 7938 w 55"/>
              <a:gd name="T11" fmla="*/ 1905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5" y="12"/>
                </a:moveTo>
                <a:lnTo>
                  <a:pt x="0" y="57"/>
                </a:lnTo>
                <a:lnTo>
                  <a:pt x="22" y="57"/>
                </a:lnTo>
                <a:lnTo>
                  <a:pt x="55" y="40"/>
                </a:lnTo>
                <a:lnTo>
                  <a:pt x="34" y="0"/>
                </a:lnTo>
                <a:lnTo>
                  <a:pt x="5" y="1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3" name="Freeform 138"/>
          <p:cNvSpPr>
            <a:spLocks noChangeArrowheads="1"/>
          </p:cNvSpPr>
          <p:nvPr/>
        </p:nvSpPr>
        <p:spPr bwMode="auto">
          <a:xfrm>
            <a:off x="9137650" y="4138613"/>
            <a:ext cx="439738" cy="928687"/>
          </a:xfrm>
          <a:custGeom>
            <a:avLst/>
            <a:gdLst>
              <a:gd name="T0" fmla="*/ 121307 w 116"/>
              <a:gd name="T1" fmla="*/ 0 h 247"/>
              <a:gd name="T2" fmla="*/ 109935 w 116"/>
              <a:gd name="T3" fmla="*/ 744454 h 247"/>
              <a:gd name="T4" fmla="*/ 379084 w 116"/>
              <a:gd name="T5" fmla="*/ 872289 h 247"/>
              <a:gd name="T6" fmla="*/ 439738 w 116"/>
              <a:gd name="T7" fmla="*/ 928687 h 247"/>
              <a:gd name="T8" fmla="*/ 337385 w 116"/>
              <a:gd name="T9" fmla="*/ 928687 h 247"/>
              <a:gd name="T10" fmla="*/ 41699 w 116"/>
              <a:gd name="T11" fmla="*/ 823411 h 247"/>
              <a:gd name="T12" fmla="*/ 30327 w 116"/>
              <a:gd name="T13" fmla="*/ 800852 h 247"/>
              <a:gd name="T14" fmla="*/ 30327 w 116"/>
              <a:gd name="T15" fmla="*/ 661736 h 247"/>
              <a:gd name="T16" fmla="*/ 3791 w 116"/>
              <a:gd name="T17" fmla="*/ 229352 h 247"/>
              <a:gd name="T18" fmla="*/ 3791 w 116"/>
              <a:gd name="T19" fmla="*/ 18799 h 247"/>
              <a:gd name="T20" fmla="*/ 121307 w 116"/>
              <a:gd name="T21" fmla="*/ 0 h 2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"/>
              <a:gd name="T34" fmla="*/ 0 h 247"/>
              <a:gd name="T35" fmla="*/ 116 w 116"/>
              <a:gd name="T36" fmla="*/ 247 h 2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" h="247">
                <a:moveTo>
                  <a:pt x="32" y="0"/>
                </a:moveTo>
                <a:cubicBezTo>
                  <a:pt x="32" y="0"/>
                  <a:pt x="26" y="190"/>
                  <a:pt x="29" y="198"/>
                </a:cubicBezTo>
                <a:cubicBezTo>
                  <a:pt x="33" y="206"/>
                  <a:pt x="90" y="227"/>
                  <a:pt x="100" y="232"/>
                </a:cubicBezTo>
                <a:cubicBezTo>
                  <a:pt x="109" y="238"/>
                  <a:pt x="116" y="247"/>
                  <a:pt x="116" y="247"/>
                </a:cubicBezTo>
                <a:cubicBezTo>
                  <a:pt x="89" y="247"/>
                  <a:pt x="89" y="247"/>
                  <a:pt x="89" y="247"/>
                </a:cubicBezTo>
                <a:cubicBezTo>
                  <a:pt x="11" y="219"/>
                  <a:pt x="11" y="219"/>
                  <a:pt x="11" y="219"/>
                </a:cubicBezTo>
                <a:cubicBezTo>
                  <a:pt x="8" y="213"/>
                  <a:pt x="8" y="213"/>
                  <a:pt x="8" y="213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6"/>
                  <a:pt x="0" y="82"/>
                  <a:pt x="1" y="61"/>
                </a:cubicBezTo>
                <a:cubicBezTo>
                  <a:pt x="3" y="40"/>
                  <a:pt x="1" y="5"/>
                  <a:pt x="1" y="5"/>
                </a:cubicBezTo>
                <a:lnTo>
                  <a:pt x="32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4" name="Freeform 139"/>
          <p:cNvSpPr>
            <a:spLocks noChangeArrowheads="1"/>
          </p:cNvSpPr>
          <p:nvPr/>
        </p:nvSpPr>
        <p:spPr bwMode="auto">
          <a:xfrm>
            <a:off x="9167813" y="4940300"/>
            <a:ext cx="409575" cy="150813"/>
          </a:xfrm>
          <a:custGeom>
            <a:avLst/>
            <a:gdLst>
              <a:gd name="T0" fmla="*/ 306388 w 258"/>
              <a:gd name="T1" fmla="*/ 146050 h 95"/>
              <a:gd name="T2" fmla="*/ 73025 w 258"/>
              <a:gd name="T3" fmla="*/ 49213 h 95"/>
              <a:gd name="T4" fmla="*/ 46038 w 258"/>
              <a:gd name="T5" fmla="*/ 150813 h 95"/>
              <a:gd name="T6" fmla="*/ 12700 w 258"/>
              <a:gd name="T7" fmla="*/ 146050 h 95"/>
              <a:gd name="T8" fmla="*/ 0 w 258"/>
              <a:gd name="T9" fmla="*/ 0 h 95"/>
              <a:gd name="T10" fmla="*/ 300038 w 258"/>
              <a:gd name="T11" fmla="*/ 120650 h 95"/>
              <a:gd name="T12" fmla="*/ 409575 w 258"/>
              <a:gd name="T13" fmla="*/ 127000 h 95"/>
              <a:gd name="T14" fmla="*/ 409575 w 258"/>
              <a:gd name="T15" fmla="*/ 146050 h 95"/>
              <a:gd name="T16" fmla="*/ 306388 w 258"/>
              <a:gd name="T17" fmla="*/ 14605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8"/>
              <a:gd name="T28" fmla="*/ 0 h 95"/>
              <a:gd name="T29" fmla="*/ 258 w 258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8" h="95">
                <a:moveTo>
                  <a:pt x="193" y="92"/>
                </a:moveTo>
                <a:lnTo>
                  <a:pt x="46" y="31"/>
                </a:lnTo>
                <a:lnTo>
                  <a:pt x="29" y="95"/>
                </a:lnTo>
                <a:lnTo>
                  <a:pt x="8" y="92"/>
                </a:lnTo>
                <a:lnTo>
                  <a:pt x="0" y="0"/>
                </a:lnTo>
                <a:lnTo>
                  <a:pt x="189" y="76"/>
                </a:lnTo>
                <a:lnTo>
                  <a:pt x="258" y="80"/>
                </a:lnTo>
                <a:lnTo>
                  <a:pt x="258" y="92"/>
                </a:lnTo>
                <a:lnTo>
                  <a:pt x="193" y="9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5" name="Freeform 140"/>
          <p:cNvSpPr>
            <a:spLocks noChangeArrowheads="1"/>
          </p:cNvSpPr>
          <p:nvPr/>
        </p:nvSpPr>
        <p:spPr bwMode="auto">
          <a:xfrm>
            <a:off x="9410700" y="4981575"/>
            <a:ext cx="87313" cy="90488"/>
          </a:xfrm>
          <a:custGeom>
            <a:avLst/>
            <a:gdLst>
              <a:gd name="T0" fmla="*/ 79375 w 55"/>
              <a:gd name="T1" fmla="*/ 19050 h 57"/>
              <a:gd name="T2" fmla="*/ 87313 w 55"/>
              <a:gd name="T3" fmla="*/ 90488 h 57"/>
              <a:gd name="T4" fmla="*/ 57150 w 55"/>
              <a:gd name="T5" fmla="*/ 90488 h 57"/>
              <a:gd name="T6" fmla="*/ 0 w 55"/>
              <a:gd name="T7" fmla="*/ 63500 h 57"/>
              <a:gd name="T8" fmla="*/ 38100 w 55"/>
              <a:gd name="T9" fmla="*/ 0 h 57"/>
              <a:gd name="T10" fmla="*/ 79375 w 55"/>
              <a:gd name="T11" fmla="*/ 1905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50" y="12"/>
                </a:moveTo>
                <a:lnTo>
                  <a:pt x="55" y="57"/>
                </a:lnTo>
                <a:lnTo>
                  <a:pt x="36" y="57"/>
                </a:lnTo>
                <a:lnTo>
                  <a:pt x="0" y="40"/>
                </a:lnTo>
                <a:lnTo>
                  <a:pt x="24" y="0"/>
                </a:lnTo>
                <a:lnTo>
                  <a:pt x="50" y="1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6" name="Freeform 141"/>
          <p:cNvSpPr>
            <a:spLocks noChangeArrowheads="1"/>
          </p:cNvSpPr>
          <p:nvPr/>
        </p:nvSpPr>
        <p:spPr bwMode="auto">
          <a:xfrm>
            <a:off x="8729663" y="3100388"/>
            <a:ext cx="604837" cy="706437"/>
          </a:xfrm>
          <a:custGeom>
            <a:avLst/>
            <a:gdLst>
              <a:gd name="T0" fmla="*/ 464968 w 160"/>
              <a:gd name="T1" fmla="*/ 511040 h 188"/>
              <a:gd name="T2" fmla="*/ 476309 w 160"/>
              <a:gd name="T3" fmla="*/ 503524 h 188"/>
              <a:gd name="T4" fmla="*/ 604837 w 160"/>
              <a:gd name="T5" fmla="*/ 503524 h 188"/>
              <a:gd name="T6" fmla="*/ 597277 w 160"/>
              <a:gd name="T7" fmla="*/ 150306 h 188"/>
              <a:gd name="T8" fmla="*/ 291078 w 160"/>
              <a:gd name="T9" fmla="*/ 3758 h 188"/>
              <a:gd name="T10" fmla="*/ 0 w 160"/>
              <a:gd name="T11" fmla="*/ 157821 h 188"/>
              <a:gd name="T12" fmla="*/ 11341 w 160"/>
              <a:gd name="T13" fmla="*/ 706437 h 188"/>
              <a:gd name="T14" fmla="*/ 449848 w 160"/>
              <a:gd name="T15" fmla="*/ 706437 h 188"/>
              <a:gd name="T16" fmla="*/ 464968 w 160"/>
              <a:gd name="T17" fmla="*/ 511040 h 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0"/>
              <a:gd name="T28" fmla="*/ 0 h 188"/>
              <a:gd name="T29" fmla="*/ 160 w 160"/>
              <a:gd name="T30" fmla="*/ 188 h 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0" h="188">
                <a:moveTo>
                  <a:pt x="123" y="136"/>
                </a:moveTo>
                <a:cubicBezTo>
                  <a:pt x="124" y="135"/>
                  <a:pt x="125" y="134"/>
                  <a:pt x="126" y="134"/>
                </a:cubicBezTo>
                <a:cubicBezTo>
                  <a:pt x="138" y="134"/>
                  <a:pt x="149" y="134"/>
                  <a:pt x="160" y="134"/>
                </a:cubicBezTo>
                <a:cubicBezTo>
                  <a:pt x="160" y="97"/>
                  <a:pt x="159" y="52"/>
                  <a:pt x="158" y="40"/>
                </a:cubicBezTo>
                <a:cubicBezTo>
                  <a:pt x="156" y="18"/>
                  <a:pt x="136" y="0"/>
                  <a:pt x="77" y="1"/>
                </a:cubicBezTo>
                <a:cubicBezTo>
                  <a:pt x="11" y="1"/>
                  <a:pt x="0" y="21"/>
                  <a:pt x="0" y="42"/>
                </a:cubicBezTo>
                <a:cubicBezTo>
                  <a:pt x="0" y="62"/>
                  <a:pt x="3" y="188"/>
                  <a:pt x="3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121" y="171"/>
                  <a:pt x="120" y="153"/>
                  <a:pt x="123" y="136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7" name="Freeform 142"/>
          <p:cNvSpPr>
            <a:spLocks noChangeArrowheads="1"/>
          </p:cNvSpPr>
          <p:nvPr/>
        </p:nvSpPr>
        <p:spPr bwMode="auto">
          <a:xfrm>
            <a:off x="8948738" y="2963863"/>
            <a:ext cx="147637" cy="211137"/>
          </a:xfrm>
          <a:custGeom>
            <a:avLst/>
            <a:gdLst>
              <a:gd name="T0" fmla="*/ 147637 w 39"/>
              <a:gd name="T1" fmla="*/ 0 h 56"/>
              <a:gd name="T2" fmla="*/ 0 w 39"/>
              <a:gd name="T3" fmla="*/ 0 h 56"/>
              <a:gd name="T4" fmla="*/ 0 w 39"/>
              <a:gd name="T5" fmla="*/ 147042 h 56"/>
              <a:gd name="T6" fmla="*/ 75711 w 39"/>
              <a:gd name="T7" fmla="*/ 211137 h 56"/>
              <a:gd name="T8" fmla="*/ 147637 w 39"/>
              <a:gd name="T9" fmla="*/ 147042 h 56"/>
              <a:gd name="T10" fmla="*/ 147637 w 39"/>
              <a:gd name="T11" fmla="*/ 0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56"/>
              <a:gd name="T20" fmla="*/ 39 w 39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56">
                <a:moveTo>
                  <a:pt x="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9"/>
                  <a:pt x="10" y="56"/>
                  <a:pt x="20" y="56"/>
                </a:cubicBezTo>
                <a:cubicBezTo>
                  <a:pt x="30" y="56"/>
                  <a:pt x="38" y="49"/>
                  <a:pt x="39" y="39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8" name="Freeform 143"/>
          <p:cNvSpPr>
            <a:spLocks noChangeArrowheads="1"/>
          </p:cNvSpPr>
          <p:nvPr/>
        </p:nvSpPr>
        <p:spPr bwMode="auto">
          <a:xfrm>
            <a:off x="8948738" y="2963863"/>
            <a:ext cx="147637" cy="95250"/>
          </a:xfrm>
          <a:custGeom>
            <a:avLst/>
            <a:gdLst>
              <a:gd name="T0" fmla="*/ 147637 w 39"/>
              <a:gd name="T1" fmla="*/ 80010 h 25"/>
              <a:gd name="T2" fmla="*/ 147637 w 39"/>
              <a:gd name="T3" fmla="*/ 0 h 25"/>
              <a:gd name="T4" fmla="*/ 0 w 39"/>
              <a:gd name="T5" fmla="*/ 0 h 25"/>
              <a:gd name="T6" fmla="*/ 0 w 39"/>
              <a:gd name="T7" fmla="*/ 83820 h 25"/>
              <a:gd name="T8" fmla="*/ 75711 w 39"/>
              <a:gd name="T9" fmla="*/ 91440 h 25"/>
              <a:gd name="T10" fmla="*/ 147637 w 39"/>
              <a:gd name="T11" fmla="*/ 80010 h 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25"/>
              <a:gd name="T20" fmla="*/ 39 w 39"/>
              <a:gd name="T21" fmla="*/ 25 h 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25">
                <a:moveTo>
                  <a:pt x="39" y="21"/>
                </a:moveTo>
                <a:cubicBezTo>
                  <a:pt x="39" y="0"/>
                  <a:pt x="39" y="0"/>
                  <a:pt x="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4"/>
                  <a:pt x="12" y="25"/>
                  <a:pt x="20" y="24"/>
                </a:cubicBezTo>
                <a:cubicBezTo>
                  <a:pt x="29" y="24"/>
                  <a:pt x="38" y="22"/>
                  <a:pt x="39" y="21"/>
                </a:cubicBez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9" name="Freeform 144"/>
          <p:cNvSpPr>
            <a:spLocks noChangeArrowheads="1"/>
          </p:cNvSpPr>
          <p:nvPr/>
        </p:nvSpPr>
        <p:spPr bwMode="auto">
          <a:xfrm>
            <a:off x="8412163" y="1955800"/>
            <a:ext cx="1195387" cy="1133475"/>
          </a:xfrm>
          <a:custGeom>
            <a:avLst/>
            <a:gdLst>
              <a:gd name="T0" fmla="*/ 567431 w 316"/>
              <a:gd name="T1" fmla="*/ 7531 h 301"/>
              <a:gd name="T2" fmla="*/ 185361 w 316"/>
              <a:gd name="T3" fmla="*/ 180753 h 301"/>
              <a:gd name="T4" fmla="*/ 22697 w 316"/>
              <a:gd name="T5" fmla="*/ 662763 h 301"/>
              <a:gd name="T6" fmla="*/ 83223 w 316"/>
              <a:gd name="T7" fmla="*/ 583683 h 301"/>
              <a:gd name="T8" fmla="*/ 226972 w 316"/>
              <a:gd name="T9" fmla="*/ 1035567 h 301"/>
              <a:gd name="T10" fmla="*/ 469076 w 316"/>
              <a:gd name="T11" fmla="*/ 1046864 h 301"/>
              <a:gd name="T12" fmla="*/ 779271 w 316"/>
              <a:gd name="T13" fmla="*/ 1035567 h 301"/>
              <a:gd name="T14" fmla="*/ 919237 w 316"/>
              <a:gd name="T15" fmla="*/ 1046864 h 301"/>
              <a:gd name="T16" fmla="*/ 1089467 w 316"/>
              <a:gd name="T17" fmla="*/ 579917 h 301"/>
              <a:gd name="T18" fmla="*/ 1168907 w 316"/>
              <a:gd name="T19" fmla="*/ 587449 h 301"/>
              <a:gd name="T20" fmla="*/ 1097032 w 316"/>
              <a:gd name="T21" fmla="*/ 436821 h 301"/>
              <a:gd name="T22" fmla="*/ 567431 w 316"/>
              <a:gd name="T23" fmla="*/ 7531 h 3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16"/>
              <a:gd name="T37" fmla="*/ 0 h 301"/>
              <a:gd name="T38" fmla="*/ 316 w 316"/>
              <a:gd name="T39" fmla="*/ 301 h 30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16" h="301">
                <a:moveTo>
                  <a:pt x="150" y="2"/>
                </a:moveTo>
                <a:cubicBezTo>
                  <a:pt x="150" y="2"/>
                  <a:pt x="88" y="1"/>
                  <a:pt x="49" y="48"/>
                </a:cubicBezTo>
                <a:cubicBezTo>
                  <a:pt x="25" y="76"/>
                  <a:pt x="0" y="131"/>
                  <a:pt x="6" y="176"/>
                </a:cubicBezTo>
                <a:cubicBezTo>
                  <a:pt x="6" y="176"/>
                  <a:pt x="18" y="169"/>
                  <a:pt x="22" y="155"/>
                </a:cubicBezTo>
                <a:cubicBezTo>
                  <a:pt x="22" y="155"/>
                  <a:pt x="3" y="249"/>
                  <a:pt x="60" y="275"/>
                </a:cubicBezTo>
                <a:cubicBezTo>
                  <a:pt x="118" y="301"/>
                  <a:pt x="124" y="278"/>
                  <a:pt x="124" y="278"/>
                </a:cubicBezTo>
                <a:cubicBezTo>
                  <a:pt x="206" y="275"/>
                  <a:pt x="206" y="275"/>
                  <a:pt x="206" y="275"/>
                </a:cubicBezTo>
                <a:cubicBezTo>
                  <a:pt x="206" y="275"/>
                  <a:pt x="217" y="282"/>
                  <a:pt x="243" y="278"/>
                </a:cubicBezTo>
                <a:cubicBezTo>
                  <a:pt x="269" y="274"/>
                  <a:pt x="316" y="218"/>
                  <a:pt x="288" y="154"/>
                </a:cubicBezTo>
                <a:cubicBezTo>
                  <a:pt x="288" y="154"/>
                  <a:pt x="297" y="158"/>
                  <a:pt x="309" y="156"/>
                </a:cubicBezTo>
                <a:cubicBezTo>
                  <a:pt x="309" y="156"/>
                  <a:pt x="294" y="140"/>
                  <a:pt x="290" y="116"/>
                </a:cubicBezTo>
                <a:cubicBezTo>
                  <a:pt x="286" y="92"/>
                  <a:pt x="277" y="0"/>
                  <a:pt x="150" y="2"/>
                </a:cubicBezTo>
                <a:close/>
              </a:path>
            </a:pathLst>
          </a:custGeom>
          <a:solidFill>
            <a:srgbClr val="642D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0" name="Freeform 145"/>
          <p:cNvSpPr>
            <a:spLocks noChangeArrowheads="1"/>
          </p:cNvSpPr>
          <p:nvPr/>
        </p:nvSpPr>
        <p:spPr bwMode="auto">
          <a:xfrm>
            <a:off x="8653463" y="2260600"/>
            <a:ext cx="784225" cy="809625"/>
          </a:xfrm>
          <a:custGeom>
            <a:avLst/>
            <a:gdLst>
              <a:gd name="T0" fmla="*/ 716032 w 207"/>
              <a:gd name="T1" fmla="*/ 241005 h 215"/>
              <a:gd name="T2" fmla="*/ 469777 w 207"/>
              <a:gd name="T3" fmla="*/ 775734 h 215"/>
              <a:gd name="T4" fmla="*/ 0 w 207"/>
              <a:gd name="T5" fmla="*/ 414227 h 215"/>
              <a:gd name="T6" fmla="*/ 41674 w 207"/>
              <a:gd name="T7" fmla="*/ 342678 h 215"/>
              <a:gd name="T8" fmla="*/ 151541 w 207"/>
              <a:gd name="T9" fmla="*/ 316319 h 215"/>
              <a:gd name="T10" fmla="*/ 359910 w 207"/>
              <a:gd name="T11" fmla="*/ 64017 h 215"/>
              <a:gd name="T12" fmla="*/ 272774 w 207"/>
              <a:gd name="T13" fmla="*/ 274896 h 215"/>
              <a:gd name="T14" fmla="*/ 462200 w 207"/>
              <a:gd name="T15" fmla="*/ 0 h 215"/>
              <a:gd name="T16" fmla="*/ 716032 w 207"/>
              <a:gd name="T17" fmla="*/ 241005 h 2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"/>
              <a:gd name="T28" fmla="*/ 0 h 215"/>
              <a:gd name="T29" fmla="*/ 207 w 207"/>
              <a:gd name="T30" fmla="*/ 215 h 2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" h="215">
                <a:moveTo>
                  <a:pt x="189" y="64"/>
                </a:moveTo>
                <a:cubicBezTo>
                  <a:pt x="189" y="64"/>
                  <a:pt x="207" y="197"/>
                  <a:pt x="124" y="206"/>
                </a:cubicBezTo>
                <a:cubicBezTo>
                  <a:pt x="40" y="215"/>
                  <a:pt x="0" y="203"/>
                  <a:pt x="0" y="110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24" y="93"/>
                  <a:pt x="40" y="84"/>
                </a:cubicBezTo>
                <a:cubicBezTo>
                  <a:pt x="56" y="75"/>
                  <a:pt x="91" y="39"/>
                  <a:pt x="95" y="17"/>
                </a:cubicBezTo>
                <a:cubicBezTo>
                  <a:pt x="95" y="17"/>
                  <a:pt x="99" y="43"/>
                  <a:pt x="72" y="73"/>
                </a:cubicBezTo>
                <a:cubicBezTo>
                  <a:pt x="72" y="73"/>
                  <a:pt x="112" y="54"/>
                  <a:pt x="122" y="0"/>
                </a:cubicBezTo>
                <a:cubicBezTo>
                  <a:pt x="122" y="0"/>
                  <a:pt x="136" y="56"/>
                  <a:pt x="189" y="64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1" name="Freeform 146"/>
          <p:cNvSpPr>
            <a:spLocks noChangeArrowheads="1"/>
          </p:cNvSpPr>
          <p:nvPr/>
        </p:nvSpPr>
        <p:spPr bwMode="auto">
          <a:xfrm>
            <a:off x="8926513" y="2576513"/>
            <a:ext cx="136525" cy="274637"/>
          </a:xfrm>
          <a:custGeom>
            <a:avLst/>
            <a:gdLst>
              <a:gd name="T0" fmla="*/ 68263 w 86"/>
              <a:gd name="T1" fmla="*/ 0 h 173"/>
              <a:gd name="T2" fmla="*/ 0 w 86"/>
              <a:gd name="T3" fmla="*/ 274637 h 173"/>
              <a:gd name="T4" fmla="*/ 136525 w 86"/>
              <a:gd name="T5" fmla="*/ 274637 h 173"/>
              <a:gd name="T6" fmla="*/ 68263 w 86"/>
              <a:gd name="T7" fmla="*/ 0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86"/>
              <a:gd name="T13" fmla="*/ 0 h 173"/>
              <a:gd name="T14" fmla="*/ 86 w 86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" h="173">
                <a:moveTo>
                  <a:pt x="43" y="0"/>
                </a:moveTo>
                <a:lnTo>
                  <a:pt x="0" y="173"/>
                </a:lnTo>
                <a:lnTo>
                  <a:pt x="86" y="173"/>
                </a:lnTo>
                <a:lnTo>
                  <a:pt x="43" y="0"/>
                </a:ln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2" name="Oval 147"/>
          <p:cNvSpPr>
            <a:spLocks noChangeArrowheads="1"/>
          </p:cNvSpPr>
          <p:nvPr/>
        </p:nvSpPr>
        <p:spPr bwMode="auto">
          <a:xfrm>
            <a:off x="9164638" y="2568575"/>
            <a:ext cx="120650" cy="120650"/>
          </a:xfrm>
          <a:prstGeom prst="ellipse">
            <a:avLst/>
          </a:prstGeom>
          <a:solidFill>
            <a:srgbClr val="3530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73" name="Freeform 148"/>
          <p:cNvSpPr>
            <a:spLocks noChangeArrowheads="1"/>
          </p:cNvSpPr>
          <p:nvPr/>
        </p:nvSpPr>
        <p:spPr bwMode="auto">
          <a:xfrm>
            <a:off x="8732838" y="2573338"/>
            <a:ext cx="122237" cy="115887"/>
          </a:xfrm>
          <a:custGeom>
            <a:avLst/>
            <a:gdLst>
              <a:gd name="T0" fmla="*/ 61119 w 32"/>
              <a:gd name="T1" fmla="*/ 115887 h 31"/>
              <a:gd name="T2" fmla="*/ 122237 w 32"/>
              <a:gd name="T3" fmla="*/ 56074 h 31"/>
              <a:gd name="T4" fmla="*/ 80218 w 32"/>
              <a:gd name="T5" fmla="*/ 0 h 31"/>
              <a:gd name="T6" fmla="*/ 72578 w 32"/>
              <a:gd name="T7" fmla="*/ 3738 h 31"/>
              <a:gd name="T8" fmla="*/ 7640 w 32"/>
              <a:gd name="T9" fmla="*/ 29906 h 31"/>
              <a:gd name="T10" fmla="*/ 0 w 32"/>
              <a:gd name="T11" fmla="*/ 56074 h 31"/>
              <a:gd name="T12" fmla="*/ 61119 w 32"/>
              <a:gd name="T13" fmla="*/ 115887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"/>
              <a:gd name="T22" fmla="*/ 0 h 31"/>
              <a:gd name="T23" fmla="*/ 32 w 32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" h="31">
                <a:moveTo>
                  <a:pt x="16" y="31"/>
                </a:moveTo>
                <a:cubicBezTo>
                  <a:pt x="25" y="31"/>
                  <a:pt x="32" y="24"/>
                  <a:pt x="32" y="15"/>
                </a:cubicBezTo>
                <a:cubicBezTo>
                  <a:pt x="32" y="8"/>
                  <a:pt x="27" y="2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3" y="5"/>
                  <a:pt x="7" y="7"/>
                  <a:pt x="2" y="8"/>
                </a:cubicBezTo>
                <a:cubicBezTo>
                  <a:pt x="1" y="10"/>
                  <a:pt x="0" y="12"/>
                  <a:pt x="0" y="15"/>
                </a:cubicBezTo>
                <a:cubicBezTo>
                  <a:pt x="0" y="24"/>
                  <a:pt x="7" y="31"/>
                  <a:pt x="16" y="31"/>
                </a:cubicBezTo>
                <a:close/>
              </a:path>
            </a:pathLst>
          </a:custGeom>
          <a:solidFill>
            <a:srgbClr val="3530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4" name="Freeform 149"/>
          <p:cNvSpPr>
            <a:spLocks noChangeArrowheads="1"/>
          </p:cNvSpPr>
          <p:nvPr/>
        </p:nvSpPr>
        <p:spPr bwMode="auto">
          <a:xfrm>
            <a:off x="8921750" y="2840038"/>
            <a:ext cx="284163" cy="142875"/>
          </a:xfrm>
          <a:custGeom>
            <a:avLst/>
            <a:gdLst>
              <a:gd name="T0" fmla="*/ 87143 w 75"/>
              <a:gd name="T1" fmla="*/ 112796 h 38"/>
              <a:gd name="T2" fmla="*/ 7578 w 75"/>
              <a:gd name="T3" fmla="*/ 101516 h 38"/>
              <a:gd name="T4" fmla="*/ 0 w 75"/>
              <a:gd name="T5" fmla="*/ 93997 h 38"/>
              <a:gd name="T6" fmla="*/ 11367 w 75"/>
              <a:gd name="T7" fmla="*/ 90237 h 38"/>
              <a:gd name="T8" fmla="*/ 269008 w 75"/>
              <a:gd name="T9" fmla="*/ 3760 h 38"/>
              <a:gd name="T10" fmla="*/ 276585 w 75"/>
              <a:gd name="T11" fmla="*/ 0 h 38"/>
              <a:gd name="T12" fmla="*/ 280374 w 75"/>
              <a:gd name="T13" fmla="*/ 11280 h 38"/>
              <a:gd name="T14" fmla="*/ 87143 w 75"/>
              <a:gd name="T15" fmla="*/ 112796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38"/>
              <a:gd name="T26" fmla="*/ 75 w 75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38">
                <a:moveTo>
                  <a:pt x="23" y="30"/>
                </a:moveTo>
                <a:cubicBezTo>
                  <a:pt x="11" y="30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1" y="24"/>
                  <a:pt x="2" y="23"/>
                  <a:pt x="3" y="24"/>
                </a:cubicBezTo>
                <a:cubicBezTo>
                  <a:pt x="5" y="24"/>
                  <a:pt x="49" y="38"/>
                  <a:pt x="71" y="1"/>
                </a:cubicBezTo>
                <a:cubicBezTo>
                  <a:pt x="71" y="0"/>
                  <a:pt x="72" y="0"/>
                  <a:pt x="73" y="0"/>
                </a:cubicBezTo>
                <a:cubicBezTo>
                  <a:pt x="74" y="1"/>
                  <a:pt x="75" y="2"/>
                  <a:pt x="74" y="3"/>
                </a:cubicBezTo>
                <a:cubicBezTo>
                  <a:pt x="61" y="25"/>
                  <a:pt x="40" y="30"/>
                  <a:pt x="23" y="30"/>
                </a:cubicBez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5" name="Freeform 150"/>
          <p:cNvSpPr>
            <a:spLocks noChangeArrowheads="1"/>
          </p:cNvSpPr>
          <p:nvPr/>
        </p:nvSpPr>
        <p:spPr bwMode="auto">
          <a:xfrm>
            <a:off x="8770938" y="3765550"/>
            <a:ext cx="541337" cy="433388"/>
          </a:xfrm>
          <a:custGeom>
            <a:avLst/>
            <a:gdLst>
              <a:gd name="T0" fmla="*/ 57150 w 341"/>
              <a:gd name="T1" fmla="*/ 0 h 273"/>
              <a:gd name="T2" fmla="*/ 0 w 341"/>
              <a:gd name="T3" fmla="*/ 41275 h 273"/>
              <a:gd name="T4" fmla="*/ 15875 w 341"/>
              <a:gd name="T5" fmla="*/ 433388 h 273"/>
              <a:gd name="T6" fmla="*/ 219075 w 341"/>
              <a:gd name="T7" fmla="*/ 433388 h 273"/>
              <a:gd name="T8" fmla="*/ 234950 w 341"/>
              <a:gd name="T9" fmla="*/ 290513 h 273"/>
              <a:gd name="T10" fmla="*/ 306387 w 341"/>
              <a:gd name="T11" fmla="*/ 290513 h 273"/>
              <a:gd name="T12" fmla="*/ 328612 w 341"/>
              <a:gd name="T13" fmla="*/ 433388 h 273"/>
              <a:gd name="T14" fmla="*/ 525462 w 341"/>
              <a:gd name="T15" fmla="*/ 433388 h 273"/>
              <a:gd name="T16" fmla="*/ 541337 w 341"/>
              <a:gd name="T17" fmla="*/ 26988 h 273"/>
              <a:gd name="T18" fmla="*/ 481012 w 341"/>
              <a:gd name="T19" fmla="*/ 0 h 273"/>
              <a:gd name="T20" fmla="*/ 57150 w 341"/>
              <a:gd name="T21" fmla="*/ 0 h 2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41"/>
              <a:gd name="T34" fmla="*/ 0 h 273"/>
              <a:gd name="T35" fmla="*/ 341 w 341"/>
              <a:gd name="T36" fmla="*/ 273 h 27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41" h="273">
                <a:moveTo>
                  <a:pt x="36" y="0"/>
                </a:moveTo>
                <a:lnTo>
                  <a:pt x="0" y="26"/>
                </a:lnTo>
                <a:lnTo>
                  <a:pt x="10" y="273"/>
                </a:lnTo>
                <a:lnTo>
                  <a:pt x="138" y="273"/>
                </a:lnTo>
                <a:lnTo>
                  <a:pt x="148" y="183"/>
                </a:lnTo>
                <a:lnTo>
                  <a:pt x="193" y="183"/>
                </a:lnTo>
                <a:lnTo>
                  <a:pt x="207" y="273"/>
                </a:lnTo>
                <a:lnTo>
                  <a:pt x="331" y="273"/>
                </a:lnTo>
                <a:lnTo>
                  <a:pt x="341" y="17"/>
                </a:lnTo>
                <a:lnTo>
                  <a:pt x="303" y="0"/>
                </a:lnTo>
                <a:lnTo>
                  <a:pt x="36" y="0"/>
                </a:lnTo>
                <a:close/>
              </a:path>
            </a:pathLst>
          </a:custGeom>
          <a:solidFill>
            <a:srgbClr val="466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6" name="Freeform 151"/>
          <p:cNvSpPr>
            <a:spLocks noChangeArrowheads="1"/>
          </p:cNvSpPr>
          <p:nvPr/>
        </p:nvSpPr>
        <p:spPr bwMode="auto">
          <a:xfrm>
            <a:off x="8770938" y="3117850"/>
            <a:ext cx="541337" cy="688975"/>
          </a:xfrm>
          <a:custGeom>
            <a:avLst/>
            <a:gdLst>
              <a:gd name="T0" fmla="*/ 507267 w 143"/>
              <a:gd name="T1" fmla="*/ 3765 h 183"/>
              <a:gd name="T2" fmla="*/ 442912 w 143"/>
              <a:gd name="T3" fmla="*/ 3765 h 183"/>
              <a:gd name="T4" fmla="*/ 442912 w 143"/>
              <a:gd name="T5" fmla="*/ 128006 h 183"/>
              <a:gd name="T6" fmla="*/ 344487 w 143"/>
              <a:gd name="T7" fmla="*/ 203304 h 183"/>
              <a:gd name="T8" fmla="*/ 162780 w 143"/>
              <a:gd name="T9" fmla="*/ 203304 h 183"/>
              <a:gd name="T10" fmla="*/ 64355 w 143"/>
              <a:gd name="T11" fmla="*/ 128006 h 183"/>
              <a:gd name="T12" fmla="*/ 64355 w 143"/>
              <a:gd name="T13" fmla="*/ 3765 h 183"/>
              <a:gd name="T14" fmla="*/ 0 w 143"/>
              <a:gd name="T15" fmla="*/ 3765 h 183"/>
              <a:gd name="T16" fmla="*/ 0 w 143"/>
              <a:gd name="T17" fmla="*/ 688975 h 183"/>
              <a:gd name="T18" fmla="*/ 541337 w 143"/>
              <a:gd name="T19" fmla="*/ 688975 h 183"/>
              <a:gd name="T20" fmla="*/ 507267 w 143"/>
              <a:gd name="T21" fmla="*/ 3765 h 1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3"/>
              <a:gd name="T34" fmla="*/ 0 h 183"/>
              <a:gd name="T35" fmla="*/ 143 w 143"/>
              <a:gd name="T36" fmla="*/ 183 h 1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3" h="183">
                <a:moveTo>
                  <a:pt x="134" y="1"/>
                </a:moveTo>
                <a:cubicBezTo>
                  <a:pt x="128" y="0"/>
                  <a:pt x="122" y="2"/>
                  <a:pt x="117" y="1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45"/>
                  <a:pt x="105" y="54"/>
                  <a:pt x="91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28" y="54"/>
                  <a:pt x="17" y="45"/>
                  <a:pt x="17" y="34"/>
                </a:cubicBezTo>
                <a:cubicBezTo>
                  <a:pt x="17" y="1"/>
                  <a:pt x="17" y="1"/>
                  <a:pt x="17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83"/>
                  <a:pt x="0" y="183"/>
                  <a:pt x="0" y="183"/>
                </a:cubicBezTo>
                <a:cubicBezTo>
                  <a:pt x="143" y="183"/>
                  <a:pt x="143" y="183"/>
                  <a:pt x="143" y="183"/>
                </a:cubicBezTo>
                <a:lnTo>
                  <a:pt x="134" y="1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7" name="Freeform 152"/>
          <p:cNvSpPr>
            <a:spLocks noChangeArrowheads="1"/>
          </p:cNvSpPr>
          <p:nvPr/>
        </p:nvSpPr>
        <p:spPr bwMode="auto">
          <a:xfrm>
            <a:off x="9531350" y="3506788"/>
            <a:ext cx="147638" cy="104775"/>
          </a:xfrm>
          <a:custGeom>
            <a:avLst/>
            <a:gdLst>
              <a:gd name="T0" fmla="*/ 0 w 39"/>
              <a:gd name="T1" fmla="*/ 86065 h 28"/>
              <a:gd name="T2" fmla="*/ 90854 w 39"/>
              <a:gd name="T3" fmla="*/ 11226 h 28"/>
              <a:gd name="T4" fmla="*/ 132496 w 39"/>
              <a:gd name="T5" fmla="*/ 22452 h 28"/>
              <a:gd name="T6" fmla="*/ 64355 w 39"/>
              <a:gd name="T7" fmla="*/ 104775 h 28"/>
              <a:gd name="T8" fmla="*/ 0 w 39"/>
              <a:gd name="T9" fmla="*/ 86065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28"/>
              <a:gd name="T17" fmla="*/ 39 w 39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28">
                <a:moveTo>
                  <a:pt x="0" y="23"/>
                </a:move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31" y="0"/>
                  <a:pt x="35" y="6"/>
                </a:cubicBezTo>
                <a:cubicBezTo>
                  <a:pt x="39" y="13"/>
                  <a:pt x="17" y="28"/>
                  <a:pt x="17" y="28"/>
                </a:cubicBezTo>
                <a:lnTo>
                  <a:pt x="0" y="23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8" name="Freeform 156"/>
          <p:cNvSpPr>
            <a:spLocks noChangeArrowheads="1"/>
          </p:cNvSpPr>
          <p:nvPr/>
        </p:nvSpPr>
        <p:spPr bwMode="auto">
          <a:xfrm>
            <a:off x="11560175" y="3727450"/>
            <a:ext cx="223838" cy="241300"/>
          </a:xfrm>
          <a:custGeom>
            <a:avLst/>
            <a:gdLst>
              <a:gd name="T0" fmla="*/ 189693 w 59"/>
              <a:gd name="T1" fmla="*/ 18852 h 64"/>
              <a:gd name="T2" fmla="*/ 189693 w 59"/>
              <a:gd name="T3" fmla="*/ 188516 h 64"/>
              <a:gd name="T4" fmla="*/ 45526 w 59"/>
              <a:gd name="T5" fmla="*/ 188516 h 64"/>
              <a:gd name="T6" fmla="*/ 53114 w 59"/>
              <a:gd name="T7" fmla="*/ 0 h 64"/>
              <a:gd name="T8" fmla="*/ 189693 w 59"/>
              <a:gd name="T9" fmla="*/ 18852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"/>
              <a:gd name="T16" fmla="*/ 0 h 64"/>
              <a:gd name="T17" fmla="*/ 59 w 59"/>
              <a:gd name="T18" fmla="*/ 64 h 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" h="64">
                <a:moveTo>
                  <a:pt x="50" y="5"/>
                </a:moveTo>
                <a:cubicBezTo>
                  <a:pt x="50" y="5"/>
                  <a:pt x="59" y="44"/>
                  <a:pt x="50" y="50"/>
                </a:cubicBezTo>
                <a:cubicBezTo>
                  <a:pt x="42" y="56"/>
                  <a:pt x="25" y="64"/>
                  <a:pt x="12" y="50"/>
                </a:cubicBezTo>
                <a:cubicBezTo>
                  <a:pt x="0" y="36"/>
                  <a:pt x="14" y="0"/>
                  <a:pt x="14" y="0"/>
                </a:cubicBezTo>
                <a:lnTo>
                  <a:pt x="50" y="5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9" name="Freeform 157"/>
          <p:cNvSpPr>
            <a:spLocks noChangeArrowheads="1"/>
          </p:cNvSpPr>
          <p:nvPr/>
        </p:nvSpPr>
        <p:spPr bwMode="auto">
          <a:xfrm>
            <a:off x="10868025" y="3600450"/>
            <a:ext cx="246063" cy="220663"/>
          </a:xfrm>
          <a:custGeom>
            <a:avLst/>
            <a:gdLst>
              <a:gd name="T0" fmla="*/ 0 w 65"/>
              <a:gd name="T1" fmla="*/ 108461 h 59"/>
              <a:gd name="T2" fmla="*/ 177922 w 65"/>
              <a:gd name="T3" fmla="*/ 183262 h 59"/>
              <a:gd name="T4" fmla="*/ 200636 w 65"/>
              <a:gd name="T5" fmla="*/ 59841 h 59"/>
              <a:gd name="T6" fmla="*/ 83283 w 65"/>
              <a:gd name="T7" fmla="*/ 0 h 59"/>
              <a:gd name="T8" fmla="*/ 0 w 65"/>
              <a:gd name="T9" fmla="*/ 108461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59"/>
              <a:gd name="T17" fmla="*/ 65 w 65"/>
              <a:gd name="T18" fmla="*/ 59 h 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59">
                <a:moveTo>
                  <a:pt x="0" y="29"/>
                </a:moveTo>
                <a:cubicBezTo>
                  <a:pt x="0" y="29"/>
                  <a:pt x="30" y="59"/>
                  <a:pt x="47" y="49"/>
                </a:cubicBezTo>
                <a:cubicBezTo>
                  <a:pt x="65" y="39"/>
                  <a:pt x="53" y="16"/>
                  <a:pt x="53" y="16"/>
                </a:cubicBezTo>
                <a:cubicBezTo>
                  <a:pt x="22" y="0"/>
                  <a:pt x="22" y="0"/>
                  <a:pt x="22" y="0"/>
                </a:cubicBezTo>
                <a:lnTo>
                  <a:pt x="0" y="29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0" name="Freeform 158"/>
          <p:cNvSpPr>
            <a:spLocks noChangeArrowheads="1"/>
          </p:cNvSpPr>
          <p:nvPr/>
        </p:nvSpPr>
        <p:spPr bwMode="auto">
          <a:xfrm>
            <a:off x="10883900" y="5003800"/>
            <a:ext cx="317500" cy="71438"/>
          </a:xfrm>
          <a:custGeom>
            <a:avLst/>
            <a:gdLst>
              <a:gd name="T0" fmla="*/ 30238 w 84"/>
              <a:gd name="T1" fmla="*/ 3760 h 19"/>
              <a:gd name="T2" fmla="*/ 7560 w 84"/>
              <a:gd name="T3" fmla="*/ 30079 h 19"/>
              <a:gd name="T4" fmla="*/ 15119 w 84"/>
              <a:gd name="T5" fmla="*/ 71438 h 19"/>
              <a:gd name="T6" fmla="*/ 309940 w 84"/>
              <a:gd name="T7" fmla="*/ 56398 h 19"/>
              <a:gd name="T8" fmla="*/ 317500 w 84"/>
              <a:gd name="T9" fmla="*/ 15040 h 19"/>
              <a:gd name="T10" fmla="*/ 287262 w 84"/>
              <a:gd name="T11" fmla="*/ 0 h 19"/>
              <a:gd name="T12" fmla="*/ 30238 w 84"/>
              <a:gd name="T13" fmla="*/ 3760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9"/>
              <a:gd name="T23" fmla="*/ 84 w 84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9">
                <a:moveTo>
                  <a:pt x="8" y="1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0" y="18"/>
                  <a:pt x="4" y="19"/>
                </a:cubicBezTo>
                <a:cubicBezTo>
                  <a:pt x="5" y="19"/>
                  <a:pt x="78" y="17"/>
                  <a:pt x="82" y="15"/>
                </a:cubicBezTo>
                <a:cubicBezTo>
                  <a:pt x="84" y="14"/>
                  <a:pt x="84" y="4"/>
                  <a:pt x="84" y="4"/>
                </a:cubicBezTo>
                <a:cubicBezTo>
                  <a:pt x="76" y="0"/>
                  <a:pt x="76" y="0"/>
                  <a:pt x="76" y="0"/>
                </a:cubicBezTo>
                <a:lnTo>
                  <a:pt x="8" y="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1" name="Freeform 159"/>
          <p:cNvSpPr>
            <a:spLocks noChangeArrowheads="1"/>
          </p:cNvSpPr>
          <p:nvPr/>
        </p:nvSpPr>
        <p:spPr bwMode="auto">
          <a:xfrm>
            <a:off x="10868025" y="4114800"/>
            <a:ext cx="347663" cy="919163"/>
          </a:xfrm>
          <a:custGeom>
            <a:avLst/>
            <a:gdLst>
              <a:gd name="T0" fmla="*/ 234295 w 92"/>
              <a:gd name="T1" fmla="*/ 11301 h 244"/>
              <a:gd name="T2" fmla="*/ 245631 w 92"/>
              <a:gd name="T3" fmla="*/ 787316 h 244"/>
              <a:gd name="T4" fmla="*/ 34011 w 92"/>
              <a:gd name="T5" fmla="*/ 821219 h 244"/>
              <a:gd name="T6" fmla="*/ 22674 w 92"/>
              <a:gd name="T7" fmla="*/ 919163 h 244"/>
              <a:gd name="T8" fmla="*/ 332547 w 92"/>
              <a:gd name="T9" fmla="*/ 904095 h 244"/>
              <a:gd name="T10" fmla="*/ 347663 w 92"/>
              <a:gd name="T11" fmla="*/ 0 h 244"/>
              <a:gd name="T12" fmla="*/ 234295 w 92"/>
              <a:gd name="T13" fmla="*/ 11301 h 2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"/>
              <a:gd name="T22" fmla="*/ 0 h 244"/>
              <a:gd name="T23" fmla="*/ 92 w 92"/>
              <a:gd name="T24" fmla="*/ 244 h 2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2" h="244">
                <a:moveTo>
                  <a:pt x="62" y="3"/>
                </a:moveTo>
                <a:cubicBezTo>
                  <a:pt x="65" y="209"/>
                  <a:pt x="65" y="209"/>
                  <a:pt x="65" y="209"/>
                </a:cubicBezTo>
                <a:cubicBezTo>
                  <a:pt x="65" y="209"/>
                  <a:pt x="17" y="201"/>
                  <a:pt x="9" y="218"/>
                </a:cubicBezTo>
                <a:cubicBezTo>
                  <a:pt x="0" y="234"/>
                  <a:pt x="6" y="244"/>
                  <a:pt x="6" y="244"/>
                </a:cubicBezTo>
                <a:cubicBezTo>
                  <a:pt x="88" y="240"/>
                  <a:pt x="88" y="240"/>
                  <a:pt x="88" y="240"/>
                </a:cubicBezTo>
                <a:cubicBezTo>
                  <a:pt x="92" y="0"/>
                  <a:pt x="92" y="0"/>
                  <a:pt x="92" y="0"/>
                </a:cubicBezTo>
                <a:lnTo>
                  <a:pt x="62" y="3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2" name="Freeform 160"/>
          <p:cNvSpPr>
            <a:spLocks noChangeArrowheads="1"/>
          </p:cNvSpPr>
          <p:nvPr/>
        </p:nvSpPr>
        <p:spPr bwMode="auto">
          <a:xfrm>
            <a:off x="10936288" y="4897438"/>
            <a:ext cx="136525" cy="128587"/>
          </a:xfrm>
          <a:custGeom>
            <a:avLst/>
            <a:gdLst>
              <a:gd name="T0" fmla="*/ 0 w 36"/>
              <a:gd name="T1" fmla="*/ 11346 h 34"/>
              <a:gd name="T2" fmla="*/ 102394 w 36"/>
              <a:gd name="T3" fmla="*/ 128587 h 34"/>
              <a:gd name="T4" fmla="*/ 136525 w 36"/>
              <a:gd name="T5" fmla="*/ 128587 h 34"/>
              <a:gd name="T6" fmla="*/ 102394 w 36"/>
              <a:gd name="T7" fmla="*/ 56730 h 34"/>
              <a:gd name="T8" fmla="*/ 30339 w 36"/>
              <a:gd name="T9" fmla="*/ 0 h 34"/>
              <a:gd name="T10" fmla="*/ 0 w 36"/>
              <a:gd name="T11" fmla="*/ 11346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0" y="3"/>
                </a:moveTo>
                <a:cubicBezTo>
                  <a:pt x="0" y="3"/>
                  <a:pt x="19" y="6"/>
                  <a:pt x="27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3" y="24"/>
                  <a:pt x="27" y="15"/>
                </a:cubicBezTo>
                <a:cubicBezTo>
                  <a:pt x="20" y="7"/>
                  <a:pt x="10" y="0"/>
                  <a:pt x="8" y="0"/>
                </a:cubicBezTo>
                <a:cubicBezTo>
                  <a:pt x="4" y="0"/>
                  <a:pt x="0" y="3"/>
                  <a:pt x="0" y="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3" name="Freeform 161"/>
          <p:cNvSpPr>
            <a:spLocks noChangeArrowheads="1"/>
          </p:cNvSpPr>
          <p:nvPr/>
        </p:nvSpPr>
        <p:spPr bwMode="auto">
          <a:xfrm>
            <a:off x="11431588" y="5003800"/>
            <a:ext cx="317500" cy="71438"/>
          </a:xfrm>
          <a:custGeom>
            <a:avLst/>
            <a:gdLst>
              <a:gd name="T0" fmla="*/ 287262 w 84"/>
              <a:gd name="T1" fmla="*/ 3760 h 19"/>
              <a:gd name="T2" fmla="*/ 309940 w 84"/>
              <a:gd name="T3" fmla="*/ 30079 h 19"/>
              <a:gd name="T4" fmla="*/ 302381 w 84"/>
              <a:gd name="T5" fmla="*/ 71438 h 19"/>
              <a:gd name="T6" fmla="*/ 11339 w 84"/>
              <a:gd name="T7" fmla="*/ 56398 h 19"/>
              <a:gd name="T8" fmla="*/ 3780 w 84"/>
              <a:gd name="T9" fmla="*/ 15040 h 19"/>
              <a:gd name="T10" fmla="*/ 30238 w 84"/>
              <a:gd name="T11" fmla="*/ 0 h 19"/>
              <a:gd name="T12" fmla="*/ 287262 w 84"/>
              <a:gd name="T13" fmla="*/ 3760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9"/>
              <a:gd name="T23" fmla="*/ 84 w 84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9">
                <a:moveTo>
                  <a:pt x="76" y="1"/>
                </a:move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4" y="18"/>
                  <a:pt x="80" y="19"/>
                </a:cubicBezTo>
                <a:cubicBezTo>
                  <a:pt x="80" y="19"/>
                  <a:pt x="6" y="17"/>
                  <a:pt x="3" y="15"/>
                </a:cubicBezTo>
                <a:cubicBezTo>
                  <a:pt x="0" y="14"/>
                  <a:pt x="1" y="4"/>
                  <a:pt x="1" y="4"/>
                </a:cubicBezTo>
                <a:cubicBezTo>
                  <a:pt x="8" y="0"/>
                  <a:pt x="8" y="0"/>
                  <a:pt x="8" y="0"/>
                </a:cubicBezTo>
                <a:lnTo>
                  <a:pt x="76" y="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4" name="Freeform 162"/>
          <p:cNvSpPr>
            <a:spLocks noChangeArrowheads="1"/>
          </p:cNvSpPr>
          <p:nvPr/>
        </p:nvSpPr>
        <p:spPr bwMode="auto">
          <a:xfrm>
            <a:off x="11420475" y="4114800"/>
            <a:ext cx="344488" cy="919163"/>
          </a:xfrm>
          <a:custGeom>
            <a:avLst/>
            <a:gdLst>
              <a:gd name="T0" fmla="*/ 109782 w 91"/>
              <a:gd name="T1" fmla="*/ 11301 h 244"/>
              <a:gd name="T2" fmla="*/ 102211 w 91"/>
              <a:gd name="T3" fmla="*/ 787316 h 244"/>
              <a:gd name="T4" fmla="*/ 314203 w 91"/>
              <a:gd name="T5" fmla="*/ 821219 h 244"/>
              <a:gd name="T6" fmla="*/ 321775 w 91"/>
              <a:gd name="T7" fmla="*/ 919163 h 244"/>
              <a:gd name="T8" fmla="*/ 15142 w 91"/>
              <a:gd name="T9" fmla="*/ 904095 h 244"/>
              <a:gd name="T10" fmla="*/ 0 w 91"/>
              <a:gd name="T11" fmla="*/ 0 h 244"/>
              <a:gd name="T12" fmla="*/ 109782 w 91"/>
              <a:gd name="T13" fmla="*/ 11301 h 2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"/>
              <a:gd name="T22" fmla="*/ 0 h 244"/>
              <a:gd name="T23" fmla="*/ 91 w 91"/>
              <a:gd name="T24" fmla="*/ 244 h 2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" h="244">
                <a:moveTo>
                  <a:pt x="29" y="3"/>
                </a:moveTo>
                <a:cubicBezTo>
                  <a:pt x="27" y="209"/>
                  <a:pt x="27" y="209"/>
                  <a:pt x="27" y="209"/>
                </a:cubicBezTo>
                <a:cubicBezTo>
                  <a:pt x="27" y="209"/>
                  <a:pt x="74" y="201"/>
                  <a:pt x="83" y="218"/>
                </a:cubicBezTo>
                <a:cubicBezTo>
                  <a:pt x="91" y="234"/>
                  <a:pt x="85" y="244"/>
                  <a:pt x="85" y="244"/>
                </a:cubicBezTo>
                <a:cubicBezTo>
                  <a:pt x="4" y="240"/>
                  <a:pt x="4" y="240"/>
                  <a:pt x="4" y="240"/>
                </a:cubicBezTo>
                <a:cubicBezTo>
                  <a:pt x="0" y="0"/>
                  <a:pt x="0" y="0"/>
                  <a:pt x="0" y="0"/>
                </a:cubicBezTo>
                <a:lnTo>
                  <a:pt x="29" y="3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5" name="Freeform 163"/>
          <p:cNvSpPr>
            <a:spLocks noChangeArrowheads="1"/>
          </p:cNvSpPr>
          <p:nvPr/>
        </p:nvSpPr>
        <p:spPr bwMode="auto">
          <a:xfrm>
            <a:off x="11563350" y="4897438"/>
            <a:ext cx="136525" cy="128587"/>
          </a:xfrm>
          <a:custGeom>
            <a:avLst/>
            <a:gdLst>
              <a:gd name="T0" fmla="*/ 136525 w 36"/>
              <a:gd name="T1" fmla="*/ 11346 h 34"/>
              <a:gd name="T2" fmla="*/ 34131 w 36"/>
              <a:gd name="T3" fmla="*/ 128587 h 34"/>
              <a:gd name="T4" fmla="*/ 0 w 36"/>
              <a:gd name="T5" fmla="*/ 128587 h 34"/>
              <a:gd name="T6" fmla="*/ 34131 w 36"/>
              <a:gd name="T7" fmla="*/ 56730 h 34"/>
              <a:gd name="T8" fmla="*/ 106186 w 36"/>
              <a:gd name="T9" fmla="*/ 0 h 34"/>
              <a:gd name="T10" fmla="*/ 136525 w 36"/>
              <a:gd name="T11" fmla="*/ 11346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36" y="3"/>
                </a:moveTo>
                <a:cubicBezTo>
                  <a:pt x="36" y="3"/>
                  <a:pt x="17" y="6"/>
                  <a:pt x="9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2" y="24"/>
                  <a:pt x="9" y="15"/>
                </a:cubicBezTo>
                <a:cubicBezTo>
                  <a:pt x="15" y="7"/>
                  <a:pt x="26" y="0"/>
                  <a:pt x="28" y="0"/>
                </a:cubicBezTo>
                <a:cubicBezTo>
                  <a:pt x="32" y="0"/>
                  <a:pt x="36" y="3"/>
                  <a:pt x="36" y="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6" name="Freeform 164"/>
          <p:cNvSpPr>
            <a:spLocks noChangeArrowheads="1"/>
          </p:cNvSpPr>
          <p:nvPr/>
        </p:nvSpPr>
        <p:spPr bwMode="auto">
          <a:xfrm>
            <a:off x="11563350" y="2817813"/>
            <a:ext cx="227013" cy="1000125"/>
          </a:xfrm>
          <a:custGeom>
            <a:avLst/>
            <a:gdLst>
              <a:gd name="T0" fmla="*/ 0 w 60"/>
              <a:gd name="T1" fmla="*/ 37599 h 266"/>
              <a:gd name="T2" fmla="*/ 34052 w 60"/>
              <a:gd name="T3" fmla="*/ 0 h 266"/>
              <a:gd name="T4" fmla="*/ 158909 w 60"/>
              <a:gd name="T5" fmla="*/ 127836 h 266"/>
              <a:gd name="T6" fmla="*/ 227013 w 60"/>
              <a:gd name="T7" fmla="*/ 981326 h 266"/>
              <a:gd name="T8" fmla="*/ 34052 w 60"/>
              <a:gd name="T9" fmla="*/ 1000125 h 266"/>
              <a:gd name="T10" fmla="*/ 0 w 60"/>
              <a:gd name="T11" fmla="*/ 37599 h 2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"/>
              <a:gd name="T19" fmla="*/ 0 h 266"/>
              <a:gd name="T20" fmla="*/ 60 w 60"/>
              <a:gd name="T21" fmla="*/ 266 h 2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" h="266">
                <a:moveTo>
                  <a:pt x="0" y="1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33" y="3"/>
                  <a:pt x="42" y="34"/>
                </a:cubicBezTo>
                <a:cubicBezTo>
                  <a:pt x="49" y="62"/>
                  <a:pt x="60" y="261"/>
                  <a:pt x="60" y="261"/>
                </a:cubicBezTo>
                <a:cubicBezTo>
                  <a:pt x="9" y="266"/>
                  <a:pt x="9" y="266"/>
                  <a:pt x="9" y="266"/>
                </a:cubicBezTo>
                <a:lnTo>
                  <a:pt x="0" y="10"/>
                </a:lnTo>
                <a:close/>
              </a:path>
            </a:pathLst>
          </a:custGeom>
          <a:solidFill>
            <a:srgbClr val="8E5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7" name="Freeform 165"/>
          <p:cNvSpPr>
            <a:spLocks noChangeArrowheads="1"/>
          </p:cNvSpPr>
          <p:nvPr/>
        </p:nvSpPr>
        <p:spPr bwMode="auto">
          <a:xfrm>
            <a:off x="11563350" y="2820988"/>
            <a:ext cx="65088" cy="993775"/>
          </a:xfrm>
          <a:custGeom>
            <a:avLst/>
            <a:gdLst>
              <a:gd name="T0" fmla="*/ 53602 w 17"/>
              <a:gd name="T1" fmla="*/ 786739 h 264"/>
              <a:gd name="T2" fmla="*/ 65088 w 17"/>
              <a:gd name="T3" fmla="*/ 519473 h 264"/>
              <a:gd name="T4" fmla="*/ 42116 w 17"/>
              <a:gd name="T5" fmla="*/ 237151 h 264"/>
              <a:gd name="T6" fmla="*/ 30630 w 17"/>
              <a:gd name="T7" fmla="*/ 101636 h 264"/>
              <a:gd name="T8" fmla="*/ 30630 w 17"/>
              <a:gd name="T9" fmla="*/ 0 h 264"/>
              <a:gd name="T10" fmla="*/ 0 w 17"/>
              <a:gd name="T11" fmla="*/ 33879 h 264"/>
              <a:gd name="T12" fmla="*/ 34458 w 17"/>
              <a:gd name="T13" fmla="*/ 993775 h 264"/>
              <a:gd name="T14" fmla="*/ 53602 w 17"/>
              <a:gd name="T15" fmla="*/ 993775 h 264"/>
              <a:gd name="T16" fmla="*/ 53602 w 17"/>
              <a:gd name="T17" fmla="*/ 786739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264"/>
              <a:gd name="T29" fmla="*/ 17 w 17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264">
                <a:moveTo>
                  <a:pt x="14" y="209"/>
                </a:moveTo>
                <a:cubicBezTo>
                  <a:pt x="16" y="186"/>
                  <a:pt x="17" y="162"/>
                  <a:pt x="17" y="138"/>
                </a:cubicBezTo>
                <a:cubicBezTo>
                  <a:pt x="16" y="113"/>
                  <a:pt x="13" y="88"/>
                  <a:pt x="11" y="63"/>
                </a:cubicBezTo>
                <a:cubicBezTo>
                  <a:pt x="10" y="51"/>
                  <a:pt x="9" y="39"/>
                  <a:pt x="8" y="27"/>
                </a:cubicBezTo>
                <a:cubicBezTo>
                  <a:pt x="8" y="18"/>
                  <a:pt x="9" y="9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264"/>
                  <a:pt x="9" y="264"/>
                  <a:pt x="9" y="264"/>
                </a:cubicBezTo>
                <a:cubicBezTo>
                  <a:pt x="14" y="264"/>
                  <a:pt x="14" y="264"/>
                  <a:pt x="14" y="264"/>
                </a:cubicBezTo>
                <a:cubicBezTo>
                  <a:pt x="12" y="246"/>
                  <a:pt x="14" y="227"/>
                  <a:pt x="14" y="209"/>
                </a:cubicBezTo>
                <a:close/>
              </a:path>
            </a:pathLst>
          </a:custGeom>
          <a:solidFill>
            <a:srgbClr val="7C5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8" name="Freeform 166"/>
          <p:cNvSpPr>
            <a:spLocks noChangeArrowheads="1"/>
          </p:cNvSpPr>
          <p:nvPr/>
        </p:nvSpPr>
        <p:spPr bwMode="auto">
          <a:xfrm>
            <a:off x="11015663" y="3663950"/>
            <a:ext cx="582612" cy="736600"/>
          </a:xfrm>
          <a:custGeom>
            <a:avLst/>
            <a:gdLst>
              <a:gd name="T0" fmla="*/ 38100 w 367"/>
              <a:gd name="T1" fmla="*/ 0 h 464"/>
              <a:gd name="T2" fmla="*/ 0 w 367"/>
              <a:gd name="T3" fmla="*/ 44450 h 464"/>
              <a:gd name="T4" fmla="*/ 22225 w 367"/>
              <a:gd name="T5" fmla="*/ 736600 h 464"/>
              <a:gd name="T6" fmla="*/ 276225 w 367"/>
              <a:gd name="T7" fmla="*/ 736600 h 464"/>
              <a:gd name="T8" fmla="*/ 279400 w 367"/>
              <a:gd name="T9" fmla="*/ 307975 h 464"/>
              <a:gd name="T10" fmla="*/ 317500 w 367"/>
              <a:gd name="T11" fmla="*/ 307975 h 464"/>
              <a:gd name="T12" fmla="*/ 333375 w 367"/>
              <a:gd name="T13" fmla="*/ 736600 h 464"/>
              <a:gd name="T14" fmla="*/ 582612 w 367"/>
              <a:gd name="T15" fmla="*/ 736600 h 464"/>
              <a:gd name="T16" fmla="*/ 582612 w 367"/>
              <a:gd name="T17" fmla="*/ 41275 h 464"/>
              <a:gd name="T18" fmla="*/ 547687 w 367"/>
              <a:gd name="T19" fmla="*/ 14288 h 464"/>
              <a:gd name="T20" fmla="*/ 38100 w 367"/>
              <a:gd name="T21" fmla="*/ 0 h 46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7"/>
              <a:gd name="T34" fmla="*/ 0 h 464"/>
              <a:gd name="T35" fmla="*/ 367 w 367"/>
              <a:gd name="T36" fmla="*/ 464 h 46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7" h="464">
                <a:moveTo>
                  <a:pt x="24" y="0"/>
                </a:moveTo>
                <a:lnTo>
                  <a:pt x="0" y="28"/>
                </a:lnTo>
                <a:lnTo>
                  <a:pt x="14" y="464"/>
                </a:lnTo>
                <a:lnTo>
                  <a:pt x="174" y="464"/>
                </a:lnTo>
                <a:lnTo>
                  <a:pt x="176" y="194"/>
                </a:lnTo>
                <a:lnTo>
                  <a:pt x="200" y="194"/>
                </a:lnTo>
                <a:lnTo>
                  <a:pt x="210" y="464"/>
                </a:lnTo>
                <a:lnTo>
                  <a:pt x="367" y="464"/>
                </a:lnTo>
                <a:lnTo>
                  <a:pt x="367" y="26"/>
                </a:lnTo>
                <a:lnTo>
                  <a:pt x="345" y="9"/>
                </a:lnTo>
                <a:lnTo>
                  <a:pt x="24" y="0"/>
                </a:lnTo>
                <a:close/>
              </a:path>
            </a:pathLst>
          </a:custGeom>
          <a:solidFill>
            <a:srgbClr val="443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9" name="Freeform 167"/>
          <p:cNvSpPr>
            <a:spLocks noChangeArrowheads="1"/>
          </p:cNvSpPr>
          <p:nvPr/>
        </p:nvSpPr>
        <p:spPr bwMode="auto">
          <a:xfrm>
            <a:off x="10501313" y="2817813"/>
            <a:ext cx="1096962" cy="925512"/>
          </a:xfrm>
          <a:custGeom>
            <a:avLst/>
            <a:gdLst>
              <a:gd name="T0" fmla="*/ 578742 w 290"/>
              <a:gd name="T1" fmla="*/ 0 h 246"/>
              <a:gd name="T2" fmla="*/ 556046 w 290"/>
              <a:gd name="T3" fmla="*/ 0 h 246"/>
              <a:gd name="T4" fmla="*/ 378263 w 290"/>
              <a:gd name="T5" fmla="*/ 63958 h 246"/>
              <a:gd name="T6" fmla="*/ 98348 w 290"/>
              <a:gd name="T7" fmla="*/ 474043 h 246"/>
              <a:gd name="T8" fmla="*/ 90783 w 290"/>
              <a:gd name="T9" fmla="*/ 669679 h 246"/>
              <a:gd name="T10" fmla="*/ 378263 w 290"/>
              <a:gd name="T11" fmla="*/ 925512 h 246"/>
              <a:gd name="T12" fmla="*/ 491742 w 290"/>
              <a:gd name="T13" fmla="*/ 778784 h 246"/>
              <a:gd name="T14" fmla="*/ 264784 w 290"/>
              <a:gd name="T15" fmla="*/ 586910 h 246"/>
              <a:gd name="T16" fmla="*/ 295045 w 290"/>
              <a:gd name="T17" fmla="*/ 496616 h 246"/>
              <a:gd name="T18" fmla="*/ 480394 w 290"/>
              <a:gd name="T19" fmla="*/ 221972 h 246"/>
              <a:gd name="T20" fmla="*/ 514437 w 290"/>
              <a:gd name="T21" fmla="*/ 891652 h 246"/>
              <a:gd name="T22" fmla="*/ 1096962 w 290"/>
              <a:gd name="T23" fmla="*/ 887890 h 246"/>
              <a:gd name="T24" fmla="*/ 1096962 w 290"/>
              <a:gd name="T25" fmla="*/ 0 h 246"/>
              <a:gd name="T26" fmla="*/ 953222 w 290"/>
              <a:gd name="T27" fmla="*/ 0 h 246"/>
              <a:gd name="T28" fmla="*/ 578742 w 290"/>
              <a:gd name="T29" fmla="*/ 0 h 24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0"/>
              <a:gd name="T46" fmla="*/ 0 h 246"/>
              <a:gd name="T47" fmla="*/ 290 w 290"/>
              <a:gd name="T48" fmla="*/ 246 h 24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0" h="246">
                <a:moveTo>
                  <a:pt x="153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16" y="4"/>
                  <a:pt x="100" y="17"/>
                </a:cubicBezTo>
                <a:cubicBezTo>
                  <a:pt x="84" y="31"/>
                  <a:pt x="26" y="126"/>
                  <a:pt x="26" y="126"/>
                </a:cubicBezTo>
                <a:cubicBezTo>
                  <a:pt x="26" y="126"/>
                  <a:pt x="0" y="156"/>
                  <a:pt x="24" y="178"/>
                </a:cubicBezTo>
                <a:cubicBezTo>
                  <a:pt x="42" y="194"/>
                  <a:pt x="100" y="246"/>
                  <a:pt x="100" y="246"/>
                </a:cubicBezTo>
                <a:cubicBezTo>
                  <a:pt x="130" y="207"/>
                  <a:pt x="130" y="207"/>
                  <a:pt x="130" y="207"/>
                </a:cubicBezTo>
                <a:cubicBezTo>
                  <a:pt x="130" y="207"/>
                  <a:pt x="85" y="179"/>
                  <a:pt x="70" y="156"/>
                </a:cubicBezTo>
                <a:cubicBezTo>
                  <a:pt x="65" y="148"/>
                  <a:pt x="75" y="137"/>
                  <a:pt x="78" y="132"/>
                </a:cubicBezTo>
                <a:cubicBezTo>
                  <a:pt x="93" y="111"/>
                  <a:pt x="127" y="59"/>
                  <a:pt x="127" y="59"/>
                </a:cubicBezTo>
                <a:cubicBezTo>
                  <a:pt x="136" y="237"/>
                  <a:pt x="136" y="237"/>
                  <a:pt x="136" y="237"/>
                </a:cubicBezTo>
                <a:cubicBezTo>
                  <a:pt x="290" y="236"/>
                  <a:pt x="290" y="236"/>
                  <a:pt x="290" y="236"/>
                </a:cubicBezTo>
                <a:cubicBezTo>
                  <a:pt x="290" y="0"/>
                  <a:pt x="290" y="0"/>
                  <a:pt x="290" y="0"/>
                </a:cubicBezTo>
                <a:cubicBezTo>
                  <a:pt x="252" y="0"/>
                  <a:pt x="252" y="0"/>
                  <a:pt x="252" y="0"/>
                </a:cubicBezTo>
                <a:lnTo>
                  <a:pt x="153" y="0"/>
                </a:lnTo>
                <a:close/>
              </a:path>
            </a:pathLst>
          </a:custGeom>
          <a:solidFill>
            <a:srgbClr val="8E5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0" name="Freeform 168"/>
          <p:cNvSpPr>
            <a:spLocks noChangeArrowheads="1"/>
          </p:cNvSpPr>
          <p:nvPr/>
        </p:nvSpPr>
        <p:spPr bwMode="auto">
          <a:xfrm>
            <a:off x="11102975" y="2817813"/>
            <a:ext cx="427038" cy="179387"/>
          </a:xfrm>
          <a:custGeom>
            <a:avLst/>
            <a:gdLst>
              <a:gd name="T0" fmla="*/ 15116 w 113"/>
              <a:gd name="T1" fmla="*/ 0 h 48"/>
              <a:gd name="T2" fmla="*/ 158722 w 113"/>
              <a:gd name="T3" fmla="*/ 164438 h 48"/>
              <a:gd name="T4" fmla="*/ 411922 w 113"/>
              <a:gd name="T5" fmla="*/ 0 h 48"/>
              <a:gd name="T6" fmla="*/ 15116 w 113"/>
              <a:gd name="T7" fmla="*/ 0 h 48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48"/>
              <a:gd name="T14" fmla="*/ 113 w 113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48">
                <a:moveTo>
                  <a:pt x="4" y="0"/>
                </a:moveTo>
                <a:cubicBezTo>
                  <a:pt x="4" y="0"/>
                  <a:pt x="0" y="39"/>
                  <a:pt x="42" y="44"/>
                </a:cubicBezTo>
                <a:cubicBezTo>
                  <a:pt x="83" y="48"/>
                  <a:pt x="113" y="32"/>
                  <a:pt x="109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BA6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1" name="Freeform 169"/>
          <p:cNvSpPr>
            <a:spLocks noChangeArrowheads="1"/>
          </p:cNvSpPr>
          <p:nvPr/>
        </p:nvSpPr>
        <p:spPr bwMode="auto">
          <a:xfrm>
            <a:off x="11185525" y="2686050"/>
            <a:ext cx="261938" cy="244475"/>
          </a:xfrm>
          <a:custGeom>
            <a:avLst/>
            <a:gdLst>
              <a:gd name="T0" fmla="*/ 0 w 69"/>
              <a:gd name="T1" fmla="*/ 33850 h 65"/>
              <a:gd name="T2" fmla="*/ 0 w 69"/>
              <a:gd name="T3" fmla="*/ 203102 h 65"/>
              <a:gd name="T4" fmla="*/ 167033 w 69"/>
              <a:gd name="T5" fmla="*/ 233192 h 65"/>
              <a:gd name="T6" fmla="*/ 261938 w 69"/>
              <a:gd name="T7" fmla="*/ 195580 h 65"/>
              <a:gd name="T8" fmla="*/ 261938 w 69"/>
              <a:gd name="T9" fmla="*/ 0 h 65"/>
              <a:gd name="T10" fmla="*/ 0 w 69"/>
              <a:gd name="T11" fmla="*/ 33850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"/>
              <a:gd name="T19" fmla="*/ 0 h 65"/>
              <a:gd name="T20" fmla="*/ 69 w 69"/>
              <a:gd name="T21" fmla="*/ 65 h 6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" h="65">
                <a:moveTo>
                  <a:pt x="0" y="9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20" y="65"/>
                  <a:pt x="44" y="62"/>
                </a:cubicBezTo>
                <a:cubicBezTo>
                  <a:pt x="68" y="58"/>
                  <a:pt x="69" y="52"/>
                  <a:pt x="69" y="52"/>
                </a:cubicBezTo>
                <a:cubicBezTo>
                  <a:pt x="69" y="0"/>
                  <a:pt x="69" y="0"/>
                  <a:pt x="69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2" name="Freeform 170"/>
          <p:cNvSpPr>
            <a:spLocks noChangeArrowheads="1"/>
          </p:cNvSpPr>
          <p:nvPr/>
        </p:nvSpPr>
        <p:spPr bwMode="auto">
          <a:xfrm>
            <a:off x="11185525" y="2686050"/>
            <a:ext cx="261938" cy="88900"/>
          </a:xfrm>
          <a:custGeom>
            <a:avLst/>
            <a:gdLst>
              <a:gd name="T0" fmla="*/ 261938 w 69"/>
              <a:gd name="T1" fmla="*/ 44450 h 24"/>
              <a:gd name="T2" fmla="*/ 261938 w 69"/>
              <a:gd name="T3" fmla="*/ 0 h 24"/>
              <a:gd name="T4" fmla="*/ 0 w 69"/>
              <a:gd name="T5" fmla="*/ 33338 h 24"/>
              <a:gd name="T6" fmla="*/ 0 w 69"/>
              <a:gd name="T7" fmla="*/ 51858 h 24"/>
              <a:gd name="T8" fmla="*/ 261938 w 69"/>
              <a:gd name="T9" fmla="*/ 4445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24"/>
              <a:gd name="T17" fmla="*/ 69 w 69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24">
                <a:moveTo>
                  <a:pt x="69" y="12"/>
                </a:moveTo>
                <a:cubicBezTo>
                  <a:pt x="69" y="0"/>
                  <a:pt x="69" y="0"/>
                  <a:pt x="69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39" y="24"/>
                  <a:pt x="49" y="17"/>
                  <a:pt x="69" y="12"/>
                </a:cubicBezTo>
                <a:close/>
              </a:path>
            </a:pathLst>
          </a:custGeom>
          <a:solidFill>
            <a:srgbClr val="CE9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3" name="Freeform 171"/>
          <p:cNvSpPr>
            <a:spLocks noChangeArrowheads="1"/>
          </p:cNvSpPr>
          <p:nvPr/>
        </p:nvSpPr>
        <p:spPr bwMode="auto">
          <a:xfrm>
            <a:off x="11245850" y="2700338"/>
            <a:ext cx="152400" cy="109537"/>
          </a:xfrm>
          <a:custGeom>
            <a:avLst/>
            <a:gdLst>
              <a:gd name="T0" fmla="*/ 0 w 40"/>
              <a:gd name="T1" fmla="*/ 18886 h 29"/>
              <a:gd name="T2" fmla="*/ 38100 w 40"/>
              <a:gd name="T3" fmla="*/ 105760 h 29"/>
              <a:gd name="T4" fmla="*/ 144780 w 40"/>
              <a:gd name="T5" fmla="*/ 94428 h 29"/>
              <a:gd name="T6" fmla="*/ 118110 w 40"/>
              <a:gd name="T7" fmla="*/ 0 h 29"/>
              <a:gd name="T8" fmla="*/ 0 w 40"/>
              <a:gd name="T9" fmla="*/ 18886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29"/>
              <a:gd name="T17" fmla="*/ 40 w 40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29">
                <a:moveTo>
                  <a:pt x="0" y="5"/>
                </a:moveTo>
                <a:cubicBezTo>
                  <a:pt x="0" y="5"/>
                  <a:pt x="7" y="28"/>
                  <a:pt x="10" y="28"/>
                </a:cubicBezTo>
                <a:cubicBezTo>
                  <a:pt x="14" y="29"/>
                  <a:pt x="36" y="28"/>
                  <a:pt x="38" y="25"/>
                </a:cubicBezTo>
                <a:cubicBezTo>
                  <a:pt x="40" y="22"/>
                  <a:pt x="31" y="0"/>
                  <a:pt x="31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4" name="Freeform 172"/>
          <p:cNvSpPr>
            <a:spLocks noChangeArrowheads="1"/>
          </p:cNvSpPr>
          <p:nvPr/>
        </p:nvSpPr>
        <p:spPr bwMode="auto">
          <a:xfrm>
            <a:off x="10823575" y="1801813"/>
            <a:ext cx="925513" cy="538162"/>
          </a:xfrm>
          <a:custGeom>
            <a:avLst/>
            <a:gdLst>
              <a:gd name="T0" fmla="*/ 3778 w 245"/>
              <a:gd name="T1" fmla="*/ 538162 h 143"/>
              <a:gd name="T2" fmla="*/ 3778 w 245"/>
              <a:gd name="T3" fmla="*/ 259673 h 143"/>
              <a:gd name="T4" fmla="*/ 71774 w 245"/>
              <a:gd name="T5" fmla="*/ 214512 h 143"/>
              <a:gd name="T6" fmla="*/ 151104 w 245"/>
              <a:gd name="T7" fmla="*/ 60214 h 143"/>
              <a:gd name="T8" fmla="*/ 585529 w 245"/>
              <a:gd name="T9" fmla="*/ 11290 h 143"/>
              <a:gd name="T10" fmla="*/ 812185 w 245"/>
              <a:gd name="T11" fmla="*/ 210749 h 143"/>
              <a:gd name="T12" fmla="*/ 899070 w 245"/>
              <a:gd name="T13" fmla="*/ 274726 h 143"/>
              <a:gd name="T14" fmla="*/ 914180 w 245"/>
              <a:gd name="T15" fmla="*/ 526872 h 143"/>
              <a:gd name="T16" fmla="*/ 3778 w 245"/>
              <a:gd name="T17" fmla="*/ 538162 h 1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"/>
              <a:gd name="T28" fmla="*/ 0 h 143"/>
              <a:gd name="T29" fmla="*/ 245 w 245"/>
              <a:gd name="T30" fmla="*/ 143 h 1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" h="143">
                <a:moveTo>
                  <a:pt x="1" y="143"/>
                </a:moveTo>
                <a:cubicBezTo>
                  <a:pt x="1" y="143"/>
                  <a:pt x="0" y="78"/>
                  <a:pt x="1" y="69"/>
                </a:cubicBezTo>
                <a:cubicBezTo>
                  <a:pt x="2" y="61"/>
                  <a:pt x="8" y="53"/>
                  <a:pt x="19" y="57"/>
                </a:cubicBezTo>
                <a:cubicBezTo>
                  <a:pt x="19" y="57"/>
                  <a:pt x="12" y="30"/>
                  <a:pt x="40" y="16"/>
                </a:cubicBezTo>
                <a:cubicBezTo>
                  <a:pt x="67" y="2"/>
                  <a:pt x="125" y="0"/>
                  <a:pt x="155" y="3"/>
                </a:cubicBezTo>
                <a:cubicBezTo>
                  <a:pt x="210" y="9"/>
                  <a:pt x="212" y="27"/>
                  <a:pt x="215" y="56"/>
                </a:cubicBezTo>
                <a:cubicBezTo>
                  <a:pt x="215" y="56"/>
                  <a:pt x="230" y="49"/>
                  <a:pt x="238" y="73"/>
                </a:cubicBezTo>
                <a:cubicBezTo>
                  <a:pt x="245" y="98"/>
                  <a:pt x="242" y="140"/>
                  <a:pt x="242" y="140"/>
                </a:cubicBezTo>
                <a:lnTo>
                  <a:pt x="1" y="143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5" name="Freeform 173"/>
          <p:cNvSpPr>
            <a:spLocks noChangeArrowheads="1"/>
          </p:cNvSpPr>
          <p:nvPr/>
        </p:nvSpPr>
        <p:spPr bwMode="auto">
          <a:xfrm>
            <a:off x="10864850" y="1944688"/>
            <a:ext cx="839788" cy="793750"/>
          </a:xfrm>
          <a:custGeom>
            <a:avLst/>
            <a:gdLst>
              <a:gd name="T0" fmla="*/ 839788 w 222"/>
              <a:gd name="T1" fmla="*/ 406280 h 211"/>
              <a:gd name="T2" fmla="*/ 431242 w 222"/>
              <a:gd name="T3" fmla="*/ 793750 h 211"/>
              <a:gd name="T4" fmla="*/ 0 w 222"/>
              <a:gd name="T5" fmla="*/ 406280 h 211"/>
              <a:gd name="T6" fmla="*/ 272364 w 222"/>
              <a:gd name="T7" fmla="*/ 18809 h 211"/>
              <a:gd name="T8" fmla="*/ 419894 w 222"/>
              <a:gd name="T9" fmla="*/ 60190 h 211"/>
              <a:gd name="T10" fmla="*/ 552293 w 222"/>
              <a:gd name="T11" fmla="*/ 11286 h 211"/>
              <a:gd name="T12" fmla="*/ 839788 w 222"/>
              <a:gd name="T13" fmla="*/ 406280 h 2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2"/>
              <a:gd name="T22" fmla="*/ 0 h 211"/>
              <a:gd name="T23" fmla="*/ 222 w 222"/>
              <a:gd name="T24" fmla="*/ 211 h 2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2" h="211">
                <a:moveTo>
                  <a:pt x="222" y="108"/>
                </a:moveTo>
                <a:cubicBezTo>
                  <a:pt x="222" y="167"/>
                  <a:pt x="183" y="211"/>
                  <a:pt x="114" y="211"/>
                </a:cubicBezTo>
                <a:cubicBezTo>
                  <a:pt x="40" y="211"/>
                  <a:pt x="0" y="176"/>
                  <a:pt x="0" y="108"/>
                </a:cubicBezTo>
                <a:cubicBezTo>
                  <a:pt x="0" y="57"/>
                  <a:pt x="32" y="20"/>
                  <a:pt x="72" y="5"/>
                </a:cubicBezTo>
                <a:cubicBezTo>
                  <a:pt x="86" y="0"/>
                  <a:pt x="111" y="16"/>
                  <a:pt x="111" y="16"/>
                </a:cubicBezTo>
                <a:cubicBezTo>
                  <a:pt x="111" y="16"/>
                  <a:pt x="135" y="0"/>
                  <a:pt x="146" y="3"/>
                </a:cubicBezTo>
                <a:cubicBezTo>
                  <a:pt x="188" y="19"/>
                  <a:pt x="222" y="62"/>
                  <a:pt x="222" y="108"/>
                </a:cubicBez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6" name="Oval 174"/>
          <p:cNvSpPr>
            <a:spLocks noChangeArrowheads="1"/>
          </p:cNvSpPr>
          <p:nvPr/>
        </p:nvSpPr>
        <p:spPr bwMode="auto">
          <a:xfrm>
            <a:off x="10788650" y="2282825"/>
            <a:ext cx="117475" cy="112713"/>
          </a:xfrm>
          <a:prstGeom prst="ellipse">
            <a:avLst/>
          </a:pr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97" name="Oval 175"/>
          <p:cNvSpPr>
            <a:spLocks noChangeArrowheads="1"/>
          </p:cNvSpPr>
          <p:nvPr/>
        </p:nvSpPr>
        <p:spPr bwMode="auto">
          <a:xfrm>
            <a:off x="11658600" y="2282825"/>
            <a:ext cx="125413" cy="120650"/>
          </a:xfrm>
          <a:prstGeom prst="ellipse">
            <a:avLst/>
          </a:pr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98" name="Freeform 176"/>
          <p:cNvSpPr>
            <a:spLocks noChangeArrowheads="1"/>
          </p:cNvSpPr>
          <p:nvPr/>
        </p:nvSpPr>
        <p:spPr bwMode="auto">
          <a:xfrm>
            <a:off x="10856913" y="2387600"/>
            <a:ext cx="881062" cy="331788"/>
          </a:xfrm>
          <a:custGeom>
            <a:avLst/>
            <a:gdLst>
              <a:gd name="T0" fmla="*/ 0 w 233"/>
              <a:gd name="T1" fmla="*/ 11311 h 88"/>
              <a:gd name="T2" fmla="*/ 15126 w 233"/>
              <a:gd name="T3" fmla="*/ 0 h 88"/>
              <a:gd name="T4" fmla="*/ 170162 w 233"/>
              <a:gd name="T5" fmla="*/ 124421 h 88"/>
              <a:gd name="T6" fmla="*/ 230664 w 233"/>
              <a:gd name="T7" fmla="*/ 60325 h 88"/>
              <a:gd name="T8" fmla="*/ 642835 w 233"/>
              <a:gd name="T9" fmla="*/ 49014 h 88"/>
              <a:gd name="T10" fmla="*/ 707118 w 233"/>
              <a:gd name="T11" fmla="*/ 105569 h 88"/>
              <a:gd name="T12" fmla="*/ 843248 w 233"/>
              <a:gd name="T13" fmla="*/ 0 h 88"/>
              <a:gd name="T14" fmla="*/ 862155 w 233"/>
              <a:gd name="T15" fmla="*/ 15081 h 88"/>
              <a:gd name="T16" fmla="*/ 816779 w 233"/>
              <a:gd name="T17" fmla="*/ 260152 h 88"/>
              <a:gd name="T18" fmla="*/ 646616 w 233"/>
              <a:gd name="T19" fmla="*/ 312936 h 88"/>
              <a:gd name="T20" fmla="*/ 650398 w 233"/>
              <a:gd name="T21" fmla="*/ 214908 h 88"/>
              <a:gd name="T22" fmla="*/ 597458 w 233"/>
              <a:gd name="T23" fmla="*/ 98028 h 88"/>
              <a:gd name="T24" fmla="*/ 298729 w 233"/>
              <a:gd name="T25" fmla="*/ 139502 h 88"/>
              <a:gd name="T26" fmla="*/ 272260 w 233"/>
              <a:gd name="T27" fmla="*/ 331788 h 88"/>
              <a:gd name="T28" fmla="*/ 56721 w 233"/>
              <a:gd name="T29" fmla="*/ 245071 h 88"/>
              <a:gd name="T30" fmla="*/ 0 w 233"/>
              <a:gd name="T31" fmla="*/ 11311 h 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33"/>
              <a:gd name="T49" fmla="*/ 0 h 88"/>
              <a:gd name="T50" fmla="*/ 233 w 233"/>
              <a:gd name="T51" fmla="*/ 88 h 8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33" h="88">
                <a:moveTo>
                  <a:pt x="0" y="3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32" y="33"/>
                  <a:pt x="45" y="33"/>
                </a:cubicBezTo>
                <a:cubicBezTo>
                  <a:pt x="63" y="32"/>
                  <a:pt x="53" y="18"/>
                  <a:pt x="61" y="16"/>
                </a:cubicBezTo>
                <a:cubicBezTo>
                  <a:pt x="68" y="15"/>
                  <a:pt x="165" y="6"/>
                  <a:pt x="170" y="13"/>
                </a:cubicBezTo>
                <a:cubicBezTo>
                  <a:pt x="175" y="19"/>
                  <a:pt x="177" y="30"/>
                  <a:pt x="187" y="28"/>
                </a:cubicBezTo>
                <a:cubicBezTo>
                  <a:pt x="202" y="26"/>
                  <a:pt x="217" y="29"/>
                  <a:pt x="223" y="0"/>
                </a:cubicBezTo>
                <a:cubicBezTo>
                  <a:pt x="228" y="4"/>
                  <a:pt x="228" y="4"/>
                  <a:pt x="228" y="4"/>
                </a:cubicBezTo>
                <a:cubicBezTo>
                  <a:pt x="228" y="4"/>
                  <a:pt x="233" y="57"/>
                  <a:pt x="216" y="69"/>
                </a:cubicBezTo>
                <a:cubicBezTo>
                  <a:pt x="199" y="80"/>
                  <a:pt x="171" y="83"/>
                  <a:pt x="171" y="83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2" y="57"/>
                  <a:pt x="172" y="28"/>
                  <a:pt x="158" y="26"/>
                </a:cubicBezTo>
                <a:cubicBezTo>
                  <a:pt x="143" y="24"/>
                  <a:pt x="86" y="21"/>
                  <a:pt x="79" y="37"/>
                </a:cubicBezTo>
                <a:cubicBezTo>
                  <a:pt x="71" y="53"/>
                  <a:pt x="72" y="88"/>
                  <a:pt x="72" y="88"/>
                </a:cubicBezTo>
                <a:cubicBezTo>
                  <a:pt x="72" y="88"/>
                  <a:pt x="29" y="88"/>
                  <a:pt x="15" y="65"/>
                </a:cubicBezTo>
                <a:cubicBezTo>
                  <a:pt x="2" y="41"/>
                  <a:pt x="0" y="3"/>
                  <a:pt x="0" y="3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9" name="Freeform 177"/>
          <p:cNvSpPr>
            <a:spLocks noChangeArrowheads="1"/>
          </p:cNvSpPr>
          <p:nvPr/>
        </p:nvSpPr>
        <p:spPr bwMode="auto">
          <a:xfrm>
            <a:off x="11209338" y="2312988"/>
            <a:ext cx="184150" cy="63500"/>
          </a:xfrm>
          <a:custGeom>
            <a:avLst/>
            <a:gdLst>
              <a:gd name="T0" fmla="*/ 184150 w 49"/>
              <a:gd name="T1" fmla="*/ 33618 h 17"/>
              <a:gd name="T2" fmla="*/ 150327 w 49"/>
              <a:gd name="T3" fmla="*/ 63500 h 17"/>
              <a:gd name="T4" fmla="*/ 30065 w 49"/>
              <a:gd name="T5" fmla="*/ 63500 h 17"/>
              <a:gd name="T6" fmla="*/ 0 w 49"/>
              <a:gd name="T7" fmla="*/ 33618 h 17"/>
              <a:gd name="T8" fmla="*/ 0 w 49"/>
              <a:gd name="T9" fmla="*/ 33618 h 17"/>
              <a:gd name="T10" fmla="*/ 30065 w 49"/>
              <a:gd name="T11" fmla="*/ 0 h 17"/>
              <a:gd name="T12" fmla="*/ 150327 w 49"/>
              <a:gd name="T13" fmla="*/ 0 h 17"/>
              <a:gd name="T14" fmla="*/ 184150 w 49"/>
              <a:gd name="T15" fmla="*/ 33618 h 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9"/>
              <a:gd name="T25" fmla="*/ 0 h 17"/>
              <a:gd name="T26" fmla="*/ 49 w 49"/>
              <a:gd name="T27" fmla="*/ 17 h 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9" h="17">
                <a:moveTo>
                  <a:pt x="49" y="9"/>
                </a:moveTo>
                <a:cubicBezTo>
                  <a:pt x="49" y="14"/>
                  <a:pt x="45" y="17"/>
                  <a:pt x="40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1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49" y="4"/>
                  <a:pt x="49" y="9"/>
                </a:cubicBezTo>
                <a:close/>
              </a:path>
            </a:pathLst>
          </a:custGeom>
          <a:solidFill>
            <a:srgbClr val="CE9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00" name="Oval 178"/>
          <p:cNvSpPr>
            <a:spLocks noChangeArrowheads="1"/>
          </p:cNvSpPr>
          <p:nvPr/>
        </p:nvSpPr>
        <p:spPr bwMode="auto">
          <a:xfrm>
            <a:off x="11023600" y="2200275"/>
            <a:ext cx="101600" cy="123825"/>
          </a:xfrm>
          <a:prstGeom prst="ellipse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401" name="Oval 179"/>
          <p:cNvSpPr>
            <a:spLocks noChangeArrowheads="1"/>
          </p:cNvSpPr>
          <p:nvPr/>
        </p:nvSpPr>
        <p:spPr bwMode="auto">
          <a:xfrm>
            <a:off x="11469688" y="2200275"/>
            <a:ext cx="101600" cy="123825"/>
          </a:xfrm>
          <a:prstGeom prst="ellipse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402" name="Freeform 180"/>
          <p:cNvSpPr>
            <a:spLocks noChangeArrowheads="1"/>
          </p:cNvSpPr>
          <p:nvPr/>
        </p:nvSpPr>
        <p:spPr bwMode="auto">
          <a:xfrm>
            <a:off x="11185525" y="2568575"/>
            <a:ext cx="242888" cy="79375"/>
          </a:xfrm>
          <a:custGeom>
            <a:avLst/>
            <a:gdLst>
              <a:gd name="T0" fmla="*/ 45542 w 64"/>
              <a:gd name="T1" fmla="*/ 79375 h 21"/>
              <a:gd name="T2" fmla="*/ 7590 w 64"/>
              <a:gd name="T3" fmla="*/ 79375 h 21"/>
              <a:gd name="T4" fmla="*/ 0 w 64"/>
              <a:gd name="T5" fmla="*/ 71815 h 21"/>
              <a:gd name="T6" fmla="*/ 7590 w 64"/>
              <a:gd name="T7" fmla="*/ 64256 h 21"/>
              <a:gd name="T8" fmla="*/ 227708 w 64"/>
              <a:gd name="T9" fmla="*/ 3780 h 21"/>
              <a:gd name="T10" fmla="*/ 239093 w 64"/>
              <a:gd name="T11" fmla="*/ 3780 h 21"/>
              <a:gd name="T12" fmla="*/ 239093 w 64"/>
              <a:gd name="T13" fmla="*/ 11339 h 21"/>
              <a:gd name="T14" fmla="*/ 45542 w 64"/>
              <a:gd name="T15" fmla="*/ 79375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4"/>
              <a:gd name="T25" fmla="*/ 0 h 21"/>
              <a:gd name="T26" fmla="*/ 64 w 64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4" h="21">
                <a:moveTo>
                  <a:pt x="12" y="21"/>
                </a:moveTo>
                <a:cubicBezTo>
                  <a:pt x="6" y="21"/>
                  <a:pt x="2" y="21"/>
                  <a:pt x="2" y="21"/>
                </a:cubicBezTo>
                <a:cubicBezTo>
                  <a:pt x="1" y="21"/>
                  <a:pt x="0" y="20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2" y="17"/>
                  <a:pt x="46" y="21"/>
                  <a:pt x="60" y="1"/>
                </a:cubicBezTo>
                <a:cubicBezTo>
                  <a:pt x="61" y="0"/>
                  <a:pt x="62" y="0"/>
                  <a:pt x="63" y="1"/>
                </a:cubicBezTo>
                <a:cubicBezTo>
                  <a:pt x="64" y="1"/>
                  <a:pt x="64" y="2"/>
                  <a:pt x="63" y="3"/>
                </a:cubicBezTo>
                <a:cubicBezTo>
                  <a:pt x="52" y="19"/>
                  <a:pt x="26" y="21"/>
                  <a:pt x="12" y="21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03" name="文本框 183"/>
          <p:cNvSpPr>
            <a:spLocks noChangeArrowheads="1"/>
          </p:cNvSpPr>
          <p:nvPr/>
        </p:nvSpPr>
        <p:spPr bwMode="auto">
          <a:xfrm>
            <a:off x="4321175" y="311150"/>
            <a:ext cx="3711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7DD6E6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卡</a:t>
            </a:r>
            <a:r>
              <a:rPr lang="zh-CN" altLang="en-US" sz="3600" dirty="0">
                <a:solidFill>
                  <a:srgbClr val="7DD6E6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通人物</a:t>
            </a:r>
            <a:endParaRPr lang="en-US" altLang="zh-CN" sz="3600" dirty="0">
              <a:solidFill>
                <a:srgbClr val="7DD6E6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A5A5A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solidFill>
                  <a:srgbClr val="A5A5A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矢量（小心别打散了哦）</a:t>
            </a:r>
          </a:p>
        </p:txBody>
      </p:sp>
    </p:spTree>
    <p:extLst>
      <p:ext uri="{BB962C8B-B14F-4D97-AF65-F5344CB8AC3E}">
        <p14:creationId xmlns:p14="http://schemas.microsoft.com/office/powerpoint/2010/main" val="149505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437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微软雅黑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2016-03-07T09:59:50Z</dcterms:created>
  <dcterms:modified xsi:type="dcterms:W3CDTF">2016-03-23T03:38:46Z</dcterms:modified>
</cp:coreProperties>
</file>