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32"/>
  </p:notesMasterIdLst>
  <p:sldIdLst>
    <p:sldId id="296" r:id="rId3"/>
    <p:sldId id="267" r:id="rId4"/>
    <p:sldId id="297" r:id="rId5"/>
    <p:sldId id="298" r:id="rId6"/>
    <p:sldId id="300" r:id="rId7"/>
    <p:sldId id="299" r:id="rId8"/>
    <p:sldId id="302" r:id="rId9"/>
    <p:sldId id="301" r:id="rId10"/>
    <p:sldId id="303" r:id="rId11"/>
    <p:sldId id="304" r:id="rId12"/>
    <p:sldId id="305" r:id="rId13"/>
    <p:sldId id="306" r:id="rId14"/>
    <p:sldId id="307" r:id="rId15"/>
    <p:sldId id="308" r:id="rId16"/>
    <p:sldId id="309" r:id="rId17"/>
    <p:sldId id="310" r:id="rId18"/>
    <p:sldId id="312" r:id="rId19"/>
    <p:sldId id="311" r:id="rId20"/>
    <p:sldId id="314" r:id="rId21"/>
    <p:sldId id="315" r:id="rId22"/>
    <p:sldId id="317" r:id="rId23"/>
    <p:sldId id="316" r:id="rId24"/>
    <p:sldId id="318" r:id="rId25"/>
    <p:sldId id="319" r:id="rId26"/>
    <p:sldId id="320" r:id="rId27"/>
    <p:sldId id="321" r:id="rId28"/>
    <p:sldId id="322" r:id="rId29"/>
    <p:sldId id="323" r:id="rId30"/>
    <p:sldId id="324" r:id="rId31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Impact" panose="020B0806030902050204" pitchFamily="34" charset="0"/>
      <p:regular r:id="rId37"/>
    </p:embeddedFont>
    <p:embeddedFont>
      <p:font typeface="微软雅黑" panose="020B0503020204020204" pitchFamily="34" charset="-122"/>
      <p:regular r:id="rId38"/>
      <p:bold r:id="rId39"/>
    </p:embeddedFont>
    <p:embeddedFont>
      <p:font typeface="Calibri Light" panose="020F0302020204030204" pitchFamily="34" charset="0"/>
      <p:regular r:id="rId40"/>
      <p:italic r:id="rId41"/>
    </p:embeddedFont>
    <p:embeddedFont>
      <p:font typeface="Meiryo" panose="020B0604030504040204" pitchFamily="34" charset="-128"/>
      <p:regular r:id="rId42"/>
      <p:bold r:id="rId43"/>
      <p:italic r:id="rId44"/>
      <p:boldItalic r:id="rId4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EA1B"/>
    <a:srgbClr val="E63C3C"/>
    <a:srgbClr val="FAFAFA"/>
    <a:srgbClr val="06A0D6"/>
    <a:srgbClr val="F03845"/>
    <a:srgbClr val="9C0C16"/>
    <a:srgbClr val="EB7F43"/>
    <a:srgbClr val="FC956C"/>
    <a:srgbClr val="E1C2A9"/>
    <a:srgbClr val="E763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43" autoAdjust="0"/>
    <p:restoredTop sz="94418" autoAdjust="0"/>
  </p:normalViewPr>
  <p:slideViewPr>
    <p:cSldViewPr showGuides="1">
      <p:cViewPr varScale="1">
        <p:scale>
          <a:sx n="145" d="100"/>
          <a:sy n="145" d="100"/>
        </p:scale>
        <p:origin x="666" y="114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-1098"/>
    </p:cViewPr>
  </p:sorterViewPr>
  <p:notesViewPr>
    <p:cSldViewPr>
      <p:cViewPr varScale="1">
        <p:scale>
          <a:sx n="48" d="100"/>
          <a:sy n="48" d="100"/>
        </p:scale>
        <p:origin x="-2982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7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font" Target="fonts/font13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4.fntdata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font" Target="fonts/font12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3.fntdata"/><Relationship Id="rId43" Type="http://schemas.openxmlformats.org/officeDocument/2006/relationships/font" Target="fonts/font11.fntdata"/><Relationship Id="rId48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2051B9-3A0E-4222-8344-5D0C7013095C}" type="datetimeFigureOut">
              <a:rPr lang="zh-CN" altLang="en-US" smtClean="0"/>
              <a:t>2016/3/5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117DC7-FD80-4766-863C-03E91DD80B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4612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17DC7-FD80-4766-863C-03E91DD80B6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9521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17DC7-FD80-4766-863C-03E91DD80B6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1272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97687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9801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E58A206A-AB89-43BD-80C5-9B9B497CFA8C}" type="datetimeFigureOut">
              <a:rPr lang="en-US" smtClean="0"/>
              <a:t>3/5/2016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B09A12BB-14C9-493C-AB5C-C7A78E41DC7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22228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2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2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E58A206A-AB89-43BD-80C5-9B9B497CFA8C}" type="datetimeFigureOut">
              <a:rPr lang="en-US" smtClean="0"/>
              <a:t>3/5/2016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B09A12BB-14C9-493C-AB5C-C7A78E41DC7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43137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093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4743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5728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58258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8961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0213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3420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56614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4299942"/>
            <a:ext cx="9144000" cy="771550"/>
          </a:xfrm>
          <a:prstGeom prst="rect">
            <a:avLst/>
          </a:prstGeom>
          <a:solidFill>
            <a:schemeClr val="bg1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0" y="4371950"/>
            <a:ext cx="9144000" cy="771550"/>
          </a:xfrm>
          <a:prstGeom prst="rect">
            <a:avLst/>
          </a:prstGeom>
          <a:solidFill>
            <a:srgbClr val="06A0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0530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02830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7134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680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2941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61771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79944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E58A206A-AB89-43BD-80C5-9B9B497CFA8C}" type="datetimeFigureOut">
              <a:rPr lang="en-US" smtClean="0"/>
              <a:t>3/5/2016</a:t>
            </a:fld>
            <a:endParaRPr 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B09A12BB-14C9-493C-AB5C-C7A78E41DC7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19328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 userDrawn="1"/>
        </p:nvSpPr>
        <p:spPr>
          <a:xfrm>
            <a:off x="1" y="4936350"/>
            <a:ext cx="9144000" cy="216024"/>
          </a:xfrm>
          <a:prstGeom prst="rect">
            <a:avLst/>
          </a:prstGeom>
          <a:solidFill>
            <a:srgbClr val="D1D1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TextBox 44"/>
          <p:cNvSpPr txBox="1"/>
          <p:nvPr userDrawn="1"/>
        </p:nvSpPr>
        <p:spPr>
          <a:xfrm>
            <a:off x="7444815" y="4856035"/>
            <a:ext cx="17447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</a:rPr>
              <a:t>www.enhalor.com</a:t>
            </a:r>
            <a:endParaRPr lang="en-US" sz="1600" b="1" dirty="0">
              <a:solidFill>
                <a:schemeClr val="bg1"/>
              </a:solidFill>
            </a:endParaRPr>
          </a:p>
        </p:txBody>
      </p:sp>
      <p:grpSp>
        <p:nvGrpSpPr>
          <p:cNvPr id="46" name="组合 45"/>
          <p:cNvGrpSpPr/>
          <p:nvPr userDrawn="1"/>
        </p:nvGrpSpPr>
        <p:grpSpPr>
          <a:xfrm>
            <a:off x="7166588" y="4936350"/>
            <a:ext cx="274169" cy="207150"/>
            <a:chOff x="3915232" y="4873625"/>
            <a:chExt cx="357187" cy="269875"/>
          </a:xfrm>
        </p:grpSpPr>
        <p:sp>
          <p:nvSpPr>
            <p:cNvPr id="47" name="Freeform 80"/>
            <p:cNvSpPr>
              <a:spLocks/>
            </p:cNvSpPr>
            <p:nvPr/>
          </p:nvSpPr>
          <p:spPr bwMode="auto">
            <a:xfrm>
              <a:off x="4067460" y="4873625"/>
              <a:ext cx="204959" cy="269875"/>
            </a:xfrm>
            <a:custGeom>
              <a:avLst/>
              <a:gdLst>
                <a:gd name="T0" fmla="*/ 2147483647 w 73"/>
                <a:gd name="T1" fmla="*/ 0 h 96"/>
                <a:gd name="T2" fmla="*/ 2147483647 w 73"/>
                <a:gd name="T3" fmla="*/ 2147483647 h 96"/>
                <a:gd name="T4" fmla="*/ 2147483647 w 73"/>
                <a:gd name="T5" fmla="*/ 2147483647 h 96"/>
                <a:gd name="T6" fmla="*/ 0 w 73"/>
                <a:gd name="T7" fmla="*/ 2147483647 h 96"/>
                <a:gd name="T8" fmla="*/ 2147483647 w 73"/>
                <a:gd name="T9" fmla="*/ 2147483647 h 96"/>
                <a:gd name="T10" fmla="*/ 0 w 73"/>
                <a:gd name="T11" fmla="*/ 0 h 96"/>
                <a:gd name="T12" fmla="*/ 2147483647 w 73"/>
                <a:gd name="T13" fmla="*/ 0 h 9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3" h="96">
                  <a:moveTo>
                    <a:pt x="26" y="0"/>
                  </a:moveTo>
                  <a:lnTo>
                    <a:pt x="73" y="49"/>
                  </a:lnTo>
                  <a:lnTo>
                    <a:pt x="26" y="96"/>
                  </a:lnTo>
                  <a:lnTo>
                    <a:pt x="0" y="96"/>
                  </a:lnTo>
                  <a:lnTo>
                    <a:pt x="49" y="49"/>
                  </a:lnTo>
                  <a:lnTo>
                    <a:pt x="0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8" name="Freeform 81"/>
            <p:cNvSpPr>
              <a:spLocks/>
            </p:cNvSpPr>
            <p:nvPr/>
          </p:nvSpPr>
          <p:spPr bwMode="auto">
            <a:xfrm>
              <a:off x="3915232" y="4873625"/>
              <a:ext cx="204959" cy="269875"/>
            </a:xfrm>
            <a:custGeom>
              <a:avLst/>
              <a:gdLst>
                <a:gd name="T0" fmla="*/ 2147483647 w 73"/>
                <a:gd name="T1" fmla="*/ 0 h 96"/>
                <a:gd name="T2" fmla="*/ 2147483647 w 73"/>
                <a:gd name="T3" fmla="*/ 2147483647 h 96"/>
                <a:gd name="T4" fmla="*/ 2147483647 w 73"/>
                <a:gd name="T5" fmla="*/ 2147483647 h 96"/>
                <a:gd name="T6" fmla="*/ 0 w 73"/>
                <a:gd name="T7" fmla="*/ 2147483647 h 96"/>
                <a:gd name="T8" fmla="*/ 2147483647 w 73"/>
                <a:gd name="T9" fmla="*/ 2147483647 h 96"/>
                <a:gd name="T10" fmla="*/ 0 w 73"/>
                <a:gd name="T11" fmla="*/ 0 h 96"/>
                <a:gd name="T12" fmla="*/ 2147483647 w 73"/>
                <a:gd name="T13" fmla="*/ 0 h 9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3" h="96">
                  <a:moveTo>
                    <a:pt x="23" y="0"/>
                  </a:moveTo>
                  <a:lnTo>
                    <a:pt x="73" y="49"/>
                  </a:lnTo>
                  <a:lnTo>
                    <a:pt x="23" y="96"/>
                  </a:lnTo>
                  <a:lnTo>
                    <a:pt x="0" y="96"/>
                  </a:lnTo>
                  <a:lnTo>
                    <a:pt x="49" y="49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2492157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E58A206A-AB89-43BD-80C5-9B9B497CFA8C}" type="datetimeFigureOut">
              <a:rPr lang="en-US" smtClean="0"/>
              <a:t>3/5/2016</a:t>
            </a:fld>
            <a:endParaRPr 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B09A12BB-14C9-493C-AB5C-C7A78E41DC7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3973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E58A206A-AB89-43BD-80C5-9B9B497CFA8C}" type="datetimeFigureOut">
              <a:rPr lang="en-US" smtClean="0"/>
              <a:t>3/5/2016</a:t>
            </a:fld>
            <a:endParaRPr 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B09A12BB-14C9-493C-AB5C-C7A78E41DC7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55963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9037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788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等腰三角形 23"/>
          <p:cNvSpPr/>
          <p:nvPr/>
        </p:nvSpPr>
        <p:spPr>
          <a:xfrm rot="1929132">
            <a:off x="484223" y="1724101"/>
            <a:ext cx="2396728" cy="2421002"/>
          </a:xfrm>
          <a:prstGeom prst="triangle">
            <a:avLst/>
          </a:prstGeom>
          <a:solidFill>
            <a:srgbClr val="06A0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1929132">
            <a:off x="7091308" y="1515769"/>
            <a:ext cx="1693492" cy="1710644"/>
          </a:xfrm>
          <a:prstGeom prst="triangle">
            <a:avLst/>
          </a:prstGeom>
          <a:solidFill>
            <a:srgbClr val="06A0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899593" y="-12700"/>
            <a:ext cx="7392560" cy="5156200"/>
          </a:xfrm>
          <a:custGeom>
            <a:avLst/>
            <a:gdLst>
              <a:gd name="connsiteX0" fmla="*/ 0 w 6172200"/>
              <a:gd name="connsiteY0" fmla="*/ 0 h 5168900"/>
              <a:gd name="connsiteX1" fmla="*/ 1282700 w 6172200"/>
              <a:gd name="connsiteY1" fmla="*/ 5168900 h 5168900"/>
              <a:gd name="connsiteX2" fmla="*/ 6172200 w 6172200"/>
              <a:gd name="connsiteY2" fmla="*/ 5168900 h 5168900"/>
              <a:gd name="connsiteX3" fmla="*/ 4660900 w 6172200"/>
              <a:gd name="connsiteY3" fmla="*/ 12700 h 5168900"/>
              <a:gd name="connsiteX4" fmla="*/ 0 w 6172200"/>
              <a:gd name="connsiteY4" fmla="*/ 0 h 5168900"/>
              <a:gd name="connsiteX0" fmla="*/ 0 w 6172200"/>
              <a:gd name="connsiteY0" fmla="*/ 2540 h 5156200"/>
              <a:gd name="connsiteX1" fmla="*/ 1282700 w 6172200"/>
              <a:gd name="connsiteY1" fmla="*/ 5156200 h 5156200"/>
              <a:gd name="connsiteX2" fmla="*/ 6172200 w 6172200"/>
              <a:gd name="connsiteY2" fmla="*/ 5156200 h 5156200"/>
              <a:gd name="connsiteX3" fmla="*/ 4660900 w 6172200"/>
              <a:gd name="connsiteY3" fmla="*/ 0 h 5156200"/>
              <a:gd name="connsiteX4" fmla="*/ 0 w 6172200"/>
              <a:gd name="connsiteY4" fmla="*/ 2540 h 515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72200" h="5156200">
                <a:moveTo>
                  <a:pt x="0" y="2540"/>
                </a:moveTo>
                <a:lnTo>
                  <a:pt x="1282700" y="5156200"/>
                </a:lnTo>
                <a:lnTo>
                  <a:pt x="6172200" y="5156200"/>
                </a:lnTo>
                <a:lnTo>
                  <a:pt x="4660900" y="0"/>
                </a:lnTo>
                <a:lnTo>
                  <a:pt x="0" y="2540"/>
                </a:lnTo>
                <a:close/>
              </a:path>
            </a:pathLst>
          </a:custGeom>
          <a:solidFill>
            <a:srgbClr val="06A0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8626" y="1720478"/>
            <a:ext cx="726352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 smtClean="0">
                <a:ln w="57150">
                  <a:noFill/>
                </a:ln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扁平商务</a:t>
            </a:r>
            <a:endParaRPr lang="zh-CN" altLang="en-US" sz="6600" b="1" dirty="0">
              <a:ln w="57150">
                <a:noFill/>
              </a:ln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27177" y="1104384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怎样打造</a:t>
            </a:r>
            <a:endParaRPr lang="zh-CN" altLang="en-US" sz="4800" b="1" dirty="0">
              <a:solidFill>
                <a:schemeClr val="bg1">
                  <a:lumMod val="10000"/>
                </a:schemeClr>
              </a:solidFill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6337151" y="514149"/>
            <a:ext cx="1296319" cy="1524804"/>
            <a:chOff x="6158132" y="656865"/>
            <a:chExt cx="1296319" cy="1524804"/>
          </a:xfrm>
        </p:grpSpPr>
        <p:sp>
          <p:nvSpPr>
            <p:cNvPr id="28" name="任意多边形 27"/>
            <p:cNvSpPr/>
            <p:nvPr/>
          </p:nvSpPr>
          <p:spPr>
            <a:xfrm rot="12710565">
              <a:off x="6158132" y="656865"/>
              <a:ext cx="1296319" cy="1524804"/>
            </a:xfrm>
            <a:custGeom>
              <a:avLst/>
              <a:gdLst>
                <a:gd name="connsiteX0" fmla="*/ 990076 w 1296319"/>
                <a:gd name="connsiteY0" fmla="*/ 1427181 h 1524804"/>
                <a:gd name="connsiteX1" fmla="*/ 97623 w 1296319"/>
                <a:gd name="connsiteY1" fmla="*/ 1218560 h 1524804"/>
                <a:gd name="connsiteX2" fmla="*/ 306243 w 1296319"/>
                <a:gd name="connsiteY2" fmla="*/ 326107 h 1524804"/>
                <a:gd name="connsiteX3" fmla="*/ 424142 w 1296319"/>
                <a:gd name="connsiteY3" fmla="*/ 268384 h 1524804"/>
                <a:gd name="connsiteX4" fmla="*/ 449874 w 1296319"/>
                <a:gd name="connsiteY4" fmla="*/ 261683 h 1524804"/>
                <a:gd name="connsiteX5" fmla="*/ 601650 w 1296319"/>
                <a:gd name="connsiteY5" fmla="*/ 0 h 1524804"/>
                <a:gd name="connsiteX6" fmla="*/ 739710 w 1296319"/>
                <a:gd name="connsiteY6" fmla="*/ 238035 h 1524804"/>
                <a:gd name="connsiteX7" fmla="*/ 795676 w 1296319"/>
                <a:gd name="connsiteY7" fmla="*/ 245585 h 1524804"/>
                <a:gd name="connsiteX8" fmla="*/ 1198696 w 1296319"/>
                <a:gd name="connsiteY8" fmla="*/ 534728 h 1524804"/>
                <a:gd name="connsiteX9" fmla="*/ 990076 w 1296319"/>
                <a:gd name="connsiteY9" fmla="*/ 1427181 h 152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96319" h="1524804">
                  <a:moveTo>
                    <a:pt x="990076" y="1427181"/>
                  </a:moveTo>
                  <a:cubicBezTo>
                    <a:pt x="686023" y="1616016"/>
                    <a:pt x="286458" y="1522613"/>
                    <a:pt x="97623" y="1218560"/>
                  </a:cubicBezTo>
                  <a:cubicBezTo>
                    <a:pt x="-91212" y="914507"/>
                    <a:pt x="2190" y="514942"/>
                    <a:pt x="306243" y="326107"/>
                  </a:cubicBezTo>
                  <a:cubicBezTo>
                    <a:pt x="344250" y="302503"/>
                    <a:pt x="383749" y="283308"/>
                    <a:pt x="424142" y="268384"/>
                  </a:cubicBezTo>
                  <a:lnTo>
                    <a:pt x="449874" y="261683"/>
                  </a:lnTo>
                  <a:lnTo>
                    <a:pt x="601650" y="0"/>
                  </a:lnTo>
                  <a:lnTo>
                    <a:pt x="739710" y="238035"/>
                  </a:lnTo>
                  <a:lnTo>
                    <a:pt x="795676" y="245585"/>
                  </a:lnTo>
                  <a:cubicBezTo>
                    <a:pt x="957179" y="283337"/>
                    <a:pt x="1104279" y="382701"/>
                    <a:pt x="1198696" y="534728"/>
                  </a:cubicBezTo>
                  <a:cubicBezTo>
                    <a:pt x="1387531" y="838781"/>
                    <a:pt x="1294128" y="1238346"/>
                    <a:pt x="990076" y="1427181"/>
                  </a:cubicBezTo>
                  <a:close/>
                </a:path>
              </a:pathLst>
            </a:custGeom>
            <a:solidFill>
              <a:schemeClr val="bg1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6353843" y="1012234"/>
              <a:ext cx="100540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solidFill>
                    <a:srgbClr val="FAFAF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 rot="18399881">
            <a:off x="5494388" y="1124580"/>
            <a:ext cx="695458" cy="818036"/>
            <a:chOff x="6242653" y="704355"/>
            <a:chExt cx="1121528" cy="1319204"/>
          </a:xfrm>
        </p:grpSpPr>
        <p:sp>
          <p:nvSpPr>
            <p:cNvPr id="33" name="任意多边形 32"/>
            <p:cNvSpPr/>
            <p:nvPr/>
          </p:nvSpPr>
          <p:spPr>
            <a:xfrm rot="12710565">
              <a:off x="6242653" y="704355"/>
              <a:ext cx="1121528" cy="1319204"/>
            </a:xfrm>
            <a:custGeom>
              <a:avLst/>
              <a:gdLst>
                <a:gd name="connsiteX0" fmla="*/ 990076 w 1296319"/>
                <a:gd name="connsiteY0" fmla="*/ 1427181 h 1524804"/>
                <a:gd name="connsiteX1" fmla="*/ 97623 w 1296319"/>
                <a:gd name="connsiteY1" fmla="*/ 1218560 h 1524804"/>
                <a:gd name="connsiteX2" fmla="*/ 306243 w 1296319"/>
                <a:gd name="connsiteY2" fmla="*/ 326107 h 1524804"/>
                <a:gd name="connsiteX3" fmla="*/ 424142 w 1296319"/>
                <a:gd name="connsiteY3" fmla="*/ 268384 h 1524804"/>
                <a:gd name="connsiteX4" fmla="*/ 449874 w 1296319"/>
                <a:gd name="connsiteY4" fmla="*/ 261683 h 1524804"/>
                <a:gd name="connsiteX5" fmla="*/ 601650 w 1296319"/>
                <a:gd name="connsiteY5" fmla="*/ 0 h 1524804"/>
                <a:gd name="connsiteX6" fmla="*/ 739710 w 1296319"/>
                <a:gd name="connsiteY6" fmla="*/ 238035 h 1524804"/>
                <a:gd name="connsiteX7" fmla="*/ 795676 w 1296319"/>
                <a:gd name="connsiteY7" fmla="*/ 245585 h 1524804"/>
                <a:gd name="connsiteX8" fmla="*/ 1198696 w 1296319"/>
                <a:gd name="connsiteY8" fmla="*/ 534728 h 1524804"/>
                <a:gd name="connsiteX9" fmla="*/ 990076 w 1296319"/>
                <a:gd name="connsiteY9" fmla="*/ 1427181 h 152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96319" h="1524804">
                  <a:moveTo>
                    <a:pt x="990076" y="1427181"/>
                  </a:moveTo>
                  <a:cubicBezTo>
                    <a:pt x="686023" y="1616016"/>
                    <a:pt x="286458" y="1522613"/>
                    <a:pt x="97623" y="1218560"/>
                  </a:cubicBezTo>
                  <a:cubicBezTo>
                    <a:pt x="-91212" y="914507"/>
                    <a:pt x="2190" y="514942"/>
                    <a:pt x="306243" y="326107"/>
                  </a:cubicBezTo>
                  <a:cubicBezTo>
                    <a:pt x="344250" y="302503"/>
                    <a:pt x="383749" y="283308"/>
                    <a:pt x="424142" y="268384"/>
                  </a:cubicBezTo>
                  <a:lnTo>
                    <a:pt x="449874" y="261683"/>
                  </a:lnTo>
                  <a:lnTo>
                    <a:pt x="601650" y="0"/>
                  </a:lnTo>
                  <a:lnTo>
                    <a:pt x="739710" y="238035"/>
                  </a:lnTo>
                  <a:lnTo>
                    <a:pt x="795676" y="245585"/>
                  </a:lnTo>
                  <a:cubicBezTo>
                    <a:pt x="957179" y="283337"/>
                    <a:pt x="1104279" y="382701"/>
                    <a:pt x="1198696" y="534728"/>
                  </a:cubicBezTo>
                  <a:cubicBezTo>
                    <a:pt x="1387531" y="838781"/>
                    <a:pt x="1294128" y="1238346"/>
                    <a:pt x="990076" y="1427181"/>
                  </a:cubicBezTo>
                  <a:close/>
                </a:path>
              </a:pathLst>
            </a:custGeom>
            <a:solidFill>
              <a:schemeClr val="bg1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 rot="3200119">
              <a:off x="6381765" y="992085"/>
              <a:ext cx="1042304" cy="5956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FAFAF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</a:t>
              </a:r>
            </a:p>
          </p:txBody>
        </p:sp>
      </p:grpSp>
      <p:sp>
        <p:nvSpPr>
          <p:cNvPr id="25" name="等腰三角形 24"/>
          <p:cNvSpPr/>
          <p:nvPr/>
        </p:nvSpPr>
        <p:spPr>
          <a:xfrm rot="18908884">
            <a:off x="515725" y="1472706"/>
            <a:ext cx="361748" cy="536145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14636258">
            <a:off x="174026" y="4244600"/>
            <a:ext cx="616536" cy="533021"/>
          </a:xfrm>
          <a:prstGeom prst="triangle">
            <a:avLst/>
          </a:prstGeom>
          <a:solidFill>
            <a:schemeClr val="bg1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20355289">
            <a:off x="8010144" y="545952"/>
            <a:ext cx="457458" cy="490774"/>
          </a:xfrm>
          <a:prstGeom prst="triangle">
            <a:avLst/>
          </a:prstGeom>
          <a:solidFill>
            <a:srgbClr val="06A0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rot="11358849">
            <a:off x="8625884" y="3774978"/>
            <a:ext cx="281544" cy="302048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130300" y="3859334"/>
            <a:ext cx="6939280" cy="27070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1130300" y="3859334"/>
            <a:ext cx="6937826" cy="261610"/>
            <a:chOff x="1149350" y="3830759"/>
            <a:chExt cx="6937826" cy="261610"/>
          </a:xfrm>
        </p:grpSpPr>
        <p:sp>
          <p:nvSpPr>
            <p:cNvPr id="6" name="文本框 5"/>
            <p:cNvSpPr txBox="1">
              <a:spLocks noChangeArrowheads="1"/>
            </p:cNvSpPr>
            <p:nvPr/>
          </p:nvSpPr>
          <p:spPr bwMode="auto">
            <a:xfrm>
              <a:off x="1149350" y="3830759"/>
              <a:ext cx="1560042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050" b="1" dirty="0">
                  <a:solidFill>
                    <a:schemeClr val="bg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微博关注：</a:t>
              </a:r>
              <a:r>
                <a:rPr lang="en-US" altLang="zh-CN" sz="1100" b="1" dirty="0">
                  <a:solidFill>
                    <a:schemeClr val="bg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@</a:t>
              </a:r>
              <a:r>
                <a:rPr lang="zh-CN" altLang="en-US" sz="1100" b="1" dirty="0">
                  <a:solidFill>
                    <a:schemeClr val="bg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黑马</a:t>
              </a:r>
              <a:r>
                <a:rPr lang="en-US" altLang="zh-CN" sz="1100" b="1" dirty="0">
                  <a:solidFill>
                    <a:schemeClr val="bg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PPT</a:t>
              </a:r>
              <a:endParaRPr lang="zh-CN" altLang="en-US" sz="1100" b="1" dirty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" name="文本框 7"/>
            <p:cNvSpPr txBox="1">
              <a:spLocks noChangeArrowheads="1"/>
            </p:cNvSpPr>
            <p:nvPr/>
          </p:nvSpPr>
          <p:spPr bwMode="auto">
            <a:xfrm>
              <a:off x="2919413" y="3834606"/>
              <a:ext cx="2337499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050" b="1" dirty="0">
                  <a:solidFill>
                    <a:schemeClr val="bg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联系方式：</a:t>
              </a:r>
              <a:r>
                <a:rPr lang="en-US" altLang="zh-CN" sz="1050" b="1" dirty="0">
                  <a:solidFill>
                    <a:schemeClr val="bg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1779800217@qq.com</a:t>
              </a:r>
              <a:endParaRPr lang="zh-CN" altLang="en-US" sz="1050" b="1" dirty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" name="文本框 8"/>
            <p:cNvSpPr txBox="1">
              <a:spLocks noChangeArrowheads="1"/>
            </p:cNvSpPr>
            <p:nvPr/>
          </p:nvSpPr>
          <p:spPr bwMode="auto">
            <a:xfrm>
              <a:off x="5316866" y="3834606"/>
              <a:ext cx="2770310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050" b="1" dirty="0" smtClean="0">
                  <a:solidFill>
                    <a:schemeClr val="bg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下载地址：</a:t>
              </a:r>
              <a:r>
                <a:rPr lang="en-US" altLang="zh-CN" sz="1050" b="1" dirty="0">
                  <a:solidFill>
                    <a:schemeClr val="bg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http://sunny_heima.yanj.cn/</a:t>
              </a:r>
              <a:endParaRPr lang="zh-CN" altLang="en-US" sz="1050" b="1" dirty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2752725" y="3905250"/>
              <a:ext cx="114300" cy="114300"/>
            </a:xfrm>
            <a:prstGeom prst="line">
              <a:avLst/>
            </a:prstGeom>
            <a:ln w="19050">
              <a:solidFill>
                <a:schemeClr val="bg1">
                  <a:lumMod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5200650" y="3905250"/>
              <a:ext cx="114300" cy="114300"/>
            </a:xfrm>
            <a:prstGeom prst="line">
              <a:avLst/>
            </a:prstGeom>
            <a:ln w="19050">
              <a:solidFill>
                <a:schemeClr val="bg1">
                  <a:lumMod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1912673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274902" y="2948919"/>
            <a:ext cx="6040298" cy="369332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4902" y="2453619"/>
            <a:ext cx="6040298" cy="369332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196812" y="1154108"/>
            <a:ext cx="63401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要收藏一些平时要用到的设计网站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74902" y="2453619"/>
            <a:ext cx="30853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http://graphicriver.net/?osr=tn</a:t>
            </a:r>
          </a:p>
        </p:txBody>
      </p:sp>
      <p:sp>
        <p:nvSpPr>
          <p:cNvPr id="4" name="矩形 3"/>
          <p:cNvSpPr/>
          <p:nvPr/>
        </p:nvSpPr>
        <p:spPr>
          <a:xfrm>
            <a:off x="1253218" y="2971583"/>
            <a:ext cx="36853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https://dribbble.com/search?q=chart</a:t>
            </a:r>
          </a:p>
        </p:txBody>
      </p:sp>
      <p:sp>
        <p:nvSpPr>
          <p:cNvPr id="5" name="矩形 4"/>
          <p:cNvSpPr/>
          <p:nvPr/>
        </p:nvSpPr>
        <p:spPr>
          <a:xfrm>
            <a:off x="512118" y="4386808"/>
            <a:ext cx="46987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黑马常看的两个</a:t>
            </a:r>
            <a:r>
              <a:rPr lang="zh-CN" altLang="en-US" sz="3600" dirty="0" smtClean="0">
                <a:solidFill>
                  <a:srgbClr val="FEEA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国外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的网站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09016" y="1781250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这里推荐两个：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274806" y="1879721"/>
            <a:ext cx="3030994" cy="3146184"/>
            <a:chOff x="5345113" y="2019300"/>
            <a:chExt cx="2798762" cy="2905125"/>
          </a:xfrm>
          <a:solidFill>
            <a:schemeClr val="bg1">
              <a:lumMod val="10000"/>
            </a:schemeClr>
          </a:solidFill>
        </p:grpSpPr>
        <p:sp>
          <p:nvSpPr>
            <p:cNvPr id="17" name="Freeform 9"/>
            <p:cNvSpPr>
              <a:spLocks/>
            </p:cNvSpPr>
            <p:nvPr/>
          </p:nvSpPr>
          <p:spPr bwMode="auto">
            <a:xfrm>
              <a:off x="6999288" y="3808413"/>
              <a:ext cx="290513" cy="293688"/>
            </a:xfrm>
            <a:custGeom>
              <a:avLst/>
              <a:gdLst>
                <a:gd name="T0" fmla="*/ 180 w 180"/>
                <a:gd name="T1" fmla="*/ 29 h 183"/>
                <a:gd name="T2" fmla="*/ 150 w 180"/>
                <a:gd name="T3" fmla="*/ 0 h 183"/>
                <a:gd name="T4" fmla="*/ 148 w 180"/>
                <a:gd name="T5" fmla="*/ 3 h 183"/>
                <a:gd name="T6" fmla="*/ 0 w 180"/>
                <a:gd name="T7" fmla="*/ 154 h 183"/>
                <a:gd name="T8" fmla="*/ 30 w 180"/>
                <a:gd name="T9" fmla="*/ 183 h 183"/>
                <a:gd name="T10" fmla="*/ 176 w 180"/>
                <a:gd name="T11" fmla="*/ 32 h 183"/>
                <a:gd name="T12" fmla="*/ 180 w 180"/>
                <a:gd name="T13" fmla="*/ 2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183">
                  <a:moveTo>
                    <a:pt x="180" y="29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49" y="1"/>
                    <a:pt x="149" y="2"/>
                    <a:pt x="148" y="3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78" y="31"/>
                    <a:pt x="179" y="30"/>
                    <a:pt x="180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0"/>
            <p:cNvSpPr>
              <a:spLocks/>
            </p:cNvSpPr>
            <p:nvPr/>
          </p:nvSpPr>
          <p:spPr bwMode="auto">
            <a:xfrm>
              <a:off x="6775450" y="3590925"/>
              <a:ext cx="401638" cy="401638"/>
            </a:xfrm>
            <a:custGeom>
              <a:avLst/>
              <a:gdLst>
                <a:gd name="T0" fmla="*/ 246 w 249"/>
                <a:gd name="T1" fmla="*/ 98 h 250"/>
                <a:gd name="T2" fmla="*/ 249 w 249"/>
                <a:gd name="T3" fmla="*/ 96 h 250"/>
                <a:gd name="T4" fmla="*/ 193 w 249"/>
                <a:gd name="T5" fmla="*/ 42 h 250"/>
                <a:gd name="T6" fmla="*/ 41 w 249"/>
                <a:gd name="T7" fmla="*/ 43 h 250"/>
                <a:gd name="T8" fmla="*/ 43 w 249"/>
                <a:gd name="T9" fmla="*/ 196 h 250"/>
                <a:gd name="T10" fmla="*/ 98 w 249"/>
                <a:gd name="T11" fmla="*/ 250 h 250"/>
                <a:gd name="T12" fmla="*/ 246 w 249"/>
                <a:gd name="T13" fmla="*/ 9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250">
                  <a:moveTo>
                    <a:pt x="246" y="98"/>
                  </a:moveTo>
                  <a:cubicBezTo>
                    <a:pt x="247" y="97"/>
                    <a:pt x="248" y="96"/>
                    <a:pt x="249" y="96"/>
                  </a:cubicBezTo>
                  <a:cubicBezTo>
                    <a:pt x="193" y="42"/>
                    <a:pt x="193" y="42"/>
                    <a:pt x="193" y="42"/>
                  </a:cubicBezTo>
                  <a:cubicBezTo>
                    <a:pt x="151" y="0"/>
                    <a:pt x="83" y="1"/>
                    <a:pt x="41" y="43"/>
                  </a:cubicBezTo>
                  <a:cubicBezTo>
                    <a:pt x="0" y="86"/>
                    <a:pt x="0" y="154"/>
                    <a:pt x="43" y="196"/>
                  </a:cubicBezTo>
                  <a:cubicBezTo>
                    <a:pt x="98" y="250"/>
                    <a:pt x="98" y="250"/>
                    <a:pt x="98" y="250"/>
                  </a:cubicBezTo>
                  <a:lnTo>
                    <a:pt x="246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1"/>
            <p:cNvSpPr>
              <a:spLocks/>
            </p:cNvSpPr>
            <p:nvPr/>
          </p:nvSpPr>
          <p:spPr bwMode="auto">
            <a:xfrm>
              <a:off x="7112000" y="3917950"/>
              <a:ext cx="1031875" cy="1006475"/>
            </a:xfrm>
            <a:custGeom>
              <a:avLst/>
              <a:gdLst>
                <a:gd name="T0" fmla="*/ 596 w 640"/>
                <a:gd name="T1" fmla="*/ 435 h 625"/>
                <a:gd name="T2" fmla="*/ 150 w 640"/>
                <a:gd name="T3" fmla="*/ 0 h 625"/>
                <a:gd name="T4" fmla="*/ 147 w 640"/>
                <a:gd name="T5" fmla="*/ 4 h 625"/>
                <a:gd name="T6" fmla="*/ 0 w 640"/>
                <a:gd name="T7" fmla="*/ 155 h 625"/>
                <a:gd name="T8" fmla="*/ 446 w 640"/>
                <a:gd name="T9" fmla="*/ 589 h 625"/>
                <a:gd name="T10" fmla="*/ 549 w 640"/>
                <a:gd name="T11" fmla="*/ 616 h 625"/>
                <a:gd name="T12" fmla="*/ 598 w 640"/>
                <a:gd name="T13" fmla="*/ 587 h 625"/>
                <a:gd name="T14" fmla="*/ 596 w 640"/>
                <a:gd name="T15" fmla="*/ 43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0" h="625">
                  <a:moveTo>
                    <a:pt x="596" y="435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49" y="1"/>
                    <a:pt x="148" y="3"/>
                    <a:pt x="147" y="4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446" y="589"/>
                    <a:pt x="446" y="589"/>
                    <a:pt x="446" y="589"/>
                  </a:cubicBezTo>
                  <a:cubicBezTo>
                    <a:pt x="474" y="616"/>
                    <a:pt x="514" y="625"/>
                    <a:pt x="549" y="616"/>
                  </a:cubicBezTo>
                  <a:cubicBezTo>
                    <a:pt x="567" y="611"/>
                    <a:pt x="584" y="601"/>
                    <a:pt x="598" y="587"/>
                  </a:cubicBezTo>
                  <a:cubicBezTo>
                    <a:pt x="640" y="544"/>
                    <a:pt x="639" y="476"/>
                    <a:pt x="596" y="4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2"/>
            <p:cNvSpPr>
              <a:spLocks noEditPoints="1"/>
            </p:cNvSpPr>
            <p:nvPr/>
          </p:nvSpPr>
          <p:spPr bwMode="auto">
            <a:xfrm>
              <a:off x="5345113" y="2019300"/>
              <a:ext cx="1755775" cy="1754188"/>
            </a:xfrm>
            <a:custGeom>
              <a:avLst/>
              <a:gdLst>
                <a:gd name="T0" fmla="*/ 545 w 1089"/>
                <a:gd name="T1" fmla="*/ 1089 h 1089"/>
                <a:gd name="T2" fmla="*/ 7 w 1089"/>
                <a:gd name="T3" fmla="*/ 633 h 1089"/>
                <a:gd name="T4" fmla="*/ 0 w 1089"/>
                <a:gd name="T5" fmla="*/ 545 h 1089"/>
                <a:gd name="T6" fmla="*/ 545 w 1089"/>
                <a:gd name="T7" fmla="*/ 0 h 1089"/>
                <a:gd name="T8" fmla="*/ 953 w 1089"/>
                <a:gd name="T9" fmla="*/ 185 h 1089"/>
                <a:gd name="T10" fmla="*/ 1089 w 1089"/>
                <a:gd name="T11" fmla="*/ 545 h 1089"/>
                <a:gd name="T12" fmla="*/ 545 w 1089"/>
                <a:gd name="T13" fmla="*/ 1089 h 1089"/>
                <a:gd name="T14" fmla="*/ 545 w 1089"/>
                <a:gd name="T15" fmla="*/ 112 h 1089"/>
                <a:gd name="T16" fmla="*/ 111 w 1089"/>
                <a:gd name="T17" fmla="*/ 545 h 1089"/>
                <a:gd name="T18" fmla="*/ 118 w 1089"/>
                <a:gd name="T19" fmla="*/ 615 h 1089"/>
                <a:gd name="T20" fmla="*/ 545 w 1089"/>
                <a:gd name="T21" fmla="*/ 978 h 1089"/>
                <a:gd name="T22" fmla="*/ 978 w 1089"/>
                <a:gd name="T23" fmla="*/ 545 h 1089"/>
                <a:gd name="T24" fmla="*/ 869 w 1089"/>
                <a:gd name="T25" fmla="*/ 259 h 1089"/>
                <a:gd name="T26" fmla="*/ 545 w 1089"/>
                <a:gd name="T27" fmla="*/ 112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89" h="1089">
                  <a:moveTo>
                    <a:pt x="545" y="1089"/>
                  </a:moveTo>
                  <a:cubicBezTo>
                    <a:pt x="277" y="1089"/>
                    <a:pt x="51" y="898"/>
                    <a:pt x="7" y="633"/>
                  </a:cubicBezTo>
                  <a:cubicBezTo>
                    <a:pt x="2" y="601"/>
                    <a:pt x="0" y="572"/>
                    <a:pt x="0" y="545"/>
                  </a:cubicBezTo>
                  <a:cubicBezTo>
                    <a:pt x="0" y="245"/>
                    <a:pt x="244" y="0"/>
                    <a:pt x="545" y="0"/>
                  </a:cubicBezTo>
                  <a:cubicBezTo>
                    <a:pt x="700" y="0"/>
                    <a:pt x="849" y="68"/>
                    <a:pt x="953" y="185"/>
                  </a:cubicBezTo>
                  <a:cubicBezTo>
                    <a:pt x="1041" y="286"/>
                    <a:pt x="1089" y="413"/>
                    <a:pt x="1089" y="545"/>
                  </a:cubicBezTo>
                  <a:cubicBezTo>
                    <a:pt x="1089" y="845"/>
                    <a:pt x="845" y="1089"/>
                    <a:pt x="545" y="1089"/>
                  </a:cubicBezTo>
                  <a:close/>
                  <a:moveTo>
                    <a:pt x="545" y="112"/>
                  </a:moveTo>
                  <a:cubicBezTo>
                    <a:pt x="306" y="112"/>
                    <a:pt x="111" y="306"/>
                    <a:pt x="111" y="545"/>
                  </a:cubicBezTo>
                  <a:cubicBezTo>
                    <a:pt x="111" y="566"/>
                    <a:pt x="113" y="589"/>
                    <a:pt x="118" y="615"/>
                  </a:cubicBezTo>
                  <a:cubicBezTo>
                    <a:pt x="152" y="826"/>
                    <a:pt x="332" y="978"/>
                    <a:pt x="545" y="978"/>
                  </a:cubicBezTo>
                  <a:cubicBezTo>
                    <a:pt x="783" y="978"/>
                    <a:pt x="978" y="784"/>
                    <a:pt x="978" y="545"/>
                  </a:cubicBezTo>
                  <a:cubicBezTo>
                    <a:pt x="978" y="440"/>
                    <a:pt x="939" y="339"/>
                    <a:pt x="869" y="259"/>
                  </a:cubicBezTo>
                  <a:cubicBezTo>
                    <a:pt x="786" y="165"/>
                    <a:pt x="668" y="112"/>
                    <a:pt x="545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5568947" y="2438230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搜索</a:t>
            </a:r>
          </a:p>
        </p:txBody>
      </p:sp>
    </p:spTree>
    <p:extLst>
      <p:ext uri="{BB962C8B-B14F-4D97-AF65-F5344CB8AC3E}">
        <p14:creationId xmlns:p14="http://schemas.microsoft.com/office/powerpoint/2010/main" val="325398054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4443958"/>
            <a:ext cx="29642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磨刀不误砍柴工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~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94" y="25176"/>
            <a:ext cx="9130606" cy="428166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251895" y="4501108"/>
            <a:ext cx="32624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FEEA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做图之前要准备好用的素材</a:t>
            </a:r>
            <a:endParaRPr lang="zh-CN" altLang="en-US" sz="2000" b="1" dirty="0">
              <a:solidFill>
                <a:srgbClr val="FEEA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326420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1267571">
            <a:off x="1793811" y="963255"/>
            <a:ext cx="3005951" cy="769441"/>
          </a:xfrm>
          <a:prstGeom prst="rect">
            <a:avLst/>
          </a:prstGeom>
          <a:solidFill>
            <a:srgbClr val="06A0D6"/>
          </a:solidFill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去哪找素材</a:t>
            </a:r>
            <a:endParaRPr lang="zh-CN" altLang="en-US" sz="4400" b="1" dirty="0">
              <a:solidFill>
                <a:srgbClr val="FAFAF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 rot="153690">
            <a:off x="423342" y="1873771"/>
            <a:ext cx="6647974" cy="461665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关注</a:t>
            </a:r>
            <a:r>
              <a:rPr lang="zh-CN" altLang="en-US" sz="2400" b="1" dirty="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演界网订阅号，参加不定期的活动就可获得</a:t>
            </a:r>
            <a:endParaRPr lang="zh-CN" altLang="en-US" sz="2400" b="1" dirty="0">
              <a:solidFill>
                <a:schemeClr val="bg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 rot="21285274">
            <a:off x="785292" y="2479387"/>
            <a:ext cx="4493538" cy="461665"/>
          </a:xfrm>
          <a:prstGeom prst="rect">
            <a:avLst/>
          </a:prstGeom>
          <a:solidFill>
            <a:srgbClr val="FEEA1B"/>
          </a:solidFill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可以去一些免费的网站去下载～</a:t>
            </a:r>
            <a:endParaRPr lang="zh-CN" altLang="en-US" sz="2400" b="1" dirty="0">
              <a:solidFill>
                <a:schemeClr val="bg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 rot="21109000">
            <a:off x="1928292" y="2946112"/>
            <a:ext cx="4493538" cy="461665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站酷、千图都是不错的选择哦～</a:t>
            </a:r>
            <a:endParaRPr lang="zh-CN" altLang="en-US" sz="2400" b="1" dirty="0">
              <a:solidFill>
                <a:schemeClr val="bg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0658" y="4461917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有什么好的素材网站吗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13" name="Freeform 8"/>
          <p:cNvSpPr>
            <a:spLocks/>
          </p:cNvSpPr>
          <p:nvPr/>
        </p:nvSpPr>
        <p:spPr bwMode="auto">
          <a:xfrm>
            <a:off x="5907088" y="727075"/>
            <a:ext cx="228600" cy="319087"/>
          </a:xfrm>
          <a:custGeom>
            <a:avLst/>
            <a:gdLst>
              <a:gd name="T0" fmla="*/ 84 w 102"/>
              <a:gd name="T1" fmla="*/ 63 h 142"/>
              <a:gd name="T2" fmla="*/ 53 w 102"/>
              <a:gd name="T3" fmla="*/ 61 h 142"/>
              <a:gd name="T4" fmla="*/ 28 w 102"/>
              <a:gd name="T5" fmla="*/ 61 h 142"/>
              <a:gd name="T6" fmla="*/ 21 w 102"/>
              <a:gd name="T7" fmla="*/ 54 h 142"/>
              <a:gd name="T8" fmla="*/ 27 w 102"/>
              <a:gd name="T9" fmla="*/ 36 h 142"/>
              <a:gd name="T10" fmla="*/ 48 w 102"/>
              <a:gd name="T11" fmla="*/ 21 h 142"/>
              <a:gd name="T12" fmla="*/ 61 w 102"/>
              <a:gd name="T13" fmla="*/ 20 h 142"/>
              <a:gd name="T14" fmla="*/ 69 w 102"/>
              <a:gd name="T15" fmla="*/ 29 h 142"/>
              <a:gd name="T16" fmla="*/ 79 w 102"/>
              <a:gd name="T17" fmla="*/ 10 h 142"/>
              <a:gd name="T18" fmla="*/ 67 w 102"/>
              <a:gd name="T19" fmla="*/ 1 h 142"/>
              <a:gd name="T20" fmla="*/ 45 w 102"/>
              <a:gd name="T21" fmla="*/ 4 h 142"/>
              <a:gd name="T22" fmla="*/ 10 w 102"/>
              <a:gd name="T23" fmla="*/ 30 h 142"/>
              <a:gd name="T24" fmla="*/ 3 w 102"/>
              <a:gd name="T25" fmla="*/ 63 h 142"/>
              <a:gd name="T26" fmla="*/ 12 w 102"/>
              <a:gd name="T27" fmla="*/ 75 h 142"/>
              <a:gd name="T28" fmla="*/ 28 w 102"/>
              <a:gd name="T29" fmla="*/ 80 h 142"/>
              <a:gd name="T30" fmla="*/ 57 w 102"/>
              <a:gd name="T31" fmla="*/ 79 h 142"/>
              <a:gd name="T32" fmla="*/ 74 w 102"/>
              <a:gd name="T33" fmla="*/ 80 h 142"/>
              <a:gd name="T34" fmla="*/ 80 w 102"/>
              <a:gd name="T35" fmla="*/ 84 h 142"/>
              <a:gd name="T36" fmla="*/ 70 w 102"/>
              <a:gd name="T37" fmla="*/ 102 h 142"/>
              <a:gd name="T38" fmla="*/ 45 w 102"/>
              <a:gd name="T39" fmla="*/ 119 h 142"/>
              <a:gd name="T40" fmla="*/ 29 w 102"/>
              <a:gd name="T41" fmla="*/ 121 h 142"/>
              <a:gd name="T42" fmla="*/ 25 w 102"/>
              <a:gd name="T43" fmla="*/ 122 h 142"/>
              <a:gd name="T44" fmla="*/ 22 w 102"/>
              <a:gd name="T45" fmla="*/ 127 h 142"/>
              <a:gd name="T46" fmla="*/ 22 w 102"/>
              <a:gd name="T47" fmla="*/ 135 h 142"/>
              <a:gd name="T48" fmla="*/ 30 w 102"/>
              <a:gd name="T49" fmla="*/ 141 h 142"/>
              <a:gd name="T50" fmla="*/ 43 w 102"/>
              <a:gd name="T51" fmla="*/ 140 h 142"/>
              <a:gd name="T52" fmla="*/ 86 w 102"/>
              <a:gd name="T53" fmla="*/ 110 h 142"/>
              <a:gd name="T54" fmla="*/ 98 w 102"/>
              <a:gd name="T55" fmla="*/ 75 h 142"/>
              <a:gd name="T56" fmla="*/ 84 w 102"/>
              <a:gd name="T57" fmla="*/ 63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02" h="142">
                <a:moveTo>
                  <a:pt x="84" y="63"/>
                </a:moveTo>
                <a:cubicBezTo>
                  <a:pt x="76" y="61"/>
                  <a:pt x="66" y="61"/>
                  <a:pt x="53" y="61"/>
                </a:cubicBezTo>
                <a:cubicBezTo>
                  <a:pt x="40" y="62"/>
                  <a:pt x="32" y="62"/>
                  <a:pt x="28" y="61"/>
                </a:cubicBezTo>
                <a:cubicBezTo>
                  <a:pt x="24" y="60"/>
                  <a:pt x="22" y="57"/>
                  <a:pt x="21" y="54"/>
                </a:cubicBezTo>
                <a:cubicBezTo>
                  <a:pt x="19" y="49"/>
                  <a:pt x="21" y="43"/>
                  <a:pt x="27" y="36"/>
                </a:cubicBezTo>
                <a:cubicBezTo>
                  <a:pt x="33" y="29"/>
                  <a:pt x="40" y="24"/>
                  <a:pt x="48" y="21"/>
                </a:cubicBezTo>
                <a:cubicBezTo>
                  <a:pt x="54" y="19"/>
                  <a:pt x="58" y="19"/>
                  <a:pt x="61" y="20"/>
                </a:cubicBezTo>
                <a:cubicBezTo>
                  <a:pt x="64" y="21"/>
                  <a:pt x="67" y="24"/>
                  <a:pt x="69" y="29"/>
                </a:cubicBezTo>
                <a:cubicBezTo>
                  <a:pt x="79" y="25"/>
                  <a:pt x="82" y="19"/>
                  <a:pt x="79" y="10"/>
                </a:cubicBezTo>
                <a:cubicBezTo>
                  <a:pt x="77" y="6"/>
                  <a:pt x="73" y="3"/>
                  <a:pt x="67" y="1"/>
                </a:cubicBezTo>
                <a:cubicBezTo>
                  <a:pt x="61" y="0"/>
                  <a:pt x="53" y="0"/>
                  <a:pt x="45" y="4"/>
                </a:cubicBezTo>
                <a:cubicBezTo>
                  <a:pt x="30" y="9"/>
                  <a:pt x="18" y="18"/>
                  <a:pt x="10" y="30"/>
                </a:cubicBezTo>
                <a:cubicBezTo>
                  <a:pt x="2" y="42"/>
                  <a:pt x="0" y="53"/>
                  <a:pt x="3" y="63"/>
                </a:cubicBezTo>
                <a:cubicBezTo>
                  <a:pt x="5" y="68"/>
                  <a:pt x="8" y="72"/>
                  <a:pt x="12" y="75"/>
                </a:cubicBezTo>
                <a:cubicBezTo>
                  <a:pt x="17" y="78"/>
                  <a:pt x="22" y="79"/>
                  <a:pt x="28" y="80"/>
                </a:cubicBezTo>
                <a:cubicBezTo>
                  <a:pt x="35" y="80"/>
                  <a:pt x="44" y="80"/>
                  <a:pt x="57" y="79"/>
                </a:cubicBezTo>
                <a:cubicBezTo>
                  <a:pt x="65" y="79"/>
                  <a:pt x="71" y="79"/>
                  <a:pt x="74" y="80"/>
                </a:cubicBezTo>
                <a:cubicBezTo>
                  <a:pt x="77" y="81"/>
                  <a:pt x="79" y="82"/>
                  <a:pt x="80" y="84"/>
                </a:cubicBezTo>
                <a:cubicBezTo>
                  <a:pt x="81" y="88"/>
                  <a:pt x="78" y="94"/>
                  <a:pt x="70" y="102"/>
                </a:cubicBezTo>
                <a:cubicBezTo>
                  <a:pt x="61" y="110"/>
                  <a:pt x="53" y="116"/>
                  <a:pt x="45" y="119"/>
                </a:cubicBezTo>
                <a:cubicBezTo>
                  <a:pt x="41" y="121"/>
                  <a:pt x="35" y="121"/>
                  <a:pt x="29" y="121"/>
                </a:cubicBezTo>
                <a:cubicBezTo>
                  <a:pt x="28" y="121"/>
                  <a:pt x="27" y="121"/>
                  <a:pt x="25" y="122"/>
                </a:cubicBezTo>
                <a:cubicBezTo>
                  <a:pt x="23" y="122"/>
                  <a:pt x="22" y="124"/>
                  <a:pt x="22" y="127"/>
                </a:cubicBezTo>
                <a:cubicBezTo>
                  <a:pt x="21" y="129"/>
                  <a:pt x="21" y="132"/>
                  <a:pt x="22" y="135"/>
                </a:cubicBezTo>
                <a:cubicBezTo>
                  <a:pt x="23" y="138"/>
                  <a:pt x="26" y="140"/>
                  <a:pt x="30" y="141"/>
                </a:cubicBezTo>
                <a:cubicBezTo>
                  <a:pt x="34" y="142"/>
                  <a:pt x="38" y="142"/>
                  <a:pt x="43" y="140"/>
                </a:cubicBezTo>
                <a:cubicBezTo>
                  <a:pt x="60" y="134"/>
                  <a:pt x="74" y="124"/>
                  <a:pt x="86" y="110"/>
                </a:cubicBezTo>
                <a:cubicBezTo>
                  <a:pt x="98" y="97"/>
                  <a:pt x="102" y="85"/>
                  <a:pt x="98" y="75"/>
                </a:cubicBezTo>
                <a:cubicBezTo>
                  <a:pt x="96" y="69"/>
                  <a:pt x="91" y="65"/>
                  <a:pt x="84" y="63"/>
                </a:cubicBezTo>
                <a:close/>
              </a:path>
            </a:pathLst>
          </a:custGeom>
          <a:solidFill>
            <a:srgbClr val="05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9"/>
          <p:cNvSpPr>
            <a:spLocks/>
          </p:cNvSpPr>
          <p:nvPr/>
        </p:nvSpPr>
        <p:spPr bwMode="auto">
          <a:xfrm>
            <a:off x="6121400" y="652463"/>
            <a:ext cx="255587" cy="306387"/>
          </a:xfrm>
          <a:custGeom>
            <a:avLst/>
            <a:gdLst>
              <a:gd name="T0" fmla="*/ 109 w 114"/>
              <a:gd name="T1" fmla="*/ 88 h 137"/>
              <a:gd name="T2" fmla="*/ 101 w 114"/>
              <a:gd name="T3" fmla="*/ 82 h 137"/>
              <a:gd name="T4" fmla="*/ 95 w 114"/>
              <a:gd name="T5" fmla="*/ 73 h 137"/>
              <a:gd name="T6" fmla="*/ 87 w 114"/>
              <a:gd name="T7" fmla="*/ 59 h 137"/>
              <a:gd name="T8" fmla="*/ 72 w 114"/>
              <a:gd name="T9" fmla="*/ 38 h 137"/>
              <a:gd name="T10" fmla="*/ 60 w 114"/>
              <a:gd name="T11" fmla="*/ 38 h 137"/>
              <a:gd name="T12" fmla="*/ 45 w 114"/>
              <a:gd name="T13" fmla="*/ 53 h 137"/>
              <a:gd name="T14" fmla="*/ 35 w 114"/>
              <a:gd name="T15" fmla="*/ 94 h 137"/>
              <a:gd name="T16" fmla="*/ 31 w 114"/>
              <a:gd name="T17" fmla="*/ 68 h 137"/>
              <a:gd name="T18" fmla="*/ 26 w 114"/>
              <a:gd name="T19" fmla="*/ 30 h 137"/>
              <a:gd name="T20" fmla="*/ 20 w 114"/>
              <a:gd name="T21" fmla="*/ 10 h 137"/>
              <a:gd name="T22" fmla="*/ 14 w 114"/>
              <a:gd name="T23" fmla="*/ 2 h 137"/>
              <a:gd name="T24" fmla="*/ 6 w 114"/>
              <a:gd name="T25" fmla="*/ 1 h 137"/>
              <a:gd name="T26" fmla="*/ 1 w 114"/>
              <a:gd name="T27" fmla="*/ 8 h 137"/>
              <a:gd name="T28" fmla="*/ 2 w 114"/>
              <a:gd name="T29" fmla="*/ 25 h 137"/>
              <a:gd name="T30" fmla="*/ 21 w 114"/>
              <a:gd name="T31" fmla="*/ 117 h 137"/>
              <a:gd name="T32" fmla="*/ 24 w 114"/>
              <a:gd name="T33" fmla="*/ 131 h 137"/>
              <a:gd name="T34" fmla="*/ 29 w 114"/>
              <a:gd name="T35" fmla="*/ 136 h 137"/>
              <a:gd name="T36" fmla="*/ 38 w 114"/>
              <a:gd name="T37" fmla="*/ 136 h 137"/>
              <a:gd name="T38" fmla="*/ 42 w 114"/>
              <a:gd name="T39" fmla="*/ 131 h 137"/>
              <a:gd name="T40" fmla="*/ 43 w 114"/>
              <a:gd name="T41" fmla="*/ 119 h 137"/>
              <a:gd name="T42" fmla="*/ 51 w 114"/>
              <a:gd name="T43" fmla="*/ 84 h 137"/>
              <a:gd name="T44" fmla="*/ 62 w 114"/>
              <a:gd name="T45" fmla="*/ 60 h 137"/>
              <a:gd name="T46" fmla="*/ 68 w 114"/>
              <a:gd name="T47" fmla="*/ 63 h 137"/>
              <a:gd name="T48" fmla="*/ 78 w 114"/>
              <a:gd name="T49" fmla="*/ 82 h 137"/>
              <a:gd name="T50" fmla="*/ 92 w 114"/>
              <a:gd name="T51" fmla="*/ 100 h 137"/>
              <a:gd name="T52" fmla="*/ 107 w 114"/>
              <a:gd name="T53" fmla="*/ 103 h 137"/>
              <a:gd name="T54" fmla="*/ 112 w 114"/>
              <a:gd name="T55" fmla="*/ 99 h 137"/>
              <a:gd name="T56" fmla="*/ 113 w 114"/>
              <a:gd name="T57" fmla="*/ 93 h 137"/>
              <a:gd name="T58" fmla="*/ 109 w 114"/>
              <a:gd name="T59" fmla="*/ 88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4" h="137">
                <a:moveTo>
                  <a:pt x="109" y="88"/>
                </a:moveTo>
                <a:cubicBezTo>
                  <a:pt x="106" y="86"/>
                  <a:pt x="103" y="84"/>
                  <a:pt x="101" y="82"/>
                </a:cubicBezTo>
                <a:cubicBezTo>
                  <a:pt x="99" y="79"/>
                  <a:pt x="97" y="76"/>
                  <a:pt x="95" y="73"/>
                </a:cubicBezTo>
                <a:cubicBezTo>
                  <a:pt x="92" y="70"/>
                  <a:pt x="90" y="65"/>
                  <a:pt x="87" y="59"/>
                </a:cubicBezTo>
                <a:cubicBezTo>
                  <a:pt x="81" y="47"/>
                  <a:pt x="76" y="40"/>
                  <a:pt x="72" y="38"/>
                </a:cubicBezTo>
                <a:cubicBezTo>
                  <a:pt x="69" y="36"/>
                  <a:pt x="64" y="36"/>
                  <a:pt x="60" y="38"/>
                </a:cubicBezTo>
                <a:cubicBezTo>
                  <a:pt x="54" y="40"/>
                  <a:pt x="49" y="45"/>
                  <a:pt x="45" y="53"/>
                </a:cubicBezTo>
                <a:cubicBezTo>
                  <a:pt x="41" y="61"/>
                  <a:pt x="37" y="75"/>
                  <a:pt x="35" y="94"/>
                </a:cubicBezTo>
                <a:cubicBezTo>
                  <a:pt x="33" y="87"/>
                  <a:pt x="32" y="79"/>
                  <a:pt x="31" y="68"/>
                </a:cubicBezTo>
                <a:cubicBezTo>
                  <a:pt x="29" y="51"/>
                  <a:pt x="27" y="38"/>
                  <a:pt x="26" y="30"/>
                </a:cubicBezTo>
                <a:cubicBezTo>
                  <a:pt x="24" y="22"/>
                  <a:pt x="23" y="15"/>
                  <a:pt x="20" y="10"/>
                </a:cubicBezTo>
                <a:cubicBezTo>
                  <a:pt x="19" y="6"/>
                  <a:pt x="17" y="3"/>
                  <a:pt x="14" y="2"/>
                </a:cubicBezTo>
                <a:cubicBezTo>
                  <a:pt x="12" y="1"/>
                  <a:pt x="9" y="0"/>
                  <a:pt x="6" y="1"/>
                </a:cubicBezTo>
                <a:cubicBezTo>
                  <a:pt x="4" y="2"/>
                  <a:pt x="3" y="4"/>
                  <a:pt x="1" y="8"/>
                </a:cubicBezTo>
                <a:cubicBezTo>
                  <a:pt x="0" y="12"/>
                  <a:pt x="0" y="17"/>
                  <a:pt x="2" y="25"/>
                </a:cubicBezTo>
                <a:cubicBezTo>
                  <a:pt x="10" y="57"/>
                  <a:pt x="17" y="88"/>
                  <a:pt x="21" y="117"/>
                </a:cubicBezTo>
                <a:cubicBezTo>
                  <a:pt x="23" y="125"/>
                  <a:pt x="24" y="129"/>
                  <a:pt x="24" y="131"/>
                </a:cubicBezTo>
                <a:cubicBezTo>
                  <a:pt x="25" y="133"/>
                  <a:pt x="27" y="135"/>
                  <a:pt x="29" y="136"/>
                </a:cubicBezTo>
                <a:cubicBezTo>
                  <a:pt x="32" y="137"/>
                  <a:pt x="35" y="137"/>
                  <a:pt x="38" y="136"/>
                </a:cubicBezTo>
                <a:cubicBezTo>
                  <a:pt x="40" y="135"/>
                  <a:pt x="41" y="133"/>
                  <a:pt x="42" y="131"/>
                </a:cubicBezTo>
                <a:cubicBezTo>
                  <a:pt x="42" y="129"/>
                  <a:pt x="43" y="125"/>
                  <a:pt x="43" y="119"/>
                </a:cubicBezTo>
                <a:cubicBezTo>
                  <a:pt x="44" y="111"/>
                  <a:pt x="47" y="99"/>
                  <a:pt x="51" y="84"/>
                </a:cubicBezTo>
                <a:cubicBezTo>
                  <a:pt x="56" y="69"/>
                  <a:pt x="59" y="61"/>
                  <a:pt x="62" y="60"/>
                </a:cubicBezTo>
                <a:cubicBezTo>
                  <a:pt x="64" y="59"/>
                  <a:pt x="66" y="60"/>
                  <a:pt x="68" y="63"/>
                </a:cubicBezTo>
                <a:cubicBezTo>
                  <a:pt x="70" y="65"/>
                  <a:pt x="74" y="72"/>
                  <a:pt x="78" y="82"/>
                </a:cubicBezTo>
                <a:cubicBezTo>
                  <a:pt x="82" y="91"/>
                  <a:pt x="87" y="97"/>
                  <a:pt x="92" y="100"/>
                </a:cubicBezTo>
                <a:cubicBezTo>
                  <a:pt x="98" y="104"/>
                  <a:pt x="102" y="105"/>
                  <a:pt x="107" y="103"/>
                </a:cubicBezTo>
                <a:cubicBezTo>
                  <a:pt x="109" y="103"/>
                  <a:pt x="111" y="101"/>
                  <a:pt x="112" y="99"/>
                </a:cubicBezTo>
                <a:cubicBezTo>
                  <a:pt x="113" y="97"/>
                  <a:pt x="114" y="95"/>
                  <a:pt x="113" y="93"/>
                </a:cubicBezTo>
                <a:cubicBezTo>
                  <a:pt x="112" y="91"/>
                  <a:pt x="111" y="89"/>
                  <a:pt x="109" y="88"/>
                </a:cubicBezTo>
                <a:close/>
              </a:path>
            </a:pathLst>
          </a:custGeom>
          <a:solidFill>
            <a:srgbClr val="05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0"/>
          <p:cNvSpPr>
            <a:spLocks/>
          </p:cNvSpPr>
          <p:nvPr/>
        </p:nvSpPr>
        <p:spPr bwMode="auto">
          <a:xfrm>
            <a:off x="6342063" y="573088"/>
            <a:ext cx="252412" cy="304800"/>
          </a:xfrm>
          <a:custGeom>
            <a:avLst/>
            <a:gdLst>
              <a:gd name="T0" fmla="*/ 37 w 113"/>
              <a:gd name="T1" fmla="*/ 135 h 136"/>
              <a:gd name="T2" fmla="*/ 41 w 113"/>
              <a:gd name="T3" fmla="*/ 131 h 136"/>
              <a:gd name="T4" fmla="*/ 43 w 113"/>
              <a:gd name="T5" fmla="*/ 118 h 136"/>
              <a:gd name="T6" fmla="*/ 51 w 113"/>
              <a:gd name="T7" fmla="*/ 83 h 136"/>
              <a:gd name="T8" fmla="*/ 62 w 113"/>
              <a:gd name="T9" fmla="*/ 59 h 136"/>
              <a:gd name="T10" fmla="*/ 68 w 113"/>
              <a:gd name="T11" fmla="*/ 62 h 136"/>
              <a:gd name="T12" fmla="*/ 78 w 113"/>
              <a:gd name="T13" fmla="*/ 82 h 136"/>
              <a:gd name="T14" fmla="*/ 92 w 113"/>
              <a:gd name="T15" fmla="*/ 100 h 136"/>
              <a:gd name="T16" fmla="*/ 107 w 113"/>
              <a:gd name="T17" fmla="*/ 103 h 136"/>
              <a:gd name="T18" fmla="*/ 112 w 113"/>
              <a:gd name="T19" fmla="*/ 98 h 136"/>
              <a:gd name="T20" fmla="*/ 113 w 113"/>
              <a:gd name="T21" fmla="*/ 92 h 136"/>
              <a:gd name="T22" fmla="*/ 108 w 113"/>
              <a:gd name="T23" fmla="*/ 87 h 136"/>
              <a:gd name="T24" fmla="*/ 101 w 113"/>
              <a:gd name="T25" fmla="*/ 81 h 136"/>
              <a:gd name="T26" fmla="*/ 94 w 113"/>
              <a:gd name="T27" fmla="*/ 72 h 136"/>
              <a:gd name="T28" fmla="*/ 87 w 113"/>
              <a:gd name="T29" fmla="*/ 59 h 136"/>
              <a:gd name="T30" fmla="*/ 72 w 113"/>
              <a:gd name="T31" fmla="*/ 38 h 136"/>
              <a:gd name="T32" fmla="*/ 60 w 113"/>
              <a:gd name="T33" fmla="*/ 37 h 136"/>
              <a:gd name="T34" fmla="*/ 44 w 113"/>
              <a:gd name="T35" fmla="*/ 53 h 136"/>
              <a:gd name="T36" fmla="*/ 34 w 113"/>
              <a:gd name="T37" fmla="*/ 93 h 136"/>
              <a:gd name="T38" fmla="*/ 31 w 113"/>
              <a:gd name="T39" fmla="*/ 68 h 136"/>
              <a:gd name="T40" fmla="*/ 25 w 113"/>
              <a:gd name="T41" fmla="*/ 29 h 136"/>
              <a:gd name="T42" fmla="*/ 20 w 113"/>
              <a:gd name="T43" fmla="*/ 9 h 136"/>
              <a:gd name="T44" fmla="*/ 14 w 113"/>
              <a:gd name="T45" fmla="*/ 1 h 136"/>
              <a:gd name="T46" fmla="*/ 6 w 113"/>
              <a:gd name="T47" fmla="*/ 1 h 136"/>
              <a:gd name="T48" fmla="*/ 1 w 113"/>
              <a:gd name="T49" fmla="*/ 7 h 136"/>
              <a:gd name="T50" fmla="*/ 2 w 113"/>
              <a:gd name="T51" fmla="*/ 24 h 136"/>
              <a:gd name="T52" fmla="*/ 21 w 113"/>
              <a:gd name="T53" fmla="*/ 116 h 136"/>
              <a:gd name="T54" fmla="*/ 24 w 113"/>
              <a:gd name="T55" fmla="*/ 130 h 136"/>
              <a:gd name="T56" fmla="*/ 29 w 113"/>
              <a:gd name="T57" fmla="*/ 135 h 136"/>
              <a:gd name="T58" fmla="*/ 37 w 113"/>
              <a:gd name="T59" fmla="*/ 135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3" h="136">
                <a:moveTo>
                  <a:pt x="37" y="135"/>
                </a:moveTo>
                <a:cubicBezTo>
                  <a:pt x="39" y="134"/>
                  <a:pt x="41" y="133"/>
                  <a:pt x="41" y="131"/>
                </a:cubicBezTo>
                <a:cubicBezTo>
                  <a:pt x="42" y="129"/>
                  <a:pt x="42" y="125"/>
                  <a:pt x="43" y="118"/>
                </a:cubicBezTo>
                <a:cubicBezTo>
                  <a:pt x="44" y="110"/>
                  <a:pt x="47" y="98"/>
                  <a:pt x="51" y="83"/>
                </a:cubicBezTo>
                <a:cubicBezTo>
                  <a:pt x="55" y="68"/>
                  <a:pt x="59" y="60"/>
                  <a:pt x="62" y="59"/>
                </a:cubicBezTo>
                <a:cubicBezTo>
                  <a:pt x="64" y="59"/>
                  <a:pt x="66" y="59"/>
                  <a:pt x="68" y="62"/>
                </a:cubicBezTo>
                <a:cubicBezTo>
                  <a:pt x="70" y="65"/>
                  <a:pt x="73" y="71"/>
                  <a:pt x="78" y="82"/>
                </a:cubicBezTo>
                <a:cubicBezTo>
                  <a:pt x="82" y="90"/>
                  <a:pt x="86" y="96"/>
                  <a:pt x="92" y="100"/>
                </a:cubicBezTo>
                <a:cubicBezTo>
                  <a:pt x="97" y="103"/>
                  <a:pt x="102" y="104"/>
                  <a:pt x="107" y="103"/>
                </a:cubicBezTo>
                <a:cubicBezTo>
                  <a:pt x="109" y="102"/>
                  <a:pt x="111" y="100"/>
                  <a:pt x="112" y="98"/>
                </a:cubicBezTo>
                <a:cubicBezTo>
                  <a:pt x="113" y="96"/>
                  <a:pt x="113" y="94"/>
                  <a:pt x="113" y="92"/>
                </a:cubicBezTo>
                <a:cubicBezTo>
                  <a:pt x="112" y="90"/>
                  <a:pt x="110" y="89"/>
                  <a:pt x="108" y="87"/>
                </a:cubicBezTo>
                <a:cubicBezTo>
                  <a:pt x="105" y="86"/>
                  <a:pt x="103" y="83"/>
                  <a:pt x="101" y="81"/>
                </a:cubicBezTo>
                <a:cubicBezTo>
                  <a:pt x="99" y="79"/>
                  <a:pt x="96" y="76"/>
                  <a:pt x="94" y="72"/>
                </a:cubicBezTo>
                <a:cubicBezTo>
                  <a:pt x="92" y="69"/>
                  <a:pt x="90" y="64"/>
                  <a:pt x="87" y="59"/>
                </a:cubicBezTo>
                <a:cubicBezTo>
                  <a:pt x="81" y="47"/>
                  <a:pt x="76" y="40"/>
                  <a:pt x="72" y="38"/>
                </a:cubicBezTo>
                <a:cubicBezTo>
                  <a:pt x="68" y="36"/>
                  <a:pt x="64" y="36"/>
                  <a:pt x="60" y="37"/>
                </a:cubicBezTo>
                <a:cubicBezTo>
                  <a:pt x="53" y="39"/>
                  <a:pt x="48" y="45"/>
                  <a:pt x="44" y="53"/>
                </a:cubicBezTo>
                <a:cubicBezTo>
                  <a:pt x="40" y="61"/>
                  <a:pt x="37" y="74"/>
                  <a:pt x="34" y="93"/>
                </a:cubicBezTo>
                <a:cubicBezTo>
                  <a:pt x="33" y="87"/>
                  <a:pt x="32" y="78"/>
                  <a:pt x="31" y="68"/>
                </a:cubicBezTo>
                <a:cubicBezTo>
                  <a:pt x="28" y="50"/>
                  <a:pt x="27" y="37"/>
                  <a:pt x="25" y="29"/>
                </a:cubicBezTo>
                <a:cubicBezTo>
                  <a:pt x="24" y="21"/>
                  <a:pt x="22" y="15"/>
                  <a:pt x="20" y="9"/>
                </a:cubicBezTo>
                <a:cubicBezTo>
                  <a:pt x="19" y="5"/>
                  <a:pt x="17" y="3"/>
                  <a:pt x="14" y="1"/>
                </a:cubicBezTo>
                <a:cubicBezTo>
                  <a:pt x="11" y="0"/>
                  <a:pt x="8" y="0"/>
                  <a:pt x="6" y="1"/>
                </a:cubicBezTo>
                <a:cubicBezTo>
                  <a:pt x="4" y="1"/>
                  <a:pt x="2" y="4"/>
                  <a:pt x="1" y="7"/>
                </a:cubicBezTo>
                <a:cubicBezTo>
                  <a:pt x="0" y="11"/>
                  <a:pt x="0" y="17"/>
                  <a:pt x="2" y="24"/>
                </a:cubicBezTo>
                <a:cubicBezTo>
                  <a:pt x="10" y="56"/>
                  <a:pt x="16" y="87"/>
                  <a:pt x="21" y="116"/>
                </a:cubicBezTo>
                <a:cubicBezTo>
                  <a:pt x="22" y="124"/>
                  <a:pt x="23" y="129"/>
                  <a:pt x="24" y="130"/>
                </a:cubicBezTo>
                <a:cubicBezTo>
                  <a:pt x="25" y="133"/>
                  <a:pt x="26" y="135"/>
                  <a:pt x="29" y="135"/>
                </a:cubicBezTo>
                <a:cubicBezTo>
                  <a:pt x="31" y="136"/>
                  <a:pt x="34" y="136"/>
                  <a:pt x="37" y="135"/>
                </a:cubicBezTo>
                <a:close/>
              </a:path>
            </a:pathLst>
          </a:custGeom>
          <a:solidFill>
            <a:srgbClr val="05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1"/>
          <p:cNvSpPr>
            <a:spLocks/>
          </p:cNvSpPr>
          <p:nvPr/>
        </p:nvSpPr>
        <p:spPr bwMode="auto">
          <a:xfrm>
            <a:off x="6559550" y="493713"/>
            <a:ext cx="255587" cy="303212"/>
          </a:xfrm>
          <a:custGeom>
            <a:avLst/>
            <a:gdLst>
              <a:gd name="T0" fmla="*/ 79 w 114"/>
              <a:gd name="T1" fmla="*/ 82 h 136"/>
              <a:gd name="T2" fmla="*/ 92 w 114"/>
              <a:gd name="T3" fmla="*/ 100 h 136"/>
              <a:gd name="T4" fmla="*/ 107 w 114"/>
              <a:gd name="T5" fmla="*/ 103 h 136"/>
              <a:gd name="T6" fmla="*/ 112 w 114"/>
              <a:gd name="T7" fmla="*/ 98 h 136"/>
              <a:gd name="T8" fmla="*/ 113 w 114"/>
              <a:gd name="T9" fmla="*/ 92 h 136"/>
              <a:gd name="T10" fmla="*/ 109 w 114"/>
              <a:gd name="T11" fmla="*/ 88 h 136"/>
              <a:gd name="T12" fmla="*/ 101 w 114"/>
              <a:gd name="T13" fmla="*/ 81 h 136"/>
              <a:gd name="T14" fmla="*/ 95 w 114"/>
              <a:gd name="T15" fmla="*/ 73 h 136"/>
              <a:gd name="T16" fmla="*/ 87 w 114"/>
              <a:gd name="T17" fmla="*/ 59 h 136"/>
              <a:gd name="T18" fmla="*/ 73 w 114"/>
              <a:gd name="T19" fmla="*/ 38 h 136"/>
              <a:gd name="T20" fmla="*/ 60 w 114"/>
              <a:gd name="T21" fmla="*/ 38 h 136"/>
              <a:gd name="T22" fmla="*/ 45 w 114"/>
              <a:gd name="T23" fmla="*/ 53 h 136"/>
              <a:gd name="T24" fmla="*/ 35 w 114"/>
              <a:gd name="T25" fmla="*/ 93 h 136"/>
              <a:gd name="T26" fmla="*/ 31 w 114"/>
              <a:gd name="T27" fmla="*/ 68 h 136"/>
              <a:gd name="T28" fmla="*/ 26 w 114"/>
              <a:gd name="T29" fmla="*/ 30 h 136"/>
              <a:gd name="T30" fmla="*/ 21 w 114"/>
              <a:gd name="T31" fmla="*/ 9 h 136"/>
              <a:gd name="T32" fmla="*/ 14 w 114"/>
              <a:gd name="T33" fmla="*/ 2 h 136"/>
              <a:gd name="T34" fmla="*/ 6 w 114"/>
              <a:gd name="T35" fmla="*/ 1 h 136"/>
              <a:gd name="T36" fmla="*/ 1 w 114"/>
              <a:gd name="T37" fmla="*/ 8 h 136"/>
              <a:gd name="T38" fmla="*/ 2 w 114"/>
              <a:gd name="T39" fmla="*/ 25 h 136"/>
              <a:gd name="T40" fmla="*/ 22 w 114"/>
              <a:gd name="T41" fmla="*/ 117 h 136"/>
              <a:gd name="T42" fmla="*/ 24 w 114"/>
              <a:gd name="T43" fmla="*/ 130 h 136"/>
              <a:gd name="T44" fmla="*/ 30 w 114"/>
              <a:gd name="T45" fmla="*/ 136 h 136"/>
              <a:gd name="T46" fmla="*/ 38 w 114"/>
              <a:gd name="T47" fmla="*/ 135 h 136"/>
              <a:gd name="T48" fmla="*/ 42 w 114"/>
              <a:gd name="T49" fmla="*/ 131 h 136"/>
              <a:gd name="T50" fmla="*/ 43 w 114"/>
              <a:gd name="T51" fmla="*/ 119 h 136"/>
              <a:gd name="T52" fmla="*/ 51 w 114"/>
              <a:gd name="T53" fmla="*/ 84 h 136"/>
              <a:gd name="T54" fmla="*/ 62 w 114"/>
              <a:gd name="T55" fmla="*/ 60 h 136"/>
              <a:gd name="T56" fmla="*/ 69 w 114"/>
              <a:gd name="T57" fmla="*/ 62 h 136"/>
              <a:gd name="T58" fmla="*/ 79 w 114"/>
              <a:gd name="T59" fmla="*/ 8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4" h="136">
                <a:moveTo>
                  <a:pt x="79" y="82"/>
                </a:moveTo>
                <a:cubicBezTo>
                  <a:pt x="82" y="90"/>
                  <a:pt x="87" y="96"/>
                  <a:pt x="92" y="100"/>
                </a:cubicBezTo>
                <a:cubicBezTo>
                  <a:pt x="98" y="104"/>
                  <a:pt x="103" y="105"/>
                  <a:pt x="107" y="103"/>
                </a:cubicBezTo>
                <a:cubicBezTo>
                  <a:pt x="109" y="102"/>
                  <a:pt x="111" y="101"/>
                  <a:pt x="112" y="98"/>
                </a:cubicBezTo>
                <a:cubicBezTo>
                  <a:pt x="114" y="96"/>
                  <a:pt x="114" y="94"/>
                  <a:pt x="113" y="92"/>
                </a:cubicBezTo>
                <a:cubicBezTo>
                  <a:pt x="113" y="91"/>
                  <a:pt x="111" y="89"/>
                  <a:pt x="109" y="88"/>
                </a:cubicBezTo>
                <a:cubicBezTo>
                  <a:pt x="106" y="86"/>
                  <a:pt x="103" y="84"/>
                  <a:pt x="101" y="81"/>
                </a:cubicBezTo>
                <a:cubicBezTo>
                  <a:pt x="99" y="79"/>
                  <a:pt x="97" y="76"/>
                  <a:pt x="95" y="73"/>
                </a:cubicBezTo>
                <a:cubicBezTo>
                  <a:pt x="93" y="69"/>
                  <a:pt x="90" y="65"/>
                  <a:pt x="87" y="59"/>
                </a:cubicBezTo>
                <a:cubicBezTo>
                  <a:pt x="82" y="47"/>
                  <a:pt x="77" y="40"/>
                  <a:pt x="73" y="38"/>
                </a:cubicBezTo>
                <a:cubicBezTo>
                  <a:pt x="69" y="36"/>
                  <a:pt x="64" y="36"/>
                  <a:pt x="60" y="38"/>
                </a:cubicBezTo>
                <a:cubicBezTo>
                  <a:pt x="54" y="40"/>
                  <a:pt x="49" y="45"/>
                  <a:pt x="45" y="53"/>
                </a:cubicBezTo>
                <a:cubicBezTo>
                  <a:pt x="41" y="61"/>
                  <a:pt x="37" y="74"/>
                  <a:pt x="35" y="93"/>
                </a:cubicBezTo>
                <a:cubicBezTo>
                  <a:pt x="34" y="87"/>
                  <a:pt x="32" y="79"/>
                  <a:pt x="31" y="68"/>
                </a:cubicBezTo>
                <a:cubicBezTo>
                  <a:pt x="29" y="50"/>
                  <a:pt x="27" y="38"/>
                  <a:pt x="26" y="30"/>
                </a:cubicBezTo>
                <a:cubicBezTo>
                  <a:pt x="24" y="22"/>
                  <a:pt x="23" y="15"/>
                  <a:pt x="21" y="9"/>
                </a:cubicBezTo>
                <a:cubicBezTo>
                  <a:pt x="19" y="5"/>
                  <a:pt x="17" y="3"/>
                  <a:pt x="14" y="2"/>
                </a:cubicBezTo>
                <a:cubicBezTo>
                  <a:pt x="12" y="0"/>
                  <a:pt x="9" y="0"/>
                  <a:pt x="6" y="1"/>
                </a:cubicBezTo>
                <a:cubicBezTo>
                  <a:pt x="4" y="2"/>
                  <a:pt x="3" y="4"/>
                  <a:pt x="1" y="8"/>
                </a:cubicBezTo>
                <a:cubicBezTo>
                  <a:pt x="0" y="11"/>
                  <a:pt x="0" y="17"/>
                  <a:pt x="2" y="25"/>
                </a:cubicBezTo>
                <a:cubicBezTo>
                  <a:pt x="10" y="57"/>
                  <a:pt x="17" y="87"/>
                  <a:pt x="22" y="117"/>
                </a:cubicBezTo>
                <a:cubicBezTo>
                  <a:pt x="23" y="124"/>
                  <a:pt x="24" y="129"/>
                  <a:pt x="24" y="130"/>
                </a:cubicBezTo>
                <a:cubicBezTo>
                  <a:pt x="25" y="133"/>
                  <a:pt x="27" y="135"/>
                  <a:pt x="30" y="136"/>
                </a:cubicBezTo>
                <a:cubicBezTo>
                  <a:pt x="32" y="136"/>
                  <a:pt x="35" y="136"/>
                  <a:pt x="38" y="135"/>
                </a:cubicBezTo>
                <a:cubicBezTo>
                  <a:pt x="40" y="134"/>
                  <a:pt x="41" y="133"/>
                  <a:pt x="42" y="131"/>
                </a:cubicBezTo>
                <a:cubicBezTo>
                  <a:pt x="42" y="129"/>
                  <a:pt x="43" y="125"/>
                  <a:pt x="43" y="119"/>
                </a:cubicBezTo>
                <a:cubicBezTo>
                  <a:pt x="45" y="110"/>
                  <a:pt x="47" y="99"/>
                  <a:pt x="51" y="84"/>
                </a:cubicBezTo>
                <a:cubicBezTo>
                  <a:pt x="56" y="69"/>
                  <a:pt x="59" y="61"/>
                  <a:pt x="62" y="60"/>
                </a:cubicBezTo>
                <a:cubicBezTo>
                  <a:pt x="64" y="59"/>
                  <a:pt x="67" y="60"/>
                  <a:pt x="69" y="62"/>
                </a:cubicBezTo>
                <a:cubicBezTo>
                  <a:pt x="71" y="65"/>
                  <a:pt x="74" y="71"/>
                  <a:pt x="79" y="82"/>
                </a:cubicBezTo>
                <a:close/>
              </a:path>
            </a:pathLst>
          </a:custGeom>
          <a:solidFill>
            <a:srgbClr val="05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2"/>
          <p:cNvSpPr>
            <a:spLocks/>
          </p:cNvSpPr>
          <p:nvPr/>
        </p:nvSpPr>
        <p:spPr bwMode="auto">
          <a:xfrm>
            <a:off x="6826250" y="647700"/>
            <a:ext cx="57150" cy="60325"/>
          </a:xfrm>
          <a:custGeom>
            <a:avLst/>
            <a:gdLst>
              <a:gd name="T0" fmla="*/ 8 w 26"/>
              <a:gd name="T1" fmla="*/ 26 h 27"/>
              <a:gd name="T2" fmla="*/ 16 w 26"/>
              <a:gd name="T3" fmla="*/ 25 h 27"/>
              <a:gd name="T4" fmla="*/ 22 w 26"/>
              <a:gd name="T5" fmla="*/ 19 h 27"/>
              <a:gd name="T6" fmla="*/ 25 w 26"/>
              <a:gd name="T7" fmla="*/ 11 h 27"/>
              <a:gd name="T8" fmla="*/ 24 w 26"/>
              <a:gd name="T9" fmla="*/ 4 h 27"/>
              <a:gd name="T10" fmla="*/ 20 w 26"/>
              <a:gd name="T11" fmla="*/ 1 h 27"/>
              <a:gd name="T12" fmla="*/ 12 w 26"/>
              <a:gd name="T13" fmla="*/ 1 h 27"/>
              <a:gd name="T14" fmla="*/ 3 w 26"/>
              <a:gd name="T15" fmla="*/ 6 h 27"/>
              <a:gd name="T16" fmla="*/ 1 w 26"/>
              <a:gd name="T17" fmla="*/ 11 h 27"/>
              <a:gd name="T18" fmla="*/ 3 w 26"/>
              <a:gd name="T19" fmla="*/ 17 h 27"/>
              <a:gd name="T20" fmla="*/ 8 w 26"/>
              <a:gd name="T21" fmla="*/ 26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" h="27">
                <a:moveTo>
                  <a:pt x="8" y="26"/>
                </a:moveTo>
                <a:cubicBezTo>
                  <a:pt x="10" y="27"/>
                  <a:pt x="13" y="26"/>
                  <a:pt x="16" y="25"/>
                </a:cubicBezTo>
                <a:cubicBezTo>
                  <a:pt x="17" y="25"/>
                  <a:pt x="19" y="23"/>
                  <a:pt x="22" y="19"/>
                </a:cubicBezTo>
                <a:cubicBezTo>
                  <a:pt x="24" y="16"/>
                  <a:pt x="25" y="13"/>
                  <a:pt x="25" y="11"/>
                </a:cubicBezTo>
                <a:cubicBezTo>
                  <a:pt x="26" y="10"/>
                  <a:pt x="25" y="7"/>
                  <a:pt x="24" y="4"/>
                </a:cubicBezTo>
                <a:cubicBezTo>
                  <a:pt x="24" y="3"/>
                  <a:pt x="22" y="1"/>
                  <a:pt x="20" y="1"/>
                </a:cubicBezTo>
                <a:cubicBezTo>
                  <a:pt x="18" y="0"/>
                  <a:pt x="15" y="0"/>
                  <a:pt x="12" y="1"/>
                </a:cubicBezTo>
                <a:cubicBezTo>
                  <a:pt x="8" y="3"/>
                  <a:pt x="5" y="4"/>
                  <a:pt x="3" y="6"/>
                </a:cubicBezTo>
                <a:cubicBezTo>
                  <a:pt x="1" y="7"/>
                  <a:pt x="0" y="9"/>
                  <a:pt x="1" y="11"/>
                </a:cubicBezTo>
                <a:cubicBezTo>
                  <a:pt x="1" y="12"/>
                  <a:pt x="2" y="15"/>
                  <a:pt x="3" y="17"/>
                </a:cubicBezTo>
                <a:cubicBezTo>
                  <a:pt x="4" y="22"/>
                  <a:pt x="6" y="25"/>
                  <a:pt x="8" y="26"/>
                </a:cubicBezTo>
                <a:close/>
              </a:path>
            </a:pathLst>
          </a:custGeom>
          <a:solidFill>
            <a:srgbClr val="05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3"/>
          <p:cNvSpPr>
            <a:spLocks/>
          </p:cNvSpPr>
          <p:nvPr/>
        </p:nvSpPr>
        <p:spPr bwMode="auto">
          <a:xfrm>
            <a:off x="6913563" y="614363"/>
            <a:ext cx="58737" cy="60325"/>
          </a:xfrm>
          <a:custGeom>
            <a:avLst/>
            <a:gdLst>
              <a:gd name="T0" fmla="*/ 8 w 26"/>
              <a:gd name="T1" fmla="*/ 27 h 27"/>
              <a:gd name="T2" fmla="*/ 16 w 26"/>
              <a:gd name="T3" fmla="*/ 26 h 27"/>
              <a:gd name="T4" fmla="*/ 21 w 26"/>
              <a:gd name="T5" fmla="*/ 20 h 27"/>
              <a:gd name="T6" fmla="*/ 25 w 26"/>
              <a:gd name="T7" fmla="*/ 12 h 27"/>
              <a:gd name="T8" fmla="*/ 24 w 26"/>
              <a:gd name="T9" fmla="*/ 5 h 27"/>
              <a:gd name="T10" fmla="*/ 20 w 26"/>
              <a:gd name="T11" fmla="*/ 1 h 27"/>
              <a:gd name="T12" fmla="*/ 12 w 26"/>
              <a:gd name="T13" fmla="*/ 2 h 27"/>
              <a:gd name="T14" fmla="*/ 3 w 26"/>
              <a:gd name="T15" fmla="*/ 7 h 27"/>
              <a:gd name="T16" fmla="*/ 1 w 26"/>
              <a:gd name="T17" fmla="*/ 11 h 27"/>
              <a:gd name="T18" fmla="*/ 3 w 26"/>
              <a:gd name="T19" fmla="*/ 18 h 27"/>
              <a:gd name="T20" fmla="*/ 8 w 26"/>
              <a:gd name="T21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" h="27">
                <a:moveTo>
                  <a:pt x="8" y="27"/>
                </a:moveTo>
                <a:cubicBezTo>
                  <a:pt x="10" y="27"/>
                  <a:pt x="13" y="27"/>
                  <a:pt x="16" y="26"/>
                </a:cubicBezTo>
                <a:cubicBezTo>
                  <a:pt x="17" y="25"/>
                  <a:pt x="19" y="23"/>
                  <a:pt x="21" y="20"/>
                </a:cubicBezTo>
                <a:cubicBezTo>
                  <a:pt x="24" y="17"/>
                  <a:pt x="25" y="14"/>
                  <a:pt x="25" y="12"/>
                </a:cubicBezTo>
                <a:cubicBezTo>
                  <a:pt x="26" y="10"/>
                  <a:pt x="25" y="8"/>
                  <a:pt x="24" y="5"/>
                </a:cubicBezTo>
                <a:cubicBezTo>
                  <a:pt x="23" y="3"/>
                  <a:pt x="22" y="2"/>
                  <a:pt x="20" y="1"/>
                </a:cubicBezTo>
                <a:cubicBezTo>
                  <a:pt x="18" y="0"/>
                  <a:pt x="15" y="1"/>
                  <a:pt x="12" y="2"/>
                </a:cubicBezTo>
                <a:cubicBezTo>
                  <a:pt x="8" y="3"/>
                  <a:pt x="5" y="5"/>
                  <a:pt x="3" y="7"/>
                </a:cubicBezTo>
                <a:cubicBezTo>
                  <a:pt x="1" y="8"/>
                  <a:pt x="0" y="10"/>
                  <a:pt x="1" y="11"/>
                </a:cubicBezTo>
                <a:cubicBezTo>
                  <a:pt x="1" y="13"/>
                  <a:pt x="1" y="15"/>
                  <a:pt x="3" y="18"/>
                </a:cubicBezTo>
                <a:cubicBezTo>
                  <a:pt x="4" y="23"/>
                  <a:pt x="6" y="26"/>
                  <a:pt x="8" y="27"/>
                </a:cubicBezTo>
                <a:close/>
              </a:path>
            </a:pathLst>
          </a:custGeom>
          <a:solidFill>
            <a:srgbClr val="05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4"/>
          <p:cNvSpPr>
            <a:spLocks/>
          </p:cNvSpPr>
          <p:nvPr/>
        </p:nvSpPr>
        <p:spPr bwMode="auto">
          <a:xfrm>
            <a:off x="7000875" y="582613"/>
            <a:ext cx="55562" cy="60325"/>
          </a:xfrm>
          <a:custGeom>
            <a:avLst/>
            <a:gdLst>
              <a:gd name="T0" fmla="*/ 8 w 25"/>
              <a:gd name="T1" fmla="*/ 27 h 27"/>
              <a:gd name="T2" fmla="*/ 16 w 25"/>
              <a:gd name="T3" fmla="*/ 26 h 27"/>
              <a:gd name="T4" fmla="*/ 21 w 25"/>
              <a:gd name="T5" fmla="*/ 20 h 27"/>
              <a:gd name="T6" fmla="*/ 25 w 25"/>
              <a:gd name="T7" fmla="*/ 12 h 27"/>
              <a:gd name="T8" fmla="*/ 24 w 25"/>
              <a:gd name="T9" fmla="*/ 5 h 27"/>
              <a:gd name="T10" fmla="*/ 20 w 25"/>
              <a:gd name="T11" fmla="*/ 1 h 27"/>
              <a:gd name="T12" fmla="*/ 12 w 25"/>
              <a:gd name="T13" fmla="*/ 1 h 27"/>
              <a:gd name="T14" fmla="*/ 3 w 25"/>
              <a:gd name="T15" fmla="*/ 6 h 27"/>
              <a:gd name="T16" fmla="*/ 0 w 25"/>
              <a:gd name="T17" fmla="*/ 11 h 27"/>
              <a:gd name="T18" fmla="*/ 2 w 25"/>
              <a:gd name="T19" fmla="*/ 18 h 27"/>
              <a:gd name="T20" fmla="*/ 8 w 25"/>
              <a:gd name="T21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" h="27">
                <a:moveTo>
                  <a:pt x="8" y="27"/>
                </a:moveTo>
                <a:cubicBezTo>
                  <a:pt x="10" y="27"/>
                  <a:pt x="12" y="27"/>
                  <a:pt x="16" y="26"/>
                </a:cubicBezTo>
                <a:cubicBezTo>
                  <a:pt x="17" y="25"/>
                  <a:pt x="19" y="23"/>
                  <a:pt x="21" y="20"/>
                </a:cubicBezTo>
                <a:cubicBezTo>
                  <a:pt x="24" y="16"/>
                  <a:pt x="25" y="14"/>
                  <a:pt x="25" y="12"/>
                </a:cubicBezTo>
                <a:cubicBezTo>
                  <a:pt x="25" y="10"/>
                  <a:pt x="25" y="8"/>
                  <a:pt x="24" y="5"/>
                </a:cubicBezTo>
                <a:cubicBezTo>
                  <a:pt x="23" y="3"/>
                  <a:pt x="22" y="2"/>
                  <a:pt x="20" y="1"/>
                </a:cubicBezTo>
                <a:cubicBezTo>
                  <a:pt x="18" y="0"/>
                  <a:pt x="15" y="0"/>
                  <a:pt x="12" y="1"/>
                </a:cubicBezTo>
                <a:cubicBezTo>
                  <a:pt x="8" y="3"/>
                  <a:pt x="5" y="5"/>
                  <a:pt x="3" y="6"/>
                </a:cubicBezTo>
                <a:cubicBezTo>
                  <a:pt x="1" y="8"/>
                  <a:pt x="0" y="10"/>
                  <a:pt x="0" y="11"/>
                </a:cubicBezTo>
                <a:cubicBezTo>
                  <a:pt x="1" y="13"/>
                  <a:pt x="1" y="15"/>
                  <a:pt x="2" y="18"/>
                </a:cubicBezTo>
                <a:cubicBezTo>
                  <a:pt x="4" y="23"/>
                  <a:pt x="6" y="26"/>
                  <a:pt x="8" y="27"/>
                </a:cubicBezTo>
                <a:close/>
              </a:path>
            </a:pathLst>
          </a:custGeom>
          <a:solidFill>
            <a:srgbClr val="05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6537325" y="863600"/>
            <a:ext cx="1257300" cy="3440113"/>
            <a:chOff x="6413500" y="920750"/>
            <a:chExt cx="1257300" cy="3440113"/>
          </a:xfrm>
          <a:solidFill>
            <a:schemeClr val="bg1">
              <a:lumMod val="10000"/>
            </a:schemeClr>
          </a:solidFill>
        </p:grpSpPr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6670675" y="920750"/>
              <a:ext cx="709612" cy="706437"/>
            </a:xfrm>
            <a:custGeom>
              <a:avLst/>
              <a:gdLst>
                <a:gd name="T0" fmla="*/ 191 w 316"/>
                <a:gd name="T1" fmla="*/ 298 h 316"/>
                <a:gd name="T2" fmla="*/ 298 w 316"/>
                <a:gd name="T3" fmla="*/ 125 h 316"/>
                <a:gd name="T4" fmla="*/ 126 w 316"/>
                <a:gd name="T5" fmla="*/ 18 h 316"/>
                <a:gd name="T6" fmla="*/ 18 w 316"/>
                <a:gd name="T7" fmla="*/ 191 h 316"/>
                <a:gd name="T8" fmla="*/ 191 w 316"/>
                <a:gd name="T9" fmla="*/ 298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316">
                  <a:moveTo>
                    <a:pt x="191" y="298"/>
                  </a:moveTo>
                  <a:cubicBezTo>
                    <a:pt x="268" y="280"/>
                    <a:pt x="316" y="203"/>
                    <a:pt x="298" y="125"/>
                  </a:cubicBezTo>
                  <a:cubicBezTo>
                    <a:pt x="280" y="48"/>
                    <a:pt x="203" y="0"/>
                    <a:pt x="126" y="18"/>
                  </a:cubicBezTo>
                  <a:cubicBezTo>
                    <a:pt x="48" y="36"/>
                    <a:pt x="0" y="113"/>
                    <a:pt x="18" y="191"/>
                  </a:cubicBezTo>
                  <a:cubicBezTo>
                    <a:pt x="36" y="268"/>
                    <a:pt x="113" y="316"/>
                    <a:pt x="191" y="2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7048500" y="1627188"/>
              <a:ext cx="622300" cy="2733675"/>
            </a:xfrm>
            <a:custGeom>
              <a:avLst/>
              <a:gdLst>
                <a:gd name="T0" fmla="*/ 59 w 278"/>
                <a:gd name="T1" fmla="*/ 14 h 1222"/>
                <a:gd name="T2" fmla="*/ 0 w 278"/>
                <a:gd name="T3" fmla="*/ 76 h 1222"/>
                <a:gd name="T4" fmla="*/ 63 w 278"/>
                <a:gd name="T5" fmla="*/ 58 h 1222"/>
                <a:gd name="T6" fmla="*/ 81 w 278"/>
                <a:gd name="T7" fmla="*/ 55 h 1222"/>
                <a:gd name="T8" fmla="*/ 142 w 278"/>
                <a:gd name="T9" fmla="*/ 102 h 1222"/>
                <a:gd name="T10" fmla="*/ 137 w 278"/>
                <a:gd name="T11" fmla="*/ 150 h 1222"/>
                <a:gd name="T12" fmla="*/ 98 w 278"/>
                <a:gd name="T13" fmla="*/ 181 h 1222"/>
                <a:gd name="T14" fmla="*/ 6 w 278"/>
                <a:gd name="T15" fmla="*/ 207 h 1222"/>
                <a:gd name="T16" fmla="*/ 32 w 278"/>
                <a:gd name="T17" fmla="*/ 496 h 1222"/>
                <a:gd name="T18" fmla="*/ 33 w 278"/>
                <a:gd name="T19" fmla="*/ 536 h 1222"/>
                <a:gd name="T20" fmla="*/ 33 w 278"/>
                <a:gd name="T21" fmla="*/ 1142 h 1222"/>
                <a:gd name="T22" fmla="*/ 113 w 278"/>
                <a:gd name="T23" fmla="*/ 1222 h 1222"/>
                <a:gd name="T24" fmla="*/ 193 w 278"/>
                <a:gd name="T25" fmla="*/ 1142 h 1222"/>
                <a:gd name="T26" fmla="*/ 193 w 278"/>
                <a:gd name="T27" fmla="*/ 579 h 1222"/>
                <a:gd name="T28" fmla="*/ 261 w 278"/>
                <a:gd name="T29" fmla="*/ 479 h 1222"/>
                <a:gd name="T30" fmla="*/ 225 w 278"/>
                <a:gd name="T31" fmla="*/ 124 h 1222"/>
                <a:gd name="T32" fmla="*/ 59 w 278"/>
                <a:gd name="T33" fmla="*/ 14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8" h="1222">
                  <a:moveTo>
                    <a:pt x="59" y="14"/>
                  </a:moveTo>
                  <a:cubicBezTo>
                    <a:pt x="30" y="21"/>
                    <a:pt x="10" y="45"/>
                    <a:pt x="0" y="76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9" y="56"/>
                    <a:pt x="75" y="55"/>
                    <a:pt x="81" y="55"/>
                  </a:cubicBezTo>
                  <a:cubicBezTo>
                    <a:pt x="109" y="55"/>
                    <a:pt x="134" y="74"/>
                    <a:pt x="142" y="102"/>
                  </a:cubicBezTo>
                  <a:cubicBezTo>
                    <a:pt x="147" y="118"/>
                    <a:pt x="145" y="136"/>
                    <a:pt x="137" y="150"/>
                  </a:cubicBezTo>
                  <a:cubicBezTo>
                    <a:pt x="128" y="165"/>
                    <a:pt x="115" y="176"/>
                    <a:pt x="98" y="181"/>
                  </a:cubicBezTo>
                  <a:cubicBezTo>
                    <a:pt x="6" y="207"/>
                    <a:pt x="6" y="207"/>
                    <a:pt x="6" y="207"/>
                  </a:cubicBezTo>
                  <a:cubicBezTo>
                    <a:pt x="24" y="293"/>
                    <a:pt x="45" y="401"/>
                    <a:pt x="32" y="496"/>
                  </a:cubicBezTo>
                  <a:cubicBezTo>
                    <a:pt x="31" y="512"/>
                    <a:pt x="31" y="525"/>
                    <a:pt x="33" y="536"/>
                  </a:cubicBezTo>
                  <a:cubicBezTo>
                    <a:pt x="33" y="1142"/>
                    <a:pt x="33" y="1142"/>
                    <a:pt x="33" y="1142"/>
                  </a:cubicBezTo>
                  <a:cubicBezTo>
                    <a:pt x="33" y="1187"/>
                    <a:pt x="68" y="1222"/>
                    <a:pt x="113" y="1222"/>
                  </a:cubicBezTo>
                  <a:cubicBezTo>
                    <a:pt x="157" y="1222"/>
                    <a:pt x="193" y="1187"/>
                    <a:pt x="193" y="1142"/>
                  </a:cubicBezTo>
                  <a:cubicBezTo>
                    <a:pt x="193" y="579"/>
                    <a:pt x="193" y="579"/>
                    <a:pt x="193" y="579"/>
                  </a:cubicBezTo>
                  <a:cubicBezTo>
                    <a:pt x="224" y="564"/>
                    <a:pt x="250" y="536"/>
                    <a:pt x="261" y="479"/>
                  </a:cubicBezTo>
                  <a:cubicBezTo>
                    <a:pt x="278" y="337"/>
                    <a:pt x="268" y="253"/>
                    <a:pt x="225" y="124"/>
                  </a:cubicBezTo>
                  <a:cubicBezTo>
                    <a:pt x="192" y="30"/>
                    <a:pt x="113" y="0"/>
                    <a:pt x="5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6413500" y="1327150"/>
              <a:ext cx="942975" cy="827087"/>
            </a:xfrm>
            <a:custGeom>
              <a:avLst/>
              <a:gdLst>
                <a:gd name="T0" fmla="*/ 40 w 421"/>
                <a:gd name="T1" fmla="*/ 66 h 370"/>
                <a:gd name="T2" fmla="*/ 10 w 421"/>
                <a:gd name="T3" fmla="*/ 132 h 370"/>
                <a:gd name="T4" fmla="*/ 87 w 421"/>
                <a:gd name="T5" fmla="*/ 337 h 370"/>
                <a:gd name="T6" fmla="*/ 135 w 421"/>
                <a:gd name="T7" fmla="*/ 370 h 370"/>
                <a:gd name="T8" fmla="*/ 149 w 421"/>
                <a:gd name="T9" fmla="*/ 368 h 370"/>
                <a:gd name="T10" fmla="*/ 378 w 421"/>
                <a:gd name="T11" fmla="*/ 303 h 370"/>
                <a:gd name="T12" fmla="*/ 413 w 421"/>
                <a:gd name="T13" fmla="*/ 239 h 370"/>
                <a:gd name="T14" fmla="*/ 350 w 421"/>
                <a:gd name="T15" fmla="*/ 204 h 370"/>
                <a:gd name="T16" fmla="*/ 166 w 421"/>
                <a:gd name="T17" fmla="*/ 256 h 370"/>
                <a:gd name="T18" fmla="*/ 106 w 421"/>
                <a:gd name="T19" fmla="*/ 96 h 370"/>
                <a:gd name="T20" fmla="*/ 92 w 421"/>
                <a:gd name="T21" fmla="*/ 75 h 370"/>
                <a:gd name="T22" fmla="*/ 92 w 421"/>
                <a:gd name="T23" fmla="*/ 59 h 370"/>
                <a:gd name="T24" fmla="*/ 92 w 421"/>
                <a:gd name="T25" fmla="*/ 13 h 370"/>
                <a:gd name="T26" fmla="*/ 79 w 421"/>
                <a:gd name="T27" fmla="*/ 0 h 370"/>
                <a:gd name="T28" fmla="*/ 66 w 421"/>
                <a:gd name="T29" fmla="*/ 13 h 370"/>
                <a:gd name="T30" fmla="*/ 66 w 421"/>
                <a:gd name="T31" fmla="*/ 50 h 370"/>
                <a:gd name="T32" fmla="*/ 66 w 421"/>
                <a:gd name="T33" fmla="*/ 63 h 370"/>
                <a:gd name="T34" fmla="*/ 40 w 421"/>
                <a:gd name="T35" fmla="*/ 66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21" h="370">
                  <a:moveTo>
                    <a:pt x="40" y="66"/>
                  </a:moveTo>
                  <a:cubicBezTo>
                    <a:pt x="14" y="76"/>
                    <a:pt x="0" y="105"/>
                    <a:pt x="10" y="132"/>
                  </a:cubicBezTo>
                  <a:cubicBezTo>
                    <a:pt x="87" y="337"/>
                    <a:pt x="87" y="337"/>
                    <a:pt x="87" y="337"/>
                  </a:cubicBezTo>
                  <a:cubicBezTo>
                    <a:pt x="95" y="357"/>
                    <a:pt x="114" y="370"/>
                    <a:pt x="135" y="370"/>
                  </a:cubicBezTo>
                  <a:cubicBezTo>
                    <a:pt x="140" y="370"/>
                    <a:pt x="144" y="369"/>
                    <a:pt x="149" y="368"/>
                  </a:cubicBezTo>
                  <a:cubicBezTo>
                    <a:pt x="378" y="303"/>
                    <a:pt x="378" y="303"/>
                    <a:pt x="378" y="303"/>
                  </a:cubicBezTo>
                  <a:cubicBezTo>
                    <a:pt x="405" y="295"/>
                    <a:pt x="421" y="267"/>
                    <a:pt x="413" y="239"/>
                  </a:cubicBezTo>
                  <a:cubicBezTo>
                    <a:pt x="405" y="212"/>
                    <a:pt x="377" y="196"/>
                    <a:pt x="350" y="204"/>
                  </a:cubicBezTo>
                  <a:cubicBezTo>
                    <a:pt x="166" y="256"/>
                    <a:pt x="166" y="256"/>
                    <a:pt x="166" y="256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3" y="88"/>
                    <a:pt x="98" y="81"/>
                    <a:pt x="92" y="75"/>
                  </a:cubicBezTo>
                  <a:cubicBezTo>
                    <a:pt x="92" y="59"/>
                    <a:pt x="92" y="59"/>
                    <a:pt x="92" y="59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2" y="6"/>
                    <a:pt x="86" y="0"/>
                    <a:pt x="79" y="0"/>
                  </a:cubicBezTo>
                  <a:cubicBezTo>
                    <a:pt x="71" y="0"/>
                    <a:pt x="66" y="6"/>
                    <a:pt x="66" y="13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57" y="62"/>
                    <a:pt x="49" y="63"/>
                    <a:pt x="40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5496240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65523" y="96044"/>
            <a:ext cx="7855035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700" b="1" dirty="0" smtClean="0">
                <a:solidFill>
                  <a:schemeClr val="bg1">
                    <a:lumMod val="1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OK</a:t>
            </a:r>
            <a:r>
              <a:rPr lang="zh-CN" altLang="en-US" sz="28700" b="1" dirty="0" smtClean="0">
                <a:solidFill>
                  <a:schemeClr val="bg1">
                    <a:lumMod val="1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！</a:t>
            </a:r>
            <a:endParaRPr lang="zh-CN" altLang="en-US" sz="28700" b="1" dirty="0">
              <a:solidFill>
                <a:schemeClr val="bg1">
                  <a:lumMod val="1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33789" y="1055390"/>
            <a:ext cx="145806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开始切入正题</a:t>
            </a:r>
            <a:endParaRPr lang="zh-CN" altLang="en-US" sz="4800" b="1" dirty="0">
              <a:solidFill>
                <a:schemeClr val="bg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8844" y="444395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开始放大招了哦～</a:t>
            </a:r>
            <a:endParaRPr lang="zh-CN" altLang="en-US" sz="2800" dirty="0">
              <a:solidFill>
                <a:schemeClr val="bg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157409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32196" y="3500996"/>
            <a:ext cx="9111804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900" b="1" dirty="0">
                <a:solidFill>
                  <a:schemeClr val="bg1">
                    <a:lumMod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我们以举栗子的形式来</a:t>
            </a:r>
            <a:r>
              <a:rPr lang="zh-CN" altLang="en-US" sz="2900" b="1" dirty="0" smtClean="0">
                <a:solidFill>
                  <a:schemeClr val="bg1">
                    <a:lumMod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讲解</a:t>
            </a:r>
            <a:r>
              <a:rPr lang="zh-CN" altLang="en-US" sz="2900" b="1" dirty="0">
                <a:solidFill>
                  <a:schemeClr val="bg1">
                    <a:lumMod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我们以举栗子的形式来</a:t>
            </a:r>
            <a:r>
              <a:rPr lang="zh-CN" altLang="en-US" sz="2900" b="1" dirty="0" smtClean="0">
                <a:solidFill>
                  <a:schemeClr val="bg1">
                    <a:lumMod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讲解</a:t>
            </a:r>
            <a:endParaRPr lang="zh-CN" altLang="en-US" sz="2900" b="1" dirty="0">
              <a:solidFill>
                <a:schemeClr val="bg1">
                  <a:lumMod val="9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4018" y="1028184"/>
            <a:ext cx="6571030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600" b="1" dirty="0">
                <a:solidFill>
                  <a:schemeClr val="bg1">
                    <a:lumMod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举栗子</a:t>
            </a:r>
            <a:endParaRPr lang="zh-CN" altLang="en-US" sz="16600" dirty="0"/>
          </a:p>
        </p:txBody>
      </p:sp>
      <p:sp>
        <p:nvSpPr>
          <p:cNvPr id="27" name="矩形 26"/>
          <p:cNvSpPr/>
          <p:nvPr/>
        </p:nvSpPr>
        <p:spPr>
          <a:xfrm>
            <a:off x="90737" y="322808"/>
            <a:ext cx="90532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800" b="1" dirty="0" smtClean="0">
                <a:solidFill>
                  <a:schemeClr val="bg1">
                    <a:lumMod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我们以举栗子的形式来讲解</a:t>
            </a:r>
            <a:endParaRPr lang="zh-CN" altLang="en-US" sz="5800" b="1" dirty="0">
              <a:solidFill>
                <a:schemeClr val="bg1">
                  <a:lumMod val="9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1236" y="4386808"/>
            <a:ext cx="51603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我们以</a:t>
            </a:r>
            <a:r>
              <a:rPr lang="zh-CN" altLang="en-US" sz="3600" b="1" dirty="0" smtClean="0">
                <a:solidFill>
                  <a:srgbClr val="FEEA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举栗子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的形式来讲解！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374" y="682583"/>
            <a:ext cx="1628922" cy="1371104"/>
          </a:xfrm>
          <a:prstGeom prst="rect">
            <a:avLst/>
          </a:prstGeom>
        </p:spPr>
      </p:pic>
      <p:sp>
        <p:nvSpPr>
          <p:cNvPr id="18" name="Oval 16"/>
          <p:cNvSpPr>
            <a:spLocks noChangeArrowheads="1"/>
          </p:cNvSpPr>
          <p:nvPr/>
        </p:nvSpPr>
        <p:spPr bwMode="auto">
          <a:xfrm>
            <a:off x="4122156" y="2127402"/>
            <a:ext cx="534988" cy="531813"/>
          </a:xfrm>
          <a:prstGeom prst="ellipse">
            <a:avLst/>
          </a:prstGeom>
          <a:solidFill>
            <a:schemeClr val="bg1">
              <a:lumMod val="1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3586615" y="1692012"/>
            <a:ext cx="1539929" cy="2656654"/>
          </a:xfrm>
          <a:custGeom>
            <a:avLst/>
            <a:gdLst>
              <a:gd name="T0" fmla="*/ 707 w 852"/>
              <a:gd name="T1" fmla="*/ 823 h 1243"/>
              <a:gd name="T2" fmla="*/ 509 w 852"/>
              <a:gd name="T3" fmla="*/ 641 h 1243"/>
              <a:gd name="T4" fmla="*/ 607 w 852"/>
              <a:gd name="T5" fmla="*/ 449 h 1243"/>
              <a:gd name="T6" fmla="*/ 852 w 852"/>
              <a:gd name="T7" fmla="*/ 8 h 1243"/>
              <a:gd name="T8" fmla="*/ 776 w 852"/>
              <a:gd name="T9" fmla="*/ 3 h 1243"/>
              <a:gd name="T10" fmla="*/ 484 w 852"/>
              <a:gd name="T11" fmla="*/ 355 h 1243"/>
              <a:gd name="T12" fmla="*/ 323 w 852"/>
              <a:gd name="T13" fmla="*/ 355 h 1243"/>
              <a:gd name="T14" fmla="*/ 65 w 852"/>
              <a:gd name="T15" fmla="*/ 0 h 1243"/>
              <a:gd name="T16" fmla="*/ 0 w 852"/>
              <a:gd name="T17" fmla="*/ 10 h 1243"/>
              <a:gd name="T18" fmla="*/ 295 w 852"/>
              <a:gd name="T19" fmla="*/ 641 h 1243"/>
              <a:gd name="T20" fmla="*/ 210 w 852"/>
              <a:gd name="T21" fmla="*/ 949 h 1243"/>
              <a:gd name="T22" fmla="*/ 116 w 852"/>
              <a:gd name="T23" fmla="*/ 1123 h 1243"/>
              <a:gd name="T24" fmla="*/ 142 w 852"/>
              <a:gd name="T25" fmla="*/ 1224 h 1243"/>
              <a:gd name="T26" fmla="*/ 242 w 852"/>
              <a:gd name="T27" fmla="*/ 1192 h 1243"/>
              <a:gd name="T28" fmla="*/ 341 w 852"/>
              <a:gd name="T29" fmla="*/ 1009 h 1243"/>
              <a:gd name="T30" fmla="*/ 348 w 852"/>
              <a:gd name="T31" fmla="*/ 990 h 1243"/>
              <a:gd name="T32" fmla="*/ 432 w 852"/>
              <a:gd name="T33" fmla="*/ 787 h 1243"/>
              <a:gd name="T34" fmla="*/ 443 w 852"/>
              <a:gd name="T35" fmla="*/ 797 h 1243"/>
              <a:gd name="T36" fmla="*/ 591 w 852"/>
              <a:gd name="T37" fmla="*/ 914 h 1243"/>
              <a:gd name="T38" fmla="*/ 599 w 852"/>
              <a:gd name="T39" fmla="*/ 1160 h 1243"/>
              <a:gd name="T40" fmla="*/ 673 w 852"/>
              <a:gd name="T41" fmla="*/ 1230 h 1243"/>
              <a:gd name="T42" fmla="*/ 743 w 852"/>
              <a:gd name="T43" fmla="*/ 1155 h 1243"/>
              <a:gd name="T44" fmla="*/ 734 w 852"/>
              <a:gd name="T45" fmla="*/ 876 h 1243"/>
              <a:gd name="T46" fmla="*/ 707 w 852"/>
              <a:gd name="T47" fmla="*/ 823 h 1243"/>
              <a:gd name="connsiteX0" fmla="*/ 8822 w 10524"/>
              <a:gd name="connsiteY0" fmla="*/ 7681 h 10972"/>
              <a:gd name="connsiteX1" fmla="*/ 6498 w 10524"/>
              <a:gd name="connsiteY1" fmla="*/ 6217 h 10972"/>
              <a:gd name="connsiteX2" fmla="*/ 7648 w 10524"/>
              <a:gd name="connsiteY2" fmla="*/ 4672 h 10972"/>
              <a:gd name="connsiteX3" fmla="*/ 10524 w 10524"/>
              <a:gd name="connsiteY3" fmla="*/ 1124 h 10972"/>
              <a:gd name="connsiteX4" fmla="*/ 9632 w 10524"/>
              <a:gd name="connsiteY4" fmla="*/ 1084 h 10972"/>
              <a:gd name="connsiteX5" fmla="*/ 6205 w 10524"/>
              <a:gd name="connsiteY5" fmla="*/ 3916 h 10972"/>
              <a:gd name="connsiteX6" fmla="*/ 4315 w 10524"/>
              <a:gd name="connsiteY6" fmla="*/ 3916 h 10972"/>
              <a:gd name="connsiteX7" fmla="*/ 492 w 10524"/>
              <a:gd name="connsiteY7" fmla="*/ 0 h 10972"/>
              <a:gd name="connsiteX8" fmla="*/ 524 w 10524"/>
              <a:gd name="connsiteY8" fmla="*/ 1140 h 10972"/>
              <a:gd name="connsiteX9" fmla="*/ 3986 w 10524"/>
              <a:gd name="connsiteY9" fmla="*/ 6217 h 10972"/>
              <a:gd name="connsiteX10" fmla="*/ 2989 w 10524"/>
              <a:gd name="connsiteY10" fmla="*/ 8695 h 10972"/>
              <a:gd name="connsiteX11" fmla="*/ 1886 w 10524"/>
              <a:gd name="connsiteY11" fmla="*/ 10095 h 10972"/>
              <a:gd name="connsiteX12" fmla="*/ 2191 w 10524"/>
              <a:gd name="connsiteY12" fmla="*/ 10907 h 10972"/>
              <a:gd name="connsiteX13" fmla="*/ 3364 w 10524"/>
              <a:gd name="connsiteY13" fmla="*/ 10650 h 10972"/>
              <a:gd name="connsiteX14" fmla="*/ 4526 w 10524"/>
              <a:gd name="connsiteY14" fmla="*/ 9177 h 10972"/>
              <a:gd name="connsiteX15" fmla="*/ 4609 w 10524"/>
              <a:gd name="connsiteY15" fmla="*/ 9025 h 10972"/>
              <a:gd name="connsiteX16" fmla="*/ 5594 w 10524"/>
              <a:gd name="connsiteY16" fmla="*/ 7391 h 10972"/>
              <a:gd name="connsiteX17" fmla="*/ 5724 w 10524"/>
              <a:gd name="connsiteY17" fmla="*/ 7472 h 10972"/>
              <a:gd name="connsiteX18" fmla="*/ 7461 w 10524"/>
              <a:gd name="connsiteY18" fmla="*/ 8413 h 10972"/>
              <a:gd name="connsiteX19" fmla="*/ 7555 w 10524"/>
              <a:gd name="connsiteY19" fmla="*/ 10392 h 10972"/>
              <a:gd name="connsiteX20" fmla="*/ 8423 w 10524"/>
              <a:gd name="connsiteY20" fmla="*/ 10955 h 10972"/>
              <a:gd name="connsiteX21" fmla="*/ 9245 w 10524"/>
              <a:gd name="connsiteY21" fmla="*/ 10352 h 10972"/>
              <a:gd name="connsiteX22" fmla="*/ 9139 w 10524"/>
              <a:gd name="connsiteY22" fmla="*/ 8107 h 10972"/>
              <a:gd name="connsiteX23" fmla="*/ 8822 w 10524"/>
              <a:gd name="connsiteY23" fmla="*/ 7681 h 10972"/>
              <a:gd name="connsiteX0" fmla="*/ 8653 w 10355"/>
              <a:gd name="connsiteY0" fmla="*/ 7802 h 11093"/>
              <a:gd name="connsiteX1" fmla="*/ 6329 w 10355"/>
              <a:gd name="connsiteY1" fmla="*/ 6338 h 11093"/>
              <a:gd name="connsiteX2" fmla="*/ 7479 w 10355"/>
              <a:gd name="connsiteY2" fmla="*/ 4793 h 11093"/>
              <a:gd name="connsiteX3" fmla="*/ 10355 w 10355"/>
              <a:gd name="connsiteY3" fmla="*/ 1245 h 11093"/>
              <a:gd name="connsiteX4" fmla="*/ 9463 w 10355"/>
              <a:gd name="connsiteY4" fmla="*/ 1205 h 11093"/>
              <a:gd name="connsiteX5" fmla="*/ 6036 w 10355"/>
              <a:gd name="connsiteY5" fmla="*/ 4037 h 11093"/>
              <a:gd name="connsiteX6" fmla="*/ 4146 w 10355"/>
              <a:gd name="connsiteY6" fmla="*/ 4037 h 11093"/>
              <a:gd name="connsiteX7" fmla="*/ 632 w 10355"/>
              <a:gd name="connsiteY7" fmla="*/ 0 h 11093"/>
              <a:gd name="connsiteX8" fmla="*/ 355 w 10355"/>
              <a:gd name="connsiteY8" fmla="*/ 1261 h 11093"/>
              <a:gd name="connsiteX9" fmla="*/ 3817 w 10355"/>
              <a:gd name="connsiteY9" fmla="*/ 6338 h 11093"/>
              <a:gd name="connsiteX10" fmla="*/ 2820 w 10355"/>
              <a:gd name="connsiteY10" fmla="*/ 8816 h 11093"/>
              <a:gd name="connsiteX11" fmla="*/ 1717 w 10355"/>
              <a:gd name="connsiteY11" fmla="*/ 10216 h 11093"/>
              <a:gd name="connsiteX12" fmla="*/ 2022 w 10355"/>
              <a:gd name="connsiteY12" fmla="*/ 11028 h 11093"/>
              <a:gd name="connsiteX13" fmla="*/ 3195 w 10355"/>
              <a:gd name="connsiteY13" fmla="*/ 10771 h 11093"/>
              <a:gd name="connsiteX14" fmla="*/ 4357 w 10355"/>
              <a:gd name="connsiteY14" fmla="*/ 9298 h 11093"/>
              <a:gd name="connsiteX15" fmla="*/ 4440 w 10355"/>
              <a:gd name="connsiteY15" fmla="*/ 9146 h 11093"/>
              <a:gd name="connsiteX16" fmla="*/ 5425 w 10355"/>
              <a:gd name="connsiteY16" fmla="*/ 7512 h 11093"/>
              <a:gd name="connsiteX17" fmla="*/ 5555 w 10355"/>
              <a:gd name="connsiteY17" fmla="*/ 7593 h 11093"/>
              <a:gd name="connsiteX18" fmla="*/ 7292 w 10355"/>
              <a:gd name="connsiteY18" fmla="*/ 8534 h 11093"/>
              <a:gd name="connsiteX19" fmla="*/ 7386 w 10355"/>
              <a:gd name="connsiteY19" fmla="*/ 10513 h 11093"/>
              <a:gd name="connsiteX20" fmla="*/ 8254 w 10355"/>
              <a:gd name="connsiteY20" fmla="*/ 11076 h 11093"/>
              <a:gd name="connsiteX21" fmla="*/ 9076 w 10355"/>
              <a:gd name="connsiteY21" fmla="*/ 10473 h 11093"/>
              <a:gd name="connsiteX22" fmla="*/ 8970 w 10355"/>
              <a:gd name="connsiteY22" fmla="*/ 8228 h 11093"/>
              <a:gd name="connsiteX23" fmla="*/ 8653 w 10355"/>
              <a:gd name="connsiteY23" fmla="*/ 7802 h 11093"/>
              <a:gd name="connsiteX0" fmla="*/ 8516 w 10218"/>
              <a:gd name="connsiteY0" fmla="*/ 7802 h 11093"/>
              <a:gd name="connsiteX1" fmla="*/ 6192 w 10218"/>
              <a:gd name="connsiteY1" fmla="*/ 6338 h 11093"/>
              <a:gd name="connsiteX2" fmla="*/ 7342 w 10218"/>
              <a:gd name="connsiteY2" fmla="*/ 4793 h 11093"/>
              <a:gd name="connsiteX3" fmla="*/ 10218 w 10218"/>
              <a:gd name="connsiteY3" fmla="*/ 1245 h 11093"/>
              <a:gd name="connsiteX4" fmla="*/ 9326 w 10218"/>
              <a:gd name="connsiteY4" fmla="*/ 1205 h 11093"/>
              <a:gd name="connsiteX5" fmla="*/ 5899 w 10218"/>
              <a:gd name="connsiteY5" fmla="*/ 4037 h 11093"/>
              <a:gd name="connsiteX6" fmla="*/ 4009 w 10218"/>
              <a:gd name="connsiteY6" fmla="*/ 4037 h 11093"/>
              <a:gd name="connsiteX7" fmla="*/ 495 w 10218"/>
              <a:gd name="connsiteY7" fmla="*/ 0 h 11093"/>
              <a:gd name="connsiteX8" fmla="*/ 483 w 10218"/>
              <a:gd name="connsiteY8" fmla="*/ 1200 h 11093"/>
              <a:gd name="connsiteX9" fmla="*/ 3680 w 10218"/>
              <a:gd name="connsiteY9" fmla="*/ 6338 h 11093"/>
              <a:gd name="connsiteX10" fmla="*/ 2683 w 10218"/>
              <a:gd name="connsiteY10" fmla="*/ 8816 h 11093"/>
              <a:gd name="connsiteX11" fmla="*/ 1580 w 10218"/>
              <a:gd name="connsiteY11" fmla="*/ 10216 h 11093"/>
              <a:gd name="connsiteX12" fmla="*/ 1885 w 10218"/>
              <a:gd name="connsiteY12" fmla="*/ 11028 h 11093"/>
              <a:gd name="connsiteX13" fmla="*/ 3058 w 10218"/>
              <a:gd name="connsiteY13" fmla="*/ 10771 h 11093"/>
              <a:gd name="connsiteX14" fmla="*/ 4220 w 10218"/>
              <a:gd name="connsiteY14" fmla="*/ 9298 h 11093"/>
              <a:gd name="connsiteX15" fmla="*/ 4303 w 10218"/>
              <a:gd name="connsiteY15" fmla="*/ 9146 h 11093"/>
              <a:gd name="connsiteX16" fmla="*/ 5288 w 10218"/>
              <a:gd name="connsiteY16" fmla="*/ 7512 h 11093"/>
              <a:gd name="connsiteX17" fmla="*/ 5418 w 10218"/>
              <a:gd name="connsiteY17" fmla="*/ 7593 h 11093"/>
              <a:gd name="connsiteX18" fmla="*/ 7155 w 10218"/>
              <a:gd name="connsiteY18" fmla="*/ 8534 h 11093"/>
              <a:gd name="connsiteX19" fmla="*/ 7249 w 10218"/>
              <a:gd name="connsiteY19" fmla="*/ 10513 h 11093"/>
              <a:gd name="connsiteX20" fmla="*/ 8117 w 10218"/>
              <a:gd name="connsiteY20" fmla="*/ 11076 h 11093"/>
              <a:gd name="connsiteX21" fmla="*/ 8939 w 10218"/>
              <a:gd name="connsiteY21" fmla="*/ 10473 h 11093"/>
              <a:gd name="connsiteX22" fmla="*/ 8833 w 10218"/>
              <a:gd name="connsiteY22" fmla="*/ 8228 h 11093"/>
              <a:gd name="connsiteX23" fmla="*/ 8516 w 10218"/>
              <a:gd name="connsiteY23" fmla="*/ 7802 h 11093"/>
              <a:gd name="connsiteX0" fmla="*/ 8516 w 10218"/>
              <a:gd name="connsiteY0" fmla="*/ 7802 h 11093"/>
              <a:gd name="connsiteX1" fmla="*/ 6192 w 10218"/>
              <a:gd name="connsiteY1" fmla="*/ 6338 h 11093"/>
              <a:gd name="connsiteX2" fmla="*/ 7342 w 10218"/>
              <a:gd name="connsiteY2" fmla="*/ 4793 h 11093"/>
              <a:gd name="connsiteX3" fmla="*/ 10218 w 10218"/>
              <a:gd name="connsiteY3" fmla="*/ 1245 h 11093"/>
              <a:gd name="connsiteX4" fmla="*/ 8531 w 10218"/>
              <a:gd name="connsiteY4" fmla="*/ 569 h 11093"/>
              <a:gd name="connsiteX5" fmla="*/ 5899 w 10218"/>
              <a:gd name="connsiteY5" fmla="*/ 4037 h 11093"/>
              <a:gd name="connsiteX6" fmla="*/ 4009 w 10218"/>
              <a:gd name="connsiteY6" fmla="*/ 4037 h 11093"/>
              <a:gd name="connsiteX7" fmla="*/ 495 w 10218"/>
              <a:gd name="connsiteY7" fmla="*/ 0 h 11093"/>
              <a:gd name="connsiteX8" fmla="*/ 483 w 10218"/>
              <a:gd name="connsiteY8" fmla="*/ 1200 h 11093"/>
              <a:gd name="connsiteX9" fmla="*/ 3680 w 10218"/>
              <a:gd name="connsiteY9" fmla="*/ 6338 h 11093"/>
              <a:gd name="connsiteX10" fmla="*/ 2683 w 10218"/>
              <a:gd name="connsiteY10" fmla="*/ 8816 h 11093"/>
              <a:gd name="connsiteX11" fmla="*/ 1580 w 10218"/>
              <a:gd name="connsiteY11" fmla="*/ 10216 h 11093"/>
              <a:gd name="connsiteX12" fmla="*/ 1885 w 10218"/>
              <a:gd name="connsiteY12" fmla="*/ 11028 h 11093"/>
              <a:gd name="connsiteX13" fmla="*/ 3058 w 10218"/>
              <a:gd name="connsiteY13" fmla="*/ 10771 h 11093"/>
              <a:gd name="connsiteX14" fmla="*/ 4220 w 10218"/>
              <a:gd name="connsiteY14" fmla="*/ 9298 h 11093"/>
              <a:gd name="connsiteX15" fmla="*/ 4303 w 10218"/>
              <a:gd name="connsiteY15" fmla="*/ 9146 h 11093"/>
              <a:gd name="connsiteX16" fmla="*/ 5288 w 10218"/>
              <a:gd name="connsiteY16" fmla="*/ 7512 h 11093"/>
              <a:gd name="connsiteX17" fmla="*/ 5418 w 10218"/>
              <a:gd name="connsiteY17" fmla="*/ 7593 h 11093"/>
              <a:gd name="connsiteX18" fmla="*/ 7155 w 10218"/>
              <a:gd name="connsiteY18" fmla="*/ 8534 h 11093"/>
              <a:gd name="connsiteX19" fmla="*/ 7249 w 10218"/>
              <a:gd name="connsiteY19" fmla="*/ 10513 h 11093"/>
              <a:gd name="connsiteX20" fmla="*/ 8117 w 10218"/>
              <a:gd name="connsiteY20" fmla="*/ 11076 h 11093"/>
              <a:gd name="connsiteX21" fmla="*/ 8939 w 10218"/>
              <a:gd name="connsiteY21" fmla="*/ 10473 h 11093"/>
              <a:gd name="connsiteX22" fmla="*/ 8833 w 10218"/>
              <a:gd name="connsiteY22" fmla="*/ 8228 h 11093"/>
              <a:gd name="connsiteX23" fmla="*/ 8516 w 10218"/>
              <a:gd name="connsiteY23" fmla="*/ 7802 h 11093"/>
              <a:gd name="connsiteX0" fmla="*/ 8516 w 10041"/>
              <a:gd name="connsiteY0" fmla="*/ 7920 h 11211"/>
              <a:gd name="connsiteX1" fmla="*/ 6192 w 10041"/>
              <a:gd name="connsiteY1" fmla="*/ 6456 h 11211"/>
              <a:gd name="connsiteX2" fmla="*/ 7342 w 10041"/>
              <a:gd name="connsiteY2" fmla="*/ 4911 h 11211"/>
              <a:gd name="connsiteX3" fmla="*/ 10041 w 10041"/>
              <a:gd name="connsiteY3" fmla="*/ 0 h 11211"/>
              <a:gd name="connsiteX4" fmla="*/ 8531 w 10041"/>
              <a:gd name="connsiteY4" fmla="*/ 687 h 11211"/>
              <a:gd name="connsiteX5" fmla="*/ 5899 w 10041"/>
              <a:gd name="connsiteY5" fmla="*/ 4155 h 11211"/>
              <a:gd name="connsiteX6" fmla="*/ 4009 w 10041"/>
              <a:gd name="connsiteY6" fmla="*/ 4155 h 11211"/>
              <a:gd name="connsiteX7" fmla="*/ 495 w 10041"/>
              <a:gd name="connsiteY7" fmla="*/ 118 h 11211"/>
              <a:gd name="connsiteX8" fmla="*/ 483 w 10041"/>
              <a:gd name="connsiteY8" fmla="*/ 1318 h 11211"/>
              <a:gd name="connsiteX9" fmla="*/ 3680 w 10041"/>
              <a:gd name="connsiteY9" fmla="*/ 6456 h 11211"/>
              <a:gd name="connsiteX10" fmla="*/ 2683 w 10041"/>
              <a:gd name="connsiteY10" fmla="*/ 8934 h 11211"/>
              <a:gd name="connsiteX11" fmla="*/ 1580 w 10041"/>
              <a:gd name="connsiteY11" fmla="*/ 10334 h 11211"/>
              <a:gd name="connsiteX12" fmla="*/ 1885 w 10041"/>
              <a:gd name="connsiteY12" fmla="*/ 11146 h 11211"/>
              <a:gd name="connsiteX13" fmla="*/ 3058 w 10041"/>
              <a:gd name="connsiteY13" fmla="*/ 10889 h 11211"/>
              <a:gd name="connsiteX14" fmla="*/ 4220 w 10041"/>
              <a:gd name="connsiteY14" fmla="*/ 9416 h 11211"/>
              <a:gd name="connsiteX15" fmla="*/ 4303 w 10041"/>
              <a:gd name="connsiteY15" fmla="*/ 9264 h 11211"/>
              <a:gd name="connsiteX16" fmla="*/ 5288 w 10041"/>
              <a:gd name="connsiteY16" fmla="*/ 7630 h 11211"/>
              <a:gd name="connsiteX17" fmla="*/ 5418 w 10041"/>
              <a:gd name="connsiteY17" fmla="*/ 7711 h 11211"/>
              <a:gd name="connsiteX18" fmla="*/ 7155 w 10041"/>
              <a:gd name="connsiteY18" fmla="*/ 8652 h 11211"/>
              <a:gd name="connsiteX19" fmla="*/ 7249 w 10041"/>
              <a:gd name="connsiteY19" fmla="*/ 10631 h 11211"/>
              <a:gd name="connsiteX20" fmla="*/ 8117 w 10041"/>
              <a:gd name="connsiteY20" fmla="*/ 11194 h 11211"/>
              <a:gd name="connsiteX21" fmla="*/ 8939 w 10041"/>
              <a:gd name="connsiteY21" fmla="*/ 10591 h 11211"/>
              <a:gd name="connsiteX22" fmla="*/ 8833 w 10041"/>
              <a:gd name="connsiteY22" fmla="*/ 8346 h 11211"/>
              <a:gd name="connsiteX23" fmla="*/ 8516 w 10041"/>
              <a:gd name="connsiteY23" fmla="*/ 7920 h 11211"/>
              <a:gd name="connsiteX0" fmla="*/ 8516 w 10041"/>
              <a:gd name="connsiteY0" fmla="*/ 7922 h 11213"/>
              <a:gd name="connsiteX1" fmla="*/ 6192 w 10041"/>
              <a:gd name="connsiteY1" fmla="*/ 6458 h 11213"/>
              <a:gd name="connsiteX2" fmla="*/ 7342 w 10041"/>
              <a:gd name="connsiteY2" fmla="*/ 4913 h 11213"/>
              <a:gd name="connsiteX3" fmla="*/ 10041 w 10041"/>
              <a:gd name="connsiteY3" fmla="*/ 2 h 11213"/>
              <a:gd name="connsiteX4" fmla="*/ 8531 w 10041"/>
              <a:gd name="connsiteY4" fmla="*/ 358 h 11213"/>
              <a:gd name="connsiteX5" fmla="*/ 5899 w 10041"/>
              <a:gd name="connsiteY5" fmla="*/ 4157 h 11213"/>
              <a:gd name="connsiteX6" fmla="*/ 4009 w 10041"/>
              <a:gd name="connsiteY6" fmla="*/ 4157 h 11213"/>
              <a:gd name="connsiteX7" fmla="*/ 495 w 10041"/>
              <a:gd name="connsiteY7" fmla="*/ 120 h 11213"/>
              <a:gd name="connsiteX8" fmla="*/ 483 w 10041"/>
              <a:gd name="connsiteY8" fmla="*/ 1320 h 11213"/>
              <a:gd name="connsiteX9" fmla="*/ 3680 w 10041"/>
              <a:gd name="connsiteY9" fmla="*/ 6458 h 11213"/>
              <a:gd name="connsiteX10" fmla="*/ 2683 w 10041"/>
              <a:gd name="connsiteY10" fmla="*/ 8936 h 11213"/>
              <a:gd name="connsiteX11" fmla="*/ 1580 w 10041"/>
              <a:gd name="connsiteY11" fmla="*/ 10336 h 11213"/>
              <a:gd name="connsiteX12" fmla="*/ 1885 w 10041"/>
              <a:gd name="connsiteY12" fmla="*/ 11148 h 11213"/>
              <a:gd name="connsiteX13" fmla="*/ 3058 w 10041"/>
              <a:gd name="connsiteY13" fmla="*/ 10891 h 11213"/>
              <a:gd name="connsiteX14" fmla="*/ 4220 w 10041"/>
              <a:gd name="connsiteY14" fmla="*/ 9418 h 11213"/>
              <a:gd name="connsiteX15" fmla="*/ 4303 w 10041"/>
              <a:gd name="connsiteY15" fmla="*/ 9266 h 11213"/>
              <a:gd name="connsiteX16" fmla="*/ 5288 w 10041"/>
              <a:gd name="connsiteY16" fmla="*/ 7632 h 11213"/>
              <a:gd name="connsiteX17" fmla="*/ 5418 w 10041"/>
              <a:gd name="connsiteY17" fmla="*/ 7713 h 11213"/>
              <a:gd name="connsiteX18" fmla="*/ 7155 w 10041"/>
              <a:gd name="connsiteY18" fmla="*/ 8654 h 11213"/>
              <a:gd name="connsiteX19" fmla="*/ 7249 w 10041"/>
              <a:gd name="connsiteY19" fmla="*/ 10633 h 11213"/>
              <a:gd name="connsiteX20" fmla="*/ 8117 w 10041"/>
              <a:gd name="connsiteY20" fmla="*/ 11196 h 11213"/>
              <a:gd name="connsiteX21" fmla="*/ 8939 w 10041"/>
              <a:gd name="connsiteY21" fmla="*/ 10593 h 11213"/>
              <a:gd name="connsiteX22" fmla="*/ 8833 w 10041"/>
              <a:gd name="connsiteY22" fmla="*/ 8348 h 11213"/>
              <a:gd name="connsiteX23" fmla="*/ 8516 w 10041"/>
              <a:gd name="connsiteY23" fmla="*/ 7922 h 11213"/>
              <a:gd name="connsiteX0" fmla="*/ 8516 w 9848"/>
              <a:gd name="connsiteY0" fmla="*/ 7986 h 11277"/>
              <a:gd name="connsiteX1" fmla="*/ 6192 w 9848"/>
              <a:gd name="connsiteY1" fmla="*/ 6522 h 11277"/>
              <a:gd name="connsiteX2" fmla="*/ 7342 w 9848"/>
              <a:gd name="connsiteY2" fmla="*/ 4977 h 11277"/>
              <a:gd name="connsiteX3" fmla="*/ 9848 w 9848"/>
              <a:gd name="connsiteY3" fmla="*/ 0 h 11277"/>
              <a:gd name="connsiteX4" fmla="*/ 8531 w 9848"/>
              <a:gd name="connsiteY4" fmla="*/ 422 h 11277"/>
              <a:gd name="connsiteX5" fmla="*/ 5899 w 9848"/>
              <a:gd name="connsiteY5" fmla="*/ 4221 h 11277"/>
              <a:gd name="connsiteX6" fmla="*/ 4009 w 9848"/>
              <a:gd name="connsiteY6" fmla="*/ 4221 h 11277"/>
              <a:gd name="connsiteX7" fmla="*/ 495 w 9848"/>
              <a:gd name="connsiteY7" fmla="*/ 184 h 11277"/>
              <a:gd name="connsiteX8" fmla="*/ 483 w 9848"/>
              <a:gd name="connsiteY8" fmla="*/ 1384 h 11277"/>
              <a:gd name="connsiteX9" fmla="*/ 3680 w 9848"/>
              <a:gd name="connsiteY9" fmla="*/ 6522 h 11277"/>
              <a:gd name="connsiteX10" fmla="*/ 2683 w 9848"/>
              <a:gd name="connsiteY10" fmla="*/ 9000 h 11277"/>
              <a:gd name="connsiteX11" fmla="*/ 1580 w 9848"/>
              <a:gd name="connsiteY11" fmla="*/ 10400 h 11277"/>
              <a:gd name="connsiteX12" fmla="*/ 1885 w 9848"/>
              <a:gd name="connsiteY12" fmla="*/ 11212 h 11277"/>
              <a:gd name="connsiteX13" fmla="*/ 3058 w 9848"/>
              <a:gd name="connsiteY13" fmla="*/ 10955 h 11277"/>
              <a:gd name="connsiteX14" fmla="*/ 4220 w 9848"/>
              <a:gd name="connsiteY14" fmla="*/ 9482 h 11277"/>
              <a:gd name="connsiteX15" fmla="*/ 4303 w 9848"/>
              <a:gd name="connsiteY15" fmla="*/ 9330 h 11277"/>
              <a:gd name="connsiteX16" fmla="*/ 5288 w 9848"/>
              <a:gd name="connsiteY16" fmla="*/ 7696 h 11277"/>
              <a:gd name="connsiteX17" fmla="*/ 5418 w 9848"/>
              <a:gd name="connsiteY17" fmla="*/ 7777 h 11277"/>
              <a:gd name="connsiteX18" fmla="*/ 7155 w 9848"/>
              <a:gd name="connsiteY18" fmla="*/ 8718 h 11277"/>
              <a:gd name="connsiteX19" fmla="*/ 7249 w 9848"/>
              <a:gd name="connsiteY19" fmla="*/ 10697 h 11277"/>
              <a:gd name="connsiteX20" fmla="*/ 8117 w 9848"/>
              <a:gd name="connsiteY20" fmla="*/ 11260 h 11277"/>
              <a:gd name="connsiteX21" fmla="*/ 8939 w 9848"/>
              <a:gd name="connsiteY21" fmla="*/ 10657 h 11277"/>
              <a:gd name="connsiteX22" fmla="*/ 8833 w 9848"/>
              <a:gd name="connsiteY22" fmla="*/ 8412 h 11277"/>
              <a:gd name="connsiteX23" fmla="*/ 8516 w 9848"/>
              <a:gd name="connsiteY23" fmla="*/ 7986 h 11277"/>
              <a:gd name="connsiteX0" fmla="*/ 8647 w 9755"/>
              <a:gd name="connsiteY0" fmla="*/ 6970 h 9888"/>
              <a:gd name="connsiteX1" fmla="*/ 6288 w 9755"/>
              <a:gd name="connsiteY1" fmla="*/ 5671 h 9888"/>
              <a:gd name="connsiteX2" fmla="*/ 7455 w 9755"/>
              <a:gd name="connsiteY2" fmla="*/ 4301 h 9888"/>
              <a:gd name="connsiteX3" fmla="*/ 9755 w 9755"/>
              <a:gd name="connsiteY3" fmla="*/ 93 h 9888"/>
              <a:gd name="connsiteX4" fmla="*/ 8663 w 9755"/>
              <a:gd name="connsiteY4" fmla="*/ 262 h 9888"/>
              <a:gd name="connsiteX5" fmla="*/ 5990 w 9755"/>
              <a:gd name="connsiteY5" fmla="*/ 3631 h 9888"/>
              <a:gd name="connsiteX6" fmla="*/ 4071 w 9755"/>
              <a:gd name="connsiteY6" fmla="*/ 3631 h 9888"/>
              <a:gd name="connsiteX7" fmla="*/ 503 w 9755"/>
              <a:gd name="connsiteY7" fmla="*/ 51 h 9888"/>
              <a:gd name="connsiteX8" fmla="*/ 490 w 9755"/>
              <a:gd name="connsiteY8" fmla="*/ 1115 h 9888"/>
              <a:gd name="connsiteX9" fmla="*/ 3737 w 9755"/>
              <a:gd name="connsiteY9" fmla="*/ 5671 h 9888"/>
              <a:gd name="connsiteX10" fmla="*/ 2724 w 9755"/>
              <a:gd name="connsiteY10" fmla="*/ 7869 h 9888"/>
              <a:gd name="connsiteX11" fmla="*/ 1604 w 9755"/>
              <a:gd name="connsiteY11" fmla="*/ 9110 h 9888"/>
              <a:gd name="connsiteX12" fmla="*/ 1914 w 9755"/>
              <a:gd name="connsiteY12" fmla="*/ 9830 h 9888"/>
              <a:gd name="connsiteX13" fmla="*/ 3105 w 9755"/>
              <a:gd name="connsiteY13" fmla="*/ 9602 h 9888"/>
              <a:gd name="connsiteX14" fmla="*/ 4285 w 9755"/>
              <a:gd name="connsiteY14" fmla="*/ 8296 h 9888"/>
              <a:gd name="connsiteX15" fmla="*/ 4369 w 9755"/>
              <a:gd name="connsiteY15" fmla="*/ 8161 h 9888"/>
              <a:gd name="connsiteX16" fmla="*/ 5370 w 9755"/>
              <a:gd name="connsiteY16" fmla="*/ 6713 h 9888"/>
              <a:gd name="connsiteX17" fmla="*/ 5502 w 9755"/>
              <a:gd name="connsiteY17" fmla="*/ 6784 h 9888"/>
              <a:gd name="connsiteX18" fmla="*/ 7265 w 9755"/>
              <a:gd name="connsiteY18" fmla="*/ 7619 h 9888"/>
              <a:gd name="connsiteX19" fmla="*/ 7361 w 9755"/>
              <a:gd name="connsiteY19" fmla="*/ 9374 h 9888"/>
              <a:gd name="connsiteX20" fmla="*/ 8242 w 9755"/>
              <a:gd name="connsiteY20" fmla="*/ 9873 h 9888"/>
              <a:gd name="connsiteX21" fmla="*/ 9077 w 9755"/>
              <a:gd name="connsiteY21" fmla="*/ 9338 h 9888"/>
              <a:gd name="connsiteX22" fmla="*/ 8969 w 9755"/>
              <a:gd name="connsiteY22" fmla="*/ 7347 h 9888"/>
              <a:gd name="connsiteX23" fmla="*/ 8647 w 9755"/>
              <a:gd name="connsiteY23" fmla="*/ 6970 h 9888"/>
              <a:gd name="connsiteX0" fmla="*/ 8864 w 10000"/>
              <a:gd name="connsiteY0" fmla="*/ 7115 h 10066"/>
              <a:gd name="connsiteX1" fmla="*/ 6446 w 10000"/>
              <a:gd name="connsiteY1" fmla="*/ 5801 h 10066"/>
              <a:gd name="connsiteX2" fmla="*/ 7642 w 10000"/>
              <a:gd name="connsiteY2" fmla="*/ 4416 h 10066"/>
              <a:gd name="connsiteX3" fmla="*/ 10000 w 10000"/>
              <a:gd name="connsiteY3" fmla="*/ 160 h 10066"/>
              <a:gd name="connsiteX4" fmla="*/ 8881 w 10000"/>
              <a:gd name="connsiteY4" fmla="*/ 242 h 10066"/>
              <a:gd name="connsiteX5" fmla="*/ 6140 w 10000"/>
              <a:gd name="connsiteY5" fmla="*/ 3738 h 10066"/>
              <a:gd name="connsiteX6" fmla="*/ 4173 w 10000"/>
              <a:gd name="connsiteY6" fmla="*/ 3738 h 10066"/>
              <a:gd name="connsiteX7" fmla="*/ 516 w 10000"/>
              <a:gd name="connsiteY7" fmla="*/ 118 h 10066"/>
              <a:gd name="connsiteX8" fmla="*/ 502 w 10000"/>
              <a:gd name="connsiteY8" fmla="*/ 1194 h 10066"/>
              <a:gd name="connsiteX9" fmla="*/ 3831 w 10000"/>
              <a:gd name="connsiteY9" fmla="*/ 5801 h 10066"/>
              <a:gd name="connsiteX10" fmla="*/ 2792 w 10000"/>
              <a:gd name="connsiteY10" fmla="*/ 8024 h 10066"/>
              <a:gd name="connsiteX11" fmla="*/ 1644 w 10000"/>
              <a:gd name="connsiteY11" fmla="*/ 9279 h 10066"/>
              <a:gd name="connsiteX12" fmla="*/ 1962 w 10000"/>
              <a:gd name="connsiteY12" fmla="*/ 10007 h 10066"/>
              <a:gd name="connsiteX13" fmla="*/ 3183 w 10000"/>
              <a:gd name="connsiteY13" fmla="*/ 9777 h 10066"/>
              <a:gd name="connsiteX14" fmla="*/ 4393 w 10000"/>
              <a:gd name="connsiteY14" fmla="*/ 8456 h 10066"/>
              <a:gd name="connsiteX15" fmla="*/ 4479 w 10000"/>
              <a:gd name="connsiteY15" fmla="*/ 8319 h 10066"/>
              <a:gd name="connsiteX16" fmla="*/ 5505 w 10000"/>
              <a:gd name="connsiteY16" fmla="*/ 6855 h 10066"/>
              <a:gd name="connsiteX17" fmla="*/ 5640 w 10000"/>
              <a:gd name="connsiteY17" fmla="*/ 6927 h 10066"/>
              <a:gd name="connsiteX18" fmla="*/ 7447 w 10000"/>
              <a:gd name="connsiteY18" fmla="*/ 7771 h 10066"/>
              <a:gd name="connsiteX19" fmla="*/ 7546 w 10000"/>
              <a:gd name="connsiteY19" fmla="*/ 9546 h 10066"/>
              <a:gd name="connsiteX20" fmla="*/ 8449 w 10000"/>
              <a:gd name="connsiteY20" fmla="*/ 10051 h 10066"/>
              <a:gd name="connsiteX21" fmla="*/ 9305 w 10000"/>
              <a:gd name="connsiteY21" fmla="*/ 9510 h 10066"/>
              <a:gd name="connsiteX22" fmla="*/ 9194 w 10000"/>
              <a:gd name="connsiteY22" fmla="*/ 7496 h 10066"/>
              <a:gd name="connsiteX23" fmla="*/ 8864 w 10000"/>
              <a:gd name="connsiteY23" fmla="*/ 7115 h 10066"/>
              <a:gd name="connsiteX0" fmla="*/ 8864 w 10100"/>
              <a:gd name="connsiteY0" fmla="*/ 7188 h 10139"/>
              <a:gd name="connsiteX1" fmla="*/ 6446 w 10100"/>
              <a:gd name="connsiteY1" fmla="*/ 5874 h 10139"/>
              <a:gd name="connsiteX2" fmla="*/ 7642 w 10100"/>
              <a:gd name="connsiteY2" fmla="*/ 4489 h 10139"/>
              <a:gd name="connsiteX3" fmla="*/ 10100 w 10100"/>
              <a:gd name="connsiteY3" fmla="*/ 25 h 10139"/>
              <a:gd name="connsiteX4" fmla="*/ 8881 w 10100"/>
              <a:gd name="connsiteY4" fmla="*/ 315 h 10139"/>
              <a:gd name="connsiteX5" fmla="*/ 6140 w 10100"/>
              <a:gd name="connsiteY5" fmla="*/ 3811 h 10139"/>
              <a:gd name="connsiteX6" fmla="*/ 4173 w 10100"/>
              <a:gd name="connsiteY6" fmla="*/ 3811 h 10139"/>
              <a:gd name="connsiteX7" fmla="*/ 516 w 10100"/>
              <a:gd name="connsiteY7" fmla="*/ 191 h 10139"/>
              <a:gd name="connsiteX8" fmla="*/ 502 w 10100"/>
              <a:gd name="connsiteY8" fmla="*/ 1267 h 10139"/>
              <a:gd name="connsiteX9" fmla="*/ 3831 w 10100"/>
              <a:gd name="connsiteY9" fmla="*/ 5874 h 10139"/>
              <a:gd name="connsiteX10" fmla="*/ 2792 w 10100"/>
              <a:gd name="connsiteY10" fmla="*/ 8097 h 10139"/>
              <a:gd name="connsiteX11" fmla="*/ 1644 w 10100"/>
              <a:gd name="connsiteY11" fmla="*/ 9352 h 10139"/>
              <a:gd name="connsiteX12" fmla="*/ 1962 w 10100"/>
              <a:gd name="connsiteY12" fmla="*/ 10080 h 10139"/>
              <a:gd name="connsiteX13" fmla="*/ 3183 w 10100"/>
              <a:gd name="connsiteY13" fmla="*/ 9850 h 10139"/>
              <a:gd name="connsiteX14" fmla="*/ 4393 w 10100"/>
              <a:gd name="connsiteY14" fmla="*/ 8529 h 10139"/>
              <a:gd name="connsiteX15" fmla="*/ 4479 w 10100"/>
              <a:gd name="connsiteY15" fmla="*/ 8392 h 10139"/>
              <a:gd name="connsiteX16" fmla="*/ 5505 w 10100"/>
              <a:gd name="connsiteY16" fmla="*/ 6928 h 10139"/>
              <a:gd name="connsiteX17" fmla="*/ 5640 w 10100"/>
              <a:gd name="connsiteY17" fmla="*/ 7000 h 10139"/>
              <a:gd name="connsiteX18" fmla="*/ 7447 w 10100"/>
              <a:gd name="connsiteY18" fmla="*/ 7844 h 10139"/>
              <a:gd name="connsiteX19" fmla="*/ 7546 w 10100"/>
              <a:gd name="connsiteY19" fmla="*/ 9619 h 10139"/>
              <a:gd name="connsiteX20" fmla="*/ 8449 w 10100"/>
              <a:gd name="connsiteY20" fmla="*/ 10124 h 10139"/>
              <a:gd name="connsiteX21" fmla="*/ 9305 w 10100"/>
              <a:gd name="connsiteY21" fmla="*/ 9583 h 10139"/>
              <a:gd name="connsiteX22" fmla="*/ 9194 w 10100"/>
              <a:gd name="connsiteY22" fmla="*/ 7569 h 10139"/>
              <a:gd name="connsiteX23" fmla="*/ 8864 w 10100"/>
              <a:gd name="connsiteY23" fmla="*/ 7188 h 10139"/>
              <a:gd name="connsiteX0" fmla="*/ 8864 w 10100"/>
              <a:gd name="connsiteY0" fmla="*/ 7163 h 10114"/>
              <a:gd name="connsiteX1" fmla="*/ 6446 w 10100"/>
              <a:gd name="connsiteY1" fmla="*/ 5849 h 10114"/>
              <a:gd name="connsiteX2" fmla="*/ 7642 w 10100"/>
              <a:gd name="connsiteY2" fmla="*/ 4464 h 10114"/>
              <a:gd name="connsiteX3" fmla="*/ 10100 w 10100"/>
              <a:gd name="connsiteY3" fmla="*/ 0 h 10114"/>
              <a:gd name="connsiteX4" fmla="*/ 8881 w 10100"/>
              <a:gd name="connsiteY4" fmla="*/ 290 h 10114"/>
              <a:gd name="connsiteX5" fmla="*/ 6140 w 10100"/>
              <a:gd name="connsiteY5" fmla="*/ 3786 h 10114"/>
              <a:gd name="connsiteX6" fmla="*/ 4173 w 10100"/>
              <a:gd name="connsiteY6" fmla="*/ 3786 h 10114"/>
              <a:gd name="connsiteX7" fmla="*/ 516 w 10100"/>
              <a:gd name="connsiteY7" fmla="*/ 166 h 10114"/>
              <a:gd name="connsiteX8" fmla="*/ 502 w 10100"/>
              <a:gd name="connsiteY8" fmla="*/ 1242 h 10114"/>
              <a:gd name="connsiteX9" fmla="*/ 3831 w 10100"/>
              <a:gd name="connsiteY9" fmla="*/ 5849 h 10114"/>
              <a:gd name="connsiteX10" fmla="*/ 2792 w 10100"/>
              <a:gd name="connsiteY10" fmla="*/ 8072 h 10114"/>
              <a:gd name="connsiteX11" fmla="*/ 1644 w 10100"/>
              <a:gd name="connsiteY11" fmla="*/ 9327 h 10114"/>
              <a:gd name="connsiteX12" fmla="*/ 1962 w 10100"/>
              <a:gd name="connsiteY12" fmla="*/ 10055 h 10114"/>
              <a:gd name="connsiteX13" fmla="*/ 3183 w 10100"/>
              <a:gd name="connsiteY13" fmla="*/ 9825 h 10114"/>
              <a:gd name="connsiteX14" fmla="*/ 4393 w 10100"/>
              <a:gd name="connsiteY14" fmla="*/ 8504 h 10114"/>
              <a:gd name="connsiteX15" fmla="*/ 4479 w 10100"/>
              <a:gd name="connsiteY15" fmla="*/ 8367 h 10114"/>
              <a:gd name="connsiteX16" fmla="*/ 5505 w 10100"/>
              <a:gd name="connsiteY16" fmla="*/ 6903 h 10114"/>
              <a:gd name="connsiteX17" fmla="*/ 5640 w 10100"/>
              <a:gd name="connsiteY17" fmla="*/ 6975 h 10114"/>
              <a:gd name="connsiteX18" fmla="*/ 7447 w 10100"/>
              <a:gd name="connsiteY18" fmla="*/ 7819 h 10114"/>
              <a:gd name="connsiteX19" fmla="*/ 7546 w 10100"/>
              <a:gd name="connsiteY19" fmla="*/ 9594 h 10114"/>
              <a:gd name="connsiteX20" fmla="*/ 8449 w 10100"/>
              <a:gd name="connsiteY20" fmla="*/ 10099 h 10114"/>
              <a:gd name="connsiteX21" fmla="*/ 9305 w 10100"/>
              <a:gd name="connsiteY21" fmla="*/ 9558 h 10114"/>
              <a:gd name="connsiteX22" fmla="*/ 9194 w 10100"/>
              <a:gd name="connsiteY22" fmla="*/ 7544 h 10114"/>
              <a:gd name="connsiteX23" fmla="*/ 8864 w 10100"/>
              <a:gd name="connsiteY23" fmla="*/ 7163 h 10114"/>
              <a:gd name="connsiteX0" fmla="*/ 8864 w 10100"/>
              <a:gd name="connsiteY0" fmla="*/ 7215 h 10166"/>
              <a:gd name="connsiteX1" fmla="*/ 6446 w 10100"/>
              <a:gd name="connsiteY1" fmla="*/ 5901 h 10166"/>
              <a:gd name="connsiteX2" fmla="*/ 7642 w 10100"/>
              <a:gd name="connsiteY2" fmla="*/ 4516 h 10166"/>
              <a:gd name="connsiteX3" fmla="*/ 10100 w 10100"/>
              <a:gd name="connsiteY3" fmla="*/ 52 h 10166"/>
              <a:gd name="connsiteX4" fmla="*/ 8881 w 10100"/>
              <a:gd name="connsiteY4" fmla="*/ 342 h 10166"/>
              <a:gd name="connsiteX5" fmla="*/ 6140 w 10100"/>
              <a:gd name="connsiteY5" fmla="*/ 3838 h 10166"/>
              <a:gd name="connsiteX6" fmla="*/ 4173 w 10100"/>
              <a:gd name="connsiteY6" fmla="*/ 3838 h 10166"/>
              <a:gd name="connsiteX7" fmla="*/ 516 w 10100"/>
              <a:gd name="connsiteY7" fmla="*/ 218 h 10166"/>
              <a:gd name="connsiteX8" fmla="*/ 502 w 10100"/>
              <a:gd name="connsiteY8" fmla="*/ 1294 h 10166"/>
              <a:gd name="connsiteX9" fmla="*/ 3831 w 10100"/>
              <a:gd name="connsiteY9" fmla="*/ 5901 h 10166"/>
              <a:gd name="connsiteX10" fmla="*/ 2792 w 10100"/>
              <a:gd name="connsiteY10" fmla="*/ 8124 h 10166"/>
              <a:gd name="connsiteX11" fmla="*/ 1644 w 10100"/>
              <a:gd name="connsiteY11" fmla="*/ 9379 h 10166"/>
              <a:gd name="connsiteX12" fmla="*/ 1962 w 10100"/>
              <a:gd name="connsiteY12" fmla="*/ 10107 h 10166"/>
              <a:gd name="connsiteX13" fmla="*/ 3183 w 10100"/>
              <a:gd name="connsiteY13" fmla="*/ 9877 h 10166"/>
              <a:gd name="connsiteX14" fmla="*/ 4393 w 10100"/>
              <a:gd name="connsiteY14" fmla="*/ 8556 h 10166"/>
              <a:gd name="connsiteX15" fmla="*/ 4479 w 10100"/>
              <a:gd name="connsiteY15" fmla="*/ 8419 h 10166"/>
              <a:gd name="connsiteX16" fmla="*/ 5505 w 10100"/>
              <a:gd name="connsiteY16" fmla="*/ 6955 h 10166"/>
              <a:gd name="connsiteX17" fmla="*/ 5640 w 10100"/>
              <a:gd name="connsiteY17" fmla="*/ 7027 h 10166"/>
              <a:gd name="connsiteX18" fmla="*/ 7447 w 10100"/>
              <a:gd name="connsiteY18" fmla="*/ 7871 h 10166"/>
              <a:gd name="connsiteX19" fmla="*/ 7546 w 10100"/>
              <a:gd name="connsiteY19" fmla="*/ 9646 h 10166"/>
              <a:gd name="connsiteX20" fmla="*/ 8449 w 10100"/>
              <a:gd name="connsiteY20" fmla="*/ 10151 h 10166"/>
              <a:gd name="connsiteX21" fmla="*/ 9305 w 10100"/>
              <a:gd name="connsiteY21" fmla="*/ 9610 h 10166"/>
              <a:gd name="connsiteX22" fmla="*/ 9194 w 10100"/>
              <a:gd name="connsiteY22" fmla="*/ 7596 h 10166"/>
              <a:gd name="connsiteX23" fmla="*/ 8864 w 10100"/>
              <a:gd name="connsiteY23" fmla="*/ 7215 h 10166"/>
              <a:gd name="connsiteX0" fmla="*/ 8864 w 10100"/>
              <a:gd name="connsiteY0" fmla="*/ 7385 h 10336"/>
              <a:gd name="connsiteX1" fmla="*/ 6446 w 10100"/>
              <a:gd name="connsiteY1" fmla="*/ 6071 h 10336"/>
              <a:gd name="connsiteX2" fmla="*/ 7642 w 10100"/>
              <a:gd name="connsiteY2" fmla="*/ 4686 h 10336"/>
              <a:gd name="connsiteX3" fmla="*/ 10100 w 10100"/>
              <a:gd name="connsiteY3" fmla="*/ 222 h 10336"/>
              <a:gd name="connsiteX4" fmla="*/ 8881 w 10100"/>
              <a:gd name="connsiteY4" fmla="*/ 512 h 10336"/>
              <a:gd name="connsiteX5" fmla="*/ 6140 w 10100"/>
              <a:gd name="connsiteY5" fmla="*/ 4008 h 10336"/>
              <a:gd name="connsiteX6" fmla="*/ 4173 w 10100"/>
              <a:gd name="connsiteY6" fmla="*/ 4008 h 10336"/>
              <a:gd name="connsiteX7" fmla="*/ 516 w 10100"/>
              <a:gd name="connsiteY7" fmla="*/ 388 h 10336"/>
              <a:gd name="connsiteX8" fmla="*/ 502 w 10100"/>
              <a:gd name="connsiteY8" fmla="*/ 1464 h 10336"/>
              <a:gd name="connsiteX9" fmla="*/ 3831 w 10100"/>
              <a:gd name="connsiteY9" fmla="*/ 6071 h 10336"/>
              <a:gd name="connsiteX10" fmla="*/ 2792 w 10100"/>
              <a:gd name="connsiteY10" fmla="*/ 8294 h 10336"/>
              <a:gd name="connsiteX11" fmla="*/ 1644 w 10100"/>
              <a:gd name="connsiteY11" fmla="*/ 9549 h 10336"/>
              <a:gd name="connsiteX12" fmla="*/ 1962 w 10100"/>
              <a:gd name="connsiteY12" fmla="*/ 10277 h 10336"/>
              <a:gd name="connsiteX13" fmla="*/ 3183 w 10100"/>
              <a:gd name="connsiteY13" fmla="*/ 10047 h 10336"/>
              <a:gd name="connsiteX14" fmla="*/ 4393 w 10100"/>
              <a:gd name="connsiteY14" fmla="*/ 8726 h 10336"/>
              <a:gd name="connsiteX15" fmla="*/ 4479 w 10100"/>
              <a:gd name="connsiteY15" fmla="*/ 8589 h 10336"/>
              <a:gd name="connsiteX16" fmla="*/ 5505 w 10100"/>
              <a:gd name="connsiteY16" fmla="*/ 7125 h 10336"/>
              <a:gd name="connsiteX17" fmla="*/ 5640 w 10100"/>
              <a:gd name="connsiteY17" fmla="*/ 7197 h 10336"/>
              <a:gd name="connsiteX18" fmla="*/ 7447 w 10100"/>
              <a:gd name="connsiteY18" fmla="*/ 8041 h 10336"/>
              <a:gd name="connsiteX19" fmla="*/ 7546 w 10100"/>
              <a:gd name="connsiteY19" fmla="*/ 9816 h 10336"/>
              <a:gd name="connsiteX20" fmla="*/ 8449 w 10100"/>
              <a:gd name="connsiteY20" fmla="*/ 10321 h 10336"/>
              <a:gd name="connsiteX21" fmla="*/ 9305 w 10100"/>
              <a:gd name="connsiteY21" fmla="*/ 9780 h 10336"/>
              <a:gd name="connsiteX22" fmla="*/ 9194 w 10100"/>
              <a:gd name="connsiteY22" fmla="*/ 7766 h 10336"/>
              <a:gd name="connsiteX23" fmla="*/ 8864 w 10100"/>
              <a:gd name="connsiteY23" fmla="*/ 7385 h 10336"/>
              <a:gd name="connsiteX0" fmla="*/ 8995 w 10231"/>
              <a:gd name="connsiteY0" fmla="*/ 7385 h 10336"/>
              <a:gd name="connsiteX1" fmla="*/ 6577 w 10231"/>
              <a:gd name="connsiteY1" fmla="*/ 6071 h 10336"/>
              <a:gd name="connsiteX2" fmla="*/ 7773 w 10231"/>
              <a:gd name="connsiteY2" fmla="*/ 4686 h 10336"/>
              <a:gd name="connsiteX3" fmla="*/ 10231 w 10231"/>
              <a:gd name="connsiteY3" fmla="*/ 222 h 10336"/>
              <a:gd name="connsiteX4" fmla="*/ 9012 w 10231"/>
              <a:gd name="connsiteY4" fmla="*/ 512 h 10336"/>
              <a:gd name="connsiteX5" fmla="*/ 6271 w 10231"/>
              <a:gd name="connsiteY5" fmla="*/ 4008 h 10336"/>
              <a:gd name="connsiteX6" fmla="*/ 4304 w 10231"/>
              <a:gd name="connsiteY6" fmla="*/ 4008 h 10336"/>
              <a:gd name="connsiteX7" fmla="*/ 446 w 10231"/>
              <a:gd name="connsiteY7" fmla="*/ 151 h 10336"/>
              <a:gd name="connsiteX8" fmla="*/ 633 w 10231"/>
              <a:gd name="connsiteY8" fmla="*/ 1464 h 10336"/>
              <a:gd name="connsiteX9" fmla="*/ 3962 w 10231"/>
              <a:gd name="connsiteY9" fmla="*/ 6071 h 10336"/>
              <a:gd name="connsiteX10" fmla="*/ 2923 w 10231"/>
              <a:gd name="connsiteY10" fmla="*/ 8294 h 10336"/>
              <a:gd name="connsiteX11" fmla="*/ 1775 w 10231"/>
              <a:gd name="connsiteY11" fmla="*/ 9549 h 10336"/>
              <a:gd name="connsiteX12" fmla="*/ 2093 w 10231"/>
              <a:gd name="connsiteY12" fmla="*/ 10277 h 10336"/>
              <a:gd name="connsiteX13" fmla="*/ 3314 w 10231"/>
              <a:gd name="connsiteY13" fmla="*/ 10047 h 10336"/>
              <a:gd name="connsiteX14" fmla="*/ 4524 w 10231"/>
              <a:gd name="connsiteY14" fmla="*/ 8726 h 10336"/>
              <a:gd name="connsiteX15" fmla="*/ 4610 w 10231"/>
              <a:gd name="connsiteY15" fmla="*/ 8589 h 10336"/>
              <a:gd name="connsiteX16" fmla="*/ 5636 w 10231"/>
              <a:gd name="connsiteY16" fmla="*/ 7125 h 10336"/>
              <a:gd name="connsiteX17" fmla="*/ 5771 w 10231"/>
              <a:gd name="connsiteY17" fmla="*/ 7197 h 10336"/>
              <a:gd name="connsiteX18" fmla="*/ 7578 w 10231"/>
              <a:gd name="connsiteY18" fmla="*/ 8041 h 10336"/>
              <a:gd name="connsiteX19" fmla="*/ 7677 w 10231"/>
              <a:gd name="connsiteY19" fmla="*/ 9816 h 10336"/>
              <a:gd name="connsiteX20" fmla="*/ 8580 w 10231"/>
              <a:gd name="connsiteY20" fmla="*/ 10321 h 10336"/>
              <a:gd name="connsiteX21" fmla="*/ 9436 w 10231"/>
              <a:gd name="connsiteY21" fmla="*/ 9780 h 10336"/>
              <a:gd name="connsiteX22" fmla="*/ 9325 w 10231"/>
              <a:gd name="connsiteY22" fmla="*/ 7766 h 10336"/>
              <a:gd name="connsiteX23" fmla="*/ 8995 w 10231"/>
              <a:gd name="connsiteY23" fmla="*/ 7385 h 10336"/>
              <a:gd name="connsiteX0" fmla="*/ 9053 w 10289"/>
              <a:gd name="connsiteY0" fmla="*/ 7385 h 10336"/>
              <a:gd name="connsiteX1" fmla="*/ 6635 w 10289"/>
              <a:gd name="connsiteY1" fmla="*/ 6071 h 10336"/>
              <a:gd name="connsiteX2" fmla="*/ 7831 w 10289"/>
              <a:gd name="connsiteY2" fmla="*/ 4686 h 10336"/>
              <a:gd name="connsiteX3" fmla="*/ 10289 w 10289"/>
              <a:gd name="connsiteY3" fmla="*/ 222 h 10336"/>
              <a:gd name="connsiteX4" fmla="*/ 9070 w 10289"/>
              <a:gd name="connsiteY4" fmla="*/ 512 h 10336"/>
              <a:gd name="connsiteX5" fmla="*/ 6329 w 10289"/>
              <a:gd name="connsiteY5" fmla="*/ 4008 h 10336"/>
              <a:gd name="connsiteX6" fmla="*/ 4362 w 10289"/>
              <a:gd name="connsiteY6" fmla="*/ 4008 h 10336"/>
              <a:gd name="connsiteX7" fmla="*/ 504 w 10289"/>
              <a:gd name="connsiteY7" fmla="*/ 151 h 10336"/>
              <a:gd name="connsiteX8" fmla="*/ 541 w 10289"/>
              <a:gd name="connsiteY8" fmla="*/ 1227 h 10336"/>
              <a:gd name="connsiteX9" fmla="*/ 4020 w 10289"/>
              <a:gd name="connsiteY9" fmla="*/ 6071 h 10336"/>
              <a:gd name="connsiteX10" fmla="*/ 2981 w 10289"/>
              <a:gd name="connsiteY10" fmla="*/ 8294 h 10336"/>
              <a:gd name="connsiteX11" fmla="*/ 1833 w 10289"/>
              <a:gd name="connsiteY11" fmla="*/ 9549 h 10336"/>
              <a:gd name="connsiteX12" fmla="*/ 2151 w 10289"/>
              <a:gd name="connsiteY12" fmla="*/ 10277 h 10336"/>
              <a:gd name="connsiteX13" fmla="*/ 3372 w 10289"/>
              <a:gd name="connsiteY13" fmla="*/ 10047 h 10336"/>
              <a:gd name="connsiteX14" fmla="*/ 4582 w 10289"/>
              <a:gd name="connsiteY14" fmla="*/ 8726 h 10336"/>
              <a:gd name="connsiteX15" fmla="*/ 4668 w 10289"/>
              <a:gd name="connsiteY15" fmla="*/ 8589 h 10336"/>
              <a:gd name="connsiteX16" fmla="*/ 5694 w 10289"/>
              <a:gd name="connsiteY16" fmla="*/ 7125 h 10336"/>
              <a:gd name="connsiteX17" fmla="*/ 5829 w 10289"/>
              <a:gd name="connsiteY17" fmla="*/ 7197 h 10336"/>
              <a:gd name="connsiteX18" fmla="*/ 7636 w 10289"/>
              <a:gd name="connsiteY18" fmla="*/ 8041 h 10336"/>
              <a:gd name="connsiteX19" fmla="*/ 7735 w 10289"/>
              <a:gd name="connsiteY19" fmla="*/ 9816 h 10336"/>
              <a:gd name="connsiteX20" fmla="*/ 8638 w 10289"/>
              <a:gd name="connsiteY20" fmla="*/ 10321 h 10336"/>
              <a:gd name="connsiteX21" fmla="*/ 9494 w 10289"/>
              <a:gd name="connsiteY21" fmla="*/ 9780 h 10336"/>
              <a:gd name="connsiteX22" fmla="*/ 9383 w 10289"/>
              <a:gd name="connsiteY22" fmla="*/ 7766 h 10336"/>
              <a:gd name="connsiteX23" fmla="*/ 9053 w 10289"/>
              <a:gd name="connsiteY23" fmla="*/ 7385 h 10336"/>
              <a:gd name="connsiteX0" fmla="*/ 8838 w 10074"/>
              <a:gd name="connsiteY0" fmla="*/ 7385 h 10336"/>
              <a:gd name="connsiteX1" fmla="*/ 6420 w 10074"/>
              <a:gd name="connsiteY1" fmla="*/ 6071 h 10336"/>
              <a:gd name="connsiteX2" fmla="*/ 7616 w 10074"/>
              <a:gd name="connsiteY2" fmla="*/ 4686 h 10336"/>
              <a:gd name="connsiteX3" fmla="*/ 10074 w 10074"/>
              <a:gd name="connsiteY3" fmla="*/ 222 h 10336"/>
              <a:gd name="connsiteX4" fmla="*/ 8855 w 10074"/>
              <a:gd name="connsiteY4" fmla="*/ 512 h 10336"/>
              <a:gd name="connsiteX5" fmla="*/ 6114 w 10074"/>
              <a:gd name="connsiteY5" fmla="*/ 4008 h 10336"/>
              <a:gd name="connsiteX6" fmla="*/ 4147 w 10074"/>
              <a:gd name="connsiteY6" fmla="*/ 4008 h 10336"/>
              <a:gd name="connsiteX7" fmla="*/ 690 w 10074"/>
              <a:gd name="connsiteY7" fmla="*/ 299 h 10336"/>
              <a:gd name="connsiteX8" fmla="*/ 326 w 10074"/>
              <a:gd name="connsiteY8" fmla="*/ 1227 h 10336"/>
              <a:gd name="connsiteX9" fmla="*/ 3805 w 10074"/>
              <a:gd name="connsiteY9" fmla="*/ 6071 h 10336"/>
              <a:gd name="connsiteX10" fmla="*/ 2766 w 10074"/>
              <a:gd name="connsiteY10" fmla="*/ 8294 h 10336"/>
              <a:gd name="connsiteX11" fmla="*/ 1618 w 10074"/>
              <a:gd name="connsiteY11" fmla="*/ 9549 h 10336"/>
              <a:gd name="connsiteX12" fmla="*/ 1936 w 10074"/>
              <a:gd name="connsiteY12" fmla="*/ 10277 h 10336"/>
              <a:gd name="connsiteX13" fmla="*/ 3157 w 10074"/>
              <a:gd name="connsiteY13" fmla="*/ 10047 h 10336"/>
              <a:gd name="connsiteX14" fmla="*/ 4367 w 10074"/>
              <a:gd name="connsiteY14" fmla="*/ 8726 h 10336"/>
              <a:gd name="connsiteX15" fmla="*/ 4453 w 10074"/>
              <a:gd name="connsiteY15" fmla="*/ 8589 h 10336"/>
              <a:gd name="connsiteX16" fmla="*/ 5479 w 10074"/>
              <a:gd name="connsiteY16" fmla="*/ 7125 h 10336"/>
              <a:gd name="connsiteX17" fmla="*/ 5614 w 10074"/>
              <a:gd name="connsiteY17" fmla="*/ 7197 h 10336"/>
              <a:gd name="connsiteX18" fmla="*/ 7421 w 10074"/>
              <a:gd name="connsiteY18" fmla="*/ 8041 h 10336"/>
              <a:gd name="connsiteX19" fmla="*/ 7520 w 10074"/>
              <a:gd name="connsiteY19" fmla="*/ 9816 h 10336"/>
              <a:gd name="connsiteX20" fmla="*/ 8423 w 10074"/>
              <a:gd name="connsiteY20" fmla="*/ 10321 h 10336"/>
              <a:gd name="connsiteX21" fmla="*/ 9279 w 10074"/>
              <a:gd name="connsiteY21" fmla="*/ 9780 h 10336"/>
              <a:gd name="connsiteX22" fmla="*/ 9168 w 10074"/>
              <a:gd name="connsiteY22" fmla="*/ 7766 h 10336"/>
              <a:gd name="connsiteX23" fmla="*/ 8838 w 10074"/>
              <a:gd name="connsiteY23" fmla="*/ 7385 h 10336"/>
              <a:gd name="connsiteX0" fmla="*/ 8902 w 10138"/>
              <a:gd name="connsiteY0" fmla="*/ 7385 h 10336"/>
              <a:gd name="connsiteX1" fmla="*/ 6484 w 10138"/>
              <a:gd name="connsiteY1" fmla="*/ 6071 h 10336"/>
              <a:gd name="connsiteX2" fmla="*/ 7680 w 10138"/>
              <a:gd name="connsiteY2" fmla="*/ 4686 h 10336"/>
              <a:gd name="connsiteX3" fmla="*/ 10138 w 10138"/>
              <a:gd name="connsiteY3" fmla="*/ 222 h 10336"/>
              <a:gd name="connsiteX4" fmla="*/ 8919 w 10138"/>
              <a:gd name="connsiteY4" fmla="*/ 512 h 10336"/>
              <a:gd name="connsiteX5" fmla="*/ 6178 w 10138"/>
              <a:gd name="connsiteY5" fmla="*/ 4008 h 10336"/>
              <a:gd name="connsiteX6" fmla="*/ 4211 w 10138"/>
              <a:gd name="connsiteY6" fmla="*/ 4008 h 10336"/>
              <a:gd name="connsiteX7" fmla="*/ 754 w 10138"/>
              <a:gd name="connsiteY7" fmla="*/ 299 h 10336"/>
              <a:gd name="connsiteX8" fmla="*/ 390 w 10138"/>
              <a:gd name="connsiteY8" fmla="*/ 1227 h 10336"/>
              <a:gd name="connsiteX9" fmla="*/ 3869 w 10138"/>
              <a:gd name="connsiteY9" fmla="*/ 6071 h 10336"/>
              <a:gd name="connsiteX10" fmla="*/ 2830 w 10138"/>
              <a:gd name="connsiteY10" fmla="*/ 8294 h 10336"/>
              <a:gd name="connsiteX11" fmla="*/ 1682 w 10138"/>
              <a:gd name="connsiteY11" fmla="*/ 9549 h 10336"/>
              <a:gd name="connsiteX12" fmla="*/ 2000 w 10138"/>
              <a:gd name="connsiteY12" fmla="*/ 10277 h 10336"/>
              <a:gd name="connsiteX13" fmla="*/ 3221 w 10138"/>
              <a:gd name="connsiteY13" fmla="*/ 10047 h 10336"/>
              <a:gd name="connsiteX14" fmla="*/ 4431 w 10138"/>
              <a:gd name="connsiteY14" fmla="*/ 8726 h 10336"/>
              <a:gd name="connsiteX15" fmla="*/ 4517 w 10138"/>
              <a:gd name="connsiteY15" fmla="*/ 8589 h 10336"/>
              <a:gd name="connsiteX16" fmla="*/ 5543 w 10138"/>
              <a:gd name="connsiteY16" fmla="*/ 7125 h 10336"/>
              <a:gd name="connsiteX17" fmla="*/ 5678 w 10138"/>
              <a:gd name="connsiteY17" fmla="*/ 7197 h 10336"/>
              <a:gd name="connsiteX18" fmla="*/ 7485 w 10138"/>
              <a:gd name="connsiteY18" fmla="*/ 8041 h 10336"/>
              <a:gd name="connsiteX19" fmla="*/ 7584 w 10138"/>
              <a:gd name="connsiteY19" fmla="*/ 9816 h 10336"/>
              <a:gd name="connsiteX20" fmla="*/ 8487 w 10138"/>
              <a:gd name="connsiteY20" fmla="*/ 10321 h 10336"/>
              <a:gd name="connsiteX21" fmla="*/ 9343 w 10138"/>
              <a:gd name="connsiteY21" fmla="*/ 9780 h 10336"/>
              <a:gd name="connsiteX22" fmla="*/ 9232 w 10138"/>
              <a:gd name="connsiteY22" fmla="*/ 7766 h 10336"/>
              <a:gd name="connsiteX23" fmla="*/ 8902 w 10138"/>
              <a:gd name="connsiteY23" fmla="*/ 7385 h 10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0138" h="10336">
                <a:moveTo>
                  <a:pt x="8902" y="7385"/>
                </a:moveTo>
                <a:lnTo>
                  <a:pt x="6484" y="6071"/>
                </a:lnTo>
                <a:cubicBezTo>
                  <a:pt x="7119" y="5328"/>
                  <a:pt x="7192" y="5214"/>
                  <a:pt x="7680" y="4686"/>
                </a:cubicBezTo>
                <a:cubicBezTo>
                  <a:pt x="9001" y="3691"/>
                  <a:pt x="9478" y="1059"/>
                  <a:pt x="10138" y="222"/>
                </a:cubicBezTo>
                <a:cubicBezTo>
                  <a:pt x="10116" y="-107"/>
                  <a:pt x="9579" y="-119"/>
                  <a:pt x="8919" y="512"/>
                </a:cubicBezTo>
                <a:cubicBezTo>
                  <a:pt x="8259" y="1143"/>
                  <a:pt x="7559" y="3589"/>
                  <a:pt x="6178" y="4008"/>
                </a:cubicBezTo>
                <a:cubicBezTo>
                  <a:pt x="5983" y="4095"/>
                  <a:pt x="5115" y="4626"/>
                  <a:pt x="4211" y="4008"/>
                </a:cubicBezTo>
                <a:cubicBezTo>
                  <a:pt x="3307" y="3390"/>
                  <a:pt x="1914" y="1518"/>
                  <a:pt x="754" y="299"/>
                </a:cubicBezTo>
                <a:cubicBezTo>
                  <a:pt x="-242" y="-45"/>
                  <a:pt x="-129" y="265"/>
                  <a:pt x="390" y="1227"/>
                </a:cubicBezTo>
                <a:cubicBezTo>
                  <a:pt x="909" y="2189"/>
                  <a:pt x="3161" y="4513"/>
                  <a:pt x="3869" y="6071"/>
                </a:cubicBezTo>
                <a:lnTo>
                  <a:pt x="2830" y="8294"/>
                </a:lnTo>
                <a:lnTo>
                  <a:pt x="1682" y="9549"/>
                </a:lnTo>
                <a:cubicBezTo>
                  <a:pt x="1426" y="9787"/>
                  <a:pt x="1585" y="10148"/>
                  <a:pt x="2000" y="10277"/>
                </a:cubicBezTo>
                <a:cubicBezTo>
                  <a:pt x="2427" y="10415"/>
                  <a:pt x="3014" y="10300"/>
                  <a:pt x="3221" y="10047"/>
                </a:cubicBezTo>
                <a:lnTo>
                  <a:pt x="4431" y="8726"/>
                </a:lnTo>
                <a:cubicBezTo>
                  <a:pt x="4480" y="8683"/>
                  <a:pt x="4504" y="8633"/>
                  <a:pt x="4517" y="8589"/>
                </a:cubicBezTo>
                <a:cubicBezTo>
                  <a:pt x="5018" y="7832"/>
                  <a:pt x="4957" y="7341"/>
                  <a:pt x="5543" y="7125"/>
                </a:cubicBezTo>
                <a:cubicBezTo>
                  <a:pt x="5580" y="7154"/>
                  <a:pt x="5617" y="7176"/>
                  <a:pt x="5678" y="7197"/>
                </a:cubicBezTo>
                <a:lnTo>
                  <a:pt x="7485" y="8041"/>
                </a:lnTo>
                <a:cubicBezTo>
                  <a:pt x="7518" y="8633"/>
                  <a:pt x="7551" y="9224"/>
                  <a:pt x="7584" y="9816"/>
                </a:cubicBezTo>
                <a:cubicBezTo>
                  <a:pt x="7595" y="10090"/>
                  <a:pt x="8023" y="10336"/>
                  <a:pt x="8487" y="10321"/>
                </a:cubicBezTo>
                <a:cubicBezTo>
                  <a:pt x="8951" y="10314"/>
                  <a:pt x="9354" y="10055"/>
                  <a:pt x="9343" y="9780"/>
                </a:cubicBezTo>
                <a:lnTo>
                  <a:pt x="9232" y="7766"/>
                </a:lnTo>
                <a:cubicBezTo>
                  <a:pt x="9220" y="7624"/>
                  <a:pt x="9098" y="7479"/>
                  <a:pt x="8902" y="7385"/>
                </a:cubicBezTo>
                <a:close/>
              </a:path>
            </a:pathLst>
          </a:custGeom>
          <a:solidFill>
            <a:schemeClr val="bg1">
              <a:lumMod val="1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453436" y="1249908"/>
            <a:ext cx="26397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solidFill>
                  <a:schemeClr val="bg1">
                    <a:lumMod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我们以举栗子的形式来讲解</a:t>
            </a:r>
            <a:endParaRPr lang="zh-CN" altLang="en-US" sz="4800" b="1" dirty="0">
              <a:solidFill>
                <a:schemeClr val="bg1">
                  <a:lumMod val="9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369616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4167" y="4439766"/>
            <a:ext cx="77251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首先扁平商务风格的图表有什么样的特点？？？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26376" y="1668871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简洁</a:t>
            </a:r>
            <a:endParaRPr lang="zh-CN" altLang="en-US" sz="13800" b="1" dirty="0">
              <a:solidFill>
                <a:schemeClr val="bg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93170" y="723795"/>
            <a:ext cx="1107996" cy="21441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8000"/>
              </a:lnSpc>
            </a:pPr>
            <a:r>
              <a:rPr lang="zh-CN" altLang="en-US" sz="7200" b="1" dirty="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</a:t>
            </a:r>
            <a:endParaRPr lang="en-US" altLang="zh-CN" sz="7200" b="1" dirty="0" smtClean="0">
              <a:solidFill>
                <a:schemeClr val="bg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8000"/>
              </a:lnSpc>
            </a:pPr>
            <a:r>
              <a:rPr lang="zh-CN" altLang="en-US" sz="7200" b="1" dirty="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务</a:t>
            </a:r>
            <a:endParaRPr lang="zh-CN" altLang="en-US" sz="7200" b="1" dirty="0">
              <a:solidFill>
                <a:schemeClr val="bg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 rot="5400000">
            <a:off x="2052927" y="1000773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大气</a:t>
            </a:r>
            <a:endParaRPr lang="zh-CN" altLang="en-US" sz="4000" b="1" dirty="0">
              <a:solidFill>
                <a:schemeClr val="bg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15276" y="517705"/>
            <a:ext cx="3570208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b="1" dirty="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无阴影</a:t>
            </a:r>
            <a:endParaRPr lang="zh-CN" altLang="en-US" sz="8800" b="1" dirty="0">
              <a:solidFill>
                <a:schemeClr val="bg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22950" y="3056862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无渐变</a:t>
            </a:r>
            <a:endParaRPr lang="zh-CN" altLang="en-US" sz="4000" b="1" dirty="0">
              <a:solidFill>
                <a:schemeClr val="bg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 rot="5400000">
            <a:off x="5930097" y="1103225"/>
            <a:ext cx="264687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b="1" dirty="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清爽</a:t>
            </a:r>
            <a:endParaRPr lang="zh-CN" altLang="en-US" sz="9600" b="1" dirty="0">
              <a:solidFill>
                <a:schemeClr val="bg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38482" y="2749325"/>
            <a:ext cx="172354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实用</a:t>
            </a:r>
            <a:endParaRPr lang="zh-CN" altLang="en-US" sz="6000" b="1" dirty="0">
              <a:solidFill>
                <a:schemeClr val="bg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 rot="5400000">
            <a:off x="2258300" y="2116513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无渐变</a:t>
            </a:r>
            <a:endParaRPr lang="zh-CN" altLang="en-US" sz="2000" b="1" dirty="0">
              <a:solidFill>
                <a:schemeClr val="bg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875150" y="1736062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无渐变</a:t>
            </a:r>
            <a:endParaRPr lang="zh-CN" altLang="en-US" sz="1200" b="1" dirty="0">
              <a:solidFill>
                <a:schemeClr val="bg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954650" y="1850362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无渐变</a:t>
            </a:r>
            <a:endParaRPr lang="zh-CN" altLang="en-US" sz="1200" b="1" dirty="0">
              <a:solidFill>
                <a:schemeClr val="bg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091082" y="1695225"/>
            <a:ext cx="46679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00" b="1" dirty="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实用</a:t>
            </a:r>
            <a:endParaRPr lang="zh-CN" altLang="en-US" sz="1100" b="1" dirty="0">
              <a:solidFill>
                <a:schemeClr val="bg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170582" y="1733325"/>
            <a:ext cx="5437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实用</a:t>
            </a:r>
            <a:endParaRPr lang="zh-CN" altLang="en-US" sz="1400" b="1" dirty="0">
              <a:solidFill>
                <a:schemeClr val="bg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 rot="5400000">
            <a:off x="4398686" y="274394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实用</a:t>
            </a:r>
            <a:endParaRPr lang="zh-CN" altLang="en-US" b="1" dirty="0">
              <a:solidFill>
                <a:schemeClr val="bg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499476" y="1711505"/>
            <a:ext cx="60785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00" b="1" dirty="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无阴影</a:t>
            </a:r>
            <a:endParaRPr lang="zh-CN" altLang="en-US" sz="1100" b="1" dirty="0">
              <a:solidFill>
                <a:schemeClr val="bg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 rot="5400000">
            <a:off x="6108582" y="2264929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无阴影</a:t>
            </a:r>
            <a:endParaRPr lang="zh-CN" altLang="en-US" b="1" dirty="0">
              <a:solidFill>
                <a:schemeClr val="bg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 rot="5400000">
            <a:off x="6128376" y="962205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无阴影</a:t>
            </a:r>
            <a:endParaRPr lang="zh-CN" altLang="en-US" sz="1400" b="1" dirty="0">
              <a:solidFill>
                <a:schemeClr val="bg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 rot="5400000">
            <a:off x="6201965" y="1465326"/>
            <a:ext cx="5437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实用</a:t>
            </a:r>
            <a:endParaRPr lang="zh-CN" altLang="en-US" sz="1400" b="1" dirty="0">
              <a:solidFill>
                <a:schemeClr val="bg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 rot="5400000">
            <a:off x="2051676" y="2166165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无阴影</a:t>
            </a:r>
            <a:endParaRPr lang="zh-CN" altLang="en-US" sz="1400" b="1" dirty="0">
              <a:solidFill>
                <a:schemeClr val="bg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186582" y="1916205"/>
            <a:ext cx="46679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00" b="1" dirty="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实用</a:t>
            </a:r>
            <a:endParaRPr lang="zh-CN" altLang="en-US" sz="1100" b="1" dirty="0">
              <a:solidFill>
                <a:schemeClr val="bg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178260" y="2617643"/>
            <a:ext cx="4924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实用</a:t>
            </a:r>
            <a:endParaRPr lang="zh-CN" altLang="en-US" sz="1200" b="1" dirty="0">
              <a:solidFill>
                <a:schemeClr val="bg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247340" y="2815763"/>
            <a:ext cx="4924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实用</a:t>
            </a:r>
            <a:endParaRPr lang="zh-CN" altLang="en-US" sz="1200" b="1" dirty="0">
              <a:solidFill>
                <a:schemeClr val="bg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403911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4391025" y="-1"/>
            <a:ext cx="4752975" cy="4295775"/>
          </a:xfrm>
          <a:custGeom>
            <a:avLst/>
            <a:gdLst>
              <a:gd name="connsiteX0" fmla="*/ 0 w 4600575"/>
              <a:gd name="connsiteY0" fmla="*/ 0 h 4305300"/>
              <a:gd name="connsiteX1" fmla="*/ 619125 w 4600575"/>
              <a:gd name="connsiteY1" fmla="*/ 4305300 h 4305300"/>
              <a:gd name="connsiteX2" fmla="*/ 4600575 w 4600575"/>
              <a:gd name="connsiteY2" fmla="*/ 4305300 h 4305300"/>
              <a:gd name="connsiteX3" fmla="*/ 4600575 w 4600575"/>
              <a:gd name="connsiteY3" fmla="*/ 0 h 4305300"/>
              <a:gd name="connsiteX4" fmla="*/ 0 w 4600575"/>
              <a:gd name="connsiteY4" fmla="*/ 0 h 430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00575" h="4305300">
                <a:moveTo>
                  <a:pt x="0" y="0"/>
                </a:moveTo>
                <a:lnTo>
                  <a:pt x="619125" y="4305300"/>
                </a:lnTo>
                <a:lnTo>
                  <a:pt x="4600575" y="4305300"/>
                </a:lnTo>
                <a:lnTo>
                  <a:pt x="460057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FEEA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</a:t>
            </a: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113480" y="4396333"/>
            <a:ext cx="52629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怎样对既有素材进行</a:t>
            </a:r>
            <a:r>
              <a:rPr lang="zh-CN" altLang="en-US" sz="3600" b="1" dirty="0" smtClean="0">
                <a:solidFill>
                  <a:srgbClr val="FEEA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设计改造</a:t>
            </a:r>
            <a:endParaRPr lang="zh-CN" altLang="en-US" sz="3600" b="1" dirty="0">
              <a:solidFill>
                <a:srgbClr val="FEEA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8104" y="1563638"/>
            <a:ext cx="2867950" cy="119293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176" y="1225164"/>
            <a:ext cx="3654824" cy="2059056"/>
          </a:xfrm>
          <a:prstGeom prst="rect">
            <a:avLst/>
          </a:prstGeom>
        </p:spPr>
      </p:pic>
      <p:sp>
        <p:nvSpPr>
          <p:cNvPr id="5" name="右箭头 4"/>
          <p:cNvSpPr/>
          <p:nvPr/>
        </p:nvSpPr>
        <p:spPr>
          <a:xfrm rot="10800000">
            <a:off x="4419600" y="1968649"/>
            <a:ext cx="766167" cy="379503"/>
          </a:xfrm>
          <a:prstGeom prst="rightArrow">
            <a:avLst/>
          </a:prstGeom>
          <a:solidFill>
            <a:schemeClr val="bg1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45226" y="134885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</a:t>
            </a:r>
          </a:p>
        </p:txBody>
      </p:sp>
      <p:sp>
        <p:nvSpPr>
          <p:cNvPr id="9" name="矩形 8"/>
          <p:cNvSpPr/>
          <p:nvPr/>
        </p:nvSpPr>
        <p:spPr>
          <a:xfrm>
            <a:off x="4449976" y="2387084"/>
            <a:ext cx="8082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CHANGE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15816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4391025" y="-1"/>
            <a:ext cx="4752975" cy="4295775"/>
          </a:xfrm>
          <a:custGeom>
            <a:avLst/>
            <a:gdLst>
              <a:gd name="connsiteX0" fmla="*/ 0 w 4600575"/>
              <a:gd name="connsiteY0" fmla="*/ 0 h 4305300"/>
              <a:gd name="connsiteX1" fmla="*/ 619125 w 4600575"/>
              <a:gd name="connsiteY1" fmla="*/ 4305300 h 4305300"/>
              <a:gd name="connsiteX2" fmla="*/ 4600575 w 4600575"/>
              <a:gd name="connsiteY2" fmla="*/ 4305300 h 4305300"/>
              <a:gd name="connsiteX3" fmla="*/ 4600575 w 4600575"/>
              <a:gd name="connsiteY3" fmla="*/ 0 h 4305300"/>
              <a:gd name="connsiteX4" fmla="*/ 0 w 4600575"/>
              <a:gd name="connsiteY4" fmla="*/ 0 h 430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00575" h="4305300">
                <a:moveTo>
                  <a:pt x="0" y="0"/>
                </a:moveTo>
                <a:lnTo>
                  <a:pt x="619125" y="4305300"/>
                </a:lnTo>
                <a:lnTo>
                  <a:pt x="4600575" y="4305300"/>
                </a:lnTo>
                <a:lnTo>
                  <a:pt x="460057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0451" y="1229063"/>
            <a:ext cx="2016830" cy="205943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1229064"/>
            <a:ext cx="3654824" cy="205943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113480" y="4396333"/>
            <a:ext cx="52629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怎样对既有素材进行</a:t>
            </a:r>
            <a:r>
              <a:rPr lang="zh-CN" altLang="en-US" sz="3600" b="1" dirty="0" smtClean="0">
                <a:solidFill>
                  <a:srgbClr val="FEEA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设计改造</a:t>
            </a:r>
            <a:endParaRPr lang="zh-CN" altLang="en-US" sz="3600" b="1" dirty="0">
              <a:solidFill>
                <a:srgbClr val="FEEA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右箭头 6"/>
          <p:cNvSpPr/>
          <p:nvPr/>
        </p:nvSpPr>
        <p:spPr>
          <a:xfrm rot="10800000">
            <a:off x="4419600" y="1968649"/>
            <a:ext cx="766167" cy="379503"/>
          </a:xfrm>
          <a:prstGeom prst="rightArrow">
            <a:avLst/>
          </a:prstGeom>
          <a:solidFill>
            <a:schemeClr val="bg1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45226" y="134885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</a:t>
            </a:r>
          </a:p>
        </p:txBody>
      </p:sp>
      <p:sp>
        <p:nvSpPr>
          <p:cNvPr id="9" name="矩形 8"/>
          <p:cNvSpPr/>
          <p:nvPr/>
        </p:nvSpPr>
        <p:spPr>
          <a:xfrm>
            <a:off x="4449976" y="2387084"/>
            <a:ext cx="8082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CHANGE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7701440"/>
      </p:ext>
    </p:extLst>
  </p:cSld>
  <p:clrMapOvr>
    <a:masterClrMapping/>
  </p:clrMapOvr>
  <p:transition spd="slow">
    <p:pu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4391025" y="-1"/>
            <a:ext cx="4752975" cy="4295775"/>
          </a:xfrm>
          <a:custGeom>
            <a:avLst/>
            <a:gdLst>
              <a:gd name="connsiteX0" fmla="*/ 0 w 4600575"/>
              <a:gd name="connsiteY0" fmla="*/ 0 h 4305300"/>
              <a:gd name="connsiteX1" fmla="*/ 619125 w 4600575"/>
              <a:gd name="connsiteY1" fmla="*/ 4305300 h 4305300"/>
              <a:gd name="connsiteX2" fmla="*/ 4600575 w 4600575"/>
              <a:gd name="connsiteY2" fmla="*/ 4305300 h 4305300"/>
              <a:gd name="connsiteX3" fmla="*/ 4600575 w 4600575"/>
              <a:gd name="connsiteY3" fmla="*/ 0 h 4305300"/>
              <a:gd name="connsiteX4" fmla="*/ 0 w 4600575"/>
              <a:gd name="connsiteY4" fmla="*/ 0 h 430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00575" h="4305300">
                <a:moveTo>
                  <a:pt x="0" y="0"/>
                </a:moveTo>
                <a:lnTo>
                  <a:pt x="619125" y="4305300"/>
                </a:lnTo>
                <a:lnTo>
                  <a:pt x="4600575" y="4305300"/>
                </a:lnTo>
                <a:lnTo>
                  <a:pt x="460057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5400" y="1079040"/>
            <a:ext cx="1867926" cy="235948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785" y="1229063"/>
            <a:ext cx="3654140" cy="205943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13480" y="4396333"/>
            <a:ext cx="52629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怎样对既有素材进行</a:t>
            </a:r>
            <a:r>
              <a:rPr lang="zh-CN" altLang="en-US" sz="3600" b="1" dirty="0" smtClean="0">
                <a:solidFill>
                  <a:srgbClr val="FEEA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设计改造</a:t>
            </a:r>
            <a:endParaRPr lang="zh-CN" altLang="en-US" sz="3600" b="1" dirty="0">
              <a:solidFill>
                <a:srgbClr val="FEEA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右箭头 7"/>
          <p:cNvSpPr/>
          <p:nvPr/>
        </p:nvSpPr>
        <p:spPr>
          <a:xfrm rot="10800000">
            <a:off x="4419600" y="1968649"/>
            <a:ext cx="766167" cy="379503"/>
          </a:xfrm>
          <a:prstGeom prst="rightArrow">
            <a:avLst/>
          </a:prstGeom>
          <a:solidFill>
            <a:schemeClr val="bg1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45226" y="134885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</a:t>
            </a:r>
          </a:p>
        </p:txBody>
      </p:sp>
      <p:sp>
        <p:nvSpPr>
          <p:cNvPr id="10" name="矩形 9"/>
          <p:cNvSpPr/>
          <p:nvPr/>
        </p:nvSpPr>
        <p:spPr>
          <a:xfrm>
            <a:off x="4449976" y="2387084"/>
            <a:ext cx="8082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CHANGE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636174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 rot="16200000">
            <a:off x="5632253" y="1113155"/>
            <a:ext cx="457200" cy="4291729"/>
          </a:xfrm>
          <a:custGeom>
            <a:avLst/>
            <a:gdLst>
              <a:gd name="connsiteX0" fmla="*/ 457200 w 457200"/>
              <a:gd name="connsiteY0" fmla="*/ 108349 h 4291729"/>
              <a:gd name="connsiteX1" fmla="*/ 457200 w 457200"/>
              <a:gd name="connsiteY1" fmla="*/ 4291729 h 4291729"/>
              <a:gd name="connsiteX2" fmla="*/ 0 w 457200"/>
              <a:gd name="connsiteY2" fmla="*/ 4291729 h 4291729"/>
              <a:gd name="connsiteX3" fmla="*/ 0 w 457200"/>
              <a:gd name="connsiteY3" fmla="*/ 108349 h 4291729"/>
              <a:gd name="connsiteX4" fmla="*/ 170229 w 457200"/>
              <a:gd name="connsiteY4" fmla="*/ 108349 h 4291729"/>
              <a:gd name="connsiteX5" fmla="*/ 233072 w 457200"/>
              <a:gd name="connsiteY5" fmla="*/ 0 h 4291729"/>
              <a:gd name="connsiteX6" fmla="*/ 295915 w 457200"/>
              <a:gd name="connsiteY6" fmla="*/ 108349 h 429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7200" h="4291729">
                <a:moveTo>
                  <a:pt x="457200" y="108349"/>
                </a:moveTo>
                <a:lnTo>
                  <a:pt x="457200" y="4291729"/>
                </a:lnTo>
                <a:lnTo>
                  <a:pt x="0" y="4291729"/>
                </a:lnTo>
                <a:lnTo>
                  <a:pt x="0" y="108349"/>
                </a:lnTo>
                <a:lnTo>
                  <a:pt x="170229" y="108349"/>
                </a:lnTo>
                <a:lnTo>
                  <a:pt x="233072" y="0"/>
                </a:lnTo>
                <a:lnTo>
                  <a:pt x="295915" y="108349"/>
                </a:lnTo>
                <a:close/>
              </a:path>
            </a:pathLst>
          </a:custGeom>
          <a:solidFill>
            <a:schemeClr val="bg1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rot="16200000">
            <a:off x="5632252" y="542091"/>
            <a:ext cx="457200" cy="4291729"/>
          </a:xfrm>
          <a:custGeom>
            <a:avLst/>
            <a:gdLst>
              <a:gd name="connsiteX0" fmla="*/ 457200 w 457200"/>
              <a:gd name="connsiteY0" fmla="*/ 108349 h 4291729"/>
              <a:gd name="connsiteX1" fmla="*/ 457200 w 457200"/>
              <a:gd name="connsiteY1" fmla="*/ 4291729 h 4291729"/>
              <a:gd name="connsiteX2" fmla="*/ 0 w 457200"/>
              <a:gd name="connsiteY2" fmla="*/ 4291729 h 4291729"/>
              <a:gd name="connsiteX3" fmla="*/ 0 w 457200"/>
              <a:gd name="connsiteY3" fmla="*/ 108349 h 4291729"/>
              <a:gd name="connsiteX4" fmla="*/ 170229 w 457200"/>
              <a:gd name="connsiteY4" fmla="*/ 108349 h 4291729"/>
              <a:gd name="connsiteX5" fmla="*/ 233072 w 457200"/>
              <a:gd name="connsiteY5" fmla="*/ 0 h 4291729"/>
              <a:gd name="connsiteX6" fmla="*/ 295915 w 457200"/>
              <a:gd name="connsiteY6" fmla="*/ 108349 h 429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7200" h="4291729">
                <a:moveTo>
                  <a:pt x="457200" y="108349"/>
                </a:moveTo>
                <a:lnTo>
                  <a:pt x="457200" y="4291729"/>
                </a:lnTo>
                <a:lnTo>
                  <a:pt x="0" y="4291729"/>
                </a:lnTo>
                <a:lnTo>
                  <a:pt x="0" y="108349"/>
                </a:lnTo>
                <a:lnTo>
                  <a:pt x="170229" y="108349"/>
                </a:lnTo>
                <a:lnTo>
                  <a:pt x="233072" y="0"/>
                </a:lnTo>
                <a:lnTo>
                  <a:pt x="295915" y="108349"/>
                </a:lnTo>
                <a:close/>
              </a:path>
            </a:pathLst>
          </a:custGeom>
          <a:solidFill>
            <a:schemeClr val="bg1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681391" y="4384903"/>
            <a:ext cx="56220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怎样完成从</a:t>
            </a:r>
            <a:r>
              <a:rPr lang="zh-CN" altLang="en-US" sz="3600" b="1" dirty="0">
                <a:solidFill>
                  <a:srgbClr val="FEEA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r>
              <a:rPr lang="zh-CN" altLang="en-US" sz="3600" b="1" dirty="0">
                <a:solidFill>
                  <a:srgbClr val="FEEA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的转化？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572" y="619914"/>
            <a:ext cx="2399194" cy="30305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37621" y="963950"/>
            <a:ext cx="431672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首先在</a:t>
            </a:r>
            <a:r>
              <a:rPr lang="en-US" altLang="zh-CN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中打开失量的素材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23071" y="2507005"/>
            <a:ext cx="381065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记得一定是</a:t>
            </a:r>
            <a:r>
              <a:rPr lang="en-US" altLang="zh-CN" sz="16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 sz="16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格式或者</a:t>
            </a:r>
            <a:r>
              <a:rPr lang="en-US" altLang="zh-CN" sz="16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sz="16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格式的文件哦</a:t>
            </a:r>
            <a:endParaRPr lang="zh-CN" altLang="en-US" sz="16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82683" y="3107580"/>
            <a:ext cx="389619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Ctrl+C</a:t>
            </a:r>
            <a:r>
              <a:rPr lang="zh-CN" altLang="en-US" sz="16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直接将文件复制到</a:t>
            </a:r>
            <a:r>
              <a:rPr lang="en-US" altLang="zh-CN" sz="16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r>
              <a:rPr lang="zh-CN" altLang="en-US" sz="16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</a:p>
        </p:txBody>
      </p:sp>
    </p:spTree>
    <p:extLst>
      <p:ext uri="{BB962C8B-B14F-4D97-AF65-F5344CB8AC3E}">
        <p14:creationId xmlns:p14="http://schemas.microsoft.com/office/powerpoint/2010/main" val="305202777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51200" y="752753"/>
            <a:ext cx="165942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咳</a:t>
            </a:r>
            <a:r>
              <a:rPr lang="en-US" altLang="zh-CN" sz="6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~</a:t>
            </a:r>
            <a:endParaRPr lang="zh-CN" altLang="en-US" sz="6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63340" y="1918593"/>
            <a:ext cx="61863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小伙伴們，要准备开始了哦！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085528" y="3158331"/>
            <a:ext cx="6805613" cy="1198562"/>
            <a:chOff x="1106488" y="3117851"/>
            <a:chExt cx="6805613" cy="1198562"/>
          </a:xfrm>
          <a:solidFill>
            <a:schemeClr val="bg1">
              <a:lumMod val="10000"/>
            </a:schemeClr>
          </a:solidFill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1384300" y="3589338"/>
              <a:ext cx="527050" cy="446088"/>
            </a:xfrm>
            <a:custGeom>
              <a:avLst/>
              <a:gdLst>
                <a:gd name="T0" fmla="*/ 247 w 292"/>
                <a:gd name="T1" fmla="*/ 246 h 246"/>
                <a:gd name="T2" fmla="*/ 249 w 292"/>
                <a:gd name="T3" fmla="*/ 246 h 246"/>
                <a:gd name="T4" fmla="*/ 252 w 292"/>
                <a:gd name="T5" fmla="*/ 246 h 246"/>
                <a:gd name="T6" fmla="*/ 292 w 292"/>
                <a:gd name="T7" fmla="*/ 146 h 246"/>
                <a:gd name="T8" fmla="*/ 146 w 292"/>
                <a:gd name="T9" fmla="*/ 0 h 246"/>
                <a:gd name="T10" fmla="*/ 0 w 292"/>
                <a:gd name="T11" fmla="*/ 146 h 246"/>
                <a:gd name="T12" fmla="*/ 40 w 292"/>
                <a:gd name="T13" fmla="*/ 246 h 246"/>
                <a:gd name="T14" fmla="*/ 240 w 292"/>
                <a:gd name="T15" fmla="*/ 246 h 246"/>
                <a:gd name="T16" fmla="*/ 247 w 292"/>
                <a:gd name="T17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2" h="246">
                  <a:moveTo>
                    <a:pt x="247" y="246"/>
                  </a:moveTo>
                  <a:cubicBezTo>
                    <a:pt x="248" y="246"/>
                    <a:pt x="248" y="246"/>
                    <a:pt x="249" y="246"/>
                  </a:cubicBezTo>
                  <a:cubicBezTo>
                    <a:pt x="250" y="246"/>
                    <a:pt x="251" y="246"/>
                    <a:pt x="252" y="246"/>
                  </a:cubicBezTo>
                  <a:cubicBezTo>
                    <a:pt x="276" y="220"/>
                    <a:pt x="292" y="185"/>
                    <a:pt x="292" y="146"/>
                  </a:cubicBezTo>
                  <a:cubicBezTo>
                    <a:pt x="292" y="65"/>
                    <a:pt x="226" y="0"/>
                    <a:pt x="146" y="0"/>
                  </a:cubicBezTo>
                  <a:cubicBezTo>
                    <a:pt x="65" y="0"/>
                    <a:pt x="0" y="65"/>
                    <a:pt x="0" y="146"/>
                  </a:cubicBezTo>
                  <a:cubicBezTo>
                    <a:pt x="0" y="185"/>
                    <a:pt x="15" y="220"/>
                    <a:pt x="40" y="246"/>
                  </a:cubicBezTo>
                  <a:cubicBezTo>
                    <a:pt x="240" y="246"/>
                    <a:pt x="240" y="246"/>
                    <a:pt x="240" y="246"/>
                  </a:cubicBezTo>
                  <a:cubicBezTo>
                    <a:pt x="242" y="246"/>
                    <a:pt x="245" y="246"/>
                    <a:pt x="247" y="2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1106488" y="4059238"/>
              <a:ext cx="1001713" cy="257175"/>
            </a:xfrm>
            <a:custGeom>
              <a:avLst/>
              <a:gdLst>
                <a:gd name="T0" fmla="*/ 514 w 555"/>
                <a:gd name="T1" fmla="*/ 69 h 142"/>
                <a:gd name="T2" fmla="*/ 445 w 555"/>
                <a:gd name="T3" fmla="*/ 11 h 142"/>
                <a:gd name="T4" fmla="*/ 403 w 555"/>
                <a:gd name="T5" fmla="*/ 0 h 142"/>
                <a:gd name="T6" fmla="*/ 394 w 555"/>
                <a:gd name="T7" fmla="*/ 0 h 142"/>
                <a:gd name="T8" fmla="*/ 160 w 555"/>
                <a:gd name="T9" fmla="*/ 0 h 142"/>
                <a:gd name="T10" fmla="*/ 152 w 555"/>
                <a:gd name="T11" fmla="*/ 0 h 142"/>
                <a:gd name="T12" fmla="*/ 109 w 555"/>
                <a:gd name="T13" fmla="*/ 11 h 142"/>
                <a:gd name="T14" fmla="*/ 7 w 555"/>
                <a:gd name="T15" fmla="*/ 124 h 142"/>
                <a:gd name="T16" fmla="*/ 0 w 555"/>
                <a:gd name="T17" fmla="*/ 142 h 142"/>
                <a:gd name="T18" fmla="*/ 555 w 555"/>
                <a:gd name="T19" fmla="*/ 142 h 142"/>
                <a:gd name="T20" fmla="*/ 514 w 555"/>
                <a:gd name="T21" fmla="*/ 69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5" h="142">
                  <a:moveTo>
                    <a:pt x="514" y="69"/>
                  </a:moveTo>
                  <a:cubicBezTo>
                    <a:pt x="491" y="39"/>
                    <a:pt x="466" y="21"/>
                    <a:pt x="445" y="11"/>
                  </a:cubicBezTo>
                  <a:cubicBezTo>
                    <a:pt x="424" y="2"/>
                    <a:pt x="408" y="0"/>
                    <a:pt x="403" y="0"/>
                  </a:cubicBezTo>
                  <a:cubicBezTo>
                    <a:pt x="400" y="0"/>
                    <a:pt x="397" y="0"/>
                    <a:pt x="394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57" y="0"/>
                    <a:pt x="155" y="0"/>
                    <a:pt x="152" y="0"/>
                  </a:cubicBezTo>
                  <a:cubicBezTo>
                    <a:pt x="147" y="0"/>
                    <a:pt x="130" y="2"/>
                    <a:pt x="109" y="11"/>
                  </a:cubicBezTo>
                  <a:cubicBezTo>
                    <a:pt x="78" y="26"/>
                    <a:pt x="37" y="60"/>
                    <a:pt x="7" y="124"/>
                  </a:cubicBezTo>
                  <a:cubicBezTo>
                    <a:pt x="5" y="130"/>
                    <a:pt x="2" y="136"/>
                    <a:pt x="0" y="142"/>
                  </a:cubicBezTo>
                  <a:cubicBezTo>
                    <a:pt x="555" y="142"/>
                    <a:pt x="555" y="142"/>
                    <a:pt x="555" y="142"/>
                  </a:cubicBezTo>
                  <a:cubicBezTo>
                    <a:pt x="543" y="113"/>
                    <a:pt x="529" y="89"/>
                    <a:pt x="514" y="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2530475" y="3589338"/>
              <a:ext cx="527050" cy="446088"/>
            </a:xfrm>
            <a:custGeom>
              <a:avLst/>
              <a:gdLst>
                <a:gd name="T0" fmla="*/ 247 w 292"/>
                <a:gd name="T1" fmla="*/ 246 h 246"/>
                <a:gd name="T2" fmla="*/ 249 w 292"/>
                <a:gd name="T3" fmla="*/ 246 h 246"/>
                <a:gd name="T4" fmla="*/ 252 w 292"/>
                <a:gd name="T5" fmla="*/ 246 h 246"/>
                <a:gd name="T6" fmla="*/ 292 w 292"/>
                <a:gd name="T7" fmla="*/ 146 h 246"/>
                <a:gd name="T8" fmla="*/ 146 w 292"/>
                <a:gd name="T9" fmla="*/ 0 h 246"/>
                <a:gd name="T10" fmla="*/ 0 w 292"/>
                <a:gd name="T11" fmla="*/ 146 h 246"/>
                <a:gd name="T12" fmla="*/ 41 w 292"/>
                <a:gd name="T13" fmla="*/ 246 h 246"/>
                <a:gd name="T14" fmla="*/ 240 w 292"/>
                <a:gd name="T15" fmla="*/ 246 h 246"/>
                <a:gd name="T16" fmla="*/ 247 w 292"/>
                <a:gd name="T17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2" h="246">
                  <a:moveTo>
                    <a:pt x="247" y="246"/>
                  </a:moveTo>
                  <a:cubicBezTo>
                    <a:pt x="248" y="246"/>
                    <a:pt x="248" y="246"/>
                    <a:pt x="249" y="246"/>
                  </a:cubicBezTo>
                  <a:cubicBezTo>
                    <a:pt x="250" y="246"/>
                    <a:pt x="251" y="246"/>
                    <a:pt x="252" y="246"/>
                  </a:cubicBezTo>
                  <a:cubicBezTo>
                    <a:pt x="276" y="220"/>
                    <a:pt x="292" y="185"/>
                    <a:pt x="292" y="146"/>
                  </a:cubicBezTo>
                  <a:cubicBezTo>
                    <a:pt x="292" y="65"/>
                    <a:pt x="226" y="0"/>
                    <a:pt x="146" y="0"/>
                  </a:cubicBezTo>
                  <a:cubicBezTo>
                    <a:pt x="65" y="0"/>
                    <a:pt x="0" y="65"/>
                    <a:pt x="0" y="146"/>
                  </a:cubicBezTo>
                  <a:cubicBezTo>
                    <a:pt x="0" y="185"/>
                    <a:pt x="16" y="220"/>
                    <a:pt x="41" y="246"/>
                  </a:cubicBezTo>
                  <a:cubicBezTo>
                    <a:pt x="240" y="246"/>
                    <a:pt x="240" y="246"/>
                    <a:pt x="240" y="246"/>
                  </a:cubicBezTo>
                  <a:cubicBezTo>
                    <a:pt x="242" y="246"/>
                    <a:pt x="245" y="246"/>
                    <a:pt x="247" y="2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2252663" y="4059238"/>
              <a:ext cx="1001713" cy="257175"/>
            </a:xfrm>
            <a:custGeom>
              <a:avLst/>
              <a:gdLst>
                <a:gd name="T0" fmla="*/ 514 w 555"/>
                <a:gd name="T1" fmla="*/ 69 h 142"/>
                <a:gd name="T2" fmla="*/ 445 w 555"/>
                <a:gd name="T3" fmla="*/ 11 h 142"/>
                <a:gd name="T4" fmla="*/ 403 w 555"/>
                <a:gd name="T5" fmla="*/ 0 h 142"/>
                <a:gd name="T6" fmla="*/ 394 w 555"/>
                <a:gd name="T7" fmla="*/ 0 h 142"/>
                <a:gd name="T8" fmla="*/ 160 w 555"/>
                <a:gd name="T9" fmla="*/ 0 h 142"/>
                <a:gd name="T10" fmla="*/ 152 w 555"/>
                <a:gd name="T11" fmla="*/ 0 h 142"/>
                <a:gd name="T12" fmla="*/ 110 w 555"/>
                <a:gd name="T13" fmla="*/ 11 h 142"/>
                <a:gd name="T14" fmla="*/ 7 w 555"/>
                <a:gd name="T15" fmla="*/ 124 h 142"/>
                <a:gd name="T16" fmla="*/ 0 w 555"/>
                <a:gd name="T17" fmla="*/ 142 h 142"/>
                <a:gd name="T18" fmla="*/ 555 w 555"/>
                <a:gd name="T19" fmla="*/ 142 h 142"/>
                <a:gd name="T20" fmla="*/ 514 w 555"/>
                <a:gd name="T21" fmla="*/ 69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5" h="142">
                  <a:moveTo>
                    <a:pt x="514" y="69"/>
                  </a:moveTo>
                  <a:cubicBezTo>
                    <a:pt x="491" y="39"/>
                    <a:pt x="466" y="21"/>
                    <a:pt x="445" y="11"/>
                  </a:cubicBezTo>
                  <a:cubicBezTo>
                    <a:pt x="424" y="2"/>
                    <a:pt x="408" y="0"/>
                    <a:pt x="403" y="0"/>
                  </a:cubicBezTo>
                  <a:cubicBezTo>
                    <a:pt x="400" y="0"/>
                    <a:pt x="397" y="0"/>
                    <a:pt x="394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57" y="0"/>
                    <a:pt x="155" y="0"/>
                    <a:pt x="152" y="0"/>
                  </a:cubicBezTo>
                  <a:cubicBezTo>
                    <a:pt x="147" y="0"/>
                    <a:pt x="130" y="2"/>
                    <a:pt x="110" y="11"/>
                  </a:cubicBezTo>
                  <a:cubicBezTo>
                    <a:pt x="78" y="26"/>
                    <a:pt x="37" y="60"/>
                    <a:pt x="7" y="124"/>
                  </a:cubicBezTo>
                  <a:cubicBezTo>
                    <a:pt x="5" y="130"/>
                    <a:pt x="2" y="136"/>
                    <a:pt x="0" y="142"/>
                  </a:cubicBezTo>
                  <a:cubicBezTo>
                    <a:pt x="555" y="142"/>
                    <a:pt x="555" y="142"/>
                    <a:pt x="555" y="142"/>
                  </a:cubicBezTo>
                  <a:cubicBezTo>
                    <a:pt x="543" y="113"/>
                    <a:pt x="529" y="89"/>
                    <a:pt x="514" y="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3698875" y="3589338"/>
              <a:ext cx="527050" cy="446088"/>
            </a:xfrm>
            <a:custGeom>
              <a:avLst/>
              <a:gdLst>
                <a:gd name="T0" fmla="*/ 247 w 292"/>
                <a:gd name="T1" fmla="*/ 246 h 246"/>
                <a:gd name="T2" fmla="*/ 249 w 292"/>
                <a:gd name="T3" fmla="*/ 246 h 246"/>
                <a:gd name="T4" fmla="*/ 252 w 292"/>
                <a:gd name="T5" fmla="*/ 246 h 246"/>
                <a:gd name="T6" fmla="*/ 292 w 292"/>
                <a:gd name="T7" fmla="*/ 146 h 246"/>
                <a:gd name="T8" fmla="*/ 146 w 292"/>
                <a:gd name="T9" fmla="*/ 0 h 246"/>
                <a:gd name="T10" fmla="*/ 0 w 292"/>
                <a:gd name="T11" fmla="*/ 146 h 246"/>
                <a:gd name="T12" fmla="*/ 40 w 292"/>
                <a:gd name="T13" fmla="*/ 246 h 246"/>
                <a:gd name="T14" fmla="*/ 240 w 292"/>
                <a:gd name="T15" fmla="*/ 246 h 246"/>
                <a:gd name="T16" fmla="*/ 247 w 292"/>
                <a:gd name="T17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2" h="246">
                  <a:moveTo>
                    <a:pt x="247" y="246"/>
                  </a:moveTo>
                  <a:cubicBezTo>
                    <a:pt x="248" y="246"/>
                    <a:pt x="248" y="246"/>
                    <a:pt x="249" y="246"/>
                  </a:cubicBezTo>
                  <a:cubicBezTo>
                    <a:pt x="250" y="246"/>
                    <a:pt x="251" y="246"/>
                    <a:pt x="252" y="246"/>
                  </a:cubicBezTo>
                  <a:cubicBezTo>
                    <a:pt x="276" y="220"/>
                    <a:pt x="292" y="185"/>
                    <a:pt x="292" y="146"/>
                  </a:cubicBezTo>
                  <a:cubicBezTo>
                    <a:pt x="292" y="65"/>
                    <a:pt x="226" y="0"/>
                    <a:pt x="146" y="0"/>
                  </a:cubicBezTo>
                  <a:cubicBezTo>
                    <a:pt x="65" y="0"/>
                    <a:pt x="0" y="65"/>
                    <a:pt x="0" y="146"/>
                  </a:cubicBezTo>
                  <a:cubicBezTo>
                    <a:pt x="0" y="185"/>
                    <a:pt x="15" y="220"/>
                    <a:pt x="40" y="246"/>
                  </a:cubicBezTo>
                  <a:cubicBezTo>
                    <a:pt x="240" y="246"/>
                    <a:pt x="240" y="246"/>
                    <a:pt x="240" y="246"/>
                  </a:cubicBezTo>
                  <a:cubicBezTo>
                    <a:pt x="242" y="246"/>
                    <a:pt x="244" y="246"/>
                    <a:pt x="247" y="2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3421063" y="4059238"/>
              <a:ext cx="1001713" cy="257175"/>
            </a:xfrm>
            <a:custGeom>
              <a:avLst/>
              <a:gdLst>
                <a:gd name="T0" fmla="*/ 514 w 555"/>
                <a:gd name="T1" fmla="*/ 69 h 142"/>
                <a:gd name="T2" fmla="*/ 445 w 555"/>
                <a:gd name="T3" fmla="*/ 11 h 142"/>
                <a:gd name="T4" fmla="*/ 402 w 555"/>
                <a:gd name="T5" fmla="*/ 0 h 142"/>
                <a:gd name="T6" fmla="*/ 394 w 555"/>
                <a:gd name="T7" fmla="*/ 0 h 142"/>
                <a:gd name="T8" fmla="*/ 160 w 555"/>
                <a:gd name="T9" fmla="*/ 0 h 142"/>
                <a:gd name="T10" fmla="*/ 152 w 555"/>
                <a:gd name="T11" fmla="*/ 0 h 142"/>
                <a:gd name="T12" fmla="*/ 109 w 555"/>
                <a:gd name="T13" fmla="*/ 11 h 142"/>
                <a:gd name="T14" fmla="*/ 7 w 555"/>
                <a:gd name="T15" fmla="*/ 124 h 142"/>
                <a:gd name="T16" fmla="*/ 0 w 555"/>
                <a:gd name="T17" fmla="*/ 142 h 142"/>
                <a:gd name="T18" fmla="*/ 555 w 555"/>
                <a:gd name="T19" fmla="*/ 142 h 142"/>
                <a:gd name="T20" fmla="*/ 514 w 555"/>
                <a:gd name="T21" fmla="*/ 69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5" h="142">
                  <a:moveTo>
                    <a:pt x="514" y="69"/>
                  </a:moveTo>
                  <a:cubicBezTo>
                    <a:pt x="491" y="39"/>
                    <a:pt x="466" y="21"/>
                    <a:pt x="445" y="11"/>
                  </a:cubicBezTo>
                  <a:cubicBezTo>
                    <a:pt x="424" y="2"/>
                    <a:pt x="408" y="0"/>
                    <a:pt x="402" y="0"/>
                  </a:cubicBezTo>
                  <a:cubicBezTo>
                    <a:pt x="400" y="0"/>
                    <a:pt x="397" y="0"/>
                    <a:pt x="394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57" y="0"/>
                    <a:pt x="155" y="0"/>
                    <a:pt x="152" y="0"/>
                  </a:cubicBezTo>
                  <a:cubicBezTo>
                    <a:pt x="146" y="0"/>
                    <a:pt x="130" y="2"/>
                    <a:pt x="109" y="11"/>
                  </a:cubicBezTo>
                  <a:cubicBezTo>
                    <a:pt x="78" y="26"/>
                    <a:pt x="37" y="60"/>
                    <a:pt x="7" y="124"/>
                  </a:cubicBezTo>
                  <a:cubicBezTo>
                    <a:pt x="5" y="130"/>
                    <a:pt x="2" y="136"/>
                    <a:pt x="0" y="142"/>
                  </a:cubicBezTo>
                  <a:cubicBezTo>
                    <a:pt x="555" y="142"/>
                    <a:pt x="555" y="142"/>
                    <a:pt x="555" y="142"/>
                  </a:cubicBezTo>
                  <a:cubicBezTo>
                    <a:pt x="543" y="113"/>
                    <a:pt x="529" y="89"/>
                    <a:pt x="514" y="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7107238" y="3589338"/>
              <a:ext cx="527050" cy="446088"/>
            </a:xfrm>
            <a:custGeom>
              <a:avLst/>
              <a:gdLst>
                <a:gd name="T0" fmla="*/ 45 w 292"/>
                <a:gd name="T1" fmla="*/ 246 h 246"/>
                <a:gd name="T2" fmla="*/ 52 w 292"/>
                <a:gd name="T3" fmla="*/ 246 h 246"/>
                <a:gd name="T4" fmla="*/ 251 w 292"/>
                <a:gd name="T5" fmla="*/ 246 h 246"/>
                <a:gd name="T6" fmla="*/ 292 w 292"/>
                <a:gd name="T7" fmla="*/ 146 h 246"/>
                <a:gd name="T8" fmla="*/ 146 w 292"/>
                <a:gd name="T9" fmla="*/ 0 h 246"/>
                <a:gd name="T10" fmla="*/ 0 w 292"/>
                <a:gd name="T11" fmla="*/ 146 h 246"/>
                <a:gd name="T12" fmla="*/ 40 w 292"/>
                <a:gd name="T13" fmla="*/ 246 h 246"/>
                <a:gd name="T14" fmla="*/ 43 w 292"/>
                <a:gd name="T15" fmla="*/ 246 h 246"/>
                <a:gd name="T16" fmla="*/ 45 w 292"/>
                <a:gd name="T17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2" h="246">
                  <a:moveTo>
                    <a:pt x="45" y="246"/>
                  </a:moveTo>
                  <a:cubicBezTo>
                    <a:pt x="47" y="246"/>
                    <a:pt x="50" y="246"/>
                    <a:pt x="52" y="246"/>
                  </a:cubicBezTo>
                  <a:cubicBezTo>
                    <a:pt x="251" y="246"/>
                    <a:pt x="251" y="246"/>
                    <a:pt x="251" y="246"/>
                  </a:cubicBezTo>
                  <a:cubicBezTo>
                    <a:pt x="276" y="220"/>
                    <a:pt x="292" y="185"/>
                    <a:pt x="292" y="146"/>
                  </a:cubicBezTo>
                  <a:cubicBezTo>
                    <a:pt x="292" y="65"/>
                    <a:pt x="226" y="0"/>
                    <a:pt x="146" y="0"/>
                  </a:cubicBezTo>
                  <a:cubicBezTo>
                    <a:pt x="65" y="0"/>
                    <a:pt x="0" y="65"/>
                    <a:pt x="0" y="146"/>
                  </a:cubicBezTo>
                  <a:cubicBezTo>
                    <a:pt x="0" y="185"/>
                    <a:pt x="15" y="220"/>
                    <a:pt x="40" y="246"/>
                  </a:cubicBezTo>
                  <a:cubicBezTo>
                    <a:pt x="41" y="246"/>
                    <a:pt x="42" y="246"/>
                    <a:pt x="43" y="246"/>
                  </a:cubicBezTo>
                  <a:cubicBezTo>
                    <a:pt x="43" y="246"/>
                    <a:pt x="44" y="246"/>
                    <a:pt x="45" y="2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6910388" y="4059238"/>
              <a:ext cx="1001713" cy="257175"/>
            </a:xfrm>
            <a:custGeom>
              <a:avLst/>
              <a:gdLst>
                <a:gd name="T0" fmla="*/ 547 w 555"/>
                <a:gd name="T1" fmla="*/ 124 h 142"/>
                <a:gd name="T2" fmla="*/ 445 w 555"/>
                <a:gd name="T3" fmla="*/ 11 h 142"/>
                <a:gd name="T4" fmla="*/ 403 w 555"/>
                <a:gd name="T5" fmla="*/ 0 h 142"/>
                <a:gd name="T6" fmla="*/ 395 w 555"/>
                <a:gd name="T7" fmla="*/ 0 h 142"/>
                <a:gd name="T8" fmla="*/ 160 w 555"/>
                <a:gd name="T9" fmla="*/ 0 h 142"/>
                <a:gd name="T10" fmla="*/ 152 w 555"/>
                <a:gd name="T11" fmla="*/ 0 h 142"/>
                <a:gd name="T12" fmla="*/ 110 w 555"/>
                <a:gd name="T13" fmla="*/ 11 h 142"/>
                <a:gd name="T14" fmla="*/ 40 w 555"/>
                <a:gd name="T15" fmla="*/ 69 h 142"/>
                <a:gd name="T16" fmla="*/ 0 w 555"/>
                <a:gd name="T17" fmla="*/ 142 h 142"/>
                <a:gd name="T18" fmla="*/ 555 w 555"/>
                <a:gd name="T19" fmla="*/ 142 h 142"/>
                <a:gd name="T20" fmla="*/ 547 w 555"/>
                <a:gd name="T21" fmla="*/ 12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5" h="142">
                  <a:moveTo>
                    <a:pt x="547" y="124"/>
                  </a:moveTo>
                  <a:cubicBezTo>
                    <a:pt x="518" y="60"/>
                    <a:pt x="477" y="26"/>
                    <a:pt x="445" y="11"/>
                  </a:cubicBezTo>
                  <a:cubicBezTo>
                    <a:pt x="424" y="2"/>
                    <a:pt x="408" y="0"/>
                    <a:pt x="403" y="0"/>
                  </a:cubicBezTo>
                  <a:cubicBezTo>
                    <a:pt x="400" y="0"/>
                    <a:pt x="397" y="0"/>
                    <a:pt x="395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2" y="0"/>
                  </a:cubicBezTo>
                  <a:cubicBezTo>
                    <a:pt x="147" y="0"/>
                    <a:pt x="131" y="2"/>
                    <a:pt x="110" y="11"/>
                  </a:cubicBezTo>
                  <a:cubicBezTo>
                    <a:pt x="89" y="21"/>
                    <a:pt x="63" y="39"/>
                    <a:pt x="40" y="69"/>
                  </a:cubicBezTo>
                  <a:cubicBezTo>
                    <a:pt x="26" y="89"/>
                    <a:pt x="12" y="113"/>
                    <a:pt x="0" y="142"/>
                  </a:cubicBezTo>
                  <a:cubicBezTo>
                    <a:pt x="555" y="142"/>
                    <a:pt x="555" y="142"/>
                    <a:pt x="555" y="142"/>
                  </a:cubicBezTo>
                  <a:cubicBezTo>
                    <a:pt x="552" y="136"/>
                    <a:pt x="550" y="130"/>
                    <a:pt x="547" y="1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5961063" y="3589338"/>
              <a:ext cx="527050" cy="446088"/>
            </a:xfrm>
            <a:custGeom>
              <a:avLst/>
              <a:gdLst>
                <a:gd name="T0" fmla="*/ 45 w 292"/>
                <a:gd name="T1" fmla="*/ 246 h 246"/>
                <a:gd name="T2" fmla="*/ 52 w 292"/>
                <a:gd name="T3" fmla="*/ 246 h 246"/>
                <a:gd name="T4" fmla="*/ 251 w 292"/>
                <a:gd name="T5" fmla="*/ 246 h 246"/>
                <a:gd name="T6" fmla="*/ 292 w 292"/>
                <a:gd name="T7" fmla="*/ 146 h 246"/>
                <a:gd name="T8" fmla="*/ 146 w 292"/>
                <a:gd name="T9" fmla="*/ 0 h 246"/>
                <a:gd name="T10" fmla="*/ 0 w 292"/>
                <a:gd name="T11" fmla="*/ 146 h 246"/>
                <a:gd name="T12" fmla="*/ 40 w 292"/>
                <a:gd name="T13" fmla="*/ 246 h 246"/>
                <a:gd name="T14" fmla="*/ 43 w 292"/>
                <a:gd name="T15" fmla="*/ 246 h 246"/>
                <a:gd name="T16" fmla="*/ 45 w 292"/>
                <a:gd name="T17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2" h="246">
                  <a:moveTo>
                    <a:pt x="45" y="246"/>
                  </a:moveTo>
                  <a:cubicBezTo>
                    <a:pt x="47" y="246"/>
                    <a:pt x="50" y="246"/>
                    <a:pt x="52" y="246"/>
                  </a:cubicBezTo>
                  <a:cubicBezTo>
                    <a:pt x="251" y="246"/>
                    <a:pt x="251" y="246"/>
                    <a:pt x="251" y="246"/>
                  </a:cubicBezTo>
                  <a:cubicBezTo>
                    <a:pt x="276" y="220"/>
                    <a:pt x="292" y="185"/>
                    <a:pt x="292" y="146"/>
                  </a:cubicBezTo>
                  <a:cubicBezTo>
                    <a:pt x="292" y="65"/>
                    <a:pt x="226" y="0"/>
                    <a:pt x="146" y="0"/>
                  </a:cubicBezTo>
                  <a:cubicBezTo>
                    <a:pt x="65" y="0"/>
                    <a:pt x="0" y="65"/>
                    <a:pt x="0" y="146"/>
                  </a:cubicBezTo>
                  <a:cubicBezTo>
                    <a:pt x="0" y="185"/>
                    <a:pt x="15" y="220"/>
                    <a:pt x="40" y="246"/>
                  </a:cubicBezTo>
                  <a:cubicBezTo>
                    <a:pt x="41" y="246"/>
                    <a:pt x="42" y="246"/>
                    <a:pt x="43" y="246"/>
                  </a:cubicBezTo>
                  <a:cubicBezTo>
                    <a:pt x="43" y="246"/>
                    <a:pt x="44" y="246"/>
                    <a:pt x="45" y="2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5764213" y="4059238"/>
              <a:ext cx="1001713" cy="257175"/>
            </a:xfrm>
            <a:custGeom>
              <a:avLst/>
              <a:gdLst>
                <a:gd name="T0" fmla="*/ 547 w 555"/>
                <a:gd name="T1" fmla="*/ 124 h 142"/>
                <a:gd name="T2" fmla="*/ 445 w 555"/>
                <a:gd name="T3" fmla="*/ 11 h 142"/>
                <a:gd name="T4" fmla="*/ 403 w 555"/>
                <a:gd name="T5" fmla="*/ 0 h 142"/>
                <a:gd name="T6" fmla="*/ 395 w 555"/>
                <a:gd name="T7" fmla="*/ 0 h 142"/>
                <a:gd name="T8" fmla="*/ 160 w 555"/>
                <a:gd name="T9" fmla="*/ 0 h 142"/>
                <a:gd name="T10" fmla="*/ 152 w 555"/>
                <a:gd name="T11" fmla="*/ 0 h 142"/>
                <a:gd name="T12" fmla="*/ 110 w 555"/>
                <a:gd name="T13" fmla="*/ 11 h 142"/>
                <a:gd name="T14" fmla="*/ 40 w 555"/>
                <a:gd name="T15" fmla="*/ 69 h 142"/>
                <a:gd name="T16" fmla="*/ 0 w 555"/>
                <a:gd name="T17" fmla="*/ 142 h 142"/>
                <a:gd name="T18" fmla="*/ 555 w 555"/>
                <a:gd name="T19" fmla="*/ 142 h 142"/>
                <a:gd name="T20" fmla="*/ 547 w 555"/>
                <a:gd name="T21" fmla="*/ 12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5" h="142">
                  <a:moveTo>
                    <a:pt x="547" y="124"/>
                  </a:moveTo>
                  <a:cubicBezTo>
                    <a:pt x="518" y="60"/>
                    <a:pt x="477" y="26"/>
                    <a:pt x="445" y="11"/>
                  </a:cubicBezTo>
                  <a:cubicBezTo>
                    <a:pt x="424" y="2"/>
                    <a:pt x="408" y="0"/>
                    <a:pt x="403" y="0"/>
                  </a:cubicBezTo>
                  <a:cubicBezTo>
                    <a:pt x="400" y="0"/>
                    <a:pt x="397" y="0"/>
                    <a:pt x="395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2" y="0"/>
                  </a:cubicBezTo>
                  <a:cubicBezTo>
                    <a:pt x="147" y="0"/>
                    <a:pt x="131" y="2"/>
                    <a:pt x="110" y="11"/>
                  </a:cubicBezTo>
                  <a:cubicBezTo>
                    <a:pt x="89" y="21"/>
                    <a:pt x="63" y="39"/>
                    <a:pt x="40" y="69"/>
                  </a:cubicBezTo>
                  <a:cubicBezTo>
                    <a:pt x="26" y="89"/>
                    <a:pt x="12" y="113"/>
                    <a:pt x="0" y="142"/>
                  </a:cubicBezTo>
                  <a:cubicBezTo>
                    <a:pt x="555" y="142"/>
                    <a:pt x="555" y="142"/>
                    <a:pt x="555" y="142"/>
                  </a:cubicBezTo>
                  <a:cubicBezTo>
                    <a:pt x="552" y="136"/>
                    <a:pt x="550" y="130"/>
                    <a:pt x="547" y="1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4794250" y="3589338"/>
              <a:ext cx="527050" cy="446088"/>
            </a:xfrm>
            <a:custGeom>
              <a:avLst/>
              <a:gdLst>
                <a:gd name="T0" fmla="*/ 45 w 292"/>
                <a:gd name="T1" fmla="*/ 246 h 246"/>
                <a:gd name="T2" fmla="*/ 52 w 292"/>
                <a:gd name="T3" fmla="*/ 246 h 246"/>
                <a:gd name="T4" fmla="*/ 251 w 292"/>
                <a:gd name="T5" fmla="*/ 246 h 246"/>
                <a:gd name="T6" fmla="*/ 292 w 292"/>
                <a:gd name="T7" fmla="*/ 146 h 246"/>
                <a:gd name="T8" fmla="*/ 146 w 292"/>
                <a:gd name="T9" fmla="*/ 0 h 246"/>
                <a:gd name="T10" fmla="*/ 0 w 292"/>
                <a:gd name="T11" fmla="*/ 146 h 246"/>
                <a:gd name="T12" fmla="*/ 40 w 292"/>
                <a:gd name="T13" fmla="*/ 246 h 246"/>
                <a:gd name="T14" fmla="*/ 43 w 292"/>
                <a:gd name="T15" fmla="*/ 246 h 246"/>
                <a:gd name="T16" fmla="*/ 45 w 292"/>
                <a:gd name="T17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2" h="246">
                  <a:moveTo>
                    <a:pt x="45" y="246"/>
                  </a:moveTo>
                  <a:cubicBezTo>
                    <a:pt x="47" y="246"/>
                    <a:pt x="50" y="246"/>
                    <a:pt x="52" y="246"/>
                  </a:cubicBezTo>
                  <a:cubicBezTo>
                    <a:pt x="251" y="246"/>
                    <a:pt x="251" y="246"/>
                    <a:pt x="251" y="246"/>
                  </a:cubicBezTo>
                  <a:cubicBezTo>
                    <a:pt x="276" y="220"/>
                    <a:pt x="292" y="185"/>
                    <a:pt x="292" y="146"/>
                  </a:cubicBezTo>
                  <a:cubicBezTo>
                    <a:pt x="292" y="65"/>
                    <a:pt x="226" y="0"/>
                    <a:pt x="146" y="0"/>
                  </a:cubicBezTo>
                  <a:cubicBezTo>
                    <a:pt x="65" y="0"/>
                    <a:pt x="0" y="65"/>
                    <a:pt x="0" y="146"/>
                  </a:cubicBezTo>
                  <a:cubicBezTo>
                    <a:pt x="0" y="185"/>
                    <a:pt x="15" y="220"/>
                    <a:pt x="40" y="246"/>
                  </a:cubicBezTo>
                  <a:cubicBezTo>
                    <a:pt x="41" y="246"/>
                    <a:pt x="42" y="246"/>
                    <a:pt x="43" y="246"/>
                  </a:cubicBezTo>
                  <a:cubicBezTo>
                    <a:pt x="43" y="246"/>
                    <a:pt x="44" y="246"/>
                    <a:pt x="45" y="2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4597400" y="4059238"/>
              <a:ext cx="1001713" cy="257175"/>
            </a:xfrm>
            <a:custGeom>
              <a:avLst/>
              <a:gdLst>
                <a:gd name="T0" fmla="*/ 547 w 555"/>
                <a:gd name="T1" fmla="*/ 124 h 142"/>
                <a:gd name="T2" fmla="*/ 445 w 555"/>
                <a:gd name="T3" fmla="*/ 11 h 142"/>
                <a:gd name="T4" fmla="*/ 403 w 555"/>
                <a:gd name="T5" fmla="*/ 0 h 142"/>
                <a:gd name="T6" fmla="*/ 395 w 555"/>
                <a:gd name="T7" fmla="*/ 0 h 142"/>
                <a:gd name="T8" fmla="*/ 160 w 555"/>
                <a:gd name="T9" fmla="*/ 0 h 142"/>
                <a:gd name="T10" fmla="*/ 152 w 555"/>
                <a:gd name="T11" fmla="*/ 0 h 142"/>
                <a:gd name="T12" fmla="*/ 110 w 555"/>
                <a:gd name="T13" fmla="*/ 11 h 142"/>
                <a:gd name="T14" fmla="*/ 40 w 555"/>
                <a:gd name="T15" fmla="*/ 69 h 142"/>
                <a:gd name="T16" fmla="*/ 0 w 555"/>
                <a:gd name="T17" fmla="*/ 142 h 142"/>
                <a:gd name="T18" fmla="*/ 555 w 555"/>
                <a:gd name="T19" fmla="*/ 142 h 142"/>
                <a:gd name="T20" fmla="*/ 547 w 555"/>
                <a:gd name="T21" fmla="*/ 12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5" h="142">
                  <a:moveTo>
                    <a:pt x="547" y="124"/>
                  </a:moveTo>
                  <a:cubicBezTo>
                    <a:pt x="518" y="60"/>
                    <a:pt x="477" y="26"/>
                    <a:pt x="445" y="11"/>
                  </a:cubicBezTo>
                  <a:cubicBezTo>
                    <a:pt x="424" y="2"/>
                    <a:pt x="408" y="0"/>
                    <a:pt x="403" y="0"/>
                  </a:cubicBezTo>
                  <a:cubicBezTo>
                    <a:pt x="400" y="0"/>
                    <a:pt x="397" y="0"/>
                    <a:pt x="395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58" y="0"/>
                    <a:pt x="155" y="0"/>
                    <a:pt x="152" y="0"/>
                  </a:cubicBezTo>
                  <a:cubicBezTo>
                    <a:pt x="147" y="0"/>
                    <a:pt x="131" y="2"/>
                    <a:pt x="110" y="11"/>
                  </a:cubicBezTo>
                  <a:cubicBezTo>
                    <a:pt x="89" y="21"/>
                    <a:pt x="63" y="39"/>
                    <a:pt x="40" y="69"/>
                  </a:cubicBezTo>
                  <a:cubicBezTo>
                    <a:pt x="26" y="89"/>
                    <a:pt x="12" y="113"/>
                    <a:pt x="0" y="142"/>
                  </a:cubicBezTo>
                  <a:cubicBezTo>
                    <a:pt x="555" y="142"/>
                    <a:pt x="555" y="142"/>
                    <a:pt x="555" y="142"/>
                  </a:cubicBezTo>
                  <a:cubicBezTo>
                    <a:pt x="553" y="136"/>
                    <a:pt x="550" y="130"/>
                    <a:pt x="547" y="1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1631950" y="3117851"/>
              <a:ext cx="433388" cy="434975"/>
            </a:xfrm>
            <a:custGeom>
              <a:avLst/>
              <a:gdLst>
                <a:gd name="T0" fmla="*/ 120 w 240"/>
                <a:gd name="T1" fmla="*/ 240 h 240"/>
                <a:gd name="T2" fmla="*/ 198 w 240"/>
                <a:gd name="T3" fmla="*/ 211 h 240"/>
                <a:gd name="T4" fmla="*/ 225 w 240"/>
                <a:gd name="T5" fmla="*/ 177 h 240"/>
                <a:gd name="T6" fmla="*/ 240 w 240"/>
                <a:gd name="T7" fmla="*/ 120 h 240"/>
                <a:gd name="T8" fmla="*/ 120 w 240"/>
                <a:gd name="T9" fmla="*/ 0 h 240"/>
                <a:gd name="T10" fmla="*/ 0 w 240"/>
                <a:gd name="T11" fmla="*/ 120 h 240"/>
                <a:gd name="T12" fmla="*/ 120 w 240"/>
                <a:gd name="T13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240">
                  <a:moveTo>
                    <a:pt x="120" y="240"/>
                  </a:moveTo>
                  <a:cubicBezTo>
                    <a:pt x="150" y="240"/>
                    <a:pt x="177" y="229"/>
                    <a:pt x="198" y="211"/>
                  </a:cubicBezTo>
                  <a:cubicBezTo>
                    <a:pt x="205" y="199"/>
                    <a:pt x="215" y="187"/>
                    <a:pt x="225" y="177"/>
                  </a:cubicBezTo>
                  <a:cubicBezTo>
                    <a:pt x="235" y="160"/>
                    <a:pt x="240" y="141"/>
                    <a:pt x="240" y="120"/>
                  </a:cubicBezTo>
                  <a:cubicBezTo>
                    <a:pt x="240" y="53"/>
                    <a:pt x="186" y="0"/>
                    <a:pt x="120" y="0"/>
                  </a:cubicBezTo>
                  <a:cubicBezTo>
                    <a:pt x="54" y="0"/>
                    <a:pt x="0" y="53"/>
                    <a:pt x="0" y="120"/>
                  </a:cubicBezTo>
                  <a:cubicBezTo>
                    <a:pt x="0" y="186"/>
                    <a:pt x="54" y="240"/>
                    <a:pt x="120" y="2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2301875" y="3117851"/>
              <a:ext cx="430213" cy="434975"/>
            </a:xfrm>
            <a:custGeom>
              <a:avLst/>
              <a:gdLst>
                <a:gd name="T0" fmla="*/ 97 w 239"/>
                <a:gd name="T1" fmla="*/ 237 h 240"/>
                <a:gd name="T2" fmla="*/ 119 w 239"/>
                <a:gd name="T3" fmla="*/ 240 h 240"/>
                <a:gd name="T4" fmla="*/ 239 w 239"/>
                <a:gd name="T5" fmla="*/ 120 h 240"/>
                <a:gd name="T6" fmla="*/ 119 w 239"/>
                <a:gd name="T7" fmla="*/ 0 h 240"/>
                <a:gd name="T8" fmla="*/ 0 w 239"/>
                <a:gd name="T9" fmla="*/ 120 h 240"/>
                <a:gd name="T10" fmla="*/ 2 w 239"/>
                <a:gd name="T11" fmla="*/ 146 h 240"/>
                <a:gd name="T12" fmla="*/ 97 w 239"/>
                <a:gd name="T13" fmla="*/ 237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9" h="240">
                  <a:moveTo>
                    <a:pt x="97" y="237"/>
                  </a:moveTo>
                  <a:cubicBezTo>
                    <a:pt x="104" y="239"/>
                    <a:pt x="112" y="240"/>
                    <a:pt x="119" y="240"/>
                  </a:cubicBezTo>
                  <a:cubicBezTo>
                    <a:pt x="186" y="240"/>
                    <a:pt x="239" y="186"/>
                    <a:pt x="239" y="120"/>
                  </a:cubicBezTo>
                  <a:cubicBezTo>
                    <a:pt x="239" y="53"/>
                    <a:pt x="186" y="0"/>
                    <a:pt x="119" y="0"/>
                  </a:cubicBezTo>
                  <a:cubicBezTo>
                    <a:pt x="53" y="0"/>
                    <a:pt x="0" y="53"/>
                    <a:pt x="0" y="120"/>
                  </a:cubicBezTo>
                  <a:cubicBezTo>
                    <a:pt x="0" y="129"/>
                    <a:pt x="1" y="137"/>
                    <a:pt x="2" y="146"/>
                  </a:cubicBezTo>
                  <a:cubicBezTo>
                    <a:pt x="46" y="160"/>
                    <a:pt x="81" y="194"/>
                    <a:pt x="97" y="2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2968625" y="3117851"/>
              <a:ext cx="433388" cy="422275"/>
            </a:xfrm>
            <a:custGeom>
              <a:avLst/>
              <a:gdLst>
                <a:gd name="T0" fmla="*/ 219 w 240"/>
                <a:gd name="T1" fmla="*/ 138 h 233"/>
                <a:gd name="T2" fmla="*/ 238 w 240"/>
                <a:gd name="T3" fmla="*/ 139 h 233"/>
                <a:gd name="T4" fmla="*/ 240 w 240"/>
                <a:gd name="T5" fmla="*/ 120 h 233"/>
                <a:gd name="T6" fmla="*/ 120 w 240"/>
                <a:gd name="T7" fmla="*/ 0 h 233"/>
                <a:gd name="T8" fmla="*/ 0 w 240"/>
                <a:gd name="T9" fmla="*/ 120 h 233"/>
                <a:gd name="T10" fmla="*/ 80 w 240"/>
                <a:gd name="T11" fmla="*/ 233 h 233"/>
                <a:gd name="T12" fmla="*/ 219 w 240"/>
                <a:gd name="T13" fmla="*/ 138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233">
                  <a:moveTo>
                    <a:pt x="219" y="138"/>
                  </a:moveTo>
                  <a:cubicBezTo>
                    <a:pt x="226" y="138"/>
                    <a:pt x="232" y="138"/>
                    <a:pt x="238" y="139"/>
                  </a:cubicBezTo>
                  <a:cubicBezTo>
                    <a:pt x="239" y="133"/>
                    <a:pt x="240" y="126"/>
                    <a:pt x="240" y="120"/>
                  </a:cubicBezTo>
                  <a:cubicBezTo>
                    <a:pt x="240" y="53"/>
                    <a:pt x="186" y="0"/>
                    <a:pt x="120" y="0"/>
                  </a:cubicBezTo>
                  <a:cubicBezTo>
                    <a:pt x="54" y="0"/>
                    <a:pt x="0" y="53"/>
                    <a:pt x="0" y="120"/>
                  </a:cubicBezTo>
                  <a:cubicBezTo>
                    <a:pt x="0" y="172"/>
                    <a:pt x="33" y="216"/>
                    <a:pt x="80" y="233"/>
                  </a:cubicBezTo>
                  <a:cubicBezTo>
                    <a:pt x="102" y="177"/>
                    <a:pt x="156" y="138"/>
                    <a:pt x="219" y="1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20"/>
            <p:cNvSpPr>
              <a:spLocks noChangeArrowheads="1"/>
            </p:cNvSpPr>
            <p:nvPr/>
          </p:nvSpPr>
          <p:spPr bwMode="auto">
            <a:xfrm>
              <a:off x="3636963" y="3117851"/>
              <a:ext cx="433388" cy="43497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4305300" y="3117851"/>
              <a:ext cx="431800" cy="333375"/>
            </a:xfrm>
            <a:custGeom>
              <a:avLst/>
              <a:gdLst>
                <a:gd name="T0" fmla="*/ 221 w 240"/>
                <a:gd name="T1" fmla="*/ 184 h 184"/>
                <a:gd name="T2" fmla="*/ 240 w 240"/>
                <a:gd name="T3" fmla="*/ 120 h 184"/>
                <a:gd name="T4" fmla="*/ 120 w 240"/>
                <a:gd name="T5" fmla="*/ 0 h 184"/>
                <a:gd name="T6" fmla="*/ 0 w 240"/>
                <a:gd name="T7" fmla="*/ 120 h 184"/>
                <a:gd name="T8" fmla="*/ 14 w 240"/>
                <a:gd name="T9" fmla="*/ 176 h 184"/>
                <a:gd name="T10" fmla="*/ 113 w 240"/>
                <a:gd name="T11" fmla="*/ 138 h 184"/>
                <a:gd name="T12" fmla="*/ 221 w 240"/>
                <a:gd name="T13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184">
                  <a:moveTo>
                    <a:pt x="221" y="184"/>
                  </a:moveTo>
                  <a:cubicBezTo>
                    <a:pt x="233" y="165"/>
                    <a:pt x="240" y="143"/>
                    <a:pt x="240" y="120"/>
                  </a:cubicBezTo>
                  <a:cubicBezTo>
                    <a:pt x="240" y="53"/>
                    <a:pt x="186" y="0"/>
                    <a:pt x="120" y="0"/>
                  </a:cubicBezTo>
                  <a:cubicBezTo>
                    <a:pt x="54" y="0"/>
                    <a:pt x="0" y="53"/>
                    <a:pt x="0" y="120"/>
                  </a:cubicBezTo>
                  <a:cubicBezTo>
                    <a:pt x="0" y="140"/>
                    <a:pt x="5" y="159"/>
                    <a:pt x="14" y="176"/>
                  </a:cubicBezTo>
                  <a:cubicBezTo>
                    <a:pt x="41" y="152"/>
                    <a:pt x="75" y="138"/>
                    <a:pt x="113" y="138"/>
                  </a:cubicBezTo>
                  <a:cubicBezTo>
                    <a:pt x="156" y="138"/>
                    <a:pt x="194" y="156"/>
                    <a:pt x="221" y="18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22"/>
            <p:cNvSpPr>
              <a:spLocks noChangeArrowheads="1"/>
            </p:cNvSpPr>
            <p:nvPr/>
          </p:nvSpPr>
          <p:spPr bwMode="auto">
            <a:xfrm>
              <a:off x="4973638" y="3117851"/>
              <a:ext cx="431800" cy="43497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5641975" y="3117851"/>
              <a:ext cx="433388" cy="428625"/>
            </a:xfrm>
            <a:custGeom>
              <a:avLst/>
              <a:gdLst>
                <a:gd name="T0" fmla="*/ 240 w 240"/>
                <a:gd name="T1" fmla="*/ 120 h 236"/>
                <a:gd name="T2" fmla="*/ 120 w 240"/>
                <a:gd name="T3" fmla="*/ 0 h 236"/>
                <a:gd name="T4" fmla="*/ 0 w 240"/>
                <a:gd name="T5" fmla="*/ 120 h 236"/>
                <a:gd name="T6" fmla="*/ 2 w 240"/>
                <a:gd name="T7" fmla="*/ 138 h 236"/>
                <a:gd name="T8" fmla="*/ 6 w 240"/>
                <a:gd name="T9" fmla="*/ 138 h 236"/>
                <a:gd name="T10" fmla="*/ 147 w 240"/>
                <a:gd name="T11" fmla="*/ 236 h 236"/>
                <a:gd name="T12" fmla="*/ 240 w 240"/>
                <a:gd name="T13" fmla="*/ 12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236">
                  <a:moveTo>
                    <a:pt x="240" y="120"/>
                  </a:moveTo>
                  <a:cubicBezTo>
                    <a:pt x="240" y="53"/>
                    <a:pt x="186" y="0"/>
                    <a:pt x="120" y="0"/>
                  </a:cubicBezTo>
                  <a:cubicBezTo>
                    <a:pt x="54" y="0"/>
                    <a:pt x="0" y="53"/>
                    <a:pt x="0" y="120"/>
                  </a:cubicBezTo>
                  <a:cubicBezTo>
                    <a:pt x="0" y="126"/>
                    <a:pt x="1" y="132"/>
                    <a:pt x="2" y="138"/>
                  </a:cubicBezTo>
                  <a:cubicBezTo>
                    <a:pt x="3" y="138"/>
                    <a:pt x="5" y="138"/>
                    <a:pt x="6" y="138"/>
                  </a:cubicBezTo>
                  <a:cubicBezTo>
                    <a:pt x="71" y="138"/>
                    <a:pt x="126" y="179"/>
                    <a:pt x="147" y="236"/>
                  </a:cubicBezTo>
                  <a:cubicBezTo>
                    <a:pt x="200" y="224"/>
                    <a:pt x="240" y="176"/>
                    <a:pt x="240" y="1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6310313" y="3117851"/>
              <a:ext cx="431800" cy="434975"/>
            </a:xfrm>
            <a:custGeom>
              <a:avLst/>
              <a:gdLst>
                <a:gd name="T0" fmla="*/ 238 w 240"/>
                <a:gd name="T1" fmla="*/ 142 h 240"/>
                <a:gd name="T2" fmla="*/ 240 w 240"/>
                <a:gd name="T3" fmla="*/ 120 h 240"/>
                <a:gd name="T4" fmla="*/ 120 w 240"/>
                <a:gd name="T5" fmla="*/ 0 h 240"/>
                <a:gd name="T6" fmla="*/ 0 w 240"/>
                <a:gd name="T7" fmla="*/ 120 h 240"/>
                <a:gd name="T8" fmla="*/ 120 w 240"/>
                <a:gd name="T9" fmla="*/ 240 h 240"/>
                <a:gd name="T10" fmla="*/ 128 w 240"/>
                <a:gd name="T11" fmla="*/ 239 h 240"/>
                <a:gd name="T12" fmla="*/ 238 w 240"/>
                <a:gd name="T13" fmla="*/ 142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240">
                  <a:moveTo>
                    <a:pt x="238" y="142"/>
                  </a:moveTo>
                  <a:cubicBezTo>
                    <a:pt x="239" y="134"/>
                    <a:pt x="240" y="127"/>
                    <a:pt x="240" y="120"/>
                  </a:cubicBezTo>
                  <a:cubicBezTo>
                    <a:pt x="240" y="53"/>
                    <a:pt x="186" y="0"/>
                    <a:pt x="120" y="0"/>
                  </a:cubicBezTo>
                  <a:cubicBezTo>
                    <a:pt x="54" y="0"/>
                    <a:pt x="0" y="53"/>
                    <a:pt x="0" y="120"/>
                  </a:cubicBezTo>
                  <a:cubicBezTo>
                    <a:pt x="0" y="186"/>
                    <a:pt x="54" y="240"/>
                    <a:pt x="120" y="240"/>
                  </a:cubicBezTo>
                  <a:cubicBezTo>
                    <a:pt x="123" y="240"/>
                    <a:pt x="126" y="239"/>
                    <a:pt x="128" y="239"/>
                  </a:cubicBezTo>
                  <a:cubicBezTo>
                    <a:pt x="145" y="190"/>
                    <a:pt x="187" y="153"/>
                    <a:pt x="238" y="1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6954838" y="3117851"/>
              <a:ext cx="430213" cy="434975"/>
            </a:xfrm>
            <a:custGeom>
              <a:avLst/>
              <a:gdLst>
                <a:gd name="T0" fmla="*/ 0 w 239"/>
                <a:gd name="T1" fmla="*/ 120 h 240"/>
                <a:gd name="T2" fmla="*/ 14 w 239"/>
                <a:gd name="T3" fmla="*/ 177 h 240"/>
                <a:gd name="T4" fmla="*/ 42 w 239"/>
                <a:gd name="T5" fmla="*/ 211 h 240"/>
                <a:gd name="T6" fmla="*/ 120 w 239"/>
                <a:gd name="T7" fmla="*/ 240 h 240"/>
                <a:gd name="T8" fmla="*/ 239 w 239"/>
                <a:gd name="T9" fmla="*/ 120 h 240"/>
                <a:gd name="T10" fmla="*/ 120 w 239"/>
                <a:gd name="T11" fmla="*/ 0 h 240"/>
                <a:gd name="T12" fmla="*/ 0 w 239"/>
                <a:gd name="T13" fmla="*/ 12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9" h="240">
                  <a:moveTo>
                    <a:pt x="0" y="120"/>
                  </a:moveTo>
                  <a:cubicBezTo>
                    <a:pt x="0" y="141"/>
                    <a:pt x="5" y="160"/>
                    <a:pt x="14" y="177"/>
                  </a:cubicBezTo>
                  <a:cubicBezTo>
                    <a:pt x="25" y="187"/>
                    <a:pt x="34" y="199"/>
                    <a:pt x="42" y="211"/>
                  </a:cubicBezTo>
                  <a:cubicBezTo>
                    <a:pt x="63" y="229"/>
                    <a:pt x="90" y="240"/>
                    <a:pt x="120" y="240"/>
                  </a:cubicBezTo>
                  <a:cubicBezTo>
                    <a:pt x="186" y="240"/>
                    <a:pt x="239" y="186"/>
                    <a:pt x="239" y="120"/>
                  </a:cubicBezTo>
                  <a:cubicBezTo>
                    <a:pt x="239" y="53"/>
                    <a:pt x="186" y="0"/>
                    <a:pt x="120" y="0"/>
                  </a:cubicBezTo>
                  <a:cubicBezTo>
                    <a:pt x="53" y="0"/>
                    <a:pt x="0" y="53"/>
                    <a:pt x="0" y="1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26"/>
            <p:cNvSpPr>
              <a:spLocks noChangeArrowheads="1"/>
            </p:cNvSpPr>
            <p:nvPr/>
          </p:nvSpPr>
          <p:spPr bwMode="auto">
            <a:xfrm>
              <a:off x="1973263" y="3390901"/>
              <a:ext cx="495300" cy="49688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27"/>
            <p:cNvSpPr>
              <a:spLocks noChangeArrowheads="1"/>
            </p:cNvSpPr>
            <p:nvPr/>
          </p:nvSpPr>
          <p:spPr bwMode="auto">
            <a:xfrm>
              <a:off x="3117850" y="3390901"/>
              <a:ext cx="495300" cy="49688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28"/>
            <p:cNvSpPr>
              <a:spLocks noChangeArrowheads="1"/>
            </p:cNvSpPr>
            <p:nvPr/>
          </p:nvSpPr>
          <p:spPr bwMode="auto">
            <a:xfrm>
              <a:off x="4260850" y="3390901"/>
              <a:ext cx="496888" cy="49688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Oval 29"/>
            <p:cNvSpPr>
              <a:spLocks noChangeArrowheads="1"/>
            </p:cNvSpPr>
            <p:nvPr/>
          </p:nvSpPr>
          <p:spPr bwMode="auto">
            <a:xfrm>
              <a:off x="5405438" y="3390901"/>
              <a:ext cx="495300" cy="49688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30"/>
            <p:cNvSpPr>
              <a:spLocks noChangeArrowheads="1"/>
            </p:cNvSpPr>
            <p:nvPr/>
          </p:nvSpPr>
          <p:spPr bwMode="auto">
            <a:xfrm>
              <a:off x="6550025" y="3390901"/>
              <a:ext cx="493713" cy="49688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3966678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标注 4"/>
          <p:cNvSpPr/>
          <p:nvPr/>
        </p:nvSpPr>
        <p:spPr>
          <a:xfrm>
            <a:off x="5495167" y="3459353"/>
            <a:ext cx="1533847" cy="624036"/>
          </a:xfrm>
          <a:prstGeom prst="wedgeRoundRectCallout">
            <a:avLst>
              <a:gd name="adj1" fmla="val -34940"/>
              <a:gd name="adj2" fmla="val -92062"/>
              <a:gd name="adj3" fmla="val 16667"/>
            </a:avLst>
          </a:prstGeom>
          <a:solidFill>
            <a:schemeClr val="bg1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8" name="图片 16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483518"/>
            <a:ext cx="3063416" cy="3628070"/>
          </a:xfrm>
          <a:prstGeom prst="rect">
            <a:avLst/>
          </a:prstGeom>
        </p:spPr>
      </p:pic>
      <p:sp>
        <p:nvSpPr>
          <p:cNvPr id="170" name="矩形 169"/>
          <p:cNvSpPr/>
          <p:nvPr/>
        </p:nvSpPr>
        <p:spPr>
          <a:xfrm>
            <a:off x="4157618" y="465156"/>
            <a:ext cx="410445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使用快捷键</a:t>
            </a:r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Ctrl+shift+G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将文件转换成如图所示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2" name="矩形 171"/>
          <p:cNvSpPr/>
          <p:nvPr/>
        </p:nvSpPr>
        <p:spPr>
          <a:xfrm>
            <a:off x="5502147" y="3523763"/>
            <a:ext cx="17748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FEEA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800" b="1" dirty="0" smtClean="0">
                <a:solidFill>
                  <a:srgbClr val="FEEA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“是”</a:t>
            </a:r>
            <a:endParaRPr lang="zh-CN" altLang="en-US" sz="2800" b="1" dirty="0">
              <a:solidFill>
                <a:srgbClr val="FEEA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81391" y="4384903"/>
            <a:ext cx="56220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怎样完成从</a:t>
            </a:r>
            <a:r>
              <a:rPr lang="zh-CN" altLang="en-US" sz="3600" b="1" dirty="0">
                <a:solidFill>
                  <a:srgbClr val="FEEA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r>
              <a:rPr lang="zh-CN" altLang="en-US" sz="3600" b="1" dirty="0">
                <a:solidFill>
                  <a:srgbClr val="FEEA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的转化？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593567" y="2284051"/>
            <a:ext cx="2843280" cy="947760"/>
            <a:chOff x="4276725" y="2194724"/>
            <a:chExt cx="3672408" cy="1224136"/>
          </a:xfrm>
        </p:grpSpPr>
        <p:pic>
          <p:nvPicPr>
            <p:cNvPr id="171" name="图片 170"/>
            <p:cNvPicPr>
              <a:picLocks noChangeAspect="1"/>
            </p:cNvPicPr>
            <p:nvPr/>
          </p:nvPicPr>
          <p:blipFill rotWithShape="1">
            <a:blip r:embed="rId3"/>
            <a:srcRect l="1865" t="5346" r="2997" b="3790"/>
            <a:stretch/>
          </p:blipFill>
          <p:spPr>
            <a:xfrm>
              <a:off x="4276725" y="2194724"/>
              <a:ext cx="3672408" cy="1224136"/>
            </a:xfrm>
            <a:prstGeom prst="rect">
              <a:avLst/>
            </a:prstGeom>
          </p:spPr>
        </p:pic>
        <p:sp>
          <p:nvSpPr>
            <p:cNvPr id="2" name="圆角矩形 1"/>
            <p:cNvSpPr/>
            <p:nvPr/>
          </p:nvSpPr>
          <p:spPr>
            <a:xfrm>
              <a:off x="5436096" y="3071266"/>
              <a:ext cx="720080" cy="286188"/>
            </a:xfrm>
            <a:prstGeom prst="roundRect">
              <a:avLst>
                <a:gd name="adj" fmla="val 9940"/>
              </a:avLst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右箭头 2"/>
          <p:cNvSpPr/>
          <p:nvPr/>
        </p:nvSpPr>
        <p:spPr>
          <a:xfrm rot="5400000">
            <a:off x="5926332" y="1772280"/>
            <a:ext cx="317353" cy="321364"/>
          </a:xfrm>
          <a:prstGeom prst="rightArrow">
            <a:avLst/>
          </a:prstGeom>
          <a:solidFill>
            <a:schemeClr val="bg1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88332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406736"/>
            <a:ext cx="3063416" cy="362807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256768" y="2722746"/>
            <a:ext cx="3860151" cy="934854"/>
            <a:chOff x="4256768" y="2722746"/>
            <a:chExt cx="3860151" cy="934854"/>
          </a:xfrm>
        </p:grpSpPr>
        <p:sp>
          <p:nvSpPr>
            <p:cNvPr id="4" name="矩形 3"/>
            <p:cNvSpPr/>
            <p:nvPr/>
          </p:nvSpPr>
          <p:spPr>
            <a:xfrm>
              <a:off x="4256768" y="2722746"/>
              <a:ext cx="3843624" cy="934854"/>
            </a:xfrm>
            <a:prstGeom prst="rect">
              <a:avLst/>
            </a:prstGeom>
            <a:solidFill>
              <a:schemeClr val="bg1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4347510" y="2832995"/>
              <a:ext cx="3769409" cy="730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zh-CN" altLang="en-US" b="1" dirty="0" smtClean="0">
                  <a:solidFill>
                    <a:srgbClr val="FEEA1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这个时候文件都是可编辑状态啦，可以随意更改色彩，大小</a:t>
              </a:r>
              <a:endParaRPr lang="zh-CN" altLang="en-US" b="1" dirty="0">
                <a:solidFill>
                  <a:srgbClr val="FEEA1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681391" y="4384903"/>
            <a:ext cx="56220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怎样完成从</a:t>
            </a:r>
            <a:r>
              <a:rPr lang="zh-CN" altLang="en-US" sz="3600" b="1" dirty="0">
                <a:solidFill>
                  <a:srgbClr val="FEEA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r>
              <a:rPr lang="zh-CN" altLang="en-US" sz="3600" b="1" dirty="0">
                <a:solidFill>
                  <a:srgbClr val="FEEA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的转化？</a:t>
            </a:r>
          </a:p>
        </p:txBody>
      </p:sp>
      <p:sp>
        <p:nvSpPr>
          <p:cNvPr id="7" name="矩形 6"/>
          <p:cNvSpPr/>
          <p:nvPr/>
        </p:nvSpPr>
        <p:spPr>
          <a:xfrm>
            <a:off x="4157618" y="465156"/>
            <a:ext cx="410445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然后再重复快捷键</a:t>
            </a:r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Ctrl+shift+G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将文件进行解除组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合</a:t>
            </a:r>
          </a:p>
        </p:txBody>
      </p:sp>
      <p:sp>
        <p:nvSpPr>
          <p:cNvPr id="8" name="右箭头 7"/>
          <p:cNvSpPr/>
          <p:nvPr/>
        </p:nvSpPr>
        <p:spPr>
          <a:xfrm rot="10800000">
            <a:off x="4206634" y="1936718"/>
            <a:ext cx="1005535" cy="455281"/>
          </a:xfrm>
          <a:prstGeom prst="rightArrow">
            <a:avLst/>
          </a:prstGeom>
          <a:solidFill>
            <a:schemeClr val="bg1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782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" name="组合 166"/>
          <p:cNvGrpSpPr/>
          <p:nvPr/>
        </p:nvGrpSpPr>
        <p:grpSpPr>
          <a:xfrm>
            <a:off x="616145" y="675924"/>
            <a:ext cx="2403474" cy="3030537"/>
            <a:chOff x="665006" y="675924"/>
            <a:chExt cx="2403474" cy="3030537"/>
          </a:xfrm>
        </p:grpSpPr>
        <p:sp>
          <p:nvSpPr>
            <p:cNvPr id="2" name="AutoShape 3"/>
            <p:cNvSpPr>
              <a:spLocks noChangeAspect="1" noChangeArrowheads="1" noTextEdit="1"/>
            </p:cNvSpPr>
            <p:nvPr/>
          </p:nvSpPr>
          <p:spPr bwMode="auto">
            <a:xfrm>
              <a:off x="669768" y="675924"/>
              <a:ext cx="2398712" cy="3030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665006" y="675924"/>
              <a:ext cx="2398712" cy="846137"/>
            </a:xfrm>
            <a:custGeom>
              <a:avLst/>
              <a:gdLst>
                <a:gd name="T0" fmla="*/ 0 w 1511"/>
                <a:gd name="T1" fmla="*/ 142 h 533"/>
                <a:gd name="T2" fmla="*/ 0 w 1511"/>
                <a:gd name="T3" fmla="*/ 533 h 533"/>
                <a:gd name="T4" fmla="*/ 1511 w 1511"/>
                <a:gd name="T5" fmla="*/ 533 h 533"/>
                <a:gd name="T6" fmla="*/ 1511 w 1511"/>
                <a:gd name="T7" fmla="*/ 142 h 533"/>
                <a:gd name="T8" fmla="*/ 750 w 1511"/>
                <a:gd name="T9" fmla="*/ 0 h 533"/>
                <a:gd name="T10" fmla="*/ 0 w 1511"/>
                <a:gd name="T11" fmla="*/ 142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1" h="533">
                  <a:moveTo>
                    <a:pt x="0" y="142"/>
                  </a:moveTo>
                  <a:lnTo>
                    <a:pt x="0" y="533"/>
                  </a:lnTo>
                  <a:lnTo>
                    <a:pt x="1511" y="533"/>
                  </a:lnTo>
                  <a:lnTo>
                    <a:pt x="1511" y="142"/>
                  </a:lnTo>
                  <a:lnTo>
                    <a:pt x="750" y="0"/>
                  </a:lnTo>
                  <a:lnTo>
                    <a:pt x="0" y="142"/>
                  </a:lnTo>
                  <a:close/>
                </a:path>
              </a:pathLst>
            </a:custGeom>
            <a:solidFill>
              <a:srgbClr val="22B5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665006" y="1418874"/>
              <a:ext cx="2398712" cy="844550"/>
            </a:xfrm>
            <a:custGeom>
              <a:avLst/>
              <a:gdLst>
                <a:gd name="T0" fmla="*/ 0 w 1511"/>
                <a:gd name="T1" fmla="*/ 145 h 532"/>
                <a:gd name="T2" fmla="*/ 0 w 1511"/>
                <a:gd name="T3" fmla="*/ 532 h 532"/>
                <a:gd name="T4" fmla="*/ 1511 w 1511"/>
                <a:gd name="T5" fmla="*/ 532 h 532"/>
                <a:gd name="T6" fmla="*/ 1511 w 1511"/>
                <a:gd name="T7" fmla="*/ 145 h 532"/>
                <a:gd name="T8" fmla="*/ 750 w 1511"/>
                <a:gd name="T9" fmla="*/ 0 h 532"/>
                <a:gd name="T10" fmla="*/ 0 w 1511"/>
                <a:gd name="T11" fmla="*/ 145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1" h="532">
                  <a:moveTo>
                    <a:pt x="0" y="145"/>
                  </a:moveTo>
                  <a:lnTo>
                    <a:pt x="0" y="532"/>
                  </a:lnTo>
                  <a:lnTo>
                    <a:pt x="1511" y="532"/>
                  </a:lnTo>
                  <a:lnTo>
                    <a:pt x="1511" y="145"/>
                  </a:lnTo>
                  <a:lnTo>
                    <a:pt x="750" y="0"/>
                  </a:lnTo>
                  <a:lnTo>
                    <a:pt x="0" y="145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665006" y="2133249"/>
              <a:ext cx="2398712" cy="844550"/>
            </a:xfrm>
            <a:custGeom>
              <a:avLst/>
              <a:gdLst>
                <a:gd name="T0" fmla="*/ 0 w 1511"/>
                <a:gd name="T1" fmla="*/ 145 h 532"/>
                <a:gd name="T2" fmla="*/ 0 w 1511"/>
                <a:gd name="T3" fmla="*/ 532 h 532"/>
                <a:gd name="T4" fmla="*/ 1511 w 1511"/>
                <a:gd name="T5" fmla="*/ 532 h 532"/>
                <a:gd name="T6" fmla="*/ 1511 w 1511"/>
                <a:gd name="T7" fmla="*/ 145 h 532"/>
                <a:gd name="T8" fmla="*/ 750 w 1511"/>
                <a:gd name="T9" fmla="*/ 0 h 532"/>
                <a:gd name="T10" fmla="*/ 0 w 1511"/>
                <a:gd name="T11" fmla="*/ 145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1" h="532">
                  <a:moveTo>
                    <a:pt x="0" y="145"/>
                  </a:moveTo>
                  <a:lnTo>
                    <a:pt x="0" y="532"/>
                  </a:lnTo>
                  <a:lnTo>
                    <a:pt x="1511" y="532"/>
                  </a:lnTo>
                  <a:lnTo>
                    <a:pt x="1511" y="145"/>
                  </a:lnTo>
                  <a:lnTo>
                    <a:pt x="750" y="0"/>
                  </a:lnTo>
                  <a:lnTo>
                    <a:pt x="0" y="145"/>
                  </a:lnTo>
                  <a:close/>
                </a:path>
              </a:pathLst>
            </a:custGeom>
            <a:solidFill>
              <a:srgbClr val="8CC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665006" y="2865086"/>
              <a:ext cx="2398712" cy="841375"/>
            </a:xfrm>
            <a:custGeom>
              <a:avLst/>
              <a:gdLst>
                <a:gd name="T0" fmla="*/ 0 w 1511"/>
                <a:gd name="T1" fmla="*/ 142 h 530"/>
                <a:gd name="T2" fmla="*/ 0 w 1511"/>
                <a:gd name="T3" fmla="*/ 530 h 530"/>
                <a:gd name="T4" fmla="*/ 1511 w 1511"/>
                <a:gd name="T5" fmla="*/ 530 h 530"/>
                <a:gd name="T6" fmla="*/ 1511 w 1511"/>
                <a:gd name="T7" fmla="*/ 142 h 530"/>
                <a:gd name="T8" fmla="*/ 750 w 1511"/>
                <a:gd name="T9" fmla="*/ 0 h 530"/>
                <a:gd name="T10" fmla="*/ 0 w 1511"/>
                <a:gd name="T11" fmla="*/ 142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1" h="530">
                  <a:moveTo>
                    <a:pt x="0" y="142"/>
                  </a:moveTo>
                  <a:lnTo>
                    <a:pt x="0" y="530"/>
                  </a:lnTo>
                  <a:lnTo>
                    <a:pt x="1511" y="530"/>
                  </a:lnTo>
                  <a:lnTo>
                    <a:pt x="1511" y="142"/>
                  </a:lnTo>
                  <a:lnTo>
                    <a:pt x="750" y="0"/>
                  </a:lnTo>
                  <a:lnTo>
                    <a:pt x="0" y="142"/>
                  </a:lnTo>
                  <a:close/>
                </a:path>
              </a:pathLst>
            </a:custGeom>
            <a:solidFill>
              <a:srgbClr val="22B5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796768" y="1179161"/>
              <a:ext cx="381000" cy="26987"/>
            </a:xfrm>
            <a:custGeom>
              <a:avLst/>
              <a:gdLst>
                <a:gd name="T0" fmla="*/ 0 w 81"/>
                <a:gd name="T1" fmla="*/ 6 h 6"/>
                <a:gd name="T2" fmla="*/ 81 w 81"/>
                <a:gd name="T3" fmla="*/ 6 h 6"/>
                <a:gd name="T4" fmla="*/ 81 w 81"/>
                <a:gd name="T5" fmla="*/ 0 h 6"/>
                <a:gd name="T6" fmla="*/ 0 w 81"/>
                <a:gd name="T7" fmla="*/ 0 h 6"/>
                <a:gd name="T8" fmla="*/ 0 w 81"/>
                <a:gd name="T9" fmla="*/ 6 h 6"/>
                <a:gd name="T10" fmla="*/ 67 w 81"/>
                <a:gd name="T11" fmla="*/ 2 h 6"/>
                <a:gd name="T12" fmla="*/ 78 w 81"/>
                <a:gd name="T13" fmla="*/ 2 h 6"/>
                <a:gd name="T14" fmla="*/ 79 w 81"/>
                <a:gd name="T15" fmla="*/ 3 h 6"/>
                <a:gd name="T16" fmla="*/ 78 w 81"/>
                <a:gd name="T17" fmla="*/ 5 h 6"/>
                <a:gd name="T18" fmla="*/ 67 w 81"/>
                <a:gd name="T19" fmla="*/ 5 h 6"/>
                <a:gd name="T20" fmla="*/ 66 w 81"/>
                <a:gd name="T21" fmla="*/ 3 h 6"/>
                <a:gd name="T22" fmla="*/ 67 w 81"/>
                <a:gd name="T23" fmla="*/ 2 h 6"/>
                <a:gd name="T24" fmla="*/ 52 w 81"/>
                <a:gd name="T25" fmla="*/ 2 h 6"/>
                <a:gd name="T26" fmla="*/ 63 w 81"/>
                <a:gd name="T27" fmla="*/ 2 h 6"/>
                <a:gd name="T28" fmla="*/ 64 w 81"/>
                <a:gd name="T29" fmla="*/ 3 h 6"/>
                <a:gd name="T30" fmla="*/ 63 w 81"/>
                <a:gd name="T31" fmla="*/ 5 h 6"/>
                <a:gd name="T32" fmla="*/ 52 w 81"/>
                <a:gd name="T33" fmla="*/ 5 h 6"/>
                <a:gd name="T34" fmla="*/ 51 w 81"/>
                <a:gd name="T35" fmla="*/ 3 h 6"/>
                <a:gd name="T36" fmla="*/ 52 w 81"/>
                <a:gd name="T37" fmla="*/ 2 h 6"/>
                <a:gd name="T38" fmla="*/ 36 w 81"/>
                <a:gd name="T39" fmla="*/ 2 h 6"/>
                <a:gd name="T40" fmla="*/ 47 w 81"/>
                <a:gd name="T41" fmla="*/ 2 h 6"/>
                <a:gd name="T42" fmla="*/ 48 w 81"/>
                <a:gd name="T43" fmla="*/ 3 h 6"/>
                <a:gd name="T44" fmla="*/ 47 w 81"/>
                <a:gd name="T45" fmla="*/ 5 h 6"/>
                <a:gd name="T46" fmla="*/ 36 w 81"/>
                <a:gd name="T47" fmla="*/ 5 h 6"/>
                <a:gd name="T48" fmla="*/ 34 w 81"/>
                <a:gd name="T49" fmla="*/ 3 h 6"/>
                <a:gd name="T50" fmla="*/ 36 w 81"/>
                <a:gd name="T51" fmla="*/ 2 h 6"/>
                <a:gd name="T52" fmla="*/ 20 w 81"/>
                <a:gd name="T53" fmla="*/ 2 h 6"/>
                <a:gd name="T54" fmla="*/ 30 w 81"/>
                <a:gd name="T55" fmla="*/ 2 h 6"/>
                <a:gd name="T56" fmla="*/ 32 w 81"/>
                <a:gd name="T57" fmla="*/ 3 h 6"/>
                <a:gd name="T58" fmla="*/ 30 w 81"/>
                <a:gd name="T59" fmla="*/ 5 h 6"/>
                <a:gd name="T60" fmla="*/ 20 w 81"/>
                <a:gd name="T61" fmla="*/ 5 h 6"/>
                <a:gd name="T62" fmla="*/ 18 w 81"/>
                <a:gd name="T63" fmla="*/ 3 h 6"/>
                <a:gd name="T64" fmla="*/ 20 w 81"/>
                <a:gd name="T65" fmla="*/ 2 h 6"/>
                <a:gd name="T66" fmla="*/ 3 w 81"/>
                <a:gd name="T67" fmla="*/ 2 h 6"/>
                <a:gd name="T68" fmla="*/ 14 w 81"/>
                <a:gd name="T69" fmla="*/ 2 h 6"/>
                <a:gd name="T70" fmla="*/ 15 w 81"/>
                <a:gd name="T71" fmla="*/ 3 h 6"/>
                <a:gd name="T72" fmla="*/ 14 w 81"/>
                <a:gd name="T73" fmla="*/ 5 h 6"/>
                <a:gd name="T74" fmla="*/ 3 w 81"/>
                <a:gd name="T75" fmla="*/ 5 h 6"/>
                <a:gd name="T76" fmla="*/ 2 w 81"/>
                <a:gd name="T77" fmla="*/ 3 h 6"/>
                <a:gd name="T78" fmla="*/ 3 w 81"/>
                <a:gd name="T7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1" h="6">
                  <a:moveTo>
                    <a:pt x="0" y="6"/>
                  </a:moveTo>
                  <a:cubicBezTo>
                    <a:pt x="81" y="6"/>
                    <a:pt x="81" y="6"/>
                    <a:pt x="81" y="6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"/>
                  </a:lnTo>
                  <a:close/>
                  <a:moveTo>
                    <a:pt x="67" y="2"/>
                  </a:moveTo>
                  <a:cubicBezTo>
                    <a:pt x="78" y="2"/>
                    <a:pt x="78" y="2"/>
                    <a:pt x="78" y="2"/>
                  </a:cubicBezTo>
                  <a:cubicBezTo>
                    <a:pt x="79" y="2"/>
                    <a:pt x="79" y="2"/>
                    <a:pt x="79" y="3"/>
                  </a:cubicBezTo>
                  <a:cubicBezTo>
                    <a:pt x="79" y="4"/>
                    <a:pt x="79" y="5"/>
                    <a:pt x="78" y="5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6" y="5"/>
                    <a:pt x="66" y="4"/>
                    <a:pt x="66" y="3"/>
                  </a:cubicBezTo>
                  <a:cubicBezTo>
                    <a:pt x="66" y="2"/>
                    <a:pt x="66" y="2"/>
                    <a:pt x="67" y="2"/>
                  </a:cubicBezTo>
                  <a:close/>
                  <a:moveTo>
                    <a:pt x="52" y="2"/>
                  </a:moveTo>
                  <a:cubicBezTo>
                    <a:pt x="63" y="2"/>
                    <a:pt x="63" y="2"/>
                    <a:pt x="63" y="2"/>
                  </a:cubicBezTo>
                  <a:cubicBezTo>
                    <a:pt x="64" y="2"/>
                    <a:pt x="64" y="2"/>
                    <a:pt x="64" y="3"/>
                  </a:cubicBezTo>
                  <a:cubicBezTo>
                    <a:pt x="64" y="4"/>
                    <a:pt x="64" y="5"/>
                    <a:pt x="63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1" y="5"/>
                    <a:pt x="51" y="4"/>
                    <a:pt x="51" y="3"/>
                  </a:cubicBezTo>
                  <a:cubicBezTo>
                    <a:pt x="51" y="2"/>
                    <a:pt x="51" y="2"/>
                    <a:pt x="52" y="2"/>
                  </a:cubicBezTo>
                  <a:close/>
                  <a:moveTo>
                    <a:pt x="36" y="2"/>
                  </a:move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8" y="2"/>
                    <a:pt x="48" y="3"/>
                  </a:cubicBezTo>
                  <a:cubicBezTo>
                    <a:pt x="48" y="4"/>
                    <a:pt x="47" y="5"/>
                    <a:pt x="47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5" y="5"/>
                    <a:pt x="34" y="4"/>
                    <a:pt x="34" y="3"/>
                  </a:cubicBezTo>
                  <a:cubicBezTo>
                    <a:pt x="34" y="2"/>
                    <a:pt x="35" y="2"/>
                    <a:pt x="36" y="2"/>
                  </a:cubicBezTo>
                  <a:close/>
                  <a:moveTo>
                    <a:pt x="20" y="2"/>
                  </a:moveTo>
                  <a:cubicBezTo>
                    <a:pt x="30" y="2"/>
                    <a:pt x="30" y="2"/>
                    <a:pt x="30" y="2"/>
                  </a:cubicBezTo>
                  <a:cubicBezTo>
                    <a:pt x="31" y="2"/>
                    <a:pt x="32" y="2"/>
                    <a:pt x="32" y="3"/>
                  </a:cubicBezTo>
                  <a:cubicBezTo>
                    <a:pt x="32" y="4"/>
                    <a:pt x="31" y="5"/>
                    <a:pt x="3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9" y="5"/>
                    <a:pt x="18" y="4"/>
                    <a:pt x="18" y="3"/>
                  </a:cubicBezTo>
                  <a:cubicBezTo>
                    <a:pt x="18" y="2"/>
                    <a:pt x="19" y="2"/>
                    <a:pt x="20" y="2"/>
                  </a:cubicBezTo>
                  <a:close/>
                  <a:moveTo>
                    <a:pt x="3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5" y="2"/>
                    <a:pt x="15" y="3"/>
                  </a:cubicBezTo>
                  <a:cubicBezTo>
                    <a:pt x="15" y="4"/>
                    <a:pt x="14" y="5"/>
                    <a:pt x="1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2"/>
                    <a:pt x="2" y="2"/>
                    <a:pt x="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0"/>
            <p:cNvSpPr>
              <a:spLocks noEditPoints="1"/>
            </p:cNvSpPr>
            <p:nvPr/>
          </p:nvSpPr>
          <p:spPr bwMode="auto">
            <a:xfrm>
              <a:off x="871380" y="1141061"/>
              <a:ext cx="306387" cy="28575"/>
            </a:xfrm>
            <a:custGeom>
              <a:avLst/>
              <a:gdLst>
                <a:gd name="T0" fmla="*/ 0 w 65"/>
                <a:gd name="T1" fmla="*/ 6 h 6"/>
                <a:gd name="T2" fmla="*/ 65 w 65"/>
                <a:gd name="T3" fmla="*/ 6 h 6"/>
                <a:gd name="T4" fmla="*/ 65 w 65"/>
                <a:gd name="T5" fmla="*/ 0 h 6"/>
                <a:gd name="T6" fmla="*/ 0 w 65"/>
                <a:gd name="T7" fmla="*/ 0 h 6"/>
                <a:gd name="T8" fmla="*/ 0 w 65"/>
                <a:gd name="T9" fmla="*/ 6 h 6"/>
                <a:gd name="T10" fmla="*/ 52 w 65"/>
                <a:gd name="T11" fmla="*/ 2 h 6"/>
                <a:gd name="T12" fmla="*/ 62 w 65"/>
                <a:gd name="T13" fmla="*/ 2 h 6"/>
                <a:gd name="T14" fmla="*/ 64 w 65"/>
                <a:gd name="T15" fmla="*/ 3 h 6"/>
                <a:gd name="T16" fmla="*/ 62 w 65"/>
                <a:gd name="T17" fmla="*/ 5 h 6"/>
                <a:gd name="T18" fmla="*/ 52 w 65"/>
                <a:gd name="T19" fmla="*/ 5 h 6"/>
                <a:gd name="T20" fmla="*/ 50 w 65"/>
                <a:gd name="T21" fmla="*/ 3 h 6"/>
                <a:gd name="T22" fmla="*/ 52 w 65"/>
                <a:gd name="T23" fmla="*/ 2 h 6"/>
                <a:gd name="T24" fmla="*/ 36 w 65"/>
                <a:gd name="T25" fmla="*/ 2 h 6"/>
                <a:gd name="T26" fmla="*/ 46 w 65"/>
                <a:gd name="T27" fmla="*/ 2 h 6"/>
                <a:gd name="T28" fmla="*/ 48 w 65"/>
                <a:gd name="T29" fmla="*/ 3 h 6"/>
                <a:gd name="T30" fmla="*/ 46 w 65"/>
                <a:gd name="T31" fmla="*/ 5 h 6"/>
                <a:gd name="T32" fmla="*/ 36 w 65"/>
                <a:gd name="T33" fmla="*/ 5 h 6"/>
                <a:gd name="T34" fmla="*/ 34 w 65"/>
                <a:gd name="T35" fmla="*/ 3 h 6"/>
                <a:gd name="T36" fmla="*/ 36 w 65"/>
                <a:gd name="T37" fmla="*/ 2 h 6"/>
                <a:gd name="T38" fmla="*/ 20 w 65"/>
                <a:gd name="T39" fmla="*/ 2 h 6"/>
                <a:gd name="T40" fmla="*/ 30 w 65"/>
                <a:gd name="T41" fmla="*/ 2 h 6"/>
                <a:gd name="T42" fmla="*/ 32 w 65"/>
                <a:gd name="T43" fmla="*/ 3 h 6"/>
                <a:gd name="T44" fmla="*/ 30 w 65"/>
                <a:gd name="T45" fmla="*/ 5 h 6"/>
                <a:gd name="T46" fmla="*/ 20 w 65"/>
                <a:gd name="T47" fmla="*/ 5 h 6"/>
                <a:gd name="T48" fmla="*/ 18 w 65"/>
                <a:gd name="T49" fmla="*/ 3 h 6"/>
                <a:gd name="T50" fmla="*/ 20 w 65"/>
                <a:gd name="T51" fmla="*/ 2 h 6"/>
                <a:gd name="T52" fmla="*/ 3 w 65"/>
                <a:gd name="T53" fmla="*/ 2 h 6"/>
                <a:gd name="T54" fmla="*/ 14 w 65"/>
                <a:gd name="T55" fmla="*/ 2 h 6"/>
                <a:gd name="T56" fmla="*/ 15 w 65"/>
                <a:gd name="T57" fmla="*/ 3 h 6"/>
                <a:gd name="T58" fmla="*/ 14 w 65"/>
                <a:gd name="T59" fmla="*/ 5 h 6"/>
                <a:gd name="T60" fmla="*/ 3 w 65"/>
                <a:gd name="T61" fmla="*/ 5 h 6"/>
                <a:gd name="T62" fmla="*/ 2 w 65"/>
                <a:gd name="T63" fmla="*/ 3 h 6"/>
                <a:gd name="T64" fmla="*/ 3 w 65"/>
                <a:gd name="T6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" h="6">
                  <a:moveTo>
                    <a:pt x="0" y="6"/>
                  </a:moveTo>
                  <a:cubicBezTo>
                    <a:pt x="65" y="6"/>
                    <a:pt x="65" y="6"/>
                    <a:pt x="65" y="6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"/>
                  </a:lnTo>
                  <a:close/>
                  <a:moveTo>
                    <a:pt x="52" y="2"/>
                  </a:moveTo>
                  <a:cubicBezTo>
                    <a:pt x="62" y="2"/>
                    <a:pt x="62" y="2"/>
                    <a:pt x="62" y="2"/>
                  </a:cubicBezTo>
                  <a:cubicBezTo>
                    <a:pt x="63" y="2"/>
                    <a:pt x="64" y="2"/>
                    <a:pt x="64" y="3"/>
                  </a:cubicBezTo>
                  <a:cubicBezTo>
                    <a:pt x="64" y="4"/>
                    <a:pt x="63" y="5"/>
                    <a:pt x="62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1" y="5"/>
                    <a:pt x="50" y="4"/>
                    <a:pt x="50" y="3"/>
                  </a:cubicBezTo>
                  <a:cubicBezTo>
                    <a:pt x="50" y="2"/>
                    <a:pt x="51" y="2"/>
                    <a:pt x="52" y="2"/>
                  </a:cubicBezTo>
                  <a:close/>
                  <a:moveTo>
                    <a:pt x="36" y="2"/>
                  </a:moveTo>
                  <a:cubicBezTo>
                    <a:pt x="46" y="2"/>
                    <a:pt x="46" y="2"/>
                    <a:pt x="46" y="2"/>
                  </a:cubicBezTo>
                  <a:cubicBezTo>
                    <a:pt x="47" y="2"/>
                    <a:pt x="48" y="2"/>
                    <a:pt x="48" y="3"/>
                  </a:cubicBezTo>
                  <a:cubicBezTo>
                    <a:pt x="48" y="4"/>
                    <a:pt x="47" y="5"/>
                    <a:pt x="46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5" y="5"/>
                    <a:pt x="34" y="4"/>
                    <a:pt x="34" y="3"/>
                  </a:cubicBezTo>
                  <a:cubicBezTo>
                    <a:pt x="34" y="2"/>
                    <a:pt x="35" y="2"/>
                    <a:pt x="36" y="2"/>
                  </a:cubicBezTo>
                  <a:close/>
                  <a:moveTo>
                    <a:pt x="20" y="2"/>
                  </a:moveTo>
                  <a:cubicBezTo>
                    <a:pt x="30" y="2"/>
                    <a:pt x="30" y="2"/>
                    <a:pt x="30" y="2"/>
                  </a:cubicBezTo>
                  <a:cubicBezTo>
                    <a:pt x="31" y="2"/>
                    <a:pt x="32" y="2"/>
                    <a:pt x="32" y="3"/>
                  </a:cubicBezTo>
                  <a:cubicBezTo>
                    <a:pt x="32" y="4"/>
                    <a:pt x="31" y="5"/>
                    <a:pt x="3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9" y="5"/>
                    <a:pt x="18" y="4"/>
                    <a:pt x="18" y="3"/>
                  </a:cubicBezTo>
                  <a:cubicBezTo>
                    <a:pt x="18" y="2"/>
                    <a:pt x="19" y="2"/>
                    <a:pt x="20" y="2"/>
                  </a:cubicBezTo>
                  <a:close/>
                  <a:moveTo>
                    <a:pt x="3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5" y="3"/>
                  </a:cubicBezTo>
                  <a:cubicBezTo>
                    <a:pt x="15" y="4"/>
                    <a:pt x="15" y="5"/>
                    <a:pt x="1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2" y="4"/>
                    <a:pt x="2" y="3"/>
                  </a:cubicBezTo>
                  <a:cubicBezTo>
                    <a:pt x="2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1"/>
            <p:cNvSpPr>
              <a:spLocks noEditPoints="1"/>
            </p:cNvSpPr>
            <p:nvPr/>
          </p:nvSpPr>
          <p:spPr bwMode="auto">
            <a:xfrm>
              <a:off x="938055" y="1107724"/>
              <a:ext cx="239712" cy="28575"/>
            </a:xfrm>
            <a:custGeom>
              <a:avLst/>
              <a:gdLst>
                <a:gd name="T0" fmla="*/ 0 w 51"/>
                <a:gd name="T1" fmla="*/ 0 h 6"/>
                <a:gd name="T2" fmla="*/ 0 w 51"/>
                <a:gd name="T3" fmla="*/ 6 h 6"/>
                <a:gd name="T4" fmla="*/ 51 w 51"/>
                <a:gd name="T5" fmla="*/ 6 h 6"/>
                <a:gd name="T6" fmla="*/ 51 w 51"/>
                <a:gd name="T7" fmla="*/ 0 h 6"/>
                <a:gd name="T8" fmla="*/ 0 w 51"/>
                <a:gd name="T9" fmla="*/ 0 h 6"/>
                <a:gd name="T10" fmla="*/ 14 w 51"/>
                <a:gd name="T11" fmla="*/ 4 h 6"/>
                <a:gd name="T12" fmla="*/ 3 w 51"/>
                <a:gd name="T13" fmla="*/ 4 h 6"/>
                <a:gd name="T14" fmla="*/ 2 w 51"/>
                <a:gd name="T15" fmla="*/ 3 h 6"/>
                <a:gd name="T16" fmla="*/ 3 w 51"/>
                <a:gd name="T17" fmla="*/ 1 h 6"/>
                <a:gd name="T18" fmla="*/ 14 w 51"/>
                <a:gd name="T19" fmla="*/ 1 h 6"/>
                <a:gd name="T20" fmla="*/ 15 w 51"/>
                <a:gd name="T21" fmla="*/ 3 h 6"/>
                <a:gd name="T22" fmla="*/ 14 w 51"/>
                <a:gd name="T23" fmla="*/ 4 h 6"/>
                <a:gd name="T24" fmla="*/ 30 w 51"/>
                <a:gd name="T25" fmla="*/ 4 h 6"/>
                <a:gd name="T26" fmla="*/ 20 w 51"/>
                <a:gd name="T27" fmla="*/ 4 h 6"/>
                <a:gd name="T28" fmla="*/ 18 w 51"/>
                <a:gd name="T29" fmla="*/ 3 h 6"/>
                <a:gd name="T30" fmla="*/ 20 w 51"/>
                <a:gd name="T31" fmla="*/ 1 h 6"/>
                <a:gd name="T32" fmla="*/ 30 w 51"/>
                <a:gd name="T33" fmla="*/ 1 h 6"/>
                <a:gd name="T34" fmla="*/ 32 w 51"/>
                <a:gd name="T35" fmla="*/ 3 h 6"/>
                <a:gd name="T36" fmla="*/ 30 w 51"/>
                <a:gd name="T37" fmla="*/ 4 h 6"/>
                <a:gd name="T38" fmla="*/ 47 w 51"/>
                <a:gd name="T39" fmla="*/ 4 h 6"/>
                <a:gd name="T40" fmla="*/ 36 w 51"/>
                <a:gd name="T41" fmla="*/ 4 h 6"/>
                <a:gd name="T42" fmla="*/ 35 w 51"/>
                <a:gd name="T43" fmla="*/ 3 h 6"/>
                <a:gd name="T44" fmla="*/ 36 w 51"/>
                <a:gd name="T45" fmla="*/ 1 h 6"/>
                <a:gd name="T46" fmla="*/ 47 w 51"/>
                <a:gd name="T47" fmla="*/ 1 h 6"/>
                <a:gd name="T48" fmla="*/ 48 w 51"/>
                <a:gd name="T49" fmla="*/ 3 h 6"/>
                <a:gd name="T50" fmla="*/ 47 w 51"/>
                <a:gd name="T5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"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1" y="0"/>
                    <a:pt x="51" y="0"/>
                    <a:pt x="51" y="0"/>
                  </a:cubicBezTo>
                  <a:lnTo>
                    <a:pt x="0" y="0"/>
                  </a:lnTo>
                  <a:close/>
                  <a:moveTo>
                    <a:pt x="14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1"/>
                    <a:pt x="15" y="2"/>
                    <a:pt x="15" y="3"/>
                  </a:cubicBezTo>
                  <a:cubicBezTo>
                    <a:pt x="15" y="4"/>
                    <a:pt x="15" y="4"/>
                    <a:pt x="14" y="4"/>
                  </a:cubicBezTo>
                  <a:close/>
                  <a:moveTo>
                    <a:pt x="30" y="4"/>
                  </a:moveTo>
                  <a:cubicBezTo>
                    <a:pt x="20" y="4"/>
                    <a:pt x="20" y="4"/>
                    <a:pt x="20" y="4"/>
                  </a:cubicBezTo>
                  <a:cubicBezTo>
                    <a:pt x="19" y="4"/>
                    <a:pt x="18" y="4"/>
                    <a:pt x="18" y="3"/>
                  </a:cubicBezTo>
                  <a:cubicBezTo>
                    <a:pt x="18" y="2"/>
                    <a:pt x="19" y="1"/>
                    <a:pt x="2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2" y="2"/>
                    <a:pt x="32" y="3"/>
                  </a:cubicBezTo>
                  <a:cubicBezTo>
                    <a:pt x="32" y="4"/>
                    <a:pt x="31" y="4"/>
                    <a:pt x="30" y="4"/>
                  </a:cubicBezTo>
                  <a:close/>
                  <a:moveTo>
                    <a:pt x="47" y="4"/>
                  </a:moveTo>
                  <a:cubicBezTo>
                    <a:pt x="36" y="4"/>
                    <a:pt x="36" y="4"/>
                    <a:pt x="36" y="4"/>
                  </a:cubicBezTo>
                  <a:cubicBezTo>
                    <a:pt x="35" y="4"/>
                    <a:pt x="35" y="4"/>
                    <a:pt x="35" y="3"/>
                  </a:cubicBezTo>
                  <a:cubicBezTo>
                    <a:pt x="35" y="2"/>
                    <a:pt x="35" y="1"/>
                    <a:pt x="36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8" y="1"/>
                    <a:pt x="48" y="2"/>
                    <a:pt x="48" y="3"/>
                  </a:cubicBezTo>
                  <a:cubicBezTo>
                    <a:pt x="48" y="4"/>
                    <a:pt x="48" y="4"/>
                    <a:pt x="47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998380" y="1037874"/>
              <a:ext cx="33337" cy="9525"/>
            </a:xfrm>
            <a:custGeom>
              <a:avLst/>
              <a:gdLst>
                <a:gd name="T0" fmla="*/ 7 w 7"/>
                <a:gd name="T1" fmla="*/ 1 h 2"/>
                <a:gd name="T2" fmla="*/ 6 w 7"/>
                <a:gd name="T3" fmla="*/ 2 h 2"/>
                <a:gd name="T4" fmla="*/ 1 w 7"/>
                <a:gd name="T5" fmla="*/ 2 h 2"/>
                <a:gd name="T6" fmla="*/ 0 w 7"/>
                <a:gd name="T7" fmla="*/ 1 h 2"/>
                <a:gd name="T8" fmla="*/ 0 w 7"/>
                <a:gd name="T9" fmla="*/ 1 h 2"/>
                <a:gd name="T10" fmla="*/ 1 w 7"/>
                <a:gd name="T11" fmla="*/ 0 h 2"/>
                <a:gd name="T12" fmla="*/ 6 w 7"/>
                <a:gd name="T13" fmla="*/ 0 h 2"/>
                <a:gd name="T14" fmla="*/ 7 w 7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2">
                  <a:moveTo>
                    <a:pt x="7" y="1"/>
                  </a:moveTo>
                  <a:cubicBezTo>
                    <a:pt x="7" y="1"/>
                    <a:pt x="7" y="2"/>
                    <a:pt x="6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1036480" y="1037874"/>
              <a:ext cx="33337" cy="9525"/>
            </a:xfrm>
            <a:custGeom>
              <a:avLst/>
              <a:gdLst>
                <a:gd name="T0" fmla="*/ 7 w 7"/>
                <a:gd name="T1" fmla="*/ 1 h 2"/>
                <a:gd name="T2" fmla="*/ 6 w 7"/>
                <a:gd name="T3" fmla="*/ 2 h 2"/>
                <a:gd name="T4" fmla="*/ 1 w 7"/>
                <a:gd name="T5" fmla="*/ 2 h 2"/>
                <a:gd name="T6" fmla="*/ 0 w 7"/>
                <a:gd name="T7" fmla="*/ 1 h 2"/>
                <a:gd name="T8" fmla="*/ 0 w 7"/>
                <a:gd name="T9" fmla="*/ 1 h 2"/>
                <a:gd name="T10" fmla="*/ 1 w 7"/>
                <a:gd name="T11" fmla="*/ 0 h 2"/>
                <a:gd name="T12" fmla="*/ 6 w 7"/>
                <a:gd name="T13" fmla="*/ 0 h 2"/>
                <a:gd name="T14" fmla="*/ 7 w 7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2">
                  <a:moveTo>
                    <a:pt x="7" y="1"/>
                  </a:moveTo>
                  <a:cubicBezTo>
                    <a:pt x="7" y="1"/>
                    <a:pt x="7" y="2"/>
                    <a:pt x="6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1074580" y="1037874"/>
              <a:ext cx="31750" cy="9525"/>
            </a:xfrm>
            <a:custGeom>
              <a:avLst/>
              <a:gdLst>
                <a:gd name="T0" fmla="*/ 7 w 7"/>
                <a:gd name="T1" fmla="*/ 1 h 2"/>
                <a:gd name="T2" fmla="*/ 6 w 7"/>
                <a:gd name="T3" fmla="*/ 2 h 2"/>
                <a:gd name="T4" fmla="*/ 1 w 7"/>
                <a:gd name="T5" fmla="*/ 2 h 2"/>
                <a:gd name="T6" fmla="*/ 0 w 7"/>
                <a:gd name="T7" fmla="*/ 1 h 2"/>
                <a:gd name="T8" fmla="*/ 0 w 7"/>
                <a:gd name="T9" fmla="*/ 1 h 2"/>
                <a:gd name="T10" fmla="*/ 1 w 7"/>
                <a:gd name="T11" fmla="*/ 0 h 2"/>
                <a:gd name="T12" fmla="*/ 6 w 7"/>
                <a:gd name="T13" fmla="*/ 0 h 2"/>
                <a:gd name="T14" fmla="*/ 7 w 7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2">
                  <a:moveTo>
                    <a:pt x="7" y="1"/>
                  </a:moveTo>
                  <a:cubicBezTo>
                    <a:pt x="7" y="1"/>
                    <a:pt x="7" y="2"/>
                    <a:pt x="6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1007905" y="1052161"/>
              <a:ext cx="19050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1007905" y="1066449"/>
              <a:ext cx="19050" cy="15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17"/>
            <p:cNvSpPr>
              <a:spLocks noChangeArrowheads="1"/>
            </p:cNvSpPr>
            <p:nvPr/>
          </p:nvSpPr>
          <p:spPr bwMode="auto">
            <a:xfrm>
              <a:off x="1007905" y="1071211"/>
              <a:ext cx="19050" cy="269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18"/>
            <p:cNvSpPr>
              <a:spLocks noChangeArrowheads="1"/>
            </p:cNvSpPr>
            <p:nvPr/>
          </p:nvSpPr>
          <p:spPr bwMode="auto">
            <a:xfrm>
              <a:off x="1041243" y="1066449"/>
              <a:ext cx="23812" cy="15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19"/>
            <p:cNvSpPr>
              <a:spLocks noChangeArrowheads="1"/>
            </p:cNvSpPr>
            <p:nvPr/>
          </p:nvSpPr>
          <p:spPr bwMode="auto">
            <a:xfrm>
              <a:off x="1041243" y="1071211"/>
              <a:ext cx="23812" cy="269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20"/>
            <p:cNvSpPr>
              <a:spLocks noChangeArrowheads="1"/>
            </p:cNvSpPr>
            <p:nvPr/>
          </p:nvSpPr>
          <p:spPr bwMode="auto">
            <a:xfrm>
              <a:off x="1041243" y="1052161"/>
              <a:ext cx="23812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21"/>
            <p:cNvSpPr>
              <a:spLocks noChangeArrowheads="1"/>
            </p:cNvSpPr>
            <p:nvPr/>
          </p:nvSpPr>
          <p:spPr bwMode="auto">
            <a:xfrm>
              <a:off x="1084105" y="1066449"/>
              <a:ext cx="17462" cy="15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22"/>
            <p:cNvSpPr>
              <a:spLocks noChangeArrowheads="1"/>
            </p:cNvSpPr>
            <p:nvPr/>
          </p:nvSpPr>
          <p:spPr bwMode="auto">
            <a:xfrm>
              <a:off x="1084105" y="1052161"/>
              <a:ext cx="17462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23"/>
            <p:cNvSpPr>
              <a:spLocks noChangeArrowheads="1"/>
            </p:cNvSpPr>
            <p:nvPr/>
          </p:nvSpPr>
          <p:spPr bwMode="auto">
            <a:xfrm>
              <a:off x="1084105" y="1071211"/>
              <a:ext cx="17462" cy="269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763430" y="1215674"/>
              <a:ext cx="452437" cy="38100"/>
            </a:xfrm>
            <a:custGeom>
              <a:avLst/>
              <a:gdLst>
                <a:gd name="T0" fmla="*/ 273 w 285"/>
                <a:gd name="T1" fmla="*/ 0 h 24"/>
                <a:gd name="T2" fmla="*/ 0 w 285"/>
                <a:gd name="T3" fmla="*/ 0 h 24"/>
                <a:gd name="T4" fmla="*/ 27 w 285"/>
                <a:gd name="T5" fmla="*/ 24 h 24"/>
                <a:gd name="T6" fmla="*/ 285 w 285"/>
                <a:gd name="T7" fmla="*/ 24 h 24"/>
                <a:gd name="T8" fmla="*/ 273 w 285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24">
                  <a:moveTo>
                    <a:pt x="273" y="0"/>
                  </a:moveTo>
                  <a:lnTo>
                    <a:pt x="0" y="0"/>
                  </a:lnTo>
                  <a:lnTo>
                    <a:pt x="27" y="24"/>
                  </a:lnTo>
                  <a:lnTo>
                    <a:pt x="285" y="24"/>
                  </a:lnTo>
                  <a:lnTo>
                    <a:pt x="27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auto">
            <a:xfrm>
              <a:off x="825343" y="1277586"/>
              <a:ext cx="412750" cy="33337"/>
            </a:xfrm>
            <a:custGeom>
              <a:avLst/>
              <a:gdLst>
                <a:gd name="T0" fmla="*/ 23 w 260"/>
                <a:gd name="T1" fmla="*/ 21 h 21"/>
                <a:gd name="T2" fmla="*/ 260 w 260"/>
                <a:gd name="T3" fmla="*/ 21 h 21"/>
                <a:gd name="T4" fmla="*/ 252 w 260"/>
                <a:gd name="T5" fmla="*/ 0 h 21"/>
                <a:gd name="T6" fmla="*/ 0 w 260"/>
                <a:gd name="T7" fmla="*/ 0 h 21"/>
                <a:gd name="T8" fmla="*/ 23 w 260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21">
                  <a:moveTo>
                    <a:pt x="23" y="21"/>
                  </a:moveTo>
                  <a:lnTo>
                    <a:pt x="260" y="21"/>
                  </a:lnTo>
                  <a:lnTo>
                    <a:pt x="252" y="0"/>
                  </a:lnTo>
                  <a:lnTo>
                    <a:pt x="0" y="0"/>
                  </a:lnTo>
                  <a:lnTo>
                    <a:pt x="23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720568" y="2404711"/>
              <a:ext cx="495300" cy="455612"/>
            </a:xfrm>
            <a:custGeom>
              <a:avLst/>
              <a:gdLst>
                <a:gd name="T0" fmla="*/ 90 w 105"/>
                <a:gd name="T1" fmla="*/ 34 h 97"/>
                <a:gd name="T2" fmla="*/ 90 w 105"/>
                <a:gd name="T3" fmla="*/ 31 h 97"/>
                <a:gd name="T4" fmla="*/ 86 w 105"/>
                <a:gd name="T5" fmla="*/ 28 h 97"/>
                <a:gd name="T6" fmla="*/ 82 w 105"/>
                <a:gd name="T7" fmla="*/ 28 h 97"/>
                <a:gd name="T8" fmla="*/ 79 w 105"/>
                <a:gd name="T9" fmla="*/ 30 h 97"/>
                <a:gd name="T10" fmla="*/ 62 w 105"/>
                <a:gd name="T11" fmla="*/ 25 h 97"/>
                <a:gd name="T12" fmla="*/ 62 w 105"/>
                <a:gd name="T13" fmla="*/ 12 h 97"/>
                <a:gd name="T14" fmla="*/ 53 w 105"/>
                <a:gd name="T15" fmla="*/ 0 h 97"/>
                <a:gd name="T16" fmla="*/ 44 w 105"/>
                <a:gd name="T17" fmla="*/ 12 h 97"/>
                <a:gd name="T18" fmla="*/ 44 w 105"/>
                <a:gd name="T19" fmla="*/ 25 h 97"/>
                <a:gd name="T20" fmla="*/ 26 w 105"/>
                <a:gd name="T21" fmla="*/ 30 h 97"/>
                <a:gd name="T22" fmla="*/ 23 w 105"/>
                <a:gd name="T23" fmla="*/ 28 h 97"/>
                <a:gd name="T24" fmla="*/ 18 w 105"/>
                <a:gd name="T25" fmla="*/ 28 h 97"/>
                <a:gd name="T26" fmla="*/ 15 w 105"/>
                <a:gd name="T27" fmla="*/ 31 h 97"/>
                <a:gd name="T28" fmla="*/ 15 w 105"/>
                <a:gd name="T29" fmla="*/ 34 h 97"/>
                <a:gd name="T30" fmla="*/ 0 w 105"/>
                <a:gd name="T31" fmla="*/ 41 h 97"/>
                <a:gd name="T32" fmla="*/ 7 w 105"/>
                <a:gd name="T33" fmla="*/ 47 h 97"/>
                <a:gd name="T34" fmla="*/ 15 w 105"/>
                <a:gd name="T35" fmla="*/ 47 h 97"/>
                <a:gd name="T36" fmla="*/ 15 w 105"/>
                <a:gd name="T37" fmla="*/ 49 h 97"/>
                <a:gd name="T38" fmla="*/ 18 w 105"/>
                <a:gd name="T39" fmla="*/ 52 h 97"/>
                <a:gd name="T40" fmla="*/ 23 w 105"/>
                <a:gd name="T41" fmla="*/ 52 h 97"/>
                <a:gd name="T42" fmla="*/ 26 w 105"/>
                <a:gd name="T43" fmla="*/ 49 h 97"/>
                <a:gd name="T44" fmla="*/ 26 w 105"/>
                <a:gd name="T45" fmla="*/ 47 h 97"/>
                <a:gd name="T46" fmla="*/ 44 w 105"/>
                <a:gd name="T47" fmla="*/ 47 h 97"/>
                <a:gd name="T48" fmla="*/ 44 w 105"/>
                <a:gd name="T49" fmla="*/ 54 h 97"/>
                <a:gd name="T50" fmla="*/ 48 w 105"/>
                <a:gd name="T51" fmla="*/ 86 h 97"/>
                <a:gd name="T52" fmla="*/ 43 w 105"/>
                <a:gd name="T53" fmla="*/ 86 h 97"/>
                <a:gd name="T54" fmla="*/ 40 w 105"/>
                <a:gd name="T55" fmla="*/ 89 h 97"/>
                <a:gd name="T56" fmla="*/ 43 w 105"/>
                <a:gd name="T57" fmla="*/ 92 h 97"/>
                <a:gd name="T58" fmla="*/ 49 w 105"/>
                <a:gd name="T59" fmla="*/ 92 h 97"/>
                <a:gd name="T60" fmla="*/ 53 w 105"/>
                <a:gd name="T61" fmla="*/ 97 h 97"/>
                <a:gd name="T62" fmla="*/ 56 w 105"/>
                <a:gd name="T63" fmla="*/ 92 h 97"/>
                <a:gd name="T64" fmla="*/ 64 w 105"/>
                <a:gd name="T65" fmla="*/ 92 h 97"/>
                <a:gd name="T66" fmla="*/ 67 w 105"/>
                <a:gd name="T67" fmla="*/ 89 h 97"/>
                <a:gd name="T68" fmla="*/ 64 w 105"/>
                <a:gd name="T69" fmla="*/ 86 h 97"/>
                <a:gd name="T70" fmla="*/ 58 w 105"/>
                <a:gd name="T71" fmla="*/ 86 h 97"/>
                <a:gd name="T72" fmla="*/ 62 w 105"/>
                <a:gd name="T73" fmla="*/ 58 h 97"/>
                <a:gd name="T74" fmla="*/ 62 w 105"/>
                <a:gd name="T75" fmla="*/ 47 h 97"/>
                <a:gd name="T76" fmla="*/ 79 w 105"/>
                <a:gd name="T77" fmla="*/ 47 h 97"/>
                <a:gd name="T78" fmla="*/ 79 w 105"/>
                <a:gd name="T79" fmla="*/ 49 h 97"/>
                <a:gd name="T80" fmla="*/ 82 w 105"/>
                <a:gd name="T81" fmla="*/ 52 h 97"/>
                <a:gd name="T82" fmla="*/ 86 w 105"/>
                <a:gd name="T83" fmla="*/ 52 h 97"/>
                <a:gd name="T84" fmla="*/ 90 w 105"/>
                <a:gd name="T85" fmla="*/ 49 h 97"/>
                <a:gd name="T86" fmla="*/ 90 w 105"/>
                <a:gd name="T87" fmla="*/ 47 h 97"/>
                <a:gd name="T88" fmla="*/ 98 w 105"/>
                <a:gd name="T89" fmla="*/ 47 h 97"/>
                <a:gd name="T90" fmla="*/ 105 w 105"/>
                <a:gd name="T91" fmla="*/ 41 h 97"/>
                <a:gd name="T92" fmla="*/ 90 w 105"/>
                <a:gd name="T93" fmla="*/ 3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5" h="97">
                  <a:moveTo>
                    <a:pt x="90" y="34"/>
                  </a:moveTo>
                  <a:cubicBezTo>
                    <a:pt x="90" y="31"/>
                    <a:pt x="90" y="31"/>
                    <a:pt x="90" y="31"/>
                  </a:cubicBezTo>
                  <a:cubicBezTo>
                    <a:pt x="90" y="29"/>
                    <a:pt x="88" y="28"/>
                    <a:pt x="86" y="28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0" y="28"/>
                    <a:pt x="79" y="29"/>
                    <a:pt x="79" y="30"/>
                  </a:cubicBezTo>
                  <a:cubicBezTo>
                    <a:pt x="73" y="28"/>
                    <a:pt x="67" y="26"/>
                    <a:pt x="62" y="25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6"/>
                    <a:pt x="58" y="0"/>
                    <a:pt x="53" y="0"/>
                  </a:cubicBezTo>
                  <a:cubicBezTo>
                    <a:pt x="48" y="0"/>
                    <a:pt x="44" y="6"/>
                    <a:pt x="44" y="12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39" y="26"/>
                    <a:pt x="32" y="28"/>
                    <a:pt x="26" y="30"/>
                  </a:cubicBezTo>
                  <a:cubicBezTo>
                    <a:pt x="26" y="29"/>
                    <a:pt x="24" y="28"/>
                    <a:pt x="23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6" y="28"/>
                    <a:pt x="15" y="29"/>
                    <a:pt x="15" y="31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6" y="36"/>
                    <a:pt x="0" y="39"/>
                    <a:pt x="0" y="41"/>
                  </a:cubicBezTo>
                  <a:cubicBezTo>
                    <a:pt x="0" y="44"/>
                    <a:pt x="3" y="47"/>
                    <a:pt x="7" y="47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51"/>
                    <a:pt x="16" y="52"/>
                    <a:pt x="18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5" y="52"/>
                    <a:pt x="26" y="51"/>
                    <a:pt x="26" y="49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8"/>
                    <a:pt x="46" y="74"/>
                    <a:pt x="48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1" y="86"/>
                    <a:pt x="40" y="87"/>
                    <a:pt x="40" y="89"/>
                  </a:cubicBezTo>
                  <a:cubicBezTo>
                    <a:pt x="40" y="90"/>
                    <a:pt x="41" y="92"/>
                    <a:pt x="43" y="92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51" y="95"/>
                    <a:pt x="52" y="97"/>
                    <a:pt x="53" y="97"/>
                  </a:cubicBezTo>
                  <a:cubicBezTo>
                    <a:pt x="54" y="97"/>
                    <a:pt x="55" y="95"/>
                    <a:pt x="56" y="92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65" y="92"/>
                    <a:pt x="67" y="90"/>
                    <a:pt x="67" y="89"/>
                  </a:cubicBezTo>
                  <a:cubicBezTo>
                    <a:pt x="67" y="87"/>
                    <a:pt x="65" y="86"/>
                    <a:pt x="64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60" y="76"/>
                    <a:pt x="62" y="62"/>
                    <a:pt x="62" y="58"/>
                  </a:cubicBezTo>
                  <a:cubicBezTo>
                    <a:pt x="62" y="47"/>
                    <a:pt x="62" y="47"/>
                    <a:pt x="62" y="47"/>
                  </a:cubicBezTo>
                  <a:cubicBezTo>
                    <a:pt x="79" y="47"/>
                    <a:pt x="79" y="47"/>
                    <a:pt x="79" y="47"/>
                  </a:cubicBezTo>
                  <a:cubicBezTo>
                    <a:pt x="79" y="49"/>
                    <a:pt x="79" y="49"/>
                    <a:pt x="79" y="49"/>
                  </a:cubicBezTo>
                  <a:cubicBezTo>
                    <a:pt x="79" y="51"/>
                    <a:pt x="80" y="52"/>
                    <a:pt x="82" y="52"/>
                  </a:cubicBezTo>
                  <a:cubicBezTo>
                    <a:pt x="86" y="52"/>
                    <a:pt x="86" y="52"/>
                    <a:pt x="86" y="52"/>
                  </a:cubicBezTo>
                  <a:cubicBezTo>
                    <a:pt x="88" y="52"/>
                    <a:pt x="90" y="51"/>
                    <a:pt x="90" y="49"/>
                  </a:cubicBezTo>
                  <a:cubicBezTo>
                    <a:pt x="90" y="47"/>
                    <a:pt x="90" y="47"/>
                    <a:pt x="90" y="47"/>
                  </a:cubicBezTo>
                  <a:cubicBezTo>
                    <a:pt x="98" y="47"/>
                    <a:pt x="98" y="47"/>
                    <a:pt x="98" y="47"/>
                  </a:cubicBezTo>
                  <a:cubicBezTo>
                    <a:pt x="102" y="47"/>
                    <a:pt x="105" y="44"/>
                    <a:pt x="105" y="41"/>
                  </a:cubicBezTo>
                  <a:cubicBezTo>
                    <a:pt x="105" y="39"/>
                    <a:pt x="98" y="36"/>
                    <a:pt x="90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7"/>
            <p:cNvSpPr>
              <a:spLocks noEditPoints="1"/>
            </p:cNvSpPr>
            <p:nvPr/>
          </p:nvSpPr>
          <p:spPr bwMode="auto">
            <a:xfrm>
              <a:off x="806293" y="1930049"/>
              <a:ext cx="196850" cy="225425"/>
            </a:xfrm>
            <a:custGeom>
              <a:avLst/>
              <a:gdLst>
                <a:gd name="T0" fmla="*/ 101 w 124"/>
                <a:gd name="T1" fmla="*/ 142 h 142"/>
                <a:gd name="T2" fmla="*/ 115 w 124"/>
                <a:gd name="T3" fmla="*/ 128 h 142"/>
                <a:gd name="T4" fmla="*/ 124 w 124"/>
                <a:gd name="T5" fmla="*/ 142 h 142"/>
                <a:gd name="T6" fmla="*/ 0 w 124"/>
                <a:gd name="T7" fmla="*/ 0 h 142"/>
                <a:gd name="T8" fmla="*/ 68 w 124"/>
                <a:gd name="T9" fmla="*/ 9 h 142"/>
                <a:gd name="T10" fmla="*/ 115 w 124"/>
                <a:gd name="T11" fmla="*/ 18 h 142"/>
                <a:gd name="T12" fmla="*/ 68 w 124"/>
                <a:gd name="T13" fmla="*/ 9 h 142"/>
                <a:gd name="T14" fmla="*/ 115 w 124"/>
                <a:gd name="T15" fmla="*/ 30 h 142"/>
                <a:gd name="T16" fmla="*/ 68 w 124"/>
                <a:gd name="T17" fmla="*/ 39 h 142"/>
                <a:gd name="T18" fmla="*/ 68 w 124"/>
                <a:gd name="T19" fmla="*/ 51 h 142"/>
                <a:gd name="T20" fmla="*/ 115 w 124"/>
                <a:gd name="T21" fmla="*/ 59 h 142"/>
                <a:gd name="T22" fmla="*/ 68 w 124"/>
                <a:gd name="T23" fmla="*/ 51 h 142"/>
                <a:gd name="T24" fmla="*/ 115 w 124"/>
                <a:gd name="T25" fmla="*/ 68 h 142"/>
                <a:gd name="T26" fmla="*/ 68 w 124"/>
                <a:gd name="T27" fmla="*/ 80 h 142"/>
                <a:gd name="T28" fmla="*/ 68 w 124"/>
                <a:gd name="T29" fmla="*/ 89 h 142"/>
                <a:gd name="T30" fmla="*/ 115 w 124"/>
                <a:gd name="T31" fmla="*/ 101 h 142"/>
                <a:gd name="T32" fmla="*/ 68 w 124"/>
                <a:gd name="T33" fmla="*/ 89 h 142"/>
                <a:gd name="T34" fmla="*/ 115 w 124"/>
                <a:gd name="T35" fmla="*/ 110 h 142"/>
                <a:gd name="T36" fmla="*/ 68 w 124"/>
                <a:gd name="T37" fmla="*/ 119 h 142"/>
                <a:gd name="T38" fmla="*/ 12 w 124"/>
                <a:gd name="T39" fmla="*/ 9 h 142"/>
                <a:gd name="T40" fmla="*/ 59 w 124"/>
                <a:gd name="T41" fmla="*/ 18 h 142"/>
                <a:gd name="T42" fmla="*/ 12 w 124"/>
                <a:gd name="T43" fmla="*/ 9 h 142"/>
                <a:gd name="T44" fmla="*/ 59 w 124"/>
                <a:gd name="T45" fmla="*/ 30 h 142"/>
                <a:gd name="T46" fmla="*/ 12 w 124"/>
                <a:gd name="T47" fmla="*/ 39 h 142"/>
                <a:gd name="T48" fmla="*/ 12 w 124"/>
                <a:gd name="T49" fmla="*/ 51 h 142"/>
                <a:gd name="T50" fmla="*/ 59 w 124"/>
                <a:gd name="T51" fmla="*/ 59 h 142"/>
                <a:gd name="T52" fmla="*/ 12 w 124"/>
                <a:gd name="T53" fmla="*/ 51 h 142"/>
                <a:gd name="T54" fmla="*/ 59 w 124"/>
                <a:gd name="T55" fmla="*/ 68 h 142"/>
                <a:gd name="T56" fmla="*/ 12 w 124"/>
                <a:gd name="T57" fmla="*/ 80 h 142"/>
                <a:gd name="T58" fmla="*/ 12 w 124"/>
                <a:gd name="T59" fmla="*/ 89 h 142"/>
                <a:gd name="T60" fmla="*/ 59 w 124"/>
                <a:gd name="T61" fmla="*/ 101 h 142"/>
                <a:gd name="T62" fmla="*/ 12 w 124"/>
                <a:gd name="T63" fmla="*/ 89 h 142"/>
                <a:gd name="T64" fmla="*/ 59 w 124"/>
                <a:gd name="T65" fmla="*/ 110 h 142"/>
                <a:gd name="T66" fmla="*/ 12 w 124"/>
                <a:gd name="T67" fmla="*/ 119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4" h="142">
                  <a:moveTo>
                    <a:pt x="0" y="142"/>
                  </a:moveTo>
                  <a:lnTo>
                    <a:pt x="101" y="142"/>
                  </a:lnTo>
                  <a:lnTo>
                    <a:pt x="101" y="128"/>
                  </a:lnTo>
                  <a:lnTo>
                    <a:pt x="115" y="128"/>
                  </a:lnTo>
                  <a:lnTo>
                    <a:pt x="115" y="142"/>
                  </a:lnTo>
                  <a:lnTo>
                    <a:pt x="124" y="142"/>
                  </a:lnTo>
                  <a:lnTo>
                    <a:pt x="124" y="0"/>
                  </a:lnTo>
                  <a:lnTo>
                    <a:pt x="0" y="0"/>
                  </a:lnTo>
                  <a:lnTo>
                    <a:pt x="0" y="142"/>
                  </a:lnTo>
                  <a:close/>
                  <a:moveTo>
                    <a:pt x="68" y="9"/>
                  </a:moveTo>
                  <a:lnTo>
                    <a:pt x="115" y="9"/>
                  </a:lnTo>
                  <a:lnTo>
                    <a:pt x="115" y="18"/>
                  </a:lnTo>
                  <a:lnTo>
                    <a:pt x="68" y="18"/>
                  </a:lnTo>
                  <a:lnTo>
                    <a:pt x="68" y="9"/>
                  </a:lnTo>
                  <a:close/>
                  <a:moveTo>
                    <a:pt x="68" y="30"/>
                  </a:moveTo>
                  <a:lnTo>
                    <a:pt x="115" y="30"/>
                  </a:lnTo>
                  <a:lnTo>
                    <a:pt x="115" y="39"/>
                  </a:lnTo>
                  <a:lnTo>
                    <a:pt x="68" y="39"/>
                  </a:lnTo>
                  <a:lnTo>
                    <a:pt x="68" y="30"/>
                  </a:lnTo>
                  <a:close/>
                  <a:moveTo>
                    <a:pt x="68" y="51"/>
                  </a:moveTo>
                  <a:lnTo>
                    <a:pt x="115" y="51"/>
                  </a:lnTo>
                  <a:lnTo>
                    <a:pt x="115" y="59"/>
                  </a:lnTo>
                  <a:lnTo>
                    <a:pt x="68" y="59"/>
                  </a:lnTo>
                  <a:lnTo>
                    <a:pt x="68" y="51"/>
                  </a:lnTo>
                  <a:close/>
                  <a:moveTo>
                    <a:pt x="68" y="68"/>
                  </a:moveTo>
                  <a:lnTo>
                    <a:pt x="115" y="68"/>
                  </a:lnTo>
                  <a:lnTo>
                    <a:pt x="115" y="80"/>
                  </a:lnTo>
                  <a:lnTo>
                    <a:pt x="68" y="80"/>
                  </a:lnTo>
                  <a:lnTo>
                    <a:pt x="68" y="68"/>
                  </a:lnTo>
                  <a:close/>
                  <a:moveTo>
                    <a:pt x="68" y="89"/>
                  </a:moveTo>
                  <a:lnTo>
                    <a:pt x="115" y="89"/>
                  </a:lnTo>
                  <a:lnTo>
                    <a:pt x="115" y="101"/>
                  </a:lnTo>
                  <a:lnTo>
                    <a:pt x="68" y="101"/>
                  </a:lnTo>
                  <a:lnTo>
                    <a:pt x="68" y="89"/>
                  </a:lnTo>
                  <a:close/>
                  <a:moveTo>
                    <a:pt x="68" y="110"/>
                  </a:moveTo>
                  <a:lnTo>
                    <a:pt x="115" y="110"/>
                  </a:lnTo>
                  <a:lnTo>
                    <a:pt x="115" y="119"/>
                  </a:lnTo>
                  <a:lnTo>
                    <a:pt x="68" y="119"/>
                  </a:lnTo>
                  <a:lnTo>
                    <a:pt x="68" y="110"/>
                  </a:lnTo>
                  <a:close/>
                  <a:moveTo>
                    <a:pt x="12" y="9"/>
                  </a:moveTo>
                  <a:lnTo>
                    <a:pt x="59" y="9"/>
                  </a:lnTo>
                  <a:lnTo>
                    <a:pt x="59" y="18"/>
                  </a:lnTo>
                  <a:lnTo>
                    <a:pt x="12" y="18"/>
                  </a:lnTo>
                  <a:lnTo>
                    <a:pt x="12" y="9"/>
                  </a:lnTo>
                  <a:close/>
                  <a:moveTo>
                    <a:pt x="12" y="30"/>
                  </a:moveTo>
                  <a:lnTo>
                    <a:pt x="59" y="30"/>
                  </a:lnTo>
                  <a:lnTo>
                    <a:pt x="59" y="39"/>
                  </a:lnTo>
                  <a:lnTo>
                    <a:pt x="12" y="39"/>
                  </a:lnTo>
                  <a:lnTo>
                    <a:pt x="12" y="30"/>
                  </a:lnTo>
                  <a:close/>
                  <a:moveTo>
                    <a:pt x="12" y="51"/>
                  </a:moveTo>
                  <a:lnTo>
                    <a:pt x="59" y="51"/>
                  </a:lnTo>
                  <a:lnTo>
                    <a:pt x="59" y="59"/>
                  </a:lnTo>
                  <a:lnTo>
                    <a:pt x="12" y="59"/>
                  </a:lnTo>
                  <a:lnTo>
                    <a:pt x="12" y="51"/>
                  </a:lnTo>
                  <a:close/>
                  <a:moveTo>
                    <a:pt x="12" y="68"/>
                  </a:moveTo>
                  <a:lnTo>
                    <a:pt x="59" y="68"/>
                  </a:lnTo>
                  <a:lnTo>
                    <a:pt x="59" y="80"/>
                  </a:lnTo>
                  <a:lnTo>
                    <a:pt x="12" y="80"/>
                  </a:lnTo>
                  <a:lnTo>
                    <a:pt x="12" y="68"/>
                  </a:lnTo>
                  <a:close/>
                  <a:moveTo>
                    <a:pt x="12" y="89"/>
                  </a:moveTo>
                  <a:lnTo>
                    <a:pt x="59" y="89"/>
                  </a:lnTo>
                  <a:lnTo>
                    <a:pt x="59" y="101"/>
                  </a:lnTo>
                  <a:lnTo>
                    <a:pt x="12" y="101"/>
                  </a:lnTo>
                  <a:lnTo>
                    <a:pt x="12" y="89"/>
                  </a:lnTo>
                  <a:close/>
                  <a:moveTo>
                    <a:pt x="12" y="110"/>
                  </a:moveTo>
                  <a:lnTo>
                    <a:pt x="59" y="110"/>
                  </a:lnTo>
                  <a:lnTo>
                    <a:pt x="59" y="119"/>
                  </a:lnTo>
                  <a:lnTo>
                    <a:pt x="12" y="119"/>
                  </a:lnTo>
                  <a:lnTo>
                    <a:pt x="12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8"/>
            <p:cNvSpPr>
              <a:spLocks noEditPoints="1"/>
            </p:cNvSpPr>
            <p:nvPr/>
          </p:nvSpPr>
          <p:spPr bwMode="auto">
            <a:xfrm>
              <a:off x="1012668" y="1747486"/>
              <a:ext cx="203200" cy="407987"/>
            </a:xfrm>
            <a:custGeom>
              <a:avLst/>
              <a:gdLst>
                <a:gd name="T0" fmla="*/ 104 w 128"/>
                <a:gd name="T1" fmla="*/ 257 h 257"/>
                <a:gd name="T2" fmla="*/ 116 w 128"/>
                <a:gd name="T3" fmla="*/ 257 h 257"/>
                <a:gd name="T4" fmla="*/ 0 w 128"/>
                <a:gd name="T5" fmla="*/ 0 h 257"/>
                <a:gd name="T6" fmla="*/ 12 w 128"/>
                <a:gd name="T7" fmla="*/ 225 h 257"/>
                <a:gd name="T8" fmla="*/ 62 w 128"/>
                <a:gd name="T9" fmla="*/ 216 h 257"/>
                <a:gd name="T10" fmla="*/ 62 w 128"/>
                <a:gd name="T11" fmla="*/ 204 h 257"/>
                <a:gd name="T12" fmla="*/ 12 w 128"/>
                <a:gd name="T13" fmla="*/ 195 h 257"/>
                <a:gd name="T14" fmla="*/ 62 w 128"/>
                <a:gd name="T15" fmla="*/ 195 h 257"/>
                <a:gd name="T16" fmla="*/ 12 w 128"/>
                <a:gd name="T17" fmla="*/ 166 h 257"/>
                <a:gd name="T18" fmla="*/ 62 w 128"/>
                <a:gd name="T19" fmla="*/ 154 h 257"/>
                <a:gd name="T20" fmla="*/ 62 w 128"/>
                <a:gd name="T21" fmla="*/ 145 h 257"/>
                <a:gd name="T22" fmla="*/ 12 w 128"/>
                <a:gd name="T23" fmla="*/ 133 h 257"/>
                <a:gd name="T24" fmla="*/ 62 w 128"/>
                <a:gd name="T25" fmla="*/ 133 h 257"/>
                <a:gd name="T26" fmla="*/ 12 w 128"/>
                <a:gd name="T27" fmla="*/ 106 h 257"/>
                <a:gd name="T28" fmla="*/ 62 w 128"/>
                <a:gd name="T29" fmla="*/ 98 h 257"/>
                <a:gd name="T30" fmla="*/ 62 w 128"/>
                <a:gd name="T31" fmla="*/ 86 h 257"/>
                <a:gd name="T32" fmla="*/ 12 w 128"/>
                <a:gd name="T33" fmla="*/ 77 h 257"/>
                <a:gd name="T34" fmla="*/ 62 w 128"/>
                <a:gd name="T35" fmla="*/ 77 h 257"/>
                <a:gd name="T36" fmla="*/ 12 w 128"/>
                <a:gd name="T37" fmla="*/ 47 h 257"/>
                <a:gd name="T38" fmla="*/ 62 w 128"/>
                <a:gd name="T39" fmla="*/ 35 h 257"/>
                <a:gd name="T40" fmla="*/ 62 w 128"/>
                <a:gd name="T41" fmla="*/ 26 h 257"/>
                <a:gd name="T42" fmla="*/ 12 w 128"/>
                <a:gd name="T43" fmla="*/ 18 h 257"/>
                <a:gd name="T44" fmla="*/ 62 w 128"/>
                <a:gd name="T45" fmla="*/ 18 h 257"/>
                <a:gd name="T46" fmla="*/ 68 w 128"/>
                <a:gd name="T47" fmla="*/ 225 h 257"/>
                <a:gd name="T48" fmla="*/ 116 w 128"/>
                <a:gd name="T49" fmla="*/ 216 h 257"/>
                <a:gd name="T50" fmla="*/ 116 w 128"/>
                <a:gd name="T51" fmla="*/ 204 h 257"/>
                <a:gd name="T52" fmla="*/ 68 w 128"/>
                <a:gd name="T53" fmla="*/ 195 h 257"/>
                <a:gd name="T54" fmla="*/ 116 w 128"/>
                <a:gd name="T55" fmla="*/ 195 h 257"/>
                <a:gd name="T56" fmla="*/ 68 w 128"/>
                <a:gd name="T57" fmla="*/ 166 h 257"/>
                <a:gd name="T58" fmla="*/ 116 w 128"/>
                <a:gd name="T59" fmla="*/ 154 h 257"/>
                <a:gd name="T60" fmla="*/ 116 w 128"/>
                <a:gd name="T61" fmla="*/ 145 h 257"/>
                <a:gd name="T62" fmla="*/ 68 w 128"/>
                <a:gd name="T63" fmla="*/ 133 h 257"/>
                <a:gd name="T64" fmla="*/ 116 w 128"/>
                <a:gd name="T65" fmla="*/ 133 h 257"/>
                <a:gd name="T66" fmla="*/ 68 w 128"/>
                <a:gd name="T67" fmla="*/ 106 h 257"/>
                <a:gd name="T68" fmla="*/ 116 w 128"/>
                <a:gd name="T69" fmla="*/ 98 h 257"/>
                <a:gd name="T70" fmla="*/ 116 w 128"/>
                <a:gd name="T71" fmla="*/ 86 h 257"/>
                <a:gd name="T72" fmla="*/ 68 w 128"/>
                <a:gd name="T73" fmla="*/ 77 h 257"/>
                <a:gd name="T74" fmla="*/ 116 w 128"/>
                <a:gd name="T75" fmla="*/ 77 h 257"/>
                <a:gd name="T76" fmla="*/ 68 w 128"/>
                <a:gd name="T77" fmla="*/ 47 h 257"/>
                <a:gd name="T78" fmla="*/ 116 w 128"/>
                <a:gd name="T79" fmla="*/ 35 h 257"/>
                <a:gd name="T80" fmla="*/ 116 w 128"/>
                <a:gd name="T81" fmla="*/ 26 h 257"/>
                <a:gd name="T82" fmla="*/ 68 w 128"/>
                <a:gd name="T83" fmla="*/ 18 h 257"/>
                <a:gd name="T84" fmla="*/ 116 w 128"/>
                <a:gd name="T85" fmla="*/ 1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257">
                  <a:moveTo>
                    <a:pt x="0" y="0"/>
                  </a:moveTo>
                  <a:lnTo>
                    <a:pt x="0" y="257"/>
                  </a:lnTo>
                  <a:lnTo>
                    <a:pt x="104" y="257"/>
                  </a:lnTo>
                  <a:lnTo>
                    <a:pt x="104" y="243"/>
                  </a:lnTo>
                  <a:lnTo>
                    <a:pt x="116" y="243"/>
                  </a:lnTo>
                  <a:lnTo>
                    <a:pt x="116" y="257"/>
                  </a:lnTo>
                  <a:lnTo>
                    <a:pt x="128" y="257"/>
                  </a:lnTo>
                  <a:lnTo>
                    <a:pt x="128" y="0"/>
                  </a:lnTo>
                  <a:lnTo>
                    <a:pt x="0" y="0"/>
                  </a:lnTo>
                  <a:close/>
                  <a:moveTo>
                    <a:pt x="62" y="234"/>
                  </a:moveTo>
                  <a:lnTo>
                    <a:pt x="12" y="234"/>
                  </a:lnTo>
                  <a:lnTo>
                    <a:pt x="12" y="225"/>
                  </a:lnTo>
                  <a:lnTo>
                    <a:pt x="62" y="225"/>
                  </a:lnTo>
                  <a:lnTo>
                    <a:pt x="62" y="234"/>
                  </a:lnTo>
                  <a:close/>
                  <a:moveTo>
                    <a:pt x="62" y="216"/>
                  </a:moveTo>
                  <a:lnTo>
                    <a:pt x="12" y="216"/>
                  </a:lnTo>
                  <a:lnTo>
                    <a:pt x="12" y="204"/>
                  </a:lnTo>
                  <a:lnTo>
                    <a:pt x="62" y="204"/>
                  </a:lnTo>
                  <a:lnTo>
                    <a:pt x="62" y="216"/>
                  </a:lnTo>
                  <a:close/>
                  <a:moveTo>
                    <a:pt x="62" y="195"/>
                  </a:moveTo>
                  <a:lnTo>
                    <a:pt x="12" y="195"/>
                  </a:lnTo>
                  <a:lnTo>
                    <a:pt x="12" y="183"/>
                  </a:lnTo>
                  <a:lnTo>
                    <a:pt x="62" y="183"/>
                  </a:lnTo>
                  <a:lnTo>
                    <a:pt x="62" y="195"/>
                  </a:lnTo>
                  <a:close/>
                  <a:moveTo>
                    <a:pt x="62" y="174"/>
                  </a:moveTo>
                  <a:lnTo>
                    <a:pt x="12" y="174"/>
                  </a:lnTo>
                  <a:lnTo>
                    <a:pt x="12" y="166"/>
                  </a:lnTo>
                  <a:lnTo>
                    <a:pt x="62" y="166"/>
                  </a:lnTo>
                  <a:lnTo>
                    <a:pt x="62" y="174"/>
                  </a:lnTo>
                  <a:close/>
                  <a:moveTo>
                    <a:pt x="62" y="154"/>
                  </a:moveTo>
                  <a:lnTo>
                    <a:pt x="12" y="154"/>
                  </a:lnTo>
                  <a:lnTo>
                    <a:pt x="12" y="145"/>
                  </a:lnTo>
                  <a:lnTo>
                    <a:pt x="62" y="145"/>
                  </a:lnTo>
                  <a:lnTo>
                    <a:pt x="62" y="154"/>
                  </a:lnTo>
                  <a:close/>
                  <a:moveTo>
                    <a:pt x="62" y="133"/>
                  </a:moveTo>
                  <a:lnTo>
                    <a:pt x="12" y="133"/>
                  </a:lnTo>
                  <a:lnTo>
                    <a:pt x="12" y="124"/>
                  </a:lnTo>
                  <a:lnTo>
                    <a:pt x="62" y="124"/>
                  </a:lnTo>
                  <a:lnTo>
                    <a:pt x="62" y="133"/>
                  </a:lnTo>
                  <a:close/>
                  <a:moveTo>
                    <a:pt x="62" y="115"/>
                  </a:moveTo>
                  <a:lnTo>
                    <a:pt x="12" y="115"/>
                  </a:lnTo>
                  <a:lnTo>
                    <a:pt x="12" y="106"/>
                  </a:lnTo>
                  <a:lnTo>
                    <a:pt x="62" y="106"/>
                  </a:lnTo>
                  <a:lnTo>
                    <a:pt x="62" y="115"/>
                  </a:lnTo>
                  <a:close/>
                  <a:moveTo>
                    <a:pt x="62" y="98"/>
                  </a:moveTo>
                  <a:lnTo>
                    <a:pt x="12" y="98"/>
                  </a:lnTo>
                  <a:lnTo>
                    <a:pt x="12" y="86"/>
                  </a:lnTo>
                  <a:lnTo>
                    <a:pt x="62" y="86"/>
                  </a:lnTo>
                  <a:lnTo>
                    <a:pt x="62" y="98"/>
                  </a:lnTo>
                  <a:close/>
                  <a:moveTo>
                    <a:pt x="62" y="77"/>
                  </a:moveTo>
                  <a:lnTo>
                    <a:pt x="12" y="77"/>
                  </a:lnTo>
                  <a:lnTo>
                    <a:pt x="12" y="68"/>
                  </a:lnTo>
                  <a:lnTo>
                    <a:pt x="62" y="68"/>
                  </a:lnTo>
                  <a:lnTo>
                    <a:pt x="62" y="77"/>
                  </a:lnTo>
                  <a:close/>
                  <a:moveTo>
                    <a:pt x="62" y="56"/>
                  </a:moveTo>
                  <a:lnTo>
                    <a:pt x="12" y="56"/>
                  </a:lnTo>
                  <a:lnTo>
                    <a:pt x="12" y="47"/>
                  </a:lnTo>
                  <a:lnTo>
                    <a:pt x="62" y="47"/>
                  </a:lnTo>
                  <a:lnTo>
                    <a:pt x="62" y="56"/>
                  </a:lnTo>
                  <a:close/>
                  <a:moveTo>
                    <a:pt x="62" y="35"/>
                  </a:moveTo>
                  <a:lnTo>
                    <a:pt x="12" y="35"/>
                  </a:lnTo>
                  <a:lnTo>
                    <a:pt x="12" y="26"/>
                  </a:lnTo>
                  <a:lnTo>
                    <a:pt x="62" y="26"/>
                  </a:lnTo>
                  <a:lnTo>
                    <a:pt x="62" y="35"/>
                  </a:lnTo>
                  <a:close/>
                  <a:moveTo>
                    <a:pt x="62" y="18"/>
                  </a:moveTo>
                  <a:lnTo>
                    <a:pt x="12" y="18"/>
                  </a:lnTo>
                  <a:lnTo>
                    <a:pt x="12" y="6"/>
                  </a:lnTo>
                  <a:lnTo>
                    <a:pt x="62" y="6"/>
                  </a:lnTo>
                  <a:lnTo>
                    <a:pt x="62" y="18"/>
                  </a:lnTo>
                  <a:close/>
                  <a:moveTo>
                    <a:pt x="116" y="234"/>
                  </a:moveTo>
                  <a:lnTo>
                    <a:pt x="68" y="234"/>
                  </a:lnTo>
                  <a:lnTo>
                    <a:pt x="68" y="225"/>
                  </a:lnTo>
                  <a:lnTo>
                    <a:pt x="116" y="225"/>
                  </a:lnTo>
                  <a:lnTo>
                    <a:pt x="116" y="234"/>
                  </a:lnTo>
                  <a:close/>
                  <a:moveTo>
                    <a:pt x="116" y="216"/>
                  </a:moveTo>
                  <a:lnTo>
                    <a:pt x="68" y="216"/>
                  </a:lnTo>
                  <a:lnTo>
                    <a:pt x="68" y="204"/>
                  </a:lnTo>
                  <a:lnTo>
                    <a:pt x="116" y="204"/>
                  </a:lnTo>
                  <a:lnTo>
                    <a:pt x="116" y="216"/>
                  </a:lnTo>
                  <a:close/>
                  <a:moveTo>
                    <a:pt x="116" y="195"/>
                  </a:moveTo>
                  <a:lnTo>
                    <a:pt x="68" y="195"/>
                  </a:lnTo>
                  <a:lnTo>
                    <a:pt x="68" y="183"/>
                  </a:lnTo>
                  <a:lnTo>
                    <a:pt x="116" y="183"/>
                  </a:lnTo>
                  <a:lnTo>
                    <a:pt x="116" y="195"/>
                  </a:lnTo>
                  <a:close/>
                  <a:moveTo>
                    <a:pt x="116" y="174"/>
                  </a:moveTo>
                  <a:lnTo>
                    <a:pt x="68" y="174"/>
                  </a:lnTo>
                  <a:lnTo>
                    <a:pt x="68" y="166"/>
                  </a:lnTo>
                  <a:lnTo>
                    <a:pt x="116" y="166"/>
                  </a:lnTo>
                  <a:lnTo>
                    <a:pt x="116" y="174"/>
                  </a:lnTo>
                  <a:close/>
                  <a:moveTo>
                    <a:pt x="116" y="154"/>
                  </a:moveTo>
                  <a:lnTo>
                    <a:pt x="68" y="154"/>
                  </a:lnTo>
                  <a:lnTo>
                    <a:pt x="68" y="145"/>
                  </a:lnTo>
                  <a:lnTo>
                    <a:pt x="116" y="145"/>
                  </a:lnTo>
                  <a:lnTo>
                    <a:pt x="116" y="154"/>
                  </a:lnTo>
                  <a:close/>
                  <a:moveTo>
                    <a:pt x="116" y="133"/>
                  </a:moveTo>
                  <a:lnTo>
                    <a:pt x="68" y="133"/>
                  </a:lnTo>
                  <a:lnTo>
                    <a:pt x="68" y="124"/>
                  </a:lnTo>
                  <a:lnTo>
                    <a:pt x="116" y="124"/>
                  </a:lnTo>
                  <a:lnTo>
                    <a:pt x="116" y="133"/>
                  </a:lnTo>
                  <a:close/>
                  <a:moveTo>
                    <a:pt x="116" y="115"/>
                  </a:moveTo>
                  <a:lnTo>
                    <a:pt x="68" y="115"/>
                  </a:lnTo>
                  <a:lnTo>
                    <a:pt x="68" y="106"/>
                  </a:lnTo>
                  <a:lnTo>
                    <a:pt x="116" y="106"/>
                  </a:lnTo>
                  <a:lnTo>
                    <a:pt x="116" y="115"/>
                  </a:lnTo>
                  <a:close/>
                  <a:moveTo>
                    <a:pt x="116" y="98"/>
                  </a:moveTo>
                  <a:lnTo>
                    <a:pt x="68" y="98"/>
                  </a:lnTo>
                  <a:lnTo>
                    <a:pt x="68" y="86"/>
                  </a:lnTo>
                  <a:lnTo>
                    <a:pt x="116" y="86"/>
                  </a:lnTo>
                  <a:lnTo>
                    <a:pt x="116" y="98"/>
                  </a:lnTo>
                  <a:close/>
                  <a:moveTo>
                    <a:pt x="116" y="77"/>
                  </a:moveTo>
                  <a:lnTo>
                    <a:pt x="68" y="77"/>
                  </a:lnTo>
                  <a:lnTo>
                    <a:pt x="68" y="68"/>
                  </a:lnTo>
                  <a:lnTo>
                    <a:pt x="116" y="68"/>
                  </a:lnTo>
                  <a:lnTo>
                    <a:pt x="116" y="77"/>
                  </a:lnTo>
                  <a:close/>
                  <a:moveTo>
                    <a:pt x="116" y="56"/>
                  </a:moveTo>
                  <a:lnTo>
                    <a:pt x="68" y="56"/>
                  </a:lnTo>
                  <a:lnTo>
                    <a:pt x="68" y="47"/>
                  </a:lnTo>
                  <a:lnTo>
                    <a:pt x="116" y="47"/>
                  </a:lnTo>
                  <a:lnTo>
                    <a:pt x="116" y="56"/>
                  </a:lnTo>
                  <a:close/>
                  <a:moveTo>
                    <a:pt x="116" y="35"/>
                  </a:moveTo>
                  <a:lnTo>
                    <a:pt x="68" y="35"/>
                  </a:lnTo>
                  <a:lnTo>
                    <a:pt x="68" y="26"/>
                  </a:lnTo>
                  <a:lnTo>
                    <a:pt x="116" y="26"/>
                  </a:lnTo>
                  <a:lnTo>
                    <a:pt x="116" y="35"/>
                  </a:lnTo>
                  <a:close/>
                  <a:moveTo>
                    <a:pt x="116" y="18"/>
                  </a:moveTo>
                  <a:lnTo>
                    <a:pt x="68" y="18"/>
                  </a:lnTo>
                  <a:lnTo>
                    <a:pt x="68" y="6"/>
                  </a:lnTo>
                  <a:lnTo>
                    <a:pt x="116" y="6"/>
                  </a:lnTo>
                  <a:lnTo>
                    <a:pt x="116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9"/>
            <p:cNvSpPr>
              <a:spLocks noEditPoints="1"/>
            </p:cNvSpPr>
            <p:nvPr/>
          </p:nvSpPr>
          <p:spPr bwMode="auto">
            <a:xfrm>
              <a:off x="876143" y="1785586"/>
              <a:ext cx="127000" cy="130175"/>
            </a:xfrm>
            <a:custGeom>
              <a:avLst/>
              <a:gdLst>
                <a:gd name="T0" fmla="*/ 80 w 80"/>
                <a:gd name="T1" fmla="*/ 79 h 82"/>
                <a:gd name="T2" fmla="*/ 65 w 80"/>
                <a:gd name="T3" fmla="*/ 79 h 82"/>
                <a:gd name="T4" fmla="*/ 65 w 80"/>
                <a:gd name="T5" fmla="*/ 68 h 82"/>
                <a:gd name="T6" fmla="*/ 80 w 80"/>
                <a:gd name="T7" fmla="*/ 68 h 82"/>
                <a:gd name="T8" fmla="*/ 80 w 80"/>
                <a:gd name="T9" fmla="*/ 59 h 82"/>
                <a:gd name="T10" fmla="*/ 65 w 80"/>
                <a:gd name="T11" fmla="*/ 59 h 82"/>
                <a:gd name="T12" fmla="*/ 65 w 80"/>
                <a:gd name="T13" fmla="*/ 50 h 82"/>
                <a:gd name="T14" fmla="*/ 80 w 80"/>
                <a:gd name="T15" fmla="*/ 50 h 82"/>
                <a:gd name="T16" fmla="*/ 80 w 80"/>
                <a:gd name="T17" fmla="*/ 38 h 82"/>
                <a:gd name="T18" fmla="*/ 65 w 80"/>
                <a:gd name="T19" fmla="*/ 38 h 82"/>
                <a:gd name="T20" fmla="*/ 65 w 80"/>
                <a:gd name="T21" fmla="*/ 29 h 82"/>
                <a:gd name="T22" fmla="*/ 80 w 80"/>
                <a:gd name="T23" fmla="*/ 29 h 82"/>
                <a:gd name="T24" fmla="*/ 80 w 80"/>
                <a:gd name="T25" fmla="*/ 17 h 82"/>
                <a:gd name="T26" fmla="*/ 65 w 80"/>
                <a:gd name="T27" fmla="*/ 17 h 82"/>
                <a:gd name="T28" fmla="*/ 65 w 80"/>
                <a:gd name="T29" fmla="*/ 8 h 82"/>
                <a:gd name="T30" fmla="*/ 80 w 80"/>
                <a:gd name="T31" fmla="*/ 8 h 82"/>
                <a:gd name="T32" fmla="*/ 80 w 80"/>
                <a:gd name="T33" fmla="*/ 0 h 82"/>
                <a:gd name="T34" fmla="*/ 0 w 80"/>
                <a:gd name="T35" fmla="*/ 0 h 82"/>
                <a:gd name="T36" fmla="*/ 0 w 80"/>
                <a:gd name="T37" fmla="*/ 82 h 82"/>
                <a:gd name="T38" fmla="*/ 80 w 80"/>
                <a:gd name="T39" fmla="*/ 82 h 82"/>
                <a:gd name="T40" fmla="*/ 80 w 80"/>
                <a:gd name="T41" fmla="*/ 79 h 82"/>
                <a:gd name="T42" fmla="*/ 60 w 80"/>
                <a:gd name="T43" fmla="*/ 79 h 82"/>
                <a:gd name="T44" fmla="*/ 12 w 80"/>
                <a:gd name="T45" fmla="*/ 79 h 82"/>
                <a:gd name="T46" fmla="*/ 12 w 80"/>
                <a:gd name="T47" fmla="*/ 68 h 82"/>
                <a:gd name="T48" fmla="*/ 60 w 80"/>
                <a:gd name="T49" fmla="*/ 68 h 82"/>
                <a:gd name="T50" fmla="*/ 60 w 80"/>
                <a:gd name="T51" fmla="*/ 79 h 82"/>
                <a:gd name="T52" fmla="*/ 60 w 80"/>
                <a:gd name="T53" fmla="*/ 59 h 82"/>
                <a:gd name="T54" fmla="*/ 12 w 80"/>
                <a:gd name="T55" fmla="*/ 59 h 82"/>
                <a:gd name="T56" fmla="*/ 12 w 80"/>
                <a:gd name="T57" fmla="*/ 50 h 82"/>
                <a:gd name="T58" fmla="*/ 60 w 80"/>
                <a:gd name="T59" fmla="*/ 50 h 82"/>
                <a:gd name="T60" fmla="*/ 60 w 80"/>
                <a:gd name="T61" fmla="*/ 59 h 82"/>
                <a:gd name="T62" fmla="*/ 60 w 80"/>
                <a:gd name="T63" fmla="*/ 38 h 82"/>
                <a:gd name="T64" fmla="*/ 12 w 80"/>
                <a:gd name="T65" fmla="*/ 38 h 82"/>
                <a:gd name="T66" fmla="*/ 12 w 80"/>
                <a:gd name="T67" fmla="*/ 29 h 82"/>
                <a:gd name="T68" fmla="*/ 60 w 80"/>
                <a:gd name="T69" fmla="*/ 29 h 82"/>
                <a:gd name="T70" fmla="*/ 60 w 80"/>
                <a:gd name="T71" fmla="*/ 38 h 82"/>
                <a:gd name="T72" fmla="*/ 60 w 80"/>
                <a:gd name="T73" fmla="*/ 17 h 82"/>
                <a:gd name="T74" fmla="*/ 12 w 80"/>
                <a:gd name="T75" fmla="*/ 17 h 82"/>
                <a:gd name="T76" fmla="*/ 12 w 80"/>
                <a:gd name="T77" fmla="*/ 8 h 82"/>
                <a:gd name="T78" fmla="*/ 60 w 80"/>
                <a:gd name="T79" fmla="*/ 8 h 82"/>
                <a:gd name="T80" fmla="*/ 60 w 80"/>
                <a:gd name="T81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" h="82">
                  <a:moveTo>
                    <a:pt x="80" y="79"/>
                  </a:moveTo>
                  <a:lnTo>
                    <a:pt x="65" y="79"/>
                  </a:lnTo>
                  <a:lnTo>
                    <a:pt x="65" y="68"/>
                  </a:lnTo>
                  <a:lnTo>
                    <a:pt x="80" y="68"/>
                  </a:lnTo>
                  <a:lnTo>
                    <a:pt x="80" y="59"/>
                  </a:lnTo>
                  <a:lnTo>
                    <a:pt x="65" y="59"/>
                  </a:lnTo>
                  <a:lnTo>
                    <a:pt x="65" y="50"/>
                  </a:lnTo>
                  <a:lnTo>
                    <a:pt x="80" y="50"/>
                  </a:lnTo>
                  <a:lnTo>
                    <a:pt x="80" y="38"/>
                  </a:lnTo>
                  <a:lnTo>
                    <a:pt x="65" y="38"/>
                  </a:lnTo>
                  <a:lnTo>
                    <a:pt x="65" y="29"/>
                  </a:lnTo>
                  <a:lnTo>
                    <a:pt x="80" y="29"/>
                  </a:lnTo>
                  <a:lnTo>
                    <a:pt x="80" y="17"/>
                  </a:lnTo>
                  <a:lnTo>
                    <a:pt x="65" y="17"/>
                  </a:lnTo>
                  <a:lnTo>
                    <a:pt x="65" y="8"/>
                  </a:lnTo>
                  <a:lnTo>
                    <a:pt x="80" y="8"/>
                  </a:lnTo>
                  <a:lnTo>
                    <a:pt x="80" y="0"/>
                  </a:lnTo>
                  <a:lnTo>
                    <a:pt x="0" y="0"/>
                  </a:lnTo>
                  <a:lnTo>
                    <a:pt x="0" y="82"/>
                  </a:lnTo>
                  <a:lnTo>
                    <a:pt x="80" y="82"/>
                  </a:lnTo>
                  <a:lnTo>
                    <a:pt x="80" y="79"/>
                  </a:lnTo>
                  <a:close/>
                  <a:moveTo>
                    <a:pt x="60" y="79"/>
                  </a:moveTo>
                  <a:lnTo>
                    <a:pt x="12" y="79"/>
                  </a:lnTo>
                  <a:lnTo>
                    <a:pt x="12" y="68"/>
                  </a:lnTo>
                  <a:lnTo>
                    <a:pt x="60" y="68"/>
                  </a:lnTo>
                  <a:lnTo>
                    <a:pt x="60" y="79"/>
                  </a:lnTo>
                  <a:close/>
                  <a:moveTo>
                    <a:pt x="60" y="59"/>
                  </a:moveTo>
                  <a:lnTo>
                    <a:pt x="12" y="59"/>
                  </a:lnTo>
                  <a:lnTo>
                    <a:pt x="12" y="50"/>
                  </a:lnTo>
                  <a:lnTo>
                    <a:pt x="60" y="50"/>
                  </a:lnTo>
                  <a:lnTo>
                    <a:pt x="60" y="59"/>
                  </a:lnTo>
                  <a:close/>
                  <a:moveTo>
                    <a:pt x="60" y="38"/>
                  </a:moveTo>
                  <a:lnTo>
                    <a:pt x="12" y="38"/>
                  </a:lnTo>
                  <a:lnTo>
                    <a:pt x="12" y="29"/>
                  </a:lnTo>
                  <a:lnTo>
                    <a:pt x="60" y="29"/>
                  </a:lnTo>
                  <a:lnTo>
                    <a:pt x="60" y="38"/>
                  </a:lnTo>
                  <a:close/>
                  <a:moveTo>
                    <a:pt x="60" y="17"/>
                  </a:moveTo>
                  <a:lnTo>
                    <a:pt x="12" y="17"/>
                  </a:lnTo>
                  <a:lnTo>
                    <a:pt x="12" y="8"/>
                  </a:lnTo>
                  <a:lnTo>
                    <a:pt x="60" y="8"/>
                  </a:lnTo>
                  <a:lnTo>
                    <a:pt x="60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Line 30"/>
            <p:cNvSpPr>
              <a:spLocks noChangeShapeType="1"/>
            </p:cNvSpPr>
            <p:nvPr/>
          </p:nvSpPr>
          <p:spPr bwMode="auto">
            <a:xfrm>
              <a:off x="880905" y="1793524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31"/>
            <p:cNvSpPr>
              <a:spLocks noChangeShapeType="1"/>
            </p:cNvSpPr>
            <p:nvPr/>
          </p:nvSpPr>
          <p:spPr bwMode="auto">
            <a:xfrm>
              <a:off x="880905" y="1793524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auto">
            <a:xfrm>
              <a:off x="768193" y="3203224"/>
              <a:ext cx="438150" cy="263525"/>
            </a:xfrm>
            <a:custGeom>
              <a:avLst/>
              <a:gdLst>
                <a:gd name="T0" fmla="*/ 93 w 93"/>
                <a:gd name="T1" fmla="*/ 4 h 56"/>
                <a:gd name="T2" fmla="*/ 87 w 93"/>
                <a:gd name="T3" fmla="*/ 0 h 56"/>
                <a:gd name="T4" fmla="*/ 87 w 93"/>
                <a:gd name="T5" fmla="*/ 0 h 56"/>
                <a:gd name="T6" fmla="*/ 73 w 93"/>
                <a:gd name="T7" fmla="*/ 2 h 56"/>
                <a:gd name="T8" fmla="*/ 71 w 93"/>
                <a:gd name="T9" fmla="*/ 3 h 56"/>
                <a:gd name="T10" fmla="*/ 69 w 93"/>
                <a:gd name="T11" fmla="*/ 6 h 56"/>
                <a:gd name="T12" fmla="*/ 66 w 93"/>
                <a:gd name="T13" fmla="*/ 13 h 56"/>
                <a:gd name="T14" fmla="*/ 49 w 93"/>
                <a:gd name="T15" fmla="*/ 18 h 56"/>
                <a:gd name="T16" fmla="*/ 21 w 93"/>
                <a:gd name="T17" fmla="*/ 18 h 56"/>
                <a:gd name="T18" fmla="*/ 19 w 93"/>
                <a:gd name="T19" fmla="*/ 18 h 56"/>
                <a:gd name="T20" fmla="*/ 18 w 93"/>
                <a:gd name="T21" fmla="*/ 18 h 56"/>
                <a:gd name="T22" fmla="*/ 11 w 93"/>
                <a:gd name="T23" fmla="*/ 18 h 56"/>
                <a:gd name="T24" fmla="*/ 0 w 93"/>
                <a:gd name="T25" fmla="*/ 18 h 56"/>
                <a:gd name="T26" fmla="*/ 21 w 93"/>
                <a:gd name="T27" fmla="*/ 56 h 56"/>
                <a:gd name="T28" fmla="*/ 49 w 93"/>
                <a:gd name="T29" fmla="*/ 56 h 56"/>
                <a:gd name="T30" fmla="*/ 66 w 93"/>
                <a:gd name="T31" fmla="*/ 37 h 56"/>
                <a:gd name="T32" fmla="*/ 67 w 93"/>
                <a:gd name="T33" fmla="*/ 36 h 56"/>
                <a:gd name="T34" fmla="*/ 77 w 93"/>
                <a:gd name="T35" fmla="*/ 12 h 56"/>
                <a:gd name="T36" fmla="*/ 89 w 93"/>
                <a:gd name="T37" fmla="*/ 10 h 56"/>
                <a:gd name="T38" fmla="*/ 90 w 93"/>
                <a:gd name="T39" fmla="*/ 10 h 56"/>
                <a:gd name="T40" fmla="*/ 90 w 93"/>
                <a:gd name="T41" fmla="*/ 10 h 56"/>
                <a:gd name="T42" fmla="*/ 90 w 93"/>
                <a:gd name="T43" fmla="*/ 9 h 56"/>
                <a:gd name="T44" fmla="*/ 93 w 93"/>
                <a:gd name="T45" fmla="*/ 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3" h="56">
                  <a:moveTo>
                    <a:pt x="93" y="4"/>
                  </a:moveTo>
                  <a:cubicBezTo>
                    <a:pt x="92" y="2"/>
                    <a:pt x="90" y="0"/>
                    <a:pt x="87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2" y="3"/>
                    <a:pt x="72" y="3"/>
                    <a:pt x="71" y="3"/>
                  </a:cubicBezTo>
                  <a:cubicBezTo>
                    <a:pt x="70" y="4"/>
                    <a:pt x="70" y="5"/>
                    <a:pt x="69" y="6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1" y="14"/>
                    <a:pt x="55" y="18"/>
                    <a:pt x="49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0" y="18"/>
                    <a:pt x="19" y="18"/>
                  </a:cubicBezTo>
                  <a:cubicBezTo>
                    <a:pt x="19" y="18"/>
                    <a:pt x="19" y="18"/>
                    <a:pt x="18" y="18"/>
                  </a:cubicBezTo>
                  <a:cubicBezTo>
                    <a:pt x="17" y="18"/>
                    <a:pt x="15" y="18"/>
                    <a:pt x="11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9"/>
                    <a:pt x="11" y="56"/>
                    <a:pt x="21" y="56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55" y="56"/>
                    <a:pt x="62" y="47"/>
                    <a:pt x="66" y="37"/>
                  </a:cubicBezTo>
                  <a:cubicBezTo>
                    <a:pt x="66" y="37"/>
                    <a:pt x="66" y="37"/>
                    <a:pt x="67" y="36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9" y="10"/>
                    <a:pt x="89" y="10"/>
                    <a:pt x="90" y="10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92" y="9"/>
                    <a:pt x="93" y="7"/>
                    <a:pt x="93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33"/>
            <p:cNvSpPr>
              <a:spLocks noChangeArrowheads="1"/>
            </p:cNvSpPr>
            <p:nvPr/>
          </p:nvSpPr>
          <p:spPr bwMode="auto">
            <a:xfrm>
              <a:off x="801530" y="3227036"/>
              <a:ext cx="127000" cy="476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34"/>
            <p:cNvSpPr>
              <a:spLocks noChangeArrowheads="1"/>
            </p:cNvSpPr>
            <p:nvPr/>
          </p:nvSpPr>
          <p:spPr bwMode="auto">
            <a:xfrm>
              <a:off x="947580" y="3227036"/>
              <a:ext cx="60325" cy="476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35"/>
            <p:cNvSpPr>
              <a:spLocks noChangeArrowheads="1"/>
            </p:cNvSpPr>
            <p:nvPr/>
          </p:nvSpPr>
          <p:spPr bwMode="auto">
            <a:xfrm>
              <a:off x="852330" y="3171474"/>
              <a:ext cx="131762" cy="412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6"/>
            <p:cNvSpPr>
              <a:spLocks noEditPoints="1"/>
            </p:cNvSpPr>
            <p:nvPr/>
          </p:nvSpPr>
          <p:spPr bwMode="auto">
            <a:xfrm>
              <a:off x="820580" y="3481036"/>
              <a:ext cx="88900" cy="88900"/>
            </a:xfrm>
            <a:custGeom>
              <a:avLst/>
              <a:gdLst>
                <a:gd name="T0" fmla="*/ 9 w 19"/>
                <a:gd name="T1" fmla="*/ 0 h 19"/>
                <a:gd name="T2" fmla="*/ 0 w 19"/>
                <a:gd name="T3" fmla="*/ 10 h 19"/>
                <a:gd name="T4" fmla="*/ 9 w 19"/>
                <a:gd name="T5" fmla="*/ 19 h 19"/>
                <a:gd name="T6" fmla="*/ 19 w 19"/>
                <a:gd name="T7" fmla="*/ 10 h 19"/>
                <a:gd name="T8" fmla="*/ 9 w 19"/>
                <a:gd name="T9" fmla="*/ 0 h 19"/>
                <a:gd name="T10" fmla="*/ 9 w 19"/>
                <a:gd name="T11" fmla="*/ 16 h 19"/>
                <a:gd name="T12" fmla="*/ 3 w 19"/>
                <a:gd name="T13" fmla="*/ 10 h 19"/>
                <a:gd name="T14" fmla="*/ 9 w 19"/>
                <a:gd name="T15" fmla="*/ 4 h 19"/>
                <a:gd name="T16" fmla="*/ 15 w 19"/>
                <a:gd name="T17" fmla="*/ 10 h 19"/>
                <a:gd name="T18" fmla="*/ 9 w 19"/>
                <a:gd name="T19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19">
                  <a:moveTo>
                    <a:pt x="9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14" y="19"/>
                    <a:pt x="19" y="15"/>
                    <a:pt x="19" y="10"/>
                  </a:cubicBezTo>
                  <a:cubicBezTo>
                    <a:pt x="19" y="4"/>
                    <a:pt x="14" y="0"/>
                    <a:pt x="9" y="0"/>
                  </a:cubicBezTo>
                  <a:close/>
                  <a:moveTo>
                    <a:pt x="9" y="16"/>
                  </a:moveTo>
                  <a:cubicBezTo>
                    <a:pt x="6" y="16"/>
                    <a:pt x="3" y="13"/>
                    <a:pt x="3" y="10"/>
                  </a:cubicBezTo>
                  <a:cubicBezTo>
                    <a:pt x="3" y="6"/>
                    <a:pt x="6" y="4"/>
                    <a:pt x="9" y="4"/>
                  </a:cubicBezTo>
                  <a:cubicBezTo>
                    <a:pt x="13" y="4"/>
                    <a:pt x="15" y="6"/>
                    <a:pt x="15" y="10"/>
                  </a:cubicBezTo>
                  <a:cubicBezTo>
                    <a:pt x="15" y="13"/>
                    <a:pt x="13" y="16"/>
                    <a:pt x="9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7"/>
            <p:cNvSpPr>
              <a:spLocks noEditPoints="1"/>
            </p:cNvSpPr>
            <p:nvPr/>
          </p:nvSpPr>
          <p:spPr bwMode="auto">
            <a:xfrm>
              <a:off x="947580" y="3481036"/>
              <a:ext cx="88900" cy="88900"/>
            </a:xfrm>
            <a:custGeom>
              <a:avLst/>
              <a:gdLst>
                <a:gd name="T0" fmla="*/ 10 w 19"/>
                <a:gd name="T1" fmla="*/ 0 h 19"/>
                <a:gd name="T2" fmla="*/ 0 w 19"/>
                <a:gd name="T3" fmla="*/ 10 h 19"/>
                <a:gd name="T4" fmla="*/ 10 w 19"/>
                <a:gd name="T5" fmla="*/ 19 h 19"/>
                <a:gd name="T6" fmla="*/ 19 w 19"/>
                <a:gd name="T7" fmla="*/ 10 h 19"/>
                <a:gd name="T8" fmla="*/ 10 w 19"/>
                <a:gd name="T9" fmla="*/ 0 h 19"/>
                <a:gd name="T10" fmla="*/ 10 w 19"/>
                <a:gd name="T11" fmla="*/ 16 h 19"/>
                <a:gd name="T12" fmla="*/ 4 w 19"/>
                <a:gd name="T13" fmla="*/ 10 h 19"/>
                <a:gd name="T14" fmla="*/ 10 w 19"/>
                <a:gd name="T15" fmla="*/ 4 h 19"/>
                <a:gd name="T16" fmla="*/ 16 w 19"/>
                <a:gd name="T17" fmla="*/ 10 h 19"/>
                <a:gd name="T18" fmla="*/ 10 w 19"/>
                <a:gd name="T19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ubicBezTo>
                    <a:pt x="15" y="19"/>
                    <a:pt x="19" y="15"/>
                    <a:pt x="19" y="10"/>
                  </a:cubicBezTo>
                  <a:cubicBezTo>
                    <a:pt x="19" y="4"/>
                    <a:pt x="15" y="0"/>
                    <a:pt x="10" y="0"/>
                  </a:cubicBezTo>
                  <a:close/>
                  <a:moveTo>
                    <a:pt x="10" y="16"/>
                  </a:moveTo>
                  <a:cubicBezTo>
                    <a:pt x="7" y="16"/>
                    <a:pt x="4" y="13"/>
                    <a:pt x="4" y="10"/>
                  </a:cubicBezTo>
                  <a:cubicBezTo>
                    <a:pt x="4" y="6"/>
                    <a:pt x="7" y="4"/>
                    <a:pt x="10" y="4"/>
                  </a:cubicBezTo>
                  <a:cubicBezTo>
                    <a:pt x="13" y="4"/>
                    <a:pt x="16" y="6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8"/>
            <p:cNvSpPr>
              <a:spLocks noEditPoints="1"/>
            </p:cNvSpPr>
            <p:nvPr/>
          </p:nvSpPr>
          <p:spPr bwMode="auto">
            <a:xfrm>
              <a:off x="2042955" y="3433411"/>
              <a:ext cx="57150" cy="76200"/>
            </a:xfrm>
            <a:custGeom>
              <a:avLst/>
              <a:gdLst>
                <a:gd name="T0" fmla="*/ 6 w 12"/>
                <a:gd name="T1" fmla="*/ 10 h 16"/>
                <a:gd name="T2" fmla="*/ 3 w 12"/>
                <a:gd name="T3" fmla="*/ 10 h 16"/>
                <a:gd name="T4" fmla="*/ 3 w 12"/>
                <a:gd name="T5" fmla="*/ 14 h 16"/>
                <a:gd name="T6" fmla="*/ 3 w 12"/>
                <a:gd name="T7" fmla="*/ 16 h 16"/>
                <a:gd name="T8" fmla="*/ 1 w 12"/>
                <a:gd name="T9" fmla="*/ 16 h 16"/>
                <a:gd name="T10" fmla="*/ 0 w 12"/>
                <a:gd name="T11" fmla="*/ 16 h 16"/>
                <a:gd name="T12" fmla="*/ 0 w 12"/>
                <a:gd name="T13" fmla="*/ 14 h 16"/>
                <a:gd name="T14" fmla="*/ 0 w 12"/>
                <a:gd name="T15" fmla="*/ 2 h 16"/>
                <a:gd name="T16" fmla="*/ 0 w 12"/>
                <a:gd name="T17" fmla="*/ 0 h 16"/>
                <a:gd name="T18" fmla="*/ 2 w 12"/>
                <a:gd name="T19" fmla="*/ 0 h 16"/>
                <a:gd name="T20" fmla="*/ 6 w 12"/>
                <a:gd name="T21" fmla="*/ 0 h 16"/>
                <a:gd name="T22" fmla="*/ 9 w 12"/>
                <a:gd name="T23" fmla="*/ 0 h 16"/>
                <a:gd name="T24" fmla="*/ 11 w 12"/>
                <a:gd name="T25" fmla="*/ 1 h 16"/>
                <a:gd name="T26" fmla="*/ 12 w 12"/>
                <a:gd name="T27" fmla="*/ 3 h 16"/>
                <a:gd name="T28" fmla="*/ 12 w 12"/>
                <a:gd name="T29" fmla="*/ 5 h 16"/>
                <a:gd name="T30" fmla="*/ 11 w 12"/>
                <a:gd name="T31" fmla="*/ 8 h 16"/>
                <a:gd name="T32" fmla="*/ 6 w 12"/>
                <a:gd name="T33" fmla="*/ 10 h 16"/>
                <a:gd name="T34" fmla="*/ 5 w 12"/>
                <a:gd name="T35" fmla="*/ 2 h 16"/>
                <a:gd name="T36" fmla="*/ 3 w 12"/>
                <a:gd name="T37" fmla="*/ 2 h 16"/>
                <a:gd name="T38" fmla="*/ 3 w 12"/>
                <a:gd name="T39" fmla="*/ 7 h 16"/>
                <a:gd name="T40" fmla="*/ 5 w 12"/>
                <a:gd name="T41" fmla="*/ 7 h 16"/>
                <a:gd name="T42" fmla="*/ 7 w 12"/>
                <a:gd name="T43" fmla="*/ 7 h 16"/>
                <a:gd name="T44" fmla="*/ 8 w 12"/>
                <a:gd name="T45" fmla="*/ 6 h 16"/>
                <a:gd name="T46" fmla="*/ 9 w 12"/>
                <a:gd name="T47" fmla="*/ 5 h 16"/>
                <a:gd name="T48" fmla="*/ 8 w 12"/>
                <a:gd name="T49" fmla="*/ 3 h 16"/>
                <a:gd name="T50" fmla="*/ 5 w 12"/>
                <a:gd name="T51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" h="16">
                  <a:moveTo>
                    <a:pt x="6" y="10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3" y="15"/>
                    <a:pt x="3" y="16"/>
                  </a:cubicBezTo>
                  <a:cubicBezTo>
                    <a:pt x="2" y="16"/>
                    <a:pt x="2" y="16"/>
                    <a:pt x="1" y="16"/>
                  </a:cubicBezTo>
                  <a:cubicBezTo>
                    <a:pt x="1" y="16"/>
                    <a:pt x="1" y="16"/>
                    <a:pt x="0" y="16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0" y="0"/>
                    <a:pt x="10" y="1"/>
                    <a:pt x="11" y="1"/>
                  </a:cubicBezTo>
                  <a:cubicBezTo>
                    <a:pt x="11" y="1"/>
                    <a:pt x="12" y="2"/>
                    <a:pt x="12" y="3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12" y="6"/>
                    <a:pt x="12" y="8"/>
                    <a:pt x="11" y="8"/>
                  </a:cubicBezTo>
                  <a:cubicBezTo>
                    <a:pt x="10" y="9"/>
                    <a:pt x="8" y="10"/>
                    <a:pt x="6" y="10"/>
                  </a:cubicBezTo>
                  <a:close/>
                  <a:moveTo>
                    <a:pt x="5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8" y="7"/>
                    <a:pt x="8" y="7"/>
                    <a:pt x="8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9" y="3"/>
                    <a:pt x="8" y="3"/>
                  </a:cubicBezTo>
                  <a:cubicBezTo>
                    <a:pt x="8" y="3"/>
                    <a:pt x="7" y="2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9"/>
            <p:cNvSpPr>
              <a:spLocks/>
            </p:cNvSpPr>
            <p:nvPr/>
          </p:nvSpPr>
          <p:spPr bwMode="auto">
            <a:xfrm>
              <a:off x="2114393" y="3433411"/>
              <a:ext cx="65087" cy="76200"/>
            </a:xfrm>
            <a:custGeom>
              <a:avLst/>
              <a:gdLst>
                <a:gd name="T0" fmla="*/ 0 w 14"/>
                <a:gd name="T1" fmla="*/ 9 h 16"/>
                <a:gd name="T2" fmla="*/ 0 w 14"/>
                <a:gd name="T3" fmla="*/ 2 h 16"/>
                <a:gd name="T4" fmla="*/ 0 w 14"/>
                <a:gd name="T5" fmla="*/ 0 h 16"/>
                <a:gd name="T6" fmla="*/ 2 w 14"/>
                <a:gd name="T7" fmla="*/ 0 h 16"/>
                <a:gd name="T8" fmla="*/ 3 w 14"/>
                <a:gd name="T9" fmla="*/ 0 h 16"/>
                <a:gd name="T10" fmla="*/ 3 w 14"/>
                <a:gd name="T11" fmla="*/ 2 h 16"/>
                <a:gd name="T12" fmla="*/ 3 w 14"/>
                <a:gd name="T13" fmla="*/ 10 h 16"/>
                <a:gd name="T14" fmla="*/ 4 w 14"/>
                <a:gd name="T15" fmla="*/ 12 h 16"/>
                <a:gd name="T16" fmla="*/ 5 w 14"/>
                <a:gd name="T17" fmla="*/ 13 h 16"/>
                <a:gd name="T18" fmla="*/ 7 w 14"/>
                <a:gd name="T19" fmla="*/ 14 h 16"/>
                <a:gd name="T20" fmla="*/ 10 w 14"/>
                <a:gd name="T21" fmla="*/ 13 h 16"/>
                <a:gd name="T22" fmla="*/ 10 w 14"/>
                <a:gd name="T23" fmla="*/ 10 h 16"/>
                <a:gd name="T24" fmla="*/ 10 w 14"/>
                <a:gd name="T25" fmla="*/ 2 h 16"/>
                <a:gd name="T26" fmla="*/ 11 w 14"/>
                <a:gd name="T27" fmla="*/ 0 h 16"/>
                <a:gd name="T28" fmla="*/ 12 w 14"/>
                <a:gd name="T29" fmla="*/ 0 h 16"/>
                <a:gd name="T30" fmla="*/ 13 w 14"/>
                <a:gd name="T31" fmla="*/ 0 h 16"/>
                <a:gd name="T32" fmla="*/ 14 w 14"/>
                <a:gd name="T33" fmla="*/ 2 h 16"/>
                <a:gd name="T34" fmla="*/ 14 w 14"/>
                <a:gd name="T35" fmla="*/ 9 h 16"/>
                <a:gd name="T36" fmla="*/ 13 w 14"/>
                <a:gd name="T37" fmla="*/ 13 h 16"/>
                <a:gd name="T38" fmla="*/ 12 w 14"/>
                <a:gd name="T39" fmla="*/ 15 h 16"/>
                <a:gd name="T40" fmla="*/ 10 w 14"/>
                <a:gd name="T41" fmla="*/ 16 h 16"/>
                <a:gd name="T42" fmla="*/ 7 w 14"/>
                <a:gd name="T43" fmla="*/ 16 h 16"/>
                <a:gd name="T44" fmla="*/ 4 w 14"/>
                <a:gd name="T45" fmla="*/ 16 h 16"/>
                <a:gd name="T46" fmla="*/ 2 w 14"/>
                <a:gd name="T47" fmla="*/ 15 h 16"/>
                <a:gd name="T48" fmla="*/ 0 w 14"/>
                <a:gd name="T49" fmla="*/ 13 h 16"/>
                <a:gd name="T50" fmla="*/ 0 w 14"/>
                <a:gd name="T51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" h="16">
                  <a:moveTo>
                    <a:pt x="0" y="9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1"/>
                    <a:pt x="4" y="12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4"/>
                    <a:pt x="6" y="14"/>
                    <a:pt x="7" y="14"/>
                  </a:cubicBezTo>
                  <a:cubicBezTo>
                    <a:pt x="8" y="14"/>
                    <a:pt x="9" y="13"/>
                    <a:pt x="10" y="13"/>
                  </a:cubicBezTo>
                  <a:cubicBezTo>
                    <a:pt x="10" y="12"/>
                    <a:pt x="10" y="11"/>
                    <a:pt x="10" y="1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0"/>
                    <a:pt x="11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3" y="0"/>
                    <a:pt x="14" y="1"/>
                    <a:pt x="14" y="2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11"/>
                    <a:pt x="13" y="12"/>
                    <a:pt x="13" y="13"/>
                  </a:cubicBezTo>
                  <a:cubicBezTo>
                    <a:pt x="13" y="13"/>
                    <a:pt x="13" y="14"/>
                    <a:pt x="12" y="15"/>
                  </a:cubicBezTo>
                  <a:cubicBezTo>
                    <a:pt x="11" y="15"/>
                    <a:pt x="11" y="16"/>
                    <a:pt x="10" y="16"/>
                  </a:cubicBezTo>
                  <a:cubicBezTo>
                    <a:pt x="9" y="16"/>
                    <a:pt x="8" y="16"/>
                    <a:pt x="7" y="16"/>
                  </a:cubicBezTo>
                  <a:cubicBezTo>
                    <a:pt x="6" y="16"/>
                    <a:pt x="5" y="16"/>
                    <a:pt x="4" y="16"/>
                  </a:cubicBezTo>
                  <a:cubicBezTo>
                    <a:pt x="3" y="16"/>
                    <a:pt x="2" y="15"/>
                    <a:pt x="2" y="15"/>
                  </a:cubicBezTo>
                  <a:cubicBezTo>
                    <a:pt x="1" y="14"/>
                    <a:pt x="1" y="13"/>
                    <a:pt x="0" y="13"/>
                  </a:cubicBezTo>
                  <a:cubicBezTo>
                    <a:pt x="0" y="12"/>
                    <a:pt x="0" y="11"/>
                    <a:pt x="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0"/>
            <p:cNvSpPr>
              <a:spLocks/>
            </p:cNvSpPr>
            <p:nvPr/>
          </p:nvSpPr>
          <p:spPr bwMode="auto">
            <a:xfrm>
              <a:off x="2189005" y="3433411"/>
              <a:ext cx="60325" cy="76200"/>
            </a:xfrm>
            <a:custGeom>
              <a:avLst/>
              <a:gdLst>
                <a:gd name="T0" fmla="*/ 12 w 13"/>
                <a:gd name="T1" fmla="*/ 3 h 16"/>
                <a:gd name="T2" fmla="*/ 8 w 13"/>
                <a:gd name="T3" fmla="*/ 3 h 16"/>
                <a:gd name="T4" fmla="*/ 8 w 13"/>
                <a:gd name="T5" fmla="*/ 14 h 16"/>
                <a:gd name="T6" fmla="*/ 8 w 13"/>
                <a:gd name="T7" fmla="*/ 16 h 16"/>
                <a:gd name="T8" fmla="*/ 7 w 13"/>
                <a:gd name="T9" fmla="*/ 16 h 16"/>
                <a:gd name="T10" fmla="*/ 5 w 13"/>
                <a:gd name="T11" fmla="*/ 16 h 16"/>
                <a:gd name="T12" fmla="*/ 5 w 13"/>
                <a:gd name="T13" fmla="*/ 14 h 16"/>
                <a:gd name="T14" fmla="*/ 5 w 13"/>
                <a:gd name="T15" fmla="*/ 3 h 16"/>
                <a:gd name="T16" fmla="*/ 1 w 13"/>
                <a:gd name="T17" fmla="*/ 3 h 16"/>
                <a:gd name="T18" fmla="*/ 0 w 13"/>
                <a:gd name="T19" fmla="*/ 2 h 16"/>
                <a:gd name="T20" fmla="*/ 0 w 13"/>
                <a:gd name="T21" fmla="*/ 1 h 16"/>
                <a:gd name="T22" fmla="*/ 0 w 13"/>
                <a:gd name="T23" fmla="*/ 0 h 16"/>
                <a:gd name="T24" fmla="*/ 1 w 13"/>
                <a:gd name="T25" fmla="*/ 0 h 16"/>
                <a:gd name="T26" fmla="*/ 12 w 13"/>
                <a:gd name="T27" fmla="*/ 0 h 16"/>
                <a:gd name="T28" fmla="*/ 13 w 13"/>
                <a:gd name="T29" fmla="*/ 0 h 16"/>
                <a:gd name="T30" fmla="*/ 13 w 13"/>
                <a:gd name="T31" fmla="*/ 1 h 16"/>
                <a:gd name="T32" fmla="*/ 13 w 13"/>
                <a:gd name="T33" fmla="*/ 2 h 16"/>
                <a:gd name="T34" fmla="*/ 12 w 13"/>
                <a:gd name="T3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" h="16">
                  <a:moveTo>
                    <a:pt x="12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6"/>
                    <a:pt x="6" y="16"/>
                    <a:pt x="5" y="16"/>
                  </a:cubicBezTo>
                  <a:cubicBezTo>
                    <a:pt x="5" y="16"/>
                    <a:pt x="5" y="15"/>
                    <a:pt x="5" y="1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3" y="0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2" y="3"/>
                    <a:pt x="1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1"/>
            <p:cNvSpPr>
              <a:spLocks/>
            </p:cNvSpPr>
            <p:nvPr/>
          </p:nvSpPr>
          <p:spPr bwMode="auto">
            <a:xfrm>
              <a:off x="2282668" y="3433411"/>
              <a:ext cx="61912" cy="76200"/>
            </a:xfrm>
            <a:custGeom>
              <a:avLst/>
              <a:gdLst>
                <a:gd name="T0" fmla="*/ 5 w 13"/>
                <a:gd name="T1" fmla="*/ 14 h 16"/>
                <a:gd name="T2" fmla="*/ 5 w 13"/>
                <a:gd name="T3" fmla="*/ 9 h 16"/>
                <a:gd name="T4" fmla="*/ 1 w 13"/>
                <a:gd name="T5" fmla="*/ 3 h 16"/>
                <a:gd name="T6" fmla="*/ 0 w 13"/>
                <a:gd name="T7" fmla="*/ 2 h 16"/>
                <a:gd name="T8" fmla="*/ 0 w 13"/>
                <a:gd name="T9" fmla="*/ 1 h 16"/>
                <a:gd name="T10" fmla="*/ 0 w 13"/>
                <a:gd name="T11" fmla="*/ 0 h 16"/>
                <a:gd name="T12" fmla="*/ 1 w 13"/>
                <a:gd name="T13" fmla="*/ 0 h 16"/>
                <a:gd name="T14" fmla="*/ 2 w 13"/>
                <a:gd name="T15" fmla="*/ 0 h 16"/>
                <a:gd name="T16" fmla="*/ 3 w 13"/>
                <a:gd name="T17" fmla="*/ 1 h 16"/>
                <a:gd name="T18" fmla="*/ 6 w 13"/>
                <a:gd name="T19" fmla="*/ 6 h 16"/>
                <a:gd name="T20" fmla="*/ 10 w 13"/>
                <a:gd name="T21" fmla="*/ 1 h 16"/>
                <a:gd name="T22" fmla="*/ 10 w 13"/>
                <a:gd name="T23" fmla="*/ 1 h 16"/>
                <a:gd name="T24" fmla="*/ 10 w 13"/>
                <a:gd name="T25" fmla="*/ 0 h 16"/>
                <a:gd name="T26" fmla="*/ 11 w 13"/>
                <a:gd name="T27" fmla="*/ 0 h 16"/>
                <a:gd name="T28" fmla="*/ 12 w 13"/>
                <a:gd name="T29" fmla="*/ 0 h 16"/>
                <a:gd name="T30" fmla="*/ 13 w 13"/>
                <a:gd name="T31" fmla="*/ 0 h 16"/>
                <a:gd name="T32" fmla="*/ 13 w 13"/>
                <a:gd name="T33" fmla="*/ 1 h 16"/>
                <a:gd name="T34" fmla="*/ 13 w 13"/>
                <a:gd name="T35" fmla="*/ 2 h 16"/>
                <a:gd name="T36" fmla="*/ 12 w 13"/>
                <a:gd name="T37" fmla="*/ 3 h 16"/>
                <a:gd name="T38" fmla="*/ 8 w 13"/>
                <a:gd name="T39" fmla="*/ 9 h 16"/>
                <a:gd name="T40" fmla="*/ 8 w 13"/>
                <a:gd name="T41" fmla="*/ 14 h 16"/>
                <a:gd name="T42" fmla="*/ 8 w 13"/>
                <a:gd name="T43" fmla="*/ 16 h 16"/>
                <a:gd name="T44" fmla="*/ 6 w 13"/>
                <a:gd name="T45" fmla="*/ 16 h 16"/>
                <a:gd name="T46" fmla="*/ 5 w 13"/>
                <a:gd name="T47" fmla="*/ 16 h 16"/>
                <a:gd name="T48" fmla="*/ 5 w 13"/>
                <a:gd name="T4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" h="16">
                  <a:moveTo>
                    <a:pt x="5" y="14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13" y="0"/>
                    <a:pt x="13" y="1"/>
                    <a:pt x="13" y="1"/>
                  </a:cubicBezTo>
                  <a:cubicBezTo>
                    <a:pt x="13" y="1"/>
                    <a:pt x="13" y="1"/>
                    <a:pt x="13" y="2"/>
                  </a:cubicBezTo>
                  <a:cubicBezTo>
                    <a:pt x="13" y="2"/>
                    <a:pt x="12" y="2"/>
                    <a:pt x="12" y="3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7" y="16"/>
                    <a:pt x="7" y="16"/>
                    <a:pt x="6" y="16"/>
                  </a:cubicBezTo>
                  <a:cubicBezTo>
                    <a:pt x="6" y="16"/>
                    <a:pt x="5" y="16"/>
                    <a:pt x="5" y="16"/>
                  </a:cubicBezTo>
                  <a:cubicBezTo>
                    <a:pt x="5" y="16"/>
                    <a:pt x="5" y="15"/>
                    <a:pt x="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2"/>
            <p:cNvSpPr>
              <a:spLocks noEditPoints="1"/>
            </p:cNvSpPr>
            <p:nvPr/>
          </p:nvSpPr>
          <p:spPr bwMode="auto">
            <a:xfrm>
              <a:off x="2349343" y="3433411"/>
              <a:ext cx="74612" cy="76200"/>
            </a:xfrm>
            <a:custGeom>
              <a:avLst/>
              <a:gdLst>
                <a:gd name="T0" fmla="*/ 8 w 16"/>
                <a:gd name="T1" fmla="*/ 0 h 16"/>
                <a:gd name="T2" fmla="*/ 13 w 16"/>
                <a:gd name="T3" fmla="*/ 1 h 16"/>
                <a:gd name="T4" fmla="*/ 15 w 16"/>
                <a:gd name="T5" fmla="*/ 3 h 16"/>
                <a:gd name="T6" fmla="*/ 16 w 16"/>
                <a:gd name="T7" fmla="*/ 8 h 16"/>
                <a:gd name="T8" fmla="*/ 16 w 16"/>
                <a:gd name="T9" fmla="*/ 11 h 16"/>
                <a:gd name="T10" fmla="*/ 14 w 16"/>
                <a:gd name="T11" fmla="*/ 14 h 16"/>
                <a:gd name="T12" fmla="*/ 12 w 16"/>
                <a:gd name="T13" fmla="*/ 16 h 16"/>
                <a:gd name="T14" fmla="*/ 8 w 16"/>
                <a:gd name="T15" fmla="*/ 16 h 16"/>
                <a:gd name="T16" fmla="*/ 5 w 16"/>
                <a:gd name="T17" fmla="*/ 16 h 16"/>
                <a:gd name="T18" fmla="*/ 2 w 16"/>
                <a:gd name="T19" fmla="*/ 14 h 16"/>
                <a:gd name="T20" fmla="*/ 1 w 16"/>
                <a:gd name="T21" fmla="*/ 11 h 16"/>
                <a:gd name="T22" fmla="*/ 0 w 16"/>
                <a:gd name="T23" fmla="*/ 8 h 16"/>
                <a:gd name="T24" fmla="*/ 1 w 16"/>
                <a:gd name="T25" fmla="*/ 4 h 16"/>
                <a:gd name="T26" fmla="*/ 2 w 16"/>
                <a:gd name="T27" fmla="*/ 2 h 16"/>
                <a:gd name="T28" fmla="*/ 5 w 16"/>
                <a:gd name="T29" fmla="*/ 0 h 16"/>
                <a:gd name="T30" fmla="*/ 8 w 16"/>
                <a:gd name="T31" fmla="*/ 0 h 16"/>
                <a:gd name="T32" fmla="*/ 13 w 16"/>
                <a:gd name="T33" fmla="*/ 8 h 16"/>
                <a:gd name="T34" fmla="*/ 12 w 16"/>
                <a:gd name="T35" fmla="*/ 5 h 16"/>
                <a:gd name="T36" fmla="*/ 11 w 16"/>
                <a:gd name="T37" fmla="*/ 3 h 16"/>
                <a:gd name="T38" fmla="*/ 8 w 16"/>
                <a:gd name="T39" fmla="*/ 2 h 16"/>
                <a:gd name="T40" fmla="*/ 6 w 16"/>
                <a:gd name="T41" fmla="*/ 3 h 16"/>
                <a:gd name="T42" fmla="*/ 5 w 16"/>
                <a:gd name="T43" fmla="*/ 4 h 16"/>
                <a:gd name="T44" fmla="*/ 4 w 16"/>
                <a:gd name="T45" fmla="*/ 5 h 16"/>
                <a:gd name="T46" fmla="*/ 4 w 16"/>
                <a:gd name="T47" fmla="*/ 8 h 16"/>
                <a:gd name="T48" fmla="*/ 4 w 16"/>
                <a:gd name="T49" fmla="*/ 10 h 16"/>
                <a:gd name="T50" fmla="*/ 5 w 16"/>
                <a:gd name="T51" fmla="*/ 12 h 16"/>
                <a:gd name="T52" fmla="*/ 6 w 16"/>
                <a:gd name="T53" fmla="*/ 13 h 16"/>
                <a:gd name="T54" fmla="*/ 8 w 16"/>
                <a:gd name="T55" fmla="*/ 14 h 16"/>
                <a:gd name="T56" fmla="*/ 11 w 16"/>
                <a:gd name="T57" fmla="*/ 13 h 16"/>
                <a:gd name="T58" fmla="*/ 12 w 16"/>
                <a:gd name="T59" fmla="*/ 11 h 16"/>
                <a:gd name="T60" fmla="*/ 13 w 16"/>
                <a:gd name="T61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" h="16">
                  <a:moveTo>
                    <a:pt x="8" y="0"/>
                  </a:moveTo>
                  <a:cubicBezTo>
                    <a:pt x="10" y="0"/>
                    <a:pt x="11" y="0"/>
                    <a:pt x="13" y="1"/>
                  </a:cubicBezTo>
                  <a:cubicBezTo>
                    <a:pt x="14" y="1"/>
                    <a:pt x="15" y="2"/>
                    <a:pt x="15" y="3"/>
                  </a:cubicBezTo>
                  <a:cubicBezTo>
                    <a:pt x="16" y="5"/>
                    <a:pt x="16" y="6"/>
                    <a:pt x="16" y="8"/>
                  </a:cubicBezTo>
                  <a:cubicBezTo>
                    <a:pt x="16" y="9"/>
                    <a:pt x="16" y="10"/>
                    <a:pt x="16" y="11"/>
                  </a:cubicBezTo>
                  <a:cubicBezTo>
                    <a:pt x="15" y="12"/>
                    <a:pt x="15" y="13"/>
                    <a:pt x="14" y="14"/>
                  </a:cubicBezTo>
                  <a:cubicBezTo>
                    <a:pt x="13" y="15"/>
                    <a:pt x="13" y="15"/>
                    <a:pt x="12" y="16"/>
                  </a:cubicBezTo>
                  <a:cubicBezTo>
                    <a:pt x="11" y="16"/>
                    <a:pt x="10" y="16"/>
                    <a:pt x="8" y="16"/>
                  </a:cubicBezTo>
                  <a:cubicBezTo>
                    <a:pt x="7" y="16"/>
                    <a:pt x="6" y="16"/>
                    <a:pt x="5" y="16"/>
                  </a:cubicBezTo>
                  <a:cubicBezTo>
                    <a:pt x="4" y="15"/>
                    <a:pt x="3" y="15"/>
                    <a:pt x="2" y="14"/>
                  </a:cubicBezTo>
                  <a:cubicBezTo>
                    <a:pt x="2" y="13"/>
                    <a:pt x="1" y="12"/>
                    <a:pt x="1" y="11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3" y="1"/>
                    <a:pt x="4" y="1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lose/>
                  <a:moveTo>
                    <a:pt x="13" y="8"/>
                  </a:moveTo>
                  <a:cubicBezTo>
                    <a:pt x="13" y="7"/>
                    <a:pt x="13" y="6"/>
                    <a:pt x="12" y="5"/>
                  </a:cubicBezTo>
                  <a:cubicBezTo>
                    <a:pt x="12" y="4"/>
                    <a:pt x="11" y="3"/>
                    <a:pt x="11" y="3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8" y="2"/>
                    <a:pt x="7" y="2"/>
                    <a:pt x="6" y="3"/>
                  </a:cubicBezTo>
                  <a:cubicBezTo>
                    <a:pt x="6" y="3"/>
                    <a:pt x="5" y="3"/>
                    <a:pt x="5" y="4"/>
                  </a:cubicBezTo>
                  <a:cubicBezTo>
                    <a:pt x="5" y="4"/>
                    <a:pt x="4" y="5"/>
                    <a:pt x="4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9"/>
                    <a:pt x="4" y="10"/>
                    <a:pt x="4" y="10"/>
                  </a:cubicBezTo>
                  <a:cubicBezTo>
                    <a:pt x="4" y="11"/>
                    <a:pt x="5" y="12"/>
                    <a:pt x="5" y="12"/>
                  </a:cubicBezTo>
                  <a:cubicBezTo>
                    <a:pt x="5" y="13"/>
                    <a:pt x="6" y="13"/>
                    <a:pt x="6" y="13"/>
                  </a:cubicBezTo>
                  <a:cubicBezTo>
                    <a:pt x="7" y="14"/>
                    <a:pt x="8" y="14"/>
                    <a:pt x="8" y="14"/>
                  </a:cubicBezTo>
                  <a:cubicBezTo>
                    <a:pt x="9" y="14"/>
                    <a:pt x="10" y="14"/>
                    <a:pt x="11" y="13"/>
                  </a:cubicBezTo>
                  <a:cubicBezTo>
                    <a:pt x="11" y="13"/>
                    <a:pt x="12" y="12"/>
                    <a:pt x="12" y="11"/>
                  </a:cubicBezTo>
                  <a:cubicBezTo>
                    <a:pt x="13" y="10"/>
                    <a:pt x="13" y="9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3"/>
            <p:cNvSpPr>
              <a:spLocks/>
            </p:cNvSpPr>
            <p:nvPr/>
          </p:nvSpPr>
          <p:spPr bwMode="auto">
            <a:xfrm>
              <a:off x="2438243" y="3433411"/>
              <a:ext cx="65087" cy="76200"/>
            </a:xfrm>
            <a:custGeom>
              <a:avLst/>
              <a:gdLst>
                <a:gd name="T0" fmla="*/ 0 w 14"/>
                <a:gd name="T1" fmla="*/ 9 h 16"/>
                <a:gd name="T2" fmla="*/ 0 w 14"/>
                <a:gd name="T3" fmla="*/ 2 h 16"/>
                <a:gd name="T4" fmla="*/ 0 w 14"/>
                <a:gd name="T5" fmla="*/ 0 h 16"/>
                <a:gd name="T6" fmla="*/ 2 w 14"/>
                <a:gd name="T7" fmla="*/ 0 h 16"/>
                <a:gd name="T8" fmla="*/ 3 w 14"/>
                <a:gd name="T9" fmla="*/ 0 h 16"/>
                <a:gd name="T10" fmla="*/ 3 w 14"/>
                <a:gd name="T11" fmla="*/ 2 h 16"/>
                <a:gd name="T12" fmla="*/ 3 w 14"/>
                <a:gd name="T13" fmla="*/ 10 h 16"/>
                <a:gd name="T14" fmla="*/ 4 w 14"/>
                <a:gd name="T15" fmla="*/ 12 h 16"/>
                <a:gd name="T16" fmla="*/ 5 w 14"/>
                <a:gd name="T17" fmla="*/ 13 h 16"/>
                <a:gd name="T18" fmla="*/ 7 w 14"/>
                <a:gd name="T19" fmla="*/ 14 h 16"/>
                <a:gd name="T20" fmla="*/ 10 w 14"/>
                <a:gd name="T21" fmla="*/ 13 h 16"/>
                <a:gd name="T22" fmla="*/ 10 w 14"/>
                <a:gd name="T23" fmla="*/ 10 h 16"/>
                <a:gd name="T24" fmla="*/ 10 w 14"/>
                <a:gd name="T25" fmla="*/ 2 h 16"/>
                <a:gd name="T26" fmla="*/ 11 w 14"/>
                <a:gd name="T27" fmla="*/ 0 h 16"/>
                <a:gd name="T28" fmla="*/ 12 w 14"/>
                <a:gd name="T29" fmla="*/ 0 h 16"/>
                <a:gd name="T30" fmla="*/ 13 w 14"/>
                <a:gd name="T31" fmla="*/ 0 h 16"/>
                <a:gd name="T32" fmla="*/ 14 w 14"/>
                <a:gd name="T33" fmla="*/ 2 h 16"/>
                <a:gd name="T34" fmla="*/ 14 w 14"/>
                <a:gd name="T35" fmla="*/ 9 h 16"/>
                <a:gd name="T36" fmla="*/ 13 w 14"/>
                <a:gd name="T37" fmla="*/ 13 h 16"/>
                <a:gd name="T38" fmla="*/ 12 w 14"/>
                <a:gd name="T39" fmla="*/ 15 h 16"/>
                <a:gd name="T40" fmla="*/ 10 w 14"/>
                <a:gd name="T41" fmla="*/ 16 h 16"/>
                <a:gd name="T42" fmla="*/ 7 w 14"/>
                <a:gd name="T43" fmla="*/ 16 h 16"/>
                <a:gd name="T44" fmla="*/ 4 w 14"/>
                <a:gd name="T45" fmla="*/ 16 h 16"/>
                <a:gd name="T46" fmla="*/ 2 w 14"/>
                <a:gd name="T47" fmla="*/ 15 h 16"/>
                <a:gd name="T48" fmla="*/ 0 w 14"/>
                <a:gd name="T49" fmla="*/ 13 h 16"/>
                <a:gd name="T50" fmla="*/ 0 w 14"/>
                <a:gd name="T51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" h="16">
                  <a:moveTo>
                    <a:pt x="0" y="9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1"/>
                    <a:pt x="4" y="12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4"/>
                    <a:pt x="6" y="14"/>
                    <a:pt x="7" y="14"/>
                  </a:cubicBezTo>
                  <a:cubicBezTo>
                    <a:pt x="8" y="14"/>
                    <a:pt x="9" y="13"/>
                    <a:pt x="10" y="13"/>
                  </a:cubicBezTo>
                  <a:cubicBezTo>
                    <a:pt x="10" y="12"/>
                    <a:pt x="10" y="11"/>
                    <a:pt x="10" y="1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1" y="0"/>
                    <a:pt x="11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3" y="0"/>
                    <a:pt x="14" y="1"/>
                    <a:pt x="14" y="2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11"/>
                    <a:pt x="14" y="12"/>
                    <a:pt x="13" y="13"/>
                  </a:cubicBezTo>
                  <a:cubicBezTo>
                    <a:pt x="13" y="13"/>
                    <a:pt x="13" y="14"/>
                    <a:pt x="12" y="15"/>
                  </a:cubicBezTo>
                  <a:cubicBezTo>
                    <a:pt x="11" y="15"/>
                    <a:pt x="11" y="16"/>
                    <a:pt x="10" y="16"/>
                  </a:cubicBezTo>
                  <a:cubicBezTo>
                    <a:pt x="9" y="16"/>
                    <a:pt x="8" y="16"/>
                    <a:pt x="7" y="16"/>
                  </a:cubicBezTo>
                  <a:cubicBezTo>
                    <a:pt x="6" y="16"/>
                    <a:pt x="5" y="16"/>
                    <a:pt x="4" y="16"/>
                  </a:cubicBezTo>
                  <a:cubicBezTo>
                    <a:pt x="3" y="16"/>
                    <a:pt x="2" y="15"/>
                    <a:pt x="2" y="15"/>
                  </a:cubicBezTo>
                  <a:cubicBezTo>
                    <a:pt x="1" y="14"/>
                    <a:pt x="1" y="13"/>
                    <a:pt x="0" y="13"/>
                  </a:cubicBezTo>
                  <a:cubicBezTo>
                    <a:pt x="0" y="12"/>
                    <a:pt x="0" y="11"/>
                    <a:pt x="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4"/>
            <p:cNvSpPr>
              <a:spLocks noEditPoints="1"/>
            </p:cNvSpPr>
            <p:nvPr/>
          </p:nvSpPr>
          <p:spPr bwMode="auto">
            <a:xfrm>
              <a:off x="2517618" y="3433411"/>
              <a:ext cx="66675" cy="76200"/>
            </a:xfrm>
            <a:custGeom>
              <a:avLst/>
              <a:gdLst>
                <a:gd name="T0" fmla="*/ 5 w 14"/>
                <a:gd name="T1" fmla="*/ 9 h 16"/>
                <a:gd name="T2" fmla="*/ 4 w 14"/>
                <a:gd name="T3" fmla="*/ 9 h 16"/>
                <a:gd name="T4" fmla="*/ 4 w 14"/>
                <a:gd name="T5" fmla="*/ 14 h 16"/>
                <a:gd name="T6" fmla="*/ 3 w 14"/>
                <a:gd name="T7" fmla="*/ 16 h 16"/>
                <a:gd name="T8" fmla="*/ 2 w 14"/>
                <a:gd name="T9" fmla="*/ 16 h 16"/>
                <a:gd name="T10" fmla="*/ 1 w 14"/>
                <a:gd name="T11" fmla="*/ 16 h 16"/>
                <a:gd name="T12" fmla="*/ 0 w 14"/>
                <a:gd name="T13" fmla="*/ 14 h 16"/>
                <a:gd name="T14" fmla="*/ 0 w 14"/>
                <a:gd name="T15" fmla="*/ 2 h 16"/>
                <a:gd name="T16" fmla="*/ 1 w 14"/>
                <a:gd name="T17" fmla="*/ 0 h 16"/>
                <a:gd name="T18" fmla="*/ 2 w 14"/>
                <a:gd name="T19" fmla="*/ 0 h 16"/>
                <a:gd name="T20" fmla="*/ 8 w 14"/>
                <a:gd name="T21" fmla="*/ 0 h 16"/>
                <a:gd name="T22" fmla="*/ 10 w 14"/>
                <a:gd name="T23" fmla="*/ 0 h 16"/>
                <a:gd name="T24" fmla="*/ 11 w 14"/>
                <a:gd name="T25" fmla="*/ 0 h 16"/>
                <a:gd name="T26" fmla="*/ 12 w 14"/>
                <a:gd name="T27" fmla="*/ 1 h 16"/>
                <a:gd name="T28" fmla="*/ 13 w 14"/>
                <a:gd name="T29" fmla="*/ 3 h 16"/>
                <a:gd name="T30" fmla="*/ 13 w 14"/>
                <a:gd name="T31" fmla="*/ 4 h 16"/>
                <a:gd name="T32" fmla="*/ 12 w 14"/>
                <a:gd name="T33" fmla="*/ 7 h 16"/>
                <a:gd name="T34" fmla="*/ 9 w 14"/>
                <a:gd name="T35" fmla="*/ 9 h 16"/>
                <a:gd name="T36" fmla="*/ 11 w 14"/>
                <a:gd name="T37" fmla="*/ 10 h 16"/>
                <a:gd name="T38" fmla="*/ 12 w 14"/>
                <a:gd name="T39" fmla="*/ 12 h 16"/>
                <a:gd name="T40" fmla="*/ 13 w 14"/>
                <a:gd name="T41" fmla="*/ 14 h 16"/>
                <a:gd name="T42" fmla="*/ 14 w 14"/>
                <a:gd name="T43" fmla="*/ 15 h 16"/>
                <a:gd name="T44" fmla="*/ 14 w 14"/>
                <a:gd name="T45" fmla="*/ 16 h 16"/>
                <a:gd name="T46" fmla="*/ 13 w 14"/>
                <a:gd name="T47" fmla="*/ 16 h 16"/>
                <a:gd name="T48" fmla="*/ 12 w 14"/>
                <a:gd name="T49" fmla="*/ 16 h 16"/>
                <a:gd name="T50" fmla="*/ 11 w 14"/>
                <a:gd name="T51" fmla="*/ 16 h 16"/>
                <a:gd name="T52" fmla="*/ 11 w 14"/>
                <a:gd name="T53" fmla="*/ 15 h 16"/>
                <a:gd name="T54" fmla="*/ 10 w 14"/>
                <a:gd name="T55" fmla="*/ 14 h 16"/>
                <a:gd name="T56" fmla="*/ 9 w 14"/>
                <a:gd name="T57" fmla="*/ 12 h 16"/>
                <a:gd name="T58" fmla="*/ 7 w 14"/>
                <a:gd name="T59" fmla="*/ 10 h 16"/>
                <a:gd name="T60" fmla="*/ 6 w 14"/>
                <a:gd name="T61" fmla="*/ 9 h 16"/>
                <a:gd name="T62" fmla="*/ 5 w 14"/>
                <a:gd name="T63" fmla="*/ 9 h 16"/>
                <a:gd name="T64" fmla="*/ 7 w 14"/>
                <a:gd name="T65" fmla="*/ 2 h 16"/>
                <a:gd name="T66" fmla="*/ 4 w 14"/>
                <a:gd name="T67" fmla="*/ 2 h 16"/>
                <a:gd name="T68" fmla="*/ 4 w 14"/>
                <a:gd name="T69" fmla="*/ 7 h 16"/>
                <a:gd name="T70" fmla="*/ 6 w 14"/>
                <a:gd name="T71" fmla="*/ 7 h 16"/>
                <a:gd name="T72" fmla="*/ 8 w 14"/>
                <a:gd name="T73" fmla="*/ 7 h 16"/>
                <a:gd name="T74" fmla="*/ 10 w 14"/>
                <a:gd name="T75" fmla="*/ 6 h 16"/>
                <a:gd name="T76" fmla="*/ 10 w 14"/>
                <a:gd name="T77" fmla="*/ 4 h 16"/>
                <a:gd name="T78" fmla="*/ 10 w 14"/>
                <a:gd name="T79" fmla="*/ 3 h 16"/>
                <a:gd name="T80" fmla="*/ 9 w 14"/>
                <a:gd name="T81" fmla="*/ 3 h 16"/>
                <a:gd name="T82" fmla="*/ 7 w 14"/>
                <a:gd name="T8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" h="16">
                  <a:moveTo>
                    <a:pt x="5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3" y="16"/>
                    <a:pt x="3" y="16"/>
                  </a:cubicBezTo>
                  <a:cubicBezTo>
                    <a:pt x="3" y="16"/>
                    <a:pt x="2" y="16"/>
                    <a:pt x="2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5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1" y="1"/>
                    <a:pt x="12" y="1"/>
                    <a:pt x="12" y="1"/>
                  </a:cubicBezTo>
                  <a:cubicBezTo>
                    <a:pt x="13" y="2"/>
                    <a:pt x="13" y="2"/>
                    <a:pt x="13" y="3"/>
                  </a:cubicBezTo>
                  <a:cubicBezTo>
                    <a:pt x="13" y="3"/>
                    <a:pt x="13" y="4"/>
                    <a:pt x="13" y="4"/>
                  </a:cubicBezTo>
                  <a:cubicBezTo>
                    <a:pt x="13" y="5"/>
                    <a:pt x="13" y="6"/>
                    <a:pt x="12" y="7"/>
                  </a:cubicBezTo>
                  <a:cubicBezTo>
                    <a:pt x="12" y="8"/>
                    <a:pt x="11" y="8"/>
                    <a:pt x="9" y="9"/>
                  </a:cubicBezTo>
                  <a:cubicBezTo>
                    <a:pt x="10" y="9"/>
                    <a:pt x="10" y="9"/>
                    <a:pt x="11" y="10"/>
                  </a:cubicBezTo>
                  <a:cubicBezTo>
                    <a:pt x="12" y="11"/>
                    <a:pt x="12" y="11"/>
                    <a:pt x="12" y="12"/>
                  </a:cubicBezTo>
                  <a:cubicBezTo>
                    <a:pt x="13" y="13"/>
                    <a:pt x="13" y="13"/>
                    <a:pt x="13" y="14"/>
                  </a:cubicBezTo>
                  <a:cubicBezTo>
                    <a:pt x="14" y="14"/>
                    <a:pt x="14" y="15"/>
                    <a:pt x="14" y="15"/>
                  </a:cubicBezTo>
                  <a:cubicBezTo>
                    <a:pt x="14" y="15"/>
                    <a:pt x="14" y="15"/>
                    <a:pt x="14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2" y="16"/>
                  </a:cubicBezTo>
                  <a:cubicBezTo>
                    <a:pt x="12" y="16"/>
                    <a:pt x="12" y="16"/>
                    <a:pt x="11" y="16"/>
                  </a:cubicBezTo>
                  <a:cubicBezTo>
                    <a:pt x="11" y="16"/>
                    <a:pt x="11" y="16"/>
                    <a:pt x="11" y="15"/>
                  </a:cubicBezTo>
                  <a:cubicBezTo>
                    <a:pt x="10" y="15"/>
                    <a:pt x="10" y="15"/>
                    <a:pt x="10" y="14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1"/>
                    <a:pt x="8" y="11"/>
                    <a:pt x="7" y="10"/>
                  </a:cubicBezTo>
                  <a:cubicBezTo>
                    <a:pt x="7" y="10"/>
                    <a:pt x="7" y="10"/>
                    <a:pt x="6" y="9"/>
                  </a:cubicBezTo>
                  <a:cubicBezTo>
                    <a:pt x="6" y="9"/>
                    <a:pt x="5" y="9"/>
                    <a:pt x="5" y="9"/>
                  </a:cubicBezTo>
                  <a:close/>
                  <a:moveTo>
                    <a:pt x="7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9" y="6"/>
                    <a:pt x="9" y="6"/>
                    <a:pt x="10" y="6"/>
                  </a:cubicBezTo>
                  <a:cubicBezTo>
                    <a:pt x="10" y="6"/>
                    <a:pt x="10" y="5"/>
                    <a:pt x="10" y="4"/>
                  </a:cubicBezTo>
                  <a:cubicBezTo>
                    <a:pt x="10" y="4"/>
                    <a:pt x="10" y="4"/>
                    <a:pt x="10" y="3"/>
                  </a:cubicBezTo>
                  <a:cubicBezTo>
                    <a:pt x="10" y="3"/>
                    <a:pt x="9" y="3"/>
                    <a:pt x="9" y="3"/>
                  </a:cubicBezTo>
                  <a:cubicBezTo>
                    <a:pt x="8" y="2"/>
                    <a:pt x="8" y="2"/>
                    <a:pt x="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5"/>
            <p:cNvSpPr>
              <a:spLocks/>
            </p:cNvSpPr>
            <p:nvPr/>
          </p:nvSpPr>
          <p:spPr bwMode="auto">
            <a:xfrm>
              <a:off x="2617630" y="3433411"/>
              <a:ext cx="60325" cy="76200"/>
            </a:xfrm>
            <a:custGeom>
              <a:avLst/>
              <a:gdLst>
                <a:gd name="T0" fmla="*/ 12 w 13"/>
                <a:gd name="T1" fmla="*/ 3 h 16"/>
                <a:gd name="T2" fmla="*/ 8 w 13"/>
                <a:gd name="T3" fmla="*/ 3 h 16"/>
                <a:gd name="T4" fmla="*/ 8 w 13"/>
                <a:gd name="T5" fmla="*/ 14 h 16"/>
                <a:gd name="T6" fmla="*/ 8 w 13"/>
                <a:gd name="T7" fmla="*/ 16 h 16"/>
                <a:gd name="T8" fmla="*/ 7 w 13"/>
                <a:gd name="T9" fmla="*/ 16 h 16"/>
                <a:gd name="T10" fmla="*/ 5 w 13"/>
                <a:gd name="T11" fmla="*/ 16 h 16"/>
                <a:gd name="T12" fmla="*/ 5 w 13"/>
                <a:gd name="T13" fmla="*/ 14 h 16"/>
                <a:gd name="T14" fmla="*/ 5 w 13"/>
                <a:gd name="T15" fmla="*/ 3 h 16"/>
                <a:gd name="T16" fmla="*/ 1 w 13"/>
                <a:gd name="T17" fmla="*/ 3 h 16"/>
                <a:gd name="T18" fmla="*/ 0 w 13"/>
                <a:gd name="T19" fmla="*/ 2 h 16"/>
                <a:gd name="T20" fmla="*/ 0 w 13"/>
                <a:gd name="T21" fmla="*/ 1 h 16"/>
                <a:gd name="T22" fmla="*/ 0 w 13"/>
                <a:gd name="T23" fmla="*/ 0 h 16"/>
                <a:gd name="T24" fmla="*/ 1 w 13"/>
                <a:gd name="T25" fmla="*/ 0 h 16"/>
                <a:gd name="T26" fmla="*/ 12 w 13"/>
                <a:gd name="T27" fmla="*/ 0 h 16"/>
                <a:gd name="T28" fmla="*/ 13 w 13"/>
                <a:gd name="T29" fmla="*/ 0 h 16"/>
                <a:gd name="T30" fmla="*/ 13 w 13"/>
                <a:gd name="T31" fmla="*/ 1 h 16"/>
                <a:gd name="T32" fmla="*/ 13 w 13"/>
                <a:gd name="T33" fmla="*/ 2 h 16"/>
                <a:gd name="T34" fmla="*/ 12 w 13"/>
                <a:gd name="T3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" h="16">
                  <a:moveTo>
                    <a:pt x="12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6"/>
                    <a:pt x="6" y="16"/>
                    <a:pt x="5" y="16"/>
                  </a:cubicBezTo>
                  <a:cubicBezTo>
                    <a:pt x="5" y="16"/>
                    <a:pt x="5" y="15"/>
                    <a:pt x="5" y="1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3" y="0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2" y="3"/>
                    <a:pt x="1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6"/>
            <p:cNvSpPr>
              <a:spLocks/>
            </p:cNvSpPr>
            <p:nvPr/>
          </p:nvSpPr>
          <p:spPr bwMode="auto">
            <a:xfrm>
              <a:off x="2687480" y="3433411"/>
              <a:ext cx="61912" cy="76200"/>
            </a:xfrm>
            <a:custGeom>
              <a:avLst/>
              <a:gdLst>
                <a:gd name="T0" fmla="*/ 11 w 13"/>
                <a:gd name="T1" fmla="*/ 2 h 16"/>
                <a:gd name="T2" fmla="*/ 4 w 13"/>
                <a:gd name="T3" fmla="*/ 2 h 16"/>
                <a:gd name="T4" fmla="*/ 4 w 13"/>
                <a:gd name="T5" fmla="*/ 6 h 16"/>
                <a:gd name="T6" fmla="*/ 11 w 13"/>
                <a:gd name="T7" fmla="*/ 6 h 16"/>
                <a:gd name="T8" fmla="*/ 12 w 13"/>
                <a:gd name="T9" fmla="*/ 7 h 16"/>
                <a:gd name="T10" fmla="*/ 12 w 13"/>
                <a:gd name="T11" fmla="*/ 8 h 16"/>
                <a:gd name="T12" fmla="*/ 12 w 13"/>
                <a:gd name="T13" fmla="*/ 8 h 16"/>
                <a:gd name="T14" fmla="*/ 11 w 13"/>
                <a:gd name="T15" fmla="*/ 9 h 16"/>
                <a:gd name="T16" fmla="*/ 4 w 13"/>
                <a:gd name="T17" fmla="*/ 9 h 16"/>
                <a:gd name="T18" fmla="*/ 4 w 13"/>
                <a:gd name="T19" fmla="*/ 13 h 16"/>
                <a:gd name="T20" fmla="*/ 11 w 13"/>
                <a:gd name="T21" fmla="*/ 13 h 16"/>
                <a:gd name="T22" fmla="*/ 13 w 13"/>
                <a:gd name="T23" fmla="*/ 14 h 16"/>
                <a:gd name="T24" fmla="*/ 13 w 13"/>
                <a:gd name="T25" fmla="*/ 15 h 16"/>
                <a:gd name="T26" fmla="*/ 13 w 13"/>
                <a:gd name="T27" fmla="*/ 16 h 16"/>
                <a:gd name="T28" fmla="*/ 11 w 13"/>
                <a:gd name="T29" fmla="*/ 16 h 16"/>
                <a:gd name="T30" fmla="*/ 3 w 13"/>
                <a:gd name="T31" fmla="*/ 16 h 16"/>
                <a:gd name="T32" fmla="*/ 1 w 13"/>
                <a:gd name="T33" fmla="*/ 16 h 16"/>
                <a:gd name="T34" fmla="*/ 0 w 13"/>
                <a:gd name="T35" fmla="*/ 14 h 16"/>
                <a:gd name="T36" fmla="*/ 0 w 13"/>
                <a:gd name="T37" fmla="*/ 2 h 16"/>
                <a:gd name="T38" fmla="*/ 1 w 13"/>
                <a:gd name="T39" fmla="*/ 1 h 16"/>
                <a:gd name="T40" fmla="*/ 1 w 13"/>
                <a:gd name="T41" fmla="*/ 0 h 16"/>
                <a:gd name="T42" fmla="*/ 3 w 13"/>
                <a:gd name="T43" fmla="*/ 0 h 16"/>
                <a:gd name="T44" fmla="*/ 11 w 13"/>
                <a:gd name="T45" fmla="*/ 0 h 16"/>
                <a:gd name="T46" fmla="*/ 12 w 13"/>
                <a:gd name="T47" fmla="*/ 0 h 16"/>
                <a:gd name="T48" fmla="*/ 13 w 13"/>
                <a:gd name="T49" fmla="*/ 1 h 16"/>
                <a:gd name="T50" fmla="*/ 12 w 13"/>
                <a:gd name="T51" fmla="*/ 2 h 16"/>
                <a:gd name="T52" fmla="*/ 11 w 13"/>
                <a:gd name="T5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" h="16">
                  <a:moveTo>
                    <a:pt x="11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2" y="7"/>
                  </a:cubicBezTo>
                  <a:cubicBezTo>
                    <a:pt x="12" y="7"/>
                    <a:pt x="12" y="7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4"/>
                    <a:pt x="13" y="14"/>
                  </a:cubicBezTo>
                  <a:cubicBezTo>
                    <a:pt x="13" y="14"/>
                    <a:pt x="13" y="14"/>
                    <a:pt x="13" y="15"/>
                  </a:cubicBezTo>
                  <a:cubicBezTo>
                    <a:pt x="13" y="15"/>
                    <a:pt x="13" y="15"/>
                    <a:pt x="13" y="16"/>
                  </a:cubicBezTo>
                  <a:cubicBezTo>
                    <a:pt x="12" y="16"/>
                    <a:pt x="12" y="16"/>
                    <a:pt x="11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6"/>
                    <a:pt x="1" y="16"/>
                    <a:pt x="1" y="16"/>
                  </a:cubicBezTo>
                  <a:cubicBezTo>
                    <a:pt x="1" y="15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1"/>
                    <a:pt x="13" y="1"/>
                  </a:cubicBezTo>
                  <a:cubicBezTo>
                    <a:pt x="13" y="1"/>
                    <a:pt x="13" y="2"/>
                    <a:pt x="12" y="2"/>
                  </a:cubicBezTo>
                  <a:cubicBezTo>
                    <a:pt x="12" y="2"/>
                    <a:pt x="12" y="2"/>
                    <a:pt x="1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7"/>
            <p:cNvSpPr>
              <a:spLocks/>
            </p:cNvSpPr>
            <p:nvPr/>
          </p:nvSpPr>
          <p:spPr bwMode="auto">
            <a:xfrm>
              <a:off x="2754155" y="3433411"/>
              <a:ext cx="60325" cy="76200"/>
            </a:xfrm>
            <a:custGeom>
              <a:avLst/>
              <a:gdLst>
                <a:gd name="T0" fmla="*/ 1 w 13"/>
                <a:gd name="T1" fmla="*/ 13 h 16"/>
                <a:gd name="T2" fmla="*/ 5 w 13"/>
                <a:gd name="T3" fmla="*/ 8 h 16"/>
                <a:gd name="T4" fmla="*/ 2 w 13"/>
                <a:gd name="T5" fmla="*/ 3 h 16"/>
                <a:gd name="T6" fmla="*/ 1 w 13"/>
                <a:gd name="T7" fmla="*/ 2 h 16"/>
                <a:gd name="T8" fmla="*/ 1 w 13"/>
                <a:gd name="T9" fmla="*/ 1 h 16"/>
                <a:gd name="T10" fmla="*/ 1 w 13"/>
                <a:gd name="T11" fmla="*/ 0 h 16"/>
                <a:gd name="T12" fmla="*/ 2 w 13"/>
                <a:gd name="T13" fmla="*/ 0 h 16"/>
                <a:gd name="T14" fmla="*/ 3 w 13"/>
                <a:gd name="T15" fmla="*/ 0 h 16"/>
                <a:gd name="T16" fmla="*/ 4 w 13"/>
                <a:gd name="T17" fmla="*/ 1 h 16"/>
                <a:gd name="T18" fmla="*/ 7 w 13"/>
                <a:gd name="T19" fmla="*/ 5 h 16"/>
                <a:gd name="T20" fmla="*/ 9 w 13"/>
                <a:gd name="T21" fmla="*/ 1 h 16"/>
                <a:gd name="T22" fmla="*/ 10 w 13"/>
                <a:gd name="T23" fmla="*/ 1 h 16"/>
                <a:gd name="T24" fmla="*/ 10 w 13"/>
                <a:gd name="T25" fmla="*/ 0 h 16"/>
                <a:gd name="T26" fmla="*/ 11 w 13"/>
                <a:gd name="T27" fmla="*/ 0 h 16"/>
                <a:gd name="T28" fmla="*/ 11 w 13"/>
                <a:gd name="T29" fmla="*/ 0 h 16"/>
                <a:gd name="T30" fmla="*/ 12 w 13"/>
                <a:gd name="T31" fmla="*/ 0 h 16"/>
                <a:gd name="T32" fmla="*/ 13 w 13"/>
                <a:gd name="T33" fmla="*/ 1 h 16"/>
                <a:gd name="T34" fmla="*/ 12 w 13"/>
                <a:gd name="T35" fmla="*/ 3 h 16"/>
                <a:gd name="T36" fmla="*/ 9 w 13"/>
                <a:gd name="T37" fmla="*/ 8 h 16"/>
                <a:gd name="T38" fmla="*/ 12 w 13"/>
                <a:gd name="T39" fmla="*/ 13 h 16"/>
                <a:gd name="T40" fmla="*/ 13 w 13"/>
                <a:gd name="T41" fmla="*/ 14 h 16"/>
                <a:gd name="T42" fmla="*/ 13 w 13"/>
                <a:gd name="T43" fmla="*/ 15 h 16"/>
                <a:gd name="T44" fmla="*/ 13 w 13"/>
                <a:gd name="T45" fmla="*/ 16 h 16"/>
                <a:gd name="T46" fmla="*/ 12 w 13"/>
                <a:gd name="T47" fmla="*/ 16 h 16"/>
                <a:gd name="T48" fmla="*/ 12 w 13"/>
                <a:gd name="T49" fmla="*/ 16 h 16"/>
                <a:gd name="T50" fmla="*/ 11 w 13"/>
                <a:gd name="T51" fmla="*/ 16 h 16"/>
                <a:gd name="T52" fmla="*/ 10 w 13"/>
                <a:gd name="T53" fmla="*/ 16 h 16"/>
                <a:gd name="T54" fmla="*/ 10 w 13"/>
                <a:gd name="T55" fmla="*/ 15 h 16"/>
                <a:gd name="T56" fmla="*/ 7 w 13"/>
                <a:gd name="T57" fmla="*/ 10 h 16"/>
                <a:gd name="T58" fmla="*/ 4 w 13"/>
                <a:gd name="T59" fmla="*/ 15 h 16"/>
                <a:gd name="T60" fmla="*/ 3 w 13"/>
                <a:gd name="T61" fmla="*/ 15 h 16"/>
                <a:gd name="T62" fmla="*/ 3 w 13"/>
                <a:gd name="T63" fmla="*/ 16 h 16"/>
                <a:gd name="T64" fmla="*/ 2 w 13"/>
                <a:gd name="T65" fmla="*/ 16 h 16"/>
                <a:gd name="T66" fmla="*/ 2 w 13"/>
                <a:gd name="T67" fmla="*/ 16 h 16"/>
                <a:gd name="T68" fmla="*/ 1 w 13"/>
                <a:gd name="T69" fmla="*/ 16 h 16"/>
                <a:gd name="T70" fmla="*/ 0 w 13"/>
                <a:gd name="T71" fmla="*/ 15 h 16"/>
                <a:gd name="T72" fmla="*/ 1 w 13"/>
                <a:gd name="T73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" h="16">
                  <a:moveTo>
                    <a:pt x="1" y="13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3" y="1"/>
                    <a:pt x="13" y="2"/>
                    <a:pt x="12" y="3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3" y="13"/>
                    <a:pt x="13" y="14"/>
                    <a:pt x="13" y="14"/>
                  </a:cubicBezTo>
                  <a:cubicBezTo>
                    <a:pt x="13" y="14"/>
                    <a:pt x="13" y="15"/>
                    <a:pt x="13" y="15"/>
                  </a:cubicBezTo>
                  <a:cubicBezTo>
                    <a:pt x="13" y="15"/>
                    <a:pt x="13" y="15"/>
                    <a:pt x="13" y="16"/>
                  </a:cubicBezTo>
                  <a:cubicBezTo>
                    <a:pt x="13" y="16"/>
                    <a:pt x="13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0" y="16"/>
                    <a:pt x="10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0" y="14"/>
                    <a:pt x="0" y="14"/>
                    <a:pt x="1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8"/>
            <p:cNvSpPr>
              <a:spLocks/>
            </p:cNvSpPr>
            <p:nvPr/>
          </p:nvSpPr>
          <p:spPr bwMode="auto">
            <a:xfrm>
              <a:off x="2819243" y="3433411"/>
              <a:ext cx="65087" cy="76200"/>
            </a:xfrm>
            <a:custGeom>
              <a:avLst/>
              <a:gdLst>
                <a:gd name="T0" fmla="*/ 12 w 14"/>
                <a:gd name="T1" fmla="*/ 3 h 16"/>
                <a:gd name="T2" fmla="*/ 8 w 14"/>
                <a:gd name="T3" fmla="*/ 3 h 16"/>
                <a:gd name="T4" fmla="*/ 8 w 14"/>
                <a:gd name="T5" fmla="*/ 14 h 16"/>
                <a:gd name="T6" fmla="*/ 8 w 14"/>
                <a:gd name="T7" fmla="*/ 16 h 16"/>
                <a:gd name="T8" fmla="*/ 7 w 14"/>
                <a:gd name="T9" fmla="*/ 16 h 16"/>
                <a:gd name="T10" fmla="*/ 5 w 14"/>
                <a:gd name="T11" fmla="*/ 16 h 16"/>
                <a:gd name="T12" fmla="*/ 5 w 14"/>
                <a:gd name="T13" fmla="*/ 14 h 16"/>
                <a:gd name="T14" fmla="*/ 5 w 14"/>
                <a:gd name="T15" fmla="*/ 3 h 16"/>
                <a:gd name="T16" fmla="*/ 1 w 14"/>
                <a:gd name="T17" fmla="*/ 3 h 16"/>
                <a:gd name="T18" fmla="*/ 0 w 14"/>
                <a:gd name="T19" fmla="*/ 2 h 16"/>
                <a:gd name="T20" fmla="*/ 0 w 14"/>
                <a:gd name="T21" fmla="*/ 1 h 16"/>
                <a:gd name="T22" fmla="*/ 0 w 14"/>
                <a:gd name="T23" fmla="*/ 0 h 16"/>
                <a:gd name="T24" fmla="*/ 1 w 14"/>
                <a:gd name="T25" fmla="*/ 0 h 16"/>
                <a:gd name="T26" fmla="*/ 12 w 14"/>
                <a:gd name="T27" fmla="*/ 0 h 16"/>
                <a:gd name="T28" fmla="*/ 13 w 14"/>
                <a:gd name="T29" fmla="*/ 0 h 16"/>
                <a:gd name="T30" fmla="*/ 14 w 14"/>
                <a:gd name="T31" fmla="*/ 1 h 16"/>
                <a:gd name="T32" fmla="*/ 13 w 14"/>
                <a:gd name="T33" fmla="*/ 2 h 16"/>
                <a:gd name="T34" fmla="*/ 12 w 14"/>
                <a:gd name="T3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16">
                  <a:moveTo>
                    <a:pt x="12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6"/>
                    <a:pt x="6" y="16"/>
                    <a:pt x="5" y="16"/>
                  </a:cubicBezTo>
                  <a:cubicBezTo>
                    <a:pt x="5" y="16"/>
                    <a:pt x="5" y="15"/>
                    <a:pt x="5" y="1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3" y="0"/>
                    <a:pt x="14" y="1"/>
                    <a:pt x="14" y="1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2"/>
                    <a:pt x="12" y="3"/>
                    <a:pt x="1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9"/>
            <p:cNvSpPr>
              <a:spLocks/>
            </p:cNvSpPr>
            <p:nvPr/>
          </p:nvSpPr>
          <p:spPr bwMode="auto">
            <a:xfrm>
              <a:off x="1323818" y="3311174"/>
              <a:ext cx="55562" cy="76200"/>
            </a:xfrm>
            <a:custGeom>
              <a:avLst/>
              <a:gdLst>
                <a:gd name="T0" fmla="*/ 10 w 12"/>
                <a:gd name="T1" fmla="*/ 2 h 16"/>
                <a:gd name="T2" fmla="*/ 3 w 12"/>
                <a:gd name="T3" fmla="*/ 2 h 16"/>
                <a:gd name="T4" fmla="*/ 3 w 12"/>
                <a:gd name="T5" fmla="*/ 6 h 16"/>
                <a:gd name="T6" fmla="*/ 10 w 12"/>
                <a:gd name="T7" fmla="*/ 6 h 16"/>
                <a:gd name="T8" fmla="*/ 11 w 12"/>
                <a:gd name="T9" fmla="*/ 7 h 16"/>
                <a:gd name="T10" fmla="*/ 11 w 12"/>
                <a:gd name="T11" fmla="*/ 8 h 16"/>
                <a:gd name="T12" fmla="*/ 11 w 12"/>
                <a:gd name="T13" fmla="*/ 9 h 16"/>
                <a:gd name="T14" fmla="*/ 10 w 12"/>
                <a:gd name="T15" fmla="*/ 9 h 16"/>
                <a:gd name="T16" fmla="*/ 3 w 12"/>
                <a:gd name="T17" fmla="*/ 9 h 16"/>
                <a:gd name="T18" fmla="*/ 3 w 12"/>
                <a:gd name="T19" fmla="*/ 14 h 16"/>
                <a:gd name="T20" fmla="*/ 11 w 12"/>
                <a:gd name="T21" fmla="*/ 14 h 16"/>
                <a:gd name="T22" fmla="*/ 12 w 12"/>
                <a:gd name="T23" fmla="*/ 14 h 16"/>
                <a:gd name="T24" fmla="*/ 12 w 12"/>
                <a:gd name="T25" fmla="*/ 15 h 16"/>
                <a:gd name="T26" fmla="*/ 12 w 12"/>
                <a:gd name="T27" fmla="*/ 16 h 16"/>
                <a:gd name="T28" fmla="*/ 11 w 12"/>
                <a:gd name="T29" fmla="*/ 16 h 16"/>
                <a:gd name="T30" fmla="*/ 2 w 12"/>
                <a:gd name="T31" fmla="*/ 16 h 16"/>
                <a:gd name="T32" fmla="*/ 0 w 12"/>
                <a:gd name="T33" fmla="*/ 16 h 16"/>
                <a:gd name="T34" fmla="*/ 0 w 12"/>
                <a:gd name="T35" fmla="*/ 14 h 16"/>
                <a:gd name="T36" fmla="*/ 0 w 12"/>
                <a:gd name="T37" fmla="*/ 2 h 16"/>
                <a:gd name="T38" fmla="*/ 0 w 12"/>
                <a:gd name="T39" fmla="*/ 1 h 16"/>
                <a:gd name="T40" fmla="*/ 0 w 12"/>
                <a:gd name="T41" fmla="*/ 0 h 16"/>
                <a:gd name="T42" fmla="*/ 2 w 12"/>
                <a:gd name="T43" fmla="*/ 0 h 16"/>
                <a:gd name="T44" fmla="*/ 10 w 12"/>
                <a:gd name="T45" fmla="*/ 0 h 16"/>
                <a:gd name="T46" fmla="*/ 12 w 12"/>
                <a:gd name="T47" fmla="*/ 0 h 16"/>
                <a:gd name="T48" fmla="*/ 12 w 12"/>
                <a:gd name="T49" fmla="*/ 1 h 16"/>
                <a:gd name="T50" fmla="*/ 12 w 12"/>
                <a:gd name="T51" fmla="*/ 2 h 16"/>
                <a:gd name="T52" fmla="*/ 10 w 12"/>
                <a:gd name="T5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" h="16">
                  <a:moveTo>
                    <a:pt x="10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1" y="7"/>
                    <a:pt x="11" y="7"/>
                  </a:cubicBezTo>
                  <a:cubicBezTo>
                    <a:pt x="11" y="7"/>
                    <a:pt x="11" y="7"/>
                    <a:pt x="11" y="8"/>
                  </a:cubicBezTo>
                  <a:cubicBezTo>
                    <a:pt x="11" y="8"/>
                    <a:pt x="11" y="8"/>
                    <a:pt x="11" y="9"/>
                  </a:cubicBezTo>
                  <a:cubicBezTo>
                    <a:pt x="11" y="9"/>
                    <a:pt x="10" y="9"/>
                    <a:pt x="10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2" y="14"/>
                  </a:cubicBezTo>
                  <a:cubicBezTo>
                    <a:pt x="12" y="14"/>
                    <a:pt x="12" y="14"/>
                    <a:pt x="12" y="15"/>
                  </a:cubicBezTo>
                  <a:cubicBezTo>
                    <a:pt x="12" y="15"/>
                    <a:pt x="12" y="16"/>
                    <a:pt x="12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6"/>
                    <a:pt x="0" y="16"/>
                  </a:cubicBezTo>
                  <a:cubicBezTo>
                    <a:pt x="0" y="15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0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50"/>
            <p:cNvSpPr>
              <a:spLocks/>
            </p:cNvSpPr>
            <p:nvPr/>
          </p:nvSpPr>
          <p:spPr bwMode="auto">
            <a:xfrm>
              <a:off x="1393668" y="3311174"/>
              <a:ext cx="61912" cy="76200"/>
            </a:xfrm>
            <a:custGeom>
              <a:avLst/>
              <a:gdLst>
                <a:gd name="T0" fmla="*/ 4 w 13"/>
                <a:gd name="T1" fmla="*/ 2 h 16"/>
                <a:gd name="T2" fmla="*/ 10 w 13"/>
                <a:gd name="T3" fmla="*/ 11 h 16"/>
                <a:gd name="T4" fmla="*/ 10 w 13"/>
                <a:gd name="T5" fmla="*/ 1 h 16"/>
                <a:gd name="T6" fmla="*/ 11 w 13"/>
                <a:gd name="T7" fmla="*/ 0 h 16"/>
                <a:gd name="T8" fmla="*/ 12 w 13"/>
                <a:gd name="T9" fmla="*/ 0 h 16"/>
                <a:gd name="T10" fmla="*/ 13 w 13"/>
                <a:gd name="T11" fmla="*/ 0 h 16"/>
                <a:gd name="T12" fmla="*/ 13 w 13"/>
                <a:gd name="T13" fmla="*/ 1 h 16"/>
                <a:gd name="T14" fmla="*/ 13 w 13"/>
                <a:gd name="T15" fmla="*/ 14 h 16"/>
                <a:gd name="T16" fmla="*/ 12 w 13"/>
                <a:gd name="T17" fmla="*/ 16 h 16"/>
                <a:gd name="T18" fmla="*/ 11 w 13"/>
                <a:gd name="T19" fmla="*/ 16 h 16"/>
                <a:gd name="T20" fmla="*/ 10 w 13"/>
                <a:gd name="T21" fmla="*/ 16 h 16"/>
                <a:gd name="T22" fmla="*/ 10 w 13"/>
                <a:gd name="T23" fmla="*/ 15 h 16"/>
                <a:gd name="T24" fmla="*/ 9 w 13"/>
                <a:gd name="T25" fmla="*/ 14 h 16"/>
                <a:gd name="T26" fmla="*/ 3 w 13"/>
                <a:gd name="T27" fmla="*/ 5 h 16"/>
                <a:gd name="T28" fmla="*/ 3 w 13"/>
                <a:gd name="T29" fmla="*/ 15 h 16"/>
                <a:gd name="T30" fmla="*/ 2 w 13"/>
                <a:gd name="T31" fmla="*/ 16 h 16"/>
                <a:gd name="T32" fmla="*/ 1 w 13"/>
                <a:gd name="T33" fmla="*/ 16 h 16"/>
                <a:gd name="T34" fmla="*/ 0 w 13"/>
                <a:gd name="T35" fmla="*/ 16 h 16"/>
                <a:gd name="T36" fmla="*/ 0 w 13"/>
                <a:gd name="T37" fmla="*/ 15 h 16"/>
                <a:gd name="T38" fmla="*/ 0 w 13"/>
                <a:gd name="T39" fmla="*/ 2 h 16"/>
                <a:gd name="T40" fmla="*/ 0 w 13"/>
                <a:gd name="T41" fmla="*/ 1 h 16"/>
                <a:gd name="T42" fmla="*/ 1 w 13"/>
                <a:gd name="T43" fmla="*/ 0 h 16"/>
                <a:gd name="T44" fmla="*/ 2 w 13"/>
                <a:gd name="T45" fmla="*/ 0 h 16"/>
                <a:gd name="T46" fmla="*/ 2 w 13"/>
                <a:gd name="T47" fmla="*/ 0 h 16"/>
                <a:gd name="T48" fmla="*/ 3 w 13"/>
                <a:gd name="T49" fmla="*/ 0 h 16"/>
                <a:gd name="T50" fmla="*/ 4 w 13"/>
                <a:gd name="T51" fmla="*/ 1 h 16"/>
                <a:gd name="T52" fmla="*/ 4 w 13"/>
                <a:gd name="T5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" h="16">
                  <a:moveTo>
                    <a:pt x="4" y="2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1" y="0"/>
                    <a:pt x="11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3" y="0"/>
                    <a:pt x="13" y="1"/>
                    <a:pt x="13" y="1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6"/>
                    <a:pt x="13" y="16"/>
                    <a:pt x="12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0" y="16"/>
                    <a:pt x="10" y="16"/>
                  </a:cubicBezTo>
                  <a:cubicBezTo>
                    <a:pt x="10" y="16"/>
                    <a:pt x="10" y="15"/>
                    <a:pt x="10" y="15"/>
                  </a:cubicBezTo>
                  <a:cubicBezTo>
                    <a:pt x="9" y="15"/>
                    <a:pt x="9" y="15"/>
                    <a:pt x="9" y="1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6"/>
                    <a:pt x="2" y="16"/>
                  </a:cubicBezTo>
                  <a:cubicBezTo>
                    <a:pt x="2" y="16"/>
                    <a:pt x="2" y="16"/>
                    <a:pt x="1" y="16"/>
                  </a:cubicBezTo>
                  <a:cubicBezTo>
                    <a:pt x="1" y="16"/>
                    <a:pt x="1" y="16"/>
                    <a:pt x="0" y="16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4" y="1"/>
                  </a:cubicBezTo>
                  <a:cubicBezTo>
                    <a:pt x="4" y="1"/>
                    <a:pt x="4" y="1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51"/>
            <p:cNvSpPr>
              <a:spLocks/>
            </p:cNvSpPr>
            <p:nvPr/>
          </p:nvSpPr>
          <p:spPr bwMode="auto">
            <a:xfrm>
              <a:off x="1465105" y="3311174"/>
              <a:ext cx="65087" cy="76200"/>
            </a:xfrm>
            <a:custGeom>
              <a:avLst/>
              <a:gdLst>
                <a:gd name="T0" fmla="*/ 13 w 14"/>
                <a:gd name="T1" fmla="*/ 3 h 16"/>
                <a:gd name="T2" fmla="*/ 9 w 14"/>
                <a:gd name="T3" fmla="*/ 3 h 16"/>
                <a:gd name="T4" fmla="*/ 9 w 14"/>
                <a:gd name="T5" fmla="*/ 14 h 16"/>
                <a:gd name="T6" fmla="*/ 9 w 14"/>
                <a:gd name="T7" fmla="*/ 16 h 16"/>
                <a:gd name="T8" fmla="*/ 7 w 14"/>
                <a:gd name="T9" fmla="*/ 16 h 16"/>
                <a:gd name="T10" fmla="*/ 6 w 14"/>
                <a:gd name="T11" fmla="*/ 16 h 16"/>
                <a:gd name="T12" fmla="*/ 6 w 14"/>
                <a:gd name="T13" fmla="*/ 14 h 16"/>
                <a:gd name="T14" fmla="*/ 6 w 14"/>
                <a:gd name="T15" fmla="*/ 3 h 16"/>
                <a:gd name="T16" fmla="*/ 2 w 14"/>
                <a:gd name="T17" fmla="*/ 3 h 16"/>
                <a:gd name="T18" fmla="*/ 1 w 14"/>
                <a:gd name="T19" fmla="*/ 2 h 16"/>
                <a:gd name="T20" fmla="*/ 0 w 14"/>
                <a:gd name="T21" fmla="*/ 1 h 16"/>
                <a:gd name="T22" fmla="*/ 1 w 14"/>
                <a:gd name="T23" fmla="*/ 0 h 16"/>
                <a:gd name="T24" fmla="*/ 2 w 14"/>
                <a:gd name="T25" fmla="*/ 0 h 16"/>
                <a:gd name="T26" fmla="*/ 13 w 14"/>
                <a:gd name="T27" fmla="*/ 0 h 16"/>
                <a:gd name="T28" fmla="*/ 14 w 14"/>
                <a:gd name="T29" fmla="*/ 0 h 16"/>
                <a:gd name="T30" fmla="*/ 14 w 14"/>
                <a:gd name="T31" fmla="*/ 1 h 16"/>
                <a:gd name="T32" fmla="*/ 14 w 14"/>
                <a:gd name="T33" fmla="*/ 2 h 16"/>
                <a:gd name="T34" fmla="*/ 13 w 14"/>
                <a:gd name="T3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16">
                  <a:moveTo>
                    <a:pt x="1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6"/>
                    <a:pt x="9" y="16"/>
                  </a:cubicBezTo>
                  <a:cubicBezTo>
                    <a:pt x="8" y="16"/>
                    <a:pt x="8" y="16"/>
                    <a:pt x="7" y="16"/>
                  </a:cubicBezTo>
                  <a:cubicBezTo>
                    <a:pt x="7" y="16"/>
                    <a:pt x="6" y="16"/>
                    <a:pt x="6" y="16"/>
                  </a:cubicBezTo>
                  <a:cubicBezTo>
                    <a:pt x="6" y="16"/>
                    <a:pt x="6" y="15"/>
                    <a:pt x="6" y="1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3"/>
                    <a:pt x="13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2"/>
            <p:cNvSpPr>
              <a:spLocks/>
            </p:cNvSpPr>
            <p:nvPr/>
          </p:nvSpPr>
          <p:spPr bwMode="auto">
            <a:xfrm>
              <a:off x="1539718" y="3311174"/>
              <a:ext cx="61912" cy="76200"/>
            </a:xfrm>
            <a:custGeom>
              <a:avLst/>
              <a:gdLst>
                <a:gd name="T0" fmla="*/ 11 w 13"/>
                <a:gd name="T1" fmla="*/ 2 h 16"/>
                <a:gd name="T2" fmla="*/ 4 w 13"/>
                <a:gd name="T3" fmla="*/ 2 h 16"/>
                <a:gd name="T4" fmla="*/ 4 w 13"/>
                <a:gd name="T5" fmla="*/ 6 h 16"/>
                <a:gd name="T6" fmla="*/ 10 w 13"/>
                <a:gd name="T7" fmla="*/ 6 h 16"/>
                <a:gd name="T8" fmla="*/ 11 w 13"/>
                <a:gd name="T9" fmla="*/ 7 h 16"/>
                <a:gd name="T10" fmla="*/ 12 w 13"/>
                <a:gd name="T11" fmla="*/ 8 h 16"/>
                <a:gd name="T12" fmla="*/ 11 w 13"/>
                <a:gd name="T13" fmla="*/ 9 h 16"/>
                <a:gd name="T14" fmla="*/ 10 w 13"/>
                <a:gd name="T15" fmla="*/ 9 h 16"/>
                <a:gd name="T16" fmla="*/ 4 w 13"/>
                <a:gd name="T17" fmla="*/ 9 h 16"/>
                <a:gd name="T18" fmla="*/ 4 w 13"/>
                <a:gd name="T19" fmla="*/ 14 h 16"/>
                <a:gd name="T20" fmla="*/ 11 w 13"/>
                <a:gd name="T21" fmla="*/ 14 h 16"/>
                <a:gd name="T22" fmla="*/ 12 w 13"/>
                <a:gd name="T23" fmla="*/ 14 h 16"/>
                <a:gd name="T24" fmla="*/ 13 w 13"/>
                <a:gd name="T25" fmla="*/ 15 h 16"/>
                <a:gd name="T26" fmla="*/ 12 w 13"/>
                <a:gd name="T27" fmla="*/ 16 h 16"/>
                <a:gd name="T28" fmla="*/ 11 w 13"/>
                <a:gd name="T29" fmla="*/ 16 h 16"/>
                <a:gd name="T30" fmla="*/ 2 w 13"/>
                <a:gd name="T31" fmla="*/ 16 h 16"/>
                <a:gd name="T32" fmla="*/ 1 w 13"/>
                <a:gd name="T33" fmla="*/ 16 h 16"/>
                <a:gd name="T34" fmla="*/ 0 w 13"/>
                <a:gd name="T35" fmla="*/ 14 h 16"/>
                <a:gd name="T36" fmla="*/ 0 w 13"/>
                <a:gd name="T37" fmla="*/ 2 h 16"/>
                <a:gd name="T38" fmla="*/ 0 w 13"/>
                <a:gd name="T39" fmla="*/ 1 h 16"/>
                <a:gd name="T40" fmla="*/ 1 w 13"/>
                <a:gd name="T41" fmla="*/ 0 h 16"/>
                <a:gd name="T42" fmla="*/ 2 w 13"/>
                <a:gd name="T43" fmla="*/ 0 h 16"/>
                <a:gd name="T44" fmla="*/ 11 w 13"/>
                <a:gd name="T45" fmla="*/ 0 h 16"/>
                <a:gd name="T46" fmla="*/ 12 w 13"/>
                <a:gd name="T47" fmla="*/ 0 h 16"/>
                <a:gd name="T48" fmla="*/ 13 w 13"/>
                <a:gd name="T49" fmla="*/ 1 h 16"/>
                <a:gd name="T50" fmla="*/ 12 w 13"/>
                <a:gd name="T51" fmla="*/ 2 h 16"/>
                <a:gd name="T52" fmla="*/ 11 w 13"/>
                <a:gd name="T5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" h="16">
                  <a:moveTo>
                    <a:pt x="11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7"/>
                    <a:pt x="11" y="7"/>
                  </a:cubicBezTo>
                  <a:cubicBezTo>
                    <a:pt x="12" y="7"/>
                    <a:pt x="12" y="7"/>
                    <a:pt x="12" y="8"/>
                  </a:cubicBezTo>
                  <a:cubicBezTo>
                    <a:pt x="12" y="8"/>
                    <a:pt x="12" y="8"/>
                    <a:pt x="11" y="9"/>
                  </a:cubicBezTo>
                  <a:cubicBezTo>
                    <a:pt x="11" y="9"/>
                    <a:pt x="11" y="9"/>
                    <a:pt x="10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4"/>
                    <a:pt x="13" y="14"/>
                    <a:pt x="13" y="15"/>
                  </a:cubicBezTo>
                  <a:cubicBezTo>
                    <a:pt x="13" y="15"/>
                    <a:pt x="13" y="16"/>
                    <a:pt x="12" y="16"/>
                  </a:cubicBezTo>
                  <a:cubicBezTo>
                    <a:pt x="12" y="16"/>
                    <a:pt x="12" y="16"/>
                    <a:pt x="1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1" y="16"/>
                    <a:pt x="1" y="16"/>
                  </a:cubicBezTo>
                  <a:cubicBezTo>
                    <a:pt x="0" y="15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12" y="0"/>
                    <a:pt x="13" y="1"/>
                    <a:pt x="13" y="1"/>
                  </a:cubicBezTo>
                  <a:cubicBezTo>
                    <a:pt x="13" y="2"/>
                    <a:pt x="12" y="2"/>
                    <a:pt x="12" y="2"/>
                  </a:cubicBezTo>
                  <a:cubicBezTo>
                    <a:pt x="12" y="2"/>
                    <a:pt x="11" y="2"/>
                    <a:pt x="1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3"/>
            <p:cNvSpPr>
              <a:spLocks noEditPoints="1"/>
            </p:cNvSpPr>
            <p:nvPr/>
          </p:nvSpPr>
          <p:spPr bwMode="auto">
            <a:xfrm>
              <a:off x="1609568" y="3311174"/>
              <a:ext cx="66675" cy="76200"/>
            </a:xfrm>
            <a:custGeom>
              <a:avLst/>
              <a:gdLst>
                <a:gd name="T0" fmla="*/ 5 w 14"/>
                <a:gd name="T1" fmla="*/ 9 h 16"/>
                <a:gd name="T2" fmla="*/ 4 w 14"/>
                <a:gd name="T3" fmla="*/ 9 h 16"/>
                <a:gd name="T4" fmla="*/ 4 w 14"/>
                <a:gd name="T5" fmla="*/ 14 h 16"/>
                <a:gd name="T6" fmla="*/ 3 w 14"/>
                <a:gd name="T7" fmla="*/ 16 h 16"/>
                <a:gd name="T8" fmla="*/ 2 w 14"/>
                <a:gd name="T9" fmla="*/ 16 h 16"/>
                <a:gd name="T10" fmla="*/ 1 w 14"/>
                <a:gd name="T11" fmla="*/ 16 h 16"/>
                <a:gd name="T12" fmla="*/ 0 w 14"/>
                <a:gd name="T13" fmla="*/ 14 h 16"/>
                <a:gd name="T14" fmla="*/ 0 w 14"/>
                <a:gd name="T15" fmla="*/ 2 h 16"/>
                <a:gd name="T16" fmla="*/ 1 w 14"/>
                <a:gd name="T17" fmla="*/ 0 h 16"/>
                <a:gd name="T18" fmla="*/ 2 w 14"/>
                <a:gd name="T19" fmla="*/ 0 h 16"/>
                <a:gd name="T20" fmla="*/ 8 w 14"/>
                <a:gd name="T21" fmla="*/ 0 h 16"/>
                <a:gd name="T22" fmla="*/ 10 w 14"/>
                <a:gd name="T23" fmla="*/ 0 h 16"/>
                <a:gd name="T24" fmla="*/ 11 w 14"/>
                <a:gd name="T25" fmla="*/ 0 h 16"/>
                <a:gd name="T26" fmla="*/ 12 w 14"/>
                <a:gd name="T27" fmla="*/ 1 h 16"/>
                <a:gd name="T28" fmla="*/ 13 w 14"/>
                <a:gd name="T29" fmla="*/ 3 h 16"/>
                <a:gd name="T30" fmla="*/ 14 w 14"/>
                <a:gd name="T31" fmla="*/ 4 h 16"/>
                <a:gd name="T32" fmla="*/ 13 w 14"/>
                <a:gd name="T33" fmla="*/ 7 h 16"/>
                <a:gd name="T34" fmla="*/ 9 w 14"/>
                <a:gd name="T35" fmla="*/ 9 h 16"/>
                <a:gd name="T36" fmla="*/ 11 w 14"/>
                <a:gd name="T37" fmla="*/ 10 h 16"/>
                <a:gd name="T38" fmla="*/ 13 w 14"/>
                <a:gd name="T39" fmla="*/ 12 h 16"/>
                <a:gd name="T40" fmla="*/ 14 w 14"/>
                <a:gd name="T41" fmla="*/ 14 h 16"/>
                <a:gd name="T42" fmla="*/ 14 w 14"/>
                <a:gd name="T43" fmla="*/ 15 h 16"/>
                <a:gd name="T44" fmla="*/ 14 w 14"/>
                <a:gd name="T45" fmla="*/ 16 h 16"/>
                <a:gd name="T46" fmla="*/ 13 w 14"/>
                <a:gd name="T47" fmla="*/ 16 h 16"/>
                <a:gd name="T48" fmla="*/ 12 w 14"/>
                <a:gd name="T49" fmla="*/ 16 h 16"/>
                <a:gd name="T50" fmla="*/ 11 w 14"/>
                <a:gd name="T51" fmla="*/ 16 h 16"/>
                <a:gd name="T52" fmla="*/ 11 w 14"/>
                <a:gd name="T53" fmla="*/ 15 h 16"/>
                <a:gd name="T54" fmla="*/ 10 w 14"/>
                <a:gd name="T55" fmla="*/ 14 h 16"/>
                <a:gd name="T56" fmla="*/ 9 w 14"/>
                <a:gd name="T57" fmla="*/ 12 h 16"/>
                <a:gd name="T58" fmla="*/ 7 w 14"/>
                <a:gd name="T59" fmla="*/ 10 h 16"/>
                <a:gd name="T60" fmla="*/ 6 w 14"/>
                <a:gd name="T61" fmla="*/ 9 h 16"/>
                <a:gd name="T62" fmla="*/ 5 w 14"/>
                <a:gd name="T63" fmla="*/ 9 h 16"/>
                <a:gd name="T64" fmla="*/ 7 w 14"/>
                <a:gd name="T65" fmla="*/ 2 h 16"/>
                <a:gd name="T66" fmla="*/ 4 w 14"/>
                <a:gd name="T67" fmla="*/ 2 h 16"/>
                <a:gd name="T68" fmla="*/ 4 w 14"/>
                <a:gd name="T69" fmla="*/ 7 h 16"/>
                <a:gd name="T70" fmla="*/ 7 w 14"/>
                <a:gd name="T71" fmla="*/ 7 h 16"/>
                <a:gd name="T72" fmla="*/ 9 w 14"/>
                <a:gd name="T73" fmla="*/ 7 h 16"/>
                <a:gd name="T74" fmla="*/ 10 w 14"/>
                <a:gd name="T75" fmla="*/ 6 h 16"/>
                <a:gd name="T76" fmla="*/ 10 w 14"/>
                <a:gd name="T77" fmla="*/ 5 h 16"/>
                <a:gd name="T78" fmla="*/ 10 w 14"/>
                <a:gd name="T79" fmla="*/ 3 h 16"/>
                <a:gd name="T80" fmla="*/ 9 w 14"/>
                <a:gd name="T81" fmla="*/ 3 h 16"/>
                <a:gd name="T82" fmla="*/ 7 w 14"/>
                <a:gd name="T8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" h="16">
                  <a:moveTo>
                    <a:pt x="5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6"/>
                    <a:pt x="3" y="16"/>
                  </a:cubicBezTo>
                  <a:cubicBezTo>
                    <a:pt x="3" y="16"/>
                    <a:pt x="3" y="16"/>
                    <a:pt x="2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2"/>
                    <a:pt x="13" y="2"/>
                    <a:pt x="13" y="3"/>
                  </a:cubicBezTo>
                  <a:cubicBezTo>
                    <a:pt x="14" y="3"/>
                    <a:pt x="14" y="4"/>
                    <a:pt x="14" y="4"/>
                  </a:cubicBezTo>
                  <a:cubicBezTo>
                    <a:pt x="14" y="6"/>
                    <a:pt x="13" y="7"/>
                    <a:pt x="13" y="7"/>
                  </a:cubicBezTo>
                  <a:cubicBezTo>
                    <a:pt x="12" y="8"/>
                    <a:pt x="11" y="8"/>
                    <a:pt x="9" y="9"/>
                  </a:cubicBezTo>
                  <a:cubicBezTo>
                    <a:pt x="10" y="9"/>
                    <a:pt x="11" y="10"/>
                    <a:pt x="11" y="10"/>
                  </a:cubicBezTo>
                  <a:cubicBezTo>
                    <a:pt x="12" y="11"/>
                    <a:pt x="12" y="11"/>
                    <a:pt x="13" y="12"/>
                  </a:cubicBezTo>
                  <a:cubicBezTo>
                    <a:pt x="13" y="13"/>
                    <a:pt x="13" y="13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6"/>
                    <a:pt x="14" y="16"/>
                  </a:cubicBezTo>
                  <a:cubicBezTo>
                    <a:pt x="14" y="16"/>
                    <a:pt x="13" y="16"/>
                    <a:pt x="13" y="16"/>
                  </a:cubicBezTo>
                  <a:cubicBezTo>
                    <a:pt x="13" y="16"/>
                    <a:pt x="13" y="16"/>
                    <a:pt x="12" y="16"/>
                  </a:cubicBezTo>
                  <a:cubicBezTo>
                    <a:pt x="12" y="16"/>
                    <a:pt x="12" y="16"/>
                    <a:pt x="11" y="16"/>
                  </a:cubicBezTo>
                  <a:cubicBezTo>
                    <a:pt x="11" y="16"/>
                    <a:pt x="11" y="16"/>
                    <a:pt x="11" y="15"/>
                  </a:cubicBezTo>
                  <a:cubicBezTo>
                    <a:pt x="11" y="15"/>
                    <a:pt x="10" y="15"/>
                    <a:pt x="10" y="14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1"/>
                    <a:pt x="8" y="11"/>
                    <a:pt x="7" y="10"/>
                  </a:cubicBezTo>
                  <a:cubicBezTo>
                    <a:pt x="7" y="10"/>
                    <a:pt x="7" y="10"/>
                    <a:pt x="6" y="9"/>
                  </a:cubicBezTo>
                  <a:cubicBezTo>
                    <a:pt x="6" y="9"/>
                    <a:pt x="5" y="9"/>
                    <a:pt x="5" y="9"/>
                  </a:cubicBezTo>
                  <a:close/>
                  <a:moveTo>
                    <a:pt x="7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8" y="7"/>
                    <a:pt x="9" y="7"/>
                  </a:cubicBezTo>
                  <a:cubicBezTo>
                    <a:pt x="9" y="6"/>
                    <a:pt x="10" y="6"/>
                    <a:pt x="10" y="6"/>
                  </a:cubicBezTo>
                  <a:cubicBezTo>
                    <a:pt x="10" y="6"/>
                    <a:pt x="10" y="5"/>
                    <a:pt x="10" y="5"/>
                  </a:cubicBezTo>
                  <a:cubicBezTo>
                    <a:pt x="10" y="4"/>
                    <a:pt x="10" y="4"/>
                    <a:pt x="10" y="3"/>
                  </a:cubicBezTo>
                  <a:cubicBezTo>
                    <a:pt x="10" y="3"/>
                    <a:pt x="9" y="3"/>
                    <a:pt x="9" y="3"/>
                  </a:cubicBezTo>
                  <a:cubicBezTo>
                    <a:pt x="9" y="2"/>
                    <a:pt x="8" y="2"/>
                    <a:pt x="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4"/>
            <p:cNvSpPr>
              <a:spLocks/>
            </p:cNvSpPr>
            <p:nvPr/>
          </p:nvSpPr>
          <p:spPr bwMode="auto">
            <a:xfrm>
              <a:off x="1709580" y="3311174"/>
              <a:ext cx="60325" cy="76200"/>
            </a:xfrm>
            <a:custGeom>
              <a:avLst/>
              <a:gdLst>
                <a:gd name="T0" fmla="*/ 5 w 13"/>
                <a:gd name="T1" fmla="*/ 14 h 16"/>
                <a:gd name="T2" fmla="*/ 5 w 13"/>
                <a:gd name="T3" fmla="*/ 9 h 16"/>
                <a:gd name="T4" fmla="*/ 1 w 13"/>
                <a:gd name="T5" fmla="*/ 3 h 16"/>
                <a:gd name="T6" fmla="*/ 0 w 13"/>
                <a:gd name="T7" fmla="*/ 2 h 16"/>
                <a:gd name="T8" fmla="*/ 0 w 13"/>
                <a:gd name="T9" fmla="*/ 1 h 16"/>
                <a:gd name="T10" fmla="*/ 1 w 13"/>
                <a:gd name="T11" fmla="*/ 0 h 16"/>
                <a:gd name="T12" fmla="*/ 2 w 13"/>
                <a:gd name="T13" fmla="*/ 0 h 16"/>
                <a:gd name="T14" fmla="*/ 3 w 13"/>
                <a:gd name="T15" fmla="*/ 0 h 16"/>
                <a:gd name="T16" fmla="*/ 4 w 13"/>
                <a:gd name="T17" fmla="*/ 2 h 16"/>
                <a:gd name="T18" fmla="*/ 7 w 13"/>
                <a:gd name="T19" fmla="*/ 6 h 16"/>
                <a:gd name="T20" fmla="*/ 10 w 13"/>
                <a:gd name="T21" fmla="*/ 2 h 16"/>
                <a:gd name="T22" fmla="*/ 10 w 13"/>
                <a:gd name="T23" fmla="*/ 1 h 16"/>
                <a:gd name="T24" fmla="*/ 11 w 13"/>
                <a:gd name="T25" fmla="*/ 0 h 16"/>
                <a:gd name="T26" fmla="*/ 11 w 13"/>
                <a:gd name="T27" fmla="*/ 0 h 16"/>
                <a:gd name="T28" fmla="*/ 12 w 13"/>
                <a:gd name="T29" fmla="*/ 0 h 16"/>
                <a:gd name="T30" fmla="*/ 13 w 13"/>
                <a:gd name="T31" fmla="*/ 0 h 16"/>
                <a:gd name="T32" fmla="*/ 13 w 13"/>
                <a:gd name="T33" fmla="*/ 1 h 16"/>
                <a:gd name="T34" fmla="*/ 13 w 13"/>
                <a:gd name="T35" fmla="*/ 2 h 16"/>
                <a:gd name="T36" fmla="*/ 12 w 13"/>
                <a:gd name="T37" fmla="*/ 3 h 16"/>
                <a:gd name="T38" fmla="*/ 8 w 13"/>
                <a:gd name="T39" fmla="*/ 9 h 16"/>
                <a:gd name="T40" fmla="*/ 8 w 13"/>
                <a:gd name="T41" fmla="*/ 14 h 16"/>
                <a:gd name="T42" fmla="*/ 8 w 13"/>
                <a:gd name="T43" fmla="*/ 16 h 16"/>
                <a:gd name="T44" fmla="*/ 7 w 13"/>
                <a:gd name="T45" fmla="*/ 16 h 16"/>
                <a:gd name="T46" fmla="*/ 5 w 13"/>
                <a:gd name="T47" fmla="*/ 16 h 16"/>
                <a:gd name="T48" fmla="*/ 5 w 13"/>
                <a:gd name="T4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" h="16">
                  <a:moveTo>
                    <a:pt x="5" y="14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1"/>
                    <a:pt x="4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3" y="0"/>
                    <a:pt x="13" y="1"/>
                    <a:pt x="13" y="1"/>
                  </a:cubicBezTo>
                  <a:cubicBezTo>
                    <a:pt x="13" y="1"/>
                    <a:pt x="13" y="2"/>
                    <a:pt x="13" y="2"/>
                  </a:cubicBezTo>
                  <a:cubicBezTo>
                    <a:pt x="13" y="2"/>
                    <a:pt x="13" y="3"/>
                    <a:pt x="12" y="3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7" y="16"/>
                    <a:pt x="7" y="16"/>
                  </a:cubicBezTo>
                  <a:cubicBezTo>
                    <a:pt x="6" y="16"/>
                    <a:pt x="6" y="16"/>
                    <a:pt x="5" y="16"/>
                  </a:cubicBezTo>
                  <a:cubicBezTo>
                    <a:pt x="5" y="16"/>
                    <a:pt x="5" y="15"/>
                    <a:pt x="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5"/>
            <p:cNvSpPr>
              <a:spLocks noEditPoints="1"/>
            </p:cNvSpPr>
            <p:nvPr/>
          </p:nvSpPr>
          <p:spPr bwMode="auto">
            <a:xfrm>
              <a:off x="1779430" y="3311174"/>
              <a:ext cx="71437" cy="76200"/>
            </a:xfrm>
            <a:custGeom>
              <a:avLst/>
              <a:gdLst>
                <a:gd name="T0" fmla="*/ 7 w 15"/>
                <a:gd name="T1" fmla="*/ 0 h 16"/>
                <a:gd name="T2" fmla="*/ 12 w 15"/>
                <a:gd name="T3" fmla="*/ 1 h 16"/>
                <a:gd name="T4" fmla="*/ 15 w 15"/>
                <a:gd name="T5" fmla="*/ 4 h 16"/>
                <a:gd name="T6" fmla="*/ 15 w 15"/>
                <a:gd name="T7" fmla="*/ 8 h 16"/>
                <a:gd name="T8" fmla="*/ 15 w 15"/>
                <a:gd name="T9" fmla="*/ 11 h 16"/>
                <a:gd name="T10" fmla="*/ 13 w 15"/>
                <a:gd name="T11" fmla="*/ 14 h 16"/>
                <a:gd name="T12" fmla="*/ 11 w 15"/>
                <a:gd name="T13" fmla="*/ 16 h 16"/>
                <a:gd name="T14" fmla="*/ 8 w 15"/>
                <a:gd name="T15" fmla="*/ 16 h 16"/>
                <a:gd name="T16" fmla="*/ 4 w 15"/>
                <a:gd name="T17" fmla="*/ 16 h 16"/>
                <a:gd name="T18" fmla="*/ 2 w 15"/>
                <a:gd name="T19" fmla="*/ 14 h 16"/>
                <a:gd name="T20" fmla="*/ 0 w 15"/>
                <a:gd name="T21" fmla="*/ 11 h 16"/>
                <a:gd name="T22" fmla="*/ 0 w 15"/>
                <a:gd name="T23" fmla="*/ 8 h 16"/>
                <a:gd name="T24" fmla="*/ 0 w 15"/>
                <a:gd name="T25" fmla="*/ 5 h 16"/>
                <a:gd name="T26" fmla="*/ 2 w 15"/>
                <a:gd name="T27" fmla="*/ 2 h 16"/>
                <a:gd name="T28" fmla="*/ 4 w 15"/>
                <a:gd name="T29" fmla="*/ 0 h 16"/>
                <a:gd name="T30" fmla="*/ 7 w 15"/>
                <a:gd name="T31" fmla="*/ 0 h 16"/>
                <a:gd name="T32" fmla="*/ 12 w 15"/>
                <a:gd name="T33" fmla="*/ 8 h 16"/>
                <a:gd name="T34" fmla="*/ 12 w 15"/>
                <a:gd name="T35" fmla="*/ 5 h 16"/>
                <a:gd name="T36" fmla="*/ 10 w 15"/>
                <a:gd name="T37" fmla="*/ 3 h 16"/>
                <a:gd name="T38" fmla="*/ 7 w 15"/>
                <a:gd name="T39" fmla="*/ 2 h 16"/>
                <a:gd name="T40" fmla="*/ 6 w 15"/>
                <a:gd name="T41" fmla="*/ 3 h 16"/>
                <a:gd name="T42" fmla="*/ 4 w 15"/>
                <a:gd name="T43" fmla="*/ 4 h 16"/>
                <a:gd name="T44" fmla="*/ 3 w 15"/>
                <a:gd name="T45" fmla="*/ 5 h 16"/>
                <a:gd name="T46" fmla="*/ 3 w 15"/>
                <a:gd name="T47" fmla="*/ 8 h 16"/>
                <a:gd name="T48" fmla="*/ 3 w 15"/>
                <a:gd name="T49" fmla="*/ 10 h 16"/>
                <a:gd name="T50" fmla="*/ 4 w 15"/>
                <a:gd name="T51" fmla="*/ 12 h 16"/>
                <a:gd name="T52" fmla="*/ 6 w 15"/>
                <a:gd name="T53" fmla="*/ 13 h 16"/>
                <a:gd name="T54" fmla="*/ 8 w 15"/>
                <a:gd name="T55" fmla="*/ 14 h 16"/>
                <a:gd name="T56" fmla="*/ 10 w 15"/>
                <a:gd name="T57" fmla="*/ 13 h 16"/>
                <a:gd name="T58" fmla="*/ 12 w 15"/>
                <a:gd name="T59" fmla="*/ 11 h 16"/>
                <a:gd name="T60" fmla="*/ 12 w 15"/>
                <a:gd name="T61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" h="16">
                  <a:moveTo>
                    <a:pt x="7" y="0"/>
                  </a:moveTo>
                  <a:cubicBezTo>
                    <a:pt x="9" y="0"/>
                    <a:pt x="11" y="0"/>
                    <a:pt x="12" y="1"/>
                  </a:cubicBezTo>
                  <a:cubicBezTo>
                    <a:pt x="13" y="1"/>
                    <a:pt x="14" y="2"/>
                    <a:pt x="15" y="4"/>
                  </a:cubicBezTo>
                  <a:cubicBezTo>
                    <a:pt x="15" y="5"/>
                    <a:pt x="15" y="6"/>
                    <a:pt x="15" y="8"/>
                  </a:cubicBezTo>
                  <a:cubicBezTo>
                    <a:pt x="15" y="9"/>
                    <a:pt x="15" y="10"/>
                    <a:pt x="15" y="11"/>
                  </a:cubicBezTo>
                  <a:cubicBezTo>
                    <a:pt x="15" y="12"/>
                    <a:pt x="14" y="13"/>
                    <a:pt x="13" y="14"/>
                  </a:cubicBezTo>
                  <a:cubicBezTo>
                    <a:pt x="13" y="15"/>
                    <a:pt x="12" y="15"/>
                    <a:pt x="11" y="16"/>
                  </a:cubicBezTo>
                  <a:cubicBezTo>
                    <a:pt x="10" y="16"/>
                    <a:pt x="9" y="16"/>
                    <a:pt x="8" y="16"/>
                  </a:cubicBezTo>
                  <a:cubicBezTo>
                    <a:pt x="6" y="16"/>
                    <a:pt x="5" y="16"/>
                    <a:pt x="4" y="16"/>
                  </a:cubicBezTo>
                  <a:cubicBezTo>
                    <a:pt x="3" y="15"/>
                    <a:pt x="2" y="15"/>
                    <a:pt x="2" y="14"/>
                  </a:cubicBezTo>
                  <a:cubicBezTo>
                    <a:pt x="1" y="13"/>
                    <a:pt x="0" y="12"/>
                    <a:pt x="0" y="11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3"/>
                    <a:pt x="1" y="3"/>
                    <a:pt x="2" y="2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5" y="0"/>
                    <a:pt x="6" y="0"/>
                    <a:pt x="7" y="0"/>
                  </a:cubicBezTo>
                  <a:close/>
                  <a:moveTo>
                    <a:pt x="12" y="8"/>
                  </a:moveTo>
                  <a:cubicBezTo>
                    <a:pt x="12" y="7"/>
                    <a:pt x="12" y="6"/>
                    <a:pt x="12" y="5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9" y="2"/>
                    <a:pt x="8" y="2"/>
                    <a:pt x="7" y="2"/>
                  </a:cubicBezTo>
                  <a:cubicBezTo>
                    <a:pt x="7" y="2"/>
                    <a:pt x="6" y="2"/>
                    <a:pt x="6" y="3"/>
                  </a:cubicBezTo>
                  <a:cubicBezTo>
                    <a:pt x="5" y="3"/>
                    <a:pt x="5" y="3"/>
                    <a:pt x="4" y="4"/>
                  </a:cubicBezTo>
                  <a:cubicBezTo>
                    <a:pt x="4" y="4"/>
                    <a:pt x="3" y="5"/>
                    <a:pt x="3" y="5"/>
                  </a:cubicBezTo>
                  <a:cubicBezTo>
                    <a:pt x="3" y="6"/>
                    <a:pt x="3" y="7"/>
                    <a:pt x="3" y="8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3" y="11"/>
                    <a:pt x="4" y="12"/>
                    <a:pt x="4" y="12"/>
                  </a:cubicBezTo>
                  <a:cubicBezTo>
                    <a:pt x="5" y="13"/>
                    <a:pt x="5" y="13"/>
                    <a:pt x="6" y="13"/>
                  </a:cubicBezTo>
                  <a:cubicBezTo>
                    <a:pt x="6" y="14"/>
                    <a:pt x="7" y="14"/>
                    <a:pt x="8" y="14"/>
                  </a:cubicBezTo>
                  <a:cubicBezTo>
                    <a:pt x="8" y="14"/>
                    <a:pt x="9" y="14"/>
                    <a:pt x="10" y="13"/>
                  </a:cubicBezTo>
                  <a:cubicBezTo>
                    <a:pt x="11" y="13"/>
                    <a:pt x="11" y="12"/>
                    <a:pt x="12" y="11"/>
                  </a:cubicBezTo>
                  <a:cubicBezTo>
                    <a:pt x="12" y="10"/>
                    <a:pt x="12" y="9"/>
                    <a:pt x="12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6"/>
            <p:cNvSpPr>
              <a:spLocks/>
            </p:cNvSpPr>
            <p:nvPr/>
          </p:nvSpPr>
          <p:spPr bwMode="auto">
            <a:xfrm>
              <a:off x="1863568" y="3311174"/>
              <a:ext cx="66675" cy="76200"/>
            </a:xfrm>
            <a:custGeom>
              <a:avLst/>
              <a:gdLst>
                <a:gd name="T0" fmla="*/ 0 w 14"/>
                <a:gd name="T1" fmla="*/ 9 h 16"/>
                <a:gd name="T2" fmla="*/ 0 w 14"/>
                <a:gd name="T3" fmla="*/ 2 h 16"/>
                <a:gd name="T4" fmla="*/ 1 w 14"/>
                <a:gd name="T5" fmla="*/ 0 h 16"/>
                <a:gd name="T6" fmla="*/ 2 w 14"/>
                <a:gd name="T7" fmla="*/ 0 h 16"/>
                <a:gd name="T8" fmla="*/ 3 w 14"/>
                <a:gd name="T9" fmla="*/ 0 h 16"/>
                <a:gd name="T10" fmla="*/ 4 w 14"/>
                <a:gd name="T11" fmla="*/ 2 h 16"/>
                <a:gd name="T12" fmla="*/ 4 w 14"/>
                <a:gd name="T13" fmla="*/ 10 h 16"/>
                <a:gd name="T14" fmla="*/ 4 w 14"/>
                <a:gd name="T15" fmla="*/ 12 h 16"/>
                <a:gd name="T16" fmla="*/ 5 w 14"/>
                <a:gd name="T17" fmla="*/ 13 h 16"/>
                <a:gd name="T18" fmla="*/ 7 w 14"/>
                <a:gd name="T19" fmla="*/ 14 h 16"/>
                <a:gd name="T20" fmla="*/ 10 w 14"/>
                <a:gd name="T21" fmla="*/ 13 h 16"/>
                <a:gd name="T22" fmla="*/ 11 w 14"/>
                <a:gd name="T23" fmla="*/ 10 h 16"/>
                <a:gd name="T24" fmla="*/ 11 w 14"/>
                <a:gd name="T25" fmla="*/ 2 h 16"/>
                <a:gd name="T26" fmla="*/ 11 w 14"/>
                <a:gd name="T27" fmla="*/ 0 h 16"/>
                <a:gd name="T28" fmla="*/ 12 w 14"/>
                <a:gd name="T29" fmla="*/ 0 h 16"/>
                <a:gd name="T30" fmla="*/ 13 w 14"/>
                <a:gd name="T31" fmla="*/ 0 h 16"/>
                <a:gd name="T32" fmla="*/ 14 w 14"/>
                <a:gd name="T33" fmla="*/ 2 h 16"/>
                <a:gd name="T34" fmla="*/ 14 w 14"/>
                <a:gd name="T35" fmla="*/ 9 h 16"/>
                <a:gd name="T36" fmla="*/ 14 w 14"/>
                <a:gd name="T37" fmla="*/ 13 h 16"/>
                <a:gd name="T38" fmla="*/ 12 w 14"/>
                <a:gd name="T39" fmla="*/ 15 h 16"/>
                <a:gd name="T40" fmla="*/ 10 w 14"/>
                <a:gd name="T41" fmla="*/ 16 h 16"/>
                <a:gd name="T42" fmla="*/ 7 w 14"/>
                <a:gd name="T43" fmla="*/ 16 h 16"/>
                <a:gd name="T44" fmla="*/ 4 w 14"/>
                <a:gd name="T45" fmla="*/ 16 h 16"/>
                <a:gd name="T46" fmla="*/ 2 w 14"/>
                <a:gd name="T47" fmla="*/ 15 h 16"/>
                <a:gd name="T48" fmla="*/ 1 w 14"/>
                <a:gd name="T49" fmla="*/ 13 h 16"/>
                <a:gd name="T50" fmla="*/ 0 w 14"/>
                <a:gd name="T51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" h="16">
                  <a:moveTo>
                    <a:pt x="0" y="9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4"/>
                    <a:pt x="6" y="14"/>
                    <a:pt x="7" y="14"/>
                  </a:cubicBezTo>
                  <a:cubicBezTo>
                    <a:pt x="8" y="14"/>
                    <a:pt x="9" y="13"/>
                    <a:pt x="10" y="13"/>
                  </a:cubicBezTo>
                  <a:cubicBezTo>
                    <a:pt x="10" y="12"/>
                    <a:pt x="11" y="11"/>
                    <a:pt x="11" y="1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1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1"/>
                    <a:pt x="14" y="2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11"/>
                    <a:pt x="14" y="12"/>
                    <a:pt x="14" y="13"/>
                  </a:cubicBezTo>
                  <a:cubicBezTo>
                    <a:pt x="13" y="13"/>
                    <a:pt x="13" y="14"/>
                    <a:pt x="12" y="15"/>
                  </a:cubicBezTo>
                  <a:cubicBezTo>
                    <a:pt x="12" y="15"/>
                    <a:pt x="11" y="16"/>
                    <a:pt x="10" y="16"/>
                  </a:cubicBezTo>
                  <a:cubicBezTo>
                    <a:pt x="9" y="16"/>
                    <a:pt x="8" y="16"/>
                    <a:pt x="7" y="16"/>
                  </a:cubicBezTo>
                  <a:cubicBezTo>
                    <a:pt x="6" y="16"/>
                    <a:pt x="5" y="16"/>
                    <a:pt x="4" y="16"/>
                  </a:cubicBezTo>
                  <a:cubicBezTo>
                    <a:pt x="3" y="16"/>
                    <a:pt x="3" y="15"/>
                    <a:pt x="2" y="15"/>
                  </a:cubicBezTo>
                  <a:cubicBezTo>
                    <a:pt x="1" y="14"/>
                    <a:pt x="1" y="13"/>
                    <a:pt x="1" y="13"/>
                  </a:cubicBezTo>
                  <a:cubicBezTo>
                    <a:pt x="0" y="12"/>
                    <a:pt x="0" y="11"/>
                    <a:pt x="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7"/>
            <p:cNvSpPr>
              <a:spLocks noEditPoints="1"/>
            </p:cNvSpPr>
            <p:nvPr/>
          </p:nvSpPr>
          <p:spPr bwMode="auto">
            <a:xfrm>
              <a:off x="1949293" y="3311174"/>
              <a:ext cx="60325" cy="76200"/>
            </a:xfrm>
            <a:custGeom>
              <a:avLst/>
              <a:gdLst>
                <a:gd name="T0" fmla="*/ 4 w 13"/>
                <a:gd name="T1" fmla="*/ 9 h 16"/>
                <a:gd name="T2" fmla="*/ 3 w 13"/>
                <a:gd name="T3" fmla="*/ 9 h 16"/>
                <a:gd name="T4" fmla="*/ 3 w 13"/>
                <a:gd name="T5" fmla="*/ 14 h 16"/>
                <a:gd name="T6" fmla="*/ 2 w 13"/>
                <a:gd name="T7" fmla="*/ 16 h 16"/>
                <a:gd name="T8" fmla="*/ 1 w 13"/>
                <a:gd name="T9" fmla="*/ 16 h 16"/>
                <a:gd name="T10" fmla="*/ 0 w 13"/>
                <a:gd name="T11" fmla="*/ 16 h 16"/>
                <a:gd name="T12" fmla="*/ 0 w 13"/>
                <a:gd name="T13" fmla="*/ 14 h 16"/>
                <a:gd name="T14" fmla="*/ 0 w 13"/>
                <a:gd name="T15" fmla="*/ 2 h 16"/>
                <a:gd name="T16" fmla="*/ 0 w 13"/>
                <a:gd name="T17" fmla="*/ 0 h 16"/>
                <a:gd name="T18" fmla="*/ 2 w 13"/>
                <a:gd name="T19" fmla="*/ 0 h 16"/>
                <a:gd name="T20" fmla="*/ 7 w 13"/>
                <a:gd name="T21" fmla="*/ 0 h 16"/>
                <a:gd name="T22" fmla="*/ 9 w 13"/>
                <a:gd name="T23" fmla="*/ 0 h 16"/>
                <a:gd name="T24" fmla="*/ 10 w 13"/>
                <a:gd name="T25" fmla="*/ 0 h 16"/>
                <a:gd name="T26" fmla="*/ 12 w 13"/>
                <a:gd name="T27" fmla="*/ 1 h 16"/>
                <a:gd name="T28" fmla="*/ 12 w 13"/>
                <a:gd name="T29" fmla="*/ 3 h 16"/>
                <a:gd name="T30" fmla="*/ 13 w 13"/>
                <a:gd name="T31" fmla="*/ 4 h 16"/>
                <a:gd name="T32" fmla="*/ 12 w 13"/>
                <a:gd name="T33" fmla="*/ 7 h 16"/>
                <a:gd name="T34" fmla="*/ 9 w 13"/>
                <a:gd name="T35" fmla="*/ 9 h 16"/>
                <a:gd name="T36" fmla="*/ 10 w 13"/>
                <a:gd name="T37" fmla="*/ 10 h 16"/>
                <a:gd name="T38" fmla="*/ 12 w 13"/>
                <a:gd name="T39" fmla="*/ 12 h 16"/>
                <a:gd name="T40" fmla="*/ 13 w 13"/>
                <a:gd name="T41" fmla="*/ 14 h 16"/>
                <a:gd name="T42" fmla="*/ 13 w 13"/>
                <a:gd name="T43" fmla="*/ 15 h 16"/>
                <a:gd name="T44" fmla="*/ 13 w 13"/>
                <a:gd name="T45" fmla="*/ 16 h 16"/>
                <a:gd name="T46" fmla="*/ 12 w 13"/>
                <a:gd name="T47" fmla="*/ 16 h 16"/>
                <a:gd name="T48" fmla="*/ 12 w 13"/>
                <a:gd name="T49" fmla="*/ 16 h 16"/>
                <a:gd name="T50" fmla="*/ 11 w 13"/>
                <a:gd name="T51" fmla="*/ 16 h 16"/>
                <a:gd name="T52" fmla="*/ 10 w 13"/>
                <a:gd name="T53" fmla="*/ 15 h 16"/>
                <a:gd name="T54" fmla="*/ 9 w 13"/>
                <a:gd name="T55" fmla="*/ 14 h 16"/>
                <a:gd name="T56" fmla="*/ 8 w 13"/>
                <a:gd name="T57" fmla="*/ 12 h 16"/>
                <a:gd name="T58" fmla="*/ 7 w 13"/>
                <a:gd name="T59" fmla="*/ 10 h 16"/>
                <a:gd name="T60" fmla="*/ 5 w 13"/>
                <a:gd name="T61" fmla="*/ 9 h 16"/>
                <a:gd name="T62" fmla="*/ 4 w 13"/>
                <a:gd name="T63" fmla="*/ 9 h 16"/>
                <a:gd name="T64" fmla="*/ 6 w 13"/>
                <a:gd name="T65" fmla="*/ 2 h 16"/>
                <a:gd name="T66" fmla="*/ 3 w 13"/>
                <a:gd name="T67" fmla="*/ 2 h 16"/>
                <a:gd name="T68" fmla="*/ 3 w 13"/>
                <a:gd name="T69" fmla="*/ 7 h 16"/>
                <a:gd name="T70" fmla="*/ 6 w 13"/>
                <a:gd name="T71" fmla="*/ 7 h 16"/>
                <a:gd name="T72" fmla="*/ 8 w 13"/>
                <a:gd name="T73" fmla="*/ 7 h 16"/>
                <a:gd name="T74" fmla="*/ 9 w 13"/>
                <a:gd name="T75" fmla="*/ 6 h 16"/>
                <a:gd name="T76" fmla="*/ 9 w 13"/>
                <a:gd name="T77" fmla="*/ 5 h 16"/>
                <a:gd name="T78" fmla="*/ 9 w 13"/>
                <a:gd name="T79" fmla="*/ 3 h 16"/>
                <a:gd name="T80" fmla="*/ 8 w 13"/>
                <a:gd name="T81" fmla="*/ 3 h 16"/>
                <a:gd name="T82" fmla="*/ 6 w 13"/>
                <a:gd name="T8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" h="16">
                  <a:moveTo>
                    <a:pt x="4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3" y="16"/>
                    <a:pt x="2" y="16"/>
                  </a:cubicBezTo>
                  <a:cubicBezTo>
                    <a:pt x="2" y="16"/>
                    <a:pt x="2" y="16"/>
                    <a:pt x="1" y="16"/>
                  </a:cubicBezTo>
                  <a:cubicBezTo>
                    <a:pt x="1" y="16"/>
                    <a:pt x="0" y="16"/>
                    <a:pt x="0" y="16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1" y="1"/>
                    <a:pt x="11" y="1"/>
                    <a:pt x="12" y="1"/>
                  </a:cubicBezTo>
                  <a:cubicBezTo>
                    <a:pt x="12" y="2"/>
                    <a:pt x="12" y="2"/>
                    <a:pt x="12" y="3"/>
                  </a:cubicBezTo>
                  <a:cubicBezTo>
                    <a:pt x="13" y="3"/>
                    <a:pt x="13" y="4"/>
                    <a:pt x="13" y="4"/>
                  </a:cubicBezTo>
                  <a:cubicBezTo>
                    <a:pt x="13" y="6"/>
                    <a:pt x="12" y="7"/>
                    <a:pt x="12" y="7"/>
                  </a:cubicBezTo>
                  <a:cubicBezTo>
                    <a:pt x="11" y="8"/>
                    <a:pt x="10" y="8"/>
                    <a:pt x="9" y="9"/>
                  </a:cubicBezTo>
                  <a:cubicBezTo>
                    <a:pt x="9" y="9"/>
                    <a:pt x="10" y="10"/>
                    <a:pt x="10" y="10"/>
                  </a:cubicBezTo>
                  <a:cubicBezTo>
                    <a:pt x="11" y="11"/>
                    <a:pt x="11" y="11"/>
                    <a:pt x="12" y="12"/>
                  </a:cubicBezTo>
                  <a:cubicBezTo>
                    <a:pt x="12" y="13"/>
                    <a:pt x="13" y="13"/>
                    <a:pt x="13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6"/>
                    <a:pt x="13" y="16"/>
                  </a:cubicBezTo>
                  <a:cubicBezTo>
                    <a:pt x="13" y="16"/>
                    <a:pt x="13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16"/>
                    <a:pt x="10" y="16"/>
                    <a:pt x="10" y="15"/>
                  </a:cubicBezTo>
                  <a:cubicBezTo>
                    <a:pt x="10" y="15"/>
                    <a:pt x="9" y="15"/>
                    <a:pt x="9" y="14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7" y="11"/>
                    <a:pt x="7" y="11"/>
                    <a:pt x="7" y="10"/>
                  </a:cubicBezTo>
                  <a:cubicBezTo>
                    <a:pt x="6" y="10"/>
                    <a:pt x="6" y="10"/>
                    <a:pt x="5" y="9"/>
                  </a:cubicBezTo>
                  <a:cubicBezTo>
                    <a:pt x="5" y="9"/>
                    <a:pt x="5" y="9"/>
                    <a:pt x="4" y="9"/>
                  </a:cubicBezTo>
                  <a:close/>
                  <a:moveTo>
                    <a:pt x="6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6"/>
                    <a:pt x="9" y="6"/>
                    <a:pt x="9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9" y="4"/>
                    <a:pt x="9" y="3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8" y="2"/>
                    <a:pt x="7" y="2"/>
                    <a:pt x="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8"/>
            <p:cNvSpPr>
              <a:spLocks/>
            </p:cNvSpPr>
            <p:nvPr/>
          </p:nvSpPr>
          <p:spPr bwMode="auto">
            <a:xfrm>
              <a:off x="2047718" y="3311174"/>
              <a:ext cx="74612" cy="76200"/>
            </a:xfrm>
            <a:custGeom>
              <a:avLst/>
              <a:gdLst>
                <a:gd name="T0" fmla="*/ 6 w 16"/>
                <a:gd name="T1" fmla="*/ 14 h 16"/>
                <a:gd name="T2" fmla="*/ 3 w 16"/>
                <a:gd name="T3" fmla="*/ 3 h 16"/>
                <a:gd name="T4" fmla="*/ 3 w 16"/>
                <a:gd name="T5" fmla="*/ 15 h 16"/>
                <a:gd name="T6" fmla="*/ 3 w 16"/>
                <a:gd name="T7" fmla="*/ 16 h 16"/>
                <a:gd name="T8" fmla="*/ 2 w 16"/>
                <a:gd name="T9" fmla="*/ 16 h 16"/>
                <a:gd name="T10" fmla="*/ 1 w 16"/>
                <a:gd name="T11" fmla="*/ 16 h 16"/>
                <a:gd name="T12" fmla="*/ 0 w 16"/>
                <a:gd name="T13" fmla="*/ 15 h 16"/>
                <a:gd name="T14" fmla="*/ 0 w 16"/>
                <a:gd name="T15" fmla="*/ 2 h 16"/>
                <a:gd name="T16" fmla="*/ 1 w 16"/>
                <a:gd name="T17" fmla="*/ 0 h 16"/>
                <a:gd name="T18" fmla="*/ 2 w 16"/>
                <a:gd name="T19" fmla="*/ 0 h 16"/>
                <a:gd name="T20" fmla="*/ 4 w 16"/>
                <a:gd name="T21" fmla="*/ 0 h 16"/>
                <a:gd name="T22" fmla="*/ 5 w 16"/>
                <a:gd name="T23" fmla="*/ 0 h 16"/>
                <a:gd name="T24" fmla="*/ 5 w 16"/>
                <a:gd name="T25" fmla="*/ 1 h 16"/>
                <a:gd name="T26" fmla="*/ 6 w 16"/>
                <a:gd name="T27" fmla="*/ 2 h 16"/>
                <a:gd name="T28" fmla="*/ 8 w 16"/>
                <a:gd name="T29" fmla="*/ 11 h 16"/>
                <a:gd name="T30" fmla="*/ 11 w 16"/>
                <a:gd name="T31" fmla="*/ 2 h 16"/>
                <a:gd name="T32" fmla="*/ 11 w 16"/>
                <a:gd name="T33" fmla="*/ 1 h 16"/>
                <a:gd name="T34" fmla="*/ 12 w 16"/>
                <a:gd name="T35" fmla="*/ 0 h 16"/>
                <a:gd name="T36" fmla="*/ 13 w 16"/>
                <a:gd name="T37" fmla="*/ 0 h 16"/>
                <a:gd name="T38" fmla="*/ 14 w 16"/>
                <a:gd name="T39" fmla="*/ 0 h 16"/>
                <a:gd name="T40" fmla="*/ 16 w 16"/>
                <a:gd name="T41" fmla="*/ 0 h 16"/>
                <a:gd name="T42" fmla="*/ 16 w 16"/>
                <a:gd name="T43" fmla="*/ 2 h 16"/>
                <a:gd name="T44" fmla="*/ 16 w 16"/>
                <a:gd name="T45" fmla="*/ 15 h 16"/>
                <a:gd name="T46" fmla="*/ 16 w 16"/>
                <a:gd name="T47" fmla="*/ 16 h 16"/>
                <a:gd name="T48" fmla="*/ 15 w 16"/>
                <a:gd name="T49" fmla="*/ 16 h 16"/>
                <a:gd name="T50" fmla="*/ 14 w 16"/>
                <a:gd name="T51" fmla="*/ 16 h 16"/>
                <a:gd name="T52" fmla="*/ 13 w 16"/>
                <a:gd name="T53" fmla="*/ 15 h 16"/>
                <a:gd name="T54" fmla="*/ 13 w 16"/>
                <a:gd name="T55" fmla="*/ 3 h 16"/>
                <a:gd name="T56" fmla="*/ 10 w 16"/>
                <a:gd name="T57" fmla="*/ 14 h 16"/>
                <a:gd name="T58" fmla="*/ 10 w 16"/>
                <a:gd name="T59" fmla="*/ 15 h 16"/>
                <a:gd name="T60" fmla="*/ 9 w 16"/>
                <a:gd name="T61" fmla="*/ 16 h 16"/>
                <a:gd name="T62" fmla="*/ 8 w 16"/>
                <a:gd name="T63" fmla="*/ 16 h 16"/>
                <a:gd name="T64" fmla="*/ 7 w 16"/>
                <a:gd name="T65" fmla="*/ 16 h 16"/>
                <a:gd name="T66" fmla="*/ 7 w 16"/>
                <a:gd name="T67" fmla="*/ 16 h 16"/>
                <a:gd name="T68" fmla="*/ 6 w 16"/>
                <a:gd name="T69" fmla="*/ 15 h 16"/>
                <a:gd name="T70" fmla="*/ 6 w 16"/>
                <a:gd name="T71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" h="16">
                  <a:moveTo>
                    <a:pt x="6" y="14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3" y="16"/>
                    <a:pt x="2" y="16"/>
                    <a:pt x="2" y="16"/>
                  </a:cubicBezTo>
                  <a:cubicBezTo>
                    <a:pt x="2" y="16"/>
                    <a:pt x="1" y="16"/>
                    <a:pt x="1" y="16"/>
                  </a:cubicBezTo>
                  <a:cubicBezTo>
                    <a:pt x="1" y="16"/>
                    <a:pt x="0" y="15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0"/>
                    <a:pt x="16" y="0"/>
                  </a:cubicBezTo>
                  <a:cubicBezTo>
                    <a:pt x="16" y="1"/>
                    <a:pt x="16" y="1"/>
                    <a:pt x="16" y="2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6"/>
                    <a:pt x="16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3" y="16"/>
                    <a:pt x="13" y="15"/>
                    <a:pt x="13" y="15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5"/>
                    <a:pt x="10" y="15"/>
                  </a:cubicBezTo>
                  <a:cubicBezTo>
                    <a:pt x="10" y="15"/>
                    <a:pt x="10" y="16"/>
                    <a:pt x="9" y="16"/>
                  </a:cubicBezTo>
                  <a:cubicBezTo>
                    <a:pt x="9" y="16"/>
                    <a:pt x="9" y="16"/>
                    <a:pt x="8" y="16"/>
                  </a:cubicBezTo>
                  <a:cubicBezTo>
                    <a:pt x="8" y="16"/>
                    <a:pt x="8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5"/>
                    <a:pt x="6" y="15"/>
                    <a:pt x="6" y="15"/>
                  </a:cubicBezTo>
                  <a:cubicBezTo>
                    <a:pt x="6" y="14"/>
                    <a:pt x="6" y="14"/>
                    <a:pt x="6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9"/>
            <p:cNvSpPr>
              <a:spLocks/>
            </p:cNvSpPr>
            <p:nvPr/>
          </p:nvSpPr>
          <p:spPr bwMode="auto">
            <a:xfrm>
              <a:off x="2141380" y="3311174"/>
              <a:ext cx="57150" cy="76200"/>
            </a:xfrm>
            <a:custGeom>
              <a:avLst/>
              <a:gdLst>
                <a:gd name="T0" fmla="*/ 10 w 12"/>
                <a:gd name="T1" fmla="*/ 2 h 16"/>
                <a:gd name="T2" fmla="*/ 3 w 12"/>
                <a:gd name="T3" fmla="*/ 2 h 16"/>
                <a:gd name="T4" fmla="*/ 3 w 12"/>
                <a:gd name="T5" fmla="*/ 6 h 16"/>
                <a:gd name="T6" fmla="*/ 10 w 12"/>
                <a:gd name="T7" fmla="*/ 6 h 16"/>
                <a:gd name="T8" fmla="*/ 11 w 12"/>
                <a:gd name="T9" fmla="*/ 7 h 16"/>
                <a:gd name="T10" fmla="*/ 11 w 12"/>
                <a:gd name="T11" fmla="*/ 8 h 16"/>
                <a:gd name="T12" fmla="*/ 11 w 12"/>
                <a:gd name="T13" fmla="*/ 9 h 16"/>
                <a:gd name="T14" fmla="*/ 10 w 12"/>
                <a:gd name="T15" fmla="*/ 9 h 16"/>
                <a:gd name="T16" fmla="*/ 3 w 12"/>
                <a:gd name="T17" fmla="*/ 9 h 16"/>
                <a:gd name="T18" fmla="*/ 3 w 12"/>
                <a:gd name="T19" fmla="*/ 14 h 16"/>
                <a:gd name="T20" fmla="*/ 11 w 12"/>
                <a:gd name="T21" fmla="*/ 14 h 16"/>
                <a:gd name="T22" fmla="*/ 12 w 12"/>
                <a:gd name="T23" fmla="*/ 14 h 16"/>
                <a:gd name="T24" fmla="*/ 12 w 12"/>
                <a:gd name="T25" fmla="*/ 15 h 16"/>
                <a:gd name="T26" fmla="*/ 12 w 12"/>
                <a:gd name="T27" fmla="*/ 16 h 16"/>
                <a:gd name="T28" fmla="*/ 11 w 12"/>
                <a:gd name="T29" fmla="*/ 16 h 16"/>
                <a:gd name="T30" fmla="*/ 2 w 12"/>
                <a:gd name="T31" fmla="*/ 16 h 16"/>
                <a:gd name="T32" fmla="*/ 0 w 12"/>
                <a:gd name="T33" fmla="*/ 16 h 16"/>
                <a:gd name="T34" fmla="*/ 0 w 12"/>
                <a:gd name="T35" fmla="*/ 14 h 16"/>
                <a:gd name="T36" fmla="*/ 0 w 12"/>
                <a:gd name="T37" fmla="*/ 2 h 16"/>
                <a:gd name="T38" fmla="*/ 0 w 12"/>
                <a:gd name="T39" fmla="*/ 1 h 16"/>
                <a:gd name="T40" fmla="*/ 0 w 12"/>
                <a:gd name="T41" fmla="*/ 0 h 16"/>
                <a:gd name="T42" fmla="*/ 2 w 12"/>
                <a:gd name="T43" fmla="*/ 0 h 16"/>
                <a:gd name="T44" fmla="*/ 10 w 12"/>
                <a:gd name="T45" fmla="*/ 0 h 16"/>
                <a:gd name="T46" fmla="*/ 11 w 12"/>
                <a:gd name="T47" fmla="*/ 0 h 16"/>
                <a:gd name="T48" fmla="*/ 12 w 12"/>
                <a:gd name="T49" fmla="*/ 1 h 16"/>
                <a:gd name="T50" fmla="*/ 11 w 12"/>
                <a:gd name="T51" fmla="*/ 2 h 16"/>
                <a:gd name="T52" fmla="*/ 10 w 12"/>
                <a:gd name="T5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" h="16">
                  <a:moveTo>
                    <a:pt x="10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1" y="7"/>
                    <a:pt x="11" y="7"/>
                  </a:cubicBezTo>
                  <a:cubicBezTo>
                    <a:pt x="11" y="7"/>
                    <a:pt x="11" y="7"/>
                    <a:pt x="11" y="8"/>
                  </a:cubicBezTo>
                  <a:cubicBezTo>
                    <a:pt x="11" y="8"/>
                    <a:pt x="11" y="8"/>
                    <a:pt x="11" y="9"/>
                  </a:cubicBezTo>
                  <a:cubicBezTo>
                    <a:pt x="11" y="9"/>
                    <a:pt x="10" y="9"/>
                    <a:pt x="10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2" y="14"/>
                  </a:cubicBezTo>
                  <a:cubicBezTo>
                    <a:pt x="12" y="14"/>
                    <a:pt x="12" y="14"/>
                    <a:pt x="12" y="15"/>
                  </a:cubicBezTo>
                  <a:cubicBezTo>
                    <a:pt x="12" y="15"/>
                    <a:pt x="12" y="16"/>
                    <a:pt x="12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6"/>
                    <a:pt x="0" y="16"/>
                  </a:cubicBezTo>
                  <a:cubicBezTo>
                    <a:pt x="0" y="15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1"/>
                    <a:pt x="12" y="1"/>
                  </a:cubicBezTo>
                  <a:cubicBezTo>
                    <a:pt x="12" y="2"/>
                    <a:pt x="12" y="2"/>
                    <a:pt x="11" y="2"/>
                  </a:cubicBezTo>
                  <a:cubicBezTo>
                    <a:pt x="11" y="2"/>
                    <a:pt x="11" y="2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60"/>
            <p:cNvSpPr>
              <a:spLocks/>
            </p:cNvSpPr>
            <p:nvPr/>
          </p:nvSpPr>
          <p:spPr bwMode="auto">
            <a:xfrm>
              <a:off x="2208055" y="3311174"/>
              <a:ext cx="60325" cy="76200"/>
            </a:xfrm>
            <a:custGeom>
              <a:avLst/>
              <a:gdLst>
                <a:gd name="T0" fmla="*/ 13 w 13"/>
                <a:gd name="T1" fmla="*/ 11 h 16"/>
                <a:gd name="T2" fmla="*/ 12 w 13"/>
                <a:gd name="T3" fmla="*/ 14 h 16"/>
                <a:gd name="T4" fmla="*/ 10 w 13"/>
                <a:gd name="T5" fmla="*/ 16 h 16"/>
                <a:gd name="T6" fmla="*/ 7 w 13"/>
                <a:gd name="T7" fmla="*/ 16 h 16"/>
                <a:gd name="T8" fmla="*/ 3 w 13"/>
                <a:gd name="T9" fmla="*/ 16 h 16"/>
                <a:gd name="T10" fmla="*/ 1 w 13"/>
                <a:gd name="T11" fmla="*/ 14 h 16"/>
                <a:gd name="T12" fmla="*/ 0 w 13"/>
                <a:gd name="T13" fmla="*/ 12 h 16"/>
                <a:gd name="T14" fmla="*/ 1 w 13"/>
                <a:gd name="T15" fmla="*/ 11 h 16"/>
                <a:gd name="T16" fmla="*/ 2 w 13"/>
                <a:gd name="T17" fmla="*/ 10 h 16"/>
                <a:gd name="T18" fmla="*/ 2 w 13"/>
                <a:gd name="T19" fmla="*/ 11 h 16"/>
                <a:gd name="T20" fmla="*/ 3 w 13"/>
                <a:gd name="T21" fmla="*/ 12 h 16"/>
                <a:gd name="T22" fmla="*/ 4 w 13"/>
                <a:gd name="T23" fmla="*/ 13 h 16"/>
                <a:gd name="T24" fmla="*/ 5 w 13"/>
                <a:gd name="T25" fmla="*/ 14 h 16"/>
                <a:gd name="T26" fmla="*/ 7 w 13"/>
                <a:gd name="T27" fmla="*/ 14 h 16"/>
                <a:gd name="T28" fmla="*/ 9 w 13"/>
                <a:gd name="T29" fmla="*/ 13 h 16"/>
                <a:gd name="T30" fmla="*/ 10 w 13"/>
                <a:gd name="T31" fmla="*/ 12 h 16"/>
                <a:gd name="T32" fmla="*/ 9 w 13"/>
                <a:gd name="T33" fmla="*/ 10 h 16"/>
                <a:gd name="T34" fmla="*/ 8 w 13"/>
                <a:gd name="T35" fmla="*/ 10 h 16"/>
                <a:gd name="T36" fmla="*/ 6 w 13"/>
                <a:gd name="T37" fmla="*/ 9 h 16"/>
                <a:gd name="T38" fmla="*/ 3 w 13"/>
                <a:gd name="T39" fmla="*/ 8 h 16"/>
                <a:gd name="T40" fmla="*/ 1 w 13"/>
                <a:gd name="T41" fmla="*/ 7 h 16"/>
                <a:gd name="T42" fmla="*/ 0 w 13"/>
                <a:gd name="T43" fmla="*/ 4 h 16"/>
                <a:gd name="T44" fmla="*/ 1 w 13"/>
                <a:gd name="T45" fmla="*/ 2 h 16"/>
                <a:gd name="T46" fmla="*/ 3 w 13"/>
                <a:gd name="T47" fmla="*/ 0 h 16"/>
                <a:gd name="T48" fmla="*/ 7 w 13"/>
                <a:gd name="T49" fmla="*/ 0 h 16"/>
                <a:gd name="T50" fmla="*/ 9 w 13"/>
                <a:gd name="T51" fmla="*/ 0 h 16"/>
                <a:gd name="T52" fmla="*/ 11 w 13"/>
                <a:gd name="T53" fmla="*/ 1 h 16"/>
                <a:gd name="T54" fmla="*/ 12 w 13"/>
                <a:gd name="T55" fmla="*/ 2 h 16"/>
                <a:gd name="T56" fmla="*/ 12 w 13"/>
                <a:gd name="T57" fmla="*/ 4 h 16"/>
                <a:gd name="T58" fmla="*/ 12 w 13"/>
                <a:gd name="T59" fmla="*/ 5 h 16"/>
                <a:gd name="T60" fmla="*/ 11 w 13"/>
                <a:gd name="T61" fmla="*/ 5 h 16"/>
                <a:gd name="T62" fmla="*/ 10 w 13"/>
                <a:gd name="T63" fmla="*/ 5 h 16"/>
                <a:gd name="T64" fmla="*/ 9 w 13"/>
                <a:gd name="T65" fmla="*/ 4 h 16"/>
                <a:gd name="T66" fmla="*/ 8 w 13"/>
                <a:gd name="T67" fmla="*/ 2 h 16"/>
                <a:gd name="T68" fmla="*/ 6 w 13"/>
                <a:gd name="T69" fmla="*/ 2 h 16"/>
                <a:gd name="T70" fmla="*/ 4 w 13"/>
                <a:gd name="T71" fmla="*/ 3 h 16"/>
                <a:gd name="T72" fmla="*/ 3 w 13"/>
                <a:gd name="T73" fmla="*/ 4 h 16"/>
                <a:gd name="T74" fmla="*/ 4 w 13"/>
                <a:gd name="T75" fmla="*/ 5 h 16"/>
                <a:gd name="T76" fmla="*/ 4 w 13"/>
                <a:gd name="T77" fmla="*/ 5 h 16"/>
                <a:gd name="T78" fmla="*/ 5 w 13"/>
                <a:gd name="T79" fmla="*/ 6 h 16"/>
                <a:gd name="T80" fmla="*/ 7 w 13"/>
                <a:gd name="T81" fmla="*/ 6 h 16"/>
                <a:gd name="T82" fmla="*/ 9 w 13"/>
                <a:gd name="T83" fmla="*/ 7 h 16"/>
                <a:gd name="T84" fmla="*/ 11 w 13"/>
                <a:gd name="T85" fmla="*/ 8 h 16"/>
                <a:gd name="T86" fmla="*/ 13 w 13"/>
                <a:gd name="T87" fmla="*/ 9 h 16"/>
                <a:gd name="T88" fmla="*/ 13 w 13"/>
                <a:gd name="T8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" h="16">
                  <a:moveTo>
                    <a:pt x="13" y="11"/>
                  </a:moveTo>
                  <a:cubicBezTo>
                    <a:pt x="13" y="12"/>
                    <a:pt x="13" y="13"/>
                    <a:pt x="12" y="14"/>
                  </a:cubicBezTo>
                  <a:cubicBezTo>
                    <a:pt x="12" y="15"/>
                    <a:pt x="11" y="15"/>
                    <a:pt x="10" y="16"/>
                  </a:cubicBezTo>
                  <a:cubicBezTo>
                    <a:pt x="9" y="16"/>
                    <a:pt x="8" y="16"/>
                    <a:pt x="7" y="16"/>
                  </a:cubicBezTo>
                  <a:cubicBezTo>
                    <a:pt x="5" y="16"/>
                    <a:pt x="4" y="16"/>
                    <a:pt x="3" y="16"/>
                  </a:cubicBezTo>
                  <a:cubicBezTo>
                    <a:pt x="2" y="15"/>
                    <a:pt x="1" y="14"/>
                    <a:pt x="1" y="14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1" y="10"/>
                    <a:pt x="1" y="10"/>
                    <a:pt x="2" y="10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2"/>
                    <a:pt x="4" y="12"/>
                    <a:pt x="4" y="13"/>
                  </a:cubicBezTo>
                  <a:cubicBezTo>
                    <a:pt x="4" y="13"/>
                    <a:pt x="4" y="13"/>
                    <a:pt x="5" y="14"/>
                  </a:cubicBezTo>
                  <a:cubicBezTo>
                    <a:pt x="5" y="14"/>
                    <a:pt x="6" y="14"/>
                    <a:pt x="7" y="14"/>
                  </a:cubicBezTo>
                  <a:cubicBezTo>
                    <a:pt x="7" y="14"/>
                    <a:pt x="8" y="14"/>
                    <a:pt x="9" y="13"/>
                  </a:cubicBezTo>
                  <a:cubicBezTo>
                    <a:pt x="9" y="13"/>
                    <a:pt x="10" y="12"/>
                    <a:pt x="10" y="12"/>
                  </a:cubicBezTo>
                  <a:cubicBezTo>
                    <a:pt x="10" y="11"/>
                    <a:pt x="10" y="11"/>
                    <a:pt x="9" y="10"/>
                  </a:cubicBezTo>
                  <a:cubicBezTo>
                    <a:pt x="9" y="10"/>
                    <a:pt x="9" y="10"/>
                    <a:pt x="8" y="10"/>
                  </a:cubicBezTo>
                  <a:cubicBezTo>
                    <a:pt x="8" y="9"/>
                    <a:pt x="7" y="9"/>
                    <a:pt x="6" y="9"/>
                  </a:cubicBezTo>
                  <a:cubicBezTo>
                    <a:pt x="5" y="9"/>
                    <a:pt x="4" y="8"/>
                    <a:pt x="3" y="8"/>
                  </a:cubicBezTo>
                  <a:cubicBezTo>
                    <a:pt x="2" y="8"/>
                    <a:pt x="2" y="7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4" y="0"/>
                    <a:pt x="5" y="0"/>
                    <a:pt x="7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10" y="0"/>
                    <a:pt x="10" y="1"/>
                    <a:pt x="11" y="1"/>
                  </a:cubicBezTo>
                  <a:cubicBezTo>
                    <a:pt x="11" y="1"/>
                    <a:pt x="12" y="2"/>
                    <a:pt x="12" y="2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2" y="4"/>
                    <a:pt x="12" y="4"/>
                    <a:pt x="12" y="5"/>
                  </a:cubicBezTo>
                  <a:cubicBezTo>
                    <a:pt x="12" y="5"/>
                    <a:pt x="11" y="5"/>
                    <a:pt x="11" y="5"/>
                  </a:cubicBezTo>
                  <a:cubicBezTo>
                    <a:pt x="11" y="5"/>
                    <a:pt x="10" y="5"/>
                    <a:pt x="10" y="5"/>
                  </a:cubicBezTo>
                  <a:cubicBezTo>
                    <a:pt x="10" y="5"/>
                    <a:pt x="10" y="4"/>
                    <a:pt x="9" y="4"/>
                  </a:cubicBezTo>
                  <a:cubicBezTo>
                    <a:pt x="9" y="3"/>
                    <a:pt x="9" y="3"/>
                    <a:pt x="8" y="2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5" y="2"/>
                    <a:pt x="5" y="2"/>
                    <a:pt x="4" y="3"/>
                  </a:cubicBezTo>
                  <a:cubicBezTo>
                    <a:pt x="4" y="3"/>
                    <a:pt x="3" y="3"/>
                    <a:pt x="3" y="4"/>
                  </a:cubicBezTo>
                  <a:cubicBezTo>
                    <a:pt x="3" y="4"/>
                    <a:pt x="4" y="4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6"/>
                    <a:pt x="5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8" y="6"/>
                    <a:pt x="9" y="7"/>
                    <a:pt x="9" y="7"/>
                  </a:cubicBezTo>
                  <a:cubicBezTo>
                    <a:pt x="10" y="7"/>
                    <a:pt x="11" y="7"/>
                    <a:pt x="11" y="8"/>
                  </a:cubicBezTo>
                  <a:cubicBezTo>
                    <a:pt x="12" y="8"/>
                    <a:pt x="12" y="9"/>
                    <a:pt x="13" y="9"/>
                  </a:cubicBezTo>
                  <a:cubicBezTo>
                    <a:pt x="13" y="10"/>
                    <a:pt x="13" y="10"/>
                    <a:pt x="13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61"/>
            <p:cNvSpPr>
              <a:spLocks/>
            </p:cNvSpPr>
            <p:nvPr/>
          </p:nvSpPr>
          <p:spPr bwMode="auto">
            <a:xfrm>
              <a:off x="2277905" y="3311174"/>
              <a:ext cx="61912" cy="76200"/>
            </a:xfrm>
            <a:custGeom>
              <a:avLst/>
              <a:gdLst>
                <a:gd name="T0" fmla="*/ 13 w 13"/>
                <a:gd name="T1" fmla="*/ 11 h 16"/>
                <a:gd name="T2" fmla="*/ 12 w 13"/>
                <a:gd name="T3" fmla="*/ 14 h 16"/>
                <a:gd name="T4" fmla="*/ 10 w 13"/>
                <a:gd name="T5" fmla="*/ 16 h 16"/>
                <a:gd name="T6" fmla="*/ 7 w 13"/>
                <a:gd name="T7" fmla="*/ 16 h 16"/>
                <a:gd name="T8" fmla="*/ 3 w 13"/>
                <a:gd name="T9" fmla="*/ 16 h 16"/>
                <a:gd name="T10" fmla="*/ 1 w 13"/>
                <a:gd name="T11" fmla="*/ 14 h 16"/>
                <a:gd name="T12" fmla="*/ 0 w 13"/>
                <a:gd name="T13" fmla="*/ 12 h 16"/>
                <a:gd name="T14" fmla="*/ 1 w 13"/>
                <a:gd name="T15" fmla="*/ 11 h 16"/>
                <a:gd name="T16" fmla="*/ 2 w 13"/>
                <a:gd name="T17" fmla="*/ 10 h 16"/>
                <a:gd name="T18" fmla="*/ 3 w 13"/>
                <a:gd name="T19" fmla="*/ 11 h 16"/>
                <a:gd name="T20" fmla="*/ 3 w 13"/>
                <a:gd name="T21" fmla="*/ 12 h 16"/>
                <a:gd name="T22" fmla="*/ 4 w 13"/>
                <a:gd name="T23" fmla="*/ 13 h 16"/>
                <a:gd name="T24" fmla="*/ 5 w 13"/>
                <a:gd name="T25" fmla="*/ 14 h 16"/>
                <a:gd name="T26" fmla="*/ 7 w 13"/>
                <a:gd name="T27" fmla="*/ 14 h 16"/>
                <a:gd name="T28" fmla="*/ 9 w 13"/>
                <a:gd name="T29" fmla="*/ 13 h 16"/>
                <a:gd name="T30" fmla="*/ 10 w 13"/>
                <a:gd name="T31" fmla="*/ 12 h 16"/>
                <a:gd name="T32" fmla="*/ 9 w 13"/>
                <a:gd name="T33" fmla="*/ 10 h 16"/>
                <a:gd name="T34" fmla="*/ 8 w 13"/>
                <a:gd name="T35" fmla="*/ 10 h 16"/>
                <a:gd name="T36" fmla="*/ 6 w 13"/>
                <a:gd name="T37" fmla="*/ 9 h 16"/>
                <a:gd name="T38" fmla="*/ 3 w 13"/>
                <a:gd name="T39" fmla="*/ 8 h 16"/>
                <a:gd name="T40" fmla="*/ 1 w 13"/>
                <a:gd name="T41" fmla="*/ 7 h 16"/>
                <a:gd name="T42" fmla="*/ 1 w 13"/>
                <a:gd name="T43" fmla="*/ 4 h 16"/>
                <a:gd name="T44" fmla="*/ 1 w 13"/>
                <a:gd name="T45" fmla="*/ 2 h 16"/>
                <a:gd name="T46" fmla="*/ 3 w 13"/>
                <a:gd name="T47" fmla="*/ 0 h 16"/>
                <a:gd name="T48" fmla="*/ 7 w 13"/>
                <a:gd name="T49" fmla="*/ 0 h 16"/>
                <a:gd name="T50" fmla="*/ 9 w 13"/>
                <a:gd name="T51" fmla="*/ 0 h 16"/>
                <a:gd name="T52" fmla="*/ 11 w 13"/>
                <a:gd name="T53" fmla="*/ 1 h 16"/>
                <a:gd name="T54" fmla="*/ 12 w 13"/>
                <a:gd name="T55" fmla="*/ 2 h 16"/>
                <a:gd name="T56" fmla="*/ 12 w 13"/>
                <a:gd name="T57" fmla="*/ 4 h 16"/>
                <a:gd name="T58" fmla="*/ 12 w 13"/>
                <a:gd name="T59" fmla="*/ 5 h 16"/>
                <a:gd name="T60" fmla="*/ 11 w 13"/>
                <a:gd name="T61" fmla="*/ 5 h 16"/>
                <a:gd name="T62" fmla="*/ 10 w 13"/>
                <a:gd name="T63" fmla="*/ 5 h 16"/>
                <a:gd name="T64" fmla="*/ 9 w 13"/>
                <a:gd name="T65" fmla="*/ 4 h 16"/>
                <a:gd name="T66" fmla="*/ 8 w 13"/>
                <a:gd name="T67" fmla="*/ 2 h 16"/>
                <a:gd name="T68" fmla="*/ 6 w 13"/>
                <a:gd name="T69" fmla="*/ 2 h 16"/>
                <a:gd name="T70" fmla="*/ 4 w 13"/>
                <a:gd name="T71" fmla="*/ 3 h 16"/>
                <a:gd name="T72" fmla="*/ 4 w 13"/>
                <a:gd name="T73" fmla="*/ 4 h 16"/>
                <a:gd name="T74" fmla="*/ 4 w 13"/>
                <a:gd name="T75" fmla="*/ 5 h 16"/>
                <a:gd name="T76" fmla="*/ 5 w 13"/>
                <a:gd name="T77" fmla="*/ 5 h 16"/>
                <a:gd name="T78" fmla="*/ 6 w 13"/>
                <a:gd name="T79" fmla="*/ 6 h 16"/>
                <a:gd name="T80" fmla="*/ 7 w 13"/>
                <a:gd name="T81" fmla="*/ 6 h 16"/>
                <a:gd name="T82" fmla="*/ 10 w 13"/>
                <a:gd name="T83" fmla="*/ 7 h 16"/>
                <a:gd name="T84" fmla="*/ 11 w 13"/>
                <a:gd name="T85" fmla="*/ 8 h 16"/>
                <a:gd name="T86" fmla="*/ 13 w 13"/>
                <a:gd name="T87" fmla="*/ 9 h 16"/>
                <a:gd name="T88" fmla="*/ 13 w 13"/>
                <a:gd name="T8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" h="16">
                  <a:moveTo>
                    <a:pt x="13" y="11"/>
                  </a:moveTo>
                  <a:cubicBezTo>
                    <a:pt x="13" y="12"/>
                    <a:pt x="13" y="13"/>
                    <a:pt x="12" y="14"/>
                  </a:cubicBezTo>
                  <a:cubicBezTo>
                    <a:pt x="12" y="15"/>
                    <a:pt x="11" y="15"/>
                    <a:pt x="10" y="16"/>
                  </a:cubicBezTo>
                  <a:cubicBezTo>
                    <a:pt x="9" y="16"/>
                    <a:pt x="8" y="16"/>
                    <a:pt x="7" y="16"/>
                  </a:cubicBezTo>
                  <a:cubicBezTo>
                    <a:pt x="5" y="16"/>
                    <a:pt x="4" y="16"/>
                    <a:pt x="3" y="16"/>
                  </a:cubicBezTo>
                  <a:cubicBezTo>
                    <a:pt x="2" y="15"/>
                    <a:pt x="1" y="14"/>
                    <a:pt x="1" y="14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1" y="10"/>
                    <a:pt x="1" y="10"/>
                    <a:pt x="2" y="10"/>
                  </a:cubicBezTo>
                  <a:cubicBezTo>
                    <a:pt x="2" y="10"/>
                    <a:pt x="2" y="10"/>
                    <a:pt x="3" y="11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2"/>
                    <a:pt x="4" y="12"/>
                    <a:pt x="4" y="13"/>
                  </a:cubicBezTo>
                  <a:cubicBezTo>
                    <a:pt x="4" y="13"/>
                    <a:pt x="4" y="13"/>
                    <a:pt x="5" y="14"/>
                  </a:cubicBezTo>
                  <a:cubicBezTo>
                    <a:pt x="5" y="14"/>
                    <a:pt x="6" y="14"/>
                    <a:pt x="7" y="14"/>
                  </a:cubicBezTo>
                  <a:cubicBezTo>
                    <a:pt x="8" y="14"/>
                    <a:pt x="8" y="14"/>
                    <a:pt x="9" y="13"/>
                  </a:cubicBezTo>
                  <a:cubicBezTo>
                    <a:pt x="10" y="13"/>
                    <a:pt x="10" y="12"/>
                    <a:pt x="10" y="12"/>
                  </a:cubicBezTo>
                  <a:cubicBezTo>
                    <a:pt x="10" y="11"/>
                    <a:pt x="10" y="11"/>
                    <a:pt x="9" y="10"/>
                  </a:cubicBezTo>
                  <a:cubicBezTo>
                    <a:pt x="9" y="10"/>
                    <a:pt x="9" y="10"/>
                    <a:pt x="8" y="10"/>
                  </a:cubicBezTo>
                  <a:cubicBezTo>
                    <a:pt x="8" y="9"/>
                    <a:pt x="7" y="9"/>
                    <a:pt x="6" y="9"/>
                  </a:cubicBezTo>
                  <a:cubicBezTo>
                    <a:pt x="5" y="9"/>
                    <a:pt x="4" y="8"/>
                    <a:pt x="3" y="8"/>
                  </a:cubicBezTo>
                  <a:cubicBezTo>
                    <a:pt x="2" y="8"/>
                    <a:pt x="2" y="7"/>
                    <a:pt x="1" y="7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4" y="0"/>
                    <a:pt x="5" y="0"/>
                    <a:pt x="7" y="0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10" y="0"/>
                    <a:pt x="11" y="1"/>
                    <a:pt x="11" y="1"/>
                  </a:cubicBezTo>
                  <a:cubicBezTo>
                    <a:pt x="12" y="1"/>
                    <a:pt x="12" y="2"/>
                    <a:pt x="12" y="2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2" y="4"/>
                    <a:pt x="12" y="4"/>
                    <a:pt x="12" y="5"/>
                  </a:cubicBezTo>
                  <a:cubicBezTo>
                    <a:pt x="12" y="5"/>
                    <a:pt x="11" y="5"/>
                    <a:pt x="11" y="5"/>
                  </a:cubicBezTo>
                  <a:cubicBezTo>
                    <a:pt x="11" y="5"/>
                    <a:pt x="10" y="5"/>
                    <a:pt x="10" y="5"/>
                  </a:cubicBezTo>
                  <a:cubicBezTo>
                    <a:pt x="10" y="5"/>
                    <a:pt x="10" y="4"/>
                    <a:pt x="9" y="4"/>
                  </a:cubicBezTo>
                  <a:cubicBezTo>
                    <a:pt x="9" y="3"/>
                    <a:pt x="9" y="3"/>
                    <a:pt x="8" y="2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6" y="2"/>
                    <a:pt x="5" y="2"/>
                    <a:pt x="4" y="3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5" y="6"/>
                    <a:pt x="6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8" y="6"/>
                    <a:pt x="9" y="7"/>
                    <a:pt x="10" y="7"/>
                  </a:cubicBezTo>
                  <a:cubicBezTo>
                    <a:pt x="10" y="7"/>
                    <a:pt x="11" y="7"/>
                    <a:pt x="11" y="8"/>
                  </a:cubicBezTo>
                  <a:cubicBezTo>
                    <a:pt x="12" y="8"/>
                    <a:pt x="12" y="9"/>
                    <a:pt x="13" y="9"/>
                  </a:cubicBezTo>
                  <a:cubicBezTo>
                    <a:pt x="13" y="10"/>
                    <a:pt x="13" y="10"/>
                    <a:pt x="13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2"/>
            <p:cNvSpPr>
              <a:spLocks noEditPoints="1"/>
            </p:cNvSpPr>
            <p:nvPr/>
          </p:nvSpPr>
          <p:spPr bwMode="auto">
            <a:xfrm>
              <a:off x="2349343" y="3311174"/>
              <a:ext cx="69850" cy="76200"/>
            </a:xfrm>
            <a:custGeom>
              <a:avLst/>
              <a:gdLst>
                <a:gd name="T0" fmla="*/ 11 w 15"/>
                <a:gd name="T1" fmla="*/ 14 h 16"/>
                <a:gd name="T2" fmla="*/ 11 w 15"/>
                <a:gd name="T3" fmla="*/ 12 h 16"/>
                <a:gd name="T4" fmla="*/ 4 w 15"/>
                <a:gd name="T5" fmla="*/ 12 h 16"/>
                <a:gd name="T6" fmla="*/ 3 w 15"/>
                <a:gd name="T7" fmla="*/ 14 h 16"/>
                <a:gd name="T8" fmla="*/ 2 w 15"/>
                <a:gd name="T9" fmla="*/ 16 h 16"/>
                <a:gd name="T10" fmla="*/ 1 w 15"/>
                <a:gd name="T11" fmla="*/ 16 h 16"/>
                <a:gd name="T12" fmla="*/ 0 w 15"/>
                <a:gd name="T13" fmla="*/ 16 h 16"/>
                <a:gd name="T14" fmla="*/ 0 w 15"/>
                <a:gd name="T15" fmla="*/ 15 h 16"/>
                <a:gd name="T16" fmla="*/ 0 w 15"/>
                <a:gd name="T17" fmla="*/ 14 h 16"/>
                <a:gd name="T18" fmla="*/ 0 w 15"/>
                <a:gd name="T19" fmla="*/ 13 h 16"/>
                <a:gd name="T20" fmla="*/ 4 w 15"/>
                <a:gd name="T21" fmla="*/ 3 h 16"/>
                <a:gd name="T22" fmla="*/ 5 w 15"/>
                <a:gd name="T23" fmla="*/ 2 h 16"/>
                <a:gd name="T24" fmla="*/ 5 w 15"/>
                <a:gd name="T25" fmla="*/ 1 h 16"/>
                <a:gd name="T26" fmla="*/ 6 w 15"/>
                <a:gd name="T27" fmla="*/ 0 h 16"/>
                <a:gd name="T28" fmla="*/ 7 w 15"/>
                <a:gd name="T29" fmla="*/ 0 h 16"/>
                <a:gd name="T30" fmla="*/ 8 w 15"/>
                <a:gd name="T31" fmla="*/ 0 h 16"/>
                <a:gd name="T32" fmla="*/ 9 w 15"/>
                <a:gd name="T33" fmla="*/ 1 h 16"/>
                <a:gd name="T34" fmla="*/ 10 w 15"/>
                <a:gd name="T35" fmla="*/ 1 h 16"/>
                <a:gd name="T36" fmla="*/ 10 w 15"/>
                <a:gd name="T37" fmla="*/ 3 h 16"/>
                <a:gd name="T38" fmla="*/ 14 w 15"/>
                <a:gd name="T39" fmla="*/ 13 h 16"/>
                <a:gd name="T40" fmla="*/ 15 w 15"/>
                <a:gd name="T41" fmla="*/ 15 h 16"/>
                <a:gd name="T42" fmla="*/ 14 w 15"/>
                <a:gd name="T43" fmla="*/ 16 h 16"/>
                <a:gd name="T44" fmla="*/ 13 w 15"/>
                <a:gd name="T45" fmla="*/ 16 h 16"/>
                <a:gd name="T46" fmla="*/ 13 w 15"/>
                <a:gd name="T47" fmla="*/ 16 h 16"/>
                <a:gd name="T48" fmla="*/ 12 w 15"/>
                <a:gd name="T49" fmla="*/ 16 h 16"/>
                <a:gd name="T50" fmla="*/ 12 w 15"/>
                <a:gd name="T51" fmla="*/ 15 h 16"/>
                <a:gd name="T52" fmla="*/ 11 w 15"/>
                <a:gd name="T53" fmla="*/ 14 h 16"/>
                <a:gd name="T54" fmla="*/ 5 w 15"/>
                <a:gd name="T55" fmla="*/ 10 h 16"/>
                <a:gd name="T56" fmla="*/ 10 w 15"/>
                <a:gd name="T57" fmla="*/ 10 h 16"/>
                <a:gd name="T58" fmla="*/ 7 w 15"/>
                <a:gd name="T59" fmla="*/ 3 h 16"/>
                <a:gd name="T60" fmla="*/ 5 w 15"/>
                <a:gd name="T61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" h="16">
                  <a:moveTo>
                    <a:pt x="11" y="14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3" y="16"/>
                    <a:pt x="2" y="16"/>
                  </a:cubicBezTo>
                  <a:cubicBezTo>
                    <a:pt x="2" y="16"/>
                    <a:pt x="2" y="16"/>
                    <a:pt x="1" y="16"/>
                  </a:cubicBezTo>
                  <a:cubicBezTo>
                    <a:pt x="1" y="16"/>
                    <a:pt x="1" y="16"/>
                    <a:pt x="0" y="16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0" y="14"/>
                    <a:pt x="0" y="14"/>
                    <a:pt x="0" y="1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9" y="1"/>
                    <a:pt x="9" y="1"/>
                    <a:pt x="10" y="1"/>
                  </a:cubicBezTo>
                  <a:cubicBezTo>
                    <a:pt x="10" y="2"/>
                    <a:pt x="10" y="2"/>
                    <a:pt x="10" y="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4"/>
                    <a:pt x="15" y="15"/>
                    <a:pt x="15" y="15"/>
                  </a:cubicBezTo>
                  <a:cubicBezTo>
                    <a:pt x="15" y="15"/>
                    <a:pt x="15" y="16"/>
                    <a:pt x="14" y="16"/>
                  </a:cubicBezTo>
                  <a:cubicBezTo>
                    <a:pt x="14" y="16"/>
                    <a:pt x="14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5"/>
                  </a:cubicBezTo>
                  <a:cubicBezTo>
                    <a:pt x="12" y="15"/>
                    <a:pt x="11" y="15"/>
                    <a:pt x="11" y="14"/>
                  </a:cubicBezTo>
                  <a:close/>
                  <a:moveTo>
                    <a:pt x="5" y="10"/>
                  </a:moveTo>
                  <a:cubicBezTo>
                    <a:pt x="10" y="10"/>
                    <a:pt x="10" y="10"/>
                    <a:pt x="10" y="10"/>
                  </a:cubicBezTo>
                  <a:cubicBezTo>
                    <a:pt x="7" y="3"/>
                    <a:pt x="7" y="3"/>
                    <a:pt x="7" y="3"/>
                  </a:cubicBezTo>
                  <a:lnTo>
                    <a:pt x="5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3"/>
            <p:cNvSpPr>
              <a:spLocks/>
            </p:cNvSpPr>
            <p:nvPr/>
          </p:nvSpPr>
          <p:spPr bwMode="auto">
            <a:xfrm>
              <a:off x="2423955" y="3311174"/>
              <a:ext cx="74612" cy="76200"/>
            </a:xfrm>
            <a:custGeom>
              <a:avLst/>
              <a:gdLst>
                <a:gd name="T0" fmla="*/ 16 w 16"/>
                <a:gd name="T1" fmla="*/ 10 h 16"/>
                <a:gd name="T2" fmla="*/ 16 w 16"/>
                <a:gd name="T3" fmla="*/ 13 h 16"/>
                <a:gd name="T4" fmla="*/ 15 w 16"/>
                <a:gd name="T5" fmla="*/ 14 h 16"/>
                <a:gd name="T6" fmla="*/ 15 w 16"/>
                <a:gd name="T7" fmla="*/ 14 h 16"/>
                <a:gd name="T8" fmla="*/ 14 w 16"/>
                <a:gd name="T9" fmla="*/ 15 h 16"/>
                <a:gd name="T10" fmla="*/ 11 w 16"/>
                <a:gd name="T11" fmla="*/ 16 h 16"/>
                <a:gd name="T12" fmla="*/ 8 w 16"/>
                <a:gd name="T13" fmla="*/ 16 h 16"/>
                <a:gd name="T14" fmla="*/ 5 w 16"/>
                <a:gd name="T15" fmla="*/ 16 h 16"/>
                <a:gd name="T16" fmla="*/ 2 w 16"/>
                <a:gd name="T17" fmla="*/ 14 h 16"/>
                <a:gd name="T18" fmla="*/ 1 w 16"/>
                <a:gd name="T19" fmla="*/ 12 h 16"/>
                <a:gd name="T20" fmla="*/ 0 w 16"/>
                <a:gd name="T21" fmla="*/ 8 h 16"/>
                <a:gd name="T22" fmla="*/ 1 w 16"/>
                <a:gd name="T23" fmla="*/ 5 h 16"/>
                <a:gd name="T24" fmla="*/ 2 w 16"/>
                <a:gd name="T25" fmla="*/ 2 h 16"/>
                <a:gd name="T26" fmla="*/ 5 w 16"/>
                <a:gd name="T27" fmla="*/ 0 h 16"/>
                <a:gd name="T28" fmla="*/ 9 w 16"/>
                <a:gd name="T29" fmla="*/ 0 h 16"/>
                <a:gd name="T30" fmla="*/ 11 w 16"/>
                <a:gd name="T31" fmla="*/ 0 h 16"/>
                <a:gd name="T32" fmla="*/ 13 w 16"/>
                <a:gd name="T33" fmla="*/ 1 h 16"/>
                <a:gd name="T34" fmla="*/ 15 w 16"/>
                <a:gd name="T35" fmla="*/ 3 h 16"/>
                <a:gd name="T36" fmla="*/ 15 w 16"/>
                <a:gd name="T37" fmla="*/ 4 h 16"/>
                <a:gd name="T38" fmla="*/ 15 w 16"/>
                <a:gd name="T39" fmla="*/ 5 h 16"/>
                <a:gd name="T40" fmla="*/ 14 w 16"/>
                <a:gd name="T41" fmla="*/ 5 h 16"/>
                <a:gd name="T42" fmla="*/ 13 w 16"/>
                <a:gd name="T43" fmla="*/ 5 h 16"/>
                <a:gd name="T44" fmla="*/ 12 w 16"/>
                <a:gd name="T45" fmla="*/ 5 h 16"/>
                <a:gd name="T46" fmla="*/ 11 w 16"/>
                <a:gd name="T47" fmla="*/ 3 h 16"/>
                <a:gd name="T48" fmla="*/ 10 w 16"/>
                <a:gd name="T49" fmla="*/ 2 h 16"/>
                <a:gd name="T50" fmla="*/ 8 w 16"/>
                <a:gd name="T51" fmla="*/ 2 h 16"/>
                <a:gd name="T52" fmla="*/ 6 w 16"/>
                <a:gd name="T53" fmla="*/ 3 h 16"/>
                <a:gd name="T54" fmla="*/ 5 w 16"/>
                <a:gd name="T55" fmla="*/ 4 h 16"/>
                <a:gd name="T56" fmla="*/ 4 w 16"/>
                <a:gd name="T57" fmla="*/ 6 h 16"/>
                <a:gd name="T58" fmla="*/ 3 w 16"/>
                <a:gd name="T59" fmla="*/ 8 h 16"/>
                <a:gd name="T60" fmla="*/ 5 w 16"/>
                <a:gd name="T61" fmla="*/ 12 h 16"/>
                <a:gd name="T62" fmla="*/ 8 w 16"/>
                <a:gd name="T63" fmla="*/ 14 h 16"/>
                <a:gd name="T64" fmla="*/ 11 w 16"/>
                <a:gd name="T65" fmla="*/ 14 h 16"/>
                <a:gd name="T66" fmla="*/ 13 w 16"/>
                <a:gd name="T67" fmla="*/ 13 h 16"/>
                <a:gd name="T68" fmla="*/ 13 w 16"/>
                <a:gd name="T69" fmla="*/ 10 h 16"/>
                <a:gd name="T70" fmla="*/ 10 w 16"/>
                <a:gd name="T71" fmla="*/ 10 h 16"/>
                <a:gd name="T72" fmla="*/ 9 w 16"/>
                <a:gd name="T73" fmla="*/ 10 h 16"/>
                <a:gd name="T74" fmla="*/ 8 w 16"/>
                <a:gd name="T75" fmla="*/ 9 h 16"/>
                <a:gd name="T76" fmla="*/ 9 w 16"/>
                <a:gd name="T77" fmla="*/ 8 h 16"/>
                <a:gd name="T78" fmla="*/ 10 w 16"/>
                <a:gd name="T79" fmla="*/ 8 h 16"/>
                <a:gd name="T80" fmla="*/ 13 w 16"/>
                <a:gd name="T81" fmla="*/ 8 h 16"/>
                <a:gd name="T82" fmla="*/ 15 w 16"/>
                <a:gd name="T83" fmla="*/ 8 h 16"/>
                <a:gd name="T84" fmla="*/ 15 w 16"/>
                <a:gd name="T85" fmla="*/ 8 h 16"/>
                <a:gd name="T86" fmla="*/ 16 w 16"/>
                <a:gd name="T87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" h="16">
                  <a:moveTo>
                    <a:pt x="16" y="10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5"/>
                    <a:pt x="15" y="15"/>
                    <a:pt x="14" y="15"/>
                  </a:cubicBezTo>
                  <a:cubicBezTo>
                    <a:pt x="13" y="15"/>
                    <a:pt x="12" y="16"/>
                    <a:pt x="11" y="16"/>
                  </a:cubicBezTo>
                  <a:cubicBezTo>
                    <a:pt x="10" y="16"/>
                    <a:pt x="9" y="16"/>
                    <a:pt x="8" y="16"/>
                  </a:cubicBezTo>
                  <a:cubicBezTo>
                    <a:pt x="7" y="16"/>
                    <a:pt x="6" y="16"/>
                    <a:pt x="5" y="16"/>
                  </a:cubicBezTo>
                  <a:cubicBezTo>
                    <a:pt x="4" y="15"/>
                    <a:pt x="3" y="15"/>
                    <a:pt x="2" y="14"/>
                  </a:cubicBezTo>
                  <a:cubicBezTo>
                    <a:pt x="2" y="13"/>
                    <a:pt x="1" y="13"/>
                    <a:pt x="1" y="12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3" y="1"/>
                    <a:pt x="4" y="1"/>
                    <a:pt x="5" y="0"/>
                  </a:cubicBezTo>
                  <a:cubicBezTo>
                    <a:pt x="6" y="0"/>
                    <a:pt x="7" y="0"/>
                    <a:pt x="9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2" y="0"/>
                    <a:pt x="13" y="1"/>
                    <a:pt x="13" y="1"/>
                  </a:cubicBezTo>
                  <a:cubicBezTo>
                    <a:pt x="14" y="2"/>
                    <a:pt x="14" y="2"/>
                    <a:pt x="15" y="3"/>
                  </a:cubicBezTo>
                  <a:cubicBezTo>
                    <a:pt x="15" y="3"/>
                    <a:pt x="15" y="3"/>
                    <a:pt x="15" y="4"/>
                  </a:cubicBezTo>
                  <a:cubicBezTo>
                    <a:pt x="15" y="4"/>
                    <a:pt x="15" y="5"/>
                    <a:pt x="15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2" y="5"/>
                    <a:pt x="12" y="5"/>
                  </a:cubicBezTo>
                  <a:cubicBezTo>
                    <a:pt x="12" y="4"/>
                    <a:pt x="12" y="4"/>
                    <a:pt x="11" y="3"/>
                  </a:cubicBezTo>
                  <a:cubicBezTo>
                    <a:pt x="11" y="3"/>
                    <a:pt x="11" y="3"/>
                    <a:pt x="10" y="2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8" y="2"/>
                    <a:pt x="7" y="2"/>
                    <a:pt x="6" y="3"/>
                  </a:cubicBezTo>
                  <a:cubicBezTo>
                    <a:pt x="6" y="3"/>
                    <a:pt x="5" y="3"/>
                    <a:pt x="5" y="4"/>
                  </a:cubicBezTo>
                  <a:cubicBezTo>
                    <a:pt x="4" y="4"/>
                    <a:pt x="4" y="5"/>
                    <a:pt x="4" y="6"/>
                  </a:cubicBezTo>
                  <a:cubicBezTo>
                    <a:pt x="4" y="6"/>
                    <a:pt x="3" y="7"/>
                    <a:pt x="3" y="8"/>
                  </a:cubicBezTo>
                  <a:cubicBezTo>
                    <a:pt x="3" y="10"/>
                    <a:pt x="4" y="11"/>
                    <a:pt x="5" y="12"/>
                  </a:cubicBezTo>
                  <a:cubicBezTo>
                    <a:pt x="6" y="13"/>
                    <a:pt x="7" y="14"/>
                    <a:pt x="8" y="14"/>
                  </a:cubicBezTo>
                  <a:cubicBezTo>
                    <a:pt x="9" y="14"/>
                    <a:pt x="10" y="14"/>
                    <a:pt x="11" y="14"/>
                  </a:cubicBezTo>
                  <a:cubicBezTo>
                    <a:pt x="11" y="13"/>
                    <a:pt x="12" y="13"/>
                    <a:pt x="13" y="13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8" y="9"/>
                    <a:pt x="8" y="9"/>
                  </a:cubicBezTo>
                  <a:cubicBezTo>
                    <a:pt x="8" y="8"/>
                    <a:pt x="8" y="8"/>
                    <a:pt x="9" y="8"/>
                  </a:cubicBezTo>
                  <a:cubicBezTo>
                    <a:pt x="9" y="8"/>
                    <a:pt x="9" y="8"/>
                    <a:pt x="10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4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9"/>
                    <a:pt x="16" y="9"/>
                    <a:pt x="1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4"/>
            <p:cNvSpPr>
              <a:spLocks/>
            </p:cNvSpPr>
            <p:nvPr/>
          </p:nvSpPr>
          <p:spPr bwMode="auto">
            <a:xfrm>
              <a:off x="2512855" y="3311174"/>
              <a:ext cx="57150" cy="76200"/>
            </a:xfrm>
            <a:custGeom>
              <a:avLst/>
              <a:gdLst>
                <a:gd name="T0" fmla="*/ 10 w 12"/>
                <a:gd name="T1" fmla="*/ 2 h 16"/>
                <a:gd name="T2" fmla="*/ 3 w 12"/>
                <a:gd name="T3" fmla="*/ 2 h 16"/>
                <a:gd name="T4" fmla="*/ 3 w 12"/>
                <a:gd name="T5" fmla="*/ 6 h 16"/>
                <a:gd name="T6" fmla="*/ 10 w 12"/>
                <a:gd name="T7" fmla="*/ 6 h 16"/>
                <a:gd name="T8" fmla="*/ 11 w 12"/>
                <a:gd name="T9" fmla="*/ 7 h 16"/>
                <a:gd name="T10" fmla="*/ 11 w 12"/>
                <a:gd name="T11" fmla="*/ 8 h 16"/>
                <a:gd name="T12" fmla="*/ 11 w 12"/>
                <a:gd name="T13" fmla="*/ 9 h 16"/>
                <a:gd name="T14" fmla="*/ 10 w 12"/>
                <a:gd name="T15" fmla="*/ 9 h 16"/>
                <a:gd name="T16" fmla="*/ 3 w 12"/>
                <a:gd name="T17" fmla="*/ 9 h 16"/>
                <a:gd name="T18" fmla="*/ 3 w 12"/>
                <a:gd name="T19" fmla="*/ 14 h 16"/>
                <a:gd name="T20" fmla="*/ 11 w 12"/>
                <a:gd name="T21" fmla="*/ 14 h 16"/>
                <a:gd name="T22" fmla="*/ 12 w 12"/>
                <a:gd name="T23" fmla="*/ 14 h 16"/>
                <a:gd name="T24" fmla="*/ 12 w 12"/>
                <a:gd name="T25" fmla="*/ 15 h 16"/>
                <a:gd name="T26" fmla="*/ 12 w 12"/>
                <a:gd name="T27" fmla="*/ 16 h 16"/>
                <a:gd name="T28" fmla="*/ 11 w 12"/>
                <a:gd name="T29" fmla="*/ 16 h 16"/>
                <a:gd name="T30" fmla="*/ 2 w 12"/>
                <a:gd name="T31" fmla="*/ 16 h 16"/>
                <a:gd name="T32" fmla="*/ 0 w 12"/>
                <a:gd name="T33" fmla="*/ 16 h 16"/>
                <a:gd name="T34" fmla="*/ 0 w 12"/>
                <a:gd name="T35" fmla="*/ 14 h 16"/>
                <a:gd name="T36" fmla="*/ 0 w 12"/>
                <a:gd name="T37" fmla="*/ 2 h 16"/>
                <a:gd name="T38" fmla="*/ 0 w 12"/>
                <a:gd name="T39" fmla="*/ 1 h 16"/>
                <a:gd name="T40" fmla="*/ 1 w 12"/>
                <a:gd name="T41" fmla="*/ 0 h 16"/>
                <a:gd name="T42" fmla="*/ 2 w 12"/>
                <a:gd name="T43" fmla="*/ 0 h 16"/>
                <a:gd name="T44" fmla="*/ 10 w 12"/>
                <a:gd name="T45" fmla="*/ 0 h 16"/>
                <a:gd name="T46" fmla="*/ 12 w 12"/>
                <a:gd name="T47" fmla="*/ 0 h 16"/>
                <a:gd name="T48" fmla="*/ 12 w 12"/>
                <a:gd name="T49" fmla="*/ 1 h 16"/>
                <a:gd name="T50" fmla="*/ 12 w 12"/>
                <a:gd name="T51" fmla="*/ 2 h 16"/>
                <a:gd name="T52" fmla="*/ 10 w 12"/>
                <a:gd name="T5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" h="16">
                  <a:moveTo>
                    <a:pt x="10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1" y="7"/>
                    <a:pt x="11" y="7"/>
                  </a:cubicBezTo>
                  <a:cubicBezTo>
                    <a:pt x="11" y="7"/>
                    <a:pt x="11" y="7"/>
                    <a:pt x="11" y="8"/>
                  </a:cubicBezTo>
                  <a:cubicBezTo>
                    <a:pt x="11" y="8"/>
                    <a:pt x="11" y="8"/>
                    <a:pt x="11" y="9"/>
                  </a:cubicBezTo>
                  <a:cubicBezTo>
                    <a:pt x="11" y="9"/>
                    <a:pt x="10" y="9"/>
                    <a:pt x="10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2" y="14"/>
                    <a:pt x="12" y="14"/>
                  </a:cubicBezTo>
                  <a:cubicBezTo>
                    <a:pt x="12" y="14"/>
                    <a:pt x="12" y="14"/>
                    <a:pt x="12" y="15"/>
                  </a:cubicBezTo>
                  <a:cubicBezTo>
                    <a:pt x="12" y="15"/>
                    <a:pt x="12" y="16"/>
                    <a:pt x="12" y="16"/>
                  </a:cubicBezTo>
                  <a:cubicBezTo>
                    <a:pt x="12" y="16"/>
                    <a:pt x="11" y="16"/>
                    <a:pt x="1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6"/>
                    <a:pt x="0" y="16"/>
                  </a:cubicBezTo>
                  <a:cubicBezTo>
                    <a:pt x="0" y="15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0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5"/>
            <p:cNvSpPr>
              <a:spLocks/>
            </p:cNvSpPr>
            <p:nvPr/>
          </p:nvSpPr>
          <p:spPr bwMode="auto">
            <a:xfrm>
              <a:off x="1323818" y="3428649"/>
              <a:ext cx="60325" cy="80962"/>
            </a:xfrm>
            <a:custGeom>
              <a:avLst/>
              <a:gdLst>
                <a:gd name="T0" fmla="*/ 13 w 13"/>
                <a:gd name="T1" fmla="*/ 12 h 17"/>
                <a:gd name="T2" fmla="*/ 12 w 13"/>
                <a:gd name="T3" fmla="*/ 15 h 17"/>
                <a:gd name="T4" fmla="*/ 10 w 13"/>
                <a:gd name="T5" fmla="*/ 17 h 17"/>
                <a:gd name="T6" fmla="*/ 6 w 13"/>
                <a:gd name="T7" fmla="*/ 17 h 17"/>
                <a:gd name="T8" fmla="*/ 2 w 13"/>
                <a:gd name="T9" fmla="*/ 16 h 17"/>
                <a:gd name="T10" fmla="*/ 0 w 13"/>
                <a:gd name="T11" fmla="*/ 15 h 17"/>
                <a:gd name="T12" fmla="*/ 0 w 13"/>
                <a:gd name="T13" fmla="*/ 12 h 17"/>
                <a:gd name="T14" fmla="*/ 0 w 13"/>
                <a:gd name="T15" fmla="*/ 11 h 17"/>
                <a:gd name="T16" fmla="*/ 1 w 13"/>
                <a:gd name="T17" fmla="*/ 11 h 17"/>
                <a:gd name="T18" fmla="*/ 2 w 13"/>
                <a:gd name="T19" fmla="*/ 11 h 17"/>
                <a:gd name="T20" fmla="*/ 3 w 13"/>
                <a:gd name="T21" fmla="*/ 12 h 17"/>
                <a:gd name="T22" fmla="*/ 3 w 13"/>
                <a:gd name="T23" fmla="*/ 14 h 17"/>
                <a:gd name="T24" fmla="*/ 4 w 13"/>
                <a:gd name="T25" fmla="*/ 14 h 17"/>
                <a:gd name="T26" fmla="*/ 6 w 13"/>
                <a:gd name="T27" fmla="*/ 15 h 17"/>
                <a:gd name="T28" fmla="*/ 8 w 13"/>
                <a:gd name="T29" fmla="*/ 14 h 17"/>
                <a:gd name="T30" fmla="*/ 9 w 13"/>
                <a:gd name="T31" fmla="*/ 12 h 17"/>
                <a:gd name="T32" fmla="*/ 9 w 13"/>
                <a:gd name="T33" fmla="*/ 11 h 17"/>
                <a:gd name="T34" fmla="*/ 8 w 13"/>
                <a:gd name="T35" fmla="*/ 10 h 17"/>
                <a:gd name="T36" fmla="*/ 5 w 13"/>
                <a:gd name="T37" fmla="*/ 10 h 17"/>
                <a:gd name="T38" fmla="*/ 2 w 13"/>
                <a:gd name="T39" fmla="*/ 9 h 17"/>
                <a:gd name="T40" fmla="*/ 1 w 13"/>
                <a:gd name="T41" fmla="*/ 7 h 17"/>
                <a:gd name="T42" fmla="*/ 0 w 13"/>
                <a:gd name="T43" fmla="*/ 5 h 17"/>
                <a:gd name="T44" fmla="*/ 1 w 13"/>
                <a:gd name="T45" fmla="*/ 3 h 17"/>
                <a:gd name="T46" fmla="*/ 3 w 13"/>
                <a:gd name="T47" fmla="*/ 1 h 17"/>
                <a:gd name="T48" fmla="*/ 6 w 13"/>
                <a:gd name="T49" fmla="*/ 0 h 17"/>
                <a:gd name="T50" fmla="*/ 9 w 13"/>
                <a:gd name="T51" fmla="*/ 1 h 17"/>
                <a:gd name="T52" fmla="*/ 10 w 13"/>
                <a:gd name="T53" fmla="*/ 2 h 17"/>
                <a:gd name="T54" fmla="*/ 11 w 13"/>
                <a:gd name="T55" fmla="*/ 3 h 17"/>
                <a:gd name="T56" fmla="*/ 12 w 13"/>
                <a:gd name="T57" fmla="*/ 4 h 17"/>
                <a:gd name="T58" fmla="*/ 11 w 13"/>
                <a:gd name="T59" fmla="*/ 5 h 17"/>
                <a:gd name="T60" fmla="*/ 10 w 13"/>
                <a:gd name="T61" fmla="*/ 6 h 17"/>
                <a:gd name="T62" fmla="*/ 10 w 13"/>
                <a:gd name="T63" fmla="*/ 6 h 17"/>
                <a:gd name="T64" fmla="*/ 9 w 13"/>
                <a:gd name="T65" fmla="*/ 5 h 17"/>
                <a:gd name="T66" fmla="*/ 8 w 13"/>
                <a:gd name="T67" fmla="*/ 3 h 17"/>
                <a:gd name="T68" fmla="*/ 6 w 13"/>
                <a:gd name="T69" fmla="*/ 3 h 17"/>
                <a:gd name="T70" fmla="*/ 4 w 13"/>
                <a:gd name="T71" fmla="*/ 3 h 17"/>
                <a:gd name="T72" fmla="*/ 3 w 13"/>
                <a:gd name="T73" fmla="*/ 5 h 17"/>
                <a:gd name="T74" fmla="*/ 3 w 13"/>
                <a:gd name="T75" fmla="*/ 5 h 17"/>
                <a:gd name="T76" fmla="*/ 4 w 13"/>
                <a:gd name="T77" fmla="*/ 6 h 17"/>
                <a:gd name="T78" fmla="*/ 5 w 13"/>
                <a:gd name="T79" fmla="*/ 6 h 17"/>
                <a:gd name="T80" fmla="*/ 7 w 13"/>
                <a:gd name="T81" fmla="*/ 7 h 17"/>
                <a:gd name="T82" fmla="*/ 9 w 13"/>
                <a:gd name="T83" fmla="*/ 8 h 17"/>
                <a:gd name="T84" fmla="*/ 11 w 13"/>
                <a:gd name="T85" fmla="*/ 9 h 17"/>
                <a:gd name="T86" fmla="*/ 12 w 13"/>
                <a:gd name="T87" fmla="*/ 10 h 17"/>
                <a:gd name="T88" fmla="*/ 13 w 13"/>
                <a:gd name="T89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" h="17">
                  <a:moveTo>
                    <a:pt x="13" y="12"/>
                  </a:moveTo>
                  <a:cubicBezTo>
                    <a:pt x="13" y="13"/>
                    <a:pt x="12" y="14"/>
                    <a:pt x="12" y="15"/>
                  </a:cubicBezTo>
                  <a:cubicBezTo>
                    <a:pt x="11" y="15"/>
                    <a:pt x="11" y="16"/>
                    <a:pt x="10" y="17"/>
                  </a:cubicBezTo>
                  <a:cubicBezTo>
                    <a:pt x="9" y="17"/>
                    <a:pt x="7" y="17"/>
                    <a:pt x="6" y="17"/>
                  </a:cubicBezTo>
                  <a:cubicBezTo>
                    <a:pt x="4" y="17"/>
                    <a:pt x="3" y="17"/>
                    <a:pt x="2" y="16"/>
                  </a:cubicBezTo>
                  <a:cubicBezTo>
                    <a:pt x="1" y="16"/>
                    <a:pt x="1" y="15"/>
                    <a:pt x="0" y="15"/>
                  </a:cubicBezTo>
                  <a:cubicBezTo>
                    <a:pt x="0" y="14"/>
                    <a:pt x="0" y="13"/>
                    <a:pt x="0" y="12"/>
                  </a:cubicBezTo>
                  <a:cubicBezTo>
                    <a:pt x="0" y="12"/>
                    <a:pt x="0" y="12"/>
                    <a:pt x="0" y="11"/>
                  </a:cubicBezTo>
                  <a:cubicBezTo>
                    <a:pt x="0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2" y="12"/>
                    <a:pt x="2" y="12"/>
                    <a:pt x="3" y="12"/>
                  </a:cubicBezTo>
                  <a:cubicBezTo>
                    <a:pt x="3" y="13"/>
                    <a:pt x="3" y="13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5"/>
                    <a:pt x="5" y="15"/>
                    <a:pt x="6" y="15"/>
                  </a:cubicBezTo>
                  <a:cubicBezTo>
                    <a:pt x="7" y="15"/>
                    <a:pt x="8" y="15"/>
                    <a:pt x="8" y="14"/>
                  </a:cubicBezTo>
                  <a:cubicBezTo>
                    <a:pt x="9" y="14"/>
                    <a:pt x="9" y="13"/>
                    <a:pt x="9" y="12"/>
                  </a:cubicBezTo>
                  <a:cubicBezTo>
                    <a:pt x="9" y="12"/>
                    <a:pt x="9" y="11"/>
                    <a:pt x="9" y="11"/>
                  </a:cubicBezTo>
                  <a:cubicBezTo>
                    <a:pt x="8" y="11"/>
                    <a:pt x="8" y="10"/>
                    <a:pt x="8" y="10"/>
                  </a:cubicBezTo>
                  <a:cubicBezTo>
                    <a:pt x="7" y="10"/>
                    <a:pt x="6" y="10"/>
                    <a:pt x="5" y="10"/>
                  </a:cubicBezTo>
                  <a:cubicBezTo>
                    <a:pt x="4" y="9"/>
                    <a:pt x="3" y="9"/>
                    <a:pt x="2" y="9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7" y="0"/>
                    <a:pt x="8" y="1"/>
                    <a:pt x="9" y="1"/>
                  </a:cubicBezTo>
                  <a:cubicBezTo>
                    <a:pt x="9" y="1"/>
                    <a:pt x="10" y="1"/>
                    <a:pt x="10" y="2"/>
                  </a:cubicBezTo>
                  <a:cubicBezTo>
                    <a:pt x="11" y="2"/>
                    <a:pt x="11" y="3"/>
                    <a:pt x="11" y="3"/>
                  </a:cubicBezTo>
                  <a:cubicBezTo>
                    <a:pt x="12" y="3"/>
                    <a:pt x="12" y="4"/>
                    <a:pt x="12" y="4"/>
                  </a:cubicBezTo>
                  <a:cubicBezTo>
                    <a:pt x="12" y="5"/>
                    <a:pt x="12" y="5"/>
                    <a:pt x="11" y="5"/>
                  </a:cubicBezTo>
                  <a:cubicBezTo>
                    <a:pt x="11" y="6"/>
                    <a:pt x="11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8" y="4"/>
                    <a:pt x="8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7"/>
                    <a:pt x="6" y="7"/>
                    <a:pt x="7" y="7"/>
                  </a:cubicBezTo>
                  <a:cubicBezTo>
                    <a:pt x="7" y="7"/>
                    <a:pt x="8" y="7"/>
                    <a:pt x="9" y="8"/>
                  </a:cubicBezTo>
                  <a:cubicBezTo>
                    <a:pt x="10" y="8"/>
                    <a:pt x="10" y="8"/>
                    <a:pt x="11" y="9"/>
                  </a:cubicBezTo>
                  <a:cubicBezTo>
                    <a:pt x="11" y="9"/>
                    <a:pt x="12" y="9"/>
                    <a:pt x="12" y="10"/>
                  </a:cubicBezTo>
                  <a:cubicBezTo>
                    <a:pt x="12" y="11"/>
                    <a:pt x="13" y="11"/>
                    <a:pt x="13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6"/>
            <p:cNvSpPr>
              <a:spLocks/>
            </p:cNvSpPr>
            <p:nvPr/>
          </p:nvSpPr>
          <p:spPr bwMode="auto">
            <a:xfrm>
              <a:off x="1393668" y="3428649"/>
              <a:ext cx="19050" cy="80962"/>
            </a:xfrm>
            <a:custGeom>
              <a:avLst/>
              <a:gdLst>
                <a:gd name="T0" fmla="*/ 0 w 4"/>
                <a:gd name="T1" fmla="*/ 15 h 17"/>
                <a:gd name="T2" fmla="*/ 0 w 4"/>
                <a:gd name="T3" fmla="*/ 2 h 17"/>
                <a:gd name="T4" fmla="*/ 1 w 4"/>
                <a:gd name="T5" fmla="*/ 1 h 17"/>
                <a:gd name="T6" fmla="*/ 2 w 4"/>
                <a:gd name="T7" fmla="*/ 0 h 17"/>
                <a:gd name="T8" fmla="*/ 3 w 4"/>
                <a:gd name="T9" fmla="*/ 1 h 17"/>
                <a:gd name="T10" fmla="*/ 4 w 4"/>
                <a:gd name="T11" fmla="*/ 2 h 17"/>
                <a:gd name="T12" fmla="*/ 4 w 4"/>
                <a:gd name="T13" fmla="*/ 15 h 17"/>
                <a:gd name="T14" fmla="*/ 3 w 4"/>
                <a:gd name="T15" fmla="*/ 17 h 17"/>
                <a:gd name="T16" fmla="*/ 2 w 4"/>
                <a:gd name="T17" fmla="*/ 17 h 17"/>
                <a:gd name="T18" fmla="*/ 1 w 4"/>
                <a:gd name="T19" fmla="*/ 17 h 17"/>
                <a:gd name="T20" fmla="*/ 0 w 4"/>
                <a:gd name="T21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7">
                  <a:moveTo>
                    <a:pt x="0" y="15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4" y="16"/>
                    <a:pt x="3" y="17"/>
                  </a:cubicBezTo>
                  <a:cubicBezTo>
                    <a:pt x="3" y="17"/>
                    <a:pt x="3" y="17"/>
                    <a:pt x="2" y="17"/>
                  </a:cubicBezTo>
                  <a:cubicBezTo>
                    <a:pt x="2" y="17"/>
                    <a:pt x="1" y="17"/>
                    <a:pt x="1" y="17"/>
                  </a:cubicBezTo>
                  <a:cubicBezTo>
                    <a:pt x="1" y="16"/>
                    <a:pt x="0" y="16"/>
                    <a:pt x="0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7"/>
            <p:cNvSpPr>
              <a:spLocks/>
            </p:cNvSpPr>
            <p:nvPr/>
          </p:nvSpPr>
          <p:spPr bwMode="auto">
            <a:xfrm>
              <a:off x="1427005" y="3433411"/>
              <a:ext cx="74612" cy="76200"/>
            </a:xfrm>
            <a:custGeom>
              <a:avLst/>
              <a:gdLst>
                <a:gd name="T0" fmla="*/ 6 w 16"/>
                <a:gd name="T1" fmla="*/ 13 h 16"/>
                <a:gd name="T2" fmla="*/ 3 w 16"/>
                <a:gd name="T3" fmla="*/ 3 h 16"/>
                <a:gd name="T4" fmla="*/ 3 w 16"/>
                <a:gd name="T5" fmla="*/ 14 h 16"/>
                <a:gd name="T6" fmla="*/ 3 w 16"/>
                <a:gd name="T7" fmla="*/ 16 h 16"/>
                <a:gd name="T8" fmla="*/ 2 w 16"/>
                <a:gd name="T9" fmla="*/ 16 h 16"/>
                <a:gd name="T10" fmla="*/ 1 w 16"/>
                <a:gd name="T11" fmla="*/ 16 h 16"/>
                <a:gd name="T12" fmla="*/ 0 w 16"/>
                <a:gd name="T13" fmla="*/ 14 h 16"/>
                <a:gd name="T14" fmla="*/ 0 w 16"/>
                <a:gd name="T15" fmla="*/ 1 h 16"/>
                <a:gd name="T16" fmla="*/ 1 w 16"/>
                <a:gd name="T17" fmla="*/ 0 h 16"/>
                <a:gd name="T18" fmla="*/ 2 w 16"/>
                <a:gd name="T19" fmla="*/ 0 h 16"/>
                <a:gd name="T20" fmla="*/ 3 w 16"/>
                <a:gd name="T21" fmla="*/ 0 h 16"/>
                <a:gd name="T22" fmla="*/ 5 w 16"/>
                <a:gd name="T23" fmla="*/ 0 h 16"/>
                <a:gd name="T24" fmla="*/ 5 w 16"/>
                <a:gd name="T25" fmla="*/ 0 h 16"/>
                <a:gd name="T26" fmla="*/ 6 w 16"/>
                <a:gd name="T27" fmla="*/ 2 h 16"/>
                <a:gd name="T28" fmla="*/ 8 w 16"/>
                <a:gd name="T29" fmla="*/ 11 h 16"/>
                <a:gd name="T30" fmla="*/ 11 w 16"/>
                <a:gd name="T31" fmla="*/ 2 h 16"/>
                <a:gd name="T32" fmla="*/ 11 w 16"/>
                <a:gd name="T33" fmla="*/ 0 h 16"/>
                <a:gd name="T34" fmla="*/ 12 w 16"/>
                <a:gd name="T35" fmla="*/ 0 h 16"/>
                <a:gd name="T36" fmla="*/ 13 w 16"/>
                <a:gd name="T37" fmla="*/ 0 h 16"/>
                <a:gd name="T38" fmla="*/ 14 w 16"/>
                <a:gd name="T39" fmla="*/ 0 h 16"/>
                <a:gd name="T40" fmla="*/ 15 w 16"/>
                <a:gd name="T41" fmla="*/ 0 h 16"/>
                <a:gd name="T42" fmla="*/ 16 w 16"/>
                <a:gd name="T43" fmla="*/ 1 h 16"/>
                <a:gd name="T44" fmla="*/ 16 w 16"/>
                <a:gd name="T45" fmla="*/ 14 h 16"/>
                <a:gd name="T46" fmla="*/ 16 w 16"/>
                <a:gd name="T47" fmla="*/ 16 h 16"/>
                <a:gd name="T48" fmla="*/ 15 w 16"/>
                <a:gd name="T49" fmla="*/ 16 h 16"/>
                <a:gd name="T50" fmla="*/ 13 w 16"/>
                <a:gd name="T51" fmla="*/ 16 h 16"/>
                <a:gd name="T52" fmla="*/ 13 w 16"/>
                <a:gd name="T53" fmla="*/ 14 h 16"/>
                <a:gd name="T54" fmla="*/ 13 w 16"/>
                <a:gd name="T55" fmla="*/ 3 h 16"/>
                <a:gd name="T56" fmla="*/ 10 w 16"/>
                <a:gd name="T57" fmla="*/ 13 h 16"/>
                <a:gd name="T58" fmla="*/ 10 w 16"/>
                <a:gd name="T59" fmla="*/ 15 h 16"/>
                <a:gd name="T60" fmla="*/ 9 w 16"/>
                <a:gd name="T61" fmla="*/ 16 h 16"/>
                <a:gd name="T62" fmla="*/ 8 w 16"/>
                <a:gd name="T63" fmla="*/ 16 h 16"/>
                <a:gd name="T64" fmla="*/ 7 w 16"/>
                <a:gd name="T65" fmla="*/ 16 h 16"/>
                <a:gd name="T66" fmla="*/ 7 w 16"/>
                <a:gd name="T67" fmla="*/ 15 h 16"/>
                <a:gd name="T68" fmla="*/ 6 w 16"/>
                <a:gd name="T69" fmla="*/ 14 h 16"/>
                <a:gd name="T70" fmla="*/ 6 w 16"/>
                <a:gd name="T71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" h="16">
                  <a:moveTo>
                    <a:pt x="6" y="1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3" y="15"/>
                    <a:pt x="3" y="16"/>
                  </a:cubicBezTo>
                  <a:cubicBezTo>
                    <a:pt x="3" y="16"/>
                    <a:pt x="2" y="16"/>
                    <a:pt x="2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5"/>
                    <a:pt x="0" y="15"/>
                    <a:pt x="0" y="1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1" y="1"/>
                    <a:pt x="11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1"/>
                    <a:pt x="16" y="1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5"/>
                    <a:pt x="16" y="15"/>
                    <a:pt x="16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4" y="16"/>
                    <a:pt x="13" y="16"/>
                  </a:cubicBezTo>
                  <a:cubicBezTo>
                    <a:pt x="13" y="15"/>
                    <a:pt x="13" y="15"/>
                    <a:pt x="13" y="1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4"/>
                    <a:pt x="10" y="15"/>
                    <a:pt x="10" y="15"/>
                  </a:cubicBezTo>
                  <a:cubicBezTo>
                    <a:pt x="10" y="15"/>
                    <a:pt x="10" y="16"/>
                    <a:pt x="9" y="16"/>
                  </a:cubicBezTo>
                  <a:cubicBezTo>
                    <a:pt x="9" y="16"/>
                    <a:pt x="9" y="16"/>
                    <a:pt x="8" y="16"/>
                  </a:cubicBezTo>
                  <a:cubicBezTo>
                    <a:pt x="8" y="16"/>
                    <a:pt x="7" y="16"/>
                    <a:pt x="7" y="16"/>
                  </a:cubicBezTo>
                  <a:cubicBezTo>
                    <a:pt x="7" y="16"/>
                    <a:pt x="7" y="16"/>
                    <a:pt x="7" y="15"/>
                  </a:cubicBezTo>
                  <a:cubicBezTo>
                    <a:pt x="6" y="15"/>
                    <a:pt x="6" y="15"/>
                    <a:pt x="6" y="14"/>
                  </a:cubicBezTo>
                  <a:cubicBezTo>
                    <a:pt x="6" y="14"/>
                    <a:pt x="6" y="14"/>
                    <a:pt x="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8"/>
            <p:cNvSpPr>
              <a:spLocks noEditPoints="1"/>
            </p:cNvSpPr>
            <p:nvPr/>
          </p:nvSpPr>
          <p:spPr bwMode="auto">
            <a:xfrm>
              <a:off x="1515905" y="3433411"/>
              <a:ext cx="61912" cy="76200"/>
            </a:xfrm>
            <a:custGeom>
              <a:avLst/>
              <a:gdLst>
                <a:gd name="T0" fmla="*/ 7 w 13"/>
                <a:gd name="T1" fmla="*/ 10 h 16"/>
                <a:gd name="T2" fmla="*/ 4 w 13"/>
                <a:gd name="T3" fmla="*/ 10 h 16"/>
                <a:gd name="T4" fmla="*/ 4 w 13"/>
                <a:gd name="T5" fmla="*/ 14 h 16"/>
                <a:gd name="T6" fmla="*/ 3 w 13"/>
                <a:gd name="T7" fmla="*/ 16 h 16"/>
                <a:gd name="T8" fmla="*/ 2 w 13"/>
                <a:gd name="T9" fmla="*/ 16 h 16"/>
                <a:gd name="T10" fmla="*/ 1 w 13"/>
                <a:gd name="T11" fmla="*/ 16 h 16"/>
                <a:gd name="T12" fmla="*/ 0 w 13"/>
                <a:gd name="T13" fmla="*/ 14 h 16"/>
                <a:gd name="T14" fmla="*/ 0 w 13"/>
                <a:gd name="T15" fmla="*/ 2 h 16"/>
                <a:gd name="T16" fmla="*/ 1 w 13"/>
                <a:gd name="T17" fmla="*/ 0 h 16"/>
                <a:gd name="T18" fmla="*/ 2 w 13"/>
                <a:gd name="T19" fmla="*/ 0 h 16"/>
                <a:gd name="T20" fmla="*/ 7 w 13"/>
                <a:gd name="T21" fmla="*/ 0 h 16"/>
                <a:gd name="T22" fmla="*/ 10 w 13"/>
                <a:gd name="T23" fmla="*/ 0 h 16"/>
                <a:gd name="T24" fmla="*/ 11 w 13"/>
                <a:gd name="T25" fmla="*/ 1 h 16"/>
                <a:gd name="T26" fmla="*/ 12 w 13"/>
                <a:gd name="T27" fmla="*/ 2 h 16"/>
                <a:gd name="T28" fmla="*/ 13 w 13"/>
                <a:gd name="T29" fmla="*/ 5 h 16"/>
                <a:gd name="T30" fmla="*/ 11 w 13"/>
                <a:gd name="T31" fmla="*/ 8 h 16"/>
                <a:gd name="T32" fmla="*/ 7 w 13"/>
                <a:gd name="T33" fmla="*/ 10 h 16"/>
                <a:gd name="T34" fmla="*/ 6 w 13"/>
                <a:gd name="T35" fmla="*/ 2 h 16"/>
                <a:gd name="T36" fmla="*/ 4 w 13"/>
                <a:gd name="T37" fmla="*/ 2 h 16"/>
                <a:gd name="T38" fmla="*/ 4 w 13"/>
                <a:gd name="T39" fmla="*/ 7 h 16"/>
                <a:gd name="T40" fmla="*/ 6 w 13"/>
                <a:gd name="T41" fmla="*/ 7 h 16"/>
                <a:gd name="T42" fmla="*/ 8 w 13"/>
                <a:gd name="T43" fmla="*/ 7 h 16"/>
                <a:gd name="T44" fmla="*/ 9 w 13"/>
                <a:gd name="T45" fmla="*/ 6 h 16"/>
                <a:gd name="T46" fmla="*/ 9 w 13"/>
                <a:gd name="T47" fmla="*/ 5 h 16"/>
                <a:gd name="T48" fmla="*/ 9 w 13"/>
                <a:gd name="T49" fmla="*/ 3 h 16"/>
                <a:gd name="T50" fmla="*/ 6 w 13"/>
                <a:gd name="T51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" h="16">
                  <a:moveTo>
                    <a:pt x="7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3" y="16"/>
                  </a:cubicBezTo>
                  <a:cubicBezTo>
                    <a:pt x="3" y="16"/>
                    <a:pt x="3" y="16"/>
                    <a:pt x="2" y="16"/>
                  </a:cubicBezTo>
                  <a:cubicBezTo>
                    <a:pt x="2" y="16"/>
                    <a:pt x="1" y="16"/>
                    <a:pt x="1" y="16"/>
                  </a:cubicBezTo>
                  <a:cubicBezTo>
                    <a:pt x="1" y="15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0" y="0"/>
                    <a:pt x="11" y="0"/>
                    <a:pt x="11" y="1"/>
                  </a:cubicBezTo>
                  <a:cubicBezTo>
                    <a:pt x="12" y="1"/>
                    <a:pt x="12" y="2"/>
                    <a:pt x="12" y="2"/>
                  </a:cubicBezTo>
                  <a:cubicBezTo>
                    <a:pt x="13" y="3"/>
                    <a:pt x="13" y="4"/>
                    <a:pt x="13" y="5"/>
                  </a:cubicBezTo>
                  <a:cubicBezTo>
                    <a:pt x="13" y="6"/>
                    <a:pt x="12" y="7"/>
                    <a:pt x="11" y="8"/>
                  </a:cubicBezTo>
                  <a:cubicBezTo>
                    <a:pt x="10" y="9"/>
                    <a:pt x="9" y="10"/>
                    <a:pt x="7" y="10"/>
                  </a:cubicBezTo>
                  <a:close/>
                  <a:moveTo>
                    <a:pt x="6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7"/>
                    <a:pt x="9" y="6"/>
                    <a:pt x="9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9" y="3"/>
                    <a:pt x="9" y="3"/>
                  </a:cubicBezTo>
                  <a:cubicBezTo>
                    <a:pt x="8" y="2"/>
                    <a:pt x="7" y="2"/>
                    <a:pt x="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9"/>
            <p:cNvSpPr>
              <a:spLocks/>
            </p:cNvSpPr>
            <p:nvPr/>
          </p:nvSpPr>
          <p:spPr bwMode="auto">
            <a:xfrm>
              <a:off x="1587343" y="3428649"/>
              <a:ext cx="55562" cy="80962"/>
            </a:xfrm>
            <a:custGeom>
              <a:avLst/>
              <a:gdLst>
                <a:gd name="T0" fmla="*/ 4 w 12"/>
                <a:gd name="T1" fmla="*/ 2 h 17"/>
                <a:gd name="T2" fmla="*/ 4 w 12"/>
                <a:gd name="T3" fmla="*/ 14 h 17"/>
                <a:gd name="T4" fmla="*/ 10 w 12"/>
                <a:gd name="T5" fmla="*/ 14 h 17"/>
                <a:gd name="T6" fmla="*/ 12 w 12"/>
                <a:gd name="T7" fmla="*/ 15 h 17"/>
                <a:gd name="T8" fmla="*/ 12 w 12"/>
                <a:gd name="T9" fmla="*/ 16 h 17"/>
                <a:gd name="T10" fmla="*/ 12 w 12"/>
                <a:gd name="T11" fmla="*/ 17 h 17"/>
                <a:gd name="T12" fmla="*/ 10 w 12"/>
                <a:gd name="T13" fmla="*/ 17 h 17"/>
                <a:gd name="T14" fmla="*/ 2 w 12"/>
                <a:gd name="T15" fmla="*/ 17 h 17"/>
                <a:gd name="T16" fmla="*/ 1 w 12"/>
                <a:gd name="T17" fmla="*/ 16 h 17"/>
                <a:gd name="T18" fmla="*/ 0 w 12"/>
                <a:gd name="T19" fmla="*/ 15 h 17"/>
                <a:gd name="T20" fmla="*/ 0 w 12"/>
                <a:gd name="T21" fmla="*/ 2 h 17"/>
                <a:gd name="T22" fmla="*/ 1 w 12"/>
                <a:gd name="T23" fmla="*/ 1 h 17"/>
                <a:gd name="T24" fmla="*/ 2 w 12"/>
                <a:gd name="T25" fmla="*/ 0 h 17"/>
                <a:gd name="T26" fmla="*/ 3 w 12"/>
                <a:gd name="T27" fmla="*/ 1 h 17"/>
                <a:gd name="T28" fmla="*/ 4 w 12"/>
                <a:gd name="T2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7">
                  <a:moveTo>
                    <a:pt x="4" y="2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1" y="14"/>
                    <a:pt x="11" y="14"/>
                    <a:pt x="12" y="15"/>
                  </a:cubicBezTo>
                  <a:cubicBezTo>
                    <a:pt x="12" y="15"/>
                    <a:pt x="12" y="15"/>
                    <a:pt x="12" y="16"/>
                  </a:cubicBezTo>
                  <a:cubicBezTo>
                    <a:pt x="12" y="16"/>
                    <a:pt x="12" y="16"/>
                    <a:pt x="12" y="17"/>
                  </a:cubicBezTo>
                  <a:cubicBezTo>
                    <a:pt x="11" y="17"/>
                    <a:pt x="11" y="17"/>
                    <a:pt x="10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1" y="17"/>
                    <a:pt x="1" y="16"/>
                  </a:cubicBezTo>
                  <a:cubicBezTo>
                    <a:pt x="1" y="16"/>
                    <a:pt x="0" y="16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4" y="1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70"/>
            <p:cNvSpPr>
              <a:spLocks/>
            </p:cNvSpPr>
            <p:nvPr/>
          </p:nvSpPr>
          <p:spPr bwMode="auto">
            <a:xfrm>
              <a:off x="1652430" y="3433411"/>
              <a:ext cx="61912" cy="76200"/>
            </a:xfrm>
            <a:custGeom>
              <a:avLst/>
              <a:gdLst>
                <a:gd name="T0" fmla="*/ 11 w 13"/>
                <a:gd name="T1" fmla="*/ 2 h 16"/>
                <a:gd name="T2" fmla="*/ 4 w 13"/>
                <a:gd name="T3" fmla="*/ 2 h 16"/>
                <a:gd name="T4" fmla="*/ 4 w 13"/>
                <a:gd name="T5" fmla="*/ 6 h 16"/>
                <a:gd name="T6" fmla="*/ 10 w 13"/>
                <a:gd name="T7" fmla="*/ 6 h 16"/>
                <a:gd name="T8" fmla="*/ 12 w 13"/>
                <a:gd name="T9" fmla="*/ 7 h 16"/>
                <a:gd name="T10" fmla="*/ 12 w 13"/>
                <a:gd name="T11" fmla="*/ 7 h 16"/>
                <a:gd name="T12" fmla="*/ 12 w 13"/>
                <a:gd name="T13" fmla="*/ 8 h 16"/>
                <a:gd name="T14" fmla="*/ 10 w 13"/>
                <a:gd name="T15" fmla="*/ 9 h 16"/>
                <a:gd name="T16" fmla="*/ 4 w 13"/>
                <a:gd name="T17" fmla="*/ 9 h 16"/>
                <a:gd name="T18" fmla="*/ 4 w 13"/>
                <a:gd name="T19" fmla="*/ 13 h 16"/>
                <a:gd name="T20" fmla="*/ 11 w 13"/>
                <a:gd name="T21" fmla="*/ 13 h 16"/>
                <a:gd name="T22" fmla="*/ 12 w 13"/>
                <a:gd name="T23" fmla="*/ 14 h 16"/>
                <a:gd name="T24" fmla="*/ 13 w 13"/>
                <a:gd name="T25" fmla="*/ 15 h 16"/>
                <a:gd name="T26" fmla="*/ 12 w 13"/>
                <a:gd name="T27" fmla="*/ 16 h 16"/>
                <a:gd name="T28" fmla="*/ 11 w 13"/>
                <a:gd name="T29" fmla="*/ 16 h 16"/>
                <a:gd name="T30" fmla="*/ 2 w 13"/>
                <a:gd name="T31" fmla="*/ 16 h 16"/>
                <a:gd name="T32" fmla="*/ 1 w 13"/>
                <a:gd name="T33" fmla="*/ 15 h 16"/>
                <a:gd name="T34" fmla="*/ 0 w 13"/>
                <a:gd name="T35" fmla="*/ 14 h 16"/>
                <a:gd name="T36" fmla="*/ 0 w 13"/>
                <a:gd name="T37" fmla="*/ 2 h 16"/>
                <a:gd name="T38" fmla="*/ 0 w 13"/>
                <a:gd name="T39" fmla="*/ 1 h 16"/>
                <a:gd name="T40" fmla="*/ 1 w 13"/>
                <a:gd name="T41" fmla="*/ 0 h 16"/>
                <a:gd name="T42" fmla="*/ 2 w 13"/>
                <a:gd name="T43" fmla="*/ 0 h 16"/>
                <a:gd name="T44" fmla="*/ 11 w 13"/>
                <a:gd name="T45" fmla="*/ 0 h 16"/>
                <a:gd name="T46" fmla="*/ 12 w 13"/>
                <a:gd name="T47" fmla="*/ 0 h 16"/>
                <a:gd name="T48" fmla="*/ 13 w 13"/>
                <a:gd name="T49" fmla="*/ 1 h 16"/>
                <a:gd name="T50" fmla="*/ 12 w 13"/>
                <a:gd name="T51" fmla="*/ 2 h 16"/>
                <a:gd name="T52" fmla="*/ 11 w 13"/>
                <a:gd name="T5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" h="16">
                  <a:moveTo>
                    <a:pt x="11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9"/>
                    <a:pt x="11" y="9"/>
                    <a:pt x="10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4"/>
                  </a:cubicBezTo>
                  <a:cubicBezTo>
                    <a:pt x="13" y="14"/>
                    <a:pt x="13" y="14"/>
                    <a:pt x="13" y="15"/>
                  </a:cubicBezTo>
                  <a:cubicBezTo>
                    <a:pt x="13" y="15"/>
                    <a:pt x="13" y="15"/>
                    <a:pt x="12" y="16"/>
                  </a:cubicBezTo>
                  <a:cubicBezTo>
                    <a:pt x="12" y="16"/>
                    <a:pt x="12" y="16"/>
                    <a:pt x="1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1" y="16"/>
                    <a:pt x="1" y="15"/>
                  </a:cubicBezTo>
                  <a:cubicBezTo>
                    <a:pt x="0" y="15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3" y="1"/>
                    <a:pt x="13" y="1"/>
                  </a:cubicBezTo>
                  <a:cubicBezTo>
                    <a:pt x="13" y="1"/>
                    <a:pt x="12" y="2"/>
                    <a:pt x="12" y="2"/>
                  </a:cubicBezTo>
                  <a:cubicBezTo>
                    <a:pt x="12" y="2"/>
                    <a:pt x="12" y="2"/>
                    <a:pt x="1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71"/>
            <p:cNvSpPr>
              <a:spLocks/>
            </p:cNvSpPr>
            <p:nvPr/>
          </p:nvSpPr>
          <p:spPr bwMode="auto">
            <a:xfrm>
              <a:off x="1746093" y="3433411"/>
              <a:ext cx="61912" cy="76200"/>
            </a:xfrm>
            <a:custGeom>
              <a:avLst/>
              <a:gdLst>
                <a:gd name="T0" fmla="*/ 12 w 13"/>
                <a:gd name="T1" fmla="*/ 2 h 16"/>
                <a:gd name="T2" fmla="*/ 8 w 13"/>
                <a:gd name="T3" fmla="*/ 2 h 16"/>
                <a:gd name="T4" fmla="*/ 8 w 13"/>
                <a:gd name="T5" fmla="*/ 14 h 16"/>
                <a:gd name="T6" fmla="*/ 8 w 13"/>
                <a:gd name="T7" fmla="*/ 16 h 16"/>
                <a:gd name="T8" fmla="*/ 6 w 13"/>
                <a:gd name="T9" fmla="*/ 16 h 16"/>
                <a:gd name="T10" fmla="*/ 5 w 13"/>
                <a:gd name="T11" fmla="*/ 16 h 16"/>
                <a:gd name="T12" fmla="*/ 5 w 13"/>
                <a:gd name="T13" fmla="*/ 14 h 16"/>
                <a:gd name="T14" fmla="*/ 5 w 13"/>
                <a:gd name="T15" fmla="*/ 2 h 16"/>
                <a:gd name="T16" fmla="*/ 1 w 13"/>
                <a:gd name="T17" fmla="*/ 2 h 16"/>
                <a:gd name="T18" fmla="*/ 0 w 13"/>
                <a:gd name="T19" fmla="*/ 2 h 16"/>
                <a:gd name="T20" fmla="*/ 0 w 13"/>
                <a:gd name="T21" fmla="*/ 1 h 16"/>
                <a:gd name="T22" fmla="*/ 0 w 13"/>
                <a:gd name="T23" fmla="*/ 0 h 16"/>
                <a:gd name="T24" fmla="*/ 1 w 13"/>
                <a:gd name="T25" fmla="*/ 0 h 16"/>
                <a:gd name="T26" fmla="*/ 12 w 13"/>
                <a:gd name="T27" fmla="*/ 0 h 16"/>
                <a:gd name="T28" fmla="*/ 13 w 13"/>
                <a:gd name="T29" fmla="*/ 0 h 16"/>
                <a:gd name="T30" fmla="*/ 13 w 13"/>
                <a:gd name="T31" fmla="*/ 1 h 16"/>
                <a:gd name="T32" fmla="*/ 13 w 13"/>
                <a:gd name="T33" fmla="*/ 2 h 16"/>
                <a:gd name="T34" fmla="*/ 12 w 13"/>
                <a:gd name="T35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" h="16">
                  <a:moveTo>
                    <a:pt x="12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8" y="15"/>
                    <a:pt x="8" y="16"/>
                  </a:cubicBezTo>
                  <a:cubicBezTo>
                    <a:pt x="7" y="16"/>
                    <a:pt x="7" y="16"/>
                    <a:pt x="6" y="16"/>
                  </a:cubicBezTo>
                  <a:cubicBezTo>
                    <a:pt x="6" y="16"/>
                    <a:pt x="6" y="16"/>
                    <a:pt x="5" y="16"/>
                  </a:cubicBezTo>
                  <a:cubicBezTo>
                    <a:pt x="5" y="15"/>
                    <a:pt x="5" y="15"/>
                    <a:pt x="5" y="1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3" y="0"/>
                    <a:pt x="13" y="1"/>
                    <a:pt x="13" y="1"/>
                  </a:cubicBezTo>
                  <a:cubicBezTo>
                    <a:pt x="13" y="1"/>
                    <a:pt x="13" y="2"/>
                    <a:pt x="13" y="2"/>
                  </a:cubicBezTo>
                  <a:cubicBezTo>
                    <a:pt x="13" y="2"/>
                    <a:pt x="12" y="2"/>
                    <a:pt x="1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2"/>
            <p:cNvSpPr>
              <a:spLocks/>
            </p:cNvSpPr>
            <p:nvPr/>
          </p:nvSpPr>
          <p:spPr bwMode="auto">
            <a:xfrm>
              <a:off x="1817530" y="3433411"/>
              <a:ext cx="60325" cy="76200"/>
            </a:xfrm>
            <a:custGeom>
              <a:avLst/>
              <a:gdLst>
                <a:gd name="T0" fmla="*/ 11 w 13"/>
                <a:gd name="T1" fmla="*/ 2 h 16"/>
                <a:gd name="T2" fmla="*/ 4 w 13"/>
                <a:gd name="T3" fmla="*/ 2 h 16"/>
                <a:gd name="T4" fmla="*/ 4 w 13"/>
                <a:gd name="T5" fmla="*/ 6 h 16"/>
                <a:gd name="T6" fmla="*/ 10 w 13"/>
                <a:gd name="T7" fmla="*/ 6 h 16"/>
                <a:gd name="T8" fmla="*/ 12 w 13"/>
                <a:gd name="T9" fmla="*/ 7 h 16"/>
                <a:gd name="T10" fmla="*/ 12 w 13"/>
                <a:gd name="T11" fmla="*/ 7 h 16"/>
                <a:gd name="T12" fmla="*/ 12 w 13"/>
                <a:gd name="T13" fmla="*/ 8 h 16"/>
                <a:gd name="T14" fmla="*/ 10 w 13"/>
                <a:gd name="T15" fmla="*/ 9 h 16"/>
                <a:gd name="T16" fmla="*/ 4 w 13"/>
                <a:gd name="T17" fmla="*/ 9 h 16"/>
                <a:gd name="T18" fmla="*/ 4 w 13"/>
                <a:gd name="T19" fmla="*/ 13 h 16"/>
                <a:gd name="T20" fmla="*/ 11 w 13"/>
                <a:gd name="T21" fmla="*/ 13 h 16"/>
                <a:gd name="T22" fmla="*/ 12 w 13"/>
                <a:gd name="T23" fmla="*/ 14 h 16"/>
                <a:gd name="T24" fmla="*/ 13 w 13"/>
                <a:gd name="T25" fmla="*/ 15 h 16"/>
                <a:gd name="T26" fmla="*/ 12 w 13"/>
                <a:gd name="T27" fmla="*/ 16 h 16"/>
                <a:gd name="T28" fmla="*/ 11 w 13"/>
                <a:gd name="T29" fmla="*/ 16 h 16"/>
                <a:gd name="T30" fmla="*/ 2 w 13"/>
                <a:gd name="T31" fmla="*/ 16 h 16"/>
                <a:gd name="T32" fmla="*/ 1 w 13"/>
                <a:gd name="T33" fmla="*/ 15 h 16"/>
                <a:gd name="T34" fmla="*/ 0 w 13"/>
                <a:gd name="T35" fmla="*/ 14 h 16"/>
                <a:gd name="T36" fmla="*/ 0 w 13"/>
                <a:gd name="T37" fmla="*/ 2 h 16"/>
                <a:gd name="T38" fmla="*/ 0 w 13"/>
                <a:gd name="T39" fmla="*/ 1 h 16"/>
                <a:gd name="T40" fmla="*/ 1 w 13"/>
                <a:gd name="T41" fmla="*/ 0 h 16"/>
                <a:gd name="T42" fmla="*/ 2 w 13"/>
                <a:gd name="T43" fmla="*/ 0 h 16"/>
                <a:gd name="T44" fmla="*/ 11 w 13"/>
                <a:gd name="T45" fmla="*/ 0 h 16"/>
                <a:gd name="T46" fmla="*/ 12 w 13"/>
                <a:gd name="T47" fmla="*/ 0 h 16"/>
                <a:gd name="T48" fmla="*/ 13 w 13"/>
                <a:gd name="T49" fmla="*/ 1 h 16"/>
                <a:gd name="T50" fmla="*/ 12 w 13"/>
                <a:gd name="T51" fmla="*/ 2 h 16"/>
                <a:gd name="T52" fmla="*/ 11 w 13"/>
                <a:gd name="T5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" h="16">
                  <a:moveTo>
                    <a:pt x="11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9"/>
                    <a:pt x="11" y="9"/>
                    <a:pt x="10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4"/>
                  </a:cubicBezTo>
                  <a:cubicBezTo>
                    <a:pt x="13" y="14"/>
                    <a:pt x="13" y="14"/>
                    <a:pt x="13" y="15"/>
                  </a:cubicBezTo>
                  <a:cubicBezTo>
                    <a:pt x="13" y="15"/>
                    <a:pt x="13" y="15"/>
                    <a:pt x="12" y="16"/>
                  </a:cubicBezTo>
                  <a:cubicBezTo>
                    <a:pt x="12" y="16"/>
                    <a:pt x="12" y="16"/>
                    <a:pt x="1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1" y="16"/>
                    <a:pt x="1" y="15"/>
                  </a:cubicBezTo>
                  <a:cubicBezTo>
                    <a:pt x="0" y="15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12" y="0"/>
                    <a:pt x="13" y="1"/>
                    <a:pt x="13" y="1"/>
                  </a:cubicBezTo>
                  <a:cubicBezTo>
                    <a:pt x="13" y="1"/>
                    <a:pt x="12" y="2"/>
                    <a:pt x="12" y="2"/>
                  </a:cubicBezTo>
                  <a:cubicBezTo>
                    <a:pt x="12" y="2"/>
                    <a:pt x="11" y="2"/>
                    <a:pt x="1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3"/>
            <p:cNvSpPr>
              <a:spLocks/>
            </p:cNvSpPr>
            <p:nvPr/>
          </p:nvSpPr>
          <p:spPr bwMode="auto">
            <a:xfrm>
              <a:off x="1882618" y="3428649"/>
              <a:ext cx="61912" cy="80962"/>
            </a:xfrm>
            <a:custGeom>
              <a:avLst/>
              <a:gdLst>
                <a:gd name="T0" fmla="*/ 1 w 13"/>
                <a:gd name="T1" fmla="*/ 14 h 17"/>
                <a:gd name="T2" fmla="*/ 4 w 13"/>
                <a:gd name="T3" fmla="*/ 8 h 17"/>
                <a:gd name="T4" fmla="*/ 1 w 13"/>
                <a:gd name="T5" fmla="*/ 4 h 17"/>
                <a:gd name="T6" fmla="*/ 1 w 13"/>
                <a:gd name="T7" fmla="*/ 3 h 17"/>
                <a:gd name="T8" fmla="*/ 1 w 13"/>
                <a:gd name="T9" fmla="*/ 2 h 17"/>
                <a:gd name="T10" fmla="*/ 1 w 13"/>
                <a:gd name="T11" fmla="*/ 1 h 17"/>
                <a:gd name="T12" fmla="*/ 2 w 13"/>
                <a:gd name="T13" fmla="*/ 0 h 17"/>
                <a:gd name="T14" fmla="*/ 3 w 13"/>
                <a:gd name="T15" fmla="*/ 1 h 17"/>
                <a:gd name="T16" fmla="*/ 4 w 13"/>
                <a:gd name="T17" fmla="*/ 2 h 17"/>
                <a:gd name="T18" fmla="*/ 7 w 13"/>
                <a:gd name="T19" fmla="*/ 6 h 17"/>
                <a:gd name="T20" fmla="*/ 9 w 13"/>
                <a:gd name="T21" fmla="*/ 2 h 17"/>
                <a:gd name="T22" fmla="*/ 10 w 13"/>
                <a:gd name="T23" fmla="*/ 1 h 17"/>
                <a:gd name="T24" fmla="*/ 10 w 13"/>
                <a:gd name="T25" fmla="*/ 1 h 17"/>
                <a:gd name="T26" fmla="*/ 11 w 13"/>
                <a:gd name="T27" fmla="*/ 1 h 17"/>
                <a:gd name="T28" fmla="*/ 11 w 13"/>
                <a:gd name="T29" fmla="*/ 0 h 17"/>
                <a:gd name="T30" fmla="*/ 12 w 13"/>
                <a:gd name="T31" fmla="*/ 1 h 17"/>
                <a:gd name="T32" fmla="*/ 13 w 13"/>
                <a:gd name="T33" fmla="*/ 2 h 17"/>
                <a:gd name="T34" fmla="*/ 12 w 13"/>
                <a:gd name="T35" fmla="*/ 4 h 17"/>
                <a:gd name="T36" fmla="*/ 9 w 13"/>
                <a:gd name="T37" fmla="*/ 8 h 17"/>
                <a:gd name="T38" fmla="*/ 12 w 13"/>
                <a:gd name="T39" fmla="*/ 14 h 17"/>
                <a:gd name="T40" fmla="*/ 13 w 13"/>
                <a:gd name="T41" fmla="*/ 15 h 17"/>
                <a:gd name="T42" fmla="*/ 13 w 13"/>
                <a:gd name="T43" fmla="*/ 16 h 17"/>
                <a:gd name="T44" fmla="*/ 13 w 13"/>
                <a:gd name="T45" fmla="*/ 17 h 17"/>
                <a:gd name="T46" fmla="*/ 12 w 13"/>
                <a:gd name="T47" fmla="*/ 17 h 17"/>
                <a:gd name="T48" fmla="*/ 11 w 13"/>
                <a:gd name="T49" fmla="*/ 17 h 17"/>
                <a:gd name="T50" fmla="*/ 11 w 13"/>
                <a:gd name="T51" fmla="*/ 17 h 17"/>
                <a:gd name="T52" fmla="*/ 10 w 13"/>
                <a:gd name="T53" fmla="*/ 17 h 17"/>
                <a:gd name="T54" fmla="*/ 9 w 13"/>
                <a:gd name="T55" fmla="*/ 15 h 17"/>
                <a:gd name="T56" fmla="*/ 6 w 13"/>
                <a:gd name="T57" fmla="*/ 11 h 17"/>
                <a:gd name="T58" fmla="*/ 3 w 13"/>
                <a:gd name="T59" fmla="*/ 16 h 17"/>
                <a:gd name="T60" fmla="*/ 3 w 13"/>
                <a:gd name="T61" fmla="*/ 16 h 17"/>
                <a:gd name="T62" fmla="*/ 3 w 13"/>
                <a:gd name="T63" fmla="*/ 17 h 17"/>
                <a:gd name="T64" fmla="*/ 2 w 13"/>
                <a:gd name="T65" fmla="*/ 17 h 17"/>
                <a:gd name="T66" fmla="*/ 1 w 13"/>
                <a:gd name="T67" fmla="*/ 17 h 17"/>
                <a:gd name="T68" fmla="*/ 0 w 13"/>
                <a:gd name="T69" fmla="*/ 17 h 17"/>
                <a:gd name="T70" fmla="*/ 0 w 13"/>
                <a:gd name="T71" fmla="*/ 16 h 17"/>
                <a:gd name="T72" fmla="*/ 1 w 13"/>
                <a:gd name="T73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" h="17">
                  <a:moveTo>
                    <a:pt x="1" y="14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3" y="1"/>
                    <a:pt x="4" y="2"/>
                    <a:pt x="4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10" y="2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1"/>
                    <a:pt x="12" y="1"/>
                  </a:cubicBezTo>
                  <a:cubicBezTo>
                    <a:pt x="12" y="1"/>
                    <a:pt x="13" y="1"/>
                    <a:pt x="13" y="2"/>
                  </a:cubicBezTo>
                  <a:cubicBezTo>
                    <a:pt x="13" y="2"/>
                    <a:pt x="12" y="3"/>
                    <a:pt x="12" y="4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3" y="15"/>
                    <a:pt x="13" y="15"/>
                  </a:cubicBezTo>
                  <a:cubicBezTo>
                    <a:pt x="13" y="15"/>
                    <a:pt x="13" y="16"/>
                    <a:pt x="13" y="16"/>
                  </a:cubicBezTo>
                  <a:cubicBezTo>
                    <a:pt x="13" y="16"/>
                    <a:pt x="13" y="16"/>
                    <a:pt x="13" y="17"/>
                  </a:cubicBezTo>
                  <a:cubicBezTo>
                    <a:pt x="13" y="17"/>
                    <a:pt x="12" y="17"/>
                    <a:pt x="12" y="17"/>
                  </a:cubicBezTo>
                  <a:cubicBezTo>
                    <a:pt x="12" y="17"/>
                    <a:pt x="12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6"/>
                    <a:pt x="10" y="16"/>
                    <a:pt x="9" y="15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7"/>
                    <a:pt x="3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1" y="17"/>
                  </a:cubicBezTo>
                  <a:cubicBezTo>
                    <a:pt x="1" y="17"/>
                    <a:pt x="1" y="17"/>
                    <a:pt x="0" y="17"/>
                  </a:cubicBezTo>
                  <a:cubicBezTo>
                    <a:pt x="0" y="17"/>
                    <a:pt x="0" y="16"/>
                    <a:pt x="0" y="16"/>
                  </a:cubicBezTo>
                  <a:cubicBezTo>
                    <a:pt x="0" y="15"/>
                    <a:pt x="0" y="15"/>
                    <a:pt x="1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4"/>
            <p:cNvSpPr>
              <a:spLocks/>
            </p:cNvSpPr>
            <p:nvPr/>
          </p:nvSpPr>
          <p:spPr bwMode="auto">
            <a:xfrm>
              <a:off x="1949293" y="3433411"/>
              <a:ext cx="60325" cy="76200"/>
            </a:xfrm>
            <a:custGeom>
              <a:avLst/>
              <a:gdLst>
                <a:gd name="T0" fmla="*/ 12 w 13"/>
                <a:gd name="T1" fmla="*/ 2 h 16"/>
                <a:gd name="T2" fmla="*/ 8 w 13"/>
                <a:gd name="T3" fmla="*/ 2 h 16"/>
                <a:gd name="T4" fmla="*/ 8 w 13"/>
                <a:gd name="T5" fmla="*/ 14 h 16"/>
                <a:gd name="T6" fmla="*/ 8 w 13"/>
                <a:gd name="T7" fmla="*/ 16 h 16"/>
                <a:gd name="T8" fmla="*/ 6 w 13"/>
                <a:gd name="T9" fmla="*/ 16 h 16"/>
                <a:gd name="T10" fmla="*/ 5 w 13"/>
                <a:gd name="T11" fmla="*/ 16 h 16"/>
                <a:gd name="T12" fmla="*/ 5 w 13"/>
                <a:gd name="T13" fmla="*/ 14 h 16"/>
                <a:gd name="T14" fmla="*/ 5 w 13"/>
                <a:gd name="T15" fmla="*/ 2 h 16"/>
                <a:gd name="T16" fmla="*/ 1 w 13"/>
                <a:gd name="T17" fmla="*/ 2 h 16"/>
                <a:gd name="T18" fmla="*/ 0 w 13"/>
                <a:gd name="T19" fmla="*/ 2 h 16"/>
                <a:gd name="T20" fmla="*/ 0 w 13"/>
                <a:gd name="T21" fmla="*/ 1 h 16"/>
                <a:gd name="T22" fmla="*/ 0 w 13"/>
                <a:gd name="T23" fmla="*/ 0 h 16"/>
                <a:gd name="T24" fmla="*/ 1 w 13"/>
                <a:gd name="T25" fmla="*/ 0 h 16"/>
                <a:gd name="T26" fmla="*/ 12 w 13"/>
                <a:gd name="T27" fmla="*/ 0 h 16"/>
                <a:gd name="T28" fmla="*/ 13 w 13"/>
                <a:gd name="T29" fmla="*/ 0 h 16"/>
                <a:gd name="T30" fmla="*/ 13 w 13"/>
                <a:gd name="T31" fmla="*/ 1 h 16"/>
                <a:gd name="T32" fmla="*/ 13 w 13"/>
                <a:gd name="T33" fmla="*/ 2 h 16"/>
                <a:gd name="T34" fmla="*/ 12 w 13"/>
                <a:gd name="T35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" h="16">
                  <a:moveTo>
                    <a:pt x="12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8" y="15"/>
                    <a:pt x="8" y="16"/>
                  </a:cubicBezTo>
                  <a:cubicBezTo>
                    <a:pt x="7" y="16"/>
                    <a:pt x="7" y="16"/>
                    <a:pt x="6" y="16"/>
                  </a:cubicBezTo>
                  <a:cubicBezTo>
                    <a:pt x="6" y="16"/>
                    <a:pt x="6" y="16"/>
                    <a:pt x="5" y="16"/>
                  </a:cubicBezTo>
                  <a:cubicBezTo>
                    <a:pt x="5" y="15"/>
                    <a:pt x="5" y="15"/>
                    <a:pt x="5" y="1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3" y="0"/>
                    <a:pt x="13" y="1"/>
                    <a:pt x="13" y="1"/>
                  </a:cubicBezTo>
                  <a:cubicBezTo>
                    <a:pt x="13" y="1"/>
                    <a:pt x="13" y="2"/>
                    <a:pt x="13" y="2"/>
                  </a:cubicBezTo>
                  <a:cubicBezTo>
                    <a:pt x="13" y="2"/>
                    <a:pt x="12" y="2"/>
                    <a:pt x="1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5"/>
            <p:cNvSpPr>
              <a:spLocks noEditPoints="1"/>
            </p:cNvSpPr>
            <p:nvPr/>
          </p:nvSpPr>
          <p:spPr bwMode="auto">
            <a:xfrm>
              <a:off x="1323818" y="2498374"/>
              <a:ext cx="55562" cy="80962"/>
            </a:xfrm>
            <a:custGeom>
              <a:avLst/>
              <a:gdLst>
                <a:gd name="T0" fmla="*/ 6 w 12"/>
                <a:gd name="T1" fmla="*/ 10 h 17"/>
                <a:gd name="T2" fmla="*/ 3 w 12"/>
                <a:gd name="T3" fmla="*/ 10 h 17"/>
                <a:gd name="T4" fmla="*/ 3 w 12"/>
                <a:gd name="T5" fmla="*/ 15 h 17"/>
                <a:gd name="T6" fmla="*/ 2 w 12"/>
                <a:gd name="T7" fmla="*/ 16 h 17"/>
                <a:gd name="T8" fmla="*/ 1 w 12"/>
                <a:gd name="T9" fmla="*/ 17 h 17"/>
                <a:gd name="T10" fmla="*/ 0 w 12"/>
                <a:gd name="T11" fmla="*/ 16 h 17"/>
                <a:gd name="T12" fmla="*/ 0 w 12"/>
                <a:gd name="T13" fmla="*/ 15 h 17"/>
                <a:gd name="T14" fmla="*/ 0 w 12"/>
                <a:gd name="T15" fmla="*/ 2 h 17"/>
                <a:gd name="T16" fmla="*/ 0 w 12"/>
                <a:gd name="T17" fmla="*/ 1 h 17"/>
                <a:gd name="T18" fmla="*/ 2 w 12"/>
                <a:gd name="T19" fmla="*/ 0 h 17"/>
                <a:gd name="T20" fmla="*/ 6 w 12"/>
                <a:gd name="T21" fmla="*/ 0 h 17"/>
                <a:gd name="T22" fmla="*/ 9 w 12"/>
                <a:gd name="T23" fmla="*/ 0 h 17"/>
                <a:gd name="T24" fmla="*/ 11 w 12"/>
                <a:gd name="T25" fmla="*/ 1 h 17"/>
                <a:gd name="T26" fmla="*/ 12 w 12"/>
                <a:gd name="T27" fmla="*/ 3 h 17"/>
                <a:gd name="T28" fmla="*/ 12 w 12"/>
                <a:gd name="T29" fmla="*/ 5 h 17"/>
                <a:gd name="T30" fmla="*/ 10 w 12"/>
                <a:gd name="T31" fmla="*/ 9 h 17"/>
                <a:gd name="T32" fmla="*/ 6 w 12"/>
                <a:gd name="T33" fmla="*/ 10 h 17"/>
                <a:gd name="T34" fmla="*/ 5 w 12"/>
                <a:gd name="T35" fmla="*/ 3 h 17"/>
                <a:gd name="T36" fmla="*/ 3 w 12"/>
                <a:gd name="T37" fmla="*/ 3 h 17"/>
                <a:gd name="T38" fmla="*/ 3 w 12"/>
                <a:gd name="T39" fmla="*/ 7 h 17"/>
                <a:gd name="T40" fmla="*/ 5 w 12"/>
                <a:gd name="T41" fmla="*/ 7 h 17"/>
                <a:gd name="T42" fmla="*/ 7 w 12"/>
                <a:gd name="T43" fmla="*/ 7 h 17"/>
                <a:gd name="T44" fmla="*/ 8 w 12"/>
                <a:gd name="T45" fmla="*/ 6 h 17"/>
                <a:gd name="T46" fmla="*/ 9 w 12"/>
                <a:gd name="T47" fmla="*/ 5 h 17"/>
                <a:gd name="T48" fmla="*/ 8 w 12"/>
                <a:gd name="T49" fmla="*/ 3 h 17"/>
                <a:gd name="T50" fmla="*/ 5 w 12"/>
                <a:gd name="T51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" h="17">
                  <a:moveTo>
                    <a:pt x="6" y="10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6"/>
                    <a:pt x="2" y="16"/>
                  </a:cubicBezTo>
                  <a:cubicBezTo>
                    <a:pt x="2" y="16"/>
                    <a:pt x="2" y="17"/>
                    <a:pt x="1" y="17"/>
                  </a:cubicBezTo>
                  <a:cubicBezTo>
                    <a:pt x="1" y="17"/>
                    <a:pt x="0" y="16"/>
                    <a:pt x="0" y="16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9" y="1"/>
                    <a:pt x="10" y="1"/>
                    <a:pt x="11" y="1"/>
                  </a:cubicBezTo>
                  <a:cubicBezTo>
                    <a:pt x="11" y="2"/>
                    <a:pt x="11" y="2"/>
                    <a:pt x="12" y="3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12" y="7"/>
                    <a:pt x="12" y="8"/>
                    <a:pt x="10" y="9"/>
                  </a:cubicBezTo>
                  <a:cubicBezTo>
                    <a:pt x="9" y="10"/>
                    <a:pt x="8" y="10"/>
                    <a:pt x="6" y="10"/>
                  </a:cubicBezTo>
                  <a:close/>
                  <a:moveTo>
                    <a:pt x="5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8" y="7"/>
                    <a:pt x="8" y="7"/>
                    <a:pt x="8" y="6"/>
                  </a:cubicBezTo>
                  <a:cubicBezTo>
                    <a:pt x="9" y="6"/>
                    <a:pt x="9" y="6"/>
                    <a:pt x="9" y="5"/>
                  </a:cubicBezTo>
                  <a:cubicBezTo>
                    <a:pt x="9" y="4"/>
                    <a:pt x="8" y="4"/>
                    <a:pt x="8" y="3"/>
                  </a:cubicBezTo>
                  <a:cubicBezTo>
                    <a:pt x="8" y="3"/>
                    <a:pt x="7" y="3"/>
                    <a:pt x="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6"/>
            <p:cNvSpPr>
              <a:spLocks/>
            </p:cNvSpPr>
            <p:nvPr/>
          </p:nvSpPr>
          <p:spPr bwMode="auto">
            <a:xfrm>
              <a:off x="1393668" y="2498374"/>
              <a:ext cx="61912" cy="80962"/>
            </a:xfrm>
            <a:custGeom>
              <a:avLst/>
              <a:gdLst>
                <a:gd name="T0" fmla="*/ 0 w 13"/>
                <a:gd name="T1" fmla="*/ 10 h 17"/>
                <a:gd name="T2" fmla="*/ 0 w 13"/>
                <a:gd name="T3" fmla="*/ 2 h 17"/>
                <a:gd name="T4" fmla="*/ 0 w 13"/>
                <a:gd name="T5" fmla="*/ 0 h 17"/>
                <a:gd name="T6" fmla="*/ 1 w 13"/>
                <a:gd name="T7" fmla="*/ 0 h 17"/>
                <a:gd name="T8" fmla="*/ 3 w 13"/>
                <a:gd name="T9" fmla="*/ 0 h 17"/>
                <a:gd name="T10" fmla="*/ 3 w 13"/>
                <a:gd name="T11" fmla="*/ 2 h 17"/>
                <a:gd name="T12" fmla="*/ 3 w 13"/>
                <a:gd name="T13" fmla="*/ 10 h 17"/>
                <a:gd name="T14" fmla="*/ 3 w 13"/>
                <a:gd name="T15" fmla="*/ 12 h 17"/>
                <a:gd name="T16" fmla="*/ 4 w 13"/>
                <a:gd name="T17" fmla="*/ 13 h 17"/>
                <a:gd name="T18" fmla="*/ 7 w 13"/>
                <a:gd name="T19" fmla="*/ 14 h 17"/>
                <a:gd name="T20" fmla="*/ 9 w 13"/>
                <a:gd name="T21" fmla="*/ 13 h 17"/>
                <a:gd name="T22" fmla="*/ 10 w 13"/>
                <a:gd name="T23" fmla="*/ 10 h 17"/>
                <a:gd name="T24" fmla="*/ 10 w 13"/>
                <a:gd name="T25" fmla="*/ 2 h 17"/>
                <a:gd name="T26" fmla="*/ 11 w 13"/>
                <a:gd name="T27" fmla="*/ 0 h 17"/>
                <a:gd name="T28" fmla="*/ 12 w 13"/>
                <a:gd name="T29" fmla="*/ 0 h 17"/>
                <a:gd name="T30" fmla="*/ 13 w 13"/>
                <a:gd name="T31" fmla="*/ 0 h 17"/>
                <a:gd name="T32" fmla="*/ 13 w 13"/>
                <a:gd name="T33" fmla="*/ 2 h 17"/>
                <a:gd name="T34" fmla="*/ 13 w 13"/>
                <a:gd name="T35" fmla="*/ 10 h 17"/>
                <a:gd name="T36" fmla="*/ 13 w 13"/>
                <a:gd name="T37" fmla="*/ 13 h 17"/>
                <a:gd name="T38" fmla="*/ 12 w 13"/>
                <a:gd name="T39" fmla="*/ 15 h 17"/>
                <a:gd name="T40" fmla="*/ 10 w 13"/>
                <a:gd name="T41" fmla="*/ 16 h 17"/>
                <a:gd name="T42" fmla="*/ 7 w 13"/>
                <a:gd name="T43" fmla="*/ 17 h 17"/>
                <a:gd name="T44" fmla="*/ 4 w 13"/>
                <a:gd name="T45" fmla="*/ 16 h 17"/>
                <a:gd name="T46" fmla="*/ 1 w 13"/>
                <a:gd name="T47" fmla="*/ 15 h 17"/>
                <a:gd name="T48" fmla="*/ 0 w 13"/>
                <a:gd name="T49" fmla="*/ 13 h 17"/>
                <a:gd name="T50" fmla="*/ 0 w 13"/>
                <a:gd name="T51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" h="17">
                  <a:moveTo>
                    <a:pt x="0" y="1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4"/>
                    <a:pt x="6" y="14"/>
                    <a:pt x="7" y="14"/>
                  </a:cubicBezTo>
                  <a:cubicBezTo>
                    <a:pt x="8" y="14"/>
                    <a:pt x="9" y="14"/>
                    <a:pt x="9" y="13"/>
                  </a:cubicBezTo>
                  <a:cubicBezTo>
                    <a:pt x="10" y="12"/>
                    <a:pt x="10" y="11"/>
                    <a:pt x="10" y="1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1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3" y="1"/>
                    <a:pt x="13" y="1"/>
                    <a:pt x="13" y="2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1"/>
                    <a:pt x="13" y="12"/>
                    <a:pt x="13" y="13"/>
                  </a:cubicBezTo>
                  <a:cubicBezTo>
                    <a:pt x="13" y="14"/>
                    <a:pt x="12" y="14"/>
                    <a:pt x="12" y="15"/>
                  </a:cubicBezTo>
                  <a:cubicBezTo>
                    <a:pt x="11" y="16"/>
                    <a:pt x="10" y="16"/>
                    <a:pt x="10" y="16"/>
                  </a:cubicBezTo>
                  <a:cubicBezTo>
                    <a:pt x="9" y="16"/>
                    <a:pt x="8" y="17"/>
                    <a:pt x="7" y="17"/>
                  </a:cubicBezTo>
                  <a:cubicBezTo>
                    <a:pt x="6" y="17"/>
                    <a:pt x="5" y="16"/>
                    <a:pt x="4" y="16"/>
                  </a:cubicBezTo>
                  <a:cubicBezTo>
                    <a:pt x="3" y="16"/>
                    <a:pt x="2" y="15"/>
                    <a:pt x="1" y="15"/>
                  </a:cubicBezTo>
                  <a:cubicBezTo>
                    <a:pt x="1" y="14"/>
                    <a:pt x="0" y="14"/>
                    <a:pt x="0" y="13"/>
                  </a:cubicBezTo>
                  <a:cubicBezTo>
                    <a:pt x="0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7"/>
            <p:cNvSpPr>
              <a:spLocks/>
            </p:cNvSpPr>
            <p:nvPr/>
          </p:nvSpPr>
          <p:spPr bwMode="auto">
            <a:xfrm>
              <a:off x="1465105" y="2498374"/>
              <a:ext cx="65087" cy="80962"/>
            </a:xfrm>
            <a:custGeom>
              <a:avLst/>
              <a:gdLst>
                <a:gd name="T0" fmla="*/ 13 w 14"/>
                <a:gd name="T1" fmla="*/ 3 h 17"/>
                <a:gd name="T2" fmla="*/ 9 w 14"/>
                <a:gd name="T3" fmla="*/ 3 h 17"/>
                <a:gd name="T4" fmla="*/ 9 w 14"/>
                <a:gd name="T5" fmla="*/ 15 h 17"/>
                <a:gd name="T6" fmla="*/ 9 w 14"/>
                <a:gd name="T7" fmla="*/ 16 h 17"/>
                <a:gd name="T8" fmla="*/ 7 w 14"/>
                <a:gd name="T9" fmla="*/ 17 h 17"/>
                <a:gd name="T10" fmla="*/ 6 w 14"/>
                <a:gd name="T11" fmla="*/ 16 h 17"/>
                <a:gd name="T12" fmla="*/ 6 w 14"/>
                <a:gd name="T13" fmla="*/ 15 h 17"/>
                <a:gd name="T14" fmla="*/ 6 w 14"/>
                <a:gd name="T15" fmla="*/ 3 h 17"/>
                <a:gd name="T16" fmla="*/ 2 w 14"/>
                <a:gd name="T17" fmla="*/ 3 h 17"/>
                <a:gd name="T18" fmla="*/ 1 w 14"/>
                <a:gd name="T19" fmla="*/ 2 h 17"/>
                <a:gd name="T20" fmla="*/ 0 w 14"/>
                <a:gd name="T21" fmla="*/ 1 h 17"/>
                <a:gd name="T22" fmla="*/ 1 w 14"/>
                <a:gd name="T23" fmla="*/ 0 h 17"/>
                <a:gd name="T24" fmla="*/ 2 w 14"/>
                <a:gd name="T25" fmla="*/ 0 h 17"/>
                <a:gd name="T26" fmla="*/ 13 w 14"/>
                <a:gd name="T27" fmla="*/ 0 h 17"/>
                <a:gd name="T28" fmla="*/ 14 w 14"/>
                <a:gd name="T29" fmla="*/ 0 h 17"/>
                <a:gd name="T30" fmla="*/ 14 w 14"/>
                <a:gd name="T31" fmla="*/ 1 h 17"/>
                <a:gd name="T32" fmla="*/ 14 w 14"/>
                <a:gd name="T33" fmla="*/ 2 h 17"/>
                <a:gd name="T34" fmla="*/ 13 w 14"/>
                <a:gd name="T35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17">
                  <a:moveTo>
                    <a:pt x="1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6"/>
                    <a:pt x="9" y="16"/>
                  </a:cubicBezTo>
                  <a:cubicBezTo>
                    <a:pt x="8" y="16"/>
                    <a:pt x="8" y="17"/>
                    <a:pt x="7" y="17"/>
                  </a:cubicBezTo>
                  <a:cubicBezTo>
                    <a:pt x="7" y="17"/>
                    <a:pt x="6" y="16"/>
                    <a:pt x="6" y="16"/>
                  </a:cubicBezTo>
                  <a:cubicBezTo>
                    <a:pt x="6" y="16"/>
                    <a:pt x="6" y="15"/>
                    <a:pt x="6" y="1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3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3"/>
                    <a:pt x="13" y="3"/>
                    <a:pt x="13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8"/>
            <p:cNvSpPr>
              <a:spLocks/>
            </p:cNvSpPr>
            <p:nvPr/>
          </p:nvSpPr>
          <p:spPr bwMode="auto">
            <a:xfrm>
              <a:off x="1563530" y="2498374"/>
              <a:ext cx="60325" cy="80962"/>
            </a:xfrm>
            <a:custGeom>
              <a:avLst/>
              <a:gdLst>
                <a:gd name="T0" fmla="*/ 5 w 13"/>
                <a:gd name="T1" fmla="*/ 15 h 17"/>
                <a:gd name="T2" fmla="*/ 5 w 13"/>
                <a:gd name="T3" fmla="*/ 9 h 17"/>
                <a:gd name="T4" fmla="*/ 1 w 13"/>
                <a:gd name="T5" fmla="*/ 3 h 17"/>
                <a:gd name="T6" fmla="*/ 0 w 13"/>
                <a:gd name="T7" fmla="*/ 2 h 17"/>
                <a:gd name="T8" fmla="*/ 0 w 13"/>
                <a:gd name="T9" fmla="*/ 1 h 17"/>
                <a:gd name="T10" fmla="*/ 0 w 13"/>
                <a:gd name="T11" fmla="*/ 0 h 17"/>
                <a:gd name="T12" fmla="*/ 1 w 13"/>
                <a:gd name="T13" fmla="*/ 0 h 17"/>
                <a:gd name="T14" fmla="*/ 2 w 13"/>
                <a:gd name="T15" fmla="*/ 0 h 17"/>
                <a:gd name="T16" fmla="*/ 3 w 13"/>
                <a:gd name="T17" fmla="*/ 2 h 17"/>
                <a:gd name="T18" fmla="*/ 6 w 13"/>
                <a:gd name="T19" fmla="*/ 7 h 17"/>
                <a:gd name="T20" fmla="*/ 9 w 13"/>
                <a:gd name="T21" fmla="*/ 2 h 17"/>
                <a:gd name="T22" fmla="*/ 10 w 13"/>
                <a:gd name="T23" fmla="*/ 1 h 17"/>
                <a:gd name="T24" fmla="*/ 10 w 13"/>
                <a:gd name="T25" fmla="*/ 0 h 17"/>
                <a:gd name="T26" fmla="*/ 11 w 13"/>
                <a:gd name="T27" fmla="*/ 0 h 17"/>
                <a:gd name="T28" fmla="*/ 11 w 13"/>
                <a:gd name="T29" fmla="*/ 0 h 17"/>
                <a:gd name="T30" fmla="*/ 12 w 13"/>
                <a:gd name="T31" fmla="*/ 0 h 17"/>
                <a:gd name="T32" fmla="*/ 13 w 13"/>
                <a:gd name="T33" fmla="*/ 1 h 17"/>
                <a:gd name="T34" fmla="*/ 13 w 13"/>
                <a:gd name="T35" fmla="*/ 2 h 17"/>
                <a:gd name="T36" fmla="*/ 12 w 13"/>
                <a:gd name="T37" fmla="*/ 3 h 17"/>
                <a:gd name="T38" fmla="*/ 8 w 13"/>
                <a:gd name="T39" fmla="*/ 9 h 17"/>
                <a:gd name="T40" fmla="*/ 8 w 13"/>
                <a:gd name="T41" fmla="*/ 15 h 17"/>
                <a:gd name="T42" fmla="*/ 7 w 13"/>
                <a:gd name="T43" fmla="*/ 16 h 17"/>
                <a:gd name="T44" fmla="*/ 6 w 13"/>
                <a:gd name="T45" fmla="*/ 17 h 17"/>
                <a:gd name="T46" fmla="*/ 5 w 13"/>
                <a:gd name="T47" fmla="*/ 16 h 17"/>
                <a:gd name="T48" fmla="*/ 5 w 13"/>
                <a:gd name="T4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" h="17">
                  <a:moveTo>
                    <a:pt x="5" y="15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1"/>
                    <a:pt x="3" y="2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1"/>
                    <a:pt x="13" y="1"/>
                  </a:cubicBezTo>
                  <a:cubicBezTo>
                    <a:pt x="13" y="1"/>
                    <a:pt x="13" y="2"/>
                    <a:pt x="13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6"/>
                    <a:pt x="7" y="16"/>
                  </a:cubicBezTo>
                  <a:cubicBezTo>
                    <a:pt x="7" y="16"/>
                    <a:pt x="7" y="17"/>
                    <a:pt x="6" y="17"/>
                  </a:cubicBezTo>
                  <a:cubicBezTo>
                    <a:pt x="6" y="17"/>
                    <a:pt x="5" y="16"/>
                    <a:pt x="5" y="16"/>
                  </a:cubicBezTo>
                  <a:cubicBezTo>
                    <a:pt x="5" y="16"/>
                    <a:pt x="5" y="15"/>
                    <a:pt x="5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9"/>
            <p:cNvSpPr>
              <a:spLocks noEditPoints="1"/>
            </p:cNvSpPr>
            <p:nvPr/>
          </p:nvSpPr>
          <p:spPr bwMode="auto">
            <a:xfrm>
              <a:off x="1628618" y="2498374"/>
              <a:ext cx="76200" cy="80962"/>
            </a:xfrm>
            <a:custGeom>
              <a:avLst/>
              <a:gdLst>
                <a:gd name="T0" fmla="*/ 8 w 16"/>
                <a:gd name="T1" fmla="*/ 0 h 17"/>
                <a:gd name="T2" fmla="*/ 12 w 16"/>
                <a:gd name="T3" fmla="*/ 1 h 17"/>
                <a:gd name="T4" fmla="*/ 15 w 16"/>
                <a:gd name="T5" fmla="*/ 4 h 17"/>
                <a:gd name="T6" fmla="*/ 16 w 16"/>
                <a:gd name="T7" fmla="*/ 8 h 17"/>
                <a:gd name="T8" fmla="*/ 16 w 16"/>
                <a:gd name="T9" fmla="*/ 12 h 17"/>
                <a:gd name="T10" fmla="*/ 14 w 16"/>
                <a:gd name="T11" fmla="*/ 14 h 17"/>
                <a:gd name="T12" fmla="*/ 11 w 16"/>
                <a:gd name="T13" fmla="*/ 16 h 17"/>
                <a:gd name="T14" fmla="*/ 8 w 16"/>
                <a:gd name="T15" fmla="*/ 17 h 17"/>
                <a:gd name="T16" fmla="*/ 5 w 16"/>
                <a:gd name="T17" fmla="*/ 16 h 17"/>
                <a:gd name="T18" fmla="*/ 2 w 16"/>
                <a:gd name="T19" fmla="*/ 14 h 17"/>
                <a:gd name="T20" fmla="*/ 1 w 16"/>
                <a:gd name="T21" fmla="*/ 12 h 17"/>
                <a:gd name="T22" fmla="*/ 0 w 16"/>
                <a:gd name="T23" fmla="*/ 8 h 17"/>
                <a:gd name="T24" fmla="*/ 1 w 16"/>
                <a:gd name="T25" fmla="*/ 5 h 17"/>
                <a:gd name="T26" fmla="*/ 2 w 16"/>
                <a:gd name="T27" fmla="*/ 2 h 17"/>
                <a:gd name="T28" fmla="*/ 5 w 16"/>
                <a:gd name="T29" fmla="*/ 0 h 17"/>
                <a:gd name="T30" fmla="*/ 8 w 16"/>
                <a:gd name="T31" fmla="*/ 0 h 17"/>
                <a:gd name="T32" fmla="*/ 13 w 16"/>
                <a:gd name="T33" fmla="*/ 8 h 17"/>
                <a:gd name="T34" fmla="*/ 12 w 16"/>
                <a:gd name="T35" fmla="*/ 5 h 17"/>
                <a:gd name="T36" fmla="*/ 10 w 16"/>
                <a:gd name="T37" fmla="*/ 3 h 17"/>
                <a:gd name="T38" fmla="*/ 8 w 16"/>
                <a:gd name="T39" fmla="*/ 2 h 17"/>
                <a:gd name="T40" fmla="*/ 6 w 16"/>
                <a:gd name="T41" fmla="*/ 3 h 17"/>
                <a:gd name="T42" fmla="*/ 5 w 16"/>
                <a:gd name="T43" fmla="*/ 4 h 17"/>
                <a:gd name="T44" fmla="*/ 4 w 16"/>
                <a:gd name="T45" fmla="*/ 6 h 17"/>
                <a:gd name="T46" fmla="*/ 3 w 16"/>
                <a:gd name="T47" fmla="*/ 8 h 17"/>
                <a:gd name="T48" fmla="*/ 4 w 16"/>
                <a:gd name="T49" fmla="*/ 11 h 17"/>
                <a:gd name="T50" fmla="*/ 5 w 16"/>
                <a:gd name="T51" fmla="*/ 12 h 17"/>
                <a:gd name="T52" fmla="*/ 6 w 16"/>
                <a:gd name="T53" fmla="*/ 14 h 17"/>
                <a:gd name="T54" fmla="*/ 8 w 16"/>
                <a:gd name="T55" fmla="*/ 14 h 17"/>
                <a:gd name="T56" fmla="*/ 10 w 16"/>
                <a:gd name="T57" fmla="*/ 13 h 17"/>
                <a:gd name="T58" fmla="*/ 12 w 16"/>
                <a:gd name="T59" fmla="*/ 11 h 17"/>
                <a:gd name="T60" fmla="*/ 13 w 16"/>
                <a:gd name="T61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" h="17">
                  <a:moveTo>
                    <a:pt x="8" y="0"/>
                  </a:moveTo>
                  <a:cubicBezTo>
                    <a:pt x="10" y="0"/>
                    <a:pt x="11" y="0"/>
                    <a:pt x="12" y="1"/>
                  </a:cubicBezTo>
                  <a:cubicBezTo>
                    <a:pt x="14" y="1"/>
                    <a:pt x="14" y="2"/>
                    <a:pt x="15" y="4"/>
                  </a:cubicBezTo>
                  <a:cubicBezTo>
                    <a:pt x="16" y="5"/>
                    <a:pt x="16" y="6"/>
                    <a:pt x="16" y="8"/>
                  </a:cubicBezTo>
                  <a:cubicBezTo>
                    <a:pt x="16" y="9"/>
                    <a:pt x="16" y="11"/>
                    <a:pt x="16" y="12"/>
                  </a:cubicBezTo>
                  <a:cubicBezTo>
                    <a:pt x="15" y="13"/>
                    <a:pt x="15" y="13"/>
                    <a:pt x="14" y="14"/>
                  </a:cubicBezTo>
                  <a:cubicBezTo>
                    <a:pt x="13" y="15"/>
                    <a:pt x="12" y="16"/>
                    <a:pt x="11" y="16"/>
                  </a:cubicBezTo>
                  <a:cubicBezTo>
                    <a:pt x="10" y="16"/>
                    <a:pt x="9" y="17"/>
                    <a:pt x="8" y="17"/>
                  </a:cubicBezTo>
                  <a:cubicBezTo>
                    <a:pt x="7" y="17"/>
                    <a:pt x="6" y="16"/>
                    <a:pt x="5" y="16"/>
                  </a:cubicBezTo>
                  <a:cubicBezTo>
                    <a:pt x="4" y="16"/>
                    <a:pt x="3" y="15"/>
                    <a:pt x="2" y="14"/>
                  </a:cubicBezTo>
                  <a:cubicBezTo>
                    <a:pt x="1" y="13"/>
                    <a:pt x="1" y="13"/>
                    <a:pt x="1" y="12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" y="4"/>
                    <a:pt x="2" y="3"/>
                    <a:pt x="2" y="2"/>
                  </a:cubicBezTo>
                  <a:cubicBezTo>
                    <a:pt x="3" y="1"/>
                    <a:pt x="4" y="1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lose/>
                  <a:moveTo>
                    <a:pt x="13" y="8"/>
                  </a:moveTo>
                  <a:cubicBezTo>
                    <a:pt x="13" y="7"/>
                    <a:pt x="13" y="6"/>
                    <a:pt x="12" y="5"/>
                  </a:cubicBezTo>
                  <a:cubicBezTo>
                    <a:pt x="12" y="4"/>
                    <a:pt x="11" y="4"/>
                    <a:pt x="10" y="3"/>
                  </a:cubicBezTo>
                  <a:cubicBezTo>
                    <a:pt x="10" y="3"/>
                    <a:pt x="9" y="2"/>
                    <a:pt x="8" y="2"/>
                  </a:cubicBezTo>
                  <a:cubicBezTo>
                    <a:pt x="7" y="2"/>
                    <a:pt x="7" y="3"/>
                    <a:pt x="6" y="3"/>
                  </a:cubicBezTo>
                  <a:cubicBezTo>
                    <a:pt x="6" y="3"/>
                    <a:pt x="5" y="3"/>
                    <a:pt x="5" y="4"/>
                  </a:cubicBezTo>
                  <a:cubicBezTo>
                    <a:pt x="4" y="4"/>
                    <a:pt x="4" y="5"/>
                    <a:pt x="4" y="6"/>
                  </a:cubicBezTo>
                  <a:cubicBezTo>
                    <a:pt x="4" y="6"/>
                    <a:pt x="3" y="7"/>
                    <a:pt x="3" y="8"/>
                  </a:cubicBezTo>
                  <a:cubicBezTo>
                    <a:pt x="3" y="9"/>
                    <a:pt x="4" y="10"/>
                    <a:pt x="4" y="11"/>
                  </a:cubicBezTo>
                  <a:cubicBezTo>
                    <a:pt x="4" y="11"/>
                    <a:pt x="4" y="12"/>
                    <a:pt x="5" y="12"/>
                  </a:cubicBezTo>
                  <a:cubicBezTo>
                    <a:pt x="5" y="13"/>
                    <a:pt x="6" y="13"/>
                    <a:pt x="6" y="14"/>
                  </a:cubicBezTo>
                  <a:cubicBezTo>
                    <a:pt x="7" y="14"/>
                    <a:pt x="7" y="14"/>
                    <a:pt x="8" y="14"/>
                  </a:cubicBezTo>
                  <a:cubicBezTo>
                    <a:pt x="9" y="14"/>
                    <a:pt x="10" y="14"/>
                    <a:pt x="10" y="13"/>
                  </a:cubicBezTo>
                  <a:cubicBezTo>
                    <a:pt x="11" y="13"/>
                    <a:pt x="12" y="12"/>
                    <a:pt x="12" y="11"/>
                  </a:cubicBezTo>
                  <a:cubicBezTo>
                    <a:pt x="12" y="10"/>
                    <a:pt x="13" y="9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80"/>
            <p:cNvSpPr>
              <a:spLocks/>
            </p:cNvSpPr>
            <p:nvPr/>
          </p:nvSpPr>
          <p:spPr bwMode="auto">
            <a:xfrm>
              <a:off x="1719105" y="2498374"/>
              <a:ext cx="60325" cy="80962"/>
            </a:xfrm>
            <a:custGeom>
              <a:avLst/>
              <a:gdLst>
                <a:gd name="T0" fmla="*/ 0 w 13"/>
                <a:gd name="T1" fmla="*/ 10 h 17"/>
                <a:gd name="T2" fmla="*/ 0 w 13"/>
                <a:gd name="T3" fmla="*/ 2 h 17"/>
                <a:gd name="T4" fmla="*/ 0 w 13"/>
                <a:gd name="T5" fmla="*/ 0 h 17"/>
                <a:gd name="T6" fmla="*/ 1 w 13"/>
                <a:gd name="T7" fmla="*/ 0 h 17"/>
                <a:gd name="T8" fmla="*/ 3 w 13"/>
                <a:gd name="T9" fmla="*/ 0 h 17"/>
                <a:gd name="T10" fmla="*/ 3 w 13"/>
                <a:gd name="T11" fmla="*/ 2 h 17"/>
                <a:gd name="T12" fmla="*/ 3 w 13"/>
                <a:gd name="T13" fmla="*/ 10 h 17"/>
                <a:gd name="T14" fmla="*/ 3 w 13"/>
                <a:gd name="T15" fmla="*/ 12 h 17"/>
                <a:gd name="T16" fmla="*/ 4 w 13"/>
                <a:gd name="T17" fmla="*/ 13 h 17"/>
                <a:gd name="T18" fmla="*/ 7 w 13"/>
                <a:gd name="T19" fmla="*/ 14 h 17"/>
                <a:gd name="T20" fmla="*/ 9 w 13"/>
                <a:gd name="T21" fmla="*/ 13 h 17"/>
                <a:gd name="T22" fmla="*/ 10 w 13"/>
                <a:gd name="T23" fmla="*/ 10 h 17"/>
                <a:gd name="T24" fmla="*/ 10 w 13"/>
                <a:gd name="T25" fmla="*/ 2 h 17"/>
                <a:gd name="T26" fmla="*/ 11 w 13"/>
                <a:gd name="T27" fmla="*/ 0 h 17"/>
                <a:gd name="T28" fmla="*/ 12 w 13"/>
                <a:gd name="T29" fmla="*/ 0 h 17"/>
                <a:gd name="T30" fmla="*/ 13 w 13"/>
                <a:gd name="T31" fmla="*/ 0 h 17"/>
                <a:gd name="T32" fmla="*/ 13 w 13"/>
                <a:gd name="T33" fmla="*/ 2 h 17"/>
                <a:gd name="T34" fmla="*/ 13 w 13"/>
                <a:gd name="T35" fmla="*/ 10 h 17"/>
                <a:gd name="T36" fmla="*/ 13 w 13"/>
                <a:gd name="T37" fmla="*/ 13 h 17"/>
                <a:gd name="T38" fmla="*/ 12 w 13"/>
                <a:gd name="T39" fmla="*/ 15 h 17"/>
                <a:gd name="T40" fmla="*/ 10 w 13"/>
                <a:gd name="T41" fmla="*/ 16 h 17"/>
                <a:gd name="T42" fmla="*/ 7 w 13"/>
                <a:gd name="T43" fmla="*/ 17 h 17"/>
                <a:gd name="T44" fmla="*/ 4 w 13"/>
                <a:gd name="T45" fmla="*/ 16 h 17"/>
                <a:gd name="T46" fmla="*/ 1 w 13"/>
                <a:gd name="T47" fmla="*/ 15 h 17"/>
                <a:gd name="T48" fmla="*/ 0 w 13"/>
                <a:gd name="T49" fmla="*/ 13 h 17"/>
                <a:gd name="T50" fmla="*/ 0 w 13"/>
                <a:gd name="T51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" h="17">
                  <a:moveTo>
                    <a:pt x="0" y="1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4"/>
                    <a:pt x="6" y="14"/>
                    <a:pt x="7" y="14"/>
                  </a:cubicBezTo>
                  <a:cubicBezTo>
                    <a:pt x="8" y="14"/>
                    <a:pt x="9" y="14"/>
                    <a:pt x="9" y="13"/>
                  </a:cubicBezTo>
                  <a:cubicBezTo>
                    <a:pt x="10" y="12"/>
                    <a:pt x="10" y="11"/>
                    <a:pt x="10" y="1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1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3" y="1"/>
                    <a:pt x="13" y="1"/>
                    <a:pt x="13" y="2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1"/>
                    <a:pt x="13" y="12"/>
                    <a:pt x="13" y="13"/>
                  </a:cubicBezTo>
                  <a:cubicBezTo>
                    <a:pt x="13" y="14"/>
                    <a:pt x="12" y="14"/>
                    <a:pt x="12" y="15"/>
                  </a:cubicBezTo>
                  <a:cubicBezTo>
                    <a:pt x="11" y="16"/>
                    <a:pt x="10" y="16"/>
                    <a:pt x="10" y="16"/>
                  </a:cubicBezTo>
                  <a:cubicBezTo>
                    <a:pt x="9" y="16"/>
                    <a:pt x="8" y="17"/>
                    <a:pt x="7" y="17"/>
                  </a:cubicBezTo>
                  <a:cubicBezTo>
                    <a:pt x="6" y="17"/>
                    <a:pt x="5" y="16"/>
                    <a:pt x="4" y="16"/>
                  </a:cubicBezTo>
                  <a:cubicBezTo>
                    <a:pt x="3" y="16"/>
                    <a:pt x="2" y="15"/>
                    <a:pt x="1" y="15"/>
                  </a:cubicBezTo>
                  <a:cubicBezTo>
                    <a:pt x="1" y="14"/>
                    <a:pt x="0" y="14"/>
                    <a:pt x="0" y="13"/>
                  </a:cubicBezTo>
                  <a:cubicBezTo>
                    <a:pt x="0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81"/>
            <p:cNvSpPr>
              <a:spLocks noEditPoints="1"/>
            </p:cNvSpPr>
            <p:nvPr/>
          </p:nvSpPr>
          <p:spPr bwMode="auto">
            <a:xfrm>
              <a:off x="1798480" y="2498374"/>
              <a:ext cx="65087" cy="80962"/>
            </a:xfrm>
            <a:custGeom>
              <a:avLst/>
              <a:gdLst>
                <a:gd name="T0" fmla="*/ 5 w 14"/>
                <a:gd name="T1" fmla="*/ 9 h 17"/>
                <a:gd name="T2" fmla="*/ 3 w 14"/>
                <a:gd name="T3" fmla="*/ 9 h 17"/>
                <a:gd name="T4" fmla="*/ 3 w 14"/>
                <a:gd name="T5" fmla="*/ 15 h 17"/>
                <a:gd name="T6" fmla="*/ 3 w 14"/>
                <a:gd name="T7" fmla="*/ 16 h 17"/>
                <a:gd name="T8" fmla="*/ 2 w 14"/>
                <a:gd name="T9" fmla="*/ 17 h 17"/>
                <a:gd name="T10" fmla="*/ 1 w 14"/>
                <a:gd name="T11" fmla="*/ 16 h 17"/>
                <a:gd name="T12" fmla="*/ 0 w 14"/>
                <a:gd name="T13" fmla="*/ 15 h 17"/>
                <a:gd name="T14" fmla="*/ 0 w 14"/>
                <a:gd name="T15" fmla="*/ 2 h 17"/>
                <a:gd name="T16" fmla="*/ 1 w 14"/>
                <a:gd name="T17" fmla="*/ 1 h 17"/>
                <a:gd name="T18" fmla="*/ 2 w 14"/>
                <a:gd name="T19" fmla="*/ 0 h 17"/>
                <a:gd name="T20" fmla="*/ 7 w 14"/>
                <a:gd name="T21" fmla="*/ 0 h 17"/>
                <a:gd name="T22" fmla="*/ 9 w 14"/>
                <a:gd name="T23" fmla="*/ 0 h 17"/>
                <a:gd name="T24" fmla="*/ 11 w 14"/>
                <a:gd name="T25" fmla="*/ 1 h 17"/>
                <a:gd name="T26" fmla="*/ 12 w 14"/>
                <a:gd name="T27" fmla="*/ 1 h 17"/>
                <a:gd name="T28" fmla="*/ 13 w 14"/>
                <a:gd name="T29" fmla="*/ 3 h 17"/>
                <a:gd name="T30" fmla="*/ 13 w 14"/>
                <a:gd name="T31" fmla="*/ 5 h 17"/>
                <a:gd name="T32" fmla="*/ 12 w 14"/>
                <a:gd name="T33" fmla="*/ 7 h 17"/>
                <a:gd name="T34" fmla="*/ 9 w 14"/>
                <a:gd name="T35" fmla="*/ 9 h 17"/>
                <a:gd name="T36" fmla="*/ 11 w 14"/>
                <a:gd name="T37" fmla="*/ 10 h 17"/>
                <a:gd name="T38" fmla="*/ 12 w 14"/>
                <a:gd name="T39" fmla="*/ 12 h 17"/>
                <a:gd name="T40" fmla="*/ 13 w 14"/>
                <a:gd name="T41" fmla="*/ 14 h 17"/>
                <a:gd name="T42" fmla="*/ 14 w 14"/>
                <a:gd name="T43" fmla="*/ 15 h 17"/>
                <a:gd name="T44" fmla="*/ 13 w 14"/>
                <a:gd name="T45" fmla="*/ 16 h 17"/>
                <a:gd name="T46" fmla="*/ 13 w 14"/>
                <a:gd name="T47" fmla="*/ 16 h 17"/>
                <a:gd name="T48" fmla="*/ 12 w 14"/>
                <a:gd name="T49" fmla="*/ 17 h 17"/>
                <a:gd name="T50" fmla="*/ 11 w 14"/>
                <a:gd name="T51" fmla="*/ 16 h 17"/>
                <a:gd name="T52" fmla="*/ 10 w 14"/>
                <a:gd name="T53" fmla="*/ 16 h 17"/>
                <a:gd name="T54" fmla="*/ 10 w 14"/>
                <a:gd name="T55" fmla="*/ 14 h 17"/>
                <a:gd name="T56" fmla="*/ 8 w 14"/>
                <a:gd name="T57" fmla="*/ 12 h 17"/>
                <a:gd name="T58" fmla="*/ 7 w 14"/>
                <a:gd name="T59" fmla="*/ 10 h 17"/>
                <a:gd name="T60" fmla="*/ 6 w 14"/>
                <a:gd name="T61" fmla="*/ 10 h 17"/>
                <a:gd name="T62" fmla="*/ 5 w 14"/>
                <a:gd name="T63" fmla="*/ 9 h 17"/>
                <a:gd name="T64" fmla="*/ 6 w 14"/>
                <a:gd name="T65" fmla="*/ 3 h 17"/>
                <a:gd name="T66" fmla="*/ 3 w 14"/>
                <a:gd name="T67" fmla="*/ 3 h 17"/>
                <a:gd name="T68" fmla="*/ 3 w 14"/>
                <a:gd name="T69" fmla="*/ 7 h 17"/>
                <a:gd name="T70" fmla="*/ 6 w 14"/>
                <a:gd name="T71" fmla="*/ 7 h 17"/>
                <a:gd name="T72" fmla="*/ 8 w 14"/>
                <a:gd name="T73" fmla="*/ 7 h 17"/>
                <a:gd name="T74" fmla="*/ 10 w 14"/>
                <a:gd name="T75" fmla="*/ 6 h 17"/>
                <a:gd name="T76" fmla="*/ 10 w 14"/>
                <a:gd name="T77" fmla="*/ 5 h 17"/>
                <a:gd name="T78" fmla="*/ 10 w 14"/>
                <a:gd name="T79" fmla="*/ 4 h 17"/>
                <a:gd name="T80" fmla="*/ 9 w 14"/>
                <a:gd name="T81" fmla="*/ 3 h 17"/>
                <a:gd name="T82" fmla="*/ 6 w 14"/>
                <a:gd name="T8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" h="17">
                  <a:moveTo>
                    <a:pt x="5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3" y="16"/>
                    <a:pt x="2" y="17"/>
                    <a:pt x="2" y="17"/>
                  </a:cubicBezTo>
                  <a:cubicBezTo>
                    <a:pt x="1" y="17"/>
                    <a:pt x="1" y="16"/>
                    <a:pt x="1" y="16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10" y="0"/>
                    <a:pt x="10" y="0"/>
                    <a:pt x="11" y="1"/>
                  </a:cubicBezTo>
                  <a:cubicBezTo>
                    <a:pt x="11" y="1"/>
                    <a:pt x="12" y="1"/>
                    <a:pt x="12" y="1"/>
                  </a:cubicBezTo>
                  <a:cubicBezTo>
                    <a:pt x="13" y="2"/>
                    <a:pt x="13" y="2"/>
                    <a:pt x="13" y="3"/>
                  </a:cubicBezTo>
                  <a:cubicBezTo>
                    <a:pt x="13" y="3"/>
                    <a:pt x="13" y="4"/>
                    <a:pt x="13" y="5"/>
                  </a:cubicBezTo>
                  <a:cubicBezTo>
                    <a:pt x="13" y="6"/>
                    <a:pt x="13" y="7"/>
                    <a:pt x="12" y="7"/>
                  </a:cubicBezTo>
                  <a:cubicBezTo>
                    <a:pt x="12" y="8"/>
                    <a:pt x="11" y="9"/>
                    <a:pt x="9" y="9"/>
                  </a:cubicBezTo>
                  <a:cubicBezTo>
                    <a:pt x="10" y="9"/>
                    <a:pt x="10" y="10"/>
                    <a:pt x="11" y="10"/>
                  </a:cubicBezTo>
                  <a:cubicBezTo>
                    <a:pt x="11" y="11"/>
                    <a:pt x="12" y="12"/>
                    <a:pt x="12" y="12"/>
                  </a:cubicBezTo>
                  <a:cubicBezTo>
                    <a:pt x="13" y="13"/>
                    <a:pt x="13" y="14"/>
                    <a:pt x="13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7"/>
                    <a:pt x="12" y="17"/>
                    <a:pt x="12" y="17"/>
                  </a:cubicBezTo>
                  <a:cubicBezTo>
                    <a:pt x="12" y="17"/>
                    <a:pt x="11" y="16"/>
                    <a:pt x="11" y="16"/>
                  </a:cubicBezTo>
                  <a:cubicBezTo>
                    <a:pt x="11" y="16"/>
                    <a:pt x="11" y="16"/>
                    <a:pt x="10" y="16"/>
                  </a:cubicBezTo>
                  <a:cubicBezTo>
                    <a:pt x="10" y="15"/>
                    <a:pt x="10" y="15"/>
                    <a:pt x="10" y="14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1"/>
                    <a:pt x="8" y="11"/>
                    <a:pt x="7" y="10"/>
                  </a:cubicBezTo>
                  <a:cubicBezTo>
                    <a:pt x="7" y="10"/>
                    <a:pt x="6" y="10"/>
                    <a:pt x="6" y="10"/>
                  </a:cubicBezTo>
                  <a:cubicBezTo>
                    <a:pt x="6" y="9"/>
                    <a:pt x="5" y="9"/>
                    <a:pt x="5" y="9"/>
                  </a:cubicBezTo>
                  <a:close/>
                  <a:moveTo>
                    <a:pt x="6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9" y="7"/>
                    <a:pt x="9" y="6"/>
                    <a:pt x="10" y="6"/>
                  </a:cubicBezTo>
                  <a:cubicBezTo>
                    <a:pt x="10" y="6"/>
                    <a:pt x="10" y="5"/>
                    <a:pt x="10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82"/>
            <p:cNvSpPr>
              <a:spLocks/>
            </p:cNvSpPr>
            <p:nvPr/>
          </p:nvSpPr>
          <p:spPr bwMode="auto">
            <a:xfrm>
              <a:off x="1892143" y="2498374"/>
              <a:ext cx="66675" cy="80962"/>
            </a:xfrm>
            <a:custGeom>
              <a:avLst/>
              <a:gdLst>
                <a:gd name="T0" fmla="*/ 13 w 14"/>
                <a:gd name="T1" fmla="*/ 3 h 17"/>
                <a:gd name="T2" fmla="*/ 9 w 14"/>
                <a:gd name="T3" fmla="*/ 3 h 17"/>
                <a:gd name="T4" fmla="*/ 9 w 14"/>
                <a:gd name="T5" fmla="*/ 15 h 17"/>
                <a:gd name="T6" fmla="*/ 9 w 14"/>
                <a:gd name="T7" fmla="*/ 16 h 17"/>
                <a:gd name="T8" fmla="*/ 7 w 14"/>
                <a:gd name="T9" fmla="*/ 17 h 17"/>
                <a:gd name="T10" fmla="*/ 6 w 14"/>
                <a:gd name="T11" fmla="*/ 16 h 17"/>
                <a:gd name="T12" fmla="*/ 6 w 14"/>
                <a:gd name="T13" fmla="*/ 15 h 17"/>
                <a:gd name="T14" fmla="*/ 6 w 14"/>
                <a:gd name="T15" fmla="*/ 3 h 17"/>
                <a:gd name="T16" fmla="*/ 2 w 14"/>
                <a:gd name="T17" fmla="*/ 3 h 17"/>
                <a:gd name="T18" fmla="*/ 1 w 14"/>
                <a:gd name="T19" fmla="*/ 2 h 17"/>
                <a:gd name="T20" fmla="*/ 0 w 14"/>
                <a:gd name="T21" fmla="*/ 1 h 17"/>
                <a:gd name="T22" fmla="*/ 1 w 14"/>
                <a:gd name="T23" fmla="*/ 0 h 17"/>
                <a:gd name="T24" fmla="*/ 2 w 14"/>
                <a:gd name="T25" fmla="*/ 0 h 17"/>
                <a:gd name="T26" fmla="*/ 13 w 14"/>
                <a:gd name="T27" fmla="*/ 0 h 17"/>
                <a:gd name="T28" fmla="*/ 14 w 14"/>
                <a:gd name="T29" fmla="*/ 0 h 17"/>
                <a:gd name="T30" fmla="*/ 14 w 14"/>
                <a:gd name="T31" fmla="*/ 1 h 17"/>
                <a:gd name="T32" fmla="*/ 14 w 14"/>
                <a:gd name="T33" fmla="*/ 2 h 17"/>
                <a:gd name="T34" fmla="*/ 13 w 14"/>
                <a:gd name="T35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17">
                  <a:moveTo>
                    <a:pt x="1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6"/>
                    <a:pt x="9" y="16"/>
                  </a:cubicBezTo>
                  <a:cubicBezTo>
                    <a:pt x="8" y="16"/>
                    <a:pt x="8" y="17"/>
                    <a:pt x="7" y="17"/>
                  </a:cubicBezTo>
                  <a:cubicBezTo>
                    <a:pt x="7" y="17"/>
                    <a:pt x="7" y="16"/>
                    <a:pt x="6" y="16"/>
                  </a:cubicBezTo>
                  <a:cubicBezTo>
                    <a:pt x="6" y="16"/>
                    <a:pt x="6" y="15"/>
                    <a:pt x="6" y="1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3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3"/>
                    <a:pt x="13" y="3"/>
                    <a:pt x="13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3"/>
            <p:cNvSpPr>
              <a:spLocks/>
            </p:cNvSpPr>
            <p:nvPr/>
          </p:nvSpPr>
          <p:spPr bwMode="auto">
            <a:xfrm>
              <a:off x="1968343" y="2498374"/>
              <a:ext cx="60325" cy="76200"/>
            </a:xfrm>
            <a:custGeom>
              <a:avLst/>
              <a:gdLst>
                <a:gd name="T0" fmla="*/ 11 w 13"/>
                <a:gd name="T1" fmla="*/ 3 h 16"/>
                <a:gd name="T2" fmla="*/ 4 w 13"/>
                <a:gd name="T3" fmla="*/ 3 h 16"/>
                <a:gd name="T4" fmla="*/ 4 w 13"/>
                <a:gd name="T5" fmla="*/ 7 h 16"/>
                <a:gd name="T6" fmla="*/ 10 w 13"/>
                <a:gd name="T7" fmla="*/ 7 h 16"/>
                <a:gd name="T8" fmla="*/ 12 w 13"/>
                <a:gd name="T9" fmla="*/ 7 h 16"/>
                <a:gd name="T10" fmla="*/ 12 w 13"/>
                <a:gd name="T11" fmla="*/ 8 h 16"/>
                <a:gd name="T12" fmla="*/ 12 w 13"/>
                <a:gd name="T13" fmla="*/ 9 h 16"/>
                <a:gd name="T14" fmla="*/ 10 w 13"/>
                <a:gd name="T15" fmla="*/ 9 h 16"/>
                <a:gd name="T16" fmla="*/ 4 w 13"/>
                <a:gd name="T17" fmla="*/ 9 h 16"/>
                <a:gd name="T18" fmla="*/ 4 w 13"/>
                <a:gd name="T19" fmla="*/ 14 h 16"/>
                <a:gd name="T20" fmla="*/ 11 w 13"/>
                <a:gd name="T21" fmla="*/ 14 h 16"/>
                <a:gd name="T22" fmla="*/ 12 w 13"/>
                <a:gd name="T23" fmla="*/ 14 h 16"/>
                <a:gd name="T24" fmla="*/ 13 w 13"/>
                <a:gd name="T25" fmla="*/ 15 h 16"/>
                <a:gd name="T26" fmla="*/ 12 w 13"/>
                <a:gd name="T27" fmla="*/ 16 h 16"/>
                <a:gd name="T28" fmla="*/ 11 w 13"/>
                <a:gd name="T29" fmla="*/ 16 h 16"/>
                <a:gd name="T30" fmla="*/ 2 w 13"/>
                <a:gd name="T31" fmla="*/ 16 h 16"/>
                <a:gd name="T32" fmla="*/ 1 w 13"/>
                <a:gd name="T33" fmla="*/ 16 h 16"/>
                <a:gd name="T34" fmla="*/ 0 w 13"/>
                <a:gd name="T35" fmla="*/ 14 h 16"/>
                <a:gd name="T36" fmla="*/ 0 w 13"/>
                <a:gd name="T37" fmla="*/ 2 h 16"/>
                <a:gd name="T38" fmla="*/ 1 w 13"/>
                <a:gd name="T39" fmla="*/ 1 h 16"/>
                <a:gd name="T40" fmla="*/ 1 w 13"/>
                <a:gd name="T41" fmla="*/ 0 h 16"/>
                <a:gd name="T42" fmla="*/ 2 w 13"/>
                <a:gd name="T43" fmla="*/ 0 h 16"/>
                <a:gd name="T44" fmla="*/ 11 w 13"/>
                <a:gd name="T45" fmla="*/ 0 h 16"/>
                <a:gd name="T46" fmla="*/ 12 w 13"/>
                <a:gd name="T47" fmla="*/ 0 h 16"/>
                <a:gd name="T48" fmla="*/ 13 w 13"/>
                <a:gd name="T49" fmla="*/ 1 h 16"/>
                <a:gd name="T50" fmla="*/ 12 w 13"/>
                <a:gd name="T51" fmla="*/ 2 h 16"/>
                <a:gd name="T52" fmla="*/ 11 w 13"/>
                <a:gd name="T5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" h="16">
                  <a:moveTo>
                    <a:pt x="11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7"/>
                    <a:pt x="11" y="7"/>
                    <a:pt x="12" y="7"/>
                  </a:cubicBezTo>
                  <a:cubicBezTo>
                    <a:pt x="12" y="7"/>
                    <a:pt x="12" y="7"/>
                    <a:pt x="12" y="8"/>
                  </a:cubicBezTo>
                  <a:cubicBezTo>
                    <a:pt x="12" y="8"/>
                    <a:pt x="12" y="8"/>
                    <a:pt x="12" y="9"/>
                  </a:cubicBezTo>
                  <a:cubicBezTo>
                    <a:pt x="11" y="9"/>
                    <a:pt x="11" y="9"/>
                    <a:pt x="10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4"/>
                    <a:pt x="13" y="15"/>
                    <a:pt x="13" y="15"/>
                  </a:cubicBezTo>
                  <a:cubicBezTo>
                    <a:pt x="13" y="15"/>
                    <a:pt x="13" y="16"/>
                    <a:pt x="12" y="16"/>
                  </a:cubicBezTo>
                  <a:cubicBezTo>
                    <a:pt x="12" y="16"/>
                    <a:pt x="12" y="16"/>
                    <a:pt x="1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1" y="16"/>
                    <a:pt x="1" y="16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3" y="1"/>
                    <a:pt x="13" y="1"/>
                  </a:cubicBezTo>
                  <a:cubicBezTo>
                    <a:pt x="13" y="2"/>
                    <a:pt x="12" y="2"/>
                    <a:pt x="12" y="2"/>
                  </a:cubicBezTo>
                  <a:cubicBezTo>
                    <a:pt x="12" y="2"/>
                    <a:pt x="12" y="3"/>
                    <a:pt x="1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4"/>
            <p:cNvSpPr>
              <a:spLocks/>
            </p:cNvSpPr>
            <p:nvPr/>
          </p:nvSpPr>
          <p:spPr bwMode="auto">
            <a:xfrm>
              <a:off x="2033430" y="2498374"/>
              <a:ext cx="61912" cy="80962"/>
            </a:xfrm>
            <a:custGeom>
              <a:avLst/>
              <a:gdLst>
                <a:gd name="T0" fmla="*/ 1 w 13"/>
                <a:gd name="T1" fmla="*/ 13 h 17"/>
                <a:gd name="T2" fmla="*/ 5 w 13"/>
                <a:gd name="T3" fmla="*/ 8 h 17"/>
                <a:gd name="T4" fmla="*/ 1 w 13"/>
                <a:gd name="T5" fmla="*/ 3 h 17"/>
                <a:gd name="T6" fmla="*/ 1 w 13"/>
                <a:gd name="T7" fmla="*/ 2 h 17"/>
                <a:gd name="T8" fmla="*/ 1 w 13"/>
                <a:gd name="T9" fmla="*/ 1 h 17"/>
                <a:gd name="T10" fmla="*/ 1 w 13"/>
                <a:gd name="T11" fmla="*/ 0 h 17"/>
                <a:gd name="T12" fmla="*/ 2 w 13"/>
                <a:gd name="T13" fmla="*/ 0 h 17"/>
                <a:gd name="T14" fmla="*/ 3 w 13"/>
                <a:gd name="T15" fmla="*/ 0 h 17"/>
                <a:gd name="T16" fmla="*/ 4 w 13"/>
                <a:gd name="T17" fmla="*/ 2 h 17"/>
                <a:gd name="T18" fmla="*/ 7 w 13"/>
                <a:gd name="T19" fmla="*/ 6 h 17"/>
                <a:gd name="T20" fmla="*/ 9 w 13"/>
                <a:gd name="T21" fmla="*/ 2 h 17"/>
                <a:gd name="T22" fmla="*/ 10 w 13"/>
                <a:gd name="T23" fmla="*/ 1 h 17"/>
                <a:gd name="T24" fmla="*/ 10 w 13"/>
                <a:gd name="T25" fmla="*/ 0 h 17"/>
                <a:gd name="T26" fmla="*/ 11 w 13"/>
                <a:gd name="T27" fmla="*/ 0 h 17"/>
                <a:gd name="T28" fmla="*/ 11 w 13"/>
                <a:gd name="T29" fmla="*/ 0 h 17"/>
                <a:gd name="T30" fmla="*/ 12 w 13"/>
                <a:gd name="T31" fmla="*/ 0 h 17"/>
                <a:gd name="T32" fmla="*/ 13 w 13"/>
                <a:gd name="T33" fmla="*/ 1 h 17"/>
                <a:gd name="T34" fmla="*/ 12 w 13"/>
                <a:gd name="T35" fmla="*/ 3 h 17"/>
                <a:gd name="T36" fmla="*/ 9 w 13"/>
                <a:gd name="T37" fmla="*/ 8 h 17"/>
                <a:gd name="T38" fmla="*/ 12 w 13"/>
                <a:gd name="T39" fmla="*/ 13 h 17"/>
                <a:gd name="T40" fmla="*/ 13 w 13"/>
                <a:gd name="T41" fmla="*/ 14 h 17"/>
                <a:gd name="T42" fmla="*/ 13 w 13"/>
                <a:gd name="T43" fmla="*/ 15 h 17"/>
                <a:gd name="T44" fmla="*/ 13 w 13"/>
                <a:gd name="T45" fmla="*/ 16 h 17"/>
                <a:gd name="T46" fmla="*/ 12 w 13"/>
                <a:gd name="T47" fmla="*/ 16 h 17"/>
                <a:gd name="T48" fmla="*/ 11 w 13"/>
                <a:gd name="T49" fmla="*/ 17 h 17"/>
                <a:gd name="T50" fmla="*/ 11 w 13"/>
                <a:gd name="T51" fmla="*/ 16 h 17"/>
                <a:gd name="T52" fmla="*/ 10 w 13"/>
                <a:gd name="T53" fmla="*/ 16 h 17"/>
                <a:gd name="T54" fmla="*/ 9 w 13"/>
                <a:gd name="T55" fmla="*/ 15 h 17"/>
                <a:gd name="T56" fmla="*/ 7 w 13"/>
                <a:gd name="T57" fmla="*/ 10 h 17"/>
                <a:gd name="T58" fmla="*/ 3 w 13"/>
                <a:gd name="T59" fmla="*/ 15 h 17"/>
                <a:gd name="T60" fmla="*/ 3 w 13"/>
                <a:gd name="T61" fmla="*/ 16 h 17"/>
                <a:gd name="T62" fmla="*/ 3 w 13"/>
                <a:gd name="T63" fmla="*/ 16 h 17"/>
                <a:gd name="T64" fmla="*/ 2 w 13"/>
                <a:gd name="T65" fmla="*/ 16 h 17"/>
                <a:gd name="T66" fmla="*/ 1 w 13"/>
                <a:gd name="T67" fmla="*/ 17 h 17"/>
                <a:gd name="T68" fmla="*/ 0 w 13"/>
                <a:gd name="T69" fmla="*/ 16 h 17"/>
                <a:gd name="T70" fmla="*/ 0 w 13"/>
                <a:gd name="T71" fmla="*/ 15 h 17"/>
                <a:gd name="T72" fmla="*/ 1 w 13"/>
                <a:gd name="T73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" h="17">
                  <a:moveTo>
                    <a:pt x="1" y="13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10" y="1"/>
                    <a:pt x="10" y="1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1"/>
                    <a:pt x="13" y="1"/>
                  </a:cubicBezTo>
                  <a:cubicBezTo>
                    <a:pt x="13" y="2"/>
                    <a:pt x="12" y="2"/>
                    <a:pt x="12" y="3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3" y="14"/>
                    <a:pt x="13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6"/>
                    <a:pt x="13" y="16"/>
                  </a:cubicBezTo>
                  <a:cubicBezTo>
                    <a:pt x="13" y="16"/>
                    <a:pt x="12" y="16"/>
                    <a:pt x="12" y="16"/>
                  </a:cubicBezTo>
                  <a:cubicBezTo>
                    <a:pt x="12" y="17"/>
                    <a:pt x="12" y="17"/>
                    <a:pt x="11" y="17"/>
                  </a:cubicBezTo>
                  <a:cubicBezTo>
                    <a:pt x="11" y="17"/>
                    <a:pt x="11" y="17"/>
                    <a:pt x="11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5"/>
                    <a:pt x="9" y="15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7"/>
                    <a:pt x="2" y="17"/>
                    <a:pt x="1" y="17"/>
                  </a:cubicBezTo>
                  <a:cubicBezTo>
                    <a:pt x="1" y="17"/>
                    <a:pt x="1" y="16"/>
                    <a:pt x="0" y="16"/>
                  </a:cubicBezTo>
                  <a:cubicBezTo>
                    <a:pt x="0" y="16"/>
                    <a:pt x="0" y="16"/>
                    <a:pt x="0" y="15"/>
                  </a:cubicBezTo>
                  <a:cubicBezTo>
                    <a:pt x="0" y="15"/>
                    <a:pt x="0" y="14"/>
                    <a:pt x="1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5"/>
            <p:cNvSpPr>
              <a:spLocks/>
            </p:cNvSpPr>
            <p:nvPr/>
          </p:nvSpPr>
          <p:spPr bwMode="auto">
            <a:xfrm>
              <a:off x="2100105" y="2498374"/>
              <a:ext cx="60325" cy="80962"/>
            </a:xfrm>
            <a:custGeom>
              <a:avLst/>
              <a:gdLst>
                <a:gd name="T0" fmla="*/ 12 w 13"/>
                <a:gd name="T1" fmla="*/ 3 h 17"/>
                <a:gd name="T2" fmla="*/ 8 w 13"/>
                <a:gd name="T3" fmla="*/ 3 h 17"/>
                <a:gd name="T4" fmla="*/ 8 w 13"/>
                <a:gd name="T5" fmla="*/ 15 h 17"/>
                <a:gd name="T6" fmla="*/ 8 w 13"/>
                <a:gd name="T7" fmla="*/ 16 h 17"/>
                <a:gd name="T8" fmla="*/ 6 w 13"/>
                <a:gd name="T9" fmla="*/ 17 h 17"/>
                <a:gd name="T10" fmla="*/ 5 w 13"/>
                <a:gd name="T11" fmla="*/ 16 h 17"/>
                <a:gd name="T12" fmla="*/ 5 w 13"/>
                <a:gd name="T13" fmla="*/ 15 h 17"/>
                <a:gd name="T14" fmla="*/ 5 w 13"/>
                <a:gd name="T15" fmla="*/ 3 h 17"/>
                <a:gd name="T16" fmla="*/ 1 w 13"/>
                <a:gd name="T17" fmla="*/ 3 h 17"/>
                <a:gd name="T18" fmla="*/ 0 w 13"/>
                <a:gd name="T19" fmla="*/ 2 h 17"/>
                <a:gd name="T20" fmla="*/ 0 w 13"/>
                <a:gd name="T21" fmla="*/ 1 h 17"/>
                <a:gd name="T22" fmla="*/ 0 w 13"/>
                <a:gd name="T23" fmla="*/ 0 h 17"/>
                <a:gd name="T24" fmla="*/ 1 w 13"/>
                <a:gd name="T25" fmla="*/ 0 h 17"/>
                <a:gd name="T26" fmla="*/ 12 w 13"/>
                <a:gd name="T27" fmla="*/ 0 h 17"/>
                <a:gd name="T28" fmla="*/ 13 w 13"/>
                <a:gd name="T29" fmla="*/ 0 h 17"/>
                <a:gd name="T30" fmla="*/ 13 w 13"/>
                <a:gd name="T31" fmla="*/ 1 h 17"/>
                <a:gd name="T32" fmla="*/ 13 w 13"/>
                <a:gd name="T33" fmla="*/ 2 h 17"/>
                <a:gd name="T34" fmla="*/ 12 w 13"/>
                <a:gd name="T35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" h="17">
                  <a:moveTo>
                    <a:pt x="12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7" y="16"/>
                    <a:pt x="7" y="17"/>
                    <a:pt x="6" y="17"/>
                  </a:cubicBezTo>
                  <a:cubicBezTo>
                    <a:pt x="6" y="17"/>
                    <a:pt x="6" y="16"/>
                    <a:pt x="5" y="16"/>
                  </a:cubicBezTo>
                  <a:cubicBezTo>
                    <a:pt x="5" y="16"/>
                    <a:pt x="5" y="15"/>
                    <a:pt x="5" y="15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2" y="3"/>
                    <a:pt x="1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6"/>
            <p:cNvSpPr>
              <a:spLocks/>
            </p:cNvSpPr>
            <p:nvPr/>
          </p:nvSpPr>
          <p:spPr bwMode="auto">
            <a:xfrm>
              <a:off x="1323818" y="2615849"/>
              <a:ext cx="55562" cy="80962"/>
            </a:xfrm>
            <a:custGeom>
              <a:avLst/>
              <a:gdLst>
                <a:gd name="T0" fmla="*/ 10 w 12"/>
                <a:gd name="T1" fmla="*/ 3 h 17"/>
                <a:gd name="T2" fmla="*/ 3 w 12"/>
                <a:gd name="T3" fmla="*/ 3 h 17"/>
                <a:gd name="T4" fmla="*/ 3 w 12"/>
                <a:gd name="T5" fmla="*/ 7 h 17"/>
                <a:gd name="T6" fmla="*/ 10 w 12"/>
                <a:gd name="T7" fmla="*/ 7 h 17"/>
                <a:gd name="T8" fmla="*/ 11 w 12"/>
                <a:gd name="T9" fmla="*/ 7 h 17"/>
                <a:gd name="T10" fmla="*/ 11 w 12"/>
                <a:gd name="T11" fmla="*/ 8 h 17"/>
                <a:gd name="T12" fmla="*/ 11 w 12"/>
                <a:gd name="T13" fmla="*/ 9 h 17"/>
                <a:gd name="T14" fmla="*/ 10 w 12"/>
                <a:gd name="T15" fmla="*/ 9 h 17"/>
                <a:gd name="T16" fmla="*/ 3 w 12"/>
                <a:gd name="T17" fmla="*/ 9 h 17"/>
                <a:gd name="T18" fmla="*/ 3 w 12"/>
                <a:gd name="T19" fmla="*/ 14 h 17"/>
                <a:gd name="T20" fmla="*/ 11 w 12"/>
                <a:gd name="T21" fmla="*/ 14 h 17"/>
                <a:gd name="T22" fmla="*/ 12 w 12"/>
                <a:gd name="T23" fmla="*/ 14 h 17"/>
                <a:gd name="T24" fmla="*/ 12 w 12"/>
                <a:gd name="T25" fmla="*/ 15 h 17"/>
                <a:gd name="T26" fmla="*/ 12 w 12"/>
                <a:gd name="T27" fmla="*/ 16 h 17"/>
                <a:gd name="T28" fmla="*/ 11 w 12"/>
                <a:gd name="T29" fmla="*/ 17 h 17"/>
                <a:gd name="T30" fmla="*/ 2 w 12"/>
                <a:gd name="T31" fmla="*/ 17 h 17"/>
                <a:gd name="T32" fmla="*/ 0 w 12"/>
                <a:gd name="T33" fmla="*/ 16 h 17"/>
                <a:gd name="T34" fmla="*/ 0 w 12"/>
                <a:gd name="T35" fmla="*/ 15 h 17"/>
                <a:gd name="T36" fmla="*/ 0 w 12"/>
                <a:gd name="T37" fmla="*/ 2 h 17"/>
                <a:gd name="T38" fmla="*/ 0 w 12"/>
                <a:gd name="T39" fmla="*/ 1 h 17"/>
                <a:gd name="T40" fmla="*/ 0 w 12"/>
                <a:gd name="T41" fmla="*/ 1 h 17"/>
                <a:gd name="T42" fmla="*/ 2 w 12"/>
                <a:gd name="T43" fmla="*/ 0 h 17"/>
                <a:gd name="T44" fmla="*/ 10 w 12"/>
                <a:gd name="T45" fmla="*/ 0 h 17"/>
                <a:gd name="T46" fmla="*/ 12 w 12"/>
                <a:gd name="T47" fmla="*/ 1 h 17"/>
                <a:gd name="T48" fmla="*/ 12 w 12"/>
                <a:gd name="T49" fmla="*/ 2 h 17"/>
                <a:gd name="T50" fmla="*/ 12 w 12"/>
                <a:gd name="T51" fmla="*/ 3 h 17"/>
                <a:gd name="T52" fmla="*/ 10 w 12"/>
                <a:gd name="T5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" h="17">
                  <a:moveTo>
                    <a:pt x="10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0" y="9"/>
                    <a:pt x="10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2" y="14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7"/>
                    <a:pt x="0" y="16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1"/>
                    <a:pt x="12" y="1"/>
                  </a:cubicBezTo>
                  <a:cubicBezTo>
                    <a:pt x="12" y="1"/>
                    <a:pt x="12" y="1"/>
                    <a:pt x="12" y="2"/>
                  </a:cubicBezTo>
                  <a:cubicBezTo>
                    <a:pt x="12" y="2"/>
                    <a:pt x="12" y="2"/>
                    <a:pt x="12" y="3"/>
                  </a:cubicBezTo>
                  <a:cubicBezTo>
                    <a:pt x="11" y="3"/>
                    <a:pt x="11" y="3"/>
                    <a:pt x="1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7"/>
            <p:cNvSpPr>
              <a:spLocks/>
            </p:cNvSpPr>
            <p:nvPr/>
          </p:nvSpPr>
          <p:spPr bwMode="auto">
            <a:xfrm>
              <a:off x="1393668" y="2615849"/>
              <a:ext cx="61912" cy="80962"/>
            </a:xfrm>
            <a:custGeom>
              <a:avLst/>
              <a:gdLst>
                <a:gd name="T0" fmla="*/ 4 w 13"/>
                <a:gd name="T1" fmla="*/ 2 h 17"/>
                <a:gd name="T2" fmla="*/ 10 w 13"/>
                <a:gd name="T3" fmla="*/ 12 h 17"/>
                <a:gd name="T4" fmla="*/ 10 w 13"/>
                <a:gd name="T5" fmla="*/ 2 h 17"/>
                <a:gd name="T6" fmla="*/ 11 w 13"/>
                <a:gd name="T7" fmla="*/ 1 h 17"/>
                <a:gd name="T8" fmla="*/ 12 w 13"/>
                <a:gd name="T9" fmla="*/ 0 h 17"/>
                <a:gd name="T10" fmla="*/ 13 w 13"/>
                <a:gd name="T11" fmla="*/ 1 h 17"/>
                <a:gd name="T12" fmla="*/ 13 w 13"/>
                <a:gd name="T13" fmla="*/ 2 h 17"/>
                <a:gd name="T14" fmla="*/ 13 w 13"/>
                <a:gd name="T15" fmla="*/ 15 h 17"/>
                <a:gd name="T16" fmla="*/ 12 w 13"/>
                <a:gd name="T17" fmla="*/ 17 h 17"/>
                <a:gd name="T18" fmla="*/ 11 w 13"/>
                <a:gd name="T19" fmla="*/ 17 h 17"/>
                <a:gd name="T20" fmla="*/ 10 w 13"/>
                <a:gd name="T21" fmla="*/ 16 h 17"/>
                <a:gd name="T22" fmla="*/ 10 w 13"/>
                <a:gd name="T23" fmla="*/ 16 h 17"/>
                <a:gd name="T24" fmla="*/ 9 w 13"/>
                <a:gd name="T25" fmla="*/ 15 h 17"/>
                <a:gd name="T26" fmla="*/ 3 w 13"/>
                <a:gd name="T27" fmla="*/ 6 h 17"/>
                <a:gd name="T28" fmla="*/ 3 w 13"/>
                <a:gd name="T29" fmla="*/ 15 h 17"/>
                <a:gd name="T30" fmla="*/ 2 w 13"/>
                <a:gd name="T31" fmla="*/ 16 h 17"/>
                <a:gd name="T32" fmla="*/ 1 w 13"/>
                <a:gd name="T33" fmla="*/ 17 h 17"/>
                <a:gd name="T34" fmla="*/ 0 w 13"/>
                <a:gd name="T35" fmla="*/ 16 h 17"/>
                <a:gd name="T36" fmla="*/ 0 w 13"/>
                <a:gd name="T37" fmla="*/ 15 h 17"/>
                <a:gd name="T38" fmla="*/ 0 w 13"/>
                <a:gd name="T39" fmla="*/ 3 h 17"/>
                <a:gd name="T40" fmla="*/ 0 w 13"/>
                <a:gd name="T41" fmla="*/ 1 h 17"/>
                <a:gd name="T42" fmla="*/ 1 w 13"/>
                <a:gd name="T43" fmla="*/ 0 h 17"/>
                <a:gd name="T44" fmla="*/ 2 w 13"/>
                <a:gd name="T45" fmla="*/ 0 h 17"/>
                <a:gd name="T46" fmla="*/ 2 w 13"/>
                <a:gd name="T47" fmla="*/ 0 h 17"/>
                <a:gd name="T48" fmla="*/ 3 w 13"/>
                <a:gd name="T49" fmla="*/ 1 h 17"/>
                <a:gd name="T50" fmla="*/ 4 w 13"/>
                <a:gd name="T51" fmla="*/ 1 h 17"/>
                <a:gd name="T52" fmla="*/ 4 w 13"/>
                <a:gd name="T53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" h="17">
                  <a:moveTo>
                    <a:pt x="4" y="2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1" y="1"/>
                    <a:pt x="11" y="1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0"/>
                    <a:pt x="13" y="0"/>
                    <a:pt x="13" y="1"/>
                  </a:cubicBezTo>
                  <a:cubicBezTo>
                    <a:pt x="13" y="1"/>
                    <a:pt x="13" y="1"/>
                    <a:pt x="13" y="2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6"/>
                    <a:pt x="13" y="17"/>
                    <a:pt x="12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0" y="17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9" y="16"/>
                    <a:pt x="9" y="15"/>
                    <a:pt x="9" y="1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6"/>
                    <a:pt x="3" y="16"/>
                    <a:pt x="2" y="16"/>
                  </a:cubicBezTo>
                  <a:cubicBezTo>
                    <a:pt x="2" y="17"/>
                    <a:pt x="2" y="17"/>
                    <a:pt x="1" y="17"/>
                  </a:cubicBezTo>
                  <a:cubicBezTo>
                    <a:pt x="1" y="17"/>
                    <a:pt x="1" y="17"/>
                    <a:pt x="0" y="16"/>
                  </a:cubicBezTo>
                  <a:cubicBezTo>
                    <a:pt x="0" y="16"/>
                    <a:pt x="0" y="16"/>
                    <a:pt x="0" y="1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8"/>
            <p:cNvSpPr>
              <a:spLocks/>
            </p:cNvSpPr>
            <p:nvPr/>
          </p:nvSpPr>
          <p:spPr bwMode="auto">
            <a:xfrm>
              <a:off x="1465105" y="2615849"/>
              <a:ext cx="65087" cy="80962"/>
            </a:xfrm>
            <a:custGeom>
              <a:avLst/>
              <a:gdLst>
                <a:gd name="T0" fmla="*/ 13 w 14"/>
                <a:gd name="T1" fmla="*/ 3 h 17"/>
                <a:gd name="T2" fmla="*/ 9 w 14"/>
                <a:gd name="T3" fmla="*/ 3 h 17"/>
                <a:gd name="T4" fmla="*/ 9 w 14"/>
                <a:gd name="T5" fmla="*/ 15 h 17"/>
                <a:gd name="T6" fmla="*/ 9 w 14"/>
                <a:gd name="T7" fmla="*/ 16 h 17"/>
                <a:gd name="T8" fmla="*/ 7 w 14"/>
                <a:gd name="T9" fmla="*/ 17 h 17"/>
                <a:gd name="T10" fmla="*/ 6 w 14"/>
                <a:gd name="T11" fmla="*/ 16 h 17"/>
                <a:gd name="T12" fmla="*/ 6 w 14"/>
                <a:gd name="T13" fmla="*/ 15 h 17"/>
                <a:gd name="T14" fmla="*/ 6 w 14"/>
                <a:gd name="T15" fmla="*/ 3 h 17"/>
                <a:gd name="T16" fmla="*/ 2 w 14"/>
                <a:gd name="T17" fmla="*/ 3 h 17"/>
                <a:gd name="T18" fmla="*/ 1 w 14"/>
                <a:gd name="T19" fmla="*/ 3 h 17"/>
                <a:gd name="T20" fmla="*/ 0 w 14"/>
                <a:gd name="T21" fmla="*/ 2 h 17"/>
                <a:gd name="T22" fmla="*/ 1 w 14"/>
                <a:gd name="T23" fmla="*/ 1 h 17"/>
                <a:gd name="T24" fmla="*/ 2 w 14"/>
                <a:gd name="T25" fmla="*/ 0 h 17"/>
                <a:gd name="T26" fmla="*/ 13 w 14"/>
                <a:gd name="T27" fmla="*/ 0 h 17"/>
                <a:gd name="T28" fmla="*/ 14 w 14"/>
                <a:gd name="T29" fmla="*/ 1 h 17"/>
                <a:gd name="T30" fmla="*/ 14 w 14"/>
                <a:gd name="T31" fmla="*/ 2 h 17"/>
                <a:gd name="T32" fmla="*/ 14 w 14"/>
                <a:gd name="T33" fmla="*/ 3 h 17"/>
                <a:gd name="T34" fmla="*/ 13 w 14"/>
                <a:gd name="T35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17">
                  <a:moveTo>
                    <a:pt x="1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17"/>
                    <a:pt x="8" y="17"/>
                    <a:pt x="7" y="17"/>
                  </a:cubicBezTo>
                  <a:cubicBezTo>
                    <a:pt x="7" y="17"/>
                    <a:pt x="6" y="17"/>
                    <a:pt x="6" y="16"/>
                  </a:cubicBezTo>
                  <a:cubicBezTo>
                    <a:pt x="6" y="16"/>
                    <a:pt x="6" y="16"/>
                    <a:pt x="6" y="1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4" y="1"/>
                    <a:pt x="14" y="1"/>
                  </a:cubicBezTo>
                  <a:cubicBezTo>
                    <a:pt x="14" y="1"/>
                    <a:pt x="14" y="1"/>
                    <a:pt x="14" y="2"/>
                  </a:cubicBezTo>
                  <a:cubicBezTo>
                    <a:pt x="14" y="2"/>
                    <a:pt x="14" y="3"/>
                    <a:pt x="14" y="3"/>
                  </a:cubicBezTo>
                  <a:cubicBezTo>
                    <a:pt x="14" y="3"/>
                    <a:pt x="13" y="3"/>
                    <a:pt x="13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9"/>
            <p:cNvSpPr>
              <a:spLocks/>
            </p:cNvSpPr>
            <p:nvPr/>
          </p:nvSpPr>
          <p:spPr bwMode="auto">
            <a:xfrm>
              <a:off x="1539718" y="2615849"/>
              <a:ext cx="61912" cy="80962"/>
            </a:xfrm>
            <a:custGeom>
              <a:avLst/>
              <a:gdLst>
                <a:gd name="T0" fmla="*/ 11 w 13"/>
                <a:gd name="T1" fmla="*/ 3 h 17"/>
                <a:gd name="T2" fmla="*/ 4 w 13"/>
                <a:gd name="T3" fmla="*/ 3 h 17"/>
                <a:gd name="T4" fmla="*/ 4 w 13"/>
                <a:gd name="T5" fmla="*/ 7 h 17"/>
                <a:gd name="T6" fmla="*/ 10 w 13"/>
                <a:gd name="T7" fmla="*/ 7 h 17"/>
                <a:gd name="T8" fmla="*/ 11 w 13"/>
                <a:gd name="T9" fmla="*/ 7 h 17"/>
                <a:gd name="T10" fmla="*/ 12 w 13"/>
                <a:gd name="T11" fmla="*/ 8 h 17"/>
                <a:gd name="T12" fmla="*/ 11 w 13"/>
                <a:gd name="T13" fmla="*/ 9 h 17"/>
                <a:gd name="T14" fmla="*/ 10 w 13"/>
                <a:gd name="T15" fmla="*/ 9 h 17"/>
                <a:gd name="T16" fmla="*/ 4 w 13"/>
                <a:gd name="T17" fmla="*/ 9 h 17"/>
                <a:gd name="T18" fmla="*/ 4 w 13"/>
                <a:gd name="T19" fmla="*/ 14 h 17"/>
                <a:gd name="T20" fmla="*/ 11 w 13"/>
                <a:gd name="T21" fmla="*/ 14 h 17"/>
                <a:gd name="T22" fmla="*/ 12 w 13"/>
                <a:gd name="T23" fmla="*/ 14 h 17"/>
                <a:gd name="T24" fmla="*/ 13 w 13"/>
                <a:gd name="T25" fmla="*/ 15 h 17"/>
                <a:gd name="T26" fmla="*/ 12 w 13"/>
                <a:gd name="T27" fmla="*/ 16 h 17"/>
                <a:gd name="T28" fmla="*/ 11 w 13"/>
                <a:gd name="T29" fmla="*/ 17 h 17"/>
                <a:gd name="T30" fmla="*/ 2 w 13"/>
                <a:gd name="T31" fmla="*/ 17 h 17"/>
                <a:gd name="T32" fmla="*/ 1 w 13"/>
                <a:gd name="T33" fmla="*/ 16 h 17"/>
                <a:gd name="T34" fmla="*/ 0 w 13"/>
                <a:gd name="T35" fmla="*/ 15 h 17"/>
                <a:gd name="T36" fmla="*/ 0 w 13"/>
                <a:gd name="T37" fmla="*/ 2 h 17"/>
                <a:gd name="T38" fmla="*/ 0 w 13"/>
                <a:gd name="T39" fmla="*/ 1 h 17"/>
                <a:gd name="T40" fmla="*/ 1 w 13"/>
                <a:gd name="T41" fmla="*/ 1 h 17"/>
                <a:gd name="T42" fmla="*/ 2 w 13"/>
                <a:gd name="T43" fmla="*/ 0 h 17"/>
                <a:gd name="T44" fmla="*/ 11 w 13"/>
                <a:gd name="T45" fmla="*/ 0 h 17"/>
                <a:gd name="T46" fmla="*/ 12 w 13"/>
                <a:gd name="T47" fmla="*/ 1 h 17"/>
                <a:gd name="T48" fmla="*/ 13 w 13"/>
                <a:gd name="T49" fmla="*/ 2 h 17"/>
                <a:gd name="T50" fmla="*/ 12 w 13"/>
                <a:gd name="T51" fmla="*/ 3 h 17"/>
                <a:gd name="T52" fmla="*/ 11 w 13"/>
                <a:gd name="T5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" h="17">
                  <a:moveTo>
                    <a:pt x="11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9"/>
                    <a:pt x="12" y="9"/>
                    <a:pt x="11" y="9"/>
                  </a:cubicBezTo>
                  <a:cubicBezTo>
                    <a:pt x="11" y="9"/>
                    <a:pt x="11" y="9"/>
                    <a:pt x="10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6"/>
                    <a:pt x="13" y="16"/>
                    <a:pt x="12" y="16"/>
                  </a:cubicBezTo>
                  <a:cubicBezTo>
                    <a:pt x="12" y="17"/>
                    <a:pt x="12" y="17"/>
                    <a:pt x="1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1" y="17"/>
                    <a:pt x="1" y="16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2" y="1"/>
                    <a:pt x="12" y="1"/>
                  </a:cubicBezTo>
                  <a:cubicBezTo>
                    <a:pt x="12" y="1"/>
                    <a:pt x="13" y="1"/>
                    <a:pt x="13" y="2"/>
                  </a:cubicBezTo>
                  <a:cubicBezTo>
                    <a:pt x="13" y="2"/>
                    <a:pt x="12" y="2"/>
                    <a:pt x="12" y="3"/>
                  </a:cubicBezTo>
                  <a:cubicBezTo>
                    <a:pt x="12" y="3"/>
                    <a:pt x="11" y="3"/>
                    <a:pt x="1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90"/>
            <p:cNvSpPr>
              <a:spLocks noEditPoints="1"/>
            </p:cNvSpPr>
            <p:nvPr/>
          </p:nvSpPr>
          <p:spPr bwMode="auto">
            <a:xfrm>
              <a:off x="1609568" y="2615849"/>
              <a:ext cx="66675" cy="80962"/>
            </a:xfrm>
            <a:custGeom>
              <a:avLst/>
              <a:gdLst>
                <a:gd name="T0" fmla="*/ 5 w 14"/>
                <a:gd name="T1" fmla="*/ 10 h 17"/>
                <a:gd name="T2" fmla="*/ 4 w 14"/>
                <a:gd name="T3" fmla="*/ 10 h 17"/>
                <a:gd name="T4" fmla="*/ 4 w 14"/>
                <a:gd name="T5" fmla="*/ 15 h 17"/>
                <a:gd name="T6" fmla="*/ 3 w 14"/>
                <a:gd name="T7" fmla="*/ 16 h 17"/>
                <a:gd name="T8" fmla="*/ 2 w 14"/>
                <a:gd name="T9" fmla="*/ 17 h 17"/>
                <a:gd name="T10" fmla="*/ 1 w 14"/>
                <a:gd name="T11" fmla="*/ 16 h 17"/>
                <a:gd name="T12" fmla="*/ 0 w 14"/>
                <a:gd name="T13" fmla="*/ 15 h 17"/>
                <a:gd name="T14" fmla="*/ 0 w 14"/>
                <a:gd name="T15" fmla="*/ 2 h 17"/>
                <a:gd name="T16" fmla="*/ 1 w 14"/>
                <a:gd name="T17" fmla="*/ 1 h 17"/>
                <a:gd name="T18" fmla="*/ 2 w 14"/>
                <a:gd name="T19" fmla="*/ 0 h 17"/>
                <a:gd name="T20" fmla="*/ 8 w 14"/>
                <a:gd name="T21" fmla="*/ 0 h 17"/>
                <a:gd name="T22" fmla="*/ 10 w 14"/>
                <a:gd name="T23" fmla="*/ 1 h 17"/>
                <a:gd name="T24" fmla="*/ 11 w 14"/>
                <a:gd name="T25" fmla="*/ 1 h 17"/>
                <a:gd name="T26" fmla="*/ 12 w 14"/>
                <a:gd name="T27" fmla="*/ 2 h 17"/>
                <a:gd name="T28" fmla="*/ 13 w 14"/>
                <a:gd name="T29" fmla="*/ 3 h 17"/>
                <a:gd name="T30" fmla="*/ 14 w 14"/>
                <a:gd name="T31" fmla="*/ 5 h 17"/>
                <a:gd name="T32" fmla="*/ 13 w 14"/>
                <a:gd name="T33" fmla="*/ 8 h 17"/>
                <a:gd name="T34" fmla="*/ 9 w 14"/>
                <a:gd name="T35" fmla="*/ 9 h 17"/>
                <a:gd name="T36" fmla="*/ 11 w 14"/>
                <a:gd name="T37" fmla="*/ 11 h 17"/>
                <a:gd name="T38" fmla="*/ 13 w 14"/>
                <a:gd name="T39" fmla="*/ 13 h 17"/>
                <a:gd name="T40" fmla="*/ 14 w 14"/>
                <a:gd name="T41" fmla="*/ 14 h 17"/>
                <a:gd name="T42" fmla="*/ 14 w 14"/>
                <a:gd name="T43" fmla="*/ 16 h 17"/>
                <a:gd name="T44" fmla="*/ 14 w 14"/>
                <a:gd name="T45" fmla="*/ 16 h 17"/>
                <a:gd name="T46" fmla="*/ 13 w 14"/>
                <a:gd name="T47" fmla="*/ 17 h 17"/>
                <a:gd name="T48" fmla="*/ 12 w 14"/>
                <a:gd name="T49" fmla="*/ 17 h 17"/>
                <a:gd name="T50" fmla="*/ 11 w 14"/>
                <a:gd name="T51" fmla="*/ 17 h 17"/>
                <a:gd name="T52" fmla="*/ 11 w 14"/>
                <a:gd name="T53" fmla="*/ 16 h 17"/>
                <a:gd name="T54" fmla="*/ 10 w 14"/>
                <a:gd name="T55" fmla="*/ 15 h 17"/>
                <a:gd name="T56" fmla="*/ 9 w 14"/>
                <a:gd name="T57" fmla="*/ 13 h 17"/>
                <a:gd name="T58" fmla="*/ 7 w 14"/>
                <a:gd name="T59" fmla="*/ 11 h 17"/>
                <a:gd name="T60" fmla="*/ 6 w 14"/>
                <a:gd name="T61" fmla="*/ 10 h 17"/>
                <a:gd name="T62" fmla="*/ 5 w 14"/>
                <a:gd name="T63" fmla="*/ 10 h 17"/>
                <a:gd name="T64" fmla="*/ 7 w 14"/>
                <a:gd name="T65" fmla="*/ 3 h 17"/>
                <a:gd name="T66" fmla="*/ 4 w 14"/>
                <a:gd name="T67" fmla="*/ 3 h 17"/>
                <a:gd name="T68" fmla="*/ 4 w 14"/>
                <a:gd name="T69" fmla="*/ 7 h 17"/>
                <a:gd name="T70" fmla="*/ 7 w 14"/>
                <a:gd name="T71" fmla="*/ 7 h 17"/>
                <a:gd name="T72" fmla="*/ 9 w 14"/>
                <a:gd name="T73" fmla="*/ 7 h 17"/>
                <a:gd name="T74" fmla="*/ 10 w 14"/>
                <a:gd name="T75" fmla="*/ 6 h 17"/>
                <a:gd name="T76" fmla="*/ 10 w 14"/>
                <a:gd name="T77" fmla="*/ 5 h 17"/>
                <a:gd name="T78" fmla="*/ 10 w 14"/>
                <a:gd name="T79" fmla="*/ 4 h 17"/>
                <a:gd name="T80" fmla="*/ 9 w 14"/>
                <a:gd name="T81" fmla="*/ 3 h 17"/>
                <a:gd name="T82" fmla="*/ 7 w 14"/>
                <a:gd name="T8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" h="17">
                  <a:moveTo>
                    <a:pt x="5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4" y="16"/>
                    <a:pt x="3" y="16"/>
                  </a:cubicBezTo>
                  <a:cubicBezTo>
                    <a:pt x="3" y="17"/>
                    <a:pt x="3" y="17"/>
                    <a:pt x="2" y="17"/>
                  </a:cubicBezTo>
                  <a:cubicBezTo>
                    <a:pt x="2" y="17"/>
                    <a:pt x="1" y="17"/>
                    <a:pt x="1" y="16"/>
                  </a:cubicBezTo>
                  <a:cubicBezTo>
                    <a:pt x="1" y="16"/>
                    <a:pt x="0" y="16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9" y="0"/>
                    <a:pt x="10" y="1"/>
                  </a:cubicBezTo>
                  <a:cubicBezTo>
                    <a:pt x="10" y="1"/>
                    <a:pt x="11" y="1"/>
                    <a:pt x="11" y="1"/>
                  </a:cubicBezTo>
                  <a:cubicBezTo>
                    <a:pt x="12" y="1"/>
                    <a:pt x="12" y="1"/>
                    <a:pt x="12" y="2"/>
                  </a:cubicBezTo>
                  <a:cubicBezTo>
                    <a:pt x="13" y="2"/>
                    <a:pt x="13" y="3"/>
                    <a:pt x="13" y="3"/>
                  </a:cubicBezTo>
                  <a:cubicBezTo>
                    <a:pt x="14" y="4"/>
                    <a:pt x="14" y="4"/>
                    <a:pt x="14" y="5"/>
                  </a:cubicBezTo>
                  <a:cubicBezTo>
                    <a:pt x="14" y="6"/>
                    <a:pt x="13" y="7"/>
                    <a:pt x="13" y="8"/>
                  </a:cubicBezTo>
                  <a:cubicBezTo>
                    <a:pt x="12" y="9"/>
                    <a:pt x="11" y="9"/>
                    <a:pt x="9" y="9"/>
                  </a:cubicBezTo>
                  <a:cubicBezTo>
                    <a:pt x="10" y="10"/>
                    <a:pt x="11" y="10"/>
                    <a:pt x="11" y="11"/>
                  </a:cubicBezTo>
                  <a:cubicBezTo>
                    <a:pt x="12" y="11"/>
                    <a:pt x="12" y="12"/>
                    <a:pt x="13" y="13"/>
                  </a:cubicBezTo>
                  <a:cubicBezTo>
                    <a:pt x="13" y="13"/>
                    <a:pt x="13" y="14"/>
                    <a:pt x="14" y="14"/>
                  </a:cubicBezTo>
                  <a:cubicBezTo>
                    <a:pt x="14" y="15"/>
                    <a:pt x="14" y="15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3" y="17"/>
                    <a:pt x="13" y="17"/>
                  </a:cubicBezTo>
                  <a:cubicBezTo>
                    <a:pt x="13" y="17"/>
                    <a:pt x="13" y="17"/>
                    <a:pt x="12" y="17"/>
                  </a:cubicBezTo>
                  <a:cubicBezTo>
                    <a:pt x="12" y="17"/>
                    <a:pt x="12" y="17"/>
                    <a:pt x="11" y="17"/>
                  </a:cubicBezTo>
                  <a:cubicBezTo>
                    <a:pt x="11" y="17"/>
                    <a:pt x="11" y="16"/>
                    <a:pt x="11" y="16"/>
                  </a:cubicBezTo>
                  <a:cubicBezTo>
                    <a:pt x="11" y="16"/>
                    <a:pt x="10" y="15"/>
                    <a:pt x="10" y="15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8" y="12"/>
                    <a:pt x="8" y="11"/>
                    <a:pt x="7" y="11"/>
                  </a:cubicBezTo>
                  <a:cubicBezTo>
                    <a:pt x="7" y="10"/>
                    <a:pt x="7" y="10"/>
                    <a:pt x="6" y="10"/>
                  </a:cubicBezTo>
                  <a:cubicBezTo>
                    <a:pt x="6" y="10"/>
                    <a:pt x="5" y="10"/>
                    <a:pt x="5" y="10"/>
                  </a:cubicBezTo>
                  <a:close/>
                  <a:moveTo>
                    <a:pt x="7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8" y="7"/>
                    <a:pt x="9" y="7"/>
                  </a:cubicBezTo>
                  <a:cubicBezTo>
                    <a:pt x="9" y="7"/>
                    <a:pt x="10" y="7"/>
                    <a:pt x="10" y="6"/>
                  </a:cubicBezTo>
                  <a:cubicBezTo>
                    <a:pt x="10" y="6"/>
                    <a:pt x="10" y="6"/>
                    <a:pt x="10" y="5"/>
                  </a:cubicBezTo>
                  <a:cubicBezTo>
                    <a:pt x="10" y="5"/>
                    <a:pt x="10" y="4"/>
                    <a:pt x="10" y="4"/>
                  </a:cubicBezTo>
                  <a:cubicBezTo>
                    <a:pt x="10" y="4"/>
                    <a:pt x="9" y="3"/>
                    <a:pt x="9" y="3"/>
                  </a:cubicBezTo>
                  <a:cubicBezTo>
                    <a:pt x="9" y="3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91"/>
            <p:cNvSpPr>
              <a:spLocks/>
            </p:cNvSpPr>
            <p:nvPr/>
          </p:nvSpPr>
          <p:spPr bwMode="auto">
            <a:xfrm>
              <a:off x="1709580" y="2615849"/>
              <a:ext cx="60325" cy="80962"/>
            </a:xfrm>
            <a:custGeom>
              <a:avLst/>
              <a:gdLst>
                <a:gd name="T0" fmla="*/ 5 w 13"/>
                <a:gd name="T1" fmla="*/ 15 h 17"/>
                <a:gd name="T2" fmla="*/ 5 w 13"/>
                <a:gd name="T3" fmla="*/ 10 h 17"/>
                <a:gd name="T4" fmla="*/ 1 w 13"/>
                <a:gd name="T5" fmla="*/ 4 h 17"/>
                <a:gd name="T6" fmla="*/ 0 w 13"/>
                <a:gd name="T7" fmla="*/ 2 h 17"/>
                <a:gd name="T8" fmla="*/ 0 w 13"/>
                <a:gd name="T9" fmla="*/ 2 h 17"/>
                <a:gd name="T10" fmla="*/ 1 w 13"/>
                <a:gd name="T11" fmla="*/ 1 h 17"/>
                <a:gd name="T12" fmla="*/ 2 w 13"/>
                <a:gd name="T13" fmla="*/ 0 h 17"/>
                <a:gd name="T14" fmla="*/ 3 w 13"/>
                <a:gd name="T15" fmla="*/ 1 h 17"/>
                <a:gd name="T16" fmla="*/ 4 w 13"/>
                <a:gd name="T17" fmla="*/ 2 h 17"/>
                <a:gd name="T18" fmla="*/ 7 w 13"/>
                <a:gd name="T19" fmla="*/ 7 h 17"/>
                <a:gd name="T20" fmla="*/ 10 w 13"/>
                <a:gd name="T21" fmla="*/ 2 h 17"/>
                <a:gd name="T22" fmla="*/ 10 w 13"/>
                <a:gd name="T23" fmla="*/ 1 h 17"/>
                <a:gd name="T24" fmla="*/ 11 w 13"/>
                <a:gd name="T25" fmla="*/ 1 h 17"/>
                <a:gd name="T26" fmla="*/ 11 w 13"/>
                <a:gd name="T27" fmla="*/ 0 h 17"/>
                <a:gd name="T28" fmla="*/ 12 w 13"/>
                <a:gd name="T29" fmla="*/ 0 h 17"/>
                <a:gd name="T30" fmla="*/ 13 w 13"/>
                <a:gd name="T31" fmla="*/ 1 h 17"/>
                <a:gd name="T32" fmla="*/ 13 w 13"/>
                <a:gd name="T33" fmla="*/ 1 h 17"/>
                <a:gd name="T34" fmla="*/ 13 w 13"/>
                <a:gd name="T35" fmla="*/ 2 h 17"/>
                <a:gd name="T36" fmla="*/ 12 w 13"/>
                <a:gd name="T37" fmla="*/ 4 h 17"/>
                <a:gd name="T38" fmla="*/ 8 w 13"/>
                <a:gd name="T39" fmla="*/ 10 h 17"/>
                <a:gd name="T40" fmla="*/ 8 w 13"/>
                <a:gd name="T41" fmla="*/ 15 h 17"/>
                <a:gd name="T42" fmla="*/ 8 w 13"/>
                <a:gd name="T43" fmla="*/ 16 h 17"/>
                <a:gd name="T44" fmla="*/ 7 w 13"/>
                <a:gd name="T45" fmla="*/ 17 h 17"/>
                <a:gd name="T46" fmla="*/ 5 w 13"/>
                <a:gd name="T47" fmla="*/ 16 h 17"/>
                <a:gd name="T48" fmla="*/ 5 w 13"/>
                <a:gd name="T4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" h="17">
                  <a:moveTo>
                    <a:pt x="5" y="15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3" y="1"/>
                  </a:cubicBezTo>
                  <a:cubicBezTo>
                    <a:pt x="3" y="1"/>
                    <a:pt x="3" y="1"/>
                    <a:pt x="4" y="2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10" y="1"/>
                    <a:pt x="11" y="1"/>
                    <a:pt x="11" y="1"/>
                  </a:cubicBezTo>
                  <a:cubicBezTo>
                    <a:pt x="11" y="1"/>
                    <a:pt x="11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12" y="0"/>
                    <a:pt x="13" y="0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2" y="4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7" y="17"/>
                    <a:pt x="7" y="17"/>
                  </a:cubicBezTo>
                  <a:cubicBezTo>
                    <a:pt x="6" y="17"/>
                    <a:pt x="6" y="17"/>
                    <a:pt x="5" y="16"/>
                  </a:cubicBezTo>
                  <a:cubicBezTo>
                    <a:pt x="5" y="16"/>
                    <a:pt x="5" y="16"/>
                    <a:pt x="5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92"/>
            <p:cNvSpPr>
              <a:spLocks noEditPoints="1"/>
            </p:cNvSpPr>
            <p:nvPr/>
          </p:nvSpPr>
          <p:spPr bwMode="auto">
            <a:xfrm>
              <a:off x="1779430" y="2615849"/>
              <a:ext cx="71437" cy="80962"/>
            </a:xfrm>
            <a:custGeom>
              <a:avLst/>
              <a:gdLst>
                <a:gd name="T0" fmla="*/ 7 w 15"/>
                <a:gd name="T1" fmla="*/ 0 h 17"/>
                <a:gd name="T2" fmla="*/ 12 w 15"/>
                <a:gd name="T3" fmla="*/ 1 h 17"/>
                <a:gd name="T4" fmla="*/ 15 w 15"/>
                <a:gd name="T5" fmla="*/ 4 h 17"/>
                <a:gd name="T6" fmla="*/ 15 w 15"/>
                <a:gd name="T7" fmla="*/ 9 h 17"/>
                <a:gd name="T8" fmla="*/ 15 w 15"/>
                <a:gd name="T9" fmla="*/ 12 h 17"/>
                <a:gd name="T10" fmla="*/ 13 w 15"/>
                <a:gd name="T11" fmla="*/ 15 h 17"/>
                <a:gd name="T12" fmla="*/ 11 w 15"/>
                <a:gd name="T13" fmla="*/ 16 h 17"/>
                <a:gd name="T14" fmla="*/ 8 w 15"/>
                <a:gd name="T15" fmla="*/ 17 h 17"/>
                <a:gd name="T16" fmla="*/ 4 w 15"/>
                <a:gd name="T17" fmla="*/ 16 h 17"/>
                <a:gd name="T18" fmla="*/ 2 w 15"/>
                <a:gd name="T19" fmla="*/ 15 h 17"/>
                <a:gd name="T20" fmla="*/ 0 w 15"/>
                <a:gd name="T21" fmla="*/ 12 h 17"/>
                <a:gd name="T22" fmla="*/ 0 w 15"/>
                <a:gd name="T23" fmla="*/ 8 h 17"/>
                <a:gd name="T24" fmla="*/ 0 w 15"/>
                <a:gd name="T25" fmla="*/ 5 h 17"/>
                <a:gd name="T26" fmla="*/ 2 w 15"/>
                <a:gd name="T27" fmla="*/ 2 h 17"/>
                <a:gd name="T28" fmla="*/ 4 w 15"/>
                <a:gd name="T29" fmla="*/ 1 h 17"/>
                <a:gd name="T30" fmla="*/ 7 w 15"/>
                <a:gd name="T31" fmla="*/ 0 h 17"/>
                <a:gd name="T32" fmla="*/ 12 w 15"/>
                <a:gd name="T33" fmla="*/ 8 h 17"/>
                <a:gd name="T34" fmla="*/ 12 w 15"/>
                <a:gd name="T35" fmla="*/ 5 h 17"/>
                <a:gd name="T36" fmla="*/ 10 w 15"/>
                <a:gd name="T37" fmla="*/ 3 h 17"/>
                <a:gd name="T38" fmla="*/ 7 w 15"/>
                <a:gd name="T39" fmla="*/ 3 h 17"/>
                <a:gd name="T40" fmla="*/ 6 w 15"/>
                <a:gd name="T41" fmla="*/ 3 h 17"/>
                <a:gd name="T42" fmla="*/ 4 w 15"/>
                <a:gd name="T43" fmla="*/ 4 h 17"/>
                <a:gd name="T44" fmla="*/ 3 w 15"/>
                <a:gd name="T45" fmla="*/ 6 h 17"/>
                <a:gd name="T46" fmla="*/ 3 w 15"/>
                <a:gd name="T47" fmla="*/ 8 h 17"/>
                <a:gd name="T48" fmla="*/ 3 w 15"/>
                <a:gd name="T49" fmla="*/ 11 h 17"/>
                <a:gd name="T50" fmla="*/ 4 w 15"/>
                <a:gd name="T51" fmla="*/ 13 h 17"/>
                <a:gd name="T52" fmla="*/ 6 w 15"/>
                <a:gd name="T53" fmla="*/ 14 h 17"/>
                <a:gd name="T54" fmla="*/ 8 w 15"/>
                <a:gd name="T55" fmla="*/ 14 h 17"/>
                <a:gd name="T56" fmla="*/ 10 w 15"/>
                <a:gd name="T57" fmla="*/ 14 h 17"/>
                <a:gd name="T58" fmla="*/ 12 w 15"/>
                <a:gd name="T59" fmla="*/ 12 h 17"/>
                <a:gd name="T60" fmla="*/ 12 w 15"/>
                <a:gd name="T61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" h="17">
                  <a:moveTo>
                    <a:pt x="7" y="0"/>
                  </a:moveTo>
                  <a:cubicBezTo>
                    <a:pt x="9" y="0"/>
                    <a:pt x="11" y="0"/>
                    <a:pt x="12" y="1"/>
                  </a:cubicBezTo>
                  <a:cubicBezTo>
                    <a:pt x="13" y="2"/>
                    <a:pt x="14" y="3"/>
                    <a:pt x="15" y="4"/>
                  </a:cubicBezTo>
                  <a:cubicBezTo>
                    <a:pt x="15" y="5"/>
                    <a:pt x="15" y="7"/>
                    <a:pt x="15" y="9"/>
                  </a:cubicBezTo>
                  <a:cubicBezTo>
                    <a:pt x="15" y="10"/>
                    <a:pt x="15" y="11"/>
                    <a:pt x="15" y="12"/>
                  </a:cubicBezTo>
                  <a:cubicBezTo>
                    <a:pt x="15" y="13"/>
                    <a:pt x="14" y="14"/>
                    <a:pt x="13" y="15"/>
                  </a:cubicBezTo>
                  <a:cubicBezTo>
                    <a:pt x="13" y="15"/>
                    <a:pt x="12" y="16"/>
                    <a:pt x="11" y="16"/>
                  </a:cubicBezTo>
                  <a:cubicBezTo>
                    <a:pt x="10" y="17"/>
                    <a:pt x="9" y="17"/>
                    <a:pt x="8" y="17"/>
                  </a:cubicBezTo>
                  <a:cubicBezTo>
                    <a:pt x="6" y="17"/>
                    <a:pt x="5" y="17"/>
                    <a:pt x="4" y="16"/>
                  </a:cubicBezTo>
                  <a:cubicBezTo>
                    <a:pt x="3" y="16"/>
                    <a:pt x="2" y="15"/>
                    <a:pt x="2" y="15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5" y="0"/>
                    <a:pt x="6" y="0"/>
                    <a:pt x="7" y="0"/>
                  </a:cubicBezTo>
                  <a:close/>
                  <a:moveTo>
                    <a:pt x="12" y="8"/>
                  </a:moveTo>
                  <a:cubicBezTo>
                    <a:pt x="12" y="7"/>
                    <a:pt x="12" y="6"/>
                    <a:pt x="12" y="5"/>
                  </a:cubicBezTo>
                  <a:cubicBezTo>
                    <a:pt x="11" y="5"/>
                    <a:pt x="11" y="4"/>
                    <a:pt x="10" y="3"/>
                  </a:cubicBezTo>
                  <a:cubicBezTo>
                    <a:pt x="9" y="3"/>
                    <a:pt x="8" y="3"/>
                    <a:pt x="7" y="3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5" y="3"/>
                    <a:pt x="5" y="4"/>
                    <a:pt x="4" y="4"/>
                  </a:cubicBezTo>
                  <a:cubicBezTo>
                    <a:pt x="4" y="5"/>
                    <a:pt x="3" y="5"/>
                    <a:pt x="3" y="6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3" y="9"/>
                    <a:pt x="3" y="10"/>
                    <a:pt x="3" y="11"/>
                  </a:cubicBezTo>
                  <a:cubicBezTo>
                    <a:pt x="3" y="12"/>
                    <a:pt x="4" y="12"/>
                    <a:pt x="4" y="13"/>
                  </a:cubicBezTo>
                  <a:cubicBezTo>
                    <a:pt x="5" y="13"/>
                    <a:pt x="5" y="14"/>
                    <a:pt x="6" y="14"/>
                  </a:cubicBezTo>
                  <a:cubicBezTo>
                    <a:pt x="6" y="14"/>
                    <a:pt x="7" y="14"/>
                    <a:pt x="8" y="14"/>
                  </a:cubicBezTo>
                  <a:cubicBezTo>
                    <a:pt x="8" y="14"/>
                    <a:pt x="9" y="14"/>
                    <a:pt x="10" y="14"/>
                  </a:cubicBezTo>
                  <a:cubicBezTo>
                    <a:pt x="11" y="13"/>
                    <a:pt x="11" y="13"/>
                    <a:pt x="12" y="12"/>
                  </a:cubicBezTo>
                  <a:cubicBezTo>
                    <a:pt x="12" y="11"/>
                    <a:pt x="12" y="10"/>
                    <a:pt x="12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93"/>
            <p:cNvSpPr>
              <a:spLocks/>
            </p:cNvSpPr>
            <p:nvPr/>
          </p:nvSpPr>
          <p:spPr bwMode="auto">
            <a:xfrm>
              <a:off x="1863568" y="2615849"/>
              <a:ext cx="66675" cy="80962"/>
            </a:xfrm>
            <a:custGeom>
              <a:avLst/>
              <a:gdLst>
                <a:gd name="T0" fmla="*/ 0 w 14"/>
                <a:gd name="T1" fmla="*/ 10 h 17"/>
                <a:gd name="T2" fmla="*/ 0 w 14"/>
                <a:gd name="T3" fmla="*/ 2 h 17"/>
                <a:gd name="T4" fmla="*/ 1 w 14"/>
                <a:gd name="T5" fmla="*/ 1 h 17"/>
                <a:gd name="T6" fmla="*/ 2 w 14"/>
                <a:gd name="T7" fmla="*/ 0 h 17"/>
                <a:gd name="T8" fmla="*/ 3 w 14"/>
                <a:gd name="T9" fmla="*/ 1 h 17"/>
                <a:gd name="T10" fmla="*/ 4 w 14"/>
                <a:gd name="T11" fmla="*/ 2 h 17"/>
                <a:gd name="T12" fmla="*/ 4 w 14"/>
                <a:gd name="T13" fmla="*/ 10 h 17"/>
                <a:gd name="T14" fmla="*/ 4 w 14"/>
                <a:gd name="T15" fmla="*/ 12 h 17"/>
                <a:gd name="T16" fmla="*/ 5 w 14"/>
                <a:gd name="T17" fmla="*/ 14 h 17"/>
                <a:gd name="T18" fmla="*/ 7 w 14"/>
                <a:gd name="T19" fmla="*/ 14 h 17"/>
                <a:gd name="T20" fmla="*/ 10 w 14"/>
                <a:gd name="T21" fmla="*/ 13 h 17"/>
                <a:gd name="T22" fmla="*/ 11 w 14"/>
                <a:gd name="T23" fmla="*/ 10 h 17"/>
                <a:gd name="T24" fmla="*/ 11 w 14"/>
                <a:gd name="T25" fmla="*/ 2 h 17"/>
                <a:gd name="T26" fmla="*/ 11 w 14"/>
                <a:gd name="T27" fmla="*/ 1 h 17"/>
                <a:gd name="T28" fmla="*/ 12 w 14"/>
                <a:gd name="T29" fmla="*/ 0 h 17"/>
                <a:gd name="T30" fmla="*/ 14 w 14"/>
                <a:gd name="T31" fmla="*/ 1 h 17"/>
                <a:gd name="T32" fmla="*/ 14 w 14"/>
                <a:gd name="T33" fmla="*/ 2 h 17"/>
                <a:gd name="T34" fmla="*/ 14 w 14"/>
                <a:gd name="T35" fmla="*/ 10 h 17"/>
                <a:gd name="T36" fmla="*/ 14 w 14"/>
                <a:gd name="T37" fmla="*/ 13 h 17"/>
                <a:gd name="T38" fmla="*/ 12 w 14"/>
                <a:gd name="T39" fmla="*/ 15 h 17"/>
                <a:gd name="T40" fmla="*/ 10 w 14"/>
                <a:gd name="T41" fmla="*/ 17 h 17"/>
                <a:gd name="T42" fmla="*/ 7 w 14"/>
                <a:gd name="T43" fmla="*/ 17 h 17"/>
                <a:gd name="T44" fmla="*/ 4 w 14"/>
                <a:gd name="T45" fmla="*/ 17 h 17"/>
                <a:gd name="T46" fmla="*/ 2 w 14"/>
                <a:gd name="T47" fmla="*/ 15 h 17"/>
                <a:gd name="T48" fmla="*/ 1 w 14"/>
                <a:gd name="T49" fmla="*/ 13 h 17"/>
                <a:gd name="T50" fmla="*/ 0 w 14"/>
                <a:gd name="T51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" h="17">
                  <a:moveTo>
                    <a:pt x="0" y="1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4" y="1"/>
                    <a:pt x="4" y="2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4" y="13"/>
                    <a:pt x="4" y="13"/>
                    <a:pt x="5" y="14"/>
                  </a:cubicBezTo>
                  <a:cubicBezTo>
                    <a:pt x="5" y="14"/>
                    <a:pt x="6" y="14"/>
                    <a:pt x="7" y="14"/>
                  </a:cubicBezTo>
                  <a:cubicBezTo>
                    <a:pt x="8" y="14"/>
                    <a:pt x="9" y="14"/>
                    <a:pt x="10" y="13"/>
                  </a:cubicBezTo>
                  <a:cubicBezTo>
                    <a:pt x="10" y="13"/>
                    <a:pt x="11" y="12"/>
                    <a:pt x="11" y="1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13" y="0"/>
                    <a:pt x="13" y="0"/>
                    <a:pt x="14" y="1"/>
                  </a:cubicBezTo>
                  <a:cubicBezTo>
                    <a:pt x="14" y="1"/>
                    <a:pt x="14" y="1"/>
                    <a:pt x="14" y="2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1"/>
                    <a:pt x="14" y="12"/>
                    <a:pt x="14" y="13"/>
                  </a:cubicBezTo>
                  <a:cubicBezTo>
                    <a:pt x="13" y="14"/>
                    <a:pt x="13" y="15"/>
                    <a:pt x="12" y="15"/>
                  </a:cubicBezTo>
                  <a:cubicBezTo>
                    <a:pt x="12" y="16"/>
                    <a:pt x="11" y="16"/>
                    <a:pt x="10" y="17"/>
                  </a:cubicBezTo>
                  <a:cubicBezTo>
                    <a:pt x="9" y="17"/>
                    <a:pt x="8" y="17"/>
                    <a:pt x="7" y="17"/>
                  </a:cubicBezTo>
                  <a:cubicBezTo>
                    <a:pt x="6" y="17"/>
                    <a:pt x="5" y="17"/>
                    <a:pt x="4" y="17"/>
                  </a:cubicBezTo>
                  <a:cubicBezTo>
                    <a:pt x="3" y="16"/>
                    <a:pt x="3" y="16"/>
                    <a:pt x="2" y="15"/>
                  </a:cubicBezTo>
                  <a:cubicBezTo>
                    <a:pt x="1" y="15"/>
                    <a:pt x="1" y="14"/>
                    <a:pt x="1" y="13"/>
                  </a:cubicBezTo>
                  <a:cubicBezTo>
                    <a:pt x="0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4"/>
            <p:cNvSpPr>
              <a:spLocks noEditPoints="1"/>
            </p:cNvSpPr>
            <p:nvPr/>
          </p:nvSpPr>
          <p:spPr bwMode="auto">
            <a:xfrm>
              <a:off x="1949293" y="2615849"/>
              <a:ext cx="60325" cy="80962"/>
            </a:xfrm>
            <a:custGeom>
              <a:avLst/>
              <a:gdLst>
                <a:gd name="T0" fmla="*/ 4 w 13"/>
                <a:gd name="T1" fmla="*/ 10 h 17"/>
                <a:gd name="T2" fmla="*/ 3 w 13"/>
                <a:gd name="T3" fmla="*/ 10 h 17"/>
                <a:gd name="T4" fmla="*/ 3 w 13"/>
                <a:gd name="T5" fmla="*/ 15 h 17"/>
                <a:gd name="T6" fmla="*/ 2 w 13"/>
                <a:gd name="T7" fmla="*/ 16 h 17"/>
                <a:gd name="T8" fmla="*/ 1 w 13"/>
                <a:gd name="T9" fmla="*/ 17 h 17"/>
                <a:gd name="T10" fmla="*/ 0 w 13"/>
                <a:gd name="T11" fmla="*/ 16 h 17"/>
                <a:gd name="T12" fmla="*/ 0 w 13"/>
                <a:gd name="T13" fmla="*/ 15 h 17"/>
                <a:gd name="T14" fmla="*/ 0 w 13"/>
                <a:gd name="T15" fmla="*/ 2 h 17"/>
                <a:gd name="T16" fmla="*/ 0 w 13"/>
                <a:gd name="T17" fmla="*/ 1 h 17"/>
                <a:gd name="T18" fmla="*/ 2 w 13"/>
                <a:gd name="T19" fmla="*/ 0 h 17"/>
                <a:gd name="T20" fmla="*/ 7 w 13"/>
                <a:gd name="T21" fmla="*/ 0 h 17"/>
                <a:gd name="T22" fmla="*/ 9 w 13"/>
                <a:gd name="T23" fmla="*/ 1 h 17"/>
                <a:gd name="T24" fmla="*/ 10 w 13"/>
                <a:gd name="T25" fmla="*/ 1 h 17"/>
                <a:gd name="T26" fmla="*/ 12 w 13"/>
                <a:gd name="T27" fmla="*/ 2 h 17"/>
                <a:gd name="T28" fmla="*/ 13 w 13"/>
                <a:gd name="T29" fmla="*/ 3 h 17"/>
                <a:gd name="T30" fmla="*/ 13 w 13"/>
                <a:gd name="T31" fmla="*/ 5 h 17"/>
                <a:gd name="T32" fmla="*/ 12 w 13"/>
                <a:gd name="T33" fmla="*/ 8 h 17"/>
                <a:gd name="T34" fmla="*/ 9 w 13"/>
                <a:gd name="T35" fmla="*/ 9 h 17"/>
                <a:gd name="T36" fmla="*/ 10 w 13"/>
                <a:gd name="T37" fmla="*/ 11 h 17"/>
                <a:gd name="T38" fmla="*/ 12 w 13"/>
                <a:gd name="T39" fmla="*/ 13 h 17"/>
                <a:gd name="T40" fmla="*/ 13 w 13"/>
                <a:gd name="T41" fmla="*/ 14 h 17"/>
                <a:gd name="T42" fmla="*/ 13 w 13"/>
                <a:gd name="T43" fmla="*/ 16 h 17"/>
                <a:gd name="T44" fmla="*/ 13 w 13"/>
                <a:gd name="T45" fmla="*/ 16 h 17"/>
                <a:gd name="T46" fmla="*/ 12 w 13"/>
                <a:gd name="T47" fmla="*/ 17 h 17"/>
                <a:gd name="T48" fmla="*/ 12 w 13"/>
                <a:gd name="T49" fmla="*/ 17 h 17"/>
                <a:gd name="T50" fmla="*/ 11 w 13"/>
                <a:gd name="T51" fmla="*/ 17 h 17"/>
                <a:gd name="T52" fmla="*/ 10 w 13"/>
                <a:gd name="T53" fmla="*/ 16 h 17"/>
                <a:gd name="T54" fmla="*/ 9 w 13"/>
                <a:gd name="T55" fmla="*/ 15 h 17"/>
                <a:gd name="T56" fmla="*/ 8 w 13"/>
                <a:gd name="T57" fmla="*/ 13 h 17"/>
                <a:gd name="T58" fmla="*/ 7 w 13"/>
                <a:gd name="T59" fmla="*/ 11 h 17"/>
                <a:gd name="T60" fmla="*/ 5 w 13"/>
                <a:gd name="T61" fmla="*/ 10 h 17"/>
                <a:gd name="T62" fmla="*/ 4 w 13"/>
                <a:gd name="T63" fmla="*/ 10 h 17"/>
                <a:gd name="T64" fmla="*/ 6 w 13"/>
                <a:gd name="T65" fmla="*/ 3 h 17"/>
                <a:gd name="T66" fmla="*/ 3 w 13"/>
                <a:gd name="T67" fmla="*/ 3 h 17"/>
                <a:gd name="T68" fmla="*/ 3 w 13"/>
                <a:gd name="T69" fmla="*/ 7 h 17"/>
                <a:gd name="T70" fmla="*/ 6 w 13"/>
                <a:gd name="T71" fmla="*/ 7 h 17"/>
                <a:gd name="T72" fmla="*/ 8 w 13"/>
                <a:gd name="T73" fmla="*/ 7 h 17"/>
                <a:gd name="T74" fmla="*/ 9 w 13"/>
                <a:gd name="T75" fmla="*/ 6 h 17"/>
                <a:gd name="T76" fmla="*/ 9 w 13"/>
                <a:gd name="T77" fmla="*/ 5 h 17"/>
                <a:gd name="T78" fmla="*/ 9 w 13"/>
                <a:gd name="T79" fmla="*/ 4 h 17"/>
                <a:gd name="T80" fmla="*/ 8 w 13"/>
                <a:gd name="T81" fmla="*/ 3 h 17"/>
                <a:gd name="T82" fmla="*/ 6 w 13"/>
                <a:gd name="T8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" h="17">
                  <a:moveTo>
                    <a:pt x="4" y="10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6"/>
                    <a:pt x="3" y="16"/>
                    <a:pt x="2" y="16"/>
                  </a:cubicBezTo>
                  <a:cubicBezTo>
                    <a:pt x="2" y="17"/>
                    <a:pt x="2" y="17"/>
                    <a:pt x="1" y="17"/>
                  </a:cubicBezTo>
                  <a:cubicBezTo>
                    <a:pt x="1" y="17"/>
                    <a:pt x="0" y="17"/>
                    <a:pt x="0" y="16"/>
                  </a:cubicBezTo>
                  <a:cubicBezTo>
                    <a:pt x="0" y="16"/>
                    <a:pt x="0" y="16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9" y="1"/>
                  </a:cubicBezTo>
                  <a:cubicBezTo>
                    <a:pt x="9" y="1"/>
                    <a:pt x="10" y="1"/>
                    <a:pt x="10" y="1"/>
                  </a:cubicBezTo>
                  <a:cubicBezTo>
                    <a:pt x="11" y="1"/>
                    <a:pt x="11" y="1"/>
                    <a:pt x="12" y="2"/>
                  </a:cubicBezTo>
                  <a:cubicBezTo>
                    <a:pt x="12" y="2"/>
                    <a:pt x="12" y="3"/>
                    <a:pt x="13" y="3"/>
                  </a:cubicBezTo>
                  <a:cubicBezTo>
                    <a:pt x="13" y="4"/>
                    <a:pt x="13" y="4"/>
                    <a:pt x="13" y="5"/>
                  </a:cubicBezTo>
                  <a:cubicBezTo>
                    <a:pt x="13" y="6"/>
                    <a:pt x="12" y="7"/>
                    <a:pt x="12" y="8"/>
                  </a:cubicBezTo>
                  <a:cubicBezTo>
                    <a:pt x="11" y="9"/>
                    <a:pt x="10" y="9"/>
                    <a:pt x="9" y="9"/>
                  </a:cubicBezTo>
                  <a:cubicBezTo>
                    <a:pt x="9" y="10"/>
                    <a:pt x="10" y="10"/>
                    <a:pt x="10" y="11"/>
                  </a:cubicBezTo>
                  <a:cubicBezTo>
                    <a:pt x="11" y="11"/>
                    <a:pt x="11" y="12"/>
                    <a:pt x="12" y="13"/>
                  </a:cubicBezTo>
                  <a:cubicBezTo>
                    <a:pt x="12" y="13"/>
                    <a:pt x="13" y="14"/>
                    <a:pt x="13" y="14"/>
                  </a:cubicBezTo>
                  <a:cubicBezTo>
                    <a:pt x="13" y="15"/>
                    <a:pt x="13" y="15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0" y="17"/>
                    <a:pt x="10" y="16"/>
                    <a:pt x="10" y="16"/>
                  </a:cubicBezTo>
                  <a:cubicBezTo>
                    <a:pt x="10" y="16"/>
                    <a:pt x="10" y="15"/>
                    <a:pt x="9" y="15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7" y="12"/>
                    <a:pt x="7" y="11"/>
                    <a:pt x="7" y="11"/>
                  </a:cubicBezTo>
                  <a:cubicBezTo>
                    <a:pt x="6" y="10"/>
                    <a:pt x="6" y="10"/>
                    <a:pt x="5" y="10"/>
                  </a:cubicBezTo>
                  <a:cubicBezTo>
                    <a:pt x="5" y="10"/>
                    <a:pt x="5" y="10"/>
                    <a:pt x="4" y="10"/>
                  </a:cubicBezTo>
                  <a:close/>
                  <a:moveTo>
                    <a:pt x="6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7"/>
                    <a:pt x="9" y="7"/>
                    <a:pt x="9" y="6"/>
                  </a:cubicBezTo>
                  <a:cubicBezTo>
                    <a:pt x="9" y="6"/>
                    <a:pt x="9" y="6"/>
                    <a:pt x="9" y="5"/>
                  </a:cubicBezTo>
                  <a:cubicBezTo>
                    <a:pt x="9" y="5"/>
                    <a:pt x="9" y="4"/>
                    <a:pt x="9" y="4"/>
                  </a:cubicBezTo>
                  <a:cubicBezTo>
                    <a:pt x="9" y="4"/>
                    <a:pt x="9" y="3"/>
                    <a:pt x="8" y="3"/>
                  </a:cubicBezTo>
                  <a:cubicBezTo>
                    <a:pt x="8" y="3"/>
                    <a:pt x="7" y="3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5"/>
            <p:cNvSpPr>
              <a:spLocks/>
            </p:cNvSpPr>
            <p:nvPr/>
          </p:nvSpPr>
          <p:spPr bwMode="auto">
            <a:xfrm>
              <a:off x="2042955" y="2615849"/>
              <a:ext cx="66675" cy="80962"/>
            </a:xfrm>
            <a:custGeom>
              <a:avLst/>
              <a:gdLst>
                <a:gd name="T0" fmla="*/ 12 w 14"/>
                <a:gd name="T1" fmla="*/ 3 h 17"/>
                <a:gd name="T2" fmla="*/ 9 w 14"/>
                <a:gd name="T3" fmla="*/ 3 h 17"/>
                <a:gd name="T4" fmla="*/ 9 w 14"/>
                <a:gd name="T5" fmla="*/ 15 h 17"/>
                <a:gd name="T6" fmla="*/ 8 w 14"/>
                <a:gd name="T7" fmla="*/ 16 h 17"/>
                <a:gd name="T8" fmla="*/ 7 w 14"/>
                <a:gd name="T9" fmla="*/ 17 h 17"/>
                <a:gd name="T10" fmla="*/ 6 w 14"/>
                <a:gd name="T11" fmla="*/ 16 h 17"/>
                <a:gd name="T12" fmla="*/ 5 w 14"/>
                <a:gd name="T13" fmla="*/ 15 h 17"/>
                <a:gd name="T14" fmla="*/ 5 w 14"/>
                <a:gd name="T15" fmla="*/ 3 h 17"/>
                <a:gd name="T16" fmla="*/ 2 w 14"/>
                <a:gd name="T17" fmla="*/ 3 h 17"/>
                <a:gd name="T18" fmla="*/ 0 w 14"/>
                <a:gd name="T19" fmla="*/ 3 h 17"/>
                <a:gd name="T20" fmla="*/ 0 w 14"/>
                <a:gd name="T21" fmla="*/ 2 h 17"/>
                <a:gd name="T22" fmla="*/ 0 w 14"/>
                <a:gd name="T23" fmla="*/ 1 h 17"/>
                <a:gd name="T24" fmla="*/ 2 w 14"/>
                <a:gd name="T25" fmla="*/ 0 h 17"/>
                <a:gd name="T26" fmla="*/ 12 w 14"/>
                <a:gd name="T27" fmla="*/ 0 h 17"/>
                <a:gd name="T28" fmla="*/ 13 w 14"/>
                <a:gd name="T29" fmla="*/ 1 h 17"/>
                <a:gd name="T30" fmla="*/ 14 w 14"/>
                <a:gd name="T31" fmla="*/ 2 h 17"/>
                <a:gd name="T32" fmla="*/ 13 w 14"/>
                <a:gd name="T33" fmla="*/ 3 h 17"/>
                <a:gd name="T34" fmla="*/ 12 w 14"/>
                <a:gd name="T35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17">
                  <a:moveTo>
                    <a:pt x="12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6"/>
                    <a:pt x="8" y="16"/>
                    <a:pt x="8" y="16"/>
                  </a:cubicBezTo>
                  <a:cubicBezTo>
                    <a:pt x="8" y="17"/>
                    <a:pt x="7" y="17"/>
                    <a:pt x="7" y="17"/>
                  </a:cubicBezTo>
                  <a:cubicBezTo>
                    <a:pt x="6" y="17"/>
                    <a:pt x="6" y="17"/>
                    <a:pt x="6" y="16"/>
                  </a:cubicBezTo>
                  <a:cubicBezTo>
                    <a:pt x="5" y="16"/>
                    <a:pt x="5" y="16"/>
                    <a:pt x="5" y="15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1"/>
                    <a:pt x="13" y="1"/>
                  </a:cubicBezTo>
                  <a:cubicBezTo>
                    <a:pt x="14" y="1"/>
                    <a:pt x="14" y="1"/>
                    <a:pt x="14" y="2"/>
                  </a:cubicBezTo>
                  <a:cubicBezTo>
                    <a:pt x="14" y="2"/>
                    <a:pt x="14" y="3"/>
                    <a:pt x="13" y="3"/>
                  </a:cubicBezTo>
                  <a:cubicBezTo>
                    <a:pt x="13" y="3"/>
                    <a:pt x="13" y="3"/>
                    <a:pt x="1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6"/>
            <p:cNvSpPr>
              <a:spLocks/>
            </p:cNvSpPr>
            <p:nvPr/>
          </p:nvSpPr>
          <p:spPr bwMode="auto">
            <a:xfrm>
              <a:off x="2117568" y="2615849"/>
              <a:ext cx="57150" cy="80962"/>
            </a:xfrm>
            <a:custGeom>
              <a:avLst/>
              <a:gdLst>
                <a:gd name="T0" fmla="*/ 11 w 12"/>
                <a:gd name="T1" fmla="*/ 3 h 17"/>
                <a:gd name="T2" fmla="*/ 3 w 12"/>
                <a:gd name="T3" fmla="*/ 3 h 17"/>
                <a:gd name="T4" fmla="*/ 3 w 12"/>
                <a:gd name="T5" fmla="*/ 7 h 17"/>
                <a:gd name="T6" fmla="*/ 10 w 12"/>
                <a:gd name="T7" fmla="*/ 7 h 17"/>
                <a:gd name="T8" fmla="*/ 11 w 12"/>
                <a:gd name="T9" fmla="*/ 7 h 17"/>
                <a:gd name="T10" fmla="*/ 11 w 12"/>
                <a:gd name="T11" fmla="*/ 8 h 17"/>
                <a:gd name="T12" fmla="*/ 11 w 12"/>
                <a:gd name="T13" fmla="*/ 9 h 17"/>
                <a:gd name="T14" fmla="*/ 10 w 12"/>
                <a:gd name="T15" fmla="*/ 9 h 17"/>
                <a:gd name="T16" fmla="*/ 3 w 12"/>
                <a:gd name="T17" fmla="*/ 9 h 17"/>
                <a:gd name="T18" fmla="*/ 3 w 12"/>
                <a:gd name="T19" fmla="*/ 14 h 17"/>
                <a:gd name="T20" fmla="*/ 11 w 12"/>
                <a:gd name="T21" fmla="*/ 14 h 17"/>
                <a:gd name="T22" fmla="*/ 12 w 12"/>
                <a:gd name="T23" fmla="*/ 14 h 17"/>
                <a:gd name="T24" fmla="*/ 12 w 12"/>
                <a:gd name="T25" fmla="*/ 15 h 17"/>
                <a:gd name="T26" fmla="*/ 12 w 12"/>
                <a:gd name="T27" fmla="*/ 16 h 17"/>
                <a:gd name="T28" fmla="*/ 11 w 12"/>
                <a:gd name="T29" fmla="*/ 17 h 17"/>
                <a:gd name="T30" fmla="*/ 2 w 12"/>
                <a:gd name="T31" fmla="*/ 17 h 17"/>
                <a:gd name="T32" fmla="*/ 0 w 12"/>
                <a:gd name="T33" fmla="*/ 16 h 17"/>
                <a:gd name="T34" fmla="*/ 0 w 12"/>
                <a:gd name="T35" fmla="*/ 15 h 17"/>
                <a:gd name="T36" fmla="*/ 0 w 12"/>
                <a:gd name="T37" fmla="*/ 2 h 17"/>
                <a:gd name="T38" fmla="*/ 0 w 12"/>
                <a:gd name="T39" fmla="*/ 1 h 17"/>
                <a:gd name="T40" fmla="*/ 1 w 12"/>
                <a:gd name="T41" fmla="*/ 1 h 17"/>
                <a:gd name="T42" fmla="*/ 2 w 12"/>
                <a:gd name="T43" fmla="*/ 0 h 17"/>
                <a:gd name="T44" fmla="*/ 11 w 12"/>
                <a:gd name="T45" fmla="*/ 0 h 17"/>
                <a:gd name="T46" fmla="*/ 12 w 12"/>
                <a:gd name="T47" fmla="*/ 1 h 17"/>
                <a:gd name="T48" fmla="*/ 12 w 12"/>
                <a:gd name="T49" fmla="*/ 2 h 17"/>
                <a:gd name="T50" fmla="*/ 12 w 12"/>
                <a:gd name="T51" fmla="*/ 3 h 17"/>
                <a:gd name="T52" fmla="*/ 11 w 12"/>
                <a:gd name="T5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" h="17">
                  <a:moveTo>
                    <a:pt x="11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0" y="9"/>
                    <a:pt x="10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2" y="14"/>
                    <a:pt x="12" y="14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1" y="17"/>
                    <a:pt x="0" y="16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1"/>
                    <a:pt x="12" y="1"/>
                  </a:cubicBezTo>
                  <a:cubicBezTo>
                    <a:pt x="12" y="1"/>
                    <a:pt x="12" y="1"/>
                    <a:pt x="12" y="2"/>
                  </a:cubicBezTo>
                  <a:cubicBezTo>
                    <a:pt x="12" y="2"/>
                    <a:pt x="12" y="2"/>
                    <a:pt x="12" y="3"/>
                  </a:cubicBezTo>
                  <a:cubicBezTo>
                    <a:pt x="11" y="3"/>
                    <a:pt x="11" y="3"/>
                    <a:pt x="1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7"/>
            <p:cNvSpPr>
              <a:spLocks/>
            </p:cNvSpPr>
            <p:nvPr/>
          </p:nvSpPr>
          <p:spPr bwMode="auto">
            <a:xfrm>
              <a:off x="2184243" y="2615849"/>
              <a:ext cx="57150" cy="80962"/>
            </a:xfrm>
            <a:custGeom>
              <a:avLst/>
              <a:gdLst>
                <a:gd name="T0" fmla="*/ 0 w 12"/>
                <a:gd name="T1" fmla="*/ 14 h 17"/>
                <a:gd name="T2" fmla="*/ 4 w 12"/>
                <a:gd name="T3" fmla="*/ 8 h 17"/>
                <a:gd name="T4" fmla="*/ 1 w 12"/>
                <a:gd name="T5" fmla="*/ 3 h 17"/>
                <a:gd name="T6" fmla="*/ 0 w 12"/>
                <a:gd name="T7" fmla="*/ 2 h 17"/>
                <a:gd name="T8" fmla="*/ 0 w 12"/>
                <a:gd name="T9" fmla="*/ 1 h 17"/>
                <a:gd name="T10" fmla="*/ 0 w 12"/>
                <a:gd name="T11" fmla="*/ 1 h 17"/>
                <a:gd name="T12" fmla="*/ 1 w 12"/>
                <a:gd name="T13" fmla="*/ 0 h 17"/>
                <a:gd name="T14" fmla="*/ 3 w 12"/>
                <a:gd name="T15" fmla="*/ 1 h 17"/>
                <a:gd name="T16" fmla="*/ 4 w 12"/>
                <a:gd name="T17" fmla="*/ 2 h 17"/>
                <a:gd name="T18" fmla="*/ 6 w 12"/>
                <a:gd name="T19" fmla="*/ 6 h 17"/>
                <a:gd name="T20" fmla="*/ 9 w 12"/>
                <a:gd name="T21" fmla="*/ 2 h 17"/>
                <a:gd name="T22" fmla="*/ 9 w 12"/>
                <a:gd name="T23" fmla="*/ 1 h 17"/>
                <a:gd name="T24" fmla="*/ 10 w 12"/>
                <a:gd name="T25" fmla="*/ 1 h 17"/>
                <a:gd name="T26" fmla="*/ 10 w 12"/>
                <a:gd name="T27" fmla="*/ 0 h 17"/>
                <a:gd name="T28" fmla="*/ 11 w 12"/>
                <a:gd name="T29" fmla="*/ 0 h 17"/>
                <a:gd name="T30" fmla="*/ 12 w 12"/>
                <a:gd name="T31" fmla="*/ 1 h 17"/>
                <a:gd name="T32" fmla="*/ 12 w 12"/>
                <a:gd name="T33" fmla="*/ 1 h 17"/>
                <a:gd name="T34" fmla="*/ 11 w 12"/>
                <a:gd name="T35" fmla="*/ 3 h 17"/>
                <a:gd name="T36" fmla="*/ 8 w 12"/>
                <a:gd name="T37" fmla="*/ 8 h 17"/>
                <a:gd name="T38" fmla="*/ 12 w 12"/>
                <a:gd name="T39" fmla="*/ 14 h 17"/>
                <a:gd name="T40" fmla="*/ 12 w 12"/>
                <a:gd name="T41" fmla="*/ 15 h 17"/>
                <a:gd name="T42" fmla="*/ 12 w 12"/>
                <a:gd name="T43" fmla="*/ 16 h 17"/>
                <a:gd name="T44" fmla="*/ 12 w 12"/>
                <a:gd name="T45" fmla="*/ 16 h 17"/>
                <a:gd name="T46" fmla="*/ 12 w 12"/>
                <a:gd name="T47" fmla="*/ 17 h 17"/>
                <a:gd name="T48" fmla="*/ 11 w 12"/>
                <a:gd name="T49" fmla="*/ 17 h 17"/>
                <a:gd name="T50" fmla="*/ 10 w 12"/>
                <a:gd name="T51" fmla="*/ 17 h 17"/>
                <a:gd name="T52" fmla="*/ 10 w 12"/>
                <a:gd name="T53" fmla="*/ 16 h 17"/>
                <a:gd name="T54" fmla="*/ 9 w 12"/>
                <a:gd name="T55" fmla="*/ 15 h 17"/>
                <a:gd name="T56" fmla="*/ 6 w 12"/>
                <a:gd name="T57" fmla="*/ 11 h 17"/>
                <a:gd name="T58" fmla="*/ 3 w 12"/>
                <a:gd name="T59" fmla="*/ 15 h 17"/>
                <a:gd name="T60" fmla="*/ 2 w 12"/>
                <a:gd name="T61" fmla="*/ 16 h 17"/>
                <a:gd name="T62" fmla="*/ 2 w 12"/>
                <a:gd name="T63" fmla="*/ 16 h 17"/>
                <a:gd name="T64" fmla="*/ 2 w 12"/>
                <a:gd name="T65" fmla="*/ 17 h 17"/>
                <a:gd name="T66" fmla="*/ 1 w 12"/>
                <a:gd name="T67" fmla="*/ 17 h 17"/>
                <a:gd name="T68" fmla="*/ 0 w 12"/>
                <a:gd name="T69" fmla="*/ 17 h 17"/>
                <a:gd name="T70" fmla="*/ 0 w 12"/>
                <a:gd name="T71" fmla="*/ 16 h 17"/>
                <a:gd name="T72" fmla="*/ 0 w 12"/>
                <a:gd name="T73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" h="17">
                  <a:moveTo>
                    <a:pt x="0" y="14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1"/>
                  </a:cubicBezTo>
                  <a:cubicBezTo>
                    <a:pt x="3" y="1"/>
                    <a:pt x="3" y="1"/>
                    <a:pt x="4" y="2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10" y="1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1" y="0"/>
                    <a:pt x="11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3"/>
                    <a:pt x="11" y="3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2" y="14"/>
                    <a:pt x="12" y="15"/>
                  </a:cubicBezTo>
                  <a:cubicBezTo>
                    <a:pt x="12" y="15"/>
                    <a:pt x="12" y="15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7"/>
                    <a:pt x="12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0" y="17"/>
                    <a:pt x="10" y="17"/>
                  </a:cubicBezTo>
                  <a:cubicBezTo>
                    <a:pt x="10" y="17"/>
                    <a:pt x="10" y="16"/>
                    <a:pt x="10" y="16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6"/>
                    <a:pt x="3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5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8"/>
            <p:cNvSpPr>
              <a:spLocks/>
            </p:cNvSpPr>
            <p:nvPr/>
          </p:nvSpPr>
          <p:spPr bwMode="auto">
            <a:xfrm>
              <a:off x="2244568" y="2615849"/>
              <a:ext cx="66675" cy="80962"/>
            </a:xfrm>
            <a:custGeom>
              <a:avLst/>
              <a:gdLst>
                <a:gd name="T0" fmla="*/ 12 w 14"/>
                <a:gd name="T1" fmla="*/ 3 h 17"/>
                <a:gd name="T2" fmla="*/ 9 w 14"/>
                <a:gd name="T3" fmla="*/ 3 h 17"/>
                <a:gd name="T4" fmla="*/ 9 w 14"/>
                <a:gd name="T5" fmla="*/ 15 h 17"/>
                <a:gd name="T6" fmla="*/ 8 w 14"/>
                <a:gd name="T7" fmla="*/ 16 h 17"/>
                <a:gd name="T8" fmla="*/ 7 w 14"/>
                <a:gd name="T9" fmla="*/ 17 h 17"/>
                <a:gd name="T10" fmla="*/ 6 w 14"/>
                <a:gd name="T11" fmla="*/ 16 h 17"/>
                <a:gd name="T12" fmla="*/ 5 w 14"/>
                <a:gd name="T13" fmla="*/ 15 h 17"/>
                <a:gd name="T14" fmla="*/ 5 w 14"/>
                <a:gd name="T15" fmla="*/ 3 h 17"/>
                <a:gd name="T16" fmla="*/ 2 w 14"/>
                <a:gd name="T17" fmla="*/ 3 h 17"/>
                <a:gd name="T18" fmla="*/ 0 w 14"/>
                <a:gd name="T19" fmla="*/ 3 h 17"/>
                <a:gd name="T20" fmla="*/ 0 w 14"/>
                <a:gd name="T21" fmla="*/ 2 h 17"/>
                <a:gd name="T22" fmla="*/ 0 w 14"/>
                <a:gd name="T23" fmla="*/ 1 h 17"/>
                <a:gd name="T24" fmla="*/ 2 w 14"/>
                <a:gd name="T25" fmla="*/ 0 h 17"/>
                <a:gd name="T26" fmla="*/ 12 w 14"/>
                <a:gd name="T27" fmla="*/ 0 h 17"/>
                <a:gd name="T28" fmla="*/ 13 w 14"/>
                <a:gd name="T29" fmla="*/ 1 h 17"/>
                <a:gd name="T30" fmla="*/ 14 w 14"/>
                <a:gd name="T31" fmla="*/ 2 h 17"/>
                <a:gd name="T32" fmla="*/ 13 w 14"/>
                <a:gd name="T33" fmla="*/ 3 h 17"/>
                <a:gd name="T34" fmla="*/ 12 w 14"/>
                <a:gd name="T35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17">
                  <a:moveTo>
                    <a:pt x="12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6"/>
                    <a:pt x="8" y="16"/>
                    <a:pt x="8" y="16"/>
                  </a:cubicBezTo>
                  <a:cubicBezTo>
                    <a:pt x="8" y="17"/>
                    <a:pt x="7" y="17"/>
                    <a:pt x="7" y="17"/>
                  </a:cubicBezTo>
                  <a:cubicBezTo>
                    <a:pt x="6" y="17"/>
                    <a:pt x="6" y="17"/>
                    <a:pt x="6" y="16"/>
                  </a:cubicBezTo>
                  <a:cubicBezTo>
                    <a:pt x="5" y="16"/>
                    <a:pt x="5" y="16"/>
                    <a:pt x="5" y="15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1"/>
                    <a:pt x="13" y="1"/>
                  </a:cubicBezTo>
                  <a:cubicBezTo>
                    <a:pt x="14" y="1"/>
                    <a:pt x="14" y="1"/>
                    <a:pt x="14" y="2"/>
                  </a:cubicBezTo>
                  <a:cubicBezTo>
                    <a:pt x="14" y="2"/>
                    <a:pt x="14" y="3"/>
                    <a:pt x="13" y="3"/>
                  </a:cubicBezTo>
                  <a:cubicBezTo>
                    <a:pt x="13" y="3"/>
                    <a:pt x="13" y="3"/>
                    <a:pt x="1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9"/>
            <p:cNvSpPr>
              <a:spLocks/>
            </p:cNvSpPr>
            <p:nvPr/>
          </p:nvSpPr>
          <p:spPr bwMode="auto">
            <a:xfrm>
              <a:off x="2349343" y="2615849"/>
              <a:ext cx="60325" cy="80962"/>
            </a:xfrm>
            <a:custGeom>
              <a:avLst/>
              <a:gdLst>
                <a:gd name="T0" fmla="*/ 3 w 13"/>
                <a:gd name="T1" fmla="*/ 2 h 17"/>
                <a:gd name="T2" fmla="*/ 3 w 13"/>
                <a:gd name="T3" fmla="*/ 7 h 17"/>
                <a:gd name="T4" fmla="*/ 10 w 13"/>
                <a:gd name="T5" fmla="*/ 7 h 17"/>
                <a:gd name="T6" fmla="*/ 10 w 13"/>
                <a:gd name="T7" fmla="*/ 2 h 17"/>
                <a:gd name="T8" fmla="*/ 10 w 13"/>
                <a:gd name="T9" fmla="*/ 1 h 17"/>
                <a:gd name="T10" fmla="*/ 12 w 13"/>
                <a:gd name="T11" fmla="*/ 0 h 17"/>
                <a:gd name="T12" fmla="*/ 13 w 13"/>
                <a:gd name="T13" fmla="*/ 1 h 17"/>
                <a:gd name="T14" fmla="*/ 13 w 13"/>
                <a:gd name="T15" fmla="*/ 2 h 17"/>
                <a:gd name="T16" fmla="*/ 13 w 13"/>
                <a:gd name="T17" fmla="*/ 15 h 17"/>
                <a:gd name="T18" fmla="*/ 13 w 13"/>
                <a:gd name="T19" fmla="*/ 16 h 17"/>
                <a:gd name="T20" fmla="*/ 12 w 13"/>
                <a:gd name="T21" fmla="*/ 17 h 17"/>
                <a:gd name="T22" fmla="*/ 10 w 13"/>
                <a:gd name="T23" fmla="*/ 16 h 17"/>
                <a:gd name="T24" fmla="*/ 10 w 13"/>
                <a:gd name="T25" fmla="*/ 15 h 17"/>
                <a:gd name="T26" fmla="*/ 10 w 13"/>
                <a:gd name="T27" fmla="*/ 9 h 17"/>
                <a:gd name="T28" fmla="*/ 3 w 13"/>
                <a:gd name="T29" fmla="*/ 9 h 17"/>
                <a:gd name="T30" fmla="*/ 3 w 13"/>
                <a:gd name="T31" fmla="*/ 15 h 17"/>
                <a:gd name="T32" fmla="*/ 2 w 13"/>
                <a:gd name="T33" fmla="*/ 16 h 17"/>
                <a:gd name="T34" fmla="*/ 1 w 13"/>
                <a:gd name="T35" fmla="*/ 17 h 17"/>
                <a:gd name="T36" fmla="*/ 0 w 13"/>
                <a:gd name="T37" fmla="*/ 16 h 17"/>
                <a:gd name="T38" fmla="*/ 0 w 13"/>
                <a:gd name="T39" fmla="*/ 15 h 17"/>
                <a:gd name="T40" fmla="*/ 0 w 13"/>
                <a:gd name="T41" fmla="*/ 2 h 17"/>
                <a:gd name="T42" fmla="*/ 0 w 13"/>
                <a:gd name="T43" fmla="*/ 1 h 17"/>
                <a:gd name="T44" fmla="*/ 1 w 13"/>
                <a:gd name="T45" fmla="*/ 0 h 17"/>
                <a:gd name="T46" fmla="*/ 2 w 13"/>
                <a:gd name="T47" fmla="*/ 1 h 17"/>
                <a:gd name="T48" fmla="*/ 3 w 13"/>
                <a:gd name="T4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" h="17">
                  <a:moveTo>
                    <a:pt x="3" y="2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0"/>
                    <a:pt x="12" y="0"/>
                    <a:pt x="13" y="1"/>
                  </a:cubicBezTo>
                  <a:cubicBezTo>
                    <a:pt x="13" y="1"/>
                    <a:pt x="13" y="1"/>
                    <a:pt x="13" y="2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7"/>
                    <a:pt x="11" y="17"/>
                    <a:pt x="10" y="16"/>
                  </a:cubicBezTo>
                  <a:cubicBezTo>
                    <a:pt x="10" y="16"/>
                    <a:pt x="10" y="16"/>
                    <a:pt x="10" y="15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6"/>
                    <a:pt x="3" y="16"/>
                    <a:pt x="2" y="16"/>
                  </a:cubicBezTo>
                  <a:cubicBezTo>
                    <a:pt x="2" y="17"/>
                    <a:pt x="2" y="17"/>
                    <a:pt x="1" y="17"/>
                  </a:cubicBezTo>
                  <a:cubicBezTo>
                    <a:pt x="1" y="17"/>
                    <a:pt x="0" y="17"/>
                    <a:pt x="0" y="16"/>
                  </a:cubicBezTo>
                  <a:cubicBezTo>
                    <a:pt x="0" y="16"/>
                    <a:pt x="0" y="16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3" y="1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00"/>
            <p:cNvSpPr>
              <a:spLocks/>
            </p:cNvSpPr>
            <p:nvPr/>
          </p:nvSpPr>
          <p:spPr bwMode="auto">
            <a:xfrm>
              <a:off x="2428718" y="2615849"/>
              <a:ext cx="57150" cy="80962"/>
            </a:xfrm>
            <a:custGeom>
              <a:avLst/>
              <a:gdLst>
                <a:gd name="T0" fmla="*/ 10 w 12"/>
                <a:gd name="T1" fmla="*/ 3 h 17"/>
                <a:gd name="T2" fmla="*/ 3 w 12"/>
                <a:gd name="T3" fmla="*/ 3 h 17"/>
                <a:gd name="T4" fmla="*/ 3 w 12"/>
                <a:gd name="T5" fmla="*/ 7 h 17"/>
                <a:gd name="T6" fmla="*/ 10 w 12"/>
                <a:gd name="T7" fmla="*/ 7 h 17"/>
                <a:gd name="T8" fmla="*/ 11 w 12"/>
                <a:gd name="T9" fmla="*/ 7 h 17"/>
                <a:gd name="T10" fmla="*/ 11 w 12"/>
                <a:gd name="T11" fmla="*/ 8 h 17"/>
                <a:gd name="T12" fmla="*/ 11 w 12"/>
                <a:gd name="T13" fmla="*/ 9 h 17"/>
                <a:gd name="T14" fmla="*/ 10 w 12"/>
                <a:gd name="T15" fmla="*/ 9 h 17"/>
                <a:gd name="T16" fmla="*/ 3 w 12"/>
                <a:gd name="T17" fmla="*/ 9 h 17"/>
                <a:gd name="T18" fmla="*/ 3 w 12"/>
                <a:gd name="T19" fmla="*/ 14 h 17"/>
                <a:gd name="T20" fmla="*/ 11 w 12"/>
                <a:gd name="T21" fmla="*/ 14 h 17"/>
                <a:gd name="T22" fmla="*/ 12 w 12"/>
                <a:gd name="T23" fmla="*/ 14 h 17"/>
                <a:gd name="T24" fmla="*/ 12 w 12"/>
                <a:gd name="T25" fmla="*/ 15 h 17"/>
                <a:gd name="T26" fmla="*/ 12 w 12"/>
                <a:gd name="T27" fmla="*/ 16 h 17"/>
                <a:gd name="T28" fmla="*/ 11 w 12"/>
                <a:gd name="T29" fmla="*/ 17 h 17"/>
                <a:gd name="T30" fmla="*/ 2 w 12"/>
                <a:gd name="T31" fmla="*/ 17 h 17"/>
                <a:gd name="T32" fmla="*/ 0 w 12"/>
                <a:gd name="T33" fmla="*/ 16 h 17"/>
                <a:gd name="T34" fmla="*/ 0 w 12"/>
                <a:gd name="T35" fmla="*/ 15 h 17"/>
                <a:gd name="T36" fmla="*/ 0 w 12"/>
                <a:gd name="T37" fmla="*/ 2 h 17"/>
                <a:gd name="T38" fmla="*/ 0 w 12"/>
                <a:gd name="T39" fmla="*/ 1 h 17"/>
                <a:gd name="T40" fmla="*/ 1 w 12"/>
                <a:gd name="T41" fmla="*/ 1 h 17"/>
                <a:gd name="T42" fmla="*/ 2 w 12"/>
                <a:gd name="T43" fmla="*/ 0 h 17"/>
                <a:gd name="T44" fmla="*/ 10 w 12"/>
                <a:gd name="T45" fmla="*/ 0 h 17"/>
                <a:gd name="T46" fmla="*/ 12 w 12"/>
                <a:gd name="T47" fmla="*/ 1 h 17"/>
                <a:gd name="T48" fmla="*/ 12 w 12"/>
                <a:gd name="T49" fmla="*/ 2 h 17"/>
                <a:gd name="T50" fmla="*/ 12 w 12"/>
                <a:gd name="T51" fmla="*/ 3 h 17"/>
                <a:gd name="T52" fmla="*/ 10 w 12"/>
                <a:gd name="T5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" h="17">
                  <a:moveTo>
                    <a:pt x="10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0" y="9"/>
                    <a:pt x="10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2" y="14"/>
                    <a:pt x="12" y="14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1" y="17"/>
                    <a:pt x="0" y="16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1"/>
                    <a:pt x="12" y="1"/>
                  </a:cubicBezTo>
                  <a:cubicBezTo>
                    <a:pt x="12" y="1"/>
                    <a:pt x="12" y="1"/>
                    <a:pt x="12" y="2"/>
                  </a:cubicBezTo>
                  <a:cubicBezTo>
                    <a:pt x="12" y="2"/>
                    <a:pt x="12" y="2"/>
                    <a:pt x="12" y="3"/>
                  </a:cubicBezTo>
                  <a:cubicBezTo>
                    <a:pt x="11" y="3"/>
                    <a:pt x="11" y="3"/>
                    <a:pt x="1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01"/>
            <p:cNvSpPr>
              <a:spLocks noEditPoints="1"/>
            </p:cNvSpPr>
            <p:nvPr/>
          </p:nvSpPr>
          <p:spPr bwMode="auto">
            <a:xfrm>
              <a:off x="2498568" y="2615849"/>
              <a:ext cx="61912" cy="80962"/>
            </a:xfrm>
            <a:custGeom>
              <a:avLst/>
              <a:gdLst>
                <a:gd name="T0" fmla="*/ 4 w 13"/>
                <a:gd name="T1" fmla="*/ 10 h 17"/>
                <a:gd name="T2" fmla="*/ 3 w 13"/>
                <a:gd name="T3" fmla="*/ 10 h 17"/>
                <a:gd name="T4" fmla="*/ 3 w 13"/>
                <a:gd name="T5" fmla="*/ 15 h 17"/>
                <a:gd name="T6" fmla="*/ 3 w 13"/>
                <a:gd name="T7" fmla="*/ 16 h 17"/>
                <a:gd name="T8" fmla="*/ 2 w 13"/>
                <a:gd name="T9" fmla="*/ 17 h 17"/>
                <a:gd name="T10" fmla="*/ 0 w 13"/>
                <a:gd name="T11" fmla="*/ 16 h 17"/>
                <a:gd name="T12" fmla="*/ 0 w 13"/>
                <a:gd name="T13" fmla="*/ 15 h 17"/>
                <a:gd name="T14" fmla="*/ 0 w 13"/>
                <a:gd name="T15" fmla="*/ 2 h 17"/>
                <a:gd name="T16" fmla="*/ 0 w 13"/>
                <a:gd name="T17" fmla="*/ 1 h 17"/>
                <a:gd name="T18" fmla="*/ 2 w 13"/>
                <a:gd name="T19" fmla="*/ 0 h 17"/>
                <a:gd name="T20" fmla="*/ 7 w 13"/>
                <a:gd name="T21" fmla="*/ 0 h 17"/>
                <a:gd name="T22" fmla="*/ 9 w 13"/>
                <a:gd name="T23" fmla="*/ 1 h 17"/>
                <a:gd name="T24" fmla="*/ 11 w 13"/>
                <a:gd name="T25" fmla="*/ 1 h 17"/>
                <a:gd name="T26" fmla="*/ 12 w 13"/>
                <a:gd name="T27" fmla="*/ 2 h 17"/>
                <a:gd name="T28" fmla="*/ 13 w 13"/>
                <a:gd name="T29" fmla="*/ 3 h 17"/>
                <a:gd name="T30" fmla="*/ 13 w 13"/>
                <a:gd name="T31" fmla="*/ 5 h 17"/>
                <a:gd name="T32" fmla="*/ 12 w 13"/>
                <a:gd name="T33" fmla="*/ 8 h 17"/>
                <a:gd name="T34" fmla="*/ 9 w 13"/>
                <a:gd name="T35" fmla="*/ 9 h 17"/>
                <a:gd name="T36" fmla="*/ 11 w 13"/>
                <a:gd name="T37" fmla="*/ 11 h 17"/>
                <a:gd name="T38" fmla="*/ 12 w 13"/>
                <a:gd name="T39" fmla="*/ 13 h 17"/>
                <a:gd name="T40" fmla="*/ 13 w 13"/>
                <a:gd name="T41" fmla="*/ 14 h 17"/>
                <a:gd name="T42" fmla="*/ 13 w 13"/>
                <a:gd name="T43" fmla="*/ 16 h 17"/>
                <a:gd name="T44" fmla="*/ 13 w 13"/>
                <a:gd name="T45" fmla="*/ 16 h 17"/>
                <a:gd name="T46" fmla="*/ 13 w 13"/>
                <a:gd name="T47" fmla="*/ 17 h 17"/>
                <a:gd name="T48" fmla="*/ 12 w 13"/>
                <a:gd name="T49" fmla="*/ 17 h 17"/>
                <a:gd name="T50" fmla="*/ 11 w 13"/>
                <a:gd name="T51" fmla="*/ 17 h 17"/>
                <a:gd name="T52" fmla="*/ 10 w 13"/>
                <a:gd name="T53" fmla="*/ 16 h 17"/>
                <a:gd name="T54" fmla="*/ 10 w 13"/>
                <a:gd name="T55" fmla="*/ 15 h 17"/>
                <a:gd name="T56" fmla="*/ 8 w 13"/>
                <a:gd name="T57" fmla="*/ 13 h 17"/>
                <a:gd name="T58" fmla="*/ 7 w 13"/>
                <a:gd name="T59" fmla="*/ 11 h 17"/>
                <a:gd name="T60" fmla="*/ 6 w 13"/>
                <a:gd name="T61" fmla="*/ 10 h 17"/>
                <a:gd name="T62" fmla="*/ 4 w 13"/>
                <a:gd name="T63" fmla="*/ 10 h 17"/>
                <a:gd name="T64" fmla="*/ 6 w 13"/>
                <a:gd name="T65" fmla="*/ 3 h 17"/>
                <a:gd name="T66" fmla="*/ 3 w 13"/>
                <a:gd name="T67" fmla="*/ 3 h 17"/>
                <a:gd name="T68" fmla="*/ 3 w 13"/>
                <a:gd name="T69" fmla="*/ 7 h 17"/>
                <a:gd name="T70" fmla="*/ 6 w 13"/>
                <a:gd name="T71" fmla="*/ 7 h 17"/>
                <a:gd name="T72" fmla="*/ 8 w 13"/>
                <a:gd name="T73" fmla="*/ 7 h 17"/>
                <a:gd name="T74" fmla="*/ 9 w 13"/>
                <a:gd name="T75" fmla="*/ 6 h 17"/>
                <a:gd name="T76" fmla="*/ 10 w 13"/>
                <a:gd name="T77" fmla="*/ 5 h 17"/>
                <a:gd name="T78" fmla="*/ 9 w 13"/>
                <a:gd name="T79" fmla="*/ 4 h 17"/>
                <a:gd name="T80" fmla="*/ 9 w 13"/>
                <a:gd name="T81" fmla="*/ 3 h 17"/>
                <a:gd name="T82" fmla="*/ 6 w 13"/>
                <a:gd name="T8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" h="17">
                  <a:moveTo>
                    <a:pt x="4" y="10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1" y="17"/>
                    <a:pt x="0" y="16"/>
                  </a:cubicBezTo>
                  <a:cubicBezTo>
                    <a:pt x="0" y="16"/>
                    <a:pt x="0" y="16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9" y="0"/>
                    <a:pt x="9" y="1"/>
                  </a:cubicBezTo>
                  <a:cubicBezTo>
                    <a:pt x="10" y="1"/>
                    <a:pt x="10" y="1"/>
                    <a:pt x="11" y="1"/>
                  </a:cubicBezTo>
                  <a:cubicBezTo>
                    <a:pt x="11" y="1"/>
                    <a:pt x="12" y="1"/>
                    <a:pt x="12" y="2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3" y="4"/>
                    <a:pt x="13" y="4"/>
                    <a:pt x="13" y="5"/>
                  </a:cubicBezTo>
                  <a:cubicBezTo>
                    <a:pt x="13" y="6"/>
                    <a:pt x="13" y="7"/>
                    <a:pt x="12" y="8"/>
                  </a:cubicBezTo>
                  <a:cubicBezTo>
                    <a:pt x="11" y="9"/>
                    <a:pt x="10" y="9"/>
                    <a:pt x="9" y="9"/>
                  </a:cubicBezTo>
                  <a:cubicBezTo>
                    <a:pt x="10" y="10"/>
                    <a:pt x="10" y="10"/>
                    <a:pt x="11" y="11"/>
                  </a:cubicBezTo>
                  <a:cubicBezTo>
                    <a:pt x="11" y="11"/>
                    <a:pt x="12" y="12"/>
                    <a:pt x="12" y="13"/>
                  </a:cubicBezTo>
                  <a:cubicBezTo>
                    <a:pt x="13" y="13"/>
                    <a:pt x="13" y="14"/>
                    <a:pt x="13" y="14"/>
                  </a:cubicBezTo>
                  <a:cubicBezTo>
                    <a:pt x="13" y="15"/>
                    <a:pt x="13" y="15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7"/>
                    <a:pt x="13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0" y="16"/>
                    <a:pt x="10" y="16"/>
                  </a:cubicBezTo>
                  <a:cubicBezTo>
                    <a:pt x="10" y="16"/>
                    <a:pt x="10" y="15"/>
                    <a:pt x="10" y="15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2"/>
                    <a:pt x="7" y="11"/>
                    <a:pt x="7" y="11"/>
                  </a:cubicBezTo>
                  <a:cubicBezTo>
                    <a:pt x="7" y="10"/>
                    <a:pt x="6" y="10"/>
                    <a:pt x="6" y="10"/>
                  </a:cubicBezTo>
                  <a:cubicBezTo>
                    <a:pt x="5" y="10"/>
                    <a:pt x="5" y="10"/>
                    <a:pt x="4" y="10"/>
                  </a:cubicBezTo>
                  <a:close/>
                  <a:moveTo>
                    <a:pt x="6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9" y="7"/>
                    <a:pt x="9" y="7"/>
                    <a:pt x="9" y="6"/>
                  </a:cubicBezTo>
                  <a:cubicBezTo>
                    <a:pt x="10" y="6"/>
                    <a:pt x="10" y="6"/>
                    <a:pt x="10" y="5"/>
                  </a:cubicBezTo>
                  <a:cubicBezTo>
                    <a:pt x="10" y="5"/>
                    <a:pt x="10" y="4"/>
                    <a:pt x="9" y="4"/>
                  </a:cubicBezTo>
                  <a:cubicBezTo>
                    <a:pt x="9" y="4"/>
                    <a:pt x="9" y="3"/>
                    <a:pt x="9" y="3"/>
                  </a:cubicBezTo>
                  <a:cubicBezTo>
                    <a:pt x="8" y="3"/>
                    <a:pt x="7" y="3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02"/>
            <p:cNvSpPr>
              <a:spLocks/>
            </p:cNvSpPr>
            <p:nvPr/>
          </p:nvSpPr>
          <p:spPr bwMode="auto">
            <a:xfrm>
              <a:off x="2574768" y="2615849"/>
              <a:ext cx="60325" cy="80962"/>
            </a:xfrm>
            <a:custGeom>
              <a:avLst/>
              <a:gdLst>
                <a:gd name="T0" fmla="*/ 11 w 13"/>
                <a:gd name="T1" fmla="*/ 3 h 17"/>
                <a:gd name="T2" fmla="*/ 4 w 13"/>
                <a:gd name="T3" fmla="*/ 3 h 17"/>
                <a:gd name="T4" fmla="*/ 4 w 13"/>
                <a:gd name="T5" fmla="*/ 7 h 17"/>
                <a:gd name="T6" fmla="*/ 10 w 13"/>
                <a:gd name="T7" fmla="*/ 7 h 17"/>
                <a:gd name="T8" fmla="*/ 12 w 13"/>
                <a:gd name="T9" fmla="*/ 7 h 17"/>
                <a:gd name="T10" fmla="*/ 12 w 13"/>
                <a:gd name="T11" fmla="*/ 8 h 17"/>
                <a:gd name="T12" fmla="*/ 12 w 13"/>
                <a:gd name="T13" fmla="*/ 9 h 17"/>
                <a:gd name="T14" fmla="*/ 10 w 13"/>
                <a:gd name="T15" fmla="*/ 9 h 17"/>
                <a:gd name="T16" fmla="*/ 4 w 13"/>
                <a:gd name="T17" fmla="*/ 9 h 17"/>
                <a:gd name="T18" fmla="*/ 4 w 13"/>
                <a:gd name="T19" fmla="*/ 14 h 17"/>
                <a:gd name="T20" fmla="*/ 11 w 13"/>
                <a:gd name="T21" fmla="*/ 14 h 17"/>
                <a:gd name="T22" fmla="*/ 12 w 13"/>
                <a:gd name="T23" fmla="*/ 14 h 17"/>
                <a:gd name="T24" fmla="*/ 13 w 13"/>
                <a:gd name="T25" fmla="*/ 15 h 17"/>
                <a:gd name="T26" fmla="*/ 12 w 13"/>
                <a:gd name="T27" fmla="*/ 16 h 17"/>
                <a:gd name="T28" fmla="*/ 11 w 13"/>
                <a:gd name="T29" fmla="*/ 17 h 17"/>
                <a:gd name="T30" fmla="*/ 2 w 13"/>
                <a:gd name="T31" fmla="*/ 17 h 17"/>
                <a:gd name="T32" fmla="*/ 1 w 13"/>
                <a:gd name="T33" fmla="*/ 16 h 17"/>
                <a:gd name="T34" fmla="*/ 0 w 13"/>
                <a:gd name="T35" fmla="*/ 15 h 17"/>
                <a:gd name="T36" fmla="*/ 0 w 13"/>
                <a:gd name="T37" fmla="*/ 2 h 17"/>
                <a:gd name="T38" fmla="*/ 0 w 13"/>
                <a:gd name="T39" fmla="*/ 1 h 17"/>
                <a:gd name="T40" fmla="*/ 1 w 13"/>
                <a:gd name="T41" fmla="*/ 1 h 17"/>
                <a:gd name="T42" fmla="*/ 2 w 13"/>
                <a:gd name="T43" fmla="*/ 0 h 17"/>
                <a:gd name="T44" fmla="*/ 11 w 13"/>
                <a:gd name="T45" fmla="*/ 0 h 17"/>
                <a:gd name="T46" fmla="*/ 12 w 13"/>
                <a:gd name="T47" fmla="*/ 1 h 17"/>
                <a:gd name="T48" fmla="*/ 13 w 13"/>
                <a:gd name="T49" fmla="*/ 2 h 17"/>
                <a:gd name="T50" fmla="*/ 12 w 13"/>
                <a:gd name="T51" fmla="*/ 3 h 17"/>
                <a:gd name="T52" fmla="*/ 11 w 13"/>
                <a:gd name="T5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" h="17">
                  <a:moveTo>
                    <a:pt x="11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7"/>
                    <a:pt x="11" y="7"/>
                    <a:pt x="12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1" y="9"/>
                    <a:pt x="11" y="9"/>
                    <a:pt x="10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6"/>
                    <a:pt x="13" y="16"/>
                    <a:pt x="12" y="16"/>
                  </a:cubicBezTo>
                  <a:cubicBezTo>
                    <a:pt x="12" y="17"/>
                    <a:pt x="12" y="17"/>
                    <a:pt x="1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1" y="17"/>
                    <a:pt x="1" y="16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2" y="1"/>
                    <a:pt x="12" y="1"/>
                  </a:cubicBezTo>
                  <a:cubicBezTo>
                    <a:pt x="12" y="1"/>
                    <a:pt x="13" y="1"/>
                    <a:pt x="13" y="2"/>
                  </a:cubicBezTo>
                  <a:cubicBezTo>
                    <a:pt x="13" y="2"/>
                    <a:pt x="12" y="2"/>
                    <a:pt x="12" y="3"/>
                  </a:cubicBezTo>
                  <a:cubicBezTo>
                    <a:pt x="12" y="3"/>
                    <a:pt x="11" y="3"/>
                    <a:pt x="1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03"/>
            <p:cNvSpPr>
              <a:spLocks noEditPoints="1"/>
            </p:cNvSpPr>
            <p:nvPr/>
          </p:nvSpPr>
          <p:spPr bwMode="auto">
            <a:xfrm>
              <a:off x="2042955" y="1198211"/>
              <a:ext cx="57150" cy="79375"/>
            </a:xfrm>
            <a:custGeom>
              <a:avLst/>
              <a:gdLst>
                <a:gd name="T0" fmla="*/ 6 w 12"/>
                <a:gd name="T1" fmla="*/ 10 h 17"/>
                <a:gd name="T2" fmla="*/ 3 w 12"/>
                <a:gd name="T3" fmla="*/ 10 h 17"/>
                <a:gd name="T4" fmla="*/ 3 w 12"/>
                <a:gd name="T5" fmla="*/ 15 h 17"/>
                <a:gd name="T6" fmla="*/ 3 w 12"/>
                <a:gd name="T7" fmla="*/ 16 h 17"/>
                <a:gd name="T8" fmla="*/ 1 w 12"/>
                <a:gd name="T9" fmla="*/ 17 h 17"/>
                <a:gd name="T10" fmla="*/ 0 w 12"/>
                <a:gd name="T11" fmla="*/ 16 h 17"/>
                <a:gd name="T12" fmla="*/ 0 w 12"/>
                <a:gd name="T13" fmla="*/ 15 h 17"/>
                <a:gd name="T14" fmla="*/ 0 w 12"/>
                <a:gd name="T15" fmla="*/ 2 h 17"/>
                <a:gd name="T16" fmla="*/ 0 w 12"/>
                <a:gd name="T17" fmla="*/ 1 h 17"/>
                <a:gd name="T18" fmla="*/ 2 w 12"/>
                <a:gd name="T19" fmla="*/ 0 h 17"/>
                <a:gd name="T20" fmla="*/ 6 w 12"/>
                <a:gd name="T21" fmla="*/ 0 h 17"/>
                <a:gd name="T22" fmla="*/ 9 w 12"/>
                <a:gd name="T23" fmla="*/ 0 h 17"/>
                <a:gd name="T24" fmla="*/ 11 w 12"/>
                <a:gd name="T25" fmla="*/ 1 h 17"/>
                <a:gd name="T26" fmla="*/ 12 w 12"/>
                <a:gd name="T27" fmla="*/ 3 h 17"/>
                <a:gd name="T28" fmla="*/ 12 w 12"/>
                <a:gd name="T29" fmla="*/ 5 h 17"/>
                <a:gd name="T30" fmla="*/ 11 w 12"/>
                <a:gd name="T31" fmla="*/ 9 h 17"/>
                <a:gd name="T32" fmla="*/ 6 w 12"/>
                <a:gd name="T33" fmla="*/ 10 h 17"/>
                <a:gd name="T34" fmla="*/ 5 w 12"/>
                <a:gd name="T35" fmla="*/ 3 h 17"/>
                <a:gd name="T36" fmla="*/ 3 w 12"/>
                <a:gd name="T37" fmla="*/ 3 h 17"/>
                <a:gd name="T38" fmla="*/ 3 w 12"/>
                <a:gd name="T39" fmla="*/ 8 h 17"/>
                <a:gd name="T40" fmla="*/ 5 w 12"/>
                <a:gd name="T41" fmla="*/ 8 h 17"/>
                <a:gd name="T42" fmla="*/ 7 w 12"/>
                <a:gd name="T43" fmla="*/ 7 h 17"/>
                <a:gd name="T44" fmla="*/ 8 w 12"/>
                <a:gd name="T45" fmla="*/ 7 h 17"/>
                <a:gd name="T46" fmla="*/ 9 w 12"/>
                <a:gd name="T47" fmla="*/ 5 h 17"/>
                <a:gd name="T48" fmla="*/ 8 w 12"/>
                <a:gd name="T49" fmla="*/ 3 h 17"/>
                <a:gd name="T50" fmla="*/ 5 w 12"/>
                <a:gd name="T51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" h="17">
                  <a:moveTo>
                    <a:pt x="6" y="10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2" y="17"/>
                    <a:pt x="2" y="17"/>
                    <a:pt x="1" y="17"/>
                  </a:cubicBezTo>
                  <a:cubicBezTo>
                    <a:pt x="1" y="17"/>
                    <a:pt x="1" y="17"/>
                    <a:pt x="0" y="16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0" y="1"/>
                    <a:pt x="10" y="1"/>
                    <a:pt x="11" y="1"/>
                  </a:cubicBezTo>
                  <a:cubicBezTo>
                    <a:pt x="11" y="2"/>
                    <a:pt x="12" y="2"/>
                    <a:pt x="12" y="3"/>
                  </a:cubicBezTo>
                  <a:cubicBezTo>
                    <a:pt x="12" y="4"/>
                    <a:pt x="12" y="4"/>
                    <a:pt x="12" y="5"/>
                  </a:cubicBezTo>
                  <a:cubicBezTo>
                    <a:pt x="12" y="7"/>
                    <a:pt x="12" y="8"/>
                    <a:pt x="11" y="9"/>
                  </a:cubicBezTo>
                  <a:cubicBezTo>
                    <a:pt x="10" y="10"/>
                    <a:pt x="8" y="10"/>
                    <a:pt x="6" y="10"/>
                  </a:cubicBezTo>
                  <a:close/>
                  <a:moveTo>
                    <a:pt x="5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8"/>
                    <a:pt x="7" y="8"/>
                    <a:pt x="7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9" y="6"/>
                    <a:pt x="9" y="6"/>
                    <a:pt x="9" y="5"/>
                  </a:cubicBezTo>
                  <a:cubicBezTo>
                    <a:pt x="9" y="4"/>
                    <a:pt x="9" y="4"/>
                    <a:pt x="8" y="3"/>
                  </a:cubicBezTo>
                  <a:cubicBezTo>
                    <a:pt x="8" y="3"/>
                    <a:pt x="7" y="3"/>
                    <a:pt x="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4"/>
            <p:cNvSpPr>
              <a:spLocks/>
            </p:cNvSpPr>
            <p:nvPr/>
          </p:nvSpPr>
          <p:spPr bwMode="auto">
            <a:xfrm>
              <a:off x="2114393" y="1198211"/>
              <a:ext cx="65087" cy="79375"/>
            </a:xfrm>
            <a:custGeom>
              <a:avLst/>
              <a:gdLst>
                <a:gd name="T0" fmla="*/ 0 w 14"/>
                <a:gd name="T1" fmla="*/ 10 h 17"/>
                <a:gd name="T2" fmla="*/ 0 w 14"/>
                <a:gd name="T3" fmla="*/ 2 h 17"/>
                <a:gd name="T4" fmla="*/ 0 w 14"/>
                <a:gd name="T5" fmla="*/ 0 h 17"/>
                <a:gd name="T6" fmla="*/ 2 w 14"/>
                <a:gd name="T7" fmla="*/ 0 h 17"/>
                <a:gd name="T8" fmla="*/ 3 w 14"/>
                <a:gd name="T9" fmla="*/ 0 h 17"/>
                <a:gd name="T10" fmla="*/ 3 w 14"/>
                <a:gd name="T11" fmla="*/ 2 h 17"/>
                <a:gd name="T12" fmla="*/ 3 w 14"/>
                <a:gd name="T13" fmla="*/ 10 h 17"/>
                <a:gd name="T14" fmla="*/ 4 w 14"/>
                <a:gd name="T15" fmla="*/ 12 h 17"/>
                <a:gd name="T16" fmla="*/ 5 w 14"/>
                <a:gd name="T17" fmla="*/ 14 h 17"/>
                <a:gd name="T18" fmla="*/ 7 w 14"/>
                <a:gd name="T19" fmla="*/ 14 h 17"/>
                <a:gd name="T20" fmla="*/ 10 w 14"/>
                <a:gd name="T21" fmla="*/ 13 h 17"/>
                <a:gd name="T22" fmla="*/ 10 w 14"/>
                <a:gd name="T23" fmla="*/ 10 h 17"/>
                <a:gd name="T24" fmla="*/ 10 w 14"/>
                <a:gd name="T25" fmla="*/ 2 h 17"/>
                <a:gd name="T26" fmla="*/ 11 w 14"/>
                <a:gd name="T27" fmla="*/ 0 h 17"/>
                <a:gd name="T28" fmla="*/ 12 w 14"/>
                <a:gd name="T29" fmla="*/ 0 h 17"/>
                <a:gd name="T30" fmla="*/ 13 w 14"/>
                <a:gd name="T31" fmla="*/ 0 h 17"/>
                <a:gd name="T32" fmla="*/ 14 w 14"/>
                <a:gd name="T33" fmla="*/ 2 h 17"/>
                <a:gd name="T34" fmla="*/ 14 w 14"/>
                <a:gd name="T35" fmla="*/ 10 h 17"/>
                <a:gd name="T36" fmla="*/ 13 w 14"/>
                <a:gd name="T37" fmla="*/ 13 h 17"/>
                <a:gd name="T38" fmla="*/ 12 w 14"/>
                <a:gd name="T39" fmla="*/ 15 h 17"/>
                <a:gd name="T40" fmla="*/ 10 w 14"/>
                <a:gd name="T41" fmla="*/ 16 h 17"/>
                <a:gd name="T42" fmla="*/ 7 w 14"/>
                <a:gd name="T43" fmla="*/ 17 h 17"/>
                <a:gd name="T44" fmla="*/ 4 w 14"/>
                <a:gd name="T45" fmla="*/ 16 h 17"/>
                <a:gd name="T46" fmla="*/ 2 w 14"/>
                <a:gd name="T47" fmla="*/ 15 h 17"/>
                <a:gd name="T48" fmla="*/ 0 w 14"/>
                <a:gd name="T49" fmla="*/ 13 h 17"/>
                <a:gd name="T50" fmla="*/ 0 w 14"/>
                <a:gd name="T51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" h="17">
                  <a:moveTo>
                    <a:pt x="0" y="1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2"/>
                    <a:pt x="4" y="12"/>
                  </a:cubicBezTo>
                  <a:cubicBezTo>
                    <a:pt x="4" y="13"/>
                    <a:pt x="4" y="13"/>
                    <a:pt x="5" y="14"/>
                  </a:cubicBezTo>
                  <a:cubicBezTo>
                    <a:pt x="5" y="14"/>
                    <a:pt x="6" y="14"/>
                    <a:pt x="7" y="14"/>
                  </a:cubicBezTo>
                  <a:cubicBezTo>
                    <a:pt x="8" y="14"/>
                    <a:pt x="9" y="14"/>
                    <a:pt x="10" y="13"/>
                  </a:cubicBezTo>
                  <a:cubicBezTo>
                    <a:pt x="10" y="12"/>
                    <a:pt x="10" y="11"/>
                    <a:pt x="10" y="1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1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3" y="1"/>
                    <a:pt x="14" y="1"/>
                    <a:pt x="14" y="2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1"/>
                    <a:pt x="13" y="12"/>
                    <a:pt x="13" y="13"/>
                  </a:cubicBezTo>
                  <a:cubicBezTo>
                    <a:pt x="13" y="14"/>
                    <a:pt x="13" y="14"/>
                    <a:pt x="12" y="15"/>
                  </a:cubicBezTo>
                  <a:cubicBezTo>
                    <a:pt x="11" y="16"/>
                    <a:pt x="11" y="16"/>
                    <a:pt x="10" y="16"/>
                  </a:cubicBezTo>
                  <a:cubicBezTo>
                    <a:pt x="9" y="17"/>
                    <a:pt x="8" y="17"/>
                    <a:pt x="7" y="17"/>
                  </a:cubicBezTo>
                  <a:cubicBezTo>
                    <a:pt x="6" y="17"/>
                    <a:pt x="5" y="17"/>
                    <a:pt x="4" y="16"/>
                  </a:cubicBezTo>
                  <a:cubicBezTo>
                    <a:pt x="3" y="16"/>
                    <a:pt x="2" y="16"/>
                    <a:pt x="2" y="15"/>
                  </a:cubicBezTo>
                  <a:cubicBezTo>
                    <a:pt x="1" y="14"/>
                    <a:pt x="1" y="14"/>
                    <a:pt x="0" y="13"/>
                  </a:cubicBezTo>
                  <a:cubicBezTo>
                    <a:pt x="0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05"/>
            <p:cNvSpPr>
              <a:spLocks/>
            </p:cNvSpPr>
            <p:nvPr/>
          </p:nvSpPr>
          <p:spPr bwMode="auto">
            <a:xfrm>
              <a:off x="2189005" y="1198211"/>
              <a:ext cx="60325" cy="79375"/>
            </a:xfrm>
            <a:custGeom>
              <a:avLst/>
              <a:gdLst>
                <a:gd name="T0" fmla="*/ 12 w 13"/>
                <a:gd name="T1" fmla="*/ 3 h 17"/>
                <a:gd name="T2" fmla="*/ 8 w 13"/>
                <a:gd name="T3" fmla="*/ 3 h 17"/>
                <a:gd name="T4" fmla="*/ 8 w 13"/>
                <a:gd name="T5" fmla="*/ 15 h 17"/>
                <a:gd name="T6" fmla="*/ 8 w 13"/>
                <a:gd name="T7" fmla="*/ 16 h 17"/>
                <a:gd name="T8" fmla="*/ 7 w 13"/>
                <a:gd name="T9" fmla="*/ 17 h 17"/>
                <a:gd name="T10" fmla="*/ 5 w 13"/>
                <a:gd name="T11" fmla="*/ 16 h 17"/>
                <a:gd name="T12" fmla="*/ 5 w 13"/>
                <a:gd name="T13" fmla="*/ 15 h 17"/>
                <a:gd name="T14" fmla="*/ 5 w 13"/>
                <a:gd name="T15" fmla="*/ 3 h 17"/>
                <a:gd name="T16" fmla="*/ 1 w 13"/>
                <a:gd name="T17" fmla="*/ 3 h 17"/>
                <a:gd name="T18" fmla="*/ 0 w 13"/>
                <a:gd name="T19" fmla="*/ 3 h 17"/>
                <a:gd name="T20" fmla="*/ 0 w 13"/>
                <a:gd name="T21" fmla="*/ 2 h 17"/>
                <a:gd name="T22" fmla="*/ 0 w 13"/>
                <a:gd name="T23" fmla="*/ 1 h 17"/>
                <a:gd name="T24" fmla="*/ 1 w 13"/>
                <a:gd name="T25" fmla="*/ 0 h 17"/>
                <a:gd name="T26" fmla="*/ 12 w 13"/>
                <a:gd name="T27" fmla="*/ 0 h 17"/>
                <a:gd name="T28" fmla="*/ 13 w 13"/>
                <a:gd name="T29" fmla="*/ 1 h 17"/>
                <a:gd name="T30" fmla="*/ 13 w 13"/>
                <a:gd name="T31" fmla="*/ 2 h 17"/>
                <a:gd name="T32" fmla="*/ 13 w 13"/>
                <a:gd name="T33" fmla="*/ 3 h 17"/>
                <a:gd name="T34" fmla="*/ 12 w 13"/>
                <a:gd name="T35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" h="17">
                  <a:moveTo>
                    <a:pt x="12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6" y="17"/>
                    <a:pt x="6" y="17"/>
                    <a:pt x="5" y="16"/>
                  </a:cubicBezTo>
                  <a:cubicBezTo>
                    <a:pt x="5" y="16"/>
                    <a:pt x="5" y="15"/>
                    <a:pt x="5" y="15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3" y="0"/>
                    <a:pt x="13" y="1"/>
                  </a:cubicBezTo>
                  <a:cubicBezTo>
                    <a:pt x="13" y="1"/>
                    <a:pt x="13" y="1"/>
                    <a:pt x="13" y="2"/>
                  </a:cubicBezTo>
                  <a:cubicBezTo>
                    <a:pt x="13" y="2"/>
                    <a:pt x="13" y="2"/>
                    <a:pt x="13" y="3"/>
                  </a:cubicBezTo>
                  <a:cubicBezTo>
                    <a:pt x="13" y="3"/>
                    <a:pt x="12" y="3"/>
                    <a:pt x="1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6"/>
            <p:cNvSpPr>
              <a:spLocks/>
            </p:cNvSpPr>
            <p:nvPr/>
          </p:nvSpPr>
          <p:spPr bwMode="auto">
            <a:xfrm>
              <a:off x="2282668" y="1198211"/>
              <a:ext cx="61912" cy="79375"/>
            </a:xfrm>
            <a:custGeom>
              <a:avLst/>
              <a:gdLst>
                <a:gd name="T0" fmla="*/ 5 w 13"/>
                <a:gd name="T1" fmla="*/ 15 h 17"/>
                <a:gd name="T2" fmla="*/ 5 w 13"/>
                <a:gd name="T3" fmla="*/ 10 h 17"/>
                <a:gd name="T4" fmla="*/ 1 w 13"/>
                <a:gd name="T5" fmla="*/ 3 h 17"/>
                <a:gd name="T6" fmla="*/ 0 w 13"/>
                <a:gd name="T7" fmla="*/ 2 h 17"/>
                <a:gd name="T8" fmla="*/ 0 w 13"/>
                <a:gd name="T9" fmla="*/ 1 h 17"/>
                <a:gd name="T10" fmla="*/ 0 w 13"/>
                <a:gd name="T11" fmla="*/ 0 h 17"/>
                <a:gd name="T12" fmla="*/ 1 w 13"/>
                <a:gd name="T13" fmla="*/ 0 h 17"/>
                <a:gd name="T14" fmla="*/ 2 w 13"/>
                <a:gd name="T15" fmla="*/ 0 h 17"/>
                <a:gd name="T16" fmla="*/ 3 w 13"/>
                <a:gd name="T17" fmla="*/ 2 h 17"/>
                <a:gd name="T18" fmla="*/ 6 w 13"/>
                <a:gd name="T19" fmla="*/ 7 h 17"/>
                <a:gd name="T20" fmla="*/ 10 w 13"/>
                <a:gd name="T21" fmla="*/ 2 h 17"/>
                <a:gd name="T22" fmla="*/ 10 w 13"/>
                <a:gd name="T23" fmla="*/ 1 h 17"/>
                <a:gd name="T24" fmla="*/ 10 w 13"/>
                <a:gd name="T25" fmla="*/ 0 h 17"/>
                <a:gd name="T26" fmla="*/ 11 w 13"/>
                <a:gd name="T27" fmla="*/ 0 h 17"/>
                <a:gd name="T28" fmla="*/ 12 w 13"/>
                <a:gd name="T29" fmla="*/ 0 h 17"/>
                <a:gd name="T30" fmla="*/ 13 w 13"/>
                <a:gd name="T31" fmla="*/ 0 h 17"/>
                <a:gd name="T32" fmla="*/ 13 w 13"/>
                <a:gd name="T33" fmla="*/ 1 h 17"/>
                <a:gd name="T34" fmla="*/ 13 w 13"/>
                <a:gd name="T35" fmla="*/ 2 h 17"/>
                <a:gd name="T36" fmla="*/ 12 w 13"/>
                <a:gd name="T37" fmla="*/ 3 h 17"/>
                <a:gd name="T38" fmla="*/ 8 w 13"/>
                <a:gd name="T39" fmla="*/ 10 h 17"/>
                <a:gd name="T40" fmla="*/ 8 w 13"/>
                <a:gd name="T41" fmla="*/ 15 h 17"/>
                <a:gd name="T42" fmla="*/ 8 w 13"/>
                <a:gd name="T43" fmla="*/ 16 h 17"/>
                <a:gd name="T44" fmla="*/ 6 w 13"/>
                <a:gd name="T45" fmla="*/ 17 h 17"/>
                <a:gd name="T46" fmla="*/ 5 w 13"/>
                <a:gd name="T47" fmla="*/ 16 h 17"/>
                <a:gd name="T48" fmla="*/ 5 w 13"/>
                <a:gd name="T4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" h="17">
                  <a:moveTo>
                    <a:pt x="5" y="15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2" y="3"/>
                    <a:pt x="12" y="3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7" y="17"/>
                    <a:pt x="7" y="17"/>
                    <a:pt x="6" y="17"/>
                  </a:cubicBezTo>
                  <a:cubicBezTo>
                    <a:pt x="6" y="17"/>
                    <a:pt x="5" y="17"/>
                    <a:pt x="5" y="16"/>
                  </a:cubicBezTo>
                  <a:cubicBezTo>
                    <a:pt x="5" y="16"/>
                    <a:pt x="5" y="15"/>
                    <a:pt x="5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7"/>
            <p:cNvSpPr>
              <a:spLocks noEditPoints="1"/>
            </p:cNvSpPr>
            <p:nvPr/>
          </p:nvSpPr>
          <p:spPr bwMode="auto">
            <a:xfrm>
              <a:off x="2349343" y="1198211"/>
              <a:ext cx="74612" cy="79375"/>
            </a:xfrm>
            <a:custGeom>
              <a:avLst/>
              <a:gdLst>
                <a:gd name="T0" fmla="*/ 8 w 16"/>
                <a:gd name="T1" fmla="*/ 0 h 17"/>
                <a:gd name="T2" fmla="*/ 13 w 16"/>
                <a:gd name="T3" fmla="*/ 1 h 17"/>
                <a:gd name="T4" fmla="*/ 15 w 16"/>
                <a:gd name="T5" fmla="*/ 4 h 17"/>
                <a:gd name="T6" fmla="*/ 16 w 16"/>
                <a:gd name="T7" fmla="*/ 8 h 17"/>
                <a:gd name="T8" fmla="*/ 16 w 16"/>
                <a:gd name="T9" fmla="*/ 12 h 17"/>
                <a:gd name="T10" fmla="*/ 14 w 16"/>
                <a:gd name="T11" fmla="*/ 14 h 17"/>
                <a:gd name="T12" fmla="*/ 12 w 16"/>
                <a:gd name="T13" fmla="*/ 16 h 17"/>
                <a:gd name="T14" fmla="*/ 8 w 16"/>
                <a:gd name="T15" fmla="*/ 17 h 17"/>
                <a:gd name="T16" fmla="*/ 5 w 16"/>
                <a:gd name="T17" fmla="*/ 16 h 17"/>
                <a:gd name="T18" fmla="*/ 2 w 16"/>
                <a:gd name="T19" fmla="*/ 14 h 17"/>
                <a:gd name="T20" fmla="*/ 1 w 16"/>
                <a:gd name="T21" fmla="*/ 12 h 17"/>
                <a:gd name="T22" fmla="*/ 0 w 16"/>
                <a:gd name="T23" fmla="*/ 8 h 17"/>
                <a:gd name="T24" fmla="*/ 1 w 16"/>
                <a:gd name="T25" fmla="*/ 5 h 17"/>
                <a:gd name="T26" fmla="*/ 2 w 16"/>
                <a:gd name="T27" fmla="*/ 2 h 17"/>
                <a:gd name="T28" fmla="*/ 5 w 16"/>
                <a:gd name="T29" fmla="*/ 0 h 17"/>
                <a:gd name="T30" fmla="*/ 8 w 16"/>
                <a:gd name="T31" fmla="*/ 0 h 17"/>
                <a:gd name="T32" fmla="*/ 13 w 16"/>
                <a:gd name="T33" fmla="*/ 8 h 17"/>
                <a:gd name="T34" fmla="*/ 12 w 16"/>
                <a:gd name="T35" fmla="*/ 5 h 17"/>
                <a:gd name="T36" fmla="*/ 11 w 16"/>
                <a:gd name="T37" fmla="*/ 3 h 17"/>
                <a:gd name="T38" fmla="*/ 8 w 16"/>
                <a:gd name="T39" fmla="*/ 3 h 17"/>
                <a:gd name="T40" fmla="*/ 6 w 16"/>
                <a:gd name="T41" fmla="*/ 3 h 17"/>
                <a:gd name="T42" fmla="*/ 5 w 16"/>
                <a:gd name="T43" fmla="*/ 4 h 17"/>
                <a:gd name="T44" fmla="*/ 4 w 16"/>
                <a:gd name="T45" fmla="*/ 6 h 17"/>
                <a:gd name="T46" fmla="*/ 4 w 16"/>
                <a:gd name="T47" fmla="*/ 8 h 17"/>
                <a:gd name="T48" fmla="*/ 4 w 16"/>
                <a:gd name="T49" fmla="*/ 11 h 17"/>
                <a:gd name="T50" fmla="*/ 5 w 16"/>
                <a:gd name="T51" fmla="*/ 13 h 17"/>
                <a:gd name="T52" fmla="*/ 6 w 16"/>
                <a:gd name="T53" fmla="*/ 14 h 17"/>
                <a:gd name="T54" fmla="*/ 8 w 16"/>
                <a:gd name="T55" fmla="*/ 14 h 17"/>
                <a:gd name="T56" fmla="*/ 11 w 16"/>
                <a:gd name="T57" fmla="*/ 13 h 17"/>
                <a:gd name="T58" fmla="*/ 12 w 16"/>
                <a:gd name="T59" fmla="*/ 12 h 17"/>
                <a:gd name="T60" fmla="*/ 13 w 16"/>
                <a:gd name="T61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" h="17">
                  <a:moveTo>
                    <a:pt x="8" y="0"/>
                  </a:moveTo>
                  <a:cubicBezTo>
                    <a:pt x="10" y="0"/>
                    <a:pt x="11" y="0"/>
                    <a:pt x="13" y="1"/>
                  </a:cubicBezTo>
                  <a:cubicBezTo>
                    <a:pt x="14" y="2"/>
                    <a:pt x="15" y="3"/>
                    <a:pt x="15" y="4"/>
                  </a:cubicBezTo>
                  <a:cubicBezTo>
                    <a:pt x="16" y="5"/>
                    <a:pt x="16" y="7"/>
                    <a:pt x="16" y="8"/>
                  </a:cubicBezTo>
                  <a:cubicBezTo>
                    <a:pt x="16" y="10"/>
                    <a:pt x="16" y="11"/>
                    <a:pt x="16" y="12"/>
                  </a:cubicBezTo>
                  <a:cubicBezTo>
                    <a:pt x="15" y="13"/>
                    <a:pt x="15" y="14"/>
                    <a:pt x="14" y="14"/>
                  </a:cubicBezTo>
                  <a:cubicBezTo>
                    <a:pt x="13" y="15"/>
                    <a:pt x="13" y="16"/>
                    <a:pt x="12" y="16"/>
                  </a:cubicBezTo>
                  <a:cubicBezTo>
                    <a:pt x="11" y="16"/>
                    <a:pt x="10" y="17"/>
                    <a:pt x="8" y="17"/>
                  </a:cubicBezTo>
                  <a:cubicBezTo>
                    <a:pt x="7" y="17"/>
                    <a:pt x="6" y="16"/>
                    <a:pt x="5" y="16"/>
                  </a:cubicBezTo>
                  <a:cubicBezTo>
                    <a:pt x="4" y="16"/>
                    <a:pt x="3" y="15"/>
                    <a:pt x="2" y="14"/>
                  </a:cubicBezTo>
                  <a:cubicBezTo>
                    <a:pt x="2" y="14"/>
                    <a:pt x="1" y="13"/>
                    <a:pt x="1" y="12"/>
                  </a:cubicBezTo>
                  <a:cubicBezTo>
                    <a:pt x="0" y="11"/>
                    <a:pt x="0" y="9"/>
                    <a:pt x="0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" y="4"/>
                    <a:pt x="2" y="3"/>
                    <a:pt x="2" y="2"/>
                  </a:cubicBezTo>
                  <a:cubicBezTo>
                    <a:pt x="3" y="1"/>
                    <a:pt x="4" y="1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lose/>
                  <a:moveTo>
                    <a:pt x="13" y="8"/>
                  </a:moveTo>
                  <a:cubicBezTo>
                    <a:pt x="13" y="7"/>
                    <a:pt x="13" y="6"/>
                    <a:pt x="12" y="5"/>
                  </a:cubicBezTo>
                  <a:cubicBezTo>
                    <a:pt x="12" y="4"/>
                    <a:pt x="11" y="4"/>
                    <a:pt x="11" y="3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8" y="3"/>
                    <a:pt x="7" y="3"/>
                    <a:pt x="6" y="3"/>
                  </a:cubicBezTo>
                  <a:cubicBezTo>
                    <a:pt x="6" y="3"/>
                    <a:pt x="5" y="3"/>
                    <a:pt x="5" y="4"/>
                  </a:cubicBezTo>
                  <a:cubicBezTo>
                    <a:pt x="5" y="4"/>
                    <a:pt x="4" y="5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9"/>
                    <a:pt x="4" y="10"/>
                    <a:pt x="4" y="11"/>
                  </a:cubicBezTo>
                  <a:cubicBezTo>
                    <a:pt x="4" y="12"/>
                    <a:pt x="5" y="12"/>
                    <a:pt x="5" y="13"/>
                  </a:cubicBezTo>
                  <a:cubicBezTo>
                    <a:pt x="5" y="13"/>
                    <a:pt x="6" y="13"/>
                    <a:pt x="6" y="14"/>
                  </a:cubicBezTo>
                  <a:cubicBezTo>
                    <a:pt x="7" y="14"/>
                    <a:pt x="8" y="14"/>
                    <a:pt x="8" y="14"/>
                  </a:cubicBezTo>
                  <a:cubicBezTo>
                    <a:pt x="9" y="14"/>
                    <a:pt x="10" y="14"/>
                    <a:pt x="11" y="13"/>
                  </a:cubicBezTo>
                  <a:cubicBezTo>
                    <a:pt x="11" y="13"/>
                    <a:pt x="12" y="12"/>
                    <a:pt x="12" y="12"/>
                  </a:cubicBezTo>
                  <a:cubicBezTo>
                    <a:pt x="13" y="11"/>
                    <a:pt x="13" y="10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8"/>
            <p:cNvSpPr>
              <a:spLocks/>
            </p:cNvSpPr>
            <p:nvPr/>
          </p:nvSpPr>
          <p:spPr bwMode="auto">
            <a:xfrm>
              <a:off x="2438243" y="1198211"/>
              <a:ext cx="65087" cy="79375"/>
            </a:xfrm>
            <a:custGeom>
              <a:avLst/>
              <a:gdLst>
                <a:gd name="T0" fmla="*/ 0 w 14"/>
                <a:gd name="T1" fmla="*/ 10 h 17"/>
                <a:gd name="T2" fmla="*/ 0 w 14"/>
                <a:gd name="T3" fmla="*/ 2 h 17"/>
                <a:gd name="T4" fmla="*/ 0 w 14"/>
                <a:gd name="T5" fmla="*/ 0 h 17"/>
                <a:gd name="T6" fmla="*/ 2 w 14"/>
                <a:gd name="T7" fmla="*/ 0 h 17"/>
                <a:gd name="T8" fmla="*/ 3 w 14"/>
                <a:gd name="T9" fmla="*/ 0 h 17"/>
                <a:gd name="T10" fmla="*/ 3 w 14"/>
                <a:gd name="T11" fmla="*/ 2 h 17"/>
                <a:gd name="T12" fmla="*/ 3 w 14"/>
                <a:gd name="T13" fmla="*/ 10 h 17"/>
                <a:gd name="T14" fmla="*/ 4 w 14"/>
                <a:gd name="T15" fmla="*/ 12 h 17"/>
                <a:gd name="T16" fmla="*/ 5 w 14"/>
                <a:gd name="T17" fmla="*/ 14 h 17"/>
                <a:gd name="T18" fmla="*/ 7 w 14"/>
                <a:gd name="T19" fmla="*/ 14 h 17"/>
                <a:gd name="T20" fmla="*/ 10 w 14"/>
                <a:gd name="T21" fmla="*/ 13 h 17"/>
                <a:gd name="T22" fmla="*/ 10 w 14"/>
                <a:gd name="T23" fmla="*/ 10 h 17"/>
                <a:gd name="T24" fmla="*/ 10 w 14"/>
                <a:gd name="T25" fmla="*/ 2 h 17"/>
                <a:gd name="T26" fmla="*/ 11 w 14"/>
                <a:gd name="T27" fmla="*/ 0 h 17"/>
                <a:gd name="T28" fmla="*/ 12 w 14"/>
                <a:gd name="T29" fmla="*/ 0 h 17"/>
                <a:gd name="T30" fmla="*/ 13 w 14"/>
                <a:gd name="T31" fmla="*/ 0 h 17"/>
                <a:gd name="T32" fmla="*/ 14 w 14"/>
                <a:gd name="T33" fmla="*/ 2 h 17"/>
                <a:gd name="T34" fmla="*/ 14 w 14"/>
                <a:gd name="T35" fmla="*/ 10 h 17"/>
                <a:gd name="T36" fmla="*/ 13 w 14"/>
                <a:gd name="T37" fmla="*/ 13 h 17"/>
                <a:gd name="T38" fmla="*/ 12 w 14"/>
                <a:gd name="T39" fmla="*/ 15 h 17"/>
                <a:gd name="T40" fmla="*/ 10 w 14"/>
                <a:gd name="T41" fmla="*/ 16 h 17"/>
                <a:gd name="T42" fmla="*/ 7 w 14"/>
                <a:gd name="T43" fmla="*/ 17 h 17"/>
                <a:gd name="T44" fmla="*/ 4 w 14"/>
                <a:gd name="T45" fmla="*/ 16 h 17"/>
                <a:gd name="T46" fmla="*/ 2 w 14"/>
                <a:gd name="T47" fmla="*/ 15 h 17"/>
                <a:gd name="T48" fmla="*/ 0 w 14"/>
                <a:gd name="T49" fmla="*/ 13 h 17"/>
                <a:gd name="T50" fmla="*/ 0 w 14"/>
                <a:gd name="T51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" h="17">
                  <a:moveTo>
                    <a:pt x="0" y="1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2"/>
                    <a:pt x="4" y="12"/>
                  </a:cubicBezTo>
                  <a:cubicBezTo>
                    <a:pt x="4" y="13"/>
                    <a:pt x="4" y="13"/>
                    <a:pt x="5" y="14"/>
                  </a:cubicBezTo>
                  <a:cubicBezTo>
                    <a:pt x="5" y="14"/>
                    <a:pt x="6" y="14"/>
                    <a:pt x="7" y="14"/>
                  </a:cubicBezTo>
                  <a:cubicBezTo>
                    <a:pt x="8" y="14"/>
                    <a:pt x="9" y="14"/>
                    <a:pt x="10" y="13"/>
                  </a:cubicBezTo>
                  <a:cubicBezTo>
                    <a:pt x="10" y="12"/>
                    <a:pt x="10" y="11"/>
                    <a:pt x="10" y="1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1" y="1"/>
                    <a:pt x="11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3" y="1"/>
                    <a:pt x="14" y="1"/>
                    <a:pt x="14" y="2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1"/>
                    <a:pt x="14" y="12"/>
                    <a:pt x="13" y="13"/>
                  </a:cubicBezTo>
                  <a:cubicBezTo>
                    <a:pt x="13" y="14"/>
                    <a:pt x="13" y="14"/>
                    <a:pt x="12" y="15"/>
                  </a:cubicBezTo>
                  <a:cubicBezTo>
                    <a:pt x="11" y="16"/>
                    <a:pt x="11" y="16"/>
                    <a:pt x="10" y="16"/>
                  </a:cubicBezTo>
                  <a:cubicBezTo>
                    <a:pt x="9" y="17"/>
                    <a:pt x="8" y="17"/>
                    <a:pt x="7" y="17"/>
                  </a:cubicBezTo>
                  <a:cubicBezTo>
                    <a:pt x="6" y="17"/>
                    <a:pt x="5" y="17"/>
                    <a:pt x="4" y="16"/>
                  </a:cubicBezTo>
                  <a:cubicBezTo>
                    <a:pt x="3" y="16"/>
                    <a:pt x="2" y="16"/>
                    <a:pt x="2" y="15"/>
                  </a:cubicBezTo>
                  <a:cubicBezTo>
                    <a:pt x="1" y="14"/>
                    <a:pt x="1" y="14"/>
                    <a:pt x="0" y="13"/>
                  </a:cubicBezTo>
                  <a:cubicBezTo>
                    <a:pt x="0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9"/>
            <p:cNvSpPr>
              <a:spLocks noEditPoints="1"/>
            </p:cNvSpPr>
            <p:nvPr/>
          </p:nvSpPr>
          <p:spPr bwMode="auto">
            <a:xfrm>
              <a:off x="2517618" y="1198211"/>
              <a:ext cx="66675" cy="79375"/>
            </a:xfrm>
            <a:custGeom>
              <a:avLst/>
              <a:gdLst>
                <a:gd name="T0" fmla="*/ 5 w 14"/>
                <a:gd name="T1" fmla="*/ 9 h 17"/>
                <a:gd name="T2" fmla="*/ 4 w 14"/>
                <a:gd name="T3" fmla="*/ 9 h 17"/>
                <a:gd name="T4" fmla="*/ 4 w 14"/>
                <a:gd name="T5" fmla="*/ 15 h 17"/>
                <a:gd name="T6" fmla="*/ 3 w 14"/>
                <a:gd name="T7" fmla="*/ 16 h 17"/>
                <a:gd name="T8" fmla="*/ 2 w 14"/>
                <a:gd name="T9" fmla="*/ 17 h 17"/>
                <a:gd name="T10" fmla="*/ 1 w 14"/>
                <a:gd name="T11" fmla="*/ 16 h 17"/>
                <a:gd name="T12" fmla="*/ 0 w 14"/>
                <a:gd name="T13" fmla="*/ 15 h 17"/>
                <a:gd name="T14" fmla="*/ 0 w 14"/>
                <a:gd name="T15" fmla="*/ 2 h 17"/>
                <a:gd name="T16" fmla="*/ 1 w 14"/>
                <a:gd name="T17" fmla="*/ 1 h 17"/>
                <a:gd name="T18" fmla="*/ 2 w 14"/>
                <a:gd name="T19" fmla="*/ 0 h 17"/>
                <a:gd name="T20" fmla="*/ 8 w 14"/>
                <a:gd name="T21" fmla="*/ 0 h 17"/>
                <a:gd name="T22" fmla="*/ 10 w 14"/>
                <a:gd name="T23" fmla="*/ 0 h 17"/>
                <a:gd name="T24" fmla="*/ 11 w 14"/>
                <a:gd name="T25" fmla="*/ 1 h 17"/>
                <a:gd name="T26" fmla="*/ 12 w 14"/>
                <a:gd name="T27" fmla="*/ 2 h 17"/>
                <a:gd name="T28" fmla="*/ 13 w 14"/>
                <a:gd name="T29" fmla="*/ 3 h 17"/>
                <a:gd name="T30" fmla="*/ 13 w 14"/>
                <a:gd name="T31" fmla="*/ 5 h 17"/>
                <a:gd name="T32" fmla="*/ 12 w 14"/>
                <a:gd name="T33" fmla="*/ 8 h 17"/>
                <a:gd name="T34" fmla="*/ 9 w 14"/>
                <a:gd name="T35" fmla="*/ 9 h 17"/>
                <a:gd name="T36" fmla="*/ 11 w 14"/>
                <a:gd name="T37" fmla="*/ 10 h 17"/>
                <a:gd name="T38" fmla="*/ 12 w 14"/>
                <a:gd name="T39" fmla="*/ 12 h 17"/>
                <a:gd name="T40" fmla="*/ 13 w 14"/>
                <a:gd name="T41" fmla="*/ 14 h 17"/>
                <a:gd name="T42" fmla="*/ 14 w 14"/>
                <a:gd name="T43" fmla="*/ 15 h 17"/>
                <a:gd name="T44" fmla="*/ 14 w 14"/>
                <a:gd name="T45" fmla="*/ 16 h 17"/>
                <a:gd name="T46" fmla="*/ 13 w 14"/>
                <a:gd name="T47" fmla="*/ 17 h 17"/>
                <a:gd name="T48" fmla="*/ 12 w 14"/>
                <a:gd name="T49" fmla="*/ 17 h 17"/>
                <a:gd name="T50" fmla="*/ 11 w 14"/>
                <a:gd name="T51" fmla="*/ 16 h 17"/>
                <a:gd name="T52" fmla="*/ 11 w 14"/>
                <a:gd name="T53" fmla="*/ 16 h 17"/>
                <a:gd name="T54" fmla="*/ 10 w 14"/>
                <a:gd name="T55" fmla="*/ 15 h 17"/>
                <a:gd name="T56" fmla="*/ 9 w 14"/>
                <a:gd name="T57" fmla="*/ 12 h 17"/>
                <a:gd name="T58" fmla="*/ 7 w 14"/>
                <a:gd name="T59" fmla="*/ 11 h 17"/>
                <a:gd name="T60" fmla="*/ 6 w 14"/>
                <a:gd name="T61" fmla="*/ 10 h 17"/>
                <a:gd name="T62" fmla="*/ 5 w 14"/>
                <a:gd name="T63" fmla="*/ 9 h 17"/>
                <a:gd name="T64" fmla="*/ 7 w 14"/>
                <a:gd name="T65" fmla="*/ 3 h 17"/>
                <a:gd name="T66" fmla="*/ 4 w 14"/>
                <a:gd name="T67" fmla="*/ 3 h 17"/>
                <a:gd name="T68" fmla="*/ 4 w 14"/>
                <a:gd name="T69" fmla="*/ 7 h 17"/>
                <a:gd name="T70" fmla="*/ 6 w 14"/>
                <a:gd name="T71" fmla="*/ 7 h 17"/>
                <a:gd name="T72" fmla="*/ 8 w 14"/>
                <a:gd name="T73" fmla="*/ 7 h 17"/>
                <a:gd name="T74" fmla="*/ 10 w 14"/>
                <a:gd name="T75" fmla="*/ 6 h 17"/>
                <a:gd name="T76" fmla="*/ 10 w 14"/>
                <a:gd name="T77" fmla="*/ 5 h 17"/>
                <a:gd name="T78" fmla="*/ 10 w 14"/>
                <a:gd name="T79" fmla="*/ 4 h 17"/>
                <a:gd name="T80" fmla="*/ 9 w 14"/>
                <a:gd name="T81" fmla="*/ 3 h 17"/>
                <a:gd name="T82" fmla="*/ 7 w 14"/>
                <a:gd name="T8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" h="17">
                  <a:moveTo>
                    <a:pt x="5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3" y="16"/>
                    <a:pt x="3" y="16"/>
                  </a:cubicBezTo>
                  <a:cubicBezTo>
                    <a:pt x="3" y="17"/>
                    <a:pt x="2" y="17"/>
                    <a:pt x="2" y="17"/>
                  </a:cubicBezTo>
                  <a:cubicBezTo>
                    <a:pt x="1" y="17"/>
                    <a:pt x="1" y="17"/>
                    <a:pt x="1" y="16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0" y="0"/>
                    <a:pt x="11" y="0"/>
                    <a:pt x="11" y="1"/>
                  </a:cubicBezTo>
                  <a:cubicBezTo>
                    <a:pt x="11" y="1"/>
                    <a:pt x="12" y="1"/>
                    <a:pt x="12" y="2"/>
                  </a:cubicBezTo>
                  <a:cubicBezTo>
                    <a:pt x="13" y="2"/>
                    <a:pt x="13" y="2"/>
                    <a:pt x="13" y="3"/>
                  </a:cubicBezTo>
                  <a:cubicBezTo>
                    <a:pt x="13" y="3"/>
                    <a:pt x="13" y="4"/>
                    <a:pt x="13" y="5"/>
                  </a:cubicBezTo>
                  <a:cubicBezTo>
                    <a:pt x="13" y="6"/>
                    <a:pt x="13" y="7"/>
                    <a:pt x="12" y="8"/>
                  </a:cubicBezTo>
                  <a:cubicBezTo>
                    <a:pt x="12" y="8"/>
                    <a:pt x="11" y="9"/>
                    <a:pt x="9" y="9"/>
                  </a:cubicBezTo>
                  <a:cubicBezTo>
                    <a:pt x="10" y="9"/>
                    <a:pt x="10" y="10"/>
                    <a:pt x="11" y="10"/>
                  </a:cubicBezTo>
                  <a:cubicBezTo>
                    <a:pt x="12" y="11"/>
                    <a:pt x="12" y="12"/>
                    <a:pt x="12" y="12"/>
                  </a:cubicBezTo>
                  <a:cubicBezTo>
                    <a:pt x="13" y="13"/>
                    <a:pt x="13" y="14"/>
                    <a:pt x="13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3" y="16"/>
                    <a:pt x="13" y="16"/>
                    <a:pt x="13" y="17"/>
                  </a:cubicBezTo>
                  <a:cubicBezTo>
                    <a:pt x="13" y="17"/>
                    <a:pt x="13" y="17"/>
                    <a:pt x="12" y="17"/>
                  </a:cubicBezTo>
                  <a:cubicBezTo>
                    <a:pt x="12" y="17"/>
                    <a:pt x="12" y="17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16"/>
                    <a:pt x="10" y="15"/>
                    <a:pt x="10" y="15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2"/>
                    <a:pt x="8" y="11"/>
                    <a:pt x="7" y="11"/>
                  </a:cubicBezTo>
                  <a:cubicBezTo>
                    <a:pt x="7" y="10"/>
                    <a:pt x="7" y="10"/>
                    <a:pt x="6" y="10"/>
                  </a:cubicBezTo>
                  <a:cubicBezTo>
                    <a:pt x="6" y="10"/>
                    <a:pt x="5" y="9"/>
                    <a:pt x="5" y="9"/>
                  </a:cubicBezTo>
                  <a:close/>
                  <a:moveTo>
                    <a:pt x="7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9" y="7"/>
                    <a:pt x="9" y="7"/>
                    <a:pt x="10" y="6"/>
                  </a:cubicBezTo>
                  <a:cubicBezTo>
                    <a:pt x="10" y="6"/>
                    <a:pt x="10" y="5"/>
                    <a:pt x="10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9" y="3"/>
                    <a:pt x="9" y="3"/>
                  </a:cubicBezTo>
                  <a:cubicBezTo>
                    <a:pt x="8" y="3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10"/>
            <p:cNvSpPr>
              <a:spLocks/>
            </p:cNvSpPr>
            <p:nvPr/>
          </p:nvSpPr>
          <p:spPr bwMode="auto">
            <a:xfrm>
              <a:off x="2617630" y="1198211"/>
              <a:ext cx="60325" cy="79375"/>
            </a:xfrm>
            <a:custGeom>
              <a:avLst/>
              <a:gdLst>
                <a:gd name="T0" fmla="*/ 12 w 13"/>
                <a:gd name="T1" fmla="*/ 3 h 17"/>
                <a:gd name="T2" fmla="*/ 8 w 13"/>
                <a:gd name="T3" fmla="*/ 3 h 17"/>
                <a:gd name="T4" fmla="*/ 8 w 13"/>
                <a:gd name="T5" fmla="*/ 15 h 17"/>
                <a:gd name="T6" fmla="*/ 8 w 13"/>
                <a:gd name="T7" fmla="*/ 16 h 17"/>
                <a:gd name="T8" fmla="*/ 7 w 13"/>
                <a:gd name="T9" fmla="*/ 17 h 17"/>
                <a:gd name="T10" fmla="*/ 5 w 13"/>
                <a:gd name="T11" fmla="*/ 16 h 17"/>
                <a:gd name="T12" fmla="*/ 5 w 13"/>
                <a:gd name="T13" fmla="*/ 15 h 17"/>
                <a:gd name="T14" fmla="*/ 5 w 13"/>
                <a:gd name="T15" fmla="*/ 3 h 17"/>
                <a:gd name="T16" fmla="*/ 1 w 13"/>
                <a:gd name="T17" fmla="*/ 3 h 17"/>
                <a:gd name="T18" fmla="*/ 0 w 13"/>
                <a:gd name="T19" fmla="*/ 3 h 17"/>
                <a:gd name="T20" fmla="*/ 0 w 13"/>
                <a:gd name="T21" fmla="*/ 2 h 17"/>
                <a:gd name="T22" fmla="*/ 0 w 13"/>
                <a:gd name="T23" fmla="*/ 1 h 17"/>
                <a:gd name="T24" fmla="*/ 1 w 13"/>
                <a:gd name="T25" fmla="*/ 0 h 17"/>
                <a:gd name="T26" fmla="*/ 12 w 13"/>
                <a:gd name="T27" fmla="*/ 0 h 17"/>
                <a:gd name="T28" fmla="*/ 13 w 13"/>
                <a:gd name="T29" fmla="*/ 1 h 17"/>
                <a:gd name="T30" fmla="*/ 13 w 13"/>
                <a:gd name="T31" fmla="*/ 2 h 17"/>
                <a:gd name="T32" fmla="*/ 13 w 13"/>
                <a:gd name="T33" fmla="*/ 3 h 17"/>
                <a:gd name="T34" fmla="*/ 12 w 13"/>
                <a:gd name="T35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" h="17">
                  <a:moveTo>
                    <a:pt x="12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6" y="17"/>
                    <a:pt x="6" y="17"/>
                    <a:pt x="5" y="16"/>
                  </a:cubicBezTo>
                  <a:cubicBezTo>
                    <a:pt x="5" y="16"/>
                    <a:pt x="5" y="15"/>
                    <a:pt x="5" y="15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3" y="0"/>
                    <a:pt x="13" y="1"/>
                  </a:cubicBezTo>
                  <a:cubicBezTo>
                    <a:pt x="13" y="1"/>
                    <a:pt x="13" y="1"/>
                    <a:pt x="13" y="2"/>
                  </a:cubicBezTo>
                  <a:cubicBezTo>
                    <a:pt x="13" y="2"/>
                    <a:pt x="13" y="2"/>
                    <a:pt x="13" y="3"/>
                  </a:cubicBezTo>
                  <a:cubicBezTo>
                    <a:pt x="13" y="3"/>
                    <a:pt x="12" y="3"/>
                    <a:pt x="1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11"/>
            <p:cNvSpPr>
              <a:spLocks/>
            </p:cNvSpPr>
            <p:nvPr/>
          </p:nvSpPr>
          <p:spPr bwMode="auto">
            <a:xfrm>
              <a:off x="2687480" y="1198211"/>
              <a:ext cx="61912" cy="74612"/>
            </a:xfrm>
            <a:custGeom>
              <a:avLst/>
              <a:gdLst>
                <a:gd name="T0" fmla="*/ 11 w 13"/>
                <a:gd name="T1" fmla="*/ 3 h 16"/>
                <a:gd name="T2" fmla="*/ 4 w 13"/>
                <a:gd name="T3" fmla="*/ 3 h 16"/>
                <a:gd name="T4" fmla="*/ 4 w 13"/>
                <a:gd name="T5" fmla="*/ 7 h 16"/>
                <a:gd name="T6" fmla="*/ 11 w 13"/>
                <a:gd name="T7" fmla="*/ 7 h 16"/>
                <a:gd name="T8" fmla="*/ 12 w 13"/>
                <a:gd name="T9" fmla="*/ 7 h 16"/>
                <a:gd name="T10" fmla="*/ 12 w 13"/>
                <a:gd name="T11" fmla="*/ 8 h 16"/>
                <a:gd name="T12" fmla="*/ 12 w 13"/>
                <a:gd name="T13" fmla="*/ 9 h 16"/>
                <a:gd name="T14" fmla="*/ 11 w 13"/>
                <a:gd name="T15" fmla="*/ 9 h 16"/>
                <a:gd name="T16" fmla="*/ 4 w 13"/>
                <a:gd name="T17" fmla="*/ 9 h 16"/>
                <a:gd name="T18" fmla="*/ 4 w 13"/>
                <a:gd name="T19" fmla="*/ 14 h 16"/>
                <a:gd name="T20" fmla="*/ 11 w 13"/>
                <a:gd name="T21" fmla="*/ 14 h 16"/>
                <a:gd name="T22" fmla="*/ 13 w 13"/>
                <a:gd name="T23" fmla="*/ 14 h 16"/>
                <a:gd name="T24" fmla="*/ 13 w 13"/>
                <a:gd name="T25" fmla="*/ 15 h 16"/>
                <a:gd name="T26" fmla="*/ 13 w 13"/>
                <a:gd name="T27" fmla="*/ 16 h 16"/>
                <a:gd name="T28" fmla="*/ 11 w 13"/>
                <a:gd name="T29" fmla="*/ 16 h 16"/>
                <a:gd name="T30" fmla="*/ 3 w 13"/>
                <a:gd name="T31" fmla="*/ 16 h 16"/>
                <a:gd name="T32" fmla="*/ 1 w 13"/>
                <a:gd name="T33" fmla="*/ 16 h 16"/>
                <a:gd name="T34" fmla="*/ 0 w 13"/>
                <a:gd name="T35" fmla="*/ 14 h 16"/>
                <a:gd name="T36" fmla="*/ 0 w 13"/>
                <a:gd name="T37" fmla="*/ 2 h 16"/>
                <a:gd name="T38" fmla="*/ 1 w 13"/>
                <a:gd name="T39" fmla="*/ 1 h 16"/>
                <a:gd name="T40" fmla="*/ 1 w 13"/>
                <a:gd name="T41" fmla="*/ 0 h 16"/>
                <a:gd name="T42" fmla="*/ 3 w 13"/>
                <a:gd name="T43" fmla="*/ 0 h 16"/>
                <a:gd name="T44" fmla="*/ 11 w 13"/>
                <a:gd name="T45" fmla="*/ 0 h 16"/>
                <a:gd name="T46" fmla="*/ 12 w 13"/>
                <a:gd name="T47" fmla="*/ 1 h 16"/>
                <a:gd name="T48" fmla="*/ 13 w 13"/>
                <a:gd name="T49" fmla="*/ 1 h 16"/>
                <a:gd name="T50" fmla="*/ 12 w 13"/>
                <a:gd name="T51" fmla="*/ 2 h 16"/>
                <a:gd name="T52" fmla="*/ 11 w 13"/>
                <a:gd name="T5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" h="16">
                  <a:moveTo>
                    <a:pt x="11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2" y="7"/>
                  </a:cubicBezTo>
                  <a:cubicBezTo>
                    <a:pt x="12" y="7"/>
                    <a:pt x="12" y="8"/>
                    <a:pt x="12" y="8"/>
                  </a:cubicBezTo>
                  <a:cubicBezTo>
                    <a:pt x="12" y="8"/>
                    <a:pt x="12" y="9"/>
                    <a:pt x="12" y="9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3" y="14"/>
                    <a:pt x="13" y="15"/>
                    <a:pt x="13" y="1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6"/>
                    <a:pt x="12" y="16"/>
                    <a:pt x="11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6"/>
                    <a:pt x="1" y="16"/>
                    <a:pt x="1" y="16"/>
                  </a:cubicBez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2" y="2"/>
                  </a:cubicBezTo>
                  <a:cubicBezTo>
                    <a:pt x="12" y="3"/>
                    <a:pt x="12" y="3"/>
                    <a:pt x="1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12"/>
            <p:cNvSpPr>
              <a:spLocks/>
            </p:cNvSpPr>
            <p:nvPr/>
          </p:nvSpPr>
          <p:spPr bwMode="auto">
            <a:xfrm>
              <a:off x="2754155" y="1198211"/>
              <a:ext cx="60325" cy="79375"/>
            </a:xfrm>
            <a:custGeom>
              <a:avLst/>
              <a:gdLst>
                <a:gd name="T0" fmla="*/ 1 w 13"/>
                <a:gd name="T1" fmla="*/ 13 h 17"/>
                <a:gd name="T2" fmla="*/ 5 w 13"/>
                <a:gd name="T3" fmla="*/ 8 h 17"/>
                <a:gd name="T4" fmla="*/ 2 w 13"/>
                <a:gd name="T5" fmla="*/ 3 h 17"/>
                <a:gd name="T6" fmla="*/ 1 w 13"/>
                <a:gd name="T7" fmla="*/ 2 h 17"/>
                <a:gd name="T8" fmla="*/ 1 w 13"/>
                <a:gd name="T9" fmla="*/ 1 h 17"/>
                <a:gd name="T10" fmla="*/ 1 w 13"/>
                <a:gd name="T11" fmla="*/ 0 h 17"/>
                <a:gd name="T12" fmla="*/ 2 w 13"/>
                <a:gd name="T13" fmla="*/ 0 h 17"/>
                <a:gd name="T14" fmla="*/ 3 w 13"/>
                <a:gd name="T15" fmla="*/ 0 h 17"/>
                <a:gd name="T16" fmla="*/ 4 w 13"/>
                <a:gd name="T17" fmla="*/ 2 h 17"/>
                <a:gd name="T18" fmla="*/ 7 w 13"/>
                <a:gd name="T19" fmla="*/ 6 h 17"/>
                <a:gd name="T20" fmla="*/ 9 w 13"/>
                <a:gd name="T21" fmla="*/ 2 h 17"/>
                <a:gd name="T22" fmla="*/ 10 w 13"/>
                <a:gd name="T23" fmla="*/ 1 h 17"/>
                <a:gd name="T24" fmla="*/ 10 w 13"/>
                <a:gd name="T25" fmla="*/ 0 h 17"/>
                <a:gd name="T26" fmla="*/ 11 w 13"/>
                <a:gd name="T27" fmla="*/ 0 h 17"/>
                <a:gd name="T28" fmla="*/ 11 w 13"/>
                <a:gd name="T29" fmla="*/ 0 h 17"/>
                <a:gd name="T30" fmla="*/ 12 w 13"/>
                <a:gd name="T31" fmla="*/ 0 h 17"/>
                <a:gd name="T32" fmla="*/ 13 w 13"/>
                <a:gd name="T33" fmla="*/ 1 h 17"/>
                <a:gd name="T34" fmla="*/ 12 w 13"/>
                <a:gd name="T35" fmla="*/ 3 h 17"/>
                <a:gd name="T36" fmla="*/ 9 w 13"/>
                <a:gd name="T37" fmla="*/ 8 h 17"/>
                <a:gd name="T38" fmla="*/ 12 w 13"/>
                <a:gd name="T39" fmla="*/ 13 h 17"/>
                <a:gd name="T40" fmla="*/ 13 w 13"/>
                <a:gd name="T41" fmla="*/ 14 h 17"/>
                <a:gd name="T42" fmla="*/ 13 w 13"/>
                <a:gd name="T43" fmla="*/ 15 h 17"/>
                <a:gd name="T44" fmla="*/ 13 w 13"/>
                <a:gd name="T45" fmla="*/ 16 h 17"/>
                <a:gd name="T46" fmla="*/ 12 w 13"/>
                <a:gd name="T47" fmla="*/ 17 h 17"/>
                <a:gd name="T48" fmla="*/ 12 w 13"/>
                <a:gd name="T49" fmla="*/ 17 h 17"/>
                <a:gd name="T50" fmla="*/ 11 w 13"/>
                <a:gd name="T51" fmla="*/ 17 h 17"/>
                <a:gd name="T52" fmla="*/ 10 w 13"/>
                <a:gd name="T53" fmla="*/ 16 h 17"/>
                <a:gd name="T54" fmla="*/ 10 w 13"/>
                <a:gd name="T55" fmla="*/ 15 h 17"/>
                <a:gd name="T56" fmla="*/ 7 w 13"/>
                <a:gd name="T57" fmla="*/ 10 h 17"/>
                <a:gd name="T58" fmla="*/ 4 w 13"/>
                <a:gd name="T59" fmla="*/ 15 h 17"/>
                <a:gd name="T60" fmla="*/ 3 w 13"/>
                <a:gd name="T61" fmla="*/ 16 h 17"/>
                <a:gd name="T62" fmla="*/ 3 w 13"/>
                <a:gd name="T63" fmla="*/ 16 h 17"/>
                <a:gd name="T64" fmla="*/ 2 w 13"/>
                <a:gd name="T65" fmla="*/ 17 h 17"/>
                <a:gd name="T66" fmla="*/ 2 w 13"/>
                <a:gd name="T67" fmla="*/ 17 h 17"/>
                <a:gd name="T68" fmla="*/ 1 w 13"/>
                <a:gd name="T69" fmla="*/ 16 h 17"/>
                <a:gd name="T70" fmla="*/ 0 w 13"/>
                <a:gd name="T71" fmla="*/ 15 h 17"/>
                <a:gd name="T72" fmla="*/ 1 w 13"/>
                <a:gd name="T73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" h="17">
                  <a:moveTo>
                    <a:pt x="1" y="13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4" y="1"/>
                    <a:pt x="4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2" y="3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6"/>
                    <a:pt x="10" y="16"/>
                    <a:pt x="10" y="16"/>
                  </a:cubicBezTo>
                  <a:cubicBezTo>
                    <a:pt x="10" y="16"/>
                    <a:pt x="10" y="15"/>
                    <a:pt x="10" y="15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2" y="16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1" y="17"/>
                    <a:pt x="1" y="16"/>
                  </a:cubicBezTo>
                  <a:cubicBezTo>
                    <a:pt x="0" y="16"/>
                    <a:pt x="0" y="16"/>
                    <a:pt x="0" y="15"/>
                  </a:cubicBezTo>
                  <a:cubicBezTo>
                    <a:pt x="0" y="15"/>
                    <a:pt x="0" y="14"/>
                    <a:pt x="1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13"/>
            <p:cNvSpPr>
              <a:spLocks/>
            </p:cNvSpPr>
            <p:nvPr/>
          </p:nvSpPr>
          <p:spPr bwMode="auto">
            <a:xfrm>
              <a:off x="2819243" y="1198211"/>
              <a:ext cx="65087" cy="79375"/>
            </a:xfrm>
            <a:custGeom>
              <a:avLst/>
              <a:gdLst>
                <a:gd name="T0" fmla="*/ 12 w 14"/>
                <a:gd name="T1" fmla="*/ 3 h 17"/>
                <a:gd name="T2" fmla="*/ 8 w 14"/>
                <a:gd name="T3" fmla="*/ 3 h 17"/>
                <a:gd name="T4" fmla="*/ 8 w 14"/>
                <a:gd name="T5" fmla="*/ 15 h 17"/>
                <a:gd name="T6" fmla="*/ 8 w 14"/>
                <a:gd name="T7" fmla="*/ 16 h 17"/>
                <a:gd name="T8" fmla="*/ 7 w 14"/>
                <a:gd name="T9" fmla="*/ 17 h 17"/>
                <a:gd name="T10" fmla="*/ 5 w 14"/>
                <a:gd name="T11" fmla="*/ 16 h 17"/>
                <a:gd name="T12" fmla="*/ 5 w 14"/>
                <a:gd name="T13" fmla="*/ 15 h 17"/>
                <a:gd name="T14" fmla="*/ 5 w 14"/>
                <a:gd name="T15" fmla="*/ 3 h 17"/>
                <a:gd name="T16" fmla="*/ 1 w 14"/>
                <a:gd name="T17" fmla="*/ 3 h 17"/>
                <a:gd name="T18" fmla="*/ 0 w 14"/>
                <a:gd name="T19" fmla="*/ 3 h 17"/>
                <a:gd name="T20" fmla="*/ 0 w 14"/>
                <a:gd name="T21" fmla="*/ 2 h 17"/>
                <a:gd name="T22" fmla="*/ 0 w 14"/>
                <a:gd name="T23" fmla="*/ 1 h 17"/>
                <a:gd name="T24" fmla="*/ 1 w 14"/>
                <a:gd name="T25" fmla="*/ 0 h 17"/>
                <a:gd name="T26" fmla="*/ 12 w 14"/>
                <a:gd name="T27" fmla="*/ 0 h 17"/>
                <a:gd name="T28" fmla="*/ 13 w 14"/>
                <a:gd name="T29" fmla="*/ 1 h 17"/>
                <a:gd name="T30" fmla="*/ 14 w 14"/>
                <a:gd name="T31" fmla="*/ 2 h 17"/>
                <a:gd name="T32" fmla="*/ 13 w 14"/>
                <a:gd name="T33" fmla="*/ 3 h 17"/>
                <a:gd name="T34" fmla="*/ 12 w 14"/>
                <a:gd name="T35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17">
                  <a:moveTo>
                    <a:pt x="12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6" y="17"/>
                    <a:pt x="6" y="17"/>
                    <a:pt x="5" y="16"/>
                  </a:cubicBezTo>
                  <a:cubicBezTo>
                    <a:pt x="5" y="16"/>
                    <a:pt x="5" y="15"/>
                    <a:pt x="5" y="15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3" y="0"/>
                    <a:pt x="13" y="1"/>
                  </a:cubicBezTo>
                  <a:cubicBezTo>
                    <a:pt x="13" y="1"/>
                    <a:pt x="14" y="1"/>
                    <a:pt x="14" y="2"/>
                  </a:cubicBezTo>
                  <a:cubicBezTo>
                    <a:pt x="14" y="2"/>
                    <a:pt x="13" y="2"/>
                    <a:pt x="13" y="3"/>
                  </a:cubicBezTo>
                  <a:cubicBezTo>
                    <a:pt x="13" y="3"/>
                    <a:pt x="12" y="3"/>
                    <a:pt x="1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14"/>
            <p:cNvSpPr>
              <a:spLocks/>
            </p:cNvSpPr>
            <p:nvPr/>
          </p:nvSpPr>
          <p:spPr bwMode="auto">
            <a:xfrm>
              <a:off x="1323818" y="1075974"/>
              <a:ext cx="55562" cy="74612"/>
            </a:xfrm>
            <a:custGeom>
              <a:avLst/>
              <a:gdLst>
                <a:gd name="T0" fmla="*/ 10 w 12"/>
                <a:gd name="T1" fmla="*/ 3 h 16"/>
                <a:gd name="T2" fmla="*/ 3 w 12"/>
                <a:gd name="T3" fmla="*/ 3 h 16"/>
                <a:gd name="T4" fmla="*/ 3 w 12"/>
                <a:gd name="T5" fmla="*/ 7 h 16"/>
                <a:gd name="T6" fmla="*/ 10 w 12"/>
                <a:gd name="T7" fmla="*/ 7 h 16"/>
                <a:gd name="T8" fmla="*/ 11 w 12"/>
                <a:gd name="T9" fmla="*/ 7 h 16"/>
                <a:gd name="T10" fmla="*/ 11 w 12"/>
                <a:gd name="T11" fmla="*/ 8 h 16"/>
                <a:gd name="T12" fmla="*/ 11 w 12"/>
                <a:gd name="T13" fmla="*/ 9 h 16"/>
                <a:gd name="T14" fmla="*/ 10 w 12"/>
                <a:gd name="T15" fmla="*/ 9 h 16"/>
                <a:gd name="T16" fmla="*/ 3 w 12"/>
                <a:gd name="T17" fmla="*/ 9 h 16"/>
                <a:gd name="T18" fmla="*/ 3 w 12"/>
                <a:gd name="T19" fmla="*/ 14 h 16"/>
                <a:gd name="T20" fmla="*/ 11 w 12"/>
                <a:gd name="T21" fmla="*/ 14 h 16"/>
                <a:gd name="T22" fmla="*/ 12 w 12"/>
                <a:gd name="T23" fmla="*/ 14 h 16"/>
                <a:gd name="T24" fmla="*/ 12 w 12"/>
                <a:gd name="T25" fmla="*/ 15 h 16"/>
                <a:gd name="T26" fmla="*/ 12 w 12"/>
                <a:gd name="T27" fmla="*/ 16 h 16"/>
                <a:gd name="T28" fmla="*/ 11 w 12"/>
                <a:gd name="T29" fmla="*/ 16 h 16"/>
                <a:gd name="T30" fmla="*/ 2 w 12"/>
                <a:gd name="T31" fmla="*/ 16 h 16"/>
                <a:gd name="T32" fmla="*/ 0 w 12"/>
                <a:gd name="T33" fmla="*/ 16 h 16"/>
                <a:gd name="T34" fmla="*/ 0 w 12"/>
                <a:gd name="T35" fmla="*/ 14 h 16"/>
                <a:gd name="T36" fmla="*/ 0 w 12"/>
                <a:gd name="T37" fmla="*/ 2 h 16"/>
                <a:gd name="T38" fmla="*/ 0 w 12"/>
                <a:gd name="T39" fmla="*/ 1 h 16"/>
                <a:gd name="T40" fmla="*/ 0 w 12"/>
                <a:gd name="T41" fmla="*/ 0 h 16"/>
                <a:gd name="T42" fmla="*/ 2 w 12"/>
                <a:gd name="T43" fmla="*/ 0 h 16"/>
                <a:gd name="T44" fmla="*/ 10 w 12"/>
                <a:gd name="T45" fmla="*/ 0 h 16"/>
                <a:gd name="T46" fmla="*/ 12 w 12"/>
                <a:gd name="T47" fmla="*/ 1 h 16"/>
                <a:gd name="T48" fmla="*/ 12 w 12"/>
                <a:gd name="T49" fmla="*/ 2 h 16"/>
                <a:gd name="T50" fmla="*/ 12 w 12"/>
                <a:gd name="T51" fmla="*/ 2 h 16"/>
                <a:gd name="T52" fmla="*/ 10 w 12"/>
                <a:gd name="T5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" h="16">
                  <a:moveTo>
                    <a:pt x="10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1" y="7"/>
                    <a:pt x="11" y="8"/>
                    <a:pt x="11" y="8"/>
                  </a:cubicBezTo>
                  <a:cubicBezTo>
                    <a:pt x="11" y="8"/>
                    <a:pt x="11" y="9"/>
                    <a:pt x="11" y="9"/>
                  </a:cubicBezTo>
                  <a:cubicBezTo>
                    <a:pt x="11" y="9"/>
                    <a:pt x="10" y="9"/>
                    <a:pt x="10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2" y="14"/>
                  </a:cubicBezTo>
                  <a:cubicBezTo>
                    <a:pt x="12" y="14"/>
                    <a:pt x="12" y="15"/>
                    <a:pt x="12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6"/>
                    <a:pt x="0" y="16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2" y="1"/>
                  </a:cubicBezTo>
                  <a:cubicBezTo>
                    <a:pt x="12" y="1"/>
                    <a:pt x="12" y="1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3"/>
                    <a:pt x="11" y="3"/>
                    <a:pt x="1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15"/>
            <p:cNvSpPr>
              <a:spLocks/>
            </p:cNvSpPr>
            <p:nvPr/>
          </p:nvSpPr>
          <p:spPr bwMode="auto">
            <a:xfrm>
              <a:off x="1393668" y="1075974"/>
              <a:ext cx="61912" cy="79375"/>
            </a:xfrm>
            <a:custGeom>
              <a:avLst/>
              <a:gdLst>
                <a:gd name="T0" fmla="*/ 4 w 13"/>
                <a:gd name="T1" fmla="*/ 2 h 17"/>
                <a:gd name="T2" fmla="*/ 10 w 13"/>
                <a:gd name="T3" fmla="*/ 12 h 17"/>
                <a:gd name="T4" fmla="*/ 10 w 13"/>
                <a:gd name="T5" fmla="*/ 2 h 17"/>
                <a:gd name="T6" fmla="*/ 11 w 13"/>
                <a:gd name="T7" fmla="*/ 0 h 17"/>
                <a:gd name="T8" fmla="*/ 12 w 13"/>
                <a:gd name="T9" fmla="*/ 0 h 17"/>
                <a:gd name="T10" fmla="*/ 13 w 13"/>
                <a:gd name="T11" fmla="*/ 0 h 17"/>
                <a:gd name="T12" fmla="*/ 13 w 13"/>
                <a:gd name="T13" fmla="*/ 2 h 17"/>
                <a:gd name="T14" fmla="*/ 13 w 13"/>
                <a:gd name="T15" fmla="*/ 15 h 17"/>
                <a:gd name="T16" fmla="*/ 12 w 13"/>
                <a:gd name="T17" fmla="*/ 17 h 17"/>
                <a:gd name="T18" fmla="*/ 11 w 13"/>
                <a:gd name="T19" fmla="*/ 17 h 17"/>
                <a:gd name="T20" fmla="*/ 10 w 13"/>
                <a:gd name="T21" fmla="*/ 16 h 17"/>
                <a:gd name="T22" fmla="*/ 10 w 13"/>
                <a:gd name="T23" fmla="*/ 16 h 17"/>
                <a:gd name="T24" fmla="*/ 9 w 13"/>
                <a:gd name="T25" fmla="*/ 15 h 17"/>
                <a:gd name="T26" fmla="*/ 3 w 13"/>
                <a:gd name="T27" fmla="*/ 5 h 17"/>
                <a:gd name="T28" fmla="*/ 3 w 13"/>
                <a:gd name="T29" fmla="*/ 15 h 17"/>
                <a:gd name="T30" fmla="*/ 2 w 13"/>
                <a:gd name="T31" fmla="*/ 16 h 17"/>
                <a:gd name="T32" fmla="*/ 1 w 13"/>
                <a:gd name="T33" fmla="*/ 17 h 17"/>
                <a:gd name="T34" fmla="*/ 0 w 13"/>
                <a:gd name="T35" fmla="*/ 16 h 17"/>
                <a:gd name="T36" fmla="*/ 0 w 13"/>
                <a:gd name="T37" fmla="*/ 15 h 17"/>
                <a:gd name="T38" fmla="*/ 0 w 13"/>
                <a:gd name="T39" fmla="*/ 2 h 17"/>
                <a:gd name="T40" fmla="*/ 0 w 13"/>
                <a:gd name="T41" fmla="*/ 1 h 17"/>
                <a:gd name="T42" fmla="*/ 1 w 13"/>
                <a:gd name="T43" fmla="*/ 0 h 17"/>
                <a:gd name="T44" fmla="*/ 2 w 13"/>
                <a:gd name="T45" fmla="*/ 0 h 17"/>
                <a:gd name="T46" fmla="*/ 2 w 13"/>
                <a:gd name="T47" fmla="*/ 0 h 17"/>
                <a:gd name="T48" fmla="*/ 3 w 13"/>
                <a:gd name="T49" fmla="*/ 0 h 17"/>
                <a:gd name="T50" fmla="*/ 4 w 13"/>
                <a:gd name="T51" fmla="*/ 1 h 17"/>
                <a:gd name="T52" fmla="*/ 4 w 13"/>
                <a:gd name="T53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" h="17">
                  <a:moveTo>
                    <a:pt x="4" y="2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1" y="1"/>
                    <a:pt x="11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3" y="1"/>
                    <a:pt x="13" y="1"/>
                    <a:pt x="13" y="2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6"/>
                    <a:pt x="13" y="17"/>
                    <a:pt x="12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6"/>
                    <a:pt x="3" y="16"/>
                    <a:pt x="2" y="16"/>
                  </a:cubicBezTo>
                  <a:cubicBezTo>
                    <a:pt x="2" y="17"/>
                    <a:pt x="2" y="17"/>
                    <a:pt x="1" y="17"/>
                  </a:cubicBezTo>
                  <a:cubicBezTo>
                    <a:pt x="1" y="17"/>
                    <a:pt x="1" y="17"/>
                    <a:pt x="0" y="16"/>
                  </a:cubicBezTo>
                  <a:cubicBezTo>
                    <a:pt x="0" y="16"/>
                    <a:pt x="0" y="16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16"/>
            <p:cNvSpPr>
              <a:spLocks/>
            </p:cNvSpPr>
            <p:nvPr/>
          </p:nvSpPr>
          <p:spPr bwMode="auto">
            <a:xfrm>
              <a:off x="1465105" y="1075974"/>
              <a:ext cx="65087" cy="79375"/>
            </a:xfrm>
            <a:custGeom>
              <a:avLst/>
              <a:gdLst>
                <a:gd name="T0" fmla="*/ 13 w 14"/>
                <a:gd name="T1" fmla="*/ 3 h 17"/>
                <a:gd name="T2" fmla="*/ 9 w 14"/>
                <a:gd name="T3" fmla="*/ 3 h 17"/>
                <a:gd name="T4" fmla="*/ 9 w 14"/>
                <a:gd name="T5" fmla="*/ 15 h 17"/>
                <a:gd name="T6" fmla="*/ 9 w 14"/>
                <a:gd name="T7" fmla="*/ 16 h 17"/>
                <a:gd name="T8" fmla="*/ 7 w 14"/>
                <a:gd name="T9" fmla="*/ 17 h 17"/>
                <a:gd name="T10" fmla="*/ 6 w 14"/>
                <a:gd name="T11" fmla="*/ 16 h 17"/>
                <a:gd name="T12" fmla="*/ 6 w 14"/>
                <a:gd name="T13" fmla="*/ 15 h 17"/>
                <a:gd name="T14" fmla="*/ 6 w 14"/>
                <a:gd name="T15" fmla="*/ 3 h 17"/>
                <a:gd name="T16" fmla="*/ 2 w 14"/>
                <a:gd name="T17" fmla="*/ 3 h 17"/>
                <a:gd name="T18" fmla="*/ 1 w 14"/>
                <a:gd name="T19" fmla="*/ 3 h 17"/>
                <a:gd name="T20" fmla="*/ 0 w 14"/>
                <a:gd name="T21" fmla="*/ 2 h 17"/>
                <a:gd name="T22" fmla="*/ 1 w 14"/>
                <a:gd name="T23" fmla="*/ 1 h 17"/>
                <a:gd name="T24" fmla="*/ 2 w 14"/>
                <a:gd name="T25" fmla="*/ 0 h 17"/>
                <a:gd name="T26" fmla="*/ 13 w 14"/>
                <a:gd name="T27" fmla="*/ 0 h 17"/>
                <a:gd name="T28" fmla="*/ 14 w 14"/>
                <a:gd name="T29" fmla="*/ 1 h 17"/>
                <a:gd name="T30" fmla="*/ 14 w 14"/>
                <a:gd name="T31" fmla="*/ 2 h 17"/>
                <a:gd name="T32" fmla="*/ 14 w 14"/>
                <a:gd name="T33" fmla="*/ 3 h 17"/>
                <a:gd name="T34" fmla="*/ 13 w 14"/>
                <a:gd name="T35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17">
                  <a:moveTo>
                    <a:pt x="1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6"/>
                    <a:pt x="9" y="16"/>
                  </a:cubicBezTo>
                  <a:cubicBezTo>
                    <a:pt x="8" y="17"/>
                    <a:pt x="8" y="17"/>
                    <a:pt x="7" y="17"/>
                  </a:cubicBezTo>
                  <a:cubicBezTo>
                    <a:pt x="7" y="17"/>
                    <a:pt x="6" y="17"/>
                    <a:pt x="6" y="16"/>
                  </a:cubicBezTo>
                  <a:cubicBezTo>
                    <a:pt x="6" y="16"/>
                    <a:pt x="6" y="15"/>
                    <a:pt x="6" y="1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4" y="0"/>
                    <a:pt x="14" y="1"/>
                  </a:cubicBezTo>
                  <a:cubicBezTo>
                    <a:pt x="14" y="1"/>
                    <a:pt x="14" y="1"/>
                    <a:pt x="14" y="2"/>
                  </a:cubicBezTo>
                  <a:cubicBezTo>
                    <a:pt x="14" y="2"/>
                    <a:pt x="14" y="2"/>
                    <a:pt x="14" y="3"/>
                  </a:cubicBezTo>
                  <a:cubicBezTo>
                    <a:pt x="14" y="3"/>
                    <a:pt x="13" y="3"/>
                    <a:pt x="13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7"/>
            <p:cNvSpPr>
              <a:spLocks/>
            </p:cNvSpPr>
            <p:nvPr/>
          </p:nvSpPr>
          <p:spPr bwMode="auto">
            <a:xfrm>
              <a:off x="1539718" y="1075974"/>
              <a:ext cx="61912" cy="74612"/>
            </a:xfrm>
            <a:custGeom>
              <a:avLst/>
              <a:gdLst>
                <a:gd name="T0" fmla="*/ 11 w 13"/>
                <a:gd name="T1" fmla="*/ 3 h 16"/>
                <a:gd name="T2" fmla="*/ 4 w 13"/>
                <a:gd name="T3" fmla="*/ 3 h 16"/>
                <a:gd name="T4" fmla="*/ 4 w 13"/>
                <a:gd name="T5" fmla="*/ 7 h 16"/>
                <a:gd name="T6" fmla="*/ 10 w 13"/>
                <a:gd name="T7" fmla="*/ 7 h 16"/>
                <a:gd name="T8" fmla="*/ 11 w 13"/>
                <a:gd name="T9" fmla="*/ 7 h 16"/>
                <a:gd name="T10" fmla="*/ 12 w 13"/>
                <a:gd name="T11" fmla="*/ 8 h 16"/>
                <a:gd name="T12" fmla="*/ 11 w 13"/>
                <a:gd name="T13" fmla="*/ 9 h 16"/>
                <a:gd name="T14" fmla="*/ 10 w 13"/>
                <a:gd name="T15" fmla="*/ 9 h 16"/>
                <a:gd name="T16" fmla="*/ 4 w 13"/>
                <a:gd name="T17" fmla="*/ 9 h 16"/>
                <a:gd name="T18" fmla="*/ 4 w 13"/>
                <a:gd name="T19" fmla="*/ 14 h 16"/>
                <a:gd name="T20" fmla="*/ 11 w 13"/>
                <a:gd name="T21" fmla="*/ 14 h 16"/>
                <a:gd name="T22" fmla="*/ 12 w 13"/>
                <a:gd name="T23" fmla="*/ 14 h 16"/>
                <a:gd name="T24" fmla="*/ 13 w 13"/>
                <a:gd name="T25" fmla="*/ 15 h 16"/>
                <a:gd name="T26" fmla="*/ 12 w 13"/>
                <a:gd name="T27" fmla="*/ 16 h 16"/>
                <a:gd name="T28" fmla="*/ 11 w 13"/>
                <a:gd name="T29" fmla="*/ 16 h 16"/>
                <a:gd name="T30" fmla="*/ 2 w 13"/>
                <a:gd name="T31" fmla="*/ 16 h 16"/>
                <a:gd name="T32" fmla="*/ 1 w 13"/>
                <a:gd name="T33" fmla="*/ 16 h 16"/>
                <a:gd name="T34" fmla="*/ 0 w 13"/>
                <a:gd name="T35" fmla="*/ 14 h 16"/>
                <a:gd name="T36" fmla="*/ 0 w 13"/>
                <a:gd name="T37" fmla="*/ 2 h 16"/>
                <a:gd name="T38" fmla="*/ 0 w 13"/>
                <a:gd name="T39" fmla="*/ 1 h 16"/>
                <a:gd name="T40" fmla="*/ 1 w 13"/>
                <a:gd name="T41" fmla="*/ 0 h 16"/>
                <a:gd name="T42" fmla="*/ 2 w 13"/>
                <a:gd name="T43" fmla="*/ 0 h 16"/>
                <a:gd name="T44" fmla="*/ 11 w 13"/>
                <a:gd name="T45" fmla="*/ 0 h 16"/>
                <a:gd name="T46" fmla="*/ 12 w 13"/>
                <a:gd name="T47" fmla="*/ 1 h 16"/>
                <a:gd name="T48" fmla="*/ 13 w 13"/>
                <a:gd name="T49" fmla="*/ 2 h 16"/>
                <a:gd name="T50" fmla="*/ 12 w 13"/>
                <a:gd name="T51" fmla="*/ 2 h 16"/>
                <a:gd name="T52" fmla="*/ 11 w 13"/>
                <a:gd name="T5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" h="16">
                  <a:moveTo>
                    <a:pt x="11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2" y="7"/>
                    <a:pt x="12" y="8"/>
                    <a:pt x="12" y="8"/>
                  </a:cubicBezTo>
                  <a:cubicBezTo>
                    <a:pt x="12" y="8"/>
                    <a:pt x="12" y="9"/>
                    <a:pt x="11" y="9"/>
                  </a:cubicBezTo>
                  <a:cubicBezTo>
                    <a:pt x="11" y="9"/>
                    <a:pt x="11" y="9"/>
                    <a:pt x="10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4"/>
                    <a:pt x="13" y="15"/>
                    <a:pt x="13" y="15"/>
                  </a:cubicBezTo>
                  <a:cubicBezTo>
                    <a:pt x="13" y="16"/>
                    <a:pt x="13" y="16"/>
                    <a:pt x="12" y="16"/>
                  </a:cubicBezTo>
                  <a:cubicBezTo>
                    <a:pt x="12" y="16"/>
                    <a:pt x="12" y="16"/>
                    <a:pt x="1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1" y="16"/>
                    <a:pt x="1" y="16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2" y="0"/>
                    <a:pt x="12" y="1"/>
                  </a:cubicBezTo>
                  <a:cubicBezTo>
                    <a:pt x="12" y="1"/>
                    <a:pt x="13" y="1"/>
                    <a:pt x="13" y="2"/>
                  </a:cubicBezTo>
                  <a:cubicBezTo>
                    <a:pt x="13" y="2"/>
                    <a:pt x="12" y="2"/>
                    <a:pt x="12" y="2"/>
                  </a:cubicBezTo>
                  <a:cubicBezTo>
                    <a:pt x="12" y="3"/>
                    <a:pt x="11" y="3"/>
                    <a:pt x="1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8"/>
            <p:cNvSpPr>
              <a:spLocks noEditPoints="1"/>
            </p:cNvSpPr>
            <p:nvPr/>
          </p:nvSpPr>
          <p:spPr bwMode="auto">
            <a:xfrm>
              <a:off x="1609568" y="1075974"/>
              <a:ext cx="66675" cy="79375"/>
            </a:xfrm>
            <a:custGeom>
              <a:avLst/>
              <a:gdLst>
                <a:gd name="T0" fmla="*/ 5 w 14"/>
                <a:gd name="T1" fmla="*/ 10 h 17"/>
                <a:gd name="T2" fmla="*/ 4 w 14"/>
                <a:gd name="T3" fmla="*/ 10 h 17"/>
                <a:gd name="T4" fmla="*/ 4 w 14"/>
                <a:gd name="T5" fmla="*/ 15 h 17"/>
                <a:gd name="T6" fmla="*/ 3 w 14"/>
                <a:gd name="T7" fmla="*/ 16 h 17"/>
                <a:gd name="T8" fmla="*/ 2 w 14"/>
                <a:gd name="T9" fmla="*/ 17 h 17"/>
                <a:gd name="T10" fmla="*/ 1 w 14"/>
                <a:gd name="T11" fmla="*/ 16 h 17"/>
                <a:gd name="T12" fmla="*/ 0 w 14"/>
                <a:gd name="T13" fmla="*/ 15 h 17"/>
                <a:gd name="T14" fmla="*/ 0 w 14"/>
                <a:gd name="T15" fmla="*/ 2 h 17"/>
                <a:gd name="T16" fmla="*/ 1 w 14"/>
                <a:gd name="T17" fmla="*/ 1 h 17"/>
                <a:gd name="T18" fmla="*/ 2 w 14"/>
                <a:gd name="T19" fmla="*/ 0 h 17"/>
                <a:gd name="T20" fmla="*/ 8 w 14"/>
                <a:gd name="T21" fmla="*/ 0 h 17"/>
                <a:gd name="T22" fmla="*/ 10 w 14"/>
                <a:gd name="T23" fmla="*/ 0 h 17"/>
                <a:gd name="T24" fmla="*/ 11 w 14"/>
                <a:gd name="T25" fmla="*/ 1 h 17"/>
                <a:gd name="T26" fmla="*/ 12 w 14"/>
                <a:gd name="T27" fmla="*/ 2 h 17"/>
                <a:gd name="T28" fmla="*/ 13 w 14"/>
                <a:gd name="T29" fmla="*/ 3 h 17"/>
                <a:gd name="T30" fmla="*/ 14 w 14"/>
                <a:gd name="T31" fmla="*/ 5 h 17"/>
                <a:gd name="T32" fmla="*/ 13 w 14"/>
                <a:gd name="T33" fmla="*/ 8 h 17"/>
                <a:gd name="T34" fmla="*/ 9 w 14"/>
                <a:gd name="T35" fmla="*/ 9 h 17"/>
                <a:gd name="T36" fmla="*/ 11 w 14"/>
                <a:gd name="T37" fmla="*/ 11 h 17"/>
                <a:gd name="T38" fmla="*/ 13 w 14"/>
                <a:gd name="T39" fmla="*/ 12 h 17"/>
                <a:gd name="T40" fmla="*/ 14 w 14"/>
                <a:gd name="T41" fmla="*/ 14 h 17"/>
                <a:gd name="T42" fmla="*/ 14 w 14"/>
                <a:gd name="T43" fmla="*/ 15 h 17"/>
                <a:gd name="T44" fmla="*/ 14 w 14"/>
                <a:gd name="T45" fmla="*/ 16 h 17"/>
                <a:gd name="T46" fmla="*/ 13 w 14"/>
                <a:gd name="T47" fmla="*/ 17 h 17"/>
                <a:gd name="T48" fmla="*/ 12 w 14"/>
                <a:gd name="T49" fmla="*/ 17 h 17"/>
                <a:gd name="T50" fmla="*/ 11 w 14"/>
                <a:gd name="T51" fmla="*/ 17 h 17"/>
                <a:gd name="T52" fmla="*/ 11 w 14"/>
                <a:gd name="T53" fmla="*/ 16 h 17"/>
                <a:gd name="T54" fmla="*/ 10 w 14"/>
                <a:gd name="T55" fmla="*/ 15 h 17"/>
                <a:gd name="T56" fmla="*/ 9 w 14"/>
                <a:gd name="T57" fmla="*/ 12 h 17"/>
                <a:gd name="T58" fmla="*/ 7 w 14"/>
                <a:gd name="T59" fmla="*/ 11 h 17"/>
                <a:gd name="T60" fmla="*/ 6 w 14"/>
                <a:gd name="T61" fmla="*/ 10 h 17"/>
                <a:gd name="T62" fmla="*/ 5 w 14"/>
                <a:gd name="T63" fmla="*/ 10 h 17"/>
                <a:gd name="T64" fmla="*/ 7 w 14"/>
                <a:gd name="T65" fmla="*/ 3 h 17"/>
                <a:gd name="T66" fmla="*/ 4 w 14"/>
                <a:gd name="T67" fmla="*/ 3 h 17"/>
                <a:gd name="T68" fmla="*/ 4 w 14"/>
                <a:gd name="T69" fmla="*/ 7 h 17"/>
                <a:gd name="T70" fmla="*/ 7 w 14"/>
                <a:gd name="T71" fmla="*/ 7 h 17"/>
                <a:gd name="T72" fmla="*/ 9 w 14"/>
                <a:gd name="T73" fmla="*/ 7 h 17"/>
                <a:gd name="T74" fmla="*/ 10 w 14"/>
                <a:gd name="T75" fmla="*/ 6 h 17"/>
                <a:gd name="T76" fmla="*/ 10 w 14"/>
                <a:gd name="T77" fmla="*/ 5 h 17"/>
                <a:gd name="T78" fmla="*/ 10 w 14"/>
                <a:gd name="T79" fmla="*/ 4 h 17"/>
                <a:gd name="T80" fmla="*/ 9 w 14"/>
                <a:gd name="T81" fmla="*/ 3 h 17"/>
                <a:gd name="T82" fmla="*/ 7 w 14"/>
                <a:gd name="T8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" h="17">
                  <a:moveTo>
                    <a:pt x="5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6"/>
                    <a:pt x="3" y="16"/>
                  </a:cubicBezTo>
                  <a:cubicBezTo>
                    <a:pt x="3" y="17"/>
                    <a:pt x="3" y="17"/>
                    <a:pt x="2" y="17"/>
                  </a:cubicBezTo>
                  <a:cubicBezTo>
                    <a:pt x="1" y="17"/>
                    <a:pt x="1" y="17"/>
                    <a:pt x="1" y="16"/>
                  </a:cubicBezTo>
                  <a:cubicBezTo>
                    <a:pt x="1" y="16"/>
                    <a:pt x="0" y="15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0" y="0"/>
                    <a:pt x="11" y="1"/>
                    <a:pt x="11" y="1"/>
                  </a:cubicBezTo>
                  <a:cubicBezTo>
                    <a:pt x="12" y="1"/>
                    <a:pt x="12" y="1"/>
                    <a:pt x="12" y="2"/>
                  </a:cubicBezTo>
                  <a:cubicBezTo>
                    <a:pt x="13" y="2"/>
                    <a:pt x="13" y="3"/>
                    <a:pt x="13" y="3"/>
                  </a:cubicBezTo>
                  <a:cubicBezTo>
                    <a:pt x="14" y="4"/>
                    <a:pt x="14" y="4"/>
                    <a:pt x="14" y="5"/>
                  </a:cubicBezTo>
                  <a:cubicBezTo>
                    <a:pt x="14" y="6"/>
                    <a:pt x="13" y="7"/>
                    <a:pt x="13" y="8"/>
                  </a:cubicBezTo>
                  <a:cubicBezTo>
                    <a:pt x="12" y="8"/>
                    <a:pt x="11" y="9"/>
                    <a:pt x="9" y="9"/>
                  </a:cubicBezTo>
                  <a:cubicBezTo>
                    <a:pt x="10" y="9"/>
                    <a:pt x="11" y="10"/>
                    <a:pt x="11" y="11"/>
                  </a:cubicBezTo>
                  <a:cubicBezTo>
                    <a:pt x="12" y="11"/>
                    <a:pt x="12" y="12"/>
                    <a:pt x="13" y="12"/>
                  </a:cubicBezTo>
                  <a:cubicBezTo>
                    <a:pt x="13" y="13"/>
                    <a:pt x="13" y="14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3" y="16"/>
                    <a:pt x="13" y="17"/>
                  </a:cubicBezTo>
                  <a:cubicBezTo>
                    <a:pt x="13" y="17"/>
                    <a:pt x="13" y="17"/>
                    <a:pt x="12" y="17"/>
                  </a:cubicBezTo>
                  <a:cubicBezTo>
                    <a:pt x="12" y="17"/>
                    <a:pt x="12" y="17"/>
                    <a:pt x="11" y="17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0" y="15"/>
                    <a:pt x="10" y="15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2"/>
                    <a:pt x="8" y="11"/>
                    <a:pt x="7" y="11"/>
                  </a:cubicBezTo>
                  <a:cubicBezTo>
                    <a:pt x="7" y="10"/>
                    <a:pt x="7" y="10"/>
                    <a:pt x="6" y="10"/>
                  </a:cubicBezTo>
                  <a:cubicBezTo>
                    <a:pt x="6" y="10"/>
                    <a:pt x="5" y="10"/>
                    <a:pt x="5" y="10"/>
                  </a:cubicBezTo>
                  <a:close/>
                  <a:moveTo>
                    <a:pt x="7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8" y="7"/>
                    <a:pt x="9" y="7"/>
                  </a:cubicBezTo>
                  <a:cubicBezTo>
                    <a:pt x="9" y="7"/>
                    <a:pt x="10" y="7"/>
                    <a:pt x="10" y="6"/>
                  </a:cubicBezTo>
                  <a:cubicBezTo>
                    <a:pt x="10" y="6"/>
                    <a:pt x="10" y="5"/>
                    <a:pt x="10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9" y="3"/>
                    <a:pt x="9" y="3"/>
                  </a:cubicBezTo>
                  <a:cubicBezTo>
                    <a:pt x="9" y="3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9"/>
            <p:cNvSpPr>
              <a:spLocks/>
            </p:cNvSpPr>
            <p:nvPr/>
          </p:nvSpPr>
          <p:spPr bwMode="auto">
            <a:xfrm>
              <a:off x="1709580" y="1075974"/>
              <a:ext cx="60325" cy="79375"/>
            </a:xfrm>
            <a:custGeom>
              <a:avLst/>
              <a:gdLst>
                <a:gd name="T0" fmla="*/ 5 w 13"/>
                <a:gd name="T1" fmla="*/ 15 h 17"/>
                <a:gd name="T2" fmla="*/ 5 w 13"/>
                <a:gd name="T3" fmla="*/ 10 h 17"/>
                <a:gd name="T4" fmla="*/ 1 w 13"/>
                <a:gd name="T5" fmla="*/ 3 h 17"/>
                <a:gd name="T6" fmla="*/ 0 w 13"/>
                <a:gd name="T7" fmla="*/ 2 h 17"/>
                <a:gd name="T8" fmla="*/ 0 w 13"/>
                <a:gd name="T9" fmla="*/ 1 h 17"/>
                <a:gd name="T10" fmla="*/ 1 w 13"/>
                <a:gd name="T11" fmla="*/ 0 h 17"/>
                <a:gd name="T12" fmla="*/ 2 w 13"/>
                <a:gd name="T13" fmla="*/ 0 h 17"/>
                <a:gd name="T14" fmla="*/ 3 w 13"/>
                <a:gd name="T15" fmla="*/ 0 h 17"/>
                <a:gd name="T16" fmla="*/ 4 w 13"/>
                <a:gd name="T17" fmla="*/ 2 h 17"/>
                <a:gd name="T18" fmla="*/ 7 w 13"/>
                <a:gd name="T19" fmla="*/ 7 h 17"/>
                <a:gd name="T20" fmla="*/ 10 w 13"/>
                <a:gd name="T21" fmla="*/ 2 h 17"/>
                <a:gd name="T22" fmla="*/ 10 w 13"/>
                <a:gd name="T23" fmla="*/ 1 h 17"/>
                <a:gd name="T24" fmla="*/ 11 w 13"/>
                <a:gd name="T25" fmla="*/ 1 h 17"/>
                <a:gd name="T26" fmla="*/ 11 w 13"/>
                <a:gd name="T27" fmla="*/ 0 h 17"/>
                <a:gd name="T28" fmla="*/ 12 w 13"/>
                <a:gd name="T29" fmla="*/ 0 h 17"/>
                <a:gd name="T30" fmla="*/ 13 w 13"/>
                <a:gd name="T31" fmla="*/ 0 h 17"/>
                <a:gd name="T32" fmla="*/ 13 w 13"/>
                <a:gd name="T33" fmla="*/ 1 h 17"/>
                <a:gd name="T34" fmla="*/ 13 w 13"/>
                <a:gd name="T35" fmla="*/ 2 h 17"/>
                <a:gd name="T36" fmla="*/ 12 w 13"/>
                <a:gd name="T37" fmla="*/ 3 h 17"/>
                <a:gd name="T38" fmla="*/ 8 w 13"/>
                <a:gd name="T39" fmla="*/ 10 h 17"/>
                <a:gd name="T40" fmla="*/ 8 w 13"/>
                <a:gd name="T41" fmla="*/ 15 h 17"/>
                <a:gd name="T42" fmla="*/ 8 w 13"/>
                <a:gd name="T43" fmla="*/ 16 h 17"/>
                <a:gd name="T44" fmla="*/ 7 w 13"/>
                <a:gd name="T45" fmla="*/ 17 h 17"/>
                <a:gd name="T46" fmla="*/ 5 w 13"/>
                <a:gd name="T47" fmla="*/ 16 h 17"/>
                <a:gd name="T48" fmla="*/ 5 w 13"/>
                <a:gd name="T4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" h="17">
                  <a:moveTo>
                    <a:pt x="5" y="15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1"/>
                    <a:pt x="3" y="1"/>
                    <a:pt x="4" y="2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10" y="1"/>
                    <a:pt x="11" y="1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3"/>
                    <a:pt x="12" y="3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7"/>
                    <a:pt x="7" y="17"/>
                    <a:pt x="7" y="17"/>
                  </a:cubicBezTo>
                  <a:cubicBezTo>
                    <a:pt x="6" y="17"/>
                    <a:pt x="6" y="17"/>
                    <a:pt x="5" y="16"/>
                  </a:cubicBezTo>
                  <a:cubicBezTo>
                    <a:pt x="5" y="16"/>
                    <a:pt x="5" y="15"/>
                    <a:pt x="5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20"/>
            <p:cNvSpPr>
              <a:spLocks noEditPoints="1"/>
            </p:cNvSpPr>
            <p:nvPr/>
          </p:nvSpPr>
          <p:spPr bwMode="auto">
            <a:xfrm>
              <a:off x="1779430" y="1075974"/>
              <a:ext cx="71437" cy="79375"/>
            </a:xfrm>
            <a:custGeom>
              <a:avLst/>
              <a:gdLst>
                <a:gd name="T0" fmla="*/ 7 w 15"/>
                <a:gd name="T1" fmla="*/ 0 h 17"/>
                <a:gd name="T2" fmla="*/ 12 w 15"/>
                <a:gd name="T3" fmla="*/ 1 h 17"/>
                <a:gd name="T4" fmla="*/ 15 w 15"/>
                <a:gd name="T5" fmla="*/ 4 h 17"/>
                <a:gd name="T6" fmla="*/ 15 w 15"/>
                <a:gd name="T7" fmla="*/ 8 h 17"/>
                <a:gd name="T8" fmla="*/ 15 w 15"/>
                <a:gd name="T9" fmla="*/ 12 h 17"/>
                <a:gd name="T10" fmla="*/ 13 w 15"/>
                <a:gd name="T11" fmla="*/ 14 h 17"/>
                <a:gd name="T12" fmla="*/ 11 w 15"/>
                <a:gd name="T13" fmla="*/ 16 h 17"/>
                <a:gd name="T14" fmla="*/ 8 w 15"/>
                <a:gd name="T15" fmla="*/ 17 h 17"/>
                <a:gd name="T16" fmla="*/ 4 w 15"/>
                <a:gd name="T17" fmla="*/ 16 h 17"/>
                <a:gd name="T18" fmla="*/ 2 w 15"/>
                <a:gd name="T19" fmla="*/ 14 h 17"/>
                <a:gd name="T20" fmla="*/ 0 w 15"/>
                <a:gd name="T21" fmla="*/ 12 h 17"/>
                <a:gd name="T22" fmla="*/ 0 w 15"/>
                <a:gd name="T23" fmla="*/ 8 h 17"/>
                <a:gd name="T24" fmla="*/ 0 w 15"/>
                <a:gd name="T25" fmla="*/ 5 h 17"/>
                <a:gd name="T26" fmla="*/ 2 w 15"/>
                <a:gd name="T27" fmla="*/ 2 h 17"/>
                <a:gd name="T28" fmla="*/ 4 w 15"/>
                <a:gd name="T29" fmla="*/ 1 h 17"/>
                <a:gd name="T30" fmla="*/ 7 w 15"/>
                <a:gd name="T31" fmla="*/ 0 h 17"/>
                <a:gd name="T32" fmla="*/ 12 w 15"/>
                <a:gd name="T33" fmla="*/ 8 h 17"/>
                <a:gd name="T34" fmla="*/ 12 w 15"/>
                <a:gd name="T35" fmla="*/ 5 h 17"/>
                <a:gd name="T36" fmla="*/ 10 w 15"/>
                <a:gd name="T37" fmla="*/ 3 h 17"/>
                <a:gd name="T38" fmla="*/ 7 w 15"/>
                <a:gd name="T39" fmla="*/ 3 h 17"/>
                <a:gd name="T40" fmla="*/ 6 w 15"/>
                <a:gd name="T41" fmla="*/ 3 h 17"/>
                <a:gd name="T42" fmla="*/ 4 w 15"/>
                <a:gd name="T43" fmla="*/ 4 h 17"/>
                <a:gd name="T44" fmla="*/ 3 w 15"/>
                <a:gd name="T45" fmla="*/ 6 h 17"/>
                <a:gd name="T46" fmla="*/ 3 w 15"/>
                <a:gd name="T47" fmla="*/ 8 h 17"/>
                <a:gd name="T48" fmla="*/ 3 w 15"/>
                <a:gd name="T49" fmla="*/ 11 h 17"/>
                <a:gd name="T50" fmla="*/ 4 w 15"/>
                <a:gd name="T51" fmla="*/ 13 h 17"/>
                <a:gd name="T52" fmla="*/ 6 w 15"/>
                <a:gd name="T53" fmla="*/ 14 h 17"/>
                <a:gd name="T54" fmla="*/ 8 w 15"/>
                <a:gd name="T55" fmla="*/ 14 h 17"/>
                <a:gd name="T56" fmla="*/ 10 w 15"/>
                <a:gd name="T57" fmla="*/ 14 h 17"/>
                <a:gd name="T58" fmla="*/ 12 w 15"/>
                <a:gd name="T59" fmla="*/ 12 h 17"/>
                <a:gd name="T60" fmla="*/ 12 w 15"/>
                <a:gd name="T61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" h="17">
                  <a:moveTo>
                    <a:pt x="7" y="0"/>
                  </a:moveTo>
                  <a:cubicBezTo>
                    <a:pt x="9" y="0"/>
                    <a:pt x="11" y="0"/>
                    <a:pt x="12" y="1"/>
                  </a:cubicBezTo>
                  <a:cubicBezTo>
                    <a:pt x="13" y="2"/>
                    <a:pt x="14" y="3"/>
                    <a:pt x="15" y="4"/>
                  </a:cubicBezTo>
                  <a:cubicBezTo>
                    <a:pt x="15" y="5"/>
                    <a:pt x="15" y="7"/>
                    <a:pt x="15" y="8"/>
                  </a:cubicBezTo>
                  <a:cubicBezTo>
                    <a:pt x="15" y="10"/>
                    <a:pt x="15" y="11"/>
                    <a:pt x="15" y="12"/>
                  </a:cubicBezTo>
                  <a:cubicBezTo>
                    <a:pt x="15" y="13"/>
                    <a:pt x="14" y="14"/>
                    <a:pt x="13" y="14"/>
                  </a:cubicBezTo>
                  <a:cubicBezTo>
                    <a:pt x="13" y="15"/>
                    <a:pt x="12" y="16"/>
                    <a:pt x="11" y="16"/>
                  </a:cubicBezTo>
                  <a:cubicBezTo>
                    <a:pt x="10" y="17"/>
                    <a:pt x="9" y="17"/>
                    <a:pt x="8" y="17"/>
                  </a:cubicBezTo>
                  <a:cubicBezTo>
                    <a:pt x="6" y="17"/>
                    <a:pt x="5" y="17"/>
                    <a:pt x="4" y="16"/>
                  </a:cubicBezTo>
                  <a:cubicBezTo>
                    <a:pt x="3" y="16"/>
                    <a:pt x="2" y="15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5" y="0"/>
                    <a:pt x="6" y="0"/>
                    <a:pt x="7" y="0"/>
                  </a:cubicBezTo>
                  <a:close/>
                  <a:moveTo>
                    <a:pt x="12" y="8"/>
                  </a:moveTo>
                  <a:cubicBezTo>
                    <a:pt x="12" y="7"/>
                    <a:pt x="12" y="6"/>
                    <a:pt x="12" y="5"/>
                  </a:cubicBezTo>
                  <a:cubicBezTo>
                    <a:pt x="11" y="4"/>
                    <a:pt x="11" y="4"/>
                    <a:pt x="10" y="3"/>
                  </a:cubicBezTo>
                  <a:cubicBezTo>
                    <a:pt x="9" y="3"/>
                    <a:pt x="8" y="3"/>
                    <a:pt x="7" y="3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5" y="3"/>
                    <a:pt x="5" y="4"/>
                    <a:pt x="4" y="4"/>
                  </a:cubicBezTo>
                  <a:cubicBezTo>
                    <a:pt x="4" y="5"/>
                    <a:pt x="3" y="5"/>
                    <a:pt x="3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9"/>
                    <a:pt x="3" y="10"/>
                    <a:pt x="3" y="11"/>
                  </a:cubicBezTo>
                  <a:cubicBezTo>
                    <a:pt x="3" y="12"/>
                    <a:pt x="4" y="12"/>
                    <a:pt x="4" y="13"/>
                  </a:cubicBezTo>
                  <a:cubicBezTo>
                    <a:pt x="5" y="13"/>
                    <a:pt x="5" y="14"/>
                    <a:pt x="6" y="14"/>
                  </a:cubicBezTo>
                  <a:cubicBezTo>
                    <a:pt x="6" y="14"/>
                    <a:pt x="7" y="14"/>
                    <a:pt x="8" y="14"/>
                  </a:cubicBezTo>
                  <a:cubicBezTo>
                    <a:pt x="8" y="14"/>
                    <a:pt x="9" y="14"/>
                    <a:pt x="10" y="14"/>
                  </a:cubicBezTo>
                  <a:cubicBezTo>
                    <a:pt x="11" y="13"/>
                    <a:pt x="11" y="12"/>
                    <a:pt x="12" y="12"/>
                  </a:cubicBezTo>
                  <a:cubicBezTo>
                    <a:pt x="12" y="11"/>
                    <a:pt x="12" y="10"/>
                    <a:pt x="12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21"/>
            <p:cNvSpPr>
              <a:spLocks/>
            </p:cNvSpPr>
            <p:nvPr/>
          </p:nvSpPr>
          <p:spPr bwMode="auto">
            <a:xfrm>
              <a:off x="1863568" y="1075974"/>
              <a:ext cx="66675" cy="79375"/>
            </a:xfrm>
            <a:custGeom>
              <a:avLst/>
              <a:gdLst>
                <a:gd name="T0" fmla="*/ 0 w 14"/>
                <a:gd name="T1" fmla="*/ 10 h 17"/>
                <a:gd name="T2" fmla="*/ 0 w 14"/>
                <a:gd name="T3" fmla="*/ 2 h 17"/>
                <a:gd name="T4" fmla="*/ 1 w 14"/>
                <a:gd name="T5" fmla="*/ 0 h 17"/>
                <a:gd name="T6" fmla="*/ 2 w 14"/>
                <a:gd name="T7" fmla="*/ 0 h 17"/>
                <a:gd name="T8" fmla="*/ 3 w 14"/>
                <a:gd name="T9" fmla="*/ 0 h 17"/>
                <a:gd name="T10" fmla="*/ 4 w 14"/>
                <a:gd name="T11" fmla="*/ 2 h 17"/>
                <a:gd name="T12" fmla="*/ 4 w 14"/>
                <a:gd name="T13" fmla="*/ 10 h 17"/>
                <a:gd name="T14" fmla="*/ 4 w 14"/>
                <a:gd name="T15" fmla="*/ 12 h 17"/>
                <a:gd name="T16" fmla="*/ 5 w 14"/>
                <a:gd name="T17" fmla="*/ 14 h 17"/>
                <a:gd name="T18" fmla="*/ 7 w 14"/>
                <a:gd name="T19" fmla="*/ 14 h 17"/>
                <a:gd name="T20" fmla="*/ 10 w 14"/>
                <a:gd name="T21" fmla="*/ 13 h 17"/>
                <a:gd name="T22" fmla="*/ 11 w 14"/>
                <a:gd name="T23" fmla="*/ 10 h 17"/>
                <a:gd name="T24" fmla="*/ 11 w 14"/>
                <a:gd name="T25" fmla="*/ 2 h 17"/>
                <a:gd name="T26" fmla="*/ 11 w 14"/>
                <a:gd name="T27" fmla="*/ 0 h 17"/>
                <a:gd name="T28" fmla="*/ 12 w 14"/>
                <a:gd name="T29" fmla="*/ 0 h 17"/>
                <a:gd name="T30" fmla="*/ 13 w 14"/>
                <a:gd name="T31" fmla="*/ 0 h 17"/>
                <a:gd name="T32" fmla="*/ 14 w 14"/>
                <a:gd name="T33" fmla="*/ 2 h 17"/>
                <a:gd name="T34" fmla="*/ 14 w 14"/>
                <a:gd name="T35" fmla="*/ 10 h 17"/>
                <a:gd name="T36" fmla="*/ 14 w 14"/>
                <a:gd name="T37" fmla="*/ 13 h 17"/>
                <a:gd name="T38" fmla="*/ 12 w 14"/>
                <a:gd name="T39" fmla="*/ 15 h 17"/>
                <a:gd name="T40" fmla="*/ 10 w 14"/>
                <a:gd name="T41" fmla="*/ 16 h 17"/>
                <a:gd name="T42" fmla="*/ 7 w 14"/>
                <a:gd name="T43" fmla="*/ 17 h 17"/>
                <a:gd name="T44" fmla="*/ 4 w 14"/>
                <a:gd name="T45" fmla="*/ 16 h 17"/>
                <a:gd name="T46" fmla="*/ 2 w 14"/>
                <a:gd name="T47" fmla="*/ 15 h 17"/>
                <a:gd name="T48" fmla="*/ 1 w 14"/>
                <a:gd name="T49" fmla="*/ 13 h 17"/>
                <a:gd name="T50" fmla="*/ 0 w 14"/>
                <a:gd name="T51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" h="17">
                  <a:moveTo>
                    <a:pt x="0" y="1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1"/>
                    <a:pt x="4" y="1"/>
                    <a:pt x="4" y="2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4" y="13"/>
                    <a:pt x="4" y="13"/>
                    <a:pt x="5" y="14"/>
                  </a:cubicBezTo>
                  <a:cubicBezTo>
                    <a:pt x="5" y="14"/>
                    <a:pt x="6" y="14"/>
                    <a:pt x="7" y="14"/>
                  </a:cubicBezTo>
                  <a:cubicBezTo>
                    <a:pt x="8" y="14"/>
                    <a:pt x="9" y="14"/>
                    <a:pt x="10" y="13"/>
                  </a:cubicBezTo>
                  <a:cubicBezTo>
                    <a:pt x="10" y="12"/>
                    <a:pt x="11" y="11"/>
                    <a:pt x="11" y="1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1" y="1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1"/>
                    <a:pt x="14" y="1"/>
                    <a:pt x="14" y="2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1"/>
                    <a:pt x="14" y="12"/>
                    <a:pt x="14" y="13"/>
                  </a:cubicBezTo>
                  <a:cubicBezTo>
                    <a:pt x="13" y="14"/>
                    <a:pt x="13" y="15"/>
                    <a:pt x="12" y="15"/>
                  </a:cubicBezTo>
                  <a:cubicBezTo>
                    <a:pt x="12" y="16"/>
                    <a:pt x="11" y="16"/>
                    <a:pt x="10" y="16"/>
                  </a:cubicBezTo>
                  <a:cubicBezTo>
                    <a:pt x="9" y="17"/>
                    <a:pt x="8" y="17"/>
                    <a:pt x="7" y="17"/>
                  </a:cubicBezTo>
                  <a:cubicBezTo>
                    <a:pt x="6" y="17"/>
                    <a:pt x="5" y="17"/>
                    <a:pt x="4" y="16"/>
                  </a:cubicBezTo>
                  <a:cubicBezTo>
                    <a:pt x="3" y="16"/>
                    <a:pt x="3" y="16"/>
                    <a:pt x="2" y="15"/>
                  </a:cubicBezTo>
                  <a:cubicBezTo>
                    <a:pt x="1" y="15"/>
                    <a:pt x="1" y="14"/>
                    <a:pt x="1" y="13"/>
                  </a:cubicBezTo>
                  <a:cubicBezTo>
                    <a:pt x="0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22"/>
            <p:cNvSpPr>
              <a:spLocks noEditPoints="1"/>
            </p:cNvSpPr>
            <p:nvPr/>
          </p:nvSpPr>
          <p:spPr bwMode="auto">
            <a:xfrm>
              <a:off x="1949293" y="1075974"/>
              <a:ext cx="60325" cy="79375"/>
            </a:xfrm>
            <a:custGeom>
              <a:avLst/>
              <a:gdLst>
                <a:gd name="T0" fmla="*/ 4 w 13"/>
                <a:gd name="T1" fmla="*/ 10 h 17"/>
                <a:gd name="T2" fmla="*/ 3 w 13"/>
                <a:gd name="T3" fmla="*/ 10 h 17"/>
                <a:gd name="T4" fmla="*/ 3 w 13"/>
                <a:gd name="T5" fmla="*/ 15 h 17"/>
                <a:gd name="T6" fmla="*/ 2 w 13"/>
                <a:gd name="T7" fmla="*/ 16 h 17"/>
                <a:gd name="T8" fmla="*/ 1 w 13"/>
                <a:gd name="T9" fmla="*/ 17 h 17"/>
                <a:gd name="T10" fmla="*/ 0 w 13"/>
                <a:gd name="T11" fmla="*/ 16 h 17"/>
                <a:gd name="T12" fmla="*/ 0 w 13"/>
                <a:gd name="T13" fmla="*/ 15 h 17"/>
                <a:gd name="T14" fmla="*/ 0 w 13"/>
                <a:gd name="T15" fmla="*/ 2 h 17"/>
                <a:gd name="T16" fmla="*/ 0 w 13"/>
                <a:gd name="T17" fmla="*/ 1 h 17"/>
                <a:gd name="T18" fmla="*/ 2 w 13"/>
                <a:gd name="T19" fmla="*/ 0 h 17"/>
                <a:gd name="T20" fmla="*/ 7 w 13"/>
                <a:gd name="T21" fmla="*/ 0 h 17"/>
                <a:gd name="T22" fmla="*/ 9 w 13"/>
                <a:gd name="T23" fmla="*/ 0 h 17"/>
                <a:gd name="T24" fmla="*/ 10 w 13"/>
                <a:gd name="T25" fmla="*/ 1 h 17"/>
                <a:gd name="T26" fmla="*/ 12 w 13"/>
                <a:gd name="T27" fmla="*/ 2 h 17"/>
                <a:gd name="T28" fmla="*/ 12 w 13"/>
                <a:gd name="T29" fmla="*/ 3 h 17"/>
                <a:gd name="T30" fmla="*/ 13 w 13"/>
                <a:gd name="T31" fmla="*/ 5 h 17"/>
                <a:gd name="T32" fmla="*/ 12 w 13"/>
                <a:gd name="T33" fmla="*/ 8 h 17"/>
                <a:gd name="T34" fmla="*/ 9 w 13"/>
                <a:gd name="T35" fmla="*/ 9 h 17"/>
                <a:gd name="T36" fmla="*/ 10 w 13"/>
                <a:gd name="T37" fmla="*/ 11 h 17"/>
                <a:gd name="T38" fmla="*/ 12 w 13"/>
                <a:gd name="T39" fmla="*/ 12 h 17"/>
                <a:gd name="T40" fmla="*/ 13 w 13"/>
                <a:gd name="T41" fmla="*/ 14 h 17"/>
                <a:gd name="T42" fmla="*/ 13 w 13"/>
                <a:gd name="T43" fmla="*/ 15 h 17"/>
                <a:gd name="T44" fmla="*/ 13 w 13"/>
                <a:gd name="T45" fmla="*/ 16 h 17"/>
                <a:gd name="T46" fmla="*/ 12 w 13"/>
                <a:gd name="T47" fmla="*/ 17 h 17"/>
                <a:gd name="T48" fmla="*/ 12 w 13"/>
                <a:gd name="T49" fmla="*/ 17 h 17"/>
                <a:gd name="T50" fmla="*/ 11 w 13"/>
                <a:gd name="T51" fmla="*/ 17 h 17"/>
                <a:gd name="T52" fmla="*/ 10 w 13"/>
                <a:gd name="T53" fmla="*/ 16 h 17"/>
                <a:gd name="T54" fmla="*/ 9 w 13"/>
                <a:gd name="T55" fmla="*/ 15 h 17"/>
                <a:gd name="T56" fmla="*/ 8 w 13"/>
                <a:gd name="T57" fmla="*/ 12 h 17"/>
                <a:gd name="T58" fmla="*/ 7 w 13"/>
                <a:gd name="T59" fmla="*/ 11 h 17"/>
                <a:gd name="T60" fmla="*/ 5 w 13"/>
                <a:gd name="T61" fmla="*/ 10 h 17"/>
                <a:gd name="T62" fmla="*/ 4 w 13"/>
                <a:gd name="T63" fmla="*/ 10 h 17"/>
                <a:gd name="T64" fmla="*/ 6 w 13"/>
                <a:gd name="T65" fmla="*/ 3 h 17"/>
                <a:gd name="T66" fmla="*/ 3 w 13"/>
                <a:gd name="T67" fmla="*/ 3 h 17"/>
                <a:gd name="T68" fmla="*/ 3 w 13"/>
                <a:gd name="T69" fmla="*/ 7 h 17"/>
                <a:gd name="T70" fmla="*/ 6 w 13"/>
                <a:gd name="T71" fmla="*/ 7 h 17"/>
                <a:gd name="T72" fmla="*/ 8 w 13"/>
                <a:gd name="T73" fmla="*/ 7 h 17"/>
                <a:gd name="T74" fmla="*/ 9 w 13"/>
                <a:gd name="T75" fmla="*/ 6 h 17"/>
                <a:gd name="T76" fmla="*/ 9 w 13"/>
                <a:gd name="T77" fmla="*/ 5 h 17"/>
                <a:gd name="T78" fmla="*/ 9 w 13"/>
                <a:gd name="T79" fmla="*/ 4 h 17"/>
                <a:gd name="T80" fmla="*/ 8 w 13"/>
                <a:gd name="T81" fmla="*/ 3 h 17"/>
                <a:gd name="T82" fmla="*/ 6 w 13"/>
                <a:gd name="T8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" h="17">
                  <a:moveTo>
                    <a:pt x="4" y="10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6"/>
                    <a:pt x="2" y="16"/>
                  </a:cubicBezTo>
                  <a:cubicBezTo>
                    <a:pt x="2" y="17"/>
                    <a:pt x="2" y="17"/>
                    <a:pt x="1" y="17"/>
                  </a:cubicBezTo>
                  <a:cubicBezTo>
                    <a:pt x="1" y="17"/>
                    <a:pt x="0" y="17"/>
                    <a:pt x="0" y="16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10" y="1"/>
                    <a:pt x="10" y="1"/>
                  </a:cubicBezTo>
                  <a:cubicBezTo>
                    <a:pt x="11" y="1"/>
                    <a:pt x="11" y="1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3" y="4"/>
                    <a:pt x="13" y="4"/>
                    <a:pt x="13" y="5"/>
                  </a:cubicBezTo>
                  <a:cubicBezTo>
                    <a:pt x="13" y="6"/>
                    <a:pt x="12" y="7"/>
                    <a:pt x="12" y="8"/>
                  </a:cubicBezTo>
                  <a:cubicBezTo>
                    <a:pt x="11" y="8"/>
                    <a:pt x="10" y="9"/>
                    <a:pt x="9" y="9"/>
                  </a:cubicBezTo>
                  <a:cubicBezTo>
                    <a:pt x="9" y="9"/>
                    <a:pt x="10" y="10"/>
                    <a:pt x="10" y="11"/>
                  </a:cubicBezTo>
                  <a:cubicBezTo>
                    <a:pt x="11" y="11"/>
                    <a:pt x="11" y="12"/>
                    <a:pt x="12" y="12"/>
                  </a:cubicBezTo>
                  <a:cubicBezTo>
                    <a:pt x="12" y="13"/>
                    <a:pt x="13" y="14"/>
                    <a:pt x="13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9" y="15"/>
                    <a:pt x="9" y="15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7" y="12"/>
                    <a:pt x="7" y="11"/>
                    <a:pt x="7" y="11"/>
                  </a:cubicBezTo>
                  <a:cubicBezTo>
                    <a:pt x="6" y="10"/>
                    <a:pt x="6" y="10"/>
                    <a:pt x="5" y="10"/>
                  </a:cubicBezTo>
                  <a:cubicBezTo>
                    <a:pt x="5" y="10"/>
                    <a:pt x="5" y="10"/>
                    <a:pt x="4" y="10"/>
                  </a:cubicBezTo>
                  <a:close/>
                  <a:moveTo>
                    <a:pt x="6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7"/>
                    <a:pt x="9" y="7"/>
                    <a:pt x="9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8" y="3"/>
                    <a:pt x="7" y="3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23"/>
            <p:cNvSpPr>
              <a:spLocks/>
            </p:cNvSpPr>
            <p:nvPr/>
          </p:nvSpPr>
          <p:spPr bwMode="auto">
            <a:xfrm>
              <a:off x="2047718" y="1075974"/>
              <a:ext cx="74612" cy="79375"/>
            </a:xfrm>
            <a:custGeom>
              <a:avLst/>
              <a:gdLst>
                <a:gd name="T0" fmla="*/ 6 w 16"/>
                <a:gd name="T1" fmla="*/ 14 h 17"/>
                <a:gd name="T2" fmla="*/ 3 w 16"/>
                <a:gd name="T3" fmla="*/ 4 h 17"/>
                <a:gd name="T4" fmla="*/ 3 w 16"/>
                <a:gd name="T5" fmla="*/ 15 h 17"/>
                <a:gd name="T6" fmla="*/ 3 w 16"/>
                <a:gd name="T7" fmla="*/ 16 h 17"/>
                <a:gd name="T8" fmla="*/ 2 w 16"/>
                <a:gd name="T9" fmla="*/ 17 h 17"/>
                <a:gd name="T10" fmla="*/ 1 w 16"/>
                <a:gd name="T11" fmla="*/ 16 h 17"/>
                <a:gd name="T12" fmla="*/ 0 w 16"/>
                <a:gd name="T13" fmla="*/ 15 h 17"/>
                <a:gd name="T14" fmla="*/ 0 w 16"/>
                <a:gd name="T15" fmla="*/ 2 h 17"/>
                <a:gd name="T16" fmla="*/ 1 w 16"/>
                <a:gd name="T17" fmla="*/ 1 h 17"/>
                <a:gd name="T18" fmla="*/ 2 w 16"/>
                <a:gd name="T19" fmla="*/ 0 h 17"/>
                <a:gd name="T20" fmla="*/ 4 w 16"/>
                <a:gd name="T21" fmla="*/ 0 h 17"/>
                <a:gd name="T22" fmla="*/ 5 w 16"/>
                <a:gd name="T23" fmla="*/ 0 h 17"/>
                <a:gd name="T24" fmla="*/ 5 w 16"/>
                <a:gd name="T25" fmla="*/ 1 h 17"/>
                <a:gd name="T26" fmla="*/ 6 w 16"/>
                <a:gd name="T27" fmla="*/ 2 h 17"/>
                <a:gd name="T28" fmla="*/ 8 w 16"/>
                <a:gd name="T29" fmla="*/ 11 h 17"/>
                <a:gd name="T30" fmla="*/ 11 w 16"/>
                <a:gd name="T31" fmla="*/ 2 h 17"/>
                <a:gd name="T32" fmla="*/ 11 w 16"/>
                <a:gd name="T33" fmla="*/ 1 h 17"/>
                <a:gd name="T34" fmla="*/ 12 w 16"/>
                <a:gd name="T35" fmla="*/ 0 h 17"/>
                <a:gd name="T36" fmla="*/ 13 w 16"/>
                <a:gd name="T37" fmla="*/ 0 h 17"/>
                <a:gd name="T38" fmla="*/ 14 w 16"/>
                <a:gd name="T39" fmla="*/ 0 h 17"/>
                <a:gd name="T40" fmla="*/ 16 w 16"/>
                <a:gd name="T41" fmla="*/ 1 h 17"/>
                <a:gd name="T42" fmla="*/ 16 w 16"/>
                <a:gd name="T43" fmla="*/ 2 h 17"/>
                <a:gd name="T44" fmla="*/ 16 w 16"/>
                <a:gd name="T45" fmla="*/ 15 h 17"/>
                <a:gd name="T46" fmla="*/ 16 w 16"/>
                <a:gd name="T47" fmla="*/ 16 h 17"/>
                <a:gd name="T48" fmla="*/ 15 w 16"/>
                <a:gd name="T49" fmla="*/ 17 h 17"/>
                <a:gd name="T50" fmla="*/ 14 w 16"/>
                <a:gd name="T51" fmla="*/ 16 h 17"/>
                <a:gd name="T52" fmla="*/ 13 w 16"/>
                <a:gd name="T53" fmla="*/ 15 h 17"/>
                <a:gd name="T54" fmla="*/ 13 w 16"/>
                <a:gd name="T55" fmla="*/ 4 h 17"/>
                <a:gd name="T56" fmla="*/ 10 w 16"/>
                <a:gd name="T57" fmla="*/ 14 h 17"/>
                <a:gd name="T58" fmla="*/ 10 w 16"/>
                <a:gd name="T59" fmla="*/ 16 h 17"/>
                <a:gd name="T60" fmla="*/ 9 w 16"/>
                <a:gd name="T61" fmla="*/ 16 h 17"/>
                <a:gd name="T62" fmla="*/ 8 w 16"/>
                <a:gd name="T63" fmla="*/ 17 h 17"/>
                <a:gd name="T64" fmla="*/ 7 w 16"/>
                <a:gd name="T65" fmla="*/ 17 h 17"/>
                <a:gd name="T66" fmla="*/ 7 w 16"/>
                <a:gd name="T67" fmla="*/ 16 h 17"/>
                <a:gd name="T68" fmla="*/ 6 w 16"/>
                <a:gd name="T69" fmla="*/ 15 h 17"/>
                <a:gd name="T70" fmla="*/ 6 w 16"/>
                <a:gd name="T71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" h="17">
                  <a:moveTo>
                    <a:pt x="6" y="1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2" y="17"/>
                    <a:pt x="2" y="17"/>
                  </a:cubicBezTo>
                  <a:cubicBezTo>
                    <a:pt x="2" y="17"/>
                    <a:pt x="1" y="17"/>
                    <a:pt x="1" y="16"/>
                  </a:cubicBezTo>
                  <a:cubicBezTo>
                    <a:pt x="1" y="16"/>
                    <a:pt x="0" y="16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1" y="1"/>
                    <a:pt x="11" y="1"/>
                    <a:pt x="12" y="0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0"/>
                    <a:pt x="16" y="1"/>
                  </a:cubicBezTo>
                  <a:cubicBezTo>
                    <a:pt x="16" y="1"/>
                    <a:pt x="16" y="1"/>
                    <a:pt x="16" y="2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7"/>
                    <a:pt x="14" y="17"/>
                    <a:pt x="14" y="16"/>
                  </a:cubicBezTo>
                  <a:cubicBezTo>
                    <a:pt x="13" y="16"/>
                    <a:pt x="13" y="16"/>
                    <a:pt x="13" y="1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5"/>
                    <a:pt x="10" y="15"/>
                    <a:pt x="10" y="16"/>
                  </a:cubicBezTo>
                  <a:cubicBezTo>
                    <a:pt x="10" y="16"/>
                    <a:pt x="10" y="16"/>
                    <a:pt x="9" y="16"/>
                  </a:cubicBezTo>
                  <a:cubicBezTo>
                    <a:pt x="9" y="17"/>
                    <a:pt x="9" y="17"/>
                    <a:pt x="8" y="17"/>
                  </a:cubicBezTo>
                  <a:cubicBezTo>
                    <a:pt x="8" y="17"/>
                    <a:pt x="8" y="17"/>
                    <a:pt x="7" y="17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5"/>
                    <a:pt x="6" y="14"/>
                    <a:pt x="6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24"/>
            <p:cNvSpPr>
              <a:spLocks/>
            </p:cNvSpPr>
            <p:nvPr/>
          </p:nvSpPr>
          <p:spPr bwMode="auto">
            <a:xfrm>
              <a:off x="2141380" y="1075974"/>
              <a:ext cx="57150" cy="74612"/>
            </a:xfrm>
            <a:custGeom>
              <a:avLst/>
              <a:gdLst>
                <a:gd name="T0" fmla="*/ 10 w 12"/>
                <a:gd name="T1" fmla="*/ 3 h 16"/>
                <a:gd name="T2" fmla="*/ 3 w 12"/>
                <a:gd name="T3" fmla="*/ 3 h 16"/>
                <a:gd name="T4" fmla="*/ 3 w 12"/>
                <a:gd name="T5" fmla="*/ 7 h 16"/>
                <a:gd name="T6" fmla="*/ 10 w 12"/>
                <a:gd name="T7" fmla="*/ 7 h 16"/>
                <a:gd name="T8" fmla="*/ 11 w 12"/>
                <a:gd name="T9" fmla="*/ 7 h 16"/>
                <a:gd name="T10" fmla="*/ 11 w 12"/>
                <a:gd name="T11" fmla="*/ 8 h 16"/>
                <a:gd name="T12" fmla="*/ 11 w 12"/>
                <a:gd name="T13" fmla="*/ 9 h 16"/>
                <a:gd name="T14" fmla="*/ 10 w 12"/>
                <a:gd name="T15" fmla="*/ 9 h 16"/>
                <a:gd name="T16" fmla="*/ 3 w 12"/>
                <a:gd name="T17" fmla="*/ 9 h 16"/>
                <a:gd name="T18" fmla="*/ 3 w 12"/>
                <a:gd name="T19" fmla="*/ 14 h 16"/>
                <a:gd name="T20" fmla="*/ 11 w 12"/>
                <a:gd name="T21" fmla="*/ 14 h 16"/>
                <a:gd name="T22" fmla="*/ 12 w 12"/>
                <a:gd name="T23" fmla="*/ 14 h 16"/>
                <a:gd name="T24" fmla="*/ 12 w 12"/>
                <a:gd name="T25" fmla="*/ 15 h 16"/>
                <a:gd name="T26" fmla="*/ 12 w 12"/>
                <a:gd name="T27" fmla="*/ 16 h 16"/>
                <a:gd name="T28" fmla="*/ 11 w 12"/>
                <a:gd name="T29" fmla="*/ 16 h 16"/>
                <a:gd name="T30" fmla="*/ 2 w 12"/>
                <a:gd name="T31" fmla="*/ 16 h 16"/>
                <a:gd name="T32" fmla="*/ 0 w 12"/>
                <a:gd name="T33" fmla="*/ 16 h 16"/>
                <a:gd name="T34" fmla="*/ 0 w 12"/>
                <a:gd name="T35" fmla="*/ 14 h 16"/>
                <a:gd name="T36" fmla="*/ 0 w 12"/>
                <a:gd name="T37" fmla="*/ 2 h 16"/>
                <a:gd name="T38" fmla="*/ 0 w 12"/>
                <a:gd name="T39" fmla="*/ 1 h 16"/>
                <a:gd name="T40" fmla="*/ 0 w 12"/>
                <a:gd name="T41" fmla="*/ 0 h 16"/>
                <a:gd name="T42" fmla="*/ 2 w 12"/>
                <a:gd name="T43" fmla="*/ 0 h 16"/>
                <a:gd name="T44" fmla="*/ 10 w 12"/>
                <a:gd name="T45" fmla="*/ 0 h 16"/>
                <a:gd name="T46" fmla="*/ 11 w 12"/>
                <a:gd name="T47" fmla="*/ 1 h 16"/>
                <a:gd name="T48" fmla="*/ 12 w 12"/>
                <a:gd name="T49" fmla="*/ 2 h 16"/>
                <a:gd name="T50" fmla="*/ 11 w 12"/>
                <a:gd name="T51" fmla="*/ 2 h 16"/>
                <a:gd name="T52" fmla="*/ 10 w 12"/>
                <a:gd name="T5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" h="16">
                  <a:moveTo>
                    <a:pt x="10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1" y="7"/>
                    <a:pt x="11" y="8"/>
                    <a:pt x="11" y="8"/>
                  </a:cubicBezTo>
                  <a:cubicBezTo>
                    <a:pt x="11" y="8"/>
                    <a:pt x="11" y="9"/>
                    <a:pt x="11" y="9"/>
                  </a:cubicBezTo>
                  <a:cubicBezTo>
                    <a:pt x="11" y="9"/>
                    <a:pt x="10" y="9"/>
                    <a:pt x="10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2" y="14"/>
                  </a:cubicBezTo>
                  <a:cubicBezTo>
                    <a:pt x="12" y="14"/>
                    <a:pt x="12" y="15"/>
                    <a:pt x="12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6"/>
                    <a:pt x="0" y="16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12" y="1"/>
                    <a:pt x="12" y="1"/>
                    <a:pt x="12" y="2"/>
                  </a:cubicBezTo>
                  <a:cubicBezTo>
                    <a:pt x="12" y="2"/>
                    <a:pt x="12" y="2"/>
                    <a:pt x="11" y="2"/>
                  </a:cubicBezTo>
                  <a:cubicBezTo>
                    <a:pt x="11" y="3"/>
                    <a:pt x="11" y="3"/>
                    <a:pt x="1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25"/>
            <p:cNvSpPr>
              <a:spLocks/>
            </p:cNvSpPr>
            <p:nvPr/>
          </p:nvSpPr>
          <p:spPr bwMode="auto">
            <a:xfrm>
              <a:off x="2208055" y="1075974"/>
              <a:ext cx="60325" cy="79375"/>
            </a:xfrm>
            <a:custGeom>
              <a:avLst/>
              <a:gdLst>
                <a:gd name="T0" fmla="*/ 13 w 13"/>
                <a:gd name="T1" fmla="*/ 12 h 17"/>
                <a:gd name="T2" fmla="*/ 12 w 13"/>
                <a:gd name="T3" fmla="*/ 14 h 17"/>
                <a:gd name="T4" fmla="*/ 10 w 13"/>
                <a:gd name="T5" fmla="*/ 16 h 17"/>
                <a:gd name="T6" fmla="*/ 7 w 13"/>
                <a:gd name="T7" fmla="*/ 17 h 17"/>
                <a:gd name="T8" fmla="*/ 3 w 13"/>
                <a:gd name="T9" fmla="*/ 16 h 17"/>
                <a:gd name="T10" fmla="*/ 1 w 13"/>
                <a:gd name="T11" fmla="*/ 14 h 17"/>
                <a:gd name="T12" fmla="*/ 0 w 13"/>
                <a:gd name="T13" fmla="*/ 12 h 17"/>
                <a:gd name="T14" fmla="*/ 1 w 13"/>
                <a:gd name="T15" fmla="*/ 11 h 17"/>
                <a:gd name="T16" fmla="*/ 2 w 13"/>
                <a:gd name="T17" fmla="*/ 11 h 17"/>
                <a:gd name="T18" fmla="*/ 2 w 13"/>
                <a:gd name="T19" fmla="*/ 11 h 17"/>
                <a:gd name="T20" fmla="*/ 3 w 13"/>
                <a:gd name="T21" fmla="*/ 12 h 17"/>
                <a:gd name="T22" fmla="*/ 4 w 13"/>
                <a:gd name="T23" fmla="*/ 13 h 17"/>
                <a:gd name="T24" fmla="*/ 5 w 13"/>
                <a:gd name="T25" fmla="*/ 14 h 17"/>
                <a:gd name="T26" fmla="*/ 7 w 13"/>
                <a:gd name="T27" fmla="*/ 14 h 17"/>
                <a:gd name="T28" fmla="*/ 9 w 13"/>
                <a:gd name="T29" fmla="*/ 14 h 17"/>
                <a:gd name="T30" fmla="*/ 10 w 13"/>
                <a:gd name="T31" fmla="*/ 12 h 17"/>
                <a:gd name="T32" fmla="*/ 9 w 13"/>
                <a:gd name="T33" fmla="*/ 11 h 17"/>
                <a:gd name="T34" fmla="*/ 8 w 13"/>
                <a:gd name="T35" fmla="*/ 10 h 17"/>
                <a:gd name="T36" fmla="*/ 6 w 13"/>
                <a:gd name="T37" fmla="*/ 9 h 17"/>
                <a:gd name="T38" fmla="*/ 3 w 13"/>
                <a:gd name="T39" fmla="*/ 8 h 17"/>
                <a:gd name="T40" fmla="*/ 1 w 13"/>
                <a:gd name="T41" fmla="*/ 7 h 17"/>
                <a:gd name="T42" fmla="*/ 0 w 13"/>
                <a:gd name="T43" fmla="*/ 5 h 17"/>
                <a:gd name="T44" fmla="*/ 1 w 13"/>
                <a:gd name="T45" fmla="*/ 2 h 17"/>
                <a:gd name="T46" fmla="*/ 3 w 13"/>
                <a:gd name="T47" fmla="*/ 1 h 17"/>
                <a:gd name="T48" fmla="*/ 7 w 13"/>
                <a:gd name="T49" fmla="*/ 0 h 17"/>
                <a:gd name="T50" fmla="*/ 9 w 13"/>
                <a:gd name="T51" fmla="*/ 0 h 17"/>
                <a:gd name="T52" fmla="*/ 11 w 13"/>
                <a:gd name="T53" fmla="*/ 1 h 17"/>
                <a:gd name="T54" fmla="*/ 12 w 13"/>
                <a:gd name="T55" fmla="*/ 3 h 17"/>
                <a:gd name="T56" fmla="*/ 12 w 13"/>
                <a:gd name="T57" fmla="*/ 4 h 17"/>
                <a:gd name="T58" fmla="*/ 12 w 13"/>
                <a:gd name="T59" fmla="*/ 5 h 17"/>
                <a:gd name="T60" fmla="*/ 11 w 13"/>
                <a:gd name="T61" fmla="*/ 5 h 17"/>
                <a:gd name="T62" fmla="*/ 10 w 13"/>
                <a:gd name="T63" fmla="*/ 5 h 17"/>
                <a:gd name="T64" fmla="*/ 9 w 13"/>
                <a:gd name="T65" fmla="*/ 4 h 17"/>
                <a:gd name="T66" fmla="*/ 8 w 13"/>
                <a:gd name="T67" fmla="*/ 3 h 17"/>
                <a:gd name="T68" fmla="*/ 6 w 13"/>
                <a:gd name="T69" fmla="*/ 2 h 17"/>
                <a:gd name="T70" fmla="*/ 4 w 13"/>
                <a:gd name="T71" fmla="*/ 3 h 17"/>
                <a:gd name="T72" fmla="*/ 3 w 13"/>
                <a:gd name="T73" fmla="*/ 4 h 17"/>
                <a:gd name="T74" fmla="*/ 4 w 13"/>
                <a:gd name="T75" fmla="*/ 5 h 17"/>
                <a:gd name="T76" fmla="*/ 4 w 13"/>
                <a:gd name="T77" fmla="*/ 6 h 17"/>
                <a:gd name="T78" fmla="*/ 5 w 13"/>
                <a:gd name="T79" fmla="*/ 6 h 17"/>
                <a:gd name="T80" fmla="*/ 7 w 13"/>
                <a:gd name="T81" fmla="*/ 6 h 17"/>
                <a:gd name="T82" fmla="*/ 9 w 13"/>
                <a:gd name="T83" fmla="*/ 7 h 17"/>
                <a:gd name="T84" fmla="*/ 11 w 13"/>
                <a:gd name="T85" fmla="*/ 8 h 17"/>
                <a:gd name="T86" fmla="*/ 13 w 13"/>
                <a:gd name="T87" fmla="*/ 10 h 17"/>
                <a:gd name="T88" fmla="*/ 13 w 13"/>
                <a:gd name="T89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" h="17">
                  <a:moveTo>
                    <a:pt x="13" y="12"/>
                  </a:moveTo>
                  <a:cubicBezTo>
                    <a:pt x="13" y="13"/>
                    <a:pt x="13" y="13"/>
                    <a:pt x="12" y="14"/>
                  </a:cubicBezTo>
                  <a:cubicBezTo>
                    <a:pt x="12" y="15"/>
                    <a:pt x="11" y="16"/>
                    <a:pt x="10" y="16"/>
                  </a:cubicBezTo>
                  <a:cubicBezTo>
                    <a:pt x="9" y="17"/>
                    <a:pt x="8" y="17"/>
                    <a:pt x="7" y="17"/>
                  </a:cubicBezTo>
                  <a:cubicBezTo>
                    <a:pt x="5" y="17"/>
                    <a:pt x="4" y="16"/>
                    <a:pt x="3" y="16"/>
                  </a:cubicBezTo>
                  <a:cubicBezTo>
                    <a:pt x="2" y="15"/>
                    <a:pt x="1" y="15"/>
                    <a:pt x="1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0" y="12"/>
                    <a:pt x="0" y="11"/>
                    <a:pt x="1" y="11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2"/>
                    <a:pt x="4" y="13"/>
                    <a:pt x="4" y="13"/>
                  </a:cubicBezTo>
                  <a:cubicBezTo>
                    <a:pt x="4" y="14"/>
                    <a:pt x="4" y="14"/>
                    <a:pt x="5" y="14"/>
                  </a:cubicBezTo>
                  <a:cubicBezTo>
                    <a:pt x="5" y="14"/>
                    <a:pt x="6" y="14"/>
                    <a:pt x="7" y="14"/>
                  </a:cubicBezTo>
                  <a:cubicBezTo>
                    <a:pt x="7" y="14"/>
                    <a:pt x="8" y="14"/>
                    <a:pt x="9" y="14"/>
                  </a:cubicBezTo>
                  <a:cubicBezTo>
                    <a:pt x="9" y="13"/>
                    <a:pt x="10" y="13"/>
                    <a:pt x="10" y="12"/>
                  </a:cubicBezTo>
                  <a:cubicBezTo>
                    <a:pt x="10" y="11"/>
                    <a:pt x="10" y="11"/>
                    <a:pt x="9" y="11"/>
                  </a:cubicBezTo>
                  <a:cubicBezTo>
                    <a:pt x="9" y="10"/>
                    <a:pt x="9" y="10"/>
                    <a:pt x="8" y="10"/>
                  </a:cubicBezTo>
                  <a:cubicBezTo>
                    <a:pt x="8" y="10"/>
                    <a:pt x="7" y="10"/>
                    <a:pt x="6" y="9"/>
                  </a:cubicBezTo>
                  <a:cubicBezTo>
                    <a:pt x="5" y="9"/>
                    <a:pt x="4" y="9"/>
                    <a:pt x="3" y="8"/>
                  </a:cubicBezTo>
                  <a:cubicBezTo>
                    <a:pt x="2" y="8"/>
                    <a:pt x="2" y="7"/>
                    <a:pt x="1" y="7"/>
                  </a:cubicBezTo>
                  <a:cubicBezTo>
                    <a:pt x="1" y="6"/>
                    <a:pt x="0" y="5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4" y="0"/>
                    <a:pt x="5" y="0"/>
                    <a:pt x="7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10" y="1"/>
                    <a:pt x="10" y="1"/>
                    <a:pt x="11" y="1"/>
                  </a:cubicBezTo>
                  <a:cubicBezTo>
                    <a:pt x="11" y="2"/>
                    <a:pt x="12" y="2"/>
                    <a:pt x="12" y="3"/>
                  </a:cubicBezTo>
                  <a:cubicBezTo>
                    <a:pt x="12" y="3"/>
                    <a:pt x="12" y="4"/>
                    <a:pt x="12" y="4"/>
                  </a:cubicBezTo>
                  <a:cubicBezTo>
                    <a:pt x="12" y="4"/>
                    <a:pt x="12" y="5"/>
                    <a:pt x="12" y="5"/>
                  </a:cubicBezTo>
                  <a:cubicBezTo>
                    <a:pt x="12" y="5"/>
                    <a:pt x="11" y="5"/>
                    <a:pt x="11" y="5"/>
                  </a:cubicBezTo>
                  <a:cubicBezTo>
                    <a:pt x="11" y="5"/>
                    <a:pt x="10" y="5"/>
                    <a:pt x="10" y="5"/>
                  </a:cubicBezTo>
                  <a:cubicBezTo>
                    <a:pt x="10" y="5"/>
                    <a:pt x="10" y="5"/>
                    <a:pt x="9" y="4"/>
                  </a:cubicBezTo>
                  <a:cubicBezTo>
                    <a:pt x="9" y="4"/>
                    <a:pt x="9" y="3"/>
                    <a:pt x="8" y="3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5" y="2"/>
                    <a:pt x="5" y="2"/>
                    <a:pt x="4" y="3"/>
                  </a:cubicBezTo>
                  <a:cubicBezTo>
                    <a:pt x="4" y="3"/>
                    <a:pt x="3" y="4"/>
                    <a:pt x="3" y="4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4" y="5"/>
                    <a:pt x="4" y="5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8" y="7"/>
                    <a:pt x="9" y="7"/>
                    <a:pt x="9" y="7"/>
                  </a:cubicBezTo>
                  <a:cubicBezTo>
                    <a:pt x="10" y="7"/>
                    <a:pt x="11" y="8"/>
                    <a:pt x="11" y="8"/>
                  </a:cubicBezTo>
                  <a:cubicBezTo>
                    <a:pt x="12" y="9"/>
                    <a:pt x="12" y="9"/>
                    <a:pt x="13" y="10"/>
                  </a:cubicBezTo>
                  <a:cubicBezTo>
                    <a:pt x="13" y="10"/>
                    <a:pt x="13" y="11"/>
                    <a:pt x="13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26"/>
            <p:cNvSpPr>
              <a:spLocks/>
            </p:cNvSpPr>
            <p:nvPr/>
          </p:nvSpPr>
          <p:spPr bwMode="auto">
            <a:xfrm>
              <a:off x="2277905" y="1075974"/>
              <a:ext cx="61912" cy="79375"/>
            </a:xfrm>
            <a:custGeom>
              <a:avLst/>
              <a:gdLst>
                <a:gd name="T0" fmla="*/ 13 w 13"/>
                <a:gd name="T1" fmla="*/ 12 h 17"/>
                <a:gd name="T2" fmla="*/ 12 w 13"/>
                <a:gd name="T3" fmla="*/ 14 h 17"/>
                <a:gd name="T4" fmla="*/ 10 w 13"/>
                <a:gd name="T5" fmla="*/ 16 h 17"/>
                <a:gd name="T6" fmla="*/ 7 w 13"/>
                <a:gd name="T7" fmla="*/ 17 h 17"/>
                <a:gd name="T8" fmla="*/ 3 w 13"/>
                <a:gd name="T9" fmla="*/ 16 h 17"/>
                <a:gd name="T10" fmla="*/ 1 w 13"/>
                <a:gd name="T11" fmla="*/ 14 h 17"/>
                <a:gd name="T12" fmla="*/ 0 w 13"/>
                <a:gd name="T13" fmla="*/ 12 h 17"/>
                <a:gd name="T14" fmla="*/ 1 w 13"/>
                <a:gd name="T15" fmla="*/ 11 h 17"/>
                <a:gd name="T16" fmla="*/ 2 w 13"/>
                <a:gd name="T17" fmla="*/ 11 h 17"/>
                <a:gd name="T18" fmla="*/ 3 w 13"/>
                <a:gd name="T19" fmla="*/ 11 h 17"/>
                <a:gd name="T20" fmla="*/ 3 w 13"/>
                <a:gd name="T21" fmla="*/ 12 h 17"/>
                <a:gd name="T22" fmla="*/ 4 w 13"/>
                <a:gd name="T23" fmla="*/ 13 h 17"/>
                <a:gd name="T24" fmla="*/ 5 w 13"/>
                <a:gd name="T25" fmla="*/ 14 h 17"/>
                <a:gd name="T26" fmla="*/ 7 w 13"/>
                <a:gd name="T27" fmla="*/ 14 h 17"/>
                <a:gd name="T28" fmla="*/ 9 w 13"/>
                <a:gd name="T29" fmla="*/ 14 h 17"/>
                <a:gd name="T30" fmla="*/ 10 w 13"/>
                <a:gd name="T31" fmla="*/ 12 h 17"/>
                <a:gd name="T32" fmla="*/ 9 w 13"/>
                <a:gd name="T33" fmla="*/ 11 h 17"/>
                <a:gd name="T34" fmla="*/ 8 w 13"/>
                <a:gd name="T35" fmla="*/ 10 h 17"/>
                <a:gd name="T36" fmla="*/ 6 w 13"/>
                <a:gd name="T37" fmla="*/ 9 h 17"/>
                <a:gd name="T38" fmla="*/ 3 w 13"/>
                <a:gd name="T39" fmla="*/ 8 h 17"/>
                <a:gd name="T40" fmla="*/ 1 w 13"/>
                <a:gd name="T41" fmla="*/ 7 h 17"/>
                <a:gd name="T42" fmla="*/ 1 w 13"/>
                <a:gd name="T43" fmla="*/ 5 h 17"/>
                <a:gd name="T44" fmla="*/ 1 w 13"/>
                <a:gd name="T45" fmla="*/ 2 h 17"/>
                <a:gd name="T46" fmla="*/ 3 w 13"/>
                <a:gd name="T47" fmla="*/ 1 h 17"/>
                <a:gd name="T48" fmla="*/ 7 w 13"/>
                <a:gd name="T49" fmla="*/ 0 h 17"/>
                <a:gd name="T50" fmla="*/ 9 w 13"/>
                <a:gd name="T51" fmla="*/ 0 h 17"/>
                <a:gd name="T52" fmla="*/ 11 w 13"/>
                <a:gd name="T53" fmla="*/ 1 h 17"/>
                <a:gd name="T54" fmla="*/ 12 w 13"/>
                <a:gd name="T55" fmla="*/ 3 h 17"/>
                <a:gd name="T56" fmla="*/ 12 w 13"/>
                <a:gd name="T57" fmla="*/ 4 h 17"/>
                <a:gd name="T58" fmla="*/ 12 w 13"/>
                <a:gd name="T59" fmla="*/ 5 h 17"/>
                <a:gd name="T60" fmla="*/ 11 w 13"/>
                <a:gd name="T61" fmla="*/ 5 h 17"/>
                <a:gd name="T62" fmla="*/ 10 w 13"/>
                <a:gd name="T63" fmla="*/ 5 h 17"/>
                <a:gd name="T64" fmla="*/ 9 w 13"/>
                <a:gd name="T65" fmla="*/ 4 h 17"/>
                <a:gd name="T66" fmla="*/ 8 w 13"/>
                <a:gd name="T67" fmla="*/ 3 h 17"/>
                <a:gd name="T68" fmla="*/ 6 w 13"/>
                <a:gd name="T69" fmla="*/ 2 h 17"/>
                <a:gd name="T70" fmla="*/ 4 w 13"/>
                <a:gd name="T71" fmla="*/ 3 h 17"/>
                <a:gd name="T72" fmla="*/ 4 w 13"/>
                <a:gd name="T73" fmla="*/ 4 h 17"/>
                <a:gd name="T74" fmla="*/ 4 w 13"/>
                <a:gd name="T75" fmla="*/ 5 h 17"/>
                <a:gd name="T76" fmla="*/ 5 w 13"/>
                <a:gd name="T77" fmla="*/ 6 h 17"/>
                <a:gd name="T78" fmla="*/ 6 w 13"/>
                <a:gd name="T79" fmla="*/ 6 h 17"/>
                <a:gd name="T80" fmla="*/ 7 w 13"/>
                <a:gd name="T81" fmla="*/ 6 h 17"/>
                <a:gd name="T82" fmla="*/ 10 w 13"/>
                <a:gd name="T83" fmla="*/ 7 h 17"/>
                <a:gd name="T84" fmla="*/ 11 w 13"/>
                <a:gd name="T85" fmla="*/ 8 h 17"/>
                <a:gd name="T86" fmla="*/ 13 w 13"/>
                <a:gd name="T87" fmla="*/ 10 h 17"/>
                <a:gd name="T88" fmla="*/ 13 w 13"/>
                <a:gd name="T89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" h="17">
                  <a:moveTo>
                    <a:pt x="13" y="12"/>
                  </a:moveTo>
                  <a:cubicBezTo>
                    <a:pt x="13" y="13"/>
                    <a:pt x="13" y="13"/>
                    <a:pt x="12" y="14"/>
                  </a:cubicBezTo>
                  <a:cubicBezTo>
                    <a:pt x="12" y="15"/>
                    <a:pt x="11" y="16"/>
                    <a:pt x="10" y="16"/>
                  </a:cubicBezTo>
                  <a:cubicBezTo>
                    <a:pt x="9" y="17"/>
                    <a:pt x="8" y="17"/>
                    <a:pt x="7" y="17"/>
                  </a:cubicBezTo>
                  <a:cubicBezTo>
                    <a:pt x="5" y="17"/>
                    <a:pt x="4" y="16"/>
                    <a:pt x="3" y="16"/>
                  </a:cubicBezTo>
                  <a:cubicBezTo>
                    <a:pt x="2" y="15"/>
                    <a:pt x="1" y="15"/>
                    <a:pt x="1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0" y="12"/>
                    <a:pt x="0" y="11"/>
                    <a:pt x="1" y="11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2" y="11"/>
                    <a:pt x="2" y="11"/>
                    <a:pt x="3" y="11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2"/>
                    <a:pt x="4" y="13"/>
                    <a:pt x="4" y="13"/>
                  </a:cubicBezTo>
                  <a:cubicBezTo>
                    <a:pt x="4" y="14"/>
                    <a:pt x="4" y="14"/>
                    <a:pt x="5" y="14"/>
                  </a:cubicBezTo>
                  <a:cubicBezTo>
                    <a:pt x="5" y="14"/>
                    <a:pt x="6" y="14"/>
                    <a:pt x="7" y="14"/>
                  </a:cubicBezTo>
                  <a:cubicBezTo>
                    <a:pt x="8" y="14"/>
                    <a:pt x="8" y="14"/>
                    <a:pt x="9" y="14"/>
                  </a:cubicBezTo>
                  <a:cubicBezTo>
                    <a:pt x="10" y="13"/>
                    <a:pt x="10" y="13"/>
                    <a:pt x="10" y="12"/>
                  </a:cubicBezTo>
                  <a:cubicBezTo>
                    <a:pt x="10" y="11"/>
                    <a:pt x="10" y="11"/>
                    <a:pt x="9" y="11"/>
                  </a:cubicBezTo>
                  <a:cubicBezTo>
                    <a:pt x="9" y="10"/>
                    <a:pt x="9" y="10"/>
                    <a:pt x="8" y="10"/>
                  </a:cubicBezTo>
                  <a:cubicBezTo>
                    <a:pt x="8" y="10"/>
                    <a:pt x="7" y="10"/>
                    <a:pt x="6" y="9"/>
                  </a:cubicBezTo>
                  <a:cubicBezTo>
                    <a:pt x="5" y="9"/>
                    <a:pt x="4" y="9"/>
                    <a:pt x="3" y="8"/>
                  </a:cubicBezTo>
                  <a:cubicBezTo>
                    <a:pt x="2" y="8"/>
                    <a:pt x="2" y="7"/>
                    <a:pt x="1" y="7"/>
                  </a:cubicBezTo>
                  <a:cubicBezTo>
                    <a:pt x="1" y="6"/>
                    <a:pt x="1" y="5"/>
                    <a:pt x="1" y="5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4" y="0"/>
                    <a:pt x="5" y="0"/>
                    <a:pt x="7" y="0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10" y="1"/>
                    <a:pt x="11" y="1"/>
                    <a:pt x="11" y="1"/>
                  </a:cubicBezTo>
                  <a:cubicBezTo>
                    <a:pt x="12" y="2"/>
                    <a:pt x="12" y="2"/>
                    <a:pt x="12" y="3"/>
                  </a:cubicBezTo>
                  <a:cubicBezTo>
                    <a:pt x="12" y="3"/>
                    <a:pt x="12" y="4"/>
                    <a:pt x="12" y="4"/>
                  </a:cubicBezTo>
                  <a:cubicBezTo>
                    <a:pt x="12" y="4"/>
                    <a:pt x="12" y="5"/>
                    <a:pt x="12" y="5"/>
                  </a:cubicBezTo>
                  <a:cubicBezTo>
                    <a:pt x="12" y="5"/>
                    <a:pt x="11" y="5"/>
                    <a:pt x="11" y="5"/>
                  </a:cubicBezTo>
                  <a:cubicBezTo>
                    <a:pt x="11" y="5"/>
                    <a:pt x="10" y="5"/>
                    <a:pt x="10" y="5"/>
                  </a:cubicBezTo>
                  <a:cubicBezTo>
                    <a:pt x="10" y="5"/>
                    <a:pt x="10" y="5"/>
                    <a:pt x="9" y="4"/>
                  </a:cubicBezTo>
                  <a:cubicBezTo>
                    <a:pt x="9" y="4"/>
                    <a:pt x="9" y="3"/>
                    <a:pt x="8" y="3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6" y="2"/>
                    <a:pt x="5" y="2"/>
                    <a:pt x="4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5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8" y="7"/>
                    <a:pt x="9" y="7"/>
                    <a:pt x="10" y="7"/>
                  </a:cubicBezTo>
                  <a:cubicBezTo>
                    <a:pt x="10" y="7"/>
                    <a:pt x="11" y="8"/>
                    <a:pt x="11" y="8"/>
                  </a:cubicBezTo>
                  <a:cubicBezTo>
                    <a:pt x="12" y="9"/>
                    <a:pt x="12" y="9"/>
                    <a:pt x="13" y="10"/>
                  </a:cubicBezTo>
                  <a:cubicBezTo>
                    <a:pt x="13" y="10"/>
                    <a:pt x="13" y="11"/>
                    <a:pt x="13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27"/>
            <p:cNvSpPr>
              <a:spLocks noEditPoints="1"/>
            </p:cNvSpPr>
            <p:nvPr/>
          </p:nvSpPr>
          <p:spPr bwMode="auto">
            <a:xfrm>
              <a:off x="2349343" y="1075974"/>
              <a:ext cx="69850" cy="79375"/>
            </a:xfrm>
            <a:custGeom>
              <a:avLst/>
              <a:gdLst>
                <a:gd name="T0" fmla="*/ 11 w 15"/>
                <a:gd name="T1" fmla="*/ 15 h 17"/>
                <a:gd name="T2" fmla="*/ 11 w 15"/>
                <a:gd name="T3" fmla="*/ 13 h 17"/>
                <a:gd name="T4" fmla="*/ 4 w 15"/>
                <a:gd name="T5" fmla="*/ 13 h 17"/>
                <a:gd name="T6" fmla="*/ 3 w 15"/>
                <a:gd name="T7" fmla="*/ 15 h 17"/>
                <a:gd name="T8" fmla="*/ 2 w 15"/>
                <a:gd name="T9" fmla="*/ 16 h 17"/>
                <a:gd name="T10" fmla="*/ 1 w 15"/>
                <a:gd name="T11" fmla="*/ 17 h 17"/>
                <a:gd name="T12" fmla="*/ 0 w 15"/>
                <a:gd name="T13" fmla="*/ 16 h 17"/>
                <a:gd name="T14" fmla="*/ 0 w 15"/>
                <a:gd name="T15" fmla="*/ 15 h 17"/>
                <a:gd name="T16" fmla="*/ 0 w 15"/>
                <a:gd name="T17" fmla="*/ 15 h 17"/>
                <a:gd name="T18" fmla="*/ 0 w 15"/>
                <a:gd name="T19" fmla="*/ 14 h 17"/>
                <a:gd name="T20" fmla="*/ 4 w 15"/>
                <a:gd name="T21" fmla="*/ 3 h 17"/>
                <a:gd name="T22" fmla="*/ 5 w 15"/>
                <a:gd name="T23" fmla="*/ 2 h 17"/>
                <a:gd name="T24" fmla="*/ 5 w 15"/>
                <a:gd name="T25" fmla="*/ 1 h 17"/>
                <a:gd name="T26" fmla="*/ 6 w 15"/>
                <a:gd name="T27" fmla="*/ 0 h 17"/>
                <a:gd name="T28" fmla="*/ 7 w 15"/>
                <a:gd name="T29" fmla="*/ 0 h 17"/>
                <a:gd name="T30" fmla="*/ 8 w 15"/>
                <a:gd name="T31" fmla="*/ 0 h 17"/>
                <a:gd name="T32" fmla="*/ 9 w 15"/>
                <a:gd name="T33" fmla="*/ 1 h 17"/>
                <a:gd name="T34" fmla="*/ 10 w 15"/>
                <a:gd name="T35" fmla="*/ 2 h 17"/>
                <a:gd name="T36" fmla="*/ 10 w 15"/>
                <a:gd name="T37" fmla="*/ 3 h 17"/>
                <a:gd name="T38" fmla="*/ 14 w 15"/>
                <a:gd name="T39" fmla="*/ 14 h 17"/>
                <a:gd name="T40" fmla="*/ 15 w 15"/>
                <a:gd name="T41" fmla="*/ 15 h 17"/>
                <a:gd name="T42" fmla="*/ 14 w 15"/>
                <a:gd name="T43" fmla="*/ 16 h 17"/>
                <a:gd name="T44" fmla="*/ 13 w 15"/>
                <a:gd name="T45" fmla="*/ 17 h 17"/>
                <a:gd name="T46" fmla="*/ 13 w 15"/>
                <a:gd name="T47" fmla="*/ 17 h 17"/>
                <a:gd name="T48" fmla="*/ 12 w 15"/>
                <a:gd name="T49" fmla="*/ 16 h 17"/>
                <a:gd name="T50" fmla="*/ 12 w 15"/>
                <a:gd name="T51" fmla="*/ 16 h 17"/>
                <a:gd name="T52" fmla="*/ 11 w 15"/>
                <a:gd name="T53" fmla="*/ 15 h 17"/>
                <a:gd name="T54" fmla="*/ 5 w 15"/>
                <a:gd name="T55" fmla="*/ 10 h 17"/>
                <a:gd name="T56" fmla="*/ 10 w 15"/>
                <a:gd name="T57" fmla="*/ 10 h 17"/>
                <a:gd name="T58" fmla="*/ 7 w 15"/>
                <a:gd name="T59" fmla="*/ 3 h 17"/>
                <a:gd name="T60" fmla="*/ 5 w 15"/>
                <a:gd name="T61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" h="17">
                  <a:moveTo>
                    <a:pt x="11" y="15"/>
                  </a:moveTo>
                  <a:cubicBezTo>
                    <a:pt x="11" y="13"/>
                    <a:pt x="11" y="13"/>
                    <a:pt x="11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6"/>
                    <a:pt x="3" y="16"/>
                    <a:pt x="2" y="16"/>
                  </a:cubicBezTo>
                  <a:cubicBezTo>
                    <a:pt x="2" y="17"/>
                    <a:pt x="2" y="17"/>
                    <a:pt x="1" y="17"/>
                  </a:cubicBezTo>
                  <a:cubicBezTo>
                    <a:pt x="1" y="17"/>
                    <a:pt x="1" y="17"/>
                    <a:pt x="0" y="16"/>
                  </a:cubicBezTo>
                  <a:cubicBezTo>
                    <a:pt x="0" y="16"/>
                    <a:pt x="0" y="16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6" y="1"/>
                    <a:pt x="6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1"/>
                    <a:pt x="9" y="1"/>
                  </a:cubicBezTo>
                  <a:cubicBezTo>
                    <a:pt x="9" y="1"/>
                    <a:pt x="9" y="1"/>
                    <a:pt x="10" y="2"/>
                  </a:cubicBezTo>
                  <a:cubicBezTo>
                    <a:pt x="10" y="2"/>
                    <a:pt x="10" y="3"/>
                    <a:pt x="10" y="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4"/>
                    <a:pt x="15" y="15"/>
                    <a:pt x="15" y="15"/>
                  </a:cubicBezTo>
                  <a:cubicBezTo>
                    <a:pt x="15" y="16"/>
                    <a:pt x="15" y="16"/>
                    <a:pt x="14" y="16"/>
                  </a:cubicBezTo>
                  <a:cubicBezTo>
                    <a:pt x="14" y="17"/>
                    <a:pt x="14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7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5"/>
                    <a:pt x="11" y="15"/>
                    <a:pt x="11" y="15"/>
                  </a:cubicBezTo>
                  <a:close/>
                  <a:moveTo>
                    <a:pt x="5" y="10"/>
                  </a:moveTo>
                  <a:cubicBezTo>
                    <a:pt x="10" y="10"/>
                    <a:pt x="10" y="10"/>
                    <a:pt x="10" y="10"/>
                  </a:cubicBezTo>
                  <a:cubicBezTo>
                    <a:pt x="7" y="3"/>
                    <a:pt x="7" y="3"/>
                    <a:pt x="7" y="3"/>
                  </a:cubicBezTo>
                  <a:lnTo>
                    <a:pt x="5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8"/>
            <p:cNvSpPr>
              <a:spLocks/>
            </p:cNvSpPr>
            <p:nvPr/>
          </p:nvSpPr>
          <p:spPr bwMode="auto">
            <a:xfrm>
              <a:off x="2423955" y="1075974"/>
              <a:ext cx="74612" cy="79375"/>
            </a:xfrm>
            <a:custGeom>
              <a:avLst/>
              <a:gdLst>
                <a:gd name="T0" fmla="*/ 16 w 16"/>
                <a:gd name="T1" fmla="*/ 10 h 17"/>
                <a:gd name="T2" fmla="*/ 16 w 16"/>
                <a:gd name="T3" fmla="*/ 13 h 17"/>
                <a:gd name="T4" fmla="*/ 15 w 16"/>
                <a:gd name="T5" fmla="*/ 14 h 17"/>
                <a:gd name="T6" fmla="*/ 15 w 16"/>
                <a:gd name="T7" fmla="*/ 15 h 17"/>
                <a:gd name="T8" fmla="*/ 14 w 16"/>
                <a:gd name="T9" fmla="*/ 15 h 17"/>
                <a:gd name="T10" fmla="*/ 11 w 16"/>
                <a:gd name="T11" fmla="*/ 16 h 17"/>
                <a:gd name="T12" fmla="*/ 8 w 16"/>
                <a:gd name="T13" fmla="*/ 17 h 17"/>
                <a:gd name="T14" fmla="*/ 5 w 16"/>
                <a:gd name="T15" fmla="*/ 16 h 17"/>
                <a:gd name="T16" fmla="*/ 2 w 16"/>
                <a:gd name="T17" fmla="*/ 15 h 17"/>
                <a:gd name="T18" fmla="*/ 1 w 16"/>
                <a:gd name="T19" fmla="*/ 12 h 17"/>
                <a:gd name="T20" fmla="*/ 0 w 16"/>
                <a:gd name="T21" fmla="*/ 8 h 17"/>
                <a:gd name="T22" fmla="*/ 1 w 16"/>
                <a:gd name="T23" fmla="*/ 5 h 17"/>
                <a:gd name="T24" fmla="*/ 2 w 16"/>
                <a:gd name="T25" fmla="*/ 2 h 17"/>
                <a:gd name="T26" fmla="*/ 5 w 16"/>
                <a:gd name="T27" fmla="*/ 1 h 17"/>
                <a:gd name="T28" fmla="*/ 9 w 16"/>
                <a:gd name="T29" fmla="*/ 0 h 17"/>
                <a:gd name="T30" fmla="*/ 11 w 16"/>
                <a:gd name="T31" fmla="*/ 0 h 17"/>
                <a:gd name="T32" fmla="*/ 13 w 16"/>
                <a:gd name="T33" fmla="*/ 2 h 17"/>
                <a:gd name="T34" fmla="*/ 15 w 16"/>
                <a:gd name="T35" fmla="*/ 3 h 17"/>
                <a:gd name="T36" fmla="*/ 15 w 16"/>
                <a:gd name="T37" fmla="*/ 4 h 17"/>
                <a:gd name="T38" fmla="*/ 15 w 16"/>
                <a:gd name="T39" fmla="*/ 5 h 17"/>
                <a:gd name="T40" fmla="*/ 14 w 16"/>
                <a:gd name="T41" fmla="*/ 6 h 17"/>
                <a:gd name="T42" fmla="*/ 13 w 16"/>
                <a:gd name="T43" fmla="*/ 6 h 17"/>
                <a:gd name="T44" fmla="*/ 12 w 16"/>
                <a:gd name="T45" fmla="*/ 5 h 17"/>
                <a:gd name="T46" fmla="*/ 11 w 16"/>
                <a:gd name="T47" fmla="*/ 4 h 17"/>
                <a:gd name="T48" fmla="*/ 10 w 16"/>
                <a:gd name="T49" fmla="*/ 3 h 17"/>
                <a:gd name="T50" fmla="*/ 8 w 16"/>
                <a:gd name="T51" fmla="*/ 3 h 17"/>
                <a:gd name="T52" fmla="*/ 6 w 16"/>
                <a:gd name="T53" fmla="*/ 3 h 17"/>
                <a:gd name="T54" fmla="*/ 5 w 16"/>
                <a:gd name="T55" fmla="*/ 4 h 17"/>
                <a:gd name="T56" fmla="*/ 4 w 16"/>
                <a:gd name="T57" fmla="*/ 6 h 17"/>
                <a:gd name="T58" fmla="*/ 3 w 16"/>
                <a:gd name="T59" fmla="*/ 8 h 17"/>
                <a:gd name="T60" fmla="*/ 5 w 16"/>
                <a:gd name="T61" fmla="*/ 13 h 17"/>
                <a:gd name="T62" fmla="*/ 8 w 16"/>
                <a:gd name="T63" fmla="*/ 14 h 17"/>
                <a:gd name="T64" fmla="*/ 11 w 16"/>
                <a:gd name="T65" fmla="*/ 14 h 17"/>
                <a:gd name="T66" fmla="*/ 13 w 16"/>
                <a:gd name="T67" fmla="*/ 13 h 17"/>
                <a:gd name="T68" fmla="*/ 13 w 16"/>
                <a:gd name="T69" fmla="*/ 10 h 17"/>
                <a:gd name="T70" fmla="*/ 10 w 16"/>
                <a:gd name="T71" fmla="*/ 10 h 17"/>
                <a:gd name="T72" fmla="*/ 9 w 16"/>
                <a:gd name="T73" fmla="*/ 10 h 17"/>
                <a:gd name="T74" fmla="*/ 8 w 16"/>
                <a:gd name="T75" fmla="*/ 9 h 17"/>
                <a:gd name="T76" fmla="*/ 9 w 16"/>
                <a:gd name="T77" fmla="*/ 8 h 17"/>
                <a:gd name="T78" fmla="*/ 10 w 16"/>
                <a:gd name="T79" fmla="*/ 8 h 17"/>
                <a:gd name="T80" fmla="*/ 13 w 16"/>
                <a:gd name="T81" fmla="*/ 8 h 17"/>
                <a:gd name="T82" fmla="*/ 15 w 16"/>
                <a:gd name="T83" fmla="*/ 8 h 17"/>
                <a:gd name="T84" fmla="*/ 15 w 16"/>
                <a:gd name="T85" fmla="*/ 9 h 17"/>
                <a:gd name="T86" fmla="*/ 16 w 16"/>
                <a:gd name="T8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" h="17">
                  <a:moveTo>
                    <a:pt x="16" y="10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4"/>
                    <a:pt x="15" y="14"/>
                  </a:cubicBezTo>
                  <a:cubicBezTo>
                    <a:pt x="15" y="14"/>
                    <a:pt x="15" y="14"/>
                    <a:pt x="15" y="15"/>
                  </a:cubicBezTo>
                  <a:cubicBezTo>
                    <a:pt x="15" y="15"/>
                    <a:pt x="15" y="15"/>
                    <a:pt x="14" y="15"/>
                  </a:cubicBezTo>
                  <a:cubicBezTo>
                    <a:pt x="13" y="16"/>
                    <a:pt x="12" y="16"/>
                    <a:pt x="11" y="16"/>
                  </a:cubicBezTo>
                  <a:cubicBezTo>
                    <a:pt x="10" y="17"/>
                    <a:pt x="9" y="17"/>
                    <a:pt x="8" y="17"/>
                  </a:cubicBezTo>
                  <a:cubicBezTo>
                    <a:pt x="7" y="17"/>
                    <a:pt x="6" y="17"/>
                    <a:pt x="5" y="16"/>
                  </a:cubicBezTo>
                  <a:cubicBezTo>
                    <a:pt x="4" y="16"/>
                    <a:pt x="3" y="15"/>
                    <a:pt x="2" y="15"/>
                  </a:cubicBezTo>
                  <a:cubicBezTo>
                    <a:pt x="2" y="14"/>
                    <a:pt x="1" y="13"/>
                    <a:pt x="1" y="12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" y="4"/>
                    <a:pt x="2" y="3"/>
                    <a:pt x="2" y="2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6" y="0"/>
                    <a:pt x="7" y="0"/>
                    <a:pt x="9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2" y="1"/>
                    <a:pt x="13" y="1"/>
                    <a:pt x="13" y="2"/>
                  </a:cubicBezTo>
                  <a:cubicBezTo>
                    <a:pt x="14" y="2"/>
                    <a:pt x="14" y="2"/>
                    <a:pt x="15" y="3"/>
                  </a:cubicBezTo>
                  <a:cubicBezTo>
                    <a:pt x="15" y="3"/>
                    <a:pt x="15" y="4"/>
                    <a:pt x="15" y="4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2" y="5"/>
                    <a:pt x="12" y="5"/>
                  </a:cubicBezTo>
                  <a:cubicBezTo>
                    <a:pt x="12" y="4"/>
                    <a:pt x="12" y="4"/>
                    <a:pt x="11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8" y="3"/>
                    <a:pt x="7" y="3"/>
                    <a:pt x="6" y="3"/>
                  </a:cubicBezTo>
                  <a:cubicBezTo>
                    <a:pt x="6" y="3"/>
                    <a:pt x="5" y="4"/>
                    <a:pt x="5" y="4"/>
                  </a:cubicBezTo>
                  <a:cubicBezTo>
                    <a:pt x="4" y="5"/>
                    <a:pt x="4" y="5"/>
                    <a:pt x="4" y="6"/>
                  </a:cubicBezTo>
                  <a:cubicBezTo>
                    <a:pt x="4" y="7"/>
                    <a:pt x="3" y="7"/>
                    <a:pt x="3" y="8"/>
                  </a:cubicBezTo>
                  <a:cubicBezTo>
                    <a:pt x="3" y="10"/>
                    <a:pt x="4" y="12"/>
                    <a:pt x="5" y="13"/>
                  </a:cubicBezTo>
                  <a:cubicBezTo>
                    <a:pt x="6" y="14"/>
                    <a:pt x="7" y="14"/>
                    <a:pt x="8" y="14"/>
                  </a:cubicBezTo>
                  <a:cubicBezTo>
                    <a:pt x="9" y="14"/>
                    <a:pt x="10" y="14"/>
                    <a:pt x="11" y="14"/>
                  </a:cubicBezTo>
                  <a:cubicBezTo>
                    <a:pt x="11" y="14"/>
                    <a:pt x="12" y="13"/>
                    <a:pt x="13" y="13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8" y="10"/>
                    <a:pt x="8" y="9"/>
                  </a:cubicBezTo>
                  <a:cubicBezTo>
                    <a:pt x="8" y="9"/>
                    <a:pt x="8" y="9"/>
                    <a:pt x="9" y="8"/>
                  </a:cubicBezTo>
                  <a:cubicBezTo>
                    <a:pt x="9" y="8"/>
                    <a:pt x="9" y="8"/>
                    <a:pt x="10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4" y="8"/>
                    <a:pt x="15" y="8"/>
                  </a:cubicBezTo>
                  <a:cubicBezTo>
                    <a:pt x="15" y="8"/>
                    <a:pt x="15" y="8"/>
                    <a:pt x="15" y="9"/>
                  </a:cubicBezTo>
                  <a:cubicBezTo>
                    <a:pt x="15" y="9"/>
                    <a:pt x="16" y="9"/>
                    <a:pt x="1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9"/>
            <p:cNvSpPr>
              <a:spLocks/>
            </p:cNvSpPr>
            <p:nvPr/>
          </p:nvSpPr>
          <p:spPr bwMode="auto">
            <a:xfrm>
              <a:off x="2512855" y="1075974"/>
              <a:ext cx="57150" cy="74612"/>
            </a:xfrm>
            <a:custGeom>
              <a:avLst/>
              <a:gdLst>
                <a:gd name="T0" fmla="*/ 10 w 12"/>
                <a:gd name="T1" fmla="*/ 3 h 16"/>
                <a:gd name="T2" fmla="*/ 3 w 12"/>
                <a:gd name="T3" fmla="*/ 3 h 16"/>
                <a:gd name="T4" fmla="*/ 3 w 12"/>
                <a:gd name="T5" fmla="*/ 7 h 16"/>
                <a:gd name="T6" fmla="*/ 10 w 12"/>
                <a:gd name="T7" fmla="*/ 7 h 16"/>
                <a:gd name="T8" fmla="*/ 11 w 12"/>
                <a:gd name="T9" fmla="*/ 7 h 16"/>
                <a:gd name="T10" fmla="*/ 11 w 12"/>
                <a:gd name="T11" fmla="*/ 8 h 16"/>
                <a:gd name="T12" fmla="*/ 11 w 12"/>
                <a:gd name="T13" fmla="*/ 9 h 16"/>
                <a:gd name="T14" fmla="*/ 10 w 12"/>
                <a:gd name="T15" fmla="*/ 9 h 16"/>
                <a:gd name="T16" fmla="*/ 3 w 12"/>
                <a:gd name="T17" fmla="*/ 9 h 16"/>
                <a:gd name="T18" fmla="*/ 3 w 12"/>
                <a:gd name="T19" fmla="*/ 14 h 16"/>
                <a:gd name="T20" fmla="*/ 11 w 12"/>
                <a:gd name="T21" fmla="*/ 14 h 16"/>
                <a:gd name="T22" fmla="*/ 12 w 12"/>
                <a:gd name="T23" fmla="*/ 14 h 16"/>
                <a:gd name="T24" fmla="*/ 12 w 12"/>
                <a:gd name="T25" fmla="*/ 15 h 16"/>
                <a:gd name="T26" fmla="*/ 12 w 12"/>
                <a:gd name="T27" fmla="*/ 16 h 16"/>
                <a:gd name="T28" fmla="*/ 11 w 12"/>
                <a:gd name="T29" fmla="*/ 16 h 16"/>
                <a:gd name="T30" fmla="*/ 2 w 12"/>
                <a:gd name="T31" fmla="*/ 16 h 16"/>
                <a:gd name="T32" fmla="*/ 0 w 12"/>
                <a:gd name="T33" fmla="*/ 16 h 16"/>
                <a:gd name="T34" fmla="*/ 0 w 12"/>
                <a:gd name="T35" fmla="*/ 14 h 16"/>
                <a:gd name="T36" fmla="*/ 0 w 12"/>
                <a:gd name="T37" fmla="*/ 2 h 16"/>
                <a:gd name="T38" fmla="*/ 0 w 12"/>
                <a:gd name="T39" fmla="*/ 1 h 16"/>
                <a:gd name="T40" fmla="*/ 1 w 12"/>
                <a:gd name="T41" fmla="*/ 0 h 16"/>
                <a:gd name="T42" fmla="*/ 2 w 12"/>
                <a:gd name="T43" fmla="*/ 0 h 16"/>
                <a:gd name="T44" fmla="*/ 10 w 12"/>
                <a:gd name="T45" fmla="*/ 0 h 16"/>
                <a:gd name="T46" fmla="*/ 12 w 12"/>
                <a:gd name="T47" fmla="*/ 1 h 16"/>
                <a:gd name="T48" fmla="*/ 12 w 12"/>
                <a:gd name="T49" fmla="*/ 2 h 16"/>
                <a:gd name="T50" fmla="*/ 12 w 12"/>
                <a:gd name="T51" fmla="*/ 2 h 16"/>
                <a:gd name="T52" fmla="*/ 10 w 12"/>
                <a:gd name="T5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" h="16">
                  <a:moveTo>
                    <a:pt x="10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1" y="7"/>
                    <a:pt x="11" y="8"/>
                    <a:pt x="11" y="8"/>
                  </a:cubicBezTo>
                  <a:cubicBezTo>
                    <a:pt x="11" y="8"/>
                    <a:pt x="11" y="9"/>
                    <a:pt x="11" y="9"/>
                  </a:cubicBezTo>
                  <a:cubicBezTo>
                    <a:pt x="11" y="9"/>
                    <a:pt x="10" y="9"/>
                    <a:pt x="10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2" y="14"/>
                    <a:pt x="12" y="14"/>
                  </a:cubicBezTo>
                  <a:cubicBezTo>
                    <a:pt x="12" y="14"/>
                    <a:pt x="12" y="15"/>
                    <a:pt x="12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1" y="16"/>
                    <a:pt x="1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6"/>
                    <a:pt x="0" y="16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2" y="1"/>
                  </a:cubicBezTo>
                  <a:cubicBezTo>
                    <a:pt x="12" y="1"/>
                    <a:pt x="12" y="1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3"/>
                    <a:pt x="11" y="3"/>
                    <a:pt x="1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30"/>
            <p:cNvSpPr>
              <a:spLocks/>
            </p:cNvSpPr>
            <p:nvPr/>
          </p:nvSpPr>
          <p:spPr bwMode="auto">
            <a:xfrm>
              <a:off x="1323818" y="1198211"/>
              <a:ext cx="60325" cy="79375"/>
            </a:xfrm>
            <a:custGeom>
              <a:avLst/>
              <a:gdLst>
                <a:gd name="T0" fmla="*/ 13 w 13"/>
                <a:gd name="T1" fmla="*/ 11 h 17"/>
                <a:gd name="T2" fmla="*/ 12 w 13"/>
                <a:gd name="T3" fmla="*/ 14 h 17"/>
                <a:gd name="T4" fmla="*/ 10 w 13"/>
                <a:gd name="T5" fmla="*/ 16 h 17"/>
                <a:gd name="T6" fmla="*/ 6 w 13"/>
                <a:gd name="T7" fmla="*/ 17 h 17"/>
                <a:gd name="T8" fmla="*/ 2 w 13"/>
                <a:gd name="T9" fmla="*/ 16 h 17"/>
                <a:gd name="T10" fmla="*/ 0 w 13"/>
                <a:gd name="T11" fmla="*/ 14 h 17"/>
                <a:gd name="T12" fmla="*/ 0 w 13"/>
                <a:gd name="T13" fmla="*/ 12 h 17"/>
                <a:gd name="T14" fmla="*/ 0 w 13"/>
                <a:gd name="T15" fmla="*/ 11 h 17"/>
                <a:gd name="T16" fmla="*/ 1 w 13"/>
                <a:gd name="T17" fmla="*/ 10 h 17"/>
                <a:gd name="T18" fmla="*/ 2 w 13"/>
                <a:gd name="T19" fmla="*/ 11 h 17"/>
                <a:gd name="T20" fmla="*/ 3 w 13"/>
                <a:gd name="T21" fmla="*/ 12 h 17"/>
                <a:gd name="T22" fmla="*/ 3 w 13"/>
                <a:gd name="T23" fmla="*/ 13 h 17"/>
                <a:gd name="T24" fmla="*/ 4 w 13"/>
                <a:gd name="T25" fmla="*/ 14 h 17"/>
                <a:gd name="T26" fmla="*/ 6 w 13"/>
                <a:gd name="T27" fmla="*/ 14 h 17"/>
                <a:gd name="T28" fmla="*/ 8 w 13"/>
                <a:gd name="T29" fmla="*/ 13 h 17"/>
                <a:gd name="T30" fmla="*/ 9 w 13"/>
                <a:gd name="T31" fmla="*/ 12 h 17"/>
                <a:gd name="T32" fmla="*/ 9 w 13"/>
                <a:gd name="T33" fmla="*/ 10 h 17"/>
                <a:gd name="T34" fmla="*/ 8 w 13"/>
                <a:gd name="T35" fmla="*/ 10 h 17"/>
                <a:gd name="T36" fmla="*/ 5 w 13"/>
                <a:gd name="T37" fmla="*/ 9 h 17"/>
                <a:gd name="T38" fmla="*/ 2 w 13"/>
                <a:gd name="T39" fmla="*/ 8 h 17"/>
                <a:gd name="T40" fmla="*/ 1 w 13"/>
                <a:gd name="T41" fmla="*/ 7 h 17"/>
                <a:gd name="T42" fmla="*/ 0 w 13"/>
                <a:gd name="T43" fmla="*/ 4 h 17"/>
                <a:gd name="T44" fmla="*/ 1 w 13"/>
                <a:gd name="T45" fmla="*/ 2 h 17"/>
                <a:gd name="T46" fmla="*/ 3 w 13"/>
                <a:gd name="T47" fmla="*/ 0 h 17"/>
                <a:gd name="T48" fmla="*/ 6 w 13"/>
                <a:gd name="T49" fmla="*/ 0 h 17"/>
                <a:gd name="T50" fmla="*/ 9 w 13"/>
                <a:gd name="T51" fmla="*/ 0 h 17"/>
                <a:gd name="T52" fmla="*/ 10 w 13"/>
                <a:gd name="T53" fmla="*/ 1 h 17"/>
                <a:gd name="T54" fmla="*/ 11 w 13"/>
                <a:gd name="T55" fmla="*/ 2 h 17"/>
                <a:gd name="T56" fmla="*/ 12 w 13"/>
                <a:gd name="T57" fmla="*/ 4 h 17"/>
                <a:gd name="T58" fmla="*/ 11 w 13"/>
                <a:gd name="T59" fmla="*/ 5 h 17"/>
                <a:gd name="T60" fmla="*/ 10 w 13"/>
                <a:gd name="T61" fmla="*/ 5 h 17"/>
                <a:gd name="T62" fmla="*/ 10 w 13"/>
                <a:gd name="T63" fmla="*/ 5 h 17"/>
                <a:gd name="T64" fmla="*/ 9 w 13"/>
                <a:gd name="T65" fmla="*/ 4 h 17"/>
                <a:gd name="T66" fmla="*/ 8 w 13"/>
                <a:gd name="T67" fmla="*/ 3 h 17"/>
                <a:gd name="T68" fmla="*/ 6 w 13"/>
                <a:gd name="T69" fmla="*/ 2 h 17"/>
                <a:gd name="T70" fmla="*/ 4 w 13"/>
                <a:gd name="T71" fmla="*/ 3 h 17"/>
                <a:gd name="T72" fmla="*/ 3 w 13"/>
                <a:gd name="T73" fmla="*/ 4 h 17"/>
                <a:gd name="T74" fmla="*/ 3 w 13"/>
                <a:gd name="T75" fmla="*/ 5 h 17"/>
                <a:gd name="T76" fmla="*/ 4 w 13"/>
                <a:gd name="T77" fmla="*/ 5 h 17"/>
                <a:gd name="T78" fmla="*/ 5 w 13"/>
                <a:gd name="T79" fmla="*/ 6 h 17"/>
                <a:gd name="T80" fmla="*/ 7 w 13"/>
                <a:gd name="T81" fmla="*/ 6 h 17"/>
                <a:gd name="T82" fmla="*/ 9 w 13"/>
                <a:gd name="T83" fmla="*/ 7 h 17"/>
                <a:gd name="T84" fmla="*/ 11 w 13"/>
                <a:gd name="T85" fmla="*/ 8 h 17"/>
                <a:gd name="T86" fmla="*/ 12 w 13"/>
                <a:gd name="T87" fmla="*/ 9 h 17"/>
                <a:gd name="T88" fmla="*/ 13 w 13"/>
                <a:gd name="T8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" h="17">
                  <a:moveTo>
                    <a:pt x="13" y="11"/>
                  </a:moveTo>
                  <a:cubicBezTo>
                    <a:pt x="13" y="12"/>
                    <a:pt x="12" y="13"/>
                    <a:pt x="12" y="14"/>
                  </a:cubicBezTo>
                  <a:cubicBezTo>
                    <a:pt x="11" y="15"/>
                    <a:pt x="11" y="15"/>
                    <a:pt x="10" y="16"/>
                  </a:cubicBezTo>
                  <a:cubicBezTo>
                    <a:pt x="9" y="16"/>
                    <a:pt x="7" y="17"/>
                    <a:pt x="6" y="17"/>
                  </a:cubicBezTo>
                  <a:cubicBezTo>
                    <a:pt x="4" y="17"/>
                    <a:pt x="3" y="16"/>
                    <a:pt x="2" y="16"/>
                  </a:cubicBezTo>
                  <a:cubicBezTo>
                    <a:pt x="1" y="15"/>
                    <a:pt x="1" y="15"/>
                    <a:pt x="0" y="14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1" y="10"/>
                    <a:pt x="2" y="10"/>
                    <a:pt x="2" y="11"/>
                  </a:cubicBezTo>
                  <a:cubicBezTo>
                    <a:pt x="2" y="11"/>
                    <a:pt x="2" y="11"/>
                    <a:pt x="3" y="12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4" y="13"/>
                    <a:pt x="4" y="14"/>
                    <a:pt x="4" y="14"/>
                  </a:cubicBezTo>
                  <a:cubicBezTo>
                    <a:pt x="5" y="14"/>
                    <a:pt x="5" y="14"/>
                    <a:pt x="6" y="14"/>
                  </a:cubicBezTo>
                  <a:cubicBezTo>
                    <a:pt x="7" y="14"/>
                    <a:pt x="8" y="14"/>
                    <a:pt x="8" y="13"/>
                  </a:cubicBezTo>
                  <a:cubicBezTo>
                    <a:pt x="9" y="13"/>
                    <a:pt x="9" y="12"/>
                    <a:pt x="9" y="12"/>
                  </a:cubicBezTo>
                  <a:cubicBezTo>
                    <a:pt x="9" y="11"/>
                    <a:pt x="9" y="11"/>
                    <a:pt x="9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9"/>
                    <a:pt x="6" y="9"/>
                    <a:pt x="5" y="9"/>
                  </a:cubicBezTo>
                  <a:cubicBezTo>
                    <a:pt x="4" y="9"/>
                    <a:pt x="3" y="9"/>
                    <a:pt x="2" y="8"/>
                  </a:cubicBezTo>
                  <a:cubicBezTo>
                    <a:pt x="2" y="8"/>
                    <a:pt x="1" y="7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9" y="0"/>
                    <a:pt x="10" y="1"/>
                    <a:pt x="10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2" y="4"/>
                    <a:pt x="12" y="4"/>
                    <a:pt x="11" y="5"/>
                  </a:cubicBezTo>
                  <a:cubicBezTo>
                    <a:pt x="11" y="5"/>
                    <a:pt x="11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5"/>
                    <a:pt x="9" y="4"/>
                    <a:pt x="9" y="4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6"/>
                    <a:pt x="6" y="6"/>
                    <a:pt x="7" y="6"/>
                  </a:cubicBezTo>
                  <a:cubicBezTo>
                    <a:pt x="7" y="6"/>
                    <a:pt x="8" y="7"/>
                    <a:pt x="9" y="7"/>
                  </a:cubicBezTo>
                  <a:cubicBezTo>
                    <a:pt x="10" y="7"/>
                    <a:pt x="10" y="8"/>
                    <a:pt x="11" y="8"/>
                  </a:cubicBezTo>
                  <a:cubicBezTo>
                    <a:pt x="11" y="8"/>
                    <a:pt x="12" y="9"/>
                    <a:pt x="12" y="9"/>
                  </a:cubicBezTo>
                  <a:cubicBezTo>
                    <a:pt x="12" y="10"/>
                    <a:pt x="13" y="11"/>
                    <a:pt x="13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31"/>
            <p:cNvSpPr>
              <a:spLocks/>
            </p:cNvSpPr>
            <p:nvPr/>
          </p:nvSpPr>
          <p:spPr bwMode="auto">
            <a:xfrm>
              <a:off x="1393668" y="1198211"/>
              <a:ext cx="19050" cy="79375"/>
            </a:xfrm>
            <a:custGeom>
              <a:avLst/>
              <a:gdLst>
                <a:gd name="T0" fmla="*/ 0 w 4"/>
                <a:gd name="T1" fmla="*/ 15 h 17"/>
                <a:gd name="T2" fmla="*/ 0 w 4"/>
                <a:gd name="T3" fmla="*/ 2 h 17"/>
                <a:gd name="T4" fmla="*/ 1 w 4"/>
                <a:gd name="T5" fmla="*/ 0 h 17"/>
                <a:gd name="T6" fmla="*/ 2 w 4"/>
                <a:gd name="T7" fmla="*/ 0 h 17"/>
                <a:gd name="T8" fmla="*/ 3 w 4"/>
                <a:gd name="T9" fmla="*/ 0 h 17"/>
                <a:gd name="T10" fmla="*/ 4 w 4"/>
                <a:gd name="T11" fmla="*/ 2 h 17"/>
                <a:gd name="T12" fmla="*/ 4 w 4"/>
                <a:gd name="T13" fmla="*/ 15 h 17"/>
                <a:gd name="T14" fmla="*/ 3 w 4"/>
                <a:gd name="T15" fmla="*/ 16 h 17"/>
                <a:gd name="T16" fmla="*/ 2 w 4"/>
                <a:gd name="T17" fmla="*/ 17 h 17"/>
                <a:gd name="T18" fmla="*/ 1 w 4"/>
                <a:gd name="T19" fmla="*/ 16 h 17"/>
                <a:gd name="T20" fmla="*/ 0 w 4"/>
                <a:gd name="T21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7">
                  <a:moveTo>
                    <a:pt x="0" y="15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4" y="1"/>
                    <a:pt x="4" y="2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6"/>
                    <a:pt x="3" y="16"/>
                  </a:cubicBezTo>
                  <a:cubicBezTo>
                    <a:pt x="3" y="16"/>
                    <a:pt x="3" y="17"/>
                    <a:pt x="2" y="17"/>
                  </a:cubicBezTo>
                  <a:cubicBezTo>
                    <a:pt x="2" y="17"/>
                    <a:pt x="1" y="16"/>
                    <a:pt x="1" y="16"/>
                  </a:cubicBezTo>
                  <a:cubicBezTo>
                    <a:pt x="1" y="16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32"/>
            <p:cNvSpPr>
              <a:spLocks/>
            </p:cNvSpPr>
            <p:nvPr/>
          </p:nvSpPr>
          <p:spPr bwMode="auto">
            <a:xfrm>
              <a:off x="1427005" y="1198211"/>
              <a:ext cx="74612" cy="79375"/>
            </a:xfrm>
            <a:custGeom>
              <a:avLst/>
              <a:gdLst>
                <a:gd name="T0" fmla="*/ 6 w 16"/>
                <a:gd name="T1" fmla="*/ 14 h 17"/>
                <a:gd name="T2" fmla="*/ 3 w 16"/>
                <a:gd name="T3" fmla="*/ 3 h 17"/>
                <a:gd name="T4" fmla="*/ 3 w 16"/>
                <a:gd name="T5" fmla="*/ 15 h 17"/>
                <a:gd name="T6" fmla="*/ 3 w 16"/>
                <a:gd name="T7" fmla="*/ 16 h 17"/>
                <a:gd name="T8" fmla="*/ 2 w 16"/>
                <a:gd name="T9" fmla="*/ 17 h 17"/>
                <a:gd name="T10" fmla="*/ 1 w 16"/>
                <a:gd name="T11" fmla="*/ 16 h 17"/>
                <a:gd name="T12" fmla="*/ 0 w 16"/>
                <a:gd name="T13" fmla="*/ 15 h 17"/>
                <a:gd name="T14" fmla="*/ 0 w 16"/>
                <a:gd name="T15" fmla="*/ 2 h 17"/>
                <a:gd name="T16" fmla="*/ 1 w 16"/>
                <a:gd name="T17" fmla="*/ 0 h 17"/>
                <a:gd name="T18" fmla="*/ 2 w 16"/>
                <a:gd name="T19" fmla="*/ 0 h 17"/>
                <a:gd name="T20" fmla="*/ 3 w 16"/>
                <a:gd name="T21" fmla="*/ 0 h 17"/>
                <a:gd name="T22" fmla="*/ 5 w 16"/>
                <a:gd name="T23" fmla="*/ 0 h 17"/>
                <a:gd name="T24" fmla="*/ 5 w 16"/>
                <a:gd name="T25" fmla="*/ 1 h 17"/>
                <a:gd name="T26" fmla="*/ 6 w 16"/>
                <a:gd name="T27" fmla="*/ 2 h 17"/>
                <a:gd name="T28" fmla="*/ 8 w 16"/>
                <a:gd name="T29" fmla="*/ 11 h 17"/>
                <a:gd name="T30" fmla="*/ 11 w 16"/>
                <a:gd name="T31" fmla="*/ 2 h 17"/>
                <a:gd name="T32" fmla="*/ 11 w 16"/>
                <a:gd name="T33" fmla="*/ 1 h 17"/>
                <a:gd name="T34" fmla="*/ 12 w 16"/>
                <a:gd name="T35" fmla="*/ 0 h 17"/>
                <a:gd name="T36" fmla="*/ 13 w 16"/>
                <a:gd name="T37" fmla="*/ 0 h 17"/>
                <a:gd name="T38" fmla="*/ 14 w 16"/>
                <a:gd name="T39" fmla="*/ 0 h 17"/>
                <a:gd name="T40" fmla="*/ 15 w 16"/>
                <a:gd name="T41" fmla="*/ 0 h 17"/>
                <a:gd name="T42" fmla="*/ 16 w 16"/>
                <a:gd name="T43" fmla="*/ 2 h 17"/>
                <a:gd name="T44" fmla="*/ 16 w 16"/>
                <a:gd name="T45" fmla="*/ 15 h 17"/>
                <a:gd name="T46" fmla="*/ 16 w 16"/>
                <a:gd name="T47" fmla="*/ 16 h 17"/>
                <a:gd name="T48" fmla="*/ 15 w 16"/>
                <a:gd name="T49" fmla="*/ 17 h 17"/>
                <a:gd name="T50" fmla="*/ 13 w 16"/>
                <a:gd name="T51" fmla="*/ 16 h 17"/>
                <a:gd name="T52" fmla="*/ 13 w 16"/>
                <a:gd name="T53" fmla="*/ 15 h 17"/>
                <a:gd name="T54" fmla="*/ 13 w 16"/>
                <a:gd name="T55" fmla="*/ 3 h 17"/>
                <a:gd name="T56" fmla="*/ 10 w 16"/>
                <a:gd name="T57" fmla="*/ 14 h 17"/>
                <a:gd name="T58" fmla="*/ 10 w 16"/>
                <a:gd name="T59" fmla="*/ 15 h 17"/>
                <a:gd name="T60" fmla="*/ 9 w 16"/>
                <a:gd name="T61" fmla="*/ 16 h 17"/>
                <a:gd name="T62" fmla="*/ 8 w 16"/>
                <a:gd name="T63" fmla="*/ 17 h 17"/>
                <a:gd name="T64" fmla="*/ 7 w 16"/>
                <a:gd name="T65" fmla="*/ 16 h 17"/>
                <a:gd name="T66" fmla="*/ 7 w 16"/>
                <a:gd name="T67" fmla="*/ 16 h 17"/>
                <a:gd name="T68" fmla="*/ 6 w 16"/>
                <a:gd name="T69" fmla="*/ 15 h 17"/>
                <a:gd name="T70" fmla="*/ 6 w 16"/>
                <a:gd name="T71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" h="17">
                  <a:moveTo>
                    <a:pt x="6" y="14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3" y="16"/>
                    <a:pt x="2" y="17"/>
                    <a:pt x="2" y="17"/>
                  </a:cubicBezTo>
                  <a:cubicBezTo>
                    <a:pt x="1" y="17"/>
                    <a:pt x="1" y="16"/>
                    <a:pt x="1" y="16"/>
                  </a:cubicBezTo>
                  <a:cubicBezTo>
                    <a:pt x="1" y="16"/>
                    <a:pt x="0" y="15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1" y="1"/>
                    <a:pt x="11" y="0"/>
                    <a:pt x="12" y="0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1"/>
                    <a:pt x="16" y="1"/>
                    <a:pt x="16" y="2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6"/>
                    <a:pt x="16" y="16"/>
                  </a:cubicBezTo>
                  <a:cubicBezTo>
                    <a:pt x="15" y="16"/>
                    <a:pt x="15" y="17"/>
                    <a:pt x="15" y="17"/>
                  </a:cubicBezTo>
                  <a:cubicBezTo>
                    <a:pt x="14" y="17"/>
                    <a:pt x="14" y="16"/>
                    <a:pt x="13" y="16"/>
                  </a:cubicBezTo>
                  <a:cubicBezTo>
                    <a:pt x="13" y="16"/>
                    <a:pt x="13" y="15"/>
                    <a:pt x="13" y="15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6"/>
                    <a:pt x="10" y="16"/>
                    <a:pt x="9" y="16"/>
                  </a:cubicBezTo>
                  <a:cubicBezTo>
                    <a:pt x="9" y="16"/>
                    <a:pt x="9" y="17"/>
                    <a:pt x="8" y="17"/>
                  </a:cubicBezTo>
                  <a:cubicBezTo>
                    <a:pt x="8" y="17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4"/>
                    <a:pt x="6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33"/>
            <p:cNvSpPr>
              <a:spLocks noEditPoints="1"/>
            </p:cNvSpPr>
            <p:nvPr/>
          </p:nvSpPr>
          <p:spPr bwMode="auto">
            <a:xfrm>
              <a:off x="1515905" y="1198211"/>
              <a:ext cx="61912" cy="79375"/>
            </a:xfrm>
            <a:custGeom>
              <a:avLst/>
              <a:gdLst>
                <a:gd name="T0" fmla="*/ 7 w 13"/>
                <a:gd name="T1" fmla="*/ 10 h 17"/>
                <a:gd name="T2" fmla="*/ 4 w 13"/>
                <a:gd name="T3" fmla="*/ 10 h 17"/>
                <a:gd name="T4" fmla="*/ 4 w 13"/>
                <a:gd name="T5" fmla="*/ 15 h 17"/>
                <a:gd name="T6" fmla="*/ 3 w 13"/>
                <a:gd name="T7" fmla="*/ 16 h 17"/>
                <a:gd name="T8" fmla="*/ 2 w 13"/>
                <a:gd name="T9" fmla="*/ 17 h 17"/>
                <a:gd name="T10" fmla="*/ 1 w 13"/>
                <a:gd name="T11" fmla="*/ 16 h 17"/>
                <a:gd name="T12" fmla="*/ 0 w 13"/>
                <a:gd name="T13" fmla="*/ 15 h 17"/>
                <a:gd name="T14" fmla="*/ 0 w 13"/>
                <a:gd name="T15" fmla="*/ 2 h 17"/>
                <a:gd name="T16" fmla="*/ 1 w 13"/>
                <a:gd name="T17" fmla="*/ 0 h 17"/>
                <a:gd name="T18" fmla="*/ 2 w 13"/>
                <a:gd name="T19" fmla="*/ 0 h 17"/>
                <a:gd name="T20" fmla="*/ 7 w 13"/>
                <a:gd name="T21" fmla="*/ 0 h 17"/>
                <a:gd name="T22" fmla="*/ 10 w 13"/>
                <a:gd name="T23" fmla="*/ 0 h 17"/>
                <a:gd name="T24" fmla="*/ 11 w 13"/>
                <a:gd name="T25" fmla="*/ 1 h 17"/>
                <a:gd name="T26" fmla="*/ 12 w 13"/>
                <a:gd name="T27" fmla="*/ 3 h 17"/>
                <a:gd name="T28" fmla="*/ 13 w 13"/>
                <a:gd name="T29" fmla="*/ 5 h 17"/>
                <a:gd name="T30" fmla="*/ 11 w 13"/>
                <a:gd name="T31" fmla="*/ 9 h 17"/>
                <a:gd name="T32" fmla="*/ 7 w 13"/>
                <a:gd name="T33" fmla="*/ 10 h 17"/>
                <a:gd name="T34" fmla="*/ 6 w 13"/>
                <a:gd name="T35" fmla="*/ 3 h 17"/>
                <a:gd name="T36" fmla="*/ 4 w 13"/>
                <a:gd name="T37" fmla="*/ 3 h 17"/>
                <a:gd name="T38" fmla="*/ 4 w 13"/>
                <a:gd name="T39" fmla="*/ 7 h 17"/>
                <a:gd name="T40" fmla="*/ 6 w 13"/>
                <a:gd name="T41" fmla="*/ 7 h 17"/>
                <a:gd name="T42" fmla="*/ 8 w 13"/>
                <a:gd name="T43" fmla="*/ 7 h 17"/>
                <a:gd name="T44" fmla="*/ 9 w 13"/>
                <a:gd name="T45" fmla="*/ 6 h 17"/>
                <a:gd name="T46" fmla="*/ 9 w 13"/>
                <a:gd name="T47" fmla="*/ 5 h 17"/>
                <a:gd name="T48" fmla="*/ 9 w 13"/>
                <a:gd name="T49" fmla="*/ 3 h 17"/>
                <a:gd name="T50" fmla="*/ 6 w 13"/>
                <a:gd name="T51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" h="17">
                  <a:moveTo>
                    <a:pt x="7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6"/>
                    <a:pt x="3" y="16"/>
                  </a:cubicBezTo>
                  <a:cubicBezTo>
                    <a:pt x="3" y="16"/>
                    <a:pt x="3" y="17"/>
                    <a:pt x="2" y="17"/>
                  </a:cubicBezTo>
                  <a:cubicBezTo>
                    <a:pt x="2" y="17"/>
                    <a:pt x="1" y="16"/>
                    <a:pt x="1" y="16"/>
                  </a:cubicBezTo>
                  <a:cubicBezTo>
                    <a:pt x="1" y="16"/>
                    <a:pt x="0" y="15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0" y="1"/>
                    <a:pt x="11" y="1"/>
                    <a:pt x="11" y="1"/>
                  </a:cubicBezTo>
                  <a:cubicBezTo>
                    <a:pt x="12" y="2"/>
                    <a:pt x="12" y="2"/>
                    <a:pt x="12" y="3"/>
                  </a:cubicBezTo>
                  <a:cubicBezTo>
                    <a:pt x="13" y="3"/>
                    <a:pt x="13" y="4"/>
                    <a:pt x="13" y="5"/>
                  </a:cubicBezTo>
                  <a:cubicBezTo>
                    <a:pt x="13" y="7"/>
                    <a:pt x="12" y="8"/>
                    <a:pt x="11" y="9"/>
                  </a:cubicBezTo>
                  <a:cubicBezTo>
                    <a:pt x="10" y="10"/>
                    <a:pt x="9" y="10"/>
                    <a:pt x="7" y="10"/>
                  </a:cubicBezTo>
                  <a:close/>
                  <a:moveTo>
                    <a:pt x="6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7"/>
                    <a:pt x="9" y="7"/>
                    <a:pt x="9" y="6"/>
                  </a:cubicBezTo>
                  <a:cubicBezTo>
                    <a:pt x="9" y="6"/>
                    <a:pt x="9" y="6"/>
                    <a:pt x="9" y="5"/>
                  </a:cubicBezTo>
                  <a:cubicBezTo>
                    <a:pt x="9" y="4"/>
                    <a:pt x="9" y="4"/>
                    <a:pt x="9" y="3"/>
                  </a:cubicBezTo>
                  <a:cubicBezTo>
                    <a:pt x="8" y="3"/>
                    <a:pt x="7" y="3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34"/>
            <p:cNvSpPr>
              <a:spLocks/>
            </p:cNvSpPr>
            <p:nvPr/>
          </p:nvSpPr>
          <p:spPr bwMode="auto">
            <a:xfrm>
              <a:off x="1587343" y="1198211"/>
              <a:ext cx="55562" cy="74612"/>
            </a:xfrm>
            <a:custGeom>
              <a:avLst/>
              <a:gdLst>
                <a:gd name="T0" fmla="*/ 4 w 12"/>
                <a:gd name="T1" fmla="*/ 2 h 16"/>
                <a:gd name="T2" fmla="*/ 4 w 12"/>
                <a:gd name="T3" fmla="*/ 14 h 16"/>
                <a:gd name="T4" fmla="*/ 10 w 12"/>
                <a:gd name="T5" fmla="*/ 14 h 16"/>
                <a:gd name="T6" fmla="*/ 12 w 12"/>
                <a:gd name="T7" fmla="*/ 14 h 16"/>
                <a:gd name="T8" fmla="*/ 12 w 12"/>
                <a:gd name="T9" fmla="*/ 15 h 16"/>
                <a:gd name="T10" fmla="*/ 12 w 12"/>
                <a:gd name="T11" fmla="*/ 16 h 16"/>
                <a:gd name="T12" fmla="*/ 10 w 12"/>
                <a:gd name="T13" fmla="*/ 16 h 16"/>
                <a:gd name="T14" fmla="*/ 2 w 12"/>
                <a:gd name="T15" fmla="*/ 16 h 16"/>
                <a:gd name="T16" fmla="*/ 1 w 12"/>
                <a:gd name="T17" fmla="*/ 16 h 16"/>
                <a:gd name="T18" fmla="*/ 0 w 12"/>
                <a:gd name="T19" fmla="*/ 14 h 16"/>
                <a:gd name="T20" fmla="*/ 0 w 12"/>
                <a:gd name="T21" fmla="*/ 2 h 16"/>
                <a:gd name="T22" fmla="*/ 1 w 12"/>
                <a:gd name="T23" fmla="*/ 0 h 16"/>
                <a:gd name="T24" fmla="*/ 2 w 12"/>
                <a:gd name="T25" fmla="*/ 0 h 16"/>
                <a:gd name="T26" fmla="*/ 3 w 12"/>
                <a:gd name="T27" fmla="*/ 0 h 16"/>
                <a:gd name="T28" fmla="*/ 4 w 12"/>
                <a:gd name="T2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6">
                  <a:moveTo>
                    <a:pt x="4" y="2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1" y="14"/>
                    <a:pt x="11" y="14"/>
                    <a:pt x="12" y="14"/>
                  </a:cubicBezTo>
                  <a:cubicBezTo>
                    <a:pt x="12" y="14"/>
                    <a:pt x="12" y="15"/>
                    <a:pt x="12" y="15"/>
                  </a:cubicBezTo>
                  <a:cubicBezTo>
                    <a:pt x="12" y="15"/>
                    <a:pt x="12" y="16"/>
                    <a:pt x="12" y="16"/>
                  </a:cubicBezTo>
                  <a:cubicBezTo>
                    <a:pt x="11" y="16"/>
                    <a:pt x="11" y="16"/>
                    <a:pt x="10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1" y="16"/>
                    <a:pt x="1" y="16"/>
                  </a:cubicBezTo>
                  <a:cubicBezTo>
                    <a:pt x="1" y="15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4" y="1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35"/>
            <p:cNvSpPr>
              <a:spLocks/>
            </p:cNvSpPr>
            <p:nvPr/>
          </p:nvSpPr>
          <p:spPr bwMode="auto">
            <a:xfrm>
              <a:off x="1652430" y="1198211"/>
              <a:ext cx="61912" cy="74612"/>
            </a:xfrm>
            <a:custGeom>
              <a:avLst/>
              <a:gdLst>
                <a:gd name="T0" fmla="*/ 11 w 13"/>
                <a:gd name="T1" fmla="*/ 3 h 16"/>
                <a:gd name="T2" fmla="*/ 4 w 13"/>
                <a:gd name="T3" fmla="*/ 3 h 16"/>
                <a:gd name="T4" fmla="*/ 4 w 13"/>
                <a:gd name="T5" fmla="*/ 7 h 16"/>
                <a:gd name="T6" fmla="*/ 10 w 13"/>
                <a:gd name="T7" fmla="*/ 7 h 16"/>
                <a:gd name="T8" fmla="*/ 12 w 13"/>
                <a:gd name="T9" fmla="*/ 7 h 16"/>
                <a:gd name="T10" fmla="*/ 12 w 13"/>
                <a:gd name="T11" fmla="*/ 8 h 16"/>
                <a:gd name="T12" fmla="*/ 12 w 13"/>
                <a:gd name="T13" fmla="*/ 9 h 16"/>
                <a:gd name="T14" fmla="*/ 10 w 13"/>
                <a:gd name="T15" fmla="*/ 9 h 16"/>
                <a:gd name="T16" fmla="*/ 4 w 13"/>
                <a:gd name="T17" fmla="*/ 9 h 16"/>
                <a:gd name="T18" fmla="*/ 4 w 13"/>
                <a:gd name="T19" fmla="*/ 14 h 16"/>
                <a:gd name="T20" fmla="*/ 11 w 13"/>
                <a:gd name="T21" fmla="*/ 14 h 16"/>
                <a:gd name="T22" fmla="*/ 12 w 13"/>
                <a:gd name="T23" fmla="*/ 14 h 16"/>
                <a:gd name="T24" fmla="*/ 13 w 13"/>
                <a:gd name="T25" fmla="*/ 15 h 16"/>
                <a:gd name="T26" fmla="*/ 12 w 13"/>
                <a:gd name="T27" fmla="*/ 16 h 16"/>
                <a:gd name="T28" fmla="*/ 11 w 13"/>
                <a:gd name="T29" fmla="*/ 16 h 16"/>
                <a:gd name="T30" fmla="*/ 2 w 13"/>
                <a:gd name="T31" fmla="*/ 16 h 16"/>
                <a:gd name="T32" fmla="*/ 1 w 13"/>
                <a:gd name="T33" fmla="*/ 16 h 16"/>
                <a:gd name="T34" fmla="*/ 0 w 13"/>
                <a:gd name="T35" fmla="*/ 14 h 16"/>
                <a:gd name="T36" fmla="*/ 0 w 13"/>
                <a:gd name="T37" fmla="*/ 2 h 16"/>
                <a:gd name="T38" fmla="*/ 0 w 13"/>
                <a:gd name="T39" fmla="*/ 1 h 16"/>
                <a:gd name="T40" fmla="*/ 1 w 13"/>
                <a:gd name="T41" fmla="*/ 0 h 16"/>
                <a:gd name="T42" fmla="*/ 2 w 13"/>
                <a:gd name="T43" fmla="*/ 0 h 16"/>
                <a:gd name="T44" fmla="*/ 11 w 13"/>
                <a:gd name="T45" fmla="*/ 0 h 16"/>
                <a:gd name="T46" fmla="*/ 12 w 13"/>
                <a:gd name="T47" fmla="*/ 0 h 16"/>
                <a:gd name="T48" fmla="*/ 13 w 13"/>
                <a:gd name="T49" fmla="*/ 1 h 16"/>
                <a:gd name="T50" fmla="*/ 12 w 13"/>
                <a:gd name="T51" fmla="*/ 2 h 16"/>
                <a:gd name="T52" fmla="*/ 11 w 13"/>
                <a:gd name="T5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" h="16">
                  <a:moveTo>
                    <a:pt x="11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7"/>
                    <a:pt x="11" y="7"/>
                    <a:pt x="12" y="7"/>
                  </a:cubicBezTo>
                  <a:cubicBezTo>
                    <a:pt x="12" y="7"/>
                    <a:pt x="12" y="7"/>
                    <a:pt x="12" y="8"/>
                  </a:cubicBezTo>
                  <a:cubicBezTo>
                    <a:pt x="12" y="8"/>
                    <a:pt x="12" y="8"/>
                    <a:pt x="12" y="9"/>
                  </a:cubicBezTo>
                  <a:cubicBezTo>
                    <a:pt x="11" y="9"/>
                    <a:pt x="11" y="9"/>
                    <a:pt x="10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4"/>
                    <a:pt x="13" y="15"/>
                    <a:pt x="13" y="15"/>
                  </a:cubicBezTo>
                  <a:cubicBezTo>
                    <a:pt x="13" y="15"/>
                    <a:pt x="13" y="16"/>
                    <a:pt x="12" y="16"/>
                  </a:cubicBezTo>
                  <a:cubicBezTo>
                    <a:pt x="12" y="16"/>
                    <a:pt x="12" y="16"/>
                    <a:pt x="1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1" y="16"/>
                    <a:pt x="1" y="16"/>
                  </a:cubicBezTo>
                  <a:cubicBezTo>
                    <a:pt x="0" y="15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3" y="1"/>
                    <a:pt x="13" y="1"/>
                  </a:cubicBezTo>
                  <a:cubicBezTo>
                    <a:pt x="13" y="2"/>
                    <a:pt x="12" y="2"/>
                    <a:pt x="12" y="2"/>
                  </a:cubicBezTo>
                  <a:cubicBezTo>
                    <a:pt x="12" y="2"/>
                    <a:pt x="12" y="3"/>
                    <a:pt x="1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36"/>
            <p:cNvSpPr>
              <a:spLocks/>
            </p:cNvSpPr>
            <p:nvPr/>
          </p:nvSpPr>
          <p:spPr bwMode="auto">
            <a:xfrm>
              <a:off x="1746093" y="1198211"/>
              <a:ext cx="61912" cy="79375"/>
            </a:xfrm>
            <a:custGeom>
              <a:avLst/>
              <a:gdLst>
                <a:gd name="T0" fmla="*/ 12 w 13"/>
                <a:gd name="T1" fmla="*/ 3 h 17"/>
                <a:gd name="T2" fmla="*/ 8 w 13"/>
                <a:gd name="T3" fmla="*/ 3 h 17"/>
                <a:gd name="T4" fmla="*/ 8 w 13"/>
                <a:gd name="T5" fmla="*/ 15 h 17"/>
                <a:gd name="T6" fmla="*/ 8 w 13"/>
                <a:gd name="T7" fmla="*/ 16 h 17"/>
                <a:gd name="T8" fmla="*/ 6 w 13"/>
                <a:gd name="T9" fmla="*/ 17 h 17"/>
                <a:gd name="T10" fmla="*/ 5 w 13"/>
                <a:gd name="T11" fmla="*/ 16 h 17"/>
                <a:gd name="T12" fmla="*/ 5 w 13"/>
                <a:gd name="T13" fmla="*/ 15 h 17"/>
                <a:gd name="T14" fmla="*/ 5 w 13"/>
                <a:gd name="T15" fmla="*/ 3 h 17"/>
                <a:gd name="T16" fmla="*/ 1 w 13"/>
                <a:gd name="T17" fmla="*/ 3 h 17"/>
                <a:gd name="T18" fmla="*/ 0 w 13"/>
                <a:gd name="T19" fmla="*/ 2 h 17"/>
                <a:gd name="T20" fmla="*/ 0 w 13"/>
                <a:gd name="T21" fmla="*/ 1 h 17"/>
                <a:gd name="T22" fmla="*/ 0 w 13"/>
                <a:gd name="T23" fmla="*/ 0 h 17"/>
                <a:gd name="T24" fmla="*/ 1 w 13"/>
                <a:gd name="T25" fmla="*/ 0 h 17"/>
                <a:gd name="T26" fmla="*/ 12 w 13"/>
                <a:gd name="T27" fmla="*/ 0 h 17"/>
                <a:gd name="T28" fmla="*/ 13 w 13"/>
                <a:gd name="T29" fmla="*/ 0 h 17"/>
                <a:gd name="T30" fmla="*/ 13 w 13"/>
                <a:gd name="T31" fmla="*/ 1 h 17"/>
                <a:gd name="T32" fmla="*/ 13 w 13"/>
                <a:gd name="T33" fmla="*/ 2 h 17"/>
                <a:gd name="T34" fmla="*/ 12 w 13"/>
                <a:gd name="T35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" h="17">
                  <a:moveTo>
                    <a:pt x="12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7" y="16"/>
                    <a:pt x="7" y="17"/>
                    <a:pt x="6" y="17"/>
                  </a:cubicBezTo>
                  <a:cubicBezTo>
                    <a:pt x="6" y="17"/>
                    <a:pt x="6" y="16"/>
                    <a:pt x="5" y="16"/>
                  </a:cubicBezTo>
                  <a:cubicBezTo>
                    <a:pt x="5" y="16"/>
                    <a:pt x="5" y="15"/>
                    <a:pt x="5" y="15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2" y="3"/>
                    <a:pt x="1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37"/>
            <p:cNvSpPr>
              <a:spLocks/>
            </p:cNvSpPr>
            <p:nvPr/>
          </p:nvSpPr>
          <p:spPr bwMode="auto">
            <a:xfrm>
              <a:off x="1817530" y="1198211"/>
              <a:ext cx="60325" cy="74612"/>
            </a:xfrm>
            <a:custGeom>
              <a:avLst/>
              <a:gdLst>
                <a:gd name="T0" fmla="*/ 11 w 13"/>
                <a:gd name="T1" fmla="*/ 3 h 16"/>
                <a:gd name="T2" fmla="*/ 4 w 13"/>
                <a:gd name="T3" fmla="*/ 3 h 16"/>
                <a:gd name="T4" fmla="*/ 4 w 13"/>
                <a:gd name="T5" fmla="*/ 7 h 16"/>
                <a:gd name="T6" fmla="*/ 10 w 13"/>
                <a:gd name="T7" fmla="*/ 7 h 16"/>
                <a:gd name="T8" fmla="*/ 12 w 13"/>
                <a:gd name="T9" fmla="*/ 7 h 16"/>
                <a:gd name="T10" fmla="*/ 12 w 13"/>
                <a:gd name="T11" fmla="*/ 8 h 16"/>
                <a:gd name="T12" fmla="*/ 12 w 13"/>
                <a:gd name="T13" fmla="*/ 9 h 16"/>
                <a:gd name="T14" fmla="*/ 10 w 13"/>
                <a:gd name="T15" fmla="*/ 9 h 16"/>
                <a:gd name="T16" fmla="*/ 4 w 13"/>
                <a:gd name="T17" fmla="*/ 9 h 16"/>
                <a:gd name="T18" fmla="*/ 4 w 13"/>
                <a:gd name="T19" fmla="*/ 14 h 16"/>
                <a:gd name="T20" fmla="*/ 11 w 13"/>
                <a:gd name="T21" fmla="*/ 14 h 16"/>
                <a:gd name="T22" fmla="*/ 12 w 13"/>
                <a:gd name="T23" fmla="*/ 14 h 16"/>
                <a:gd name="T24" fmla="*/ 13 w 13"/>
                <a:gd name="T25" fmla="*/ 15 h 16"/>
                <a:gd name="T26" fmla="*/ 12 w 13"/>
                <a:gd name="T27" fmla="*/ 16 h 16"/>
                <a:gd name="T28" fmla="*/ 11 w 13"/>
                <a:gd name="T29" fmla="*/ 16 h 16"/>
                <a:gd name="T30" fmla="*/ 2 w 13"/>
                <a:gd name="T31" fmla="*/ 16 h 16"/>
                <a:gd name="T32" fmla="*/ 1 w 13"/>
                <a:gd name="T33" fmla="*/ 16 h 16"/>
                <a:gd name="T34" fmla="*/ 0 w 13"/>
                <a:gd name="T35" fmla="*/ 14 h 16"/>
                <a:gd name="T36" fmla="*/ 0 w 13"/>
                <a:gd name="T37" fmla="*/ 2 h 16"/>
                <a:gd name="T38" fmla="*/ 0 w 13"/>
                <a:gd name="T39" fmla="*/ 1 h 16"/>
                <a:gd name="T40" fmla="*/ 1 w 13"/>
                <a:gd name="T41" fmla="*/ 0 h 16"/>
                <a:gd name="T42" fmla="*/ 2 w 13"/>
                <a:gd name="T43" fmla="*/ 0 h 16"/>
                <a:gd name="T44" fmla="*/ 11 w 13"/>
                <a:gd name="T45" fmla="*/ 0 h 16"/>
                <a:gd name="T46" fmla="*/ 12 w 13"/>
                <a:gd name="T47" fmla="*/ 0 h 16"/>
                <a:gd name="T48" fmla="*/ 13 w 13"/>
                <a:gd name="T49" fmla="*/ 1 h 16"/>
                <a:gd name="T50" fmla="*/ 12 w 13"/>
                <a:gd name="T51" fmla="*/ 2 h 16"/>
                <a:gd name="T52" fmla="*/ 11 w 13"/>
                <a:gd name="T5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" h="16">
                  <a:moveTo>
                    <a:pt x="11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7"/>
                    <a:pt x="11" y="7"/>
                    <a:pt x="12" y="7"/>
                  </a:cubicBezTo>
                  <a:cubicBezTo>
                    <a:pt x="12" y="7"/>
                    <a:pt x="12" y="7"/>
                    <a:pt x="12" y="8"/>
                  </a:cubicBezTo>
                  <a:cubicBezTo>
                    <a:pt x="12" y="8"/>
                    <a:pt x="12" y="8"/>
                    <a:pt x="12" y="9"/>
                  </a:cubicBezTo>
                  <a:cubicBezTo>
                    <a:pt x="11" y="9"/>
                    <a:pt x="11" y="9"/>
                    <a:pt x="10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4"/>
                    <a:pt x="13" y="15"/>
                    <a:pt x="13" y="15"/>
                  </a:cubicBezTo>
                  <a:cubicBezTo>
                    <a:pt x="13" y="15"/>
                    <a:pt x="13" y="16"/>
                    <a:pt x="12" y="16"/>
                  </a:cubicBezTo>
                  <a:cubicBezTo>
                    <a:pt x="12" y="16"/>
                    <a:pt x="12" y="16"/>
                    <a:pt x="1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1" y="16"/>
                    <a:pt x="1" y="16"/>
                  </a:cubicBezTo>
                  <a:cubicBezTo>
                    <a:pt x="0" y="15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12" y="1"/>
                    <a:pt x="13" y="1"/>
                    <a:pt x="13" y="1"/>
                  </a:cubicBezTo>
                  <a:cubicBezTo>
                    <a:pt x="13" y="2"/>
                    <a:pt x="12" y="2"/>
                    <a:pt x="12" y="2"/>
                  </a:cubicBezTo>
                  <a:cubicBezTo>
                    <a:pt x="12" y="2"/>
                    <a:pt x="11" y="3"/>
                    <a:pt x="1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8"/>
            <p:cNvSpPr>
              <a:spLocks/>
            </p:cNvSpPr>
            <p:nvPr/>
          </p:nvSpPr>
          <p:spPr bwMode="auto">
            <a:xfrm>
              <a:off x="1882618" y="1198211"/>
              <a:ext cx="61912" cy="79375"/>
            </a:xfrm>
            <a:custGeom>
              <a:avLst/>
              <a:gdLst>
                <a:gd name="T0" fmla="*/ 1 w 13"/>
                <a:gd name="T1" fmla="*/ 13 h 17"/>
                <a:gd name="T2" fmla="*/ 4 w 13"/>
                <a:gd name="T3" fmla="*/ 8 h 17"/>
                <a:gd name="T4" fmla="*/ 1 w 13"/>
                <a:gd name="T5" fmla="*/ 3 h 17"/>
                <a:gd name="T6" fmla="*/ 1 w 13"/>
                <a:gd name="T7" fmla="*/ 2 h 17"/>
                <a:gd name="T8" fmla="*/ 1 w 13"/>
                <a:gd name="T9" fmla="*/ 1 h 17"/>
                <a:gd name="T10" fmla="*/ 1 w 13"/>
                <a:gd name="T11" fmla="*/ 0 h 17"/>
                <a:gd name="T12" fmla="*/ 2 w 13"/>
                <a:gd name="T13" fmla="*/ 0 h 17"/>
                <a:gd name="T14" fmla="*/ 3 w 13"/>
                <a:gd name="T15" fmla="*/ 0 h 17"/>
                <a:gd name="T16" fmla="*/ 4 w 13"/>
                <a:gd name="T17" fmla="*/ 2 h 17"/>
                <a:gd name="T18" fmla="*/ 7 w 13"/>
                <a:gd name="T19" fmla="*/ 6 h 17"/>
                <a:gd name="T20" fmla="*/ 9 w 13"/>
                <a:gd name="T21" fmla="*/ 2 h 17"/>
                <a:gd name="T22" fmla="*/ 10 w 13"/>
                <a:gd name="T23" fmla="*/ 1 h 17"/>
                <a:gd name="T24" fmla="*/ 10 w 13"/>
                <a:gd name="T25" fmla="*/ 0 h 17"/>
                <a:gd name="T26" fmla="*/ 11 w 13"/>
                <a:gd name="T27" fmla="*/ 0 h 17"/>
                <a:gd name="T28" fmla="*/ 11 w 13"/>
                <a:gd name="T29" fmla="*/ 0 h 17"/>
                <a:gd name="T30" fmla="*/ 12 w 13"/>
                <a:gd name="T31" fmla="*/ 0 h 17"/>
                <a:gd name="T32" fmla="*/ 13 w 13"/>
                <a:gd name="T33" fmla="*/ 1 h 17"/>
                <a:gd name="T34" fmla="*/ 12 w 13"/>
                <a:gd name="T35" fmla="*/ 3 h 17"/>
                <a:gd name="T36" fmla="*/ 9 w 13"/>
                <a:gd name="T37" fmla="*/ 8 h 17"/>
                <a:gd name="T38" fmla="*/ 12 w 13"/>
                <a:gd name="T39" fmla="*/ 13 h 17"/>
                <a:gd name="T40" fmla="*/ 13 w 13"/>
                <a:gd name="T41" fmla="*/ 14 h 17"/>
                <a:gd name="T42" fmla="*/ 13 w 13"/>
                <a:gd name="T43" fmla="*/ 15 h 17"/>
                <a:gd name="T44" fmla="*/ 13 w 13"/>
                <a:gd name="T45" fmla="*/ 16 h 17"/>
                <a:gd name="T46" fmla="*/ 12 w 13"/>
                <a:gd name="T47" fmla="*/ 16 h 17"/>
                <a:gd name="T48" fmla="*/ 11 w 13"/>
                <a:gd name="T49" fmla="*/ 17 h 17"/>
                <a:gd name="T50" fmla="*/ 11 w 13"/>
                <a:gd name="T51" fmla="*/ 16 h 17"/>
                <a:gd name="T52" fmla="*/ 10 w 13"/>
                <a:gd name="T53" fmla="*/ 16 h 17"/>
                <a:gd name="T54" fmla="*/ 9 w 13"/>
                <a:gd name="T55" fmla="*/ 15 h 17"/>
                <a:gd name="T56" fmla="*/ 6 w 13"/>
                <a:gd name="T57" fmla="*/ 10 h 17"/>
                <a:gd name="T58" fmla="*/ 3 w 13"/>
                <a:gd name="T59" fmla="*/ 15 h 17"/>
                <a:gd name="T60" fmla="*/ 3 w 13"/>
                <a:gd name="T61" fmla="*/ 16 h 17"/>
                <a:gd name="T62" fmla="*/ 3 w 13"/>
                <a:gd name="T63" fmla="*/ 16 h 17"/>
                <a:gd name="T64" fmla="*/ 2 w 13"/>
                <a:gd name="T65" fmla="*/ 16 h 17"/>
                <a:gd name="T66" fmla="*/ 1 w 13"/>
                <a:gd name="T67" fmla="*/ 17 h 17"/>
                <a:gd name="T68" fmla="*/ 0 w 13"/>
                <a:gd name="T69" fmla="*/ 16 h 17"/>
                <a:gd name="T70" fmla="*/ 0 w 13"/>
                <a:gd name="T71" fmla="*/ 15 h 17"/>
                <a:gd name="T72" fmla="*/ 1 w 13"/>
                <a:gd name="T73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" h="17">
                  <a:moveTo>
                    <a:pt x="1" y="13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10" y="1"/>
                    <a:pt x="10" y="1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3" y="1"/>
                    <a:pt x="13" y="1"/>
                  </a:cubicBezTo>
                  <a:cubicBezTo>
                    <a:pt x="13" y="1"/>
                    <a:pt x="12" y="2"/>
                    <a:pt x="12" y="3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3" y="14"/>
                    <a:pt x="13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6"/>
                    <a:pt x="13" y="16"/>
                  </a:cubicBezTo>
                  <a:cubicBezTo>
                    <a:pt x="13" y="16"/>
                    <a:pt x="12" y="16"/>
                    <a:pt x="12" y="16"/>
                  </a:cubicBezTo>
                  <a:cubicBezTo>
                    <a:pt x="12" y="16"/>
                    <a:pt x="12" y="17"/>
                    <a:pt x="11" y="17"/>
                  </a:cubicBezTo>
                  <a:cubicBezTo>
                    <a:pt x="11" y="17"/>
                    <a:pt x="11" y="16"/>
                    <a:pt x="11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5"/>
                    <a:pt x="9" y="15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7"/>
                    <a:pt x="2" y="17"/>
                    <a:pt x="1" y="17"/>
                  </a:cubicBezTo>
                  <a:cubicBezTo>
                    <a:pt x="1" y="17"/>
                    <a:pt x="1" y="16"/>
                    <a:pt x="0" y="16"/>
                  </a:cubicBezTo>
                  <a:cubicBezTo>
                    <a:pt x="0" y="16"/>
                    <a:pt x="0" y="16"/>
                    <a:pt x="0" y="15"/>
                  </a:cubicBezTo>
                  <a:cubicBezTo>
                    <a:pt x="0" y="15"/>
                    <a:pt x="0" y="14"/>
                    <a:pt x="1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9"/>
            <p:cNvSpPr>
              <a:spLocks/>
            </p:cNvSpPr>
            <p:nvPr/>
          </p:nvSpPr>
          <p:spPr bwMode="auto">
            <a:xfrm>
              <a:off x="1949293" y="1198211"/>
              <a:ext cx="60325" cy="79375"/>
            </a:xfrm>
            <a:custGeom>
              <a:avLst/>
              <a:gdLst>
                <a:gd name="T0" fmla="*/ 12 w 13"/>
                <a:gd name="T1" fmla="*/ 3 h 17"/>
                <a:gd name="T2" fmla="*/ 8 w 13"/>
                <a:gd name="T3" fmla="*/ 3 h 17"/>
                <a:gd name="T4" fmla="*/ 8 w 13"/>
                <a:gd name="T5" fmla="*/ 15 h 17"/>
                <a:gd name="T6" fmla="*/ 8 w 13"/>
                <a:gd name="T7" fmla="*/ 16 h 17"/>
                <a:gd name="T8" fmla="*/ 6 w 13"/>
                <a:gd name="T9" fmla="*/ 17 h 17"/>
                <a:gd name="T10" fmla="*/ 5 w 13"/>
                <a:gd name="T11" fmla="*/ 16 h 17"/>
                <a:gd name="T12" fmla="*/ 5 w 13"/>
                <a:gd name="T13" fmla="*/ 15 h 17"/>
                <a:gd name="T14" fmla="*/ 5 w 13"/>
                <a:gd name="T15" fmla="*/ 3 h 17"/>
                <a:gd name="T16" fmla="*/ 1 w 13"/>
                <a:gd name="T17" fmla="*/ 3 h 17"/>
                <a:gd name="T18" fmla="*/ 0 w 13"/>
                <a:gd name="T19" fmla="*/ 2 h 17"/>
                <a:gd name="T20" fmla="*/ 0 w 13"/>
                <a:gd name="T21" fmla="*/ 1 h 17"/>
                <a:gd name="T22" fmla="*/ 0 w 13"/>
                <a:gd name="T23" fmla="*/ 0 h 17"/>
                <a:gd name="T24" fmla="*/ 1 w 13"/>
                <a:gd name="T25" fmla="*/ 0 h 17"/>
                <a:gd name="T26" fmla="*/ 12 w 13"/>
                <a:gd name="T27" fmla="*/ 0 h 17"/>
                <a:gd name="T28" fmla="*/ 13 w 13"/>
                <a:gd name="T29" fmla="*/ 0 h 17"/>
                <a:gd name="T30" fmla="*/ 13 w 13"/>
                <a:gd name="T31" fmla="*/ 1 h 17"/>
                <a:gd name="T32" fmla="*/ 13 w 13"/>
                <a:gd name="T33" fmla="*/ 2 h 17"/>
                <a:gd name="T34" fmla="*/ 12 w 13"/>
                <a:gd name="T35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" h="17">
                  <a:moveTo>
                    <a:pt x="12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7" y="16"/>
                    <a:pt x="7" y="17"/>
                    <a:pt x="6" y="17"/>
                  </a:cubicBezTo>
                  <a:cubicBezTo>
                    <a:pt x="6" y="17"/>
                    <a:pt x="6" y="16"/>
                    <a:pt x="5" y="16"/>
                  </a:cubicBezTo>
                  <a:cubicBezTo>
                    <a:pt x="5" y="16"/>
                    <a:pt x="5" y="15"/>
                    <a:pt x="5" y="15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2" y="3"/>
                    <a:pt x="1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40"/>
            <p:cNvSpPr>
              <a:spLocks noEditPoints="1"/>
            </p:cNvSpPr>
            <p:nvPr/>
          </p:nvSpPr>
          <p:spPr bwMode="auto">
            <a:xfrm>
              <a:off x="1323818" y="1812574"/>
              <a:ext cx="55562" cy="76200"/>
            </a:xfrm>
            <a:custGeom>
              <a:avLst/>
              <a:gdLst>
                <a:gd name="T0" fmla="*/ 6 w 12"/>
                <a:gd name="T1" fmla="*/ 10 h 16"/>
                <a:gd name="T2" fmla="*/ 3 w 12"/>
                <a:gd name="T3" fmla="*/ 10 h 16"/>
                <a:gd name="T4" fmla="*/ 3 w 12"/>
                <a:gd name="T5" fmla="*/ 14 h 16"/>
                <a:gd name="T6" fmla="*/ 2 w 12"/>
                <a:gd name="T7" fmla="*/ 16 h 16"/>
                <a:gd name="T8" fmla="*/ 1 w 12"/>
                <a:gd name="T9" fmla="*/ 16 h 16"/>
                <a:gd name="T10" fmla="*/ 0 w 12"/>
                <a:gd name="T11" fmla="*/ 16 h 16"/>
                <a:gd name="T12" fmla="*/ 0 w 12"/>
                <a:gd name="T13" fmla="*/ 14 h 16"/>
                <a:gd name="T14" fmla="*/ 0 w 12"/>
                <a:gd name="T15" fmla="*/ 2 h 16"/>
                <a:gd name="T16" fmla="*/ 0 w 12"/>
                <a:gd name="T17" fmla="*/ 0 h 16"/>
                <a:gd name="T18" fmla="*/ 2 w 12"/>
                <a:gd name="T19" fmla="*/ 0 h 16"/>
                <a:gd name="T20" fmla="*/ 6 w 12"/>
                <a:gd name="T21" fmla="*/ 0 h 16"/>
                <a:gd name="T22" fmla="*/ 9 w 12"/>
                <a:gd name="T23" fmla="*/ 0 h 16"/>
                <a:gd name="T24" fmla="*/ 11 w 12"/>
                <a:gd name="T25" fmla="*/ 1 h 16"/>
                <a:gd name="T26" fmla="*/ 12 w 12"/>
                <a:gd name="T27" fmla="*/ 3 h 16"/>
                <a:gd name="T28" fmla="*/ 12 w 12"/>
                <a:gd name="T29" fmla="*/ 5 h 16"/>
                <a:gd name="T30" fmla="*/ 10 w 12"/>
                <a:gd name="T31" fmla="*/ 9 h 16"/>
                <a:gd name="T32" fmla="*/ 6 w 12"/>
                <a:gd name="T33" fmla="*/ 10 h 16"/>
                <a:gd name="T34" fmla="*/ 5 w 12"/>
                <a:gd name="T35" fmla="*/ 2 h 16"/>
                <a:gd name="T36" fmla="*/ 3 w 12"/>
                <a:gd name="T37" fmla="*/ 2 h 16"/>
                <a:gd name="T38" fmla="*/ 3 w 12"/>
                <a:gd name="T39" fmla="*/ 7 h 16"/>
                <a:gd name="T40" fmla="*/ 5 w 12"/>
                <a:gd name="T41" fmla="*/ 7 h 16"/>
                <a:gd name="T42" fmla="*/ 7 w 12"/>
                <a:gd name="T43" fmla="*/ 7 h 16"/>
                <a:gd name="T44" fmla="*/ 8 w 12"/>
                <a:gd name="T45" fmla="*/ 6 h 16"/>
                <a:gd name="T46" fmla="*/ 9 w 12"/>
                <a:gd name="T47" fmla="*/ 5 h 16"/>
                <a:gd name="T48" fmla="*/ 8 w 12"/>
                <a:gd name="T49" fmla="*/ 3 h 16"/>
                <a:gd name="T50" fmla="*/ 5 w 12"/>
                <a:gd name="T51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" h="16">
                  <a:moveTo>
                    <a:pt x="6" y="10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3" y="16"/>
                    <a:pt x="2" y="16"/>
                  </a:cubicBezTo>
                  <a:cubicBezTo>
                    <a:pt x="2" y="16"/>
                    <a:pt x="2" y="16"/>
                    <a:pt x="1" y="16"/>
                  </a:cubicBezTo>
                  <a:cubicBezTo>
                    <a:pt x="1" y="16"/>
                    <a:pt x="0" y="16"/>
                    <a:pt x="0" y="16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1" y="2"/>
                    <a:pt x="11" y="2"/>
                    <a:pt x="12" y="3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12" y="6"/>
                    <a:pt x="12" y="8"/>
                    <a:pt x="10" y="9"/>
                  </a:cubicBezTo>
                  <a:cubicBezTo>
                    <a:pt x="9" y="9"/>
                    <a:pt x="8" y="10"/>
                    <a:pt x="6" y="10"/>
                  </a:cubicBezTo>
                  <a:close/>
                  <a:moveTo>
                    <a:pt x="5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8" y="7"/>
                    <a:pt x="8" y="7"/>
                    <a:pt x="8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8" y="4"/>
                    <a:pt x="8" y="3"/>
                  </a:cubicBezTo>
                  <a:cubicBezTo>
                    <a:pt x="8" y="3"/>
                    <a:pt x="7" y="2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41"/>
            <p:cNvSpPr>
              <a:spLocks/>
            </p:cNvSpPr>
            <p:nvPr/>
          </p:nvSpPr>
          <p:spPr bwMode="auto">
            <a:xfrm>
              <a:off x="1393668" y="1812574"/>
              <a:ext cx="61912" cy="76200"/>
            </a:xfrm>
            <a:custGeom>
              <a:avLst/>
              <a:gdLst>
                <a:gd name="T0" fmla="*/ 0 w 13"/>
                <a:gd name="T1" fmla="*/ 9 h 16"/>
                <a:gd name="T2" fmla="*/ 0 w 13"/>
                <a:gd name="T3" fmla="*/ 2 h 16"/>
                <a:gd name="T4" fmla="*/ 0 w 13"/>
                <a:gd name="T5" fmla="*/ 0 h 16"/>
                <a:gd name="T6" fmla="*/ 1 w 13"/>
                <a:gd name="T7" fmla="*/ 0 h 16"/>
                <a:gd name="T8" fmla="*/ 3 w 13"/>
                <a:gd name="T9" fmla="*/ 0 h 16"/>
                <a:gd name="T10" fmla="*/ 3 w 13"/>
                <a:gd name="T11" fmla="*/ 2 h 16"/>
                <a:gd name="T12" fmla="*/ 3 w 13"/>
                <a:gd name="T13" fmla="*/ 10 h 16"/>
                <a:gd name="T14" fmla="*/ 3 w 13"/>
                <a:gd name="T15" fmla="*/ 12 h 16"/>
                <a:gd name="T16" fmla="*/ 4 w 13"/>
                <a:gd name="T17" fmla="*/ 13 h 16"/>
                <a:gd name="T18" fmla="*/ 7 w 13"/>
                <a:gd name="T19" fmla="*/ 14 h 16"/>
                <a:gd name="T20" fmla="*/ 9 w 13"/>
                <a:gd name="T21" fmla="*/ 13 h 16"/>
                <a:gd name="T22" fmla="*/ 10 w 13"/>
                <a:gd name="T23" fmla="*/ 10 h 16"/>
                <a:gd name="T24" fmla="*/ 10 w 13"/>
                <a:gd name="T25" fmla="*/ 2 h 16"/>
                <a:gd name="T26" fmla="*/ 11 w 13"/>
                <a:gd name="T27" fmla="*/ 0 h 16"/>
                <a:gd name="T28" fmla="*/ 12 w 13"/>
                <a:gd name="T29" fmla="*/ 0 h 16"/>
                <a:gd name="T30" fmla="*/ 13 w 13"/>
                <a:gd name="T31" fmla="*/ 0 h 16"/>
                <a:gd name="T32" fmla="*/ 13 w 13"/>
                <a:gd name="T33" fmla="*/ 2 h 16"/>
                <a:gd name="T34" fmla="*/ 13 w 13"/>
                <a:gd name="T35" fmla="*/ 9 h 16"/>
                <a:gd name="T36" fmla="*/ 13 w 13"/>
                <a:gd name="T37" fmla="*/ 13 h 16"/>
                <a:gd name="T38" fmla="*/ 12 w 13"/>
                <a:gd name="T39" fmla="*/ 15 h 16"/>
                <a:gd name="T40" fmla="*/ 10 w 13"/>
                <a:gd name="T41" fmla="*/ 16 h 16"/>
                <a:gd name="T42" fmla="*/ 7 w 13"/>
                <a:gd name="T43" fmla="*/ 16 h 16"/>
                <a:gd name="T44" fmla="*/ 4 w 13"/>
                <a:gd name="T45" fmla="*/ 16 h 16"/>
                <a:gd name="T46" fmla="*/ 1 w 13"/>
                <a:gd name="T47" fmla="*/ 15 h 16"/>
                <a:gd name="T48" fmla="*/ 0 w 13"/>
                <a:gd name="T49" fmla="*/ 13 h 16"/>
                <a:gd name="T50" fmla="*/ 0 w 13"/>
                <a:gd name="T51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" h="16">
                  <a:moveTo>
                    <a:pt x="0" y="9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1"/>
                    <a:pt x="3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5" y="14"/>
                    <a:pt x="6" y="14"/>
                    <a:pt x="7" y="14"/>
                  </a:cubicBezTo>
                  <a:cubicBezTo>
                    <a:pt x="8" y="14"/>
                    <a:pt x="9" y="13"/>
                    <a:pt x="9" y="13"/>
                  </a:cubicBezTo>
                  <a:cubicBezTo>
                    <a:pt x="10" y="12"/>
                    <a:pt x="10" y="11"/>
                    <a:pt x="10" y="1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0"/>
                    <a:pt x="11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3" y="0"/>
                    <a:pt x="13" y="1"/>
                    <a:pt x="13" y="2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11"/>
                    <a:pt x="13" y="12"/>
                    <a:pt x="13" y="13"/>
                  </a:cubicBezTo>
                  <a:cubicBezTo>
                    <a:pt x="13" y="13"/>
                    <a:pt x="12" y="14"/>
                    <a:pt x="12" y="15"/>
                  </a:cubicBezTo>
                  <a:cubicBezTo>
                    <a:pt x="11" y="15"/>
                    <a:pt x="10" y="16"/>
                    <a:pt x="10" y="16"/>
                  </a:cubicBezTo>
                  <a:cubicBezTo>
                    <a:pt x="9" y="16"/>
                    <a:pt x="8" y="16"/>
                    <a:pt x="7" y="16"/>
                  </a:cubicBezTo>
                  <a:cubicBezTo>
                    <a:pt x="6" y="16"/>
                    <a:pt x="5" y="16"/>
                    <a:pt x="4" y="16"/>
                  </a:cubicBezTo>
                  <a:cubicBezTo>
                    <a:pt x="3" y="16"/>
                    <a:pt x="2" y="15"/>
                    <a:pt x="1" y="15"/>
                  </a:cubicBezTo>
                  <a:cubicBezTo>
                    <a:pt x="1" y="14"/>
                    <a:pt x="0" y="13"/>
                    <a:pt x="0" y="13"/>
                  </a:cubicBezTo>
                  <a:cubicBezTo>
                    <a:pt x="0" y="12"/>
                    <a:pt x="0" y="11"/>
                    <a:pt x="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42"/>
            <p:cNvSpPr>
              <a:spLocks/>
            </p:cNvSpPr>
            <p:nvPr/>
          </p:nvSpPr>
          <p:spPr bwMode="auto">
            <a:xfrm>
              <a:off x="1465105" y="1812574"/>
              <a:ext cx="65087" cy="76200"/>
            </a:xfrm>
            <a:custGeom>
              <a:avLst/>
              <a:gdLst>
                <a:gd name="T0" fmla="*/ 13 w 14"/>
                <a:gd name="T1" fmla="*/ 3 h 16"/>
                <a:gd name="T2" fmla="*/ 9 w 14"/>
                <a:gd name="T3" fmla="*/ 3 h 16"/>
                <a:gd name="T4" fmla="*/ 9 w 14"/>
                <a:gd name="T5" fmla="*/ 14 h 16"/>
                <a:gd name="T6" fmla="*/ 9 w 14"/>
                <a:gd name="T7" fmla="*/ 16 h 16"/>
                <a:gd name="T8" fmla="*/ 7 w 14"/>
                <a:gd name="T9" fmla="*/ 16 h 16"/>
                <a:gd name="T10" fmla="*/ 6 w 14"/>
                <a:gd name="T11" fmla="*/ 16 h 16"/>
                <a:gd name="T12" fmla="*/ 6 w 14"/>
                <a:gd name="T13" fmla="*/ 14 h 16"/>
                <a:gd name="T14" fmla="*/ 6 w 14"/>
                <a:gd name="T15" fmla="*/ 3 h 16"/>
                <a:gd name="T16" fmla="*/ 2 w 14"/>
                <a:gd name="T17" fmla="*/ 3 h 16"/>
                <a:gd name="T18" fmla="*/ 1 w 14"/>
                <a:gd name="T19" fmla="*/ 2 h 16"/>
                <a:gd name="T20" fmla="*/ 0 w 14"/>
                <a:gd name="T21" fmla="*/ 1 h 16"/>
                <a:gd name="T22" fmla="*/ 1 w 14"/>
                <a:gd name="T23" fmla="*/ 0 h 16"/>
                <a:gd name="T24" fmla="*/ 2 w 14"/>
                <a:gd name="T25" fmla="*/ 0 h 16"/>
                <a:gd name="T26" fmla="*/ 13 w 14"/>
                <a:gd name="T27" fmla="*/ 0 h 16"/>
                <a:gd name="T28" fmla="*/ 14 w 14"/>
                <a:gd name="T29" fmla="*/ 0 h 16"/>
                <a:gd name="T30" fmla="*/ 14 w 14"/>
                <a:gd name="T31" fmla="*/ 1 h 16"/>
                <a:gd name="T32" fmla="*/ 14 w 14"/>
                <a:gd name="T33" fmla="*/ 2 h 16"/>
                <a:gd name="T34" fmla="*/ 13 w 14"/>
                <a:gd name="T3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16">
                  <a:moveTo>
                    <a:pt x="1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6"/>
                    <a:pt x="9" y="16"/>
                  </a:cubicBezTo>
                  <a:cubicBezTo>
                    <a:pt x="8" y="16"/>
                    <a:pt x="8" y="16"/>
                    <a:pt x="7" y="16"/>
                  </a:cubicBezTo>
                  <a:cubicBezTo>
                    <a:pt x="7" y="16"/>
                    <a:pt x="6" y="16"/>
                    <a:pt x="6" y="16"/>
                  </a:cubicBezTo>
                  <a:cubicBezTo>
                    <a:pt x="6" y="16"/>
                    <a:pt x="6" y="15"/>
                    <a:pt x="6" y="1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3"/>
                    <a:pt x="13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43"/>
            <p:cNvSpPr>
              <a:spLocks/>
            </p:cNvSpPr>
            <p:nvPr/>
          </p:nvSpPr>
          <p:spPr bwMode="auto">
            <a:xfrm>
              <a:off x="1563530" y="1812574"/>
              <a:ext cx="60325" cy="76200"/>
            </a:xfrm>
            <a:custGeom>
              <a:avLst/>
              <a:gdLst>
                <a:gd name="T0" fmla="*/ 5 w 13"/>
                <a:gd name="T1" fmla="*/ 14 h 16"/>
                <a:gd name="T2" fmla="*/ 5 w 13"/>
                <a:gd name="T3" fmla="*/ 9 h 16"/>
                <a:gd name="T4" fmla="*/ 1 w 13"/>
                <a:gd name="T5" fmla="*/ 3 h 16"/>
                <a:gd name="T6" fmla="*/ 0 w 13"/>
                <a:gd name="T7" fmla="*/ 2 h 16"/>
                <a:gd name="T8" fmla="*/ 0 w 13"/>
                <a:gd name="T9" fmla="*/ 1 h 16"/>
                <a:gd name="T10" fmla="*/ 0 w 13"/>
                <a:gd name="T11" fmla="*/ 0 h 16"/>
                <a:gd name="T12" fmla="*/ 1 w 13"/>
                <a:gd name="T13" fmla="*/ 0 h 16"/>
                <a:gd name="T14" fmla="*/ 2 w 13"/>
                <a:gd name="T15" fmla="*/ 0 h 16"/>
                <a:gd name="T16" fmla="*/ 3 w 13"/>
                <a:gd name="T17" fmla="*/ 2 h 16"/>
                <a:gd name="T18" fmla="*/ 6 w 13"/>
                <a:gd name="T19" fmla="*/ 6 h 16"/>
                <a:gd name="T20" fmla="*/ 9 w 13"/>
                <a:gd name="T21" fmla="*/ 2 h 16"/>
                <a:gd name="T22" fmla="*/ 10 w 13"/>
                <a:gd name="T23" fmla="*/ 1 h 16"/>
                <a:gd name="T24" fmla="*/ 10 w 13"/>
                <a:gd name="T25" fmla="*/ 0 h 16"/>
                <a:gd name="T26" fmla="*/ 11 w 13"/>
                <a:gd name="T27" fmla="*/ 0 h 16"/>
                <a:gd name="T28" fmla="*/ 11 w 13"/>
                <a:gd name="T29" fmla="*/ 0 h 16"/>
                <a:gd name="T30" fmla="*/ 12 w 13"/>
                <a:gd name="T31" fmla="*/ 0 h 16"/>
                <a:gd name="T32" fmla="*/ 13 w 13"/>
                <a:gd name="T33" fmla="*/ 1 h 16"/>
                <a:gd name="T34" fmla="*/ 13 w 13"/>
                <a:gd name="T35" fmla="*/ 2 h 16"/>
                <a:gd name="T36" fmla="*/ 12 w 13"/>
                <a:gd name="T37" fmla="*/ 3 h 16"/>
                <a:gd name="T38" fmla="*/ 8 w 13"/>
                <a:gd name="T39" fmla="*/ 9 h 16"/>
                <a:gd name="T40" fmla="*/ 8 w 13"/>
                <a:gd name="T41" fmla="*/ 14 h 16"/>
                <a:gd name="T42" fmla="*/ 7 w 13"/>
                <a:gd name="T43" fmla="*/ 16 h 16"/>
                <a:gd name="T44" fmla="*/ 6 w 13"/>
                <a:gd name="T45" fmla="*/ 16 h 16"/>
                <a:gd name="T46" fmla="*/ 5 w 13"/>
                <a:gd name="T47" fmla="*/ 16 h 16"/>
                <a:gd name="T48" fmla="*/ 5 w 13"/>
                <a:gd name="T4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" h="16">
                  <a:moveTo>
                    <a:pt x="5" y="14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1"/>
                    <a:pt x="3" y="2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1"/>
                    <a:pt x="13" y="1"/>
                  </a:cubicBezTo>
                  <a:cubicBezTo>
                    <a:pt x="13" y="1"/>
                    <a:pt x="13" y="2"/>
                    <a:pt x="13" y="2"/>
                  </a:cubicBezTo>
                  <a:cubicBezTo>
                    <a:pt x="12" y="2"/>
                    <a:pt x="12" y="2"/>
                    <a:pt x="12" y="3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8" y="16"/>
                    <a:pt x="7" y="16"/>
                  </a:cubicBezTo>
                  <a:cubicBezTo>
                    <a:pt x="7" y="16"/>
                    <a:pt x="7" y="16"/>
                    <a:pt x="6" y="16"/>
                  </a:cubicBezTo>
                  <a:cubicBezTo>
                    <a:pt x="6" y="16"/>
                    <a:pt x="5" y="16"/>
                    <a:pt x="5" y="16"/>
                  </a:cubicBezTo>
                  <a:cubicBezTo>
                    <a:pt x="5" y="16"/>
                    <a:pt x="5" y="15"/>
                    <a:pt x="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44"/>
            <p:cNvSpPr>
              <a:spLocks noEditPoints="1"/>
            </p:cNvSpPr>
            <p:nvPr/>
          </p:nvSpPr>
          <p:spPr bwMode="auto">
            <a:xfrm>
              <a:off x="1628618" y="1812574"/>
              <a:ext cx="76200" cy="76200"/>
            </a:xfrm>
            <a:custGeom>
              <a:avLst/>
              <a:gdLst>
                <a:gd name="T0" fmla="*/ 8 w 16"/>
                <a:gd name="T1" fmla="*/ 0 h 16"/>
                <a:gd name="T2" fmla="*/ 12 w 16"/>
                <a:gd name="T3" fmla="*/ 1 h 16"/>
                <a:gd name="T4" fmla="*/ 15 w 16"/>
                <a:gd name="T5" fmla="*/ 4 h 16"/>
                <a:gd name="T6" fmla="*/ 16 w 16"/>
                <a:gd name="T7" fmla="*/ 8 h 16"/>
                <a:gd name="T8" fmla="*/ 16 w 16"/>
                <a:gd name="T9" fmla="*/ 11 h 16"/>
                <a:gd name="T10" fmla="*/ 14 w 16"/>
                <a:gd name="T11" fmla="*/ 14 h 16"/>
                <a:gd name="T12" fmla="*/ 11 w 16"/>
                <a:gd name="T13" fmla="*/ 16 h 16"/>
                <a:gd name="T14" fmla="*/ 8 w 16"/>
                <a:gd name="T15" fmla="*/ 16 h 16"/>
                <a:gd name="T16" fmla="*/ 5 w 16"/>
                <a:gd name="T17" fmla="*/ 16 h 16"/>
                <a:gd name="T18" fmla="*/ 2 w 16"/>
                <a:gd name="T19" fmla="*/ 14 h 16"/>
                <a:gd name="T20" fmla="*/ 1 w 16"/>
                <a:gd name="T21" fmla="*/ 11 h 16"/>
                <a:gd name="T22" fmla="*/ 0 w 16"/>
                <a:gd name="T23" fmla="*/ 8 h 16"/>
                <a:gd name="T24" fmla="*/ 1 w 16"/>
                <a:gd name="T25" fmla="*/ 5 h 16"/>
                <a:gd name="T26" fmla="*/ 2 w 16"/>
                <a:gd name="T27" fmla="*/ 2 h 16"/>
                <a:gd name="T28" fmla="*/ 5 w 16"/>
                <a:gd name="T29" fmla="*/ 0 h 16"/>
                <a:gd name="T30" fmla="*/ 8 w 16"/>
                <a:gd name="T31" fmla="*/ 0 h 16"/>
                <a:gd name="T32" fmla="*/ 13 w 16"/>
                <a:gd name="T33" fmla="*/ 8 h 16"/>
                <a:gd name="T34" fmla="*/ 12 w 16"/>
                <a:gd name="T35" fmla="*/ 5 h 16"/>
                <a:gd name="T36" fmla="*/ 10 w 16"/>
                <a:gd name="T37" fmla="*/ 3 h 16"/>
                <a:gd name="T38" fmla="*/ 8 w 16"/>
                <a:gd name="T39" fmla="*/ 2 h 16"/>
                <a:gd name="T40" fmla="*/ 6 w 16"/>
                <a:gd name="T41" fmla="*/ 3 h 16"/>
                <a:gd name="T42" fmla="*/ 5 w 16"/>
                <a:gd name="T43" fmla="*/ 4 h 16"/>
                <a:gd name="T44" fmla="*/ 4 w 16"/>
                <a:gd name="T45" fmla="*/ 5 h 16"/>
                <a:gd name="T46" fmla="*/ 3 w 16"/>
                <a:gd name="T47" fmla="*/ 8 h 16"/>
                <a:gd name="T48" fmla="*/ 4 w 16"/>
                <a:gd name="T49" fmla="*/ 10 h 16"/>
                <a:gd name="T50" fmla="*/ 5 w 16"/>
                <a:gd name="T51" fmla="*/ 12 h 16"/>
                <a:gd name="T52" fmla="*/ 6 w 16"/>
                <a:gd name="T53" fmla="*/ 13 h 16"/>
                <a:gd name="T54" fmla="*/ 8 w 16"/>
                <a:gd name="T55" fmla="*/ 14 h 16"/>
                <a:gd name="T56" fmla="*/ 10 w 16"/>
                <a:gd name="T57" fmla="*/ 13 h 16"/>
                <a:gd name="T58" fmla="*/ 12 w 16"/>
                <a:gd name="T59" fmla="*/ 11 h 16"/>
                <a:gd name="T60" fmla="*/ 13 w 16"/>
                <a:gd name="T61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" h="16">
                  <a:moveTo>
                    <a:pt x="8" y="0"/>
                  </a:moveTo>
                  <a:cubicBezTo>
                    <a:pt x="10" y="0"/>
                    <a:pt x="11" y="0"/>
                    <a:pt x="12" y="1"/>
                  </a:cubicBezTo>
                  <a:cubicBezTo>
                    <a:pt x="14" y="1"/>
                    <a:pt x="14" y="2"/>
                    <a:pt x="15" y="4"/>
                  </a:cubicBezTo>
                  <a:cubicBezTo>
                    <a:pt x="16" y="5"/>
                    <a:pt x="16" y="6"/>
                    <a:pt x="16" y="8"/>
                  </a:cubicBezTo>
                  <a:cubicBezTo>
                    <a:pt x="16" y="9"/>
                    <a:pt x="16" y="10"/>
                    <a:pt x="16" y="11"/>
                  </a:cubicBezTo>
                  <a:cubicBezTo>
                    <a:pt x="15" y="12"/>
                    <a:pt x="15" y="13"/>
                    <a:pt x="14" y="14"/>
                  </a:cubicBezTo>
                  <a:cubicBezTo>
                    <a:pt x="13" y="15"/>
                    <a:pt x="12" y="15"/>
                    <a:pt x="11" y="16"/>
                  </a:cubicBezTo>
                  <a:cubicBezTo>
                    <a:pt x="10" y="16"/>
                    <a:pt x="9" y="16"/>
                    <a:pt x="8" y="16"/>
                  </a:cubicBezTo>
                  <a:cubicBezTo>
                    <a:pt x="7" y="16"/>
                    <a:pt x="6" y="16"/>
                    <a:pt x="5" y="16"/>
                  </a:cubicBezTo>
                  <a:cubicBezTo>
                    <a:pt x="4" y="15"/>
                    <a:pt x="3" y="15"/>
                    <a:pt x="2" y="14"/>
                  </a:cubicBezTo>
                  <a:cubicBezTo>
                    <a:pt x="1" y="13"/>
                    <a:pt x="1" y="12"/>
                    <a:pt x="1" y="11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3" y="1"/>
                    <a:pt x="4" y="1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lose/>
                  <a:moveTo>
                    <a:pt x="13" y="8"/>
                  </a:moveTo>
                  <a:cubicBezTo>
                    <a:pt x="13" y="7"/>
                    <a:pt x="13" y="6"/>
                    <a:pt x="12" y="5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7" y="2"/>
                    <a:pt x="7" y="2"/>
                    <a:pt x="6" y="3"/>
                  </a:cubicBezTo>
                  <a:cubicBezTo>
                    <a:pt x="6" y="3"/>
                    <a:pt x="5" y="3"/>
                    <a:pt x="5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4" y="6"/>
                    <a:pt x="3" y="7"/>
                    <a:pt x="3" y="8"/>
                  </a:cubicBezTo>
                  <a:cubicBezTo>
                    <a:pt x="3" y="9"/>
                    <a:pt x="4" y="10"/>
                    <a:pt x="4" y="10"/>
                  </a:cubicBezTo>
                  <a:cubicBezTo>
                    <a:pt x="4" y="11"/>
                    <a:pt x="4" y="12"/>
                    <a:pt x="5" y="12"/>
                  </a:cubicBezTo>
                  <a:cubicBezTo>
                    <a:pt x="5" y="13"/>
                    <a:pt x="6" y="13"/>
                    <a:pt x="6" y="13"/>
                  </a:cubicBezTo>
                  <a:cubicBezTo>
                    <a:pt x="7" y="14"/>
                    <a:pt x="7" y="14"/>
                    <a:pt x="8" y="14"/>
                  </a:cubicBezTo>
                  <a:cubicBezTo>
                    <a:pt x="9" y="14"/>
                    <a:pt x="10" y="14"/>
                    <a:pt x="10" y="13"/>
                  </a:cubicBezTo>
                  <a:cubicBezTo>
                    <a:pt x="11" y="13"/>
                    <a:pt x="12" y="12"/>
                    <a:pt x="12" y="11"/>
                  </a:cubicBezTo>
                  <a:cubicBezTo>
                    <a:pt x="12" y="10"/>
                    <a:pt x="13" y="9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45"/>
            <p:cNvSpPr>
              <a:spLocks/>
            </p:cNvSpPr>
            <p:nvPr/>
          </p:nvSpPr>
          <p:spPr bwMode="auto">
            <a:xfrm>
              <a:off x="1719105" y="1812574"/>
              <a:ext cx="60325" cy="76200"/>
            </a:xfrm>
            <a:custGeom>
              <a:avLst/>
              <a:gdLst>
                <a:gd name="T0" fmla="*/ 0 w 13"/>
                <a:gd name="T1" fmla="*/ 9 h 16"/>
                <a:gd name="T2" fmla="*/ 0 w 13"/>
                <a:gd name="T3" fmla="*/ 2 h 16"/>
                <a:gd name="T4" fmla="*/ 0 w 13"/>
                <a:gd name="T5" fmla="*/ 0 h 16"/>
                <a:gd name="T6" fmla="*/ 1 w 13"/>
                <a:gd name="T7" fmla="*/ 0 h 16"/>
                <a:gd name="T8" fmla="*/ 3 w 13"/>
                <a:gd name="T9" fmla="*/ 0 h 16"/>
                <a:gd name="T10" fmla="*/ 3 w 13"/>
                <a:gd name="T11" fmla="*/ 2 h 16"/>
                <a:gd name="T12" fmla="*/ 3 w 13"/>
                <a:gd name="T13" fmla="*/ 10 h 16"/>
                <a:gd name="T14" fmla="*/ 3 w 13"/>
                <a:gd name="T15" fmla="*/ 12 h 16"/>
                <a:gd name="T16" fmla="*/ 4 w 13"/>
                <a:gd name="T17" fmla="*/ 13 h 16"/>
                <a:gd name="T18" fmla="*/ 7 w 13"/>
                <a:gd name="T19" fmla="*/ 14 h 16"/>
                <a:gd name="T20" fmla="*/ 9 w 13"/>
                <a:gd name="T21" fmla="*/ 13 h 16"/>
                <a:gd name="T22" fmla="*/ 10 w 13"/>
                <a:gd name="T23" fmla="*/ 10 h 16"/>
                <a:gd name="T24" fmla="*/ 10 w 13"/>
                <a:gd name="T25" fmla="*/ 2 h 16"/>
                <a:gd name="T26" fmla="*/ 11 w 13"/>
                <a:gd name="T27" fmla="*/ 0 h 16"/>
                <a:gd name="T28" fmla="*/ 12 w 13"/>
                <a:gd name="T29" fmla="*/ 0 h 16"/>
                <a:gd name="T30" fmla="*/ 13 w 13"/>
                <a:gd name="T31" fmla="*/ 0 h 16"/>
                <a:gd name="T32" fmla="*/ 13 w 13"/>
                <a:gd name="T33" fmla="*/ 2 h 16"/>
                <a:gd name="T34" fmla="*/ 13 w 13"/>
                <a:gd name="T35" fmla="*/ 9 h 16"/>
                <a:gd name="T36" fmla="*/ 13 w 13"/>
                <a:gd name="T37" fmla="*/ 13 h 16"/>
                <a:gd name="T38" fmla="*/ 12 w 13"/>
                <a:gd name="T39" fmla="*/ 15 h 16"/>
                <a:gd name="T40" fmla="*/ 10 w 13"/>
                <a:gd name="T41" fmla="*/ 16 h 16"/>
                <a:gd name="T42" fmla="*/ 7 w 13"/>
                <a:gd name="T43" fmla="*/ 16 h 16"/>
                <a:gd name="T44" fmla="*/ 4 w 13"/>
                <a:gd name="T45" fmla="*/ 16 h 16"/>
                <a:gd name="T46" fmla="*/ 1 w 13"/>
                <a:gd name="T47" fmla="*/ 15 h 16"/>
                <a:gd name="T48" fmla="*/ 0 w 13"/>
                <a:gd name="T49" fmla="*/ 13 h 16"/>
                <a:gd name="T50" fmla="*/ 0 w 13"/>
                <a:gd name="T51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" h="16">
                  <a:moveTo>
                    <a:pt x="0" y="9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1"/>
                    <a:pt x="3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5" y="14"/>
                    <a:pt x="6" y="14"/>
                    <a:pt x="7" y="14"/>
                  </a:cubicBezTo>
                  <a:cubicBezTo>
                    <a:pt x="8" y="14"/>
                    <a:pt x="9" y="13"/>
                    <a:pt x="9" y="13"/>
                  </a:cubicBezTo>
                  <a:cubicBezTo>
                    <a:pt x="10" y="12"/>
                    <a:pt x="10" y="11"/>
                    <a:pt x="10" y="1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0"/>
                    <a:pt x="11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3" y="0"/>
                    <a:pt x="13" y="1"/>
                    <a:pt x="13" y="2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11"/>
                    <a:pt x="13" y="12"/>
                    <a:pt x="13" y="13"/>
                  </a:cubicBezTo>
                  <a:cubicBezTo>
                    <a:pt x="13" y="13"/>
                    <a:pt x="12" y="14"/>
                    <a:pt x="12" y="15"/>
                  </a:cubicBezTo>
                  <a:cubicBezTo>
                    <a:pt x="11" y="15"/>
                    <a:pt x="10" y="16"/>
                    <a:pt x="10" y="16"/>
                  </a:cubicBezTo>
                  <a:cubicBezTo>
                    <a:pt x="9" y="16"/>
                    <a:pt x="8" y="16"/>
                    <a:pt x="7" y="16"/>
                  </a:cubicBezTo>
                  <a:cubicBezTo>
                    <a:pt x="6" y="16"/>
                    <a:pt x="5" y="16"/>
                    <a:pt x="4" y="16"/>
                  </a:cubicBezTo>
                  <a:cubicBezTo>
                    <a:pt x="3" y="16"/>
                    <a:pt x="2" y="15"/>
                    <a:pt x="1" y="15"/>
                  </a:cubicBezTo>
                  <a:cubicBezTo>
                    <a:pt x="1" y="14"/>
                    <a:pt x="0" y="13"/>
                    <a:pt x="0" y="13"/>
                  </a:cubicBezTo>
                  <a:cubicBezTo>
                    <a:pt x="0" y="12"/>
                    <a:pt x="0" y="11"/>
                    <a:pt x="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46"/>
            <p:cNvSpPr>
              <a:spLocks noEditPoints="1"/>
            </p:cNvSpPr>
            <p:nvPr/>
          </p:nvSpPr>
          <p:spPr bwMode="auto">
            <a:xfrm>
              <a:off x="1798480" y="1812574"/>
              <a:ext cx="65087" cy="76200"/>
            </a:xfrm>
            <a:custGeom>
              <a:avLst/>
              <a:gdLst>
                <a:gd name="T0" fmla="*/ 5 w 14"/>
                <a:gd name="T1" fmla="*/ 9 h 16"/>
                <a:gd name="T2" fmla="*/ 3 w 14"/>
                <a:gd name="T3" fmla="*/ 9 h 16"/>
                <a:gd name="T4" fmla="*/ 3 w 14"/>
                <a:gd name="T5" fmla="*/ 14 h 16"/>
                <a:gd name="T6" fmla="*/ 3 w 14"/>
                <a:gd name="T7" fmla="*/ 16 h 16"/>
                <a:gd name="T8" fmla="*/ 2 w 14"/>
                <a:gd name="T9" fmla="*/ 16 h 16"/>
                <a:gd name="T10" fmla="*/ 1 w 14"/>
                <a:gd name="T11" fmla="*/ 16 h 16"/>
                <a:gd name="T12" fmla="*/ 0 w 14"/>
                <a:gd name="T13" fmla="*/ 14 h 16"/>
                <a:gd name="T14" fmla="*/ 0 w 14"/>
                <a:gd name="T15" fmla="*/ 2 h 16"/>
                <a:gd name="T16" fmla="*/ 1 w 14"/>
                <a:gd name="T17" fmla="*/ 0 h 16"/>
                <a:gd name="T18" fmla="*/ 2 w 14"/>
                <a:gd name="T19" fmla="*/ 0 h 16"/>
                <a:gd name="T20" fmla="*/ 7 w 14"/>
                <a:gd name="T21" fmla="*/ 0 h 16"/>
                <a:gd name="T22" fmla="*/ 9 w 14"/>
                <a:gd name="T23" fmla="*/ 0 h 16"/>
                <a:gd name="T24" fmla="*/ 11 w 14"/>
                <a:gd name="T25" fmla="*/ 0 h 16"/>
                <a:gd name="T26" fmla="*/ 12 w 14"/>
                <a:gd name="T27" fmla="*/ 1 h 16"/>
                <a:gd name="T28" fmla="*/ 13 w 14"/>
                <a:gd name="T29" fmla="*/ 3 h 16"/>
                <a:gd name="T30" fmla="*/ 13 w 14"/>
                <a:gd name="T31" fmla="*/ 4 h 16"/>
                <a:gd name="T32" fmla="*/ 12 w 14"/>
                <a:gd name="T33" fmla="*/ 7 h 16"/>
                <a:gd name="T34" fmla="*/ 9 w 14"/>
                <a:gd name="T35" fmla="*/ 9 h 16"/>
                <a:gd name="T36" fmla="*/ 11 w 14"/>
                <a:gd name="T37" fmla="*/ 10 h 16"/>
                <a:gd name="T38" fmla="*/ 12 w 14"/>
                <a:gd name="T39" fmla="*/ 12 h 16"/>
                <a:gd name="T40" fmla="*/ 13 w 14"/>
                <a:gd name="T41" fmla="*/ 14 h 16"/>
                <a:gd name="T42" fmla="*/ 14 w 14"/>
                <a:gd name="T43" fmla="*/ 15 h 16"/>
                <a:gd name="T44" fmla="*/ 13 w 14"/>
                <a:gd name="T45" fmla="*/ 16 h 16"/>
                <a:gd name="T46" fmla="*/ 13 w 14"/>
                <a:gd name="T47" fmla="*/ 16 h 16"/>
                <a:gd name="T48" fmla="*/ 12 w 14"/>
                <a:gd name="T49" fmla="*/ 16 h 16"/>
                <a:gd name="T50" fmla="*/ 11 w 14"/>
                <a:gd name="T51" fmla="*/ 16 h 16"/>
                <a:gd name="T52" fmla="*/ 10 w 14"/>
                <a:gd name="T53" fmla="*/ 15 h 16"/>
                <a:gd name="T54" fmla="*/ 10 w 14"/>
                <a:gd name="T55" fmla="*/ 14 h 16"/>
                <a:gd name="T56" fmla="*/ 8 w 14"/>
                <a:gd name="T57" fmla="*/ 12 h 16"/>
                <a:gd name="T58" fmla="*/ 7 w 14"/>
                <a:gd name="T59" fmla="*/ 10 h 16"/>
                <a:gd name="T60" fmla="*/ 6 w 14"/>
                <a:gd name="T61" fmla="*/ 9 h 16"/>
                <a:gd name="T62" fmla="*/ 5 w 14"/>
                <a:gd name="T63" fmla="*/ 9 h 16"/>
                <a:gd name="T64" fmla="*/ 6 w 14"/>
                <a:gd name="T65" fmla="*/ 2 h 16"/>
                <a:gd name="T66" fmla="*/ 3 w 14"/>
                <a:gd name="T67" fmla="*/ 2 h 16"/>
                <a:gd name="T68" fmla="*/ 3 w 14"/>
                <a:gd name="T69" fmla="*/ 7 h 16"/>
                <a:gd name="T70" fmla="*/ 6 w 14"/>
                <a:gd name="T71" fmla="*/ 7 h 16"/>
                <a:gd name="T72" fmla="*/ 8 w 14"/>
                <a:gd name="T73" fmla="*/ 7 h 16"/>
                <a:gd name="T74" fmla="*/ 10 w 14"/>
                <a:gd name="T75" fmla="*/ 6 h 16"/>
                <a:gd name="T76" fmla="*/ 10 w 14"/>
                <a:gd name="T77" fmla="*/ 5 h 16"/>
                <a:gd name="T78" fmla="*/ 10 w 14"/>
                <a:gd name="T79" fmla="*/ 3 h 16"/>
                <a:gd name="T80" fmla="*/ 9 w 14"/>
                <a:gd name="T81" fmla="*/ 3 h 16"/>
                <a:gd name="T82" fmla="*/ 6 w 14"/>
                <a:gd name="T8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" h="16">
                  <a:moveTo>
                    <a:pt x="5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3" y="16"/>
                    <a:pt x="2" y="16"/>
                    <a:pt x="2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1" y="1"/>
                    <a:pt x="12" y="1"/>
                    <a:pt x="12" y="1"/>
                  </a:cubicBezTo>
                  <a:cubicBezTo>
                    <a:pt x="13" y="2"/>
                    <a:pt x="13" y="2"/>
                    <a:pt x="13" y="3"/>
                  </a:cubicBezTo>
                  <a:cubicBezTo>
                    <a:pt x="13" y="3"/>
                    <a:pt x="13" y="4"/>
                    <a:pt x="13" y="4"/>
                  </a:cubicBezTo>
                  <a:cubicBezTo>
                    <a:pt x="13" y="6"/>
                    <a:pt x="13" y="7"/>
                    <a:pt x="12" y="7"/>
                  </a:cubicBezTo>
                  <a:cubicBezTo>
                    <a:pt x="12" y="8"/>
                    <a:pt x="11" y="8"/>
                    <a:pt x="9" y="9"/>
                  </a:cubicBezTo>
                  <a:cubicBezTo>
                    <a:pt x="10" y="9"/>
                    <a:pt x="10" y="10"/>
                    <a:pt x="11" y="10"/>
                  </a:cubicBezTo>
                  <a:cubicBezTo>
                    <a:pt x="11" y="11"/>
                    <a:pt x="12" y="11"/>
                    <a:pt x="12" y="12"/>
                  </a:cubicBezTo>
                  <a:cubicBezTo>
                    <a:pt x="13" y="13"/>
                    <a:pt x="13" y="13"/>
                    <a:pt x="13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2" y="16"/>
                    <a:pt x="12" y="16"/>
                  </a:cubicBezTo>
                  <a:cubicBezTo>
                    <a:pt x="12" y="16"/>
                    <a:pt x="11" y="16"/>
                    <a:pt x="11" y="16"/>
                  </a:cubicBezTo>
                  <a:cubicBezTo>
                    <a:pt x="11" y="16"/>
                    <a:pt x="11" y="16"/>
                    <a:pt x="10" y="15"/>
                  </a:cubicBezTo>
                  <a:cubicBezTo>
                    <a:pt x="10" y="15"/>
                    <a:pt x="10" y="15"/>
                    <a:pt x="10" y="14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1"/>
                    <a:pt x="8" y="11"/>
                    <a:pt x="7" y="10"/>
                  </a:cubicBezTo>
                  <a:cubicBezTo>
                    <a:pt x="7" y="10"/>
                    <a:pt x="6" y="10"/>
                    <a:pt x="6" y="9"/>
                  </a:cubicBezTo>
                  <a:cubicBezTo>
                    <a:pt x="6" y="9"/>
                    <a:pt x="5" y="9"/>
                    <a:pt x="5" y="9"/>
                  </a:cubicBezTo>
                  <a:close/>
                  <a:moveTo>
                    <a:pt x="6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9" y="6"/>
                    <a:pt x="9" y="6"/>
                    <a:pt x="10" y="6"/>
                  </a:cubicBezTo>
                  <a:cubicBezTo>
                    <a:pt x="10" y="6"/>
                    <a:pt x="10" y="5"/>
                    <a:pt x="10" y="5"/>
                  </a:cubicBezTo>
                  <a:cubicBezTo>
                    <a:pt x="10" y="4"/>
                    <a:pt x="10" y="4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2"/>
                    <a:pt x="8" y="2"/>
                    <a:pt x="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47"/>
            <p:cNvSpPr>
              <a:spLocks/>
            </p:cNvSpPr>
            <p:nvPr/>
          </p:nvSpPr>
          <p:spPr bwMode="auto">
            <a:xfrm>
              <a:off x="1892143" y="1812574"/>
              <a:ext cx="66675" cy="76200"/>
            </a:xfrm>
            <a:custGeom>
              <a:avLst/>
              <a:gdLst>
                <a:gd name="T0" fmla="*/ 13 w 14"/>
                <a:gd name="T1" fmla="*/ 3 h 16"/>
                <a:gd name="T2" fmla="*/ 9 w 14"/>
                <a:gd name="T3" fmla="*/ 3 h 16"/>
                <a:gd name="T4" fmla="*/ 9 w 14"/>
                <a:gd name="T5" fmla="*/ 14 h 16"/>
                <a:gd name="T6" fmla="*/ 9 w 14"/>
                <a:gd name="T7" fmla="*/ 16 h 16"/>
                <a:gd name="T8" fmla="*/ 7 w 14"/>
                <a:gd name="T9" fmla="*/ 16 h 16"/>
                <a:gd name="T10" fmla="*/ 6 w 14"/>
                <a:gd name="T11" fmla="*/ 16 h 16"/>
                <a:gd name="T12" fmla="*/ 6 w 14"/>
                <a:gd name="T13" fmla="*/ 14 h 16"/>
                <a:gd name="T14" fmla="*/ 6 w 14"/>
                <a:gd name="T15" fmla="*/ 3 h 16"/>
                <a:gd name="T16" fmla="*/ 2 w 14"/>
                <a:gd name="T17" fmla="*/ 3 h 16"/>
                <a:gd name="T18" fmla="*/ 1 w 14"/>
                <a:gd name="T19" fmla="*/ 2 h 16"/>
                <a:gd name="T20" fmla="*/ 0 w 14"/>
                <a:gd name="T21" fmla="*/ 1 h 16"/>
                <a:gd name="T22" fmla="*/ 1 w 14"/>
                <a:gd name="T23" fmla="*/ 0 h 16"/>
                <a:gd name="T24" fmla="*/ 2 w 14"/>
                <a:gd name="T25" fmla="*/ 0 h 16"/>
                <a:gd name="T26" fmla="*/ 13 w 14"/>
                <a:gd name="T27" fmla="*/ 0 h 16"/>
                <a:gd name="T28" fmla="*/ 14 w 14"/>
                <a:gd name="T29" fmla="*/ 0 h 16"/>
                <a:gd name="T30" fmla="*/ 14 w 14"/>
                <a:gd name="T31" fmla="*/ 1 h 16"/>
                <a:gd name="T32" fmla="*/ 14 w 14"/>
                <a:gd name="T33" fmla="*/ 2 h 16"/>
                <a:gd name="T34" fmla="*/ 13 w 14"/>
                <a:gd name="T3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16">
                  <a:moveTo>
                    <a:pt x="1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6"/>
                    <a:pt x="9" y="16"/>
                  </a:cubicBezTo>
                  <a:cubicBezTo>
                    <a:pt x="8" y="16"/>
                    <a:pt x="8" y="16"/>
                    <a:pt x="7" y="16"/>
                  </a:cubicBezTo>
                  <a:cubicBezTo>
                    <a:pt x="7" y="16"/>
                    <a:pt x="7" y="16"/>
                    <a:pt x="6" y="16"/>
                  </a:cubicBezTo>
                  <a:cubicBezTo>
                    <a:pt x="6" y="16"/>
                    <a:pt x="6" y="15"/>
                    <a:pt x="6" y="1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3"/>
                    <a:pt x="13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48"/>
            <p:cNvSpPr>
              <a:spLocks/>
            </p:cNvSpPr>
            <p:nvPr/>
          </p:nvSpPr>
          <p:spPr bwMode="auto">
            <a:xfrm>
              <a:off x="1968343" y="1812574"/>
              <a:ext cx="60325" cy="76200"/>
            </a:xfrm>
            <a:custGeom>
              <a:avLst/>
              <a:gdLst>
                <a:gd name="T0" fmla="*/ 11 w 13"/>
                <a:gd name="T1" fmla="*/ 2 h 16"/>
                <a:gd name="T2" fmla="*/ 4 w 13"/>
                <a:gd name="T3" fmla="*/ 2 h 16"/>
                <a:gd name="T4" fmla="*/ 4 w 13"/>
                <a:gd name="T5" fmla="*/ 6 h 16"/>
                <a:gd name="T6" fmla="*/ 10 w 13"/>
                <a:gd name="T7" fmla="*/ 6 h 16"/>
                <a:gd name="T8" fmla="*/ 12 w 13"/>
                <a:gd name="T9" fmla="*/ 7 h 16"/>
                <a:gd name="T10" fmla="*/ 12 w 13"/>
                <a:gd name="T11" fmla="*/ 8 h 16"/>
                <a:gd name="T12" fmla="*/ 12 w 13"/>
                <a:gd name="T13" fmla="*/ 9 h 16"/>
                <a:gd name="T14" fmla="*/ 10 w 13"/>
                <a:gd name="T15" fmla="*/ 9 h 16"/>
                <a:gd name="T16" fmla="*/ 4 w 13"/>
                <a:gd name="T17" fmla="*/ 9 h 16"/>
                <a:gd name="T18" fmla="*/ 4 w 13"/>
                <a:gd name="T19" fmla="*/ 14 h 16"/>
                <a:gd name="T20" fmla="*/ 11 w 13"/>
                <a:gd name="T21" fmla="*/ 14 h 16"/>
                <a:gd name="T22" fmla="*/ 12 w 13"/>
                <a:gd name="T23" fmla="*/ 14 h 16"/>
                <a:gd name="T24" fmla="*/ 13 w 13"/>
                <a:gd name="T25" fmla="*/ 15 h 16"/>
                <a:gd name="T26" fmla="*/ 12 w 13"/>
                <a:gd name="T27" fmla="*/ 16 h 16"/>
                <a:gd name="T28" fmla="*/ 11 w 13"/>
                <a:gd name="T29" fmla="*/ 16 h 16"/>
                <a:gd name="T30" fmla="*/ 2 w 13"/>
                <a:gd name="T31" fmla="*/ 16 h 16"/>
                <a:gd name="T32" fmla="*/ 1 w 13"/>
                <a:gd name="T33" fmla="*/ 16 h 16"/>
                <a:gd name="T34" fmla="*/ 0 w 13"/>
                <a:gd name="T35" fmla="*/ 14 h 16"/>
                <a:gd name="T36" fmla="*/ 0 w 13"/>
                <a:gd name="T37" fmla="*/ 2 h 16"/>
                <a:gd name="T38" fmla="*/ 1 w 13"/>
                <a:gd name="T39" fmla="*/ 1 h 16"/>
                <a:gd name="T40" fmla="*/ 1 w 13"/>
                <a:gd name="T41" fmla="*/ 0 h 16"/>
                <a:gd name="T42" fmla="*/ 2 w 13"/>
                <a:gd name="T43" fmla="*/ 0 h 16"/>
                <a:gd name="T44" fmla="*/ 11 w 13"/>
                <a:gd name="T45" fmla="*/ 0 h 16"/>
                <a:gd name="T46" fmla="*/ 12 w 13"/>
                <a:gd name="T47" fmla="*/ 0 h 16"/>
                <a:gd name="T48" fmla="*/ 13 w 13"/>
                <a:gd name="T49" fmla="*/ 1 h 16"/>
                <a:gd name="T50" fmla="*/ 12 w 13"/>
                <a:gd name="T51" fmla="*/ 2 h 16"/>
                <a:gd name="T52" fmla="*/ 11 w 13"/>
                <a:gd name="T5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" h="16">
                  <a:moveTo>
                    <a:pt x="11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7"/>
                    <a:pt x="12" y="7"/>
                  </a:cubicBezTo>
                  <a:cubicBezTo>
                    <a:pt x="12" y="7"/>
                    <a:pt x="12" y="7"/>
                    <a:pt x="12" y="8"/>
                  </a:cubicBezTo>
                  <a:cubicBezTo>
                    <a:pt x="12" y="8"/>
                    <a:pt x="12" y="8"/>
                    <a:pt x="12" y="9"/>
                  </a:cubicBezTo>
                  <a:cubicBezTo>
                    <a:pt x="11" y="9"/>
                    <a:pt x="11" y="9"/>
                    <a:pt x="10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4"/>
                    <a:pt x="13" y="14"/>
                    <a:pt x="13" y="15"/>
                  </a:cubicBezTo>
                  <a:cubicBezTo>
                    <a:pt x="13" y="15"/>
                    <a:pt x="13" y="16"/>
                    <a:pt x="12" y="16"/>
                  </a:cubicBezTo>
                  <a:cubicBezTo>
                    <a:pt x="12" y="16"/>
                    <a:pt x="12" y="16"/>
                    <a:pt x="1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1" y="16"/>
                    <a:pt x="1" y="16"/>
                  </a:cubicBezTo>
                  <a:cubicBezTo>
                    <a:pt x="0" y="15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3" y="1"/>
                    <a:pt x="13" y="1"/>
                  </a:cubicBezTo>
                  <a:cubicBezTo>
                    <a:pt x="13" y="2"/>
                    <a:pt x="12" y="2"/>
                    <a:pt x="12" y="2"/>
                  </a:cubicBezTo>
                  <a:cubicBezTo>
                    <a:pt x="12" y="2"/>
                    <a:pt x="12" y="2"/>
                    <a:pt x="1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49"/>
            <p:cNvSpPr>
              <a:spLocks/>
            </p:cNvSpPr>
            <p:nvPr/>
          </p:nvSpPr>
          <p:spPr bwMode="auto">
            <a:xfrm>
              <a:off x="2033430" y="1812574"/>
              <a:ext cx="61912" cy="76200"/>
            </a:xfrm>
            <a:custGeom>
              <a:avLst/>
              <a:gdLst>
                <a:gd name="T0" fmla="*/ 1 w 13"/>
                <a:gd name="T1" fmla="*/ 13 h 16"/>
                <a:gd name="T2" fmla="*/ 5 w 13"/>
                <a:gd name="T3" fmla="*/ 8 h 16"/>
                <a:gd name="T4" fmla="*/ 1 w 13"/>
                <a:gd name="T5" fmla="*/ 3 h 16"/>
                <a:gd name="T6" fmla="*/ 1 w 13"/>
                <a:gd name="T7" fmla="*/ 2 h 16"/>
                <a:gd name="T8" fmla="*/ 1 w 13"/>
                <a:gd name="T9" fmla="*/ 1 h 16"/>
                <a:gd name="T10" fmla="*/ 1 w 13"/>
                <a:gd name="T11" fmla="*/ 0 h 16"/>
                <a:gd name="T12" fmla="*/ 2 w 13"/>
                <a:gd name="T13" fmla="*/ 0 h 16"/>
                <a:gd name="T14" fmla="*/ 3 w 13"/>
                <a:gd name="T15" fmla="*/ 0 h 16"/>
                <a:gd name="T16" fmla="*/ 4 w 13"/>
                <a:gd name="T17" fmla="*/ 2 h 16"/>
                <a:gd name="T18" fmla="*/ 7 w 13"/>
                <a:gd name="T19" fmla="*/ 5 h 16"/>
                <a:gd name="T20" fmla="*/ 9 w 13"/>
                <a:gd name="T21" fmla="*/ 2 h 16"/>
                <a:gd name="T22" fmla="*/ 10 w 13"/>
                <a:gd name="T23" fmla="*/ 1 h 16"/>
                <a:gd name="T24" fmla="*/ 10 w 13"/>
                <a:gd name="T25" fmla="*/ 0 h 16"/>
                <a:gd name="T26" fmla="*/ 11 w 13"/>
                <a:gd name="T27" fmla="*/ 0 h 16"/>
                <a:gd name="T28" fmla="*/ 11 w 13"/>
                <a:gd name="T29" fmla="*/ 0 h 16"/>
                <a:gd name="T30" fmla="*/ 12 w 13"/>
                <a:gd name="T31" fmla="*/ 0 h 16"/>
                <a:gd name="T32" fmla="*/ 13 w 13"/>
                <a:gd name="T33" fmla="*/ 1 h 16"/>
                <a:gd name="T34" fmla="*/ 12 w 13"/>
                <a:gd name="T35" fmla="*/ 3 h 16"/>
                <a:gd name="T36" fmla="*/ 9 w 13"/>
                <a:gd name="T37" fmla="*/ 8 h 16"/>
                <a:gd name="T38" fmla="*/ 12 w 13"/>
                <a:gd name="T39" fmla="*/ 13 h 16"/>
                <a:gd name="T40" fmla="*/ 13 w 13"/>
                <a:gd name="T41" fmla="*/ 14 h 16"/>
                <a:gd name="T42" fmla="*/ 13 w 13"/>
                <a:gd name="T43" fmla="*/ 15 h 16"/>
                <a:gd name="T44" fmla="*/ 13 w 13"/>
                <a:gd name="T45" fmla="*/ 16 h 16"/>
                <a:gd name="T46" fmla="*/ 12 w 13"/>
                <a:gd name="T47" fmla="*/ 16 h 16"/>
                <a:gd name="T48" fmla="*/ 11 w 13"/>
                <a:gd name="T49" fmla="*/ 16 h 16"/>
                <a:gd name="T50" fmla="*/ 11 w 13"/>
                <a:gd name="T51" fmla="*/ 16 h 16"/>
                <a:gd name="T52" fmla="*/ 10 w 13"/>
                <a:gd name="T53" fmla="*/ 16 h 16"/>
                <a:gd name="T54" fmla="*/ 9 w 13"/>
                <a:gd name="T55" fmla="*/ 15 h 16"/>
                <a:gd name="T56" fmla="*/ 7 w 13"/>
                <a:gd name="T57" fmla="*/ 10 h 16"/>
                <a:gd name="T58" fmla="*/ 3 w 13"/>
                <a:gd name="T59" fmla="*/ 15 h 16"/>
                <a:gd name="T60" fmla="*/ 3 w 13"/>
                <a:gd name="T61" fmla="*/ 16 h 16"/>
                <a:gd name="T62" fmla="*/ 3 w 13"/>
                <a:gd name="T63" fmla="*/ 16 h 16"/>
                <a:gd name="T64" fmla="*/ 2 w 13"/>
                <a:gd name="T65" fmla="*/ 16 h 16"/>
                <a:gd name="T66" fmla="*/ 1 w 13"/>
                <a:gd name="T67" fmla="*/ 16 h 16"/>
                <a:gd name="T68" fmla="*/ 0 w 13"/>
                <a:gd name="T69" fmla="*/ 16 h 16"/>
                <a:gd name="T70" fmla="*/ 0 w 13"/>
                <a:gd name="T71" fmla="*/ 15 h 16"/>
                <a:gd name="T72" fmla="*/ 1 w 13"/>
                <a:gd name="T73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" h="16">
                  <a:moveTo>
                    <a:pt x="1" y="13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10" y="1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1"/>
                    <a:pt x="13" y="1"/>
                  </a:cubicBezTo>
                  <a:cubicBezTo>
                    <a:pt x="13" y="1"/>
                    <a:pt x="12" y="2"/>
                    <a:pt x="12" y="3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3" y="14"/>
                    <a:pt x="13" y="14"/>
                  </a:cubicBezTo>
                  <a:cubicBezTo>
                    <a:pt x="13" y="14"/>
                    <a:pt x="13" y="15"/>
                    <a:pt x="13" y="15"/>
                  </a:cubicBezTo>
                  <a:cubicBezTo>
                    <a:pt x="13" y="15"/>
                    <a:pt x="13" y="15"/>
                    <a:pt x="13" y="16"/>
                  </a:cubicBezTo>
                  <a:cubicBezTo>
                    <a:pt x="13" y="16"/>
                    <a:pt x="12" y="16"/>
                    <a:pt x="12" y="16"/>
                  </a:cubicBezTo>
                  <a:cubicBezTo>
                    <a:pt x="12" y="16"/>
                    <a:pt x="12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5"/>
                    <a:pt x="9" y="15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1" y="16"/>
                  </a:cubicBezTo>
                  <a:cubicBezTo>
                    <a:pt x="1" y="16"/>
                    <a:pt x="1" y="16"/>
                    <a:pt x="0" y="16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0" y="14"/>
                    <a:pt x="0" y="14"/>
                    <a:pt x="1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50"/>
            <p:cNvSpPr>
              <a:spLocks/>
            </p:cNvSpPr>
            <p:nvPr/>
          </p:nvSpPr>
          <p:spPr bwMode="auto">
            <a:xfrm>
              <a:off x="2100105" y="1812574"/>
              <a:ext cx="60325" cy="76200"/>
            </a:xfrm>
            <a:custGeom>
              <a:avLst/>
              <a:gdLst>
                <a:gd name="T0" fmla="*/ 12 w 13"/>
                <a:gd name="T1" fmla="*/ 3 h 16"/>
                <a:gd name="T2" fmla="*/ 8 w 13"/>
                <a:gd name="T3" fmla="*/ 3 h 16"/>
                <a:gd name="T4" fmla="*/ 8 w 13"/>
                <a:gd name="T5" fmla="*/ 14 h 16"/>
                <a:gd name="T6" fmla="*/ 8 w 13"/>
                <a:gd name="T7" fmla="*/ 16 h 16"/>
                <a:gd name="T8" fmla="*/ 6 w 13"/>
                <a:gd name="T9" fmla="*/ 16 h 16"/>
                <a:gd name="T10" fmla="*/ 5 w 13"/>
                <a:gd name="T11" fmla="*/ 16 h 16"/>
                <a:gd name="T12" fmla="*/ 5 w 13"/>
                <a:gd name="T13" fmla="*/ 14 h 16"/>
                <a:gd name="T14" fmla="*/ 5 w 13"/>
                <a:gd name="T15" fmla="*/ 3 h 16"/>
                <a:gd name="T16" fmla="*/ 1 w 13"/>
                <a:gd name="T17" fmla="*/ 3 h 16"/>
                <a:gd name="T18" fmla="*/ 0 w 13"/>
                <a:gd name="T19" fmla="*/ 2 h 16"/>
                <a:gd name="T20" fmla="*/ 0 w 13"/>
                <a:gd name="T21" fmla="*/ 1 h 16"/>
                <a:gd name="T22" fmla="*/ 0 w 13"/>
                <a:gd name="T23" fmla="*/ 0 h 16"/>
                <a:gd name="T24" fmla="*/ 1 w 13"/>
                <a:gd name="T25" fmla="*/ 0 h 16"/>
                <a:gd name="T26" fmla="*/ 12 w 13"/>
                <a:gd name="T27" fmla="*/ 0 h 16"/>
                <a:gd name="T28" fmla="*/ 13 w 13"/>
                <a:gd name="T29" fmla="*/ 0 h 16"/>
                <a:gd name="T30" fmla="*/ 13 w 13"/>
                <a:gd name="T31" fmla="*/ 1 h 16"/>
                <a:gd name="T32" fmla="*/ 13 w 13"/>
                <a:gd name="T33" fmla="*/ 2 h 16"/>
                <a:gd name="T34" fmla="*/ 12 w 13"/>
                <a:gd name="T3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" h="16">
                  <a:moveTo>
                    <a:pt x="12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7" y="16"/>
                    <a:pt x="7" y="16"/>
                    <a:pt x="6" y="16"/>
                  </a:cubicBezTo>
                  <a:cubicBezTo>
                    <a:pt x="6" y="16"/>
                    <a:pt x="6" y="16"/>
                    <a:pt x="5" y="16"/>
                  </a:cubicBezTo>
                  <a:cubicBezTo>
                    <a:pt x="5" y="16"/>
                    <a:pt x="5" y="15"/>
                    <a:pt x="5" y="1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2" y="3"/>
                    <a:pt x="1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51"/>
            <p:cNvSpPr>
              <a:spLocks/>
            </p:cNvSpPr>
            <p:nvPr/>
          </p:nvSpPr>
          <p:spPr bwMode="auto">
            <a:xfrm>
              <a:off x="1323818" y="1930049"/>
              <a:ext cx="55562" cy="80962"/>
            </a:xfrm>
            <a:custGeom>
              <a:avLst/>
              <a:gdLst>
                <a:gd name="T0" fmla="*/ 10 w 12"/>
                <a:gd name="T1" fmla="*/ 3 h 17"/>
                <a:gd name="T2" fmla="*/ 3 w 12"/>
                <a:gd name="T3" fmla="*/ 3 h 17"/>
                <a:gd name="T4" fmla="*/ 3 w 12"/>
                <a:gd name="T5" fmla="*/ 7 h 17"/>
                <a:gd name="T6" fmla="*/ 10 w 12"/>
                <a:gd name="T7" fmla="*/ 7 h 17"/>
                <a:gd name="T8" fmla="*/ 11 w 12"/>
                <a:gd name="T9" fmla="*/ 7 h 17"/>
                <a:gd name="T10" fmla="*/ 11 w 12"/>
                <a:gd name="T11" fmla="*/ 8 h 17"/>
                <a:gd name="T12" fmla="*/ 11 w 12"/>
                <a:gd name="T13" fmla="*/ 9 h 17"/>
                <a:gd name="T14" fmla="*/ 10 w 12"/>
                <a:gd name="T15" fmla="*/ 9 h 17"/>
                <a:gd name="T16" fmla="*/ 3 w 12"/>
                <a:gd name="T17" fmla="*/ 9 h 17"/>
                <a:gd name="T18" fmla="*/ 3 w 12"/>
                <a:gd name="T19" fmla="*/ 14 h 17"/>
                <a:gd name="T20" fmla="*/ 11 w 12"/>
                <a:gd name="T21" fmla="*/ 14 h 17"/>
                <a:gd name="T22" fmla="*/ 12 w 12"/>
                <a:gd name="T23" fmla="*/ 14 h 17"/>
                <a:gd name="T24" fmla="*/ 12 w 12"/>
                <a:gd name="T25" fmla="*/ 15 h 17"/>
                <a:gd name="T26" fmla="*/ 12 w 12"/>
                <a:gd name="T27" fmla="*/ 16 h 17"/>
                <a:gd name="T28" fmla="*/ 11 w 12"/>
                <a:gd name="T29" fmla="*/ 17 h 17"/>
                <a:gd name="T30" fmla="*/ 2 w 12"/>
                <a:gd name="T31" fmla="*/ 17 h 17"/>
                <a:gd name="T32" fmla="*/ 0 w 12"/>
                <a:gd name="T33" fmla="*/ 16 h 17"/>
                <a:gd name="T34" fmla="*/ 0 w 12"/>
                <a:gd name="T35" fmla="*/ 14 h 17"/>
                <a:gd name="T36" fmla="*/ 0 w 12"/>
                <a:gd name="T37" fmla="*/ 2 h 17"/>
                <a:gd name="T38" fmla="*/ 0 w 12"/>
                <a:gd name="T39" fmla="*/ 1 h 17"/>
                <a:gd name="T40" fmla="*/ 0 w 12"/>
                <a:gd name="T41" fmla="*/ 0 h 17"/>
                <a:gd name="T42" fmla="*/ 2 w 12"/>
                <a:gd name="T43" fmla="*/ 0 h 17"/>
                <a:gd name="T44" fmla="*/ 10 w 12"/>
                <a:gd name="T45" fmla="*/ 0 h 17"/>
                <a:gd name="T46" fmla="*/ 12 w 12"/>
                <a:gd name="T47" fmla="*/ 1 h 17"/>
                <a:gd name="T48" fmla="*/ 12 w 12"/>
                <a:gd name="T49" fmla="*/ 2 h 17"/>
                <a:gd name="T50" fmla="*/ 12 w 12"/>
                <a:gd name="T51" fmla="*/ 2 h 17"/>
                <a:gd name="T52" fmla="*/ 10 w 12"/>
                <a:gd name="T5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" h="17">
                  <a:moveTo>
                    <a:pt x="10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1" y="7"/>
                    <a:pt x="11" y="8"/>
                    <a:pt x="11" y="8"/>
                  </a:cubicBezTo>
                  <a:cubicBezTo>
                    <a:pt x="11" y="8"/>
                    <a:pt x="11" y="9"/>
                    <a:pt x="11" y="9"/>
                  </a:cubicBezTo>
                  <a:cubicBezTo>
                    <a:pt x="11" y="9"/>
                    <a:pt x="10" y="9"/>
                    <a:pt x="10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2" y="14"/>
                  </a:cubicBezTo>
                  <a:cubicBezTo>
                    <a:pt x="12" y="14"/>
                    <a:pt x="12" y="15"/>
                    <a:pt x="12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6"/>
                    <a:pt x="11" y="17"/>
                    <a:pt x="1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6"/>
                    <a:pt x="0" y="16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2" y="1"/>
                  </a:cubicBezTo>
                  <a:cubicBezTo>
                    <a:pt x="12" y="1"/>
                    <a:pt x="12" y="1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3"/>
                    <a:pt x="11" y="3"/>
                    <a:pt x="1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52"/>
            <p:cNvSpPr>
              <a:spLocks/>
            </p:cNvSpPr>
            <p:nvPr/>
          </p:nvSpPr>
          <p:spPr bwMode="auto">
            <a:xfrm>
              <a:off x="1393668" y="1930049"/>
              <a:ext cx="61912" cy="80962"/>
            </a:xfrm>
            <a:custGeom>
              <a:avLst/>
              <a:gdLst>
                <a:gd name="T0" fmla="*/ 4 w 13"/>
                <a:gd name="T1" fmla="*/ 2 h 17"/>
                <a:gd name="T2" fmla="*/ 10 w 13"/>
                <a:gd name="T3" fmla="*/ 12 h 17"/>
                <a:gd name="T4" fmla="*/ 10 w 13"/>
                <a:gd name="T5" fmla="*/ 2 h 17"/>
                <a:gd name="T6" fmla="*/ 11 w 13"/>
                <a:gd name="T7" fmla="*/ 0 h 17"/>
                <a:gd name="T8" fmla="*/ 12 w 13"/>
                <a:gd name="T9" fmla="*/ 0 h 17"/>
                <a:gd name="T10" fmla="*/ 13 w 13"/>
                <a:gd name="T11" fmla="*/ 0 h 17"/>
                <a:gd name="T12" fmla="*/ 13 w 13"/>
                <a:gd name="T13" fmla="*/ 2 h 17"/>
                <a:gd name="T14" fmla="*/ 13 w 13"/>
                <a:gd name="T15" fmla="*/ 15 h 17"/>
                <a:gd name="T16" fmla="*/ 12 w 13"/>
                <a:gd name="T17" fmla="*/ 17 h 17"/>
                <a:gd name="T18" fmla="*/ 11 w 13"/>
                <a:gd name="T19" fmla="*/ 17 h 17"/>
                <a:gd name="T20" fmla="*/ 10 w 13"/>
                <a:gd name="T21" fmla="*/ 16 h 17"/>
                <a:gd name="T22" fmla="*/ 10 w 13"/>
                <a:gd name="T23" fmla="*/ 16 h 17"/>
                <a:gd name="T24" fmla="*/ 9 w 13"/>
                <a:gd name="T25" fmla="*/ 15 h 17"/>
                <a:gd name="T26" fmla="*/ 3 w 13"/>
                <a:gd name="T27" fmla="*/ 5 h 17"/>
                <a:gd name="T28" fmla="*/ 3 w 13"/>
                <a:gd name="T29" fmla="*/ 15 h 17"/>
                <a:gd name="T30" fmla="*/ 2 w 13"/>
                <a:gd name="T31" fmla="*/ 16 h 17"/>
                <a:gd name="T32" fmla="*/ 1 w 13"/>
                <a:gd name="T33" fmla="*/ 17 h 17"/>
                <a:gd name="T34" fmla="*/ 0 w 13"/>
                <a:gd name="T35" fmla="*/ 16 h 17"/>
                <a:gd name="T36" fmla="*/ 0 w 13"/>
                <a:gd name="T37" fmla="*/ 15 h 17"/>
                <a:gd name="T38" fmla="*/ 0 w 13"/>
                <a:gd name="T39" fmla="*/ 2 h 17"/>
                <a:gd name="T40" fmla="*/ 0 w 13"/>
                <a:gd name="T41" fmla="*/ 1 h 17"/>
                <a:gd name="T42" fmla="*/ 1 w 13"/>
                <a:gd name="T43" fmla="*/ 0 h 17"/>
                <a:gd name="T44" fmla="*/ 2 w 13"/>
                <a:gd name="T45" fmla="*/ 0 h 17"/>
                <a:gd name="T46" fmla="*/ 2 w 13"/>
                <a:gd name="T47" fmla="*/ 0 h 17"/>
                <a:gd name="T48" fmla="*/ 3 w 13"/>
                <a:gd name="T49" fmla="*/ 1 h 17"/>
                <a:gd name="T50" fmla="*/ 4 w 13"/>
                <a:gd name="T51" fmla="*/ 1 h 17"/>
                <a:gd name="T52" fmla="*/ 4 w 13"/>
                <a:gd name="T53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" h="17">
                  <a:moveTo>
                    <a:pt x="4" y="2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1" y="1"/>
                    <a:pt x="11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3" y="1"/>
                    <a:pt x="13" y="1"/>
                    <a:pt x="13" y="2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6"/>
                    <a:pt x="13" y="17"/>
                    <a:pt x="12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6"/>
                    <a:pt x="3" y="16"/>
                    <a:pt x="2" y="16"/>
                  </a:cubicBezTo>
                  <a:cubicBezTo>
                    <a:pt x="2" y="17"/>
                    <a:pt x="2" y="17"/>
                    <a:pt x="1" y="17"/>
                  </a:cubicBezTo>
                  <a:cubicBezTo>
                    <a:pt x="1" y="17"/>
                    <a:pt x="1" y="17"/>
                    <a:pt x="0" y="16"/>
                  </a:cubicBezTo>
                  <a:cubicBezTo>
                    <a:pt x="0" y="16"/>
                    <a:pt x="0" y="16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53"/>
            <p:cNvSpPr>
              <a:spLocks/>
            </p:cNvSpPr>
            <p:nvPr/>
          </p:nvSpPr>
          <p:spPr bwMode="auto">
            <a:xfrm>
              <a:off x="1465105" y="1930049"/>
              <a:ext cx="65087" cy="80962"/>
            </a:xfrm>
            <a:custGeom>
              <a:avLst/>
              <a:gdLst>
                <a:gd name="T0" fmla="*/ 13 w 14"/>
                <a:gd name="T1" fmla="*/ 3 h 17"/>
                <a:gd name="T2" fmla="*/ 9 w 14"/>
                <a:gd name="T3" fmla="*/ 3 h 17"/>
                <a:gd name="T4" fmla="*/ 9 w 14"/>
                <a:gd name="T5" fmla="*/ 15 h 17"/>
                <a:gd name="T6" fmla="*/ 9 w 14"/>
                <a:gd name="T7" fmla="*/ 16 h 17"/>
                <a:gd name="T8" fmla="*/ 7 w 14"/>
                <a:gd name="T9" fmla="*/ 17 h 17"/>
                <a:gd name="T10" fmla="*/ 6 w 14"/>
                <a:gd name="T11" fmla="*/ 16 h 17"/>
                <a:gd name="T12" fmla="*/ 6 w 14"/>
                <a:gd name="T13" fmla="*/ 15 h 17"/>
                <a:gd name="T14" fmla="*/ 6 w 14"/>
                <a:gd name="T15" fmla="*/ 3 h 17"/>
                <a:gd name="T16" fmla="*/ 2 w 14"/>
                <a:gd name="T17" fmla="*/ 3 h 17"/>
                <a:gd name="T18" fmla="*/ 1 w 14"/>
                <a:gd name="T19" fmla="*/ 3 h 17"/>
                <a:gd name="T20" fmla="*/ 0 w 14"/>
                <a:gd name="T21" fmla="*/ 2 h 17"/>
                <a:gd name="T22" fmla="*/ 1 w 14"/>
                <a:gd name="T23" fmla="*/ 1 h 17"/>
                <a:gd name="T24" fmla="*/ 2 w 14"/>
                <a:gd name="T25" fmla="*/ 0 h 17"/>
                <a:gd name="T26" fmla="*/ 13 w 14"/>
                <a:gd name="T27" fmla="*/ 0 h 17"/>
                <a:gd name="T28" fmla="*/ 14 w 14"/>
                <a:gd name="T29" fmla="*/ 1 h 17"/>
                <a:gd name="T30" fmla="*/ 14 w 14"/>
                <a:gd name="T31" fmla="*/ 2 h 17"/>
                <a:gd name="T32" fmla="*/ 14 w 14"/>
                <a:gd name="T33" fmla="*/ 3 h 17"/>
                <a:gd name="T34" fmla="*/ 13 w 14"/>
                <a:gd name="T35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17">
                  <a:moveTo>
                    <a:pt x="1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6"/>
                    <a:pt x="9" y="16"/>
                  </a:cubicBezTo>
                  <a:cubicBezTo>
                    <a:pt x="8" y="17"/>
                    <a:pt x="8" y="17"/>
                    <a:pt x="7" y="17"/>
                  </a:cubicBezTo>
                  <a:cubicBezTo>
                    <a:pt x="7" y="17"/>
                    <a:pt x="6" y="17"/>
                    <a:pt x="6" y="16"/>
                  </a:cubicBezTo>
                  <a:cubicBezTo>
                    <a:pt x="6" y="16"/>
                    <a:pt x="6" y="15"/>
                    <a:pt x="6" y="1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4" y="0"/>
                    <a:pt x="14" y="1"/>
                  </a:cubicBezTo>
                  <a:cubicBezTo>
                    <a:pt x="14" y="1"/>
                    <a:pt x="14" y="1"/>
                    <a:pt x="14" y="2"/>
                  </a:cubicBezTo>
                  <a:cubicBezTo>
                    <a:pt x="14" y="2"/>
                    <a:pt x="14" y="2"/>
                    <a:pt x="14" y="3"/>
                  </a:cubicBezTo>
                  <a:cubicBezTo>
                    <a:pt x="14" y="3"/>
                    <a:pt x="13" y="3"/>
                    <a:pt x="13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54"/>
            <p:cNvSpPr>
              <a:spLocks/>
            </p:cNvSpPr>
            <p:nvPr/>
          </p:nvSpPr>
          <p:spPr bwMode="auto">
            <a:xfrm>
              <a:off x="1539718" y="1930049"/>
              <a:ext cx="61912" cy="80962"/>
            </a:xfrm>
            <a:custGeom>
              <a:avLst/>
              <a:gdLst>
                <a:gd name="T0" fmla="*/ 11 w 13"/>
                <a:gd name="T1" fmla="*/ 3 h 17"/>
                <a:gd name="T2" fmla="*/ 4 w 13"/>
                <a:gd name="T3" fmla="*/ 3 h 17"/>
                <a:gd name="T4" fmla="*/ 4 w 13"/>
                <a:gd name="T5" fmla="*/ 7 h 17"/>
                <a:gd name="T6" fmla="*/ 10 w 13"/>
                <a:gd name="T7" fmla="*/ 7 h 17"/>
                <a:gd name="T8" fmla="*/ 11 w 13"/>
                <a:gd name="T9" fmla="*/ 7 h 17"/>
                <a:gd name="T10" fmla="*/ 12 w 13"/>
                <a:gd name="T11" fmla="*/ 8 h 17"/>
                <a:gd name="T12" fmla="*/ 11 w 13"/>
                <a:gd name="T13" fmla="*/ 9 h 17"/>
                <a:gd name="T14" fmla="*/ 10 w 13"/>
                <a:gd name="T15" fmla="*/ 9 h 17"/>
                <a:gd name="T16" fmla="*/ 4 w 13"/>
                <a:gd name="T17" fmla="*/ 9 h 17"/>
                <a:gd name="T18" fmla="*/ 4 w 13"/>
                <a:gd name="T19" fmla="*/ 14 h 17"/>
                <a:gd name="T20" fmla="*/ 11 w 13"/>
                <a:gd name="T21" fmla="*/ 14 h 17"/>
                <a:gd name="T22" fmla="*/ 12 w 13"/>
                <a:gd name="T23" fmla="*/ 14 h 17"/>
                <a:gd name="T24" fmla="*/ 13 w 13"/>
                <a:gd name="T25" fmla="*/ 15 h 17"/>
                <a:gd name="T26" fmla="*/ 12 w 13"/>
                <a:gd name="T27" fmla="*/ 16 h 17"/>
                <a:gd name="T28" fmla="*/ 11 w 13"/>
                <a:gd name="T29" fmla="*/ 17 h 17"/>
                <a:gd name="T30" fmla="*/ 2 w 13"/>
                <a:gd name="T31" fmla="*/ 17 h 17"/>
                <a:gd name="T32" fmla="*/ 1 w 13"/>
                <a:gd name="T33" fmla="*/ 16 h 17"/>
                <a:gd name="T34" fmla="*/ 0 w 13"/>
                <a:gd name="T35" fmla="*/ 14 h 17"/>
                <a:gd name="T36" fmla="*/ 0 w 13"/>
                <a:gd name="T37" fmla="*/ 2 h 17"/>
                <a:gd name="T38" fmla="*/ 0 w 13"/>
                <a:gd name="T39" fmla="*/ 1 h 17"/>
                <a:gd name="T40" fmla="*/ 1 w 13"/>
                <a:gd name="T41" fmla="*/ 0 h 17"/>
                <a:gd name="T42" fmla="*/ 2 w 13"/>
                <a:gd name="T43" fmla="*/ 0 h 17"/>
                <a:gd name="T44" fmla="*/ 11 w 13"/>
                <a:gd name="T45" fmla="*/ 0 h 17"/>
                <a:gd name="T46" fmla="*/ 12 w 13"/>
                <a:gd name="T47" fmla="*/ 1 h 17"/>
                <a:gd name="T48" fmla="*/ 13 w 13"/>
                <a:gd name="T49" fmla="*/ 2 h 17"/>
                <a:gd name="T50" fmla="*/ 12 w 13"/>
                <a:gd name="T51" fmla="*/ 2 h 17"/>
                <a:gd name="T52" fmla="*/ 11 w 13"/>
                <a:gd name="T5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" h="17">
                  <a:moveTo>
                    <a:pt x="11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2" y="7"/>
                    <a:pt x="12" y="8"/>
                    <a:pt x="12" y="8"/>
                  </a:cubicBezTo>
                  <a:cubicBezTo>
                    <a:pt x="12" y="8"/>
                    <a:pt x="12" y="9"/>
                    <a:pt x="11" y="9"/>
                  </a:cubicBezTo>
                  <a:cubicBezTo>
                    <a:pt x="11" y="9"/>
                    <a:pt x="11" y="9"/>
                    <a:pt x="10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4"/>
                    <a:pt x="13" y="15"/>
                    <a:pt x="13" y="15"/>
                  </a:cubicBezTo>
                  <a:cubicBezTo>
                    <a:pt x="13" y="16"/>
                    <a:pt x="13" y="16"/>
                    <a:pt x="12" y="16"/>
                  </a:cubicBezTo>
                  <a:cubicBezTo>
                    <a:pt x="12" y="16"/>
                    <a:pt x="12" y="17"/>
                    <a:pt x="1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1" y="16"/>
                    <a:pt x="1" y="16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2" y="0"/>
                    <a:pt x="12" y="1"/>
                  </a:cubicBezTo>
                  <a:cubicBezTo>
                    <a:pt x="12" y="1"/>
                    <a:pt x="13" y="1"/>
                    <a:pt x="13" y="2"/>
                  </a:cubicBezTo>
                  <a:cubicBezTo>
                    <a:pt x="13" y="2"/>
                    <a:pt x="12" y="2"/>
                    <a:pt x="12" y="2"/>
                  </a:cubicBezTo>
                  <a:cubicBezTo>
                    <a:pt x="12" y="3"/>
                    <a:pt x="11" y="3"/>
                    <a:pt x="1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55"/>
            <p:cNvSpPr>
              <a:spLocks noEditPoints="1"/>
            </p:cNvSpPr>
            <p:nvPr/>
          </p:nvSpPr>
          <p:spPr bwMode="auto">
            <a:xfrm>
              <a:off x="1609568" y="1930049"/>
              <a:ext cx="66675" cy="80962"/>
            </a:xfrm>
            <a:custGeom>
              <a:avLst/>
              <a:gdLst>
                <a:gd name="T0" fmla="*/ 5 w 14"/>
                <a:gd name="T1" fmla="*/ 10 h 17"/>
                <a:gd name="T2" fmla="*/ 4 w 14"/>
                <a:gd name="T3" fmla="*/ 10 h 17"/>
                <a:gd name="T4" fmla="*/ 4 w 14"/>
                <a:gd name="T5" fmla="*/ 15 h 17"/>
                <a:gd name="T6" fmla="*/ 3 w 14"/>
                <a:gd name="T7" fmla="*/ 16 h 17"/>
                <a:gd name="T8" fmla="*/ 2 w 14"/>
                <a:gd name="T9" fmla="*/ 17 h 17"/>
                <a:gd name="T10" fmla="*/ 1 w 14"/>
                <a:gd name="T11" fmla="*/ 16 h 17"/>
                <a:gd name="T12" fmla="*/ 0 w 14"/>
                <a:gd name="T13" fmla="*/ 15 h 17"/>
                <a:gd name="T14" fmla="*/ 0 w 14"/>
                <a:gd name="T15" fmla="*/ 2 h 17"/>
                <a:gd name="T16" fmla="*/ 1 w 14"/>
                <a:gd name="T17" fmla="*/ 1 h 17"/>
                <a:gd name="T18" fmla="*/ 2 w 14"/>
                <a:gd name="T19" fmla="*/ 0 h 17"/>
                <a:gd name="T20" fmla="*/ 8 w 14"/>
                <a:gd name="T21" fmla="*/ 0 h 17"/>
                <a:gd name="T22" fmla="*/ 10 w 14"/>
                <a:gd name="T23" fmla="*/ 0 h 17"/>
                <a:gd name="T24" fmla="*/ 11 w 14"/>
                <a:gd name="T25" fmla="*/ 1 h 17"/>
                <a:gd name="T26" fmla="*/ 12 w 14"/>
                <a:gd name="T27" fmla="*/ 2 h 17"/>
                <a:gd name="T28" fmla="*/ 13 w 14"/>
                <a:gd name="T29" fmla="*/ 3 h 17"/>
                <a:gd name="T30" fmla="*/ 14 w 14"/>
                <a:gd name="T31" fmla="*/ 5 h 17"/>
                <a:gd name="T32" fmla="*/ 13 w 14"/>
                <a:gd name="T33" fmla="*/ 8 h 17"/>
                <a:gd name="T34" fmla="*/ 9 w 14"/>
                <a:gd name="T35" fmla="*/ 9 h 17"/>
                <a:gd name="T36" fmla="*/ 11 w 14"/>
                <a:gd name="T37" fmla="*/ 11 h 17"/>
                <a:gd name="T38" fmla="*/ 13 w 14"/>
                <a:gd name="T39" fmla="*/ 12 h 17"/>
                <a:gd name="T40" fmla="*/ 14 w 14"/>
                <a:gd name="T41" fmla="*/ 14 h 17"/>
                <a:gd name="T42" fmla="*/ 14 w 14"/>
                <a:gd name="T43" fmla="*/ 15 h 17"/>
                <a:gd name="T44" fmla="*/ 14 w 14"/>
                <a:gd name="T45" fmla="*/ 16 h 17"/>
                <a:gd name="T46" fmla="*/ 13 w 14"/>
                <a:gd name="T47" fmla="*/ 17 h 17"/>
                <a:gd name="T48" fmla="*/ 12 w 14"/>
                <a:gd name="T49" fmla="*/ 17 h 17"/>
                <a:gd name="T50" fmla="*/ 11 w 14"/>
                <a:gd name="T51" fmla="*/ 17 h 17"/>
                <a:gd name="T52" fmla="*/ 11 w 14"/>
                <a:gd name="T53" fmla="*/ 16 h 17"/>
                <a:gd name="T54" fmla="*/ 10 w 14"/>
                <a:gd name="T55" fmla="*/ 15 h 17"/>
                <a:gd name="T56" fmla="*/ 9 w 14"/>
                <a:gd name="T57" fmla="*/ 12 h 17"/>
                <a:gd name="T58" fmla="*/ 7 w 14"/>
                <a:gd name="T59" fmla="*/ 11 h 17"/>
                <a:gd name="T60" fmla="*/ 6 w 14"/>
                <a:gd name="T61" fmla="*/ 10 h 17"/>
                <a:gd name="T62" fmla="*/ 5 w 14"/>
                <a:gd name="T63" fmla="*/ 10 h 17"/>
                <a:gd name="T64" fmla="*/ 7 w 14"/>
                <a:gd name="T65" fmla="*/ 3 h 17"/>
                <a:gd name="T66" fmla="*/ 4 w 14"/>
                <a:gd name="T67" fmla="*/ 3 h 17"/>
                <a:gd name="T68" fmla="*/ 4 w 14"/>
                <a:gd name="T69" fmla="*/ 7 h 17"/>
                <a:gd name="T70" fmla="*/ 7 w 14"/>
                <a:gd name="T71" fmla="*/ 7 h 17"/>
                <a:gd name="T72" fmla="*/ 9 w 14"/>
                <a:gd name="T73" fmla="*/ 7 h 17"/>
                <a:gd name="T74" fmla="*/ 10 w 14"/>
                <a:gd name="T75" fmla="*/ 6 h 17"/>
                <a:gd name="T76" fmla="*/ 10 w 14"/>
                <a:gd name="T77" fmla="*/ 5 h 17"/>
                <a:gd name="T78" fmla="*/ 10 w 14"/>
                <a:gd name="T79" fmla="*/ 4 h 17"/>
                <a:gd name="T80" fmla="*/ 9 w 14"/>
                <a:gd name="T81" fmla="*/ 3 h 17"/>
                <a:gd name="T82" fmla="*/ 7 w 14"/>
                <a:gd name="T8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" h="17">
                  <a:moveTo>
                    <a:pt x="5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6"/>
                    <a:pt x="3" y="16"/>
                  </a:cubicBezTo>
                  <a:cubicBezTo>
                    <a:pt x="3" y="17"/>
                    <a:pt x="3" y="17"/>
                    <a:pt x="2" y="17"/>
                  </a:cubicBezTo>
                  <a:cubicBezTo>
                    <a:pt x="2" y="17"/>
                    <a:pt x="1" y="17"/>
                    <a:pt x="1" y="16"/>
                  </a:cubicBezTo>
                  <a:cubicBezTo>
                    <a:pt x="1" y="16"/>
                    <a:pt x="0" y="15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0" y="0"/>
                    <a:pt x="11" y="1"/>
                    <a:pt x="11" y="1"/>
                  </a:cubicBezTo>
                  <a:cubicBezTo>
                    <a:pt x="12" y="1"/>
                    <a:pt x="12" y="1"/>
                    <a:pt x="12" y="2"/>
                  </a:cubicBezTo>
                  <a:cubicBezTo>
                    <a:pt x="13" y="2"/>
                    <a:pt x="13" y="3"/>
                    <a:pt x="13" y="3"/>
                  </a:cubicBezTo>
                  <a:cubicBezTo>
                    <a:pt x="14" y="4"/>
                    <a:pt x="14" y="4"/>
                    <a:pt x="14" y="5"/>
                  </a:cubicBezTo>
                  <a:cubicBezTo>
                    <a:pt x="14" y="6"/>
                    <a:pt x="13" y="7"/>
                    <a:pt x="13" y="8"/>
                  </a:cubicBezTo>
                  <a:cubicBezTo>
                    <a:pt x="12" y="8"/>
                    <a:pt x="11" y="9"/>
                    <a:pt x="9" y="9"/>
                  </a:cubicBezTo>
                  <a:cubicBezTo>
                    <a:pt x="10" y="9"/>
                    <a:pt x="11" y="10"/>
                    <a:pt x="11" y="11"/>
                  </a:cubicBezTo>
                  <a:cubicBezTo>
                    <a:pt x="12" y="11"/>
                    <a:pt x="12" y="12"/>
                    <a:pt x="13" y="12"/>
                  </a:cubicBezTo>
                  <a:cubicBezTo>
                    <a:pt x="13" y="13"/>
                    <a:pt x="13" y="14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3" y="16"/>
                    <a:pt x="13" y="17"/>
                  </a:cubicBezTo>
                  <a:cubicBezTo>
                    <a:pt x="13" y="17"/>
                    <a:pt x="13" y="17"/>
                    <a:pt x="12" y="17"/>
                  </a:cubicBezTo>
                  <a:cubicBezTo>
                    <a:pt x="12" y="17"/>
                    <a:pt x="12" y="17"/>
                    <a:pt x="11" y="17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0" y="15"/>
                    <a:pt x="10" y="15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2"/>
                    <a:pt x="8" y="11"/>
                    <a:pt x="7" y="11"/>
                  </a:cubicBezTo>
                  <a:cubicBezTo>
                    <a:pt x="7" y="10"/>
                    <a:pt x="7" y="10"/>
                    <a:pt x="6" y="10"/>
                  </a:cubicBezTo>
                  <a:cubicBezTo>
                    <a:pt x="6" y="10"/>
                    <a:pt x="5" y="10"/>
                    <a:pt x="5" y="10"/>
                  </a:cubicBezTo>
                  <a:close/>
                  <a:moveTo>
                    <a:pt x="7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8" y="7"/>
                    <a:pt x="9" y="7"/>
                  </a:cubicBezTo>
                  <a:cubicBezTo>
                    <a:pt x="9" y="7"/>
                    <a:pt x="10" y="7"/>
                    <a:pt x="10" y="6"/>
                  </a:cubicBezTo>
                  <a:cubicBezTo>
                    <a:pt x="10" y="6"/>
                    <a:pt x="10" y="5"/>
                    <a:pt x="10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9" y="3"/>
                    <a:pt x="9" y="3"/>
                  </a:cubicBezTo>
                  <a:cubicBezTo>
                    <a:pt x="9" y="3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56"/>
            <p:cNvSpPr>
              <a:spLocks/>
            </p:cNvSpPr>
            <p:nvPr/>
          </p:nvSpPr>
          <p:spPr bwMode="auto">
            <a:xfrm>
              <a:off x="1709580" y="1930049"/>
              <a:ext cx="60325" cy="80962"/>
            </a:xfrm>
            <a:custGeom>
              <a:avLst/>
              <a:gdLst>
                <a:gd name="T0" fmla="*/ 5 w 13"/>
                <a:gd name="T1" fmla="*/ 15 h 17"/>
                <a:gd name="T2" fmla="*/ 5 w 13"/>
                <a:gd name="T3" fmla="*/ 10 h 17"/>
                <a:gd name="T4" fmla="*/ 1 w 13"/>
                <a:gd name="T5" fmla="*/ 3 h 17"/>
                <a:gd name="T6" fmla="*/ 0 w 13"/>
                <a:gd name="T7" fmla="*/ 2 h 17"/>
                <a:gd name="T8" fmla="*/ 0 w 13"/>
                <a:gd name="T9" fmla="*/ 1 h 17"/>
                <a:gd name="T10" fmla="*/ 1 w 13"/>
                <a:gd name="T11" fmla="*/ 0 h 17"/>
                <a:gd name="T12" fmla="*/ 2 w 13"/>
                <a:gd name="T13" fmla="*/ 0 h 17"/>
                <a:gd name="T14" fmla="*/ 3 w 13"/>
                <a:gd name="T15" fmla="*/ 0 h 17"/>
                <a:gd name="T16" fmla="*/ 4 w 13"/>
                <a:gd name="T17" fmla="*/ 2 h 17"/>
                <a:gd name="T18" fmla="*/ 7 w 13"/>
                <a:gd name="T19" fmla="*/ 7 h 17"/>
                <a:gd name="T20" fmla="*/ 10 w 13"/>
                <a:gd name="T21" fmla="*/ 2 h 17"/>
                <a:gd name="T22" fmla="*/ 10 w 13"/>
                <a:gd name="T23" fmla="*/ 1 h 17"/>
                <a:gd name="T24" fmla="*/ 11 w 13"/>
                <a:gd name="T25" fmla="*/ 1 h 17"/>
                <a:gd name="T26" fmla="*/ 11 w 13"/>
                <a:gd name="T27" fmla="*/ 0 h 17"/>
                <a:gd name="T28" fmla="*/ 12 w 13"/>
                <a:gd name="T29" fmla="*/ 0 h 17"/>
                <a:gd name="T30" fmla="*/ 13 w 13"/>
                <a:gd name="T31" fmla="*/ 0 h 17"/>
                <a:gd name="T32" fmla="*/ 13 w 13"/>
                <a:gd name="T33" fmla="*/ 1 h 17"/>
                <a:gd name="T34" fmla="*/ 13 w 13"/>
                <a:gd name="T35" fmla="*/ 2 h 17"/>
                <a:gd name="T36" fmla="*/ 12 w 13"/>
                <a:gd name="T37" fmla="*/ 3 h 17"/>
                <a:gd name="T38" fmla="*/ 8 w 13"/>
                <a:gd name="T39" fmla="*/ 10 h 17"/>
                <a:gd name="T40" fmla="*/ 8 w 13"/>
                <a:gd name="T41" fmla="*/ 15 h 17"/>
                <a:gd name="T42" fmla="*/ 8 w 13"/>
                <a:gd name="T43" fmla="*/ 16 h 17"/>
                <a:gd name="T44" fmla="*/ 7 w 13"/>
                <a:gd name="T45" fmla="*/ 17 h 17"/>
                <a:gd name="T46" fmla="*/ 5 w 13"/>
                <a:gd name="T47" fmla="*/ 16 h 17"/>
                <a:gd name="T48" fmla="*/ 5 w 13"/>
                <a:gd name="T4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" h="17">
                  <a:moveTo>
                    <a:pt x="5" y="15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1"/>
                    <a:pt x="3" y="1"/>
                    <a:pt x="4" y="2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10" y="1"/>
                    <a:pt x="11" y="1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3"/>
                    <a:pt x="12" y="3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7"/>
                    <a:pt x="7" y="17"/>
                    <a:pt x="7" y="17"/>
                  </a:cubicBezTo>
                  <a:cubicBezTo>
                    <a:pt x="6" y="17"/>
                    <a:pt x="6" y="17"/>
                    <a:pt x="5" y="16"/>
                  </a:cubicBezTo>
                  <a:cubicBezTo>
                    <a:pt x="5" y="16"/>
                    <a:pt x="5" y="15"/>
                    <a:pt x="5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57"/>
            <p:cNvSpPr>
              <a:spLocks noEditPoints="1"/>
            </p:cNvSpPr>
            <p:nvPr/>
          </p:nvSpPr>
          <p:spPr bwMode="auto">
            <a:xfrm>
              <a:off x="1779430" y="1930049"/>
              <a:ext cx="71437" cy="80962"/>
            </a:xfrm>
            <a:custGeom>
              <a:avLst/>
              <a:gdLst>
                <a:gd name="T0" fmla="*/ 7 w 15"/>
                <a:gd name="T1" fmla="*/ 0 h 17"/>
                <a:gd name="T2" fmla="*/ 12 w 15"/>
                <a:gd name="T3" fmla="*/ 1 h 17"/>
                <a:gd name="T4" fmla="*/ 15 w 15"/>
                <a:gd name="T5" fmla="*/ 4 h 17"/>
                <a:gd name="T6" fmla="*/ 15 w 15"/>
                <a:gd name="T7" fmla="*/ 8 h 17"/>
                <a:gd name="T8" fmla="*/ 15 w 15"/>
                <a:gd name="T9" fmla="*/ 12 h 17"/>
                <a:gd name="T10" fmla="*/ 13 w 15"/>
                <a:gd name="T11" fmla="*/ 14 h 17"/>
                <a:gd name="T12" fmla="*/ 11 w 15"/>
                <a:gd name="T13" fmla="*/ 16 h 17"/>
                <a:gd name="T14" fmla="*/ 8 w 15"/>
                <a:gd name="T15" fmla="*/ 17 h 17"/>
                <a:gd name="T16" fmla="*/ 4 w 15"/>
                <a:gd name="T17" fmla="*/ 16 h 17"/>
                <a:gd name="T18" fmla="*/ 2 w 15"/>
                <a:gd name="T19" fmla="*/ 14 h 17"/>
                <a:gd name="T20" fmla="*/ 0 w 15"/>
                <a:gd name="T21" fmla="*/ 12 h 17"/>
                <a:gd name="T22" fmla="*/ 0 w 15"/>
                <a:gd name="T23" fmla="*/ 8 h 17"/>
                <a:gd name="T24" fmla="*/ 0 w 15"/>
                <a:gd name="T25" fmla="*/ 5 h 17"/>
                <a:gd name="T26" fmla="*/ 2 w 15"/>
                <a:gd name="T27" fmla="*/ 2 h 17"/>
                <a:gd name="T28" fmla="*/ 4 w 15"/>
                <a:gd name="T29" fmla="*/ 1 h 17"/>
                <a:gd name="T30" fmla="*/ 7 w 15"/>
                <a:gd name="T31" fmla="*/ 0 h 17"/>
                <a:gd name="T32" fmla="*/ 12 w 15"/>
                <a:gd name="T33" fmla="*/ 8 h 17"/>
                <a:gd name="T34" fmla="*/ 12 w 15"/>
                <a:gd name="T35" fmla="*/ 5 h 17"/>
                <a:gd name="T36" fmla="*/ 10 w 15"/>
                <a:gd name="T37" fmla="*/ 3 h 17"/>
                <a:gd name="T38" fmla="*/ 7 w 15"/>
                <a:gd name="T39" fmla="*/ 3 h 17"/>
                <a:gd name="T40" fmla="*/ 6 w 15"/>
                <a:gd name="T41" fmla="*/ 3 h 17"/>
                <a:gd name="T42" fmla="*/ 4 w 15"/>
                <a:gd name="T43" fmla="*/ 4 h 17"/>
                <a:gd name="T44" fmla="*/ 3 w 15"/>
                <a:gd name="T45" fmla="*/ 6 h 17"/>
                <a:gd name="T46" fmla="*/ 3 w 15"/>
                <a:gd name="T47" fmla="*/ 8 h 17"/>
                <a:gd name="T48" fmla="*/ 3 w 15"/>
                <a:gd name="T49" fmla="*/ 11 h 17"/>
                <a:gd name="T50" fmla="*/ 4 w 15"/>
                <a:gd name="T51" fmla="*/ 13 h 17"/>
                <a:gd name="T52" fmla="*/ 6 w 15"/>
                <a:gd name="T53" fmla="*/ 14 h 17"/>
                <a:gd name="T54" fmla="*/ 8 w 15"/>
                <a:gd name="T55" fmla="*/ 14 h 17"/>
                <a:gd name="T56" fmla="*/ 10 w 15"/>
                <a:gd name="T57" fmla="*/ 14 h 17"/>
                <a:gd name="T58" fmla="*/ 12 w 15"/>
                <a:gd name="T59" fmla="*/ 12 h 17"/>
                <a:gd name="T60" fmla="*/ 12 w 15"/>
                <a:gd name="T61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" h="17">
                  <a:moveTo>
                    <a:pt x="7" y="0"/>
                  </a:moveTo>
                  <a:cubicBezTo>
                    <a:pt x="9" y="0"/>
                    <a:pt x="11" y="0"/>
                    <a:pt x="12" y="1"/>
                  </a:cubicBezTo>
                  <a:cubicBezTo>
                    <a:pt x="13" y="2"/>
                    <a:pt x="14" y="3"/>
                    <a:pt x="15" y="4"/>
                  </a:cubicBezTo>
                  <a:cubicBezTo>
                    <a:pt x="15" y="5"/>
                    <a:pt x="15" y="7"/>
                    <a:pt x="15" y="8"/>
                  </a:cubicBezTo>
                  <a:cubicBezTo>
                    <a:pt x="15" y="10"/>
                    <a:pt x="15" y="11"/>
                    <a:pt x="15" y="12"/>
                  </a:cubicBezTo>
                  <a:cubicBezTo>
                    <a:pt x="15" y="13"/>
                    <a:pt x="14" y="14"/>
                    <a:pt x="13" y="14"/>
                  </a:cubicBezTo>
                  <a:cubicBezTo>
                    <a:pt x="13" y="15"/>
                    <a:pt x="12" y="16"/>
                    <a:pt x="11" y="16"/>
                  </a:cubicBezTo>
                  <a:cubicBezTo>
                    <a:pt x="10" y="17"/>
                    <a:pt x="9" y="17"/>
                    <a:pt x="8" y="17"/>
                  </a:cubicBezTo>
                  <a:cubicBezTo>
                    <a:pt x="6" y="17"/>
                    <a:pt x="5" y="17"/>
                    <a:pt x="4" y="16"/>
                  </a:cubicBezTo>
                  <a:cubicBezTo>
                    <a:pt x="3" y="16"/>
                    <a:pt x="2" y="15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5" y="0"/>
                    <a:pt x="6" y="0"/>
                    <a:pt x="7" y="0"/>
                  </a:cubicBezTo>
                  <a:close/>
                  <a:moveTo>
                    <a:pt x="12" y="8"/>
                  </a:moveTo>
                  <a:cubicBezTo>
                    <a:pt x="12" y="7"/>
                    <a:pt x="12" y="6"/>
                    <a:pt x="12" y="5"/>
                  </a:cubicBezTo>
                  <a:cubicBezTo>
                    <a:pt x="11" y="4"/>
                    <a:pt x="11" y="4"/>
                    <a:pt x="10" y="3"/>
                  </a:cubicBezTo>
                  <a:cubicBezTo>
                    <a:pt x="9" y="3"/>
                    <a:pt x="8" y="3"/>
                    <a:pt x="7" y="3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5" y="3"/>
                    <a:pt x="5" y="4"/>
                    <a:pt x="4" y="4"/>
                  </a:cubicBezTo>
                  <a:cubicBezTo>
                    <a:pt x="4" y="5"/>
                    <a:pt x="3" y="5"/>
                    <a:pt x="3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9"/>
                    <a:pt x="3" y="10"/>
                    <a:pt x="3" y="11"/>
                  </a:cubicBezTo>
                  <a:cubicBezTo>
                    <a:pt x="3" y="12"/>
                    <a:pt x="4" y="12"/>
                    <a:pt x="4" y="13"/>
                  </a:cubicBezTo>
                  <a:cubicBezTo>
                    <a:pt x="5" y="13"/>
                    <a:pt x="5" y="14"/>
                    <a:pt x="6" y="14"/>
                  </a:cubicBezTo>
                  <a:cubicBezTo>
                    <a:pt x="6" y="14"/>
                    <a:pt x="7" y="14"/>
                    <a:pt x="8" y="14"/>
                  </a:cubicBezTo>
                  <a:cubicBezTo>
                    <a:pt x="8" y="14"/>
                    <a:pt x="9" y="14"/>
                    <a:pt x="10" y="14"/>
                  </a:cubicBezTo>
                  <a:cubicBezTo>
                    <a:pt x="11" y="13"/>
                    <a:pt x="11" y="12"/>
                    <a:pt x="12" y="12"/>
                  </a:cubicBezTo>
                  <a:cubicBezTo>
                    <a:pt x="12" y="11"/>
                    <a:pt x="12" y="10"/>
                    <a:pt x="12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58"/>
            <p:cNvSpPr>
              <a:spLocks/>
            </p:cNvSpPr>
            <p:nvPr/>
          </p:nvSpPr>
          <p:spPr bwMode="auto">
            <a:xfrm>
              <a:off x="1863568" y="1930049"/>
              <a:ext cx="66675" cy="80962"/>
            </a:xfrm>
            <a:custGeom>
              <a:avLst/>
              <a:gdLst>
                <a:gd name="T0" fmla="*/ 0 w 14"/>
                <a:gd name="T1" fmla="*/ 10 h 17"/>
                <a:gd name="T2" fmla="*/ 0 w 14"/>
                <a:gd name="T3" fmla="*/ 2 h 17"/>
                <a:gd name="T4" fmla="*/ 1 w 14"/>
                <a:gd name="T5" fmla="*/ 0 h 17"/>
                <a:gd name="T6" fmla="*/ 2 w 14"/>
                <a:gd name="T7" fmla="*/ 0 h 17"/>
                <a:gd name="T8" fmla="*/ 3 w 14"/>
                <a:gd name="T9" fmla="*/ 0 h 17"/>
                <a:gd name="T10" fmla="*/ 4 w 14"/>
                <a:gd name="T11" fmla="*/ 2 h 17"/>
                <a:gd name="T12" fmla="*/ 4 w 14"/>
                <a:gd name="T13" fmla="*/ 10 h 17"/>
                <a:gd name="T14" fmla="*/ 4 w 14"/>
                <a:gd name="T15" fmla="*/ 12 h 17"/>
                <a:gd name="T16" fmla="*/ 5 w 14"/>
                <a:gd name="T17" fmla="*/ 14 h 17"/>
                <a:gd name="T18" fmla="*/ 7 w 14"/>
                <a:gd name="T19" fmla="*/ 14 h 17"/>
                <a:gd name="T20" fmla="*/ 10 w 14"/>
                <a:gd name="T21" fmla="*/ 13 h 17"/>
                <a:gd name="T22" fmla="*/ 11 w 14"/>
                <a:gd name="T23" fmla="*/ 10 h 17"/>
                <a:gd name="T24" fmla="*/ 11 w 14"/>
                <a:gd name="T25" fmla="*/ 2 h 17"/>
                <a:gd name="T26" fmla="*/ 11 w 14"/>
                <a:gd name="T27" fmla="*/ 0 h 17"/>
                <a:gd name="T28" fmla="*/ 12 w 14"/>
                <a:gd name="T29" fmla="*/ 0 h 17"/>
                <a:gd name="T30" fmla="*/ 14 w 14"/>
                <a:gd name="T31" fmla="*/ 0 h 17"/>
                <a:gd name="T32" fmla="*/ 14 w 14"/>
                <a:gd name="T33" fmla="*/ 2 h 17"/>
                <a:gd name="T34" fmla="*/ 14 w 14"/>
                <a:gd name="T35" fmla="*/ 10 h 17"/>
                <a:gd name="T36" fmla="*/ 14 w 14"/>
                <a:gd name="T37" fmla="*/ 13 h 17"/>
                <a:gd name="T38" fmla="*/ 12 w 14"/>
                <a:gd name="T39" fmla="*/ 15 h 17"/>
                <a:gd name="T40" fmla="*/ 10 w 14"/>
                <a:gd name="T41" fmla="*/ 16 h 17"/>
                <a:gd name="T42" fmla="*/ 7 w 14"/>
                <a:gd name="T43" fmla="*/ 17 h 17"/>
                <a:gd name="T44" fmla="*/ 4 w 14"/>
                <a:gd name="T45" fmla="*/ 16 h 17"/>
                <a:gd name="T46" fmla="*/ 2 w 14"/>
                <a:gd name="T47" fmla="*/ 15 h 17"/>
                <a:gd name="T48" fmla="*/ 1 w 14"/>
                <a:gd name="T49" fmla="*/ 13 h 17"/>
                <a:gd name="T50" fmla="*/ 0 w 14"/>
                <a:gd name="T51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" h="17">
                  <a:moveTo>
                    <a:pt x="0" y="1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1"/>
                    <a:pt x="4" y="1"/>
                    <a:pt x="4" y="2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4" y="13"/>
                    <a:pt x="4" y="13"/>
                    <a:pt x="5" y="14"/>
                  </a:cubicBezTo>
                  <a:cubicBezTo>
                    <a:pt x="5" y="14"/>
                    <a:pt x="6" y="14"/>
                    <a:pt x="7" y="14"/>
                  </a:cubicBezTo>
                  <a:cubicBezTo>
                    <a:pt x="8" y="14"/>
                    <a:pt x="9" y="14"/>
                    <a:pt x="10" y="13"/>
                  </a:cubicBezTo>
                  <a:cubicBezTo>
                    <a:pt x="10" y="12"/>
                    <a:pt x="11" y="11"/>
                    <a:pt x="11" y="1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1" y="1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13" y="0"/>
                    <a:pt x="13" y="0"/>
                    <a:pt x="14" y="0"/>
                  </a:cubicBezTo>
                  <a:cubicBezTo>
                    <a:pt x="14" y="1"/>
                    <a:pt x="14" y="1"/>
                    <a:pt x="14" y="2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1"/>
                    <a:pt x="14" y="12"/>
                    <a:pt x="14" y="13"/>
                  </a:cubicBezTo>
                  <a:cubicBezTo>
                    <a:pt x="13" y="14"/>
                    <a:pt x="13" y="15"/>
                    <a:pt x="12" y="15"/>
                  </a:cubicBezTo>
                  <a:cubicBezTo>
                    <a:pt x="12" y="16"/>
                    <a:pt x="11" y="16"/>
                    <a:pt x="10" y="16"/>
                  </a:cubicBezTo>
                  <a:cubicBezTo>
                    <a:pt x="9" y="17"/>
                    <a:pt x="8" y="17"/>
                    <a:pt x="7" y="17"/>
                  </a:cubicBezTo>
                  <a:cubicBezTo>
                    <a:pt x="6" y="17"/>
                    <a:pt x="5" y="17"/>
                    <a:pt x="4" y="16"/>
                  </a:cubicBezTo>
                  <a:cubicBezTo>
                    <a:pt x="3" y="16"/>
                    <a:pt x="3" y="16"/>
                    <a:pt x="2" y="15"/>
                  </a:cubicBezTo>
                  <a:cubicBezTo>
                    <a:pt x="1" y="15"/>
                    <a:pt x="1" y="14"/>
                    <a:pt x="1" y="13"/>
                  </a:cubicBezTo>
                  <a:cubicBezTo>
                    <a:pt x="0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59"/>
            <p:cNvSpPr>
              <a:spLocks noEditPoints="1"/>
            </p:cNvSpPr>
            <p:nvPr/>
          </p:nvSpPr>
          <p:spPr bwMode="auto">
            <a:xfrm>
              <a:off x="1949293" y="1930049"/>
              <a:ext cx="60325" cy="80962"/>
            </a:xfrm>
            <a:custGeom>
              <a:avLst/>
              <a:gdLst>
                <a:gd name="T0" fmla="*/ 4 w 13"/>
                <a:gd name="T1" fmla="*/ 10 h 17"/>
                <a:gd name="T2" fmla="*/ 3 w 13"/>
                <a:gd name="T3" fmla="*/ 10 h 17"/>
                <a:gd name="T4" fmla="*/ 3 w 13"/>
                <a:gd name="T5" fmla="*/ 15 h 17"/>
                <a:gd name="T6" fmla="*/ 2 w 13"/>
                <a:gd name="T7" fmla="*/ 16 h 17"/>
                <a:gd name="T8" fmla="*/ 1 w 13"/>
                <a:gd name="T9" fmla="*/ 17 h 17"/>
                <a:gd name="T10" fmla="*/ 0 w 13"/>
                <a:gd name="T11" fmla="*/ 16 h 17"/>
                <a:gd name="T12" fmla="*/ 0 w 13"/>
                <a:gd name="T13" fmla="*/ 15 h 17"/>
                <a:gd name="T14" fmla="*/ 0 w 13"/>
                <a:gd name="T15" fmla="*/ 2 h 17"/>
                <a:gd name="T16" fmla="*/ 0 w 13"/>
                <a:gd name="T17" fmla="*/ 1 h 17"/>
                <a:gd name="T18" fmla="*/ 2 w 13"/>
                <a:gd name="T19" fmla="*/ 0 h 17"/>
                <a:gd name="T20" fmla="*/ 7 w 13"/>
                <a:gd name="T21" fmla="*/ 0 h 17"/>
                <a:gd name="T22" fmla="*/ 9 w 13"/>
                <a:gd name="T23" fmla="*/ 0 h 17"/>
                <a:gd name="T24" fmla="*/ 10 w 13"/>
                <a:gd name="T25" fmla="*/ 1 h 17"/>
                <a:gd name="T26" fmla="*/ 12 w 13"/>
                <a:gd name="T27" fmla="*/ 2 h 17"/>
                <a:gd name="T28" fmla="*/ 13 w 13"/>
                <a:gd name="T29" fmla="*/ 3 h 17"/>
                <a:gd name="T30" fmla="*/ 13 w 13"/>
                <a:gd name="T31" fmla="*/ 5 h 17"/>
                <a:gd name="T32" fmla="*/ 12 w 13"/>
                <a:gd name="T33" fmla="*/ 8 h 17"/>
                <a:gd name="T34" fmla="*/ 9 w 13"/>
                <a:gd name="T35" fmla="*/ 9 h 17"/>
                <a:gd name="T36" fmla="*/ 10 w 13"/>
                <a:gd name="T37" fmla="*/ 11 h 17"/>
                <a:gd name="T38" fmla="*/ 12 w 13"/>
                <a:gd name="T39" fmla="*/ 12 h 17"/>
                <a:gd name="T40" fmla="*/ 13 w 13"/>
                <a:gd name="T41" fmla="*/ 14 h 17"/>
                <a:gd name="T42" fmla="*/ 13 w 13"/>
                <a:gd name="T43" fmla="*/ 15 h 17"/>
                <a:gd name="T44" fmla="*/ 13 w 13"/>
                <a:gd name="T45" fmla="*/ 16 h 17"/>
                <a:gd name="T46" fmla="*/ 12 w 13"/>
                <a:gd name="T47" fmla="*/ 17 h 17"/>
                <a:gd name="T48" fmla="*/ 12 w 13"/>
                <a:gd name="T49" fmla="*/ 17 h 17"/>
                <a:gd name="T50" fmla="*/ 11 w 13"/>
                <a:gd name="T51" fmla="*/ 17 h 17"/>
                <a:gd name="T52" fmla="*/ 10 w 13"/>
                <a:gd name="T53" fmla="*/ 16 h 17"/>
                <a:gd name="T54" fmla="*/ 9 w 13"/>
                <a:gd name="T55" fmla="*/ 15 h 17"/>
                <a:gd name="T56" fmla="*/ 8 w 13"/>
                <a:gd name="T57" fmla="*/ 12 h 17"/>
                <a:gd name="T58" fmla="*/ 7 w 13"/>
                <a:gd name="T59" fmla="*/ 11 h 17"/>
                <a:gd name="T60" fmla="*/ 5 w 13"/>
                <a:gd name="T61" fmla="*/ 10 h 17"/>
                <a:gd name="T62" fmla="*/ 4 w 13"/>
                <a:gd name="T63" fmla="*/ 10 h 17"/>
                <a:gd name="T64" fmla="*/ 6 w 13"/>
                <a:gd name="T65" fmla="*/ 3 h 17"/>
                <a:gd name="T66" fmla="*/ 3 w 13"/>
                <a:gd name="T67" fmla="*/ 3 h 17"/>
                <a:gd name="T68" fmla="*/ 3 w 13"/>
                <a:gd name="T69" fmla="*/ 7 h 17"/>
                <a:gd name="T70" fmla="*/ 6 w 13"/>
                <a:gd name="T71" fmla="*/ 7 h 17"/>
                <a:gd name="T72" fmla="*/ 8 w 13"/>
                <a:gd name="T73" fmla="*/ 7 h 17"/>
                <a:gd name="T74" fmla="*/ 9 w 13"/>
                <a:gd name="T75" fmla="*/ 6 h 17"/>
                <a:gd name="T76" fmla="*/ 9 w 13"/>
                <a:gd name="T77" fmla="*/ 5 h 17"/>
                <a:gd name="T78" fmla="*/ 9 w 13"/>
                <a:gd name="T79" fmla="*/ 4 h 17"/>
                <a:gd name="T80" fmla="*/ 8 w 13"/>
                <a:gd name="T81" fmla="*/ 3 h 17"/>
                <a:gd name="T82" fmla="*/ 6 w 13"/>
                <a:gd name="T8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" h="17">
                  <a:moveTo>
                    <a:pt x="4" y="10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6"/>
                    <a:pt x="2" y="16"/>
                  </a:cubicBezTo>
                  <a:cubicBezTo>
                    <a:pt x="2" y="17"/>
                    <a:pt x="2" y="17"/>
                    <a:pt x="1" y="17"/>
                  </a:cubicBezTo>
                  <a:cubicBezTo>
                    <a:pt x="1" y="17"/>
                    <a:pt x="0" y="17"/>
                    <a:pt x="0" y="16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10" y="1"/>
                    <a:pt x="10" y="1"/>
                  </a:cubicBezTo>
                  <a:cubicBezTo>
                    <a:pt x="11" y="1"/>
                    <a:pt x="11" y="1"/>
                    <a:pt x="12" y="2"/>
                  </a:cubicBezTo>
                  <a:cubicBezTo>
                    <a:pt x="12" y="2"/>
                    <a:pt x="12" y="3"/>
                    <a:pt x="13" y="3"/>
                  </a:cubicBezTo>
                  <a:cubicBezTo>
                    <a:pt x="13" y="4"/>
                    <a:pt x="13" y="4"/>
                    <a:pt x="13" y="5"/>
                  </a:cubicBezTo>
                  <a:cubicBezTo>
                    <a:pt x="13" y="6"/>
                    <a:pt x="12" y="7"/>
                    <a:pt x="12" y="8"/>
                  </a:cubicBezTo>
                  <a:cubicBezTo>
                    <a:pt x="11" y="8"/>
                    <a:pt x="10" y="9"/>
                    <a:pt x="9" y="9"/>
                  </a:cubicBezTo>
                  <a:cubicBezTo>
                    <a:pt x="9" y="9"/>
                    <a:pt x="10" y="10"/>
                    <a:pt x="10" y="11"/>
                  </a:cubicBezTo>
                  <a:cubicBezTo>
                    <a:pt x="11" y="11"/>
                    <a:pt x="11" y="12"/>
                    <a:pt x="12" y="12"/>
                  </a:cubicBezTo>
                  <a:cubicBezTo>
                    <a:pt x="12" y="13"/>
                    <a:pt x="13" y="14"/>
                    <a:pt x="13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5"/>
                    <a:pt x="9" y="15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7" y="12"/>
                    <a:pt x="7" y="11"/>
                    <a:pt x="7" y="11"/>
                  </a:cubicBezTo>
                  <a:cubicBezTo>
                    <a:pt x="6" y="10"/>
                    <a:pt x="6" y="10"/>
                    <a:pt x="5" y="10"/>
                  </a:cubicBezTo>
                  <a:cubicBezTo>
                    <a:pt x="5" y="10"/>
                    <a:pt x="5" y="10"/>
                    <a:pt x="4" y="10"/>
                  </a:cubicBezTo>
                  <a:close/>
                  <a:moveTo>
                    <a:pt x="6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7"/>
                    <a:pt x="9" y="7"/>
                    <a:pt x="9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8" y="3"/>
                    <a:pt x="7" y="3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60"/>
            <p:cNvSpPr>
              <a:spLocks/>
            </p:cNvSpPr>
            <p:nvPr/>
          </p:nvSpPr>
          <p:spPr bwMode="auto">
            <a:xfrm>
              <a:off x="2042955" y="1930049"/>
              <a:ext cx="66675" cy="80962"/>
            </a:xfrm>
            <a:custGeom>
              <a:avLst/>
              <a:gdLst>
                <a:gd name="T0" fmla="*/ 12 w 14"/>
                <a:gd name="T1" fmla="*/ 3 h 17"/>
                <a:gd name="T2" fmla="*/ 9 w 14"/>
                <a:gd name="T3" fmla="*/ 3 h 17"/>
                <a:gd name="T4" fmla="*/ 9 w 14"/>
                <a:gd name="T5" fmla="*/ 15 h 17"/>
                <a:gd name="T6" fmla="*/ 8 w 14"/>
                <a:gd name="T7" fmla="*/ 16 h 17"/>
                <a:gd name="T8" fmla="*/ 7 w 14"/>
                <a:gd name="T9" fmla="*/ 17 h 17"/>
                <a:gd name="T10" fmla="*/ 6 w 14"/>
                <a:gd name="T11" fmla="*/ 16 h 17"/>
                <a:gd name="T12" fmla="*/ 5 w 14"/>
                <a:gd name="T13" fmla="*/ 15 h 17"/>
                <a:gd name="T14" fmla="*/ 5 w 14"/>
                <a:gd name="T15" fmla="*/ 3 h 17"/>
                <a:gd name="T16" fmla="*/ 2 w 14"/>
                <a:gd name="T17" fmla="*/ 3 h 17"/>
                <a:gd name="T18" fmla="*/ 0 w 14"/>
                <a:gd name="T19" fmla="*/ 3 h 17"/>
                <a:gd name="T20" fmla="*/ 0 w 14"/>
                <a:gd name="T21" fmla="*/ 2 h 17"/>
                <a:gd name="T22" fmla="*/ 0 w 14"/>
                <a:gd name="T23" fmla="*/ 1 h 17"/>
                <a:gd name="T24" fmla="*/ 2 w 14"/>
                <a:gd name="T25" fmla="*/ 0 h 17"/>
                <a:gd name="T26" fmla="*/ 12 w 14"/>
                <a:gd name="T27" fmla="*/ 0 h 17"/>
                <a:gd name="T28" fmla="*/ 13 w 14"/>
                <a:gd name="T29" fmla="*/ 1 h 17"/>
                <a:gd name="T30" fmla="*/ 14 w 14"/>
                <a:gd name="T31" fmla="*/ 2 h 17"/>
                <a:gd name="T32" fmla="*/ 13 w 14"/>
                <a:gd name="T33" fmla="*/ 3 h 17"/>
                <a:gd name="T34" fmla="*/ 12 w 14"/>
                <a:gd name="T35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17">
                  <a:moveTo>
                    <a:pt x="12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8" y="16"/>
                    <a:pt x="8" y="16"/>
                  </a:cubicBezTo>
                  <a:cubicBezTo>
                    <a:pt x="8" y="17"/>
                    <a:pt x="7" y="17"/>
                    <a:pt x="7" y="17"/>
                  </a:cubicBezTo>
                  <a:cubicBezTo>
                    <a:pt x="6" y="17"/>
                    <a:pt x="6" y="17"/>
                    <a:pt x="6" y="16"/>
                  </a:cubicBezTo>
                  <a:cubicBezTo>
                    <a:pt x="5" y="16"/>
                    <a:pt x="5" y="15"/>
                    <a:pt x="5" y="15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4" y="1"/>
                    <a:pt x="14" y="2"/>
                  </a:cubicBezTo>
                  <a:cubicBezTo>
                    <a:pt x="14" y="2"/>
                    <a:pt x="14" y="2"/>
                    <a:pt x="13" y="3"/>
                  </a:cubicBezTo>
                  <a:cubicBezTo>
                    <a:pt x="13" y="3"/>
                    <a:pt x="13" y="3"/>
                    <a:pt x="1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61"/>
            <p:cNvSpPr>
              <a:spLocks/>
            </p:cNvSpPr>
            <p:nvPr/>
          </p:nvSpPr>
          <p:spPr bwMode="auto">
            <a:xfrm>
              <a:off x="2117568" y="1930049"/>
              <a:ext cx="57150" cy="80962"/>
            </a:xfrm>
            <a:custGeom>
              <a:avLst/>
              <a:gdLst>
                <a:gd name="T0" fmla="*/ 11 w 12"/>
                <a:gd name="T1" fmla="*/ 3 h 17"/>
                <a:gd name="T2" fmla="*/ 3 w 12"/>
                <a:gd name="T3" fmla="*/ 3 h 17"/>
                <a:gd name="T4" fmla="*/ 3 w 12"/>
                <a:gd name="T5" fmla="*/ 7 h 17"/>
                <a:gd name="T6" fmla="*/ 10 w 12"/>
                <a:gd name="T7" fmla="*/ 7 h 17"/>
                <a:gd name="T8" fmla="*/ 11 w 12"/>
                <a:gd name="T9" fmla="*/ 7 h 17"/>
                <a:gd name="T10" fmla="*/ 11 w 12"/>
                <a:gd name="T11" fmla="*/ 8 h 17"/>
                <a:gd name="T12" fmla="*/ 11 w 12"/>
                <a:gd name="T13" fmla="*/ 9 h 17"/>
                <a:gd name="T14" fmla="*/ 10 w 12"/>
                <a:gd name="T15" fmla="*/ 9 h 17"/>
                <a:gd name="T16" fmla="*/ 3 w 12"/>
                <a:gd name="T17" fmla="*/ 9 h 17"/>
                <a:gd name="T18" fmla="*/ 3 w 12"/>
                <a:gd name="T19" fmla="*/ 14 h 17"/>
                <a:gd name="T20" fmla="*/ 11 w 12"/>
                <a:gd name="T21" fmla="*/ 14 h 17"/>
                <a:gd name="T22" fmla="*/ 12 w 12"/>
                <a:gd name="T23" fmla="*/ 14 h 17"/>
                <a:gd name="T24" fmla="*/ 12 w 12"/>
                <a:gd name="T25" fmla="*/ 15 h 17"/>
                <a:gd name="T26" fmla="*/ 12 w 12"/>
                <a:gd name="T27" fmla="*/ 16 h 17"/>
                <a:gd name="T28" fmla="*/ 11 w 12"/>
                <a:gd name="T29" fmla="*/ 17 h 17"/>
                <a:gd name="T30" fmla="*/ 2 w 12"/>
                <a:gd name="T31" fmla="*/ 17 h 17"/>
                <a:gd name="T32" fmla="*/ 0 w 12"/>
                <a:gd name="T33" fmla="*/ 16 h 17"/>
                <a:gd name="T34" fmla="*/ 0 w 12"/>
                <a:gd name="T35" fmla="*/ 14 h 17"/>
                <a:gd name="T36" fmla="*/ 0 w 12"/>
                <a:gd name="T37" fmla="*/ 2 h 17"/>
                <a:gd name="T38" fmla="*/ 0 w 12"/>
                <a:gd name="T39" fmla="*/ 1 h 17"/>
                <a:gd name="T40" fmla="*/ 1 w 12"/>
                <a:gd name="T41" fmla="*/ 0 h 17"/>
                <a:gd name="T42" fmla="*/ 2 w 12"/>
                <a:gd name="T43" fmla="*/ 0 h 17"/>
                <a:gd name="T44" fmla="*/ 11 w 12"/>
                <a:gd name="T45" fmla="*/ 0 h 17"/>
                <a:gd name="T46" fmla="*/ 12 w 12"/>
                <a:gd name="T47" fmla="*/ 1 h 17"/>
                <a:gd name="T48" fmla="*/ 12 w 12"/>
                <a:gd name="T49" fmla="*/ 2 h 17"/>
                <a:gd name="T50" fmla="*/ 12 w 12"/>
                <a:gd name="T51" fmla="*/ 2 h 17"/>
                <a:gd name="T52" fmla="*/ 11 w 12"/>
                <a:gd name="T5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" h="17">
                  <a:moveTo>
                    <a:pt x="11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1" y="7"/>
                    <a:pt x="11" y="8"/>
                    <a:pt x="11" y="8"/>
                  </a:cubicBezTo>
                  <a:cubicBezTo>
                    <a:pt x="11" y="8"/>
                    <a:pt x="11" y="9"/>
                    <a:pt x="11" y="9"/>
                  </a:cubicBezTo>
                  <a:cubicBezTo>
                    <a:pt x="11" y="9"/>
                    <a:pt x="10" y="9"/>
                    <a:pt x="10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2" y="14"/>
                    <a:pt x="12" y="14"/>
                  </a:cubicBezTo>
                  <a:cubicBezTo>
                    <a:pt x="12" y="14"/>
                    <a:pt x="12" y="15"/>
                    <a:pt x="12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1" y="17"/>
                    <a:pt x="1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1" y="16"/>
                    <a:pt x="0" y="16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2" y="1"/>
                  </a:cubicBezTo>
                  <a:cubicBezTo>
                    <a:pt x="12" y="1"/>
                    <a:pt x="12" y="1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3"/>
                    <a:pt x="11" y="3"/>
                    <a:pt x="1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62"/>
            <p:cNvSpPr>
              <a:spLocks/>
            </p:cNvSpPr>
            <p:nvPr/>
          </p:nvSpPr>
          <p:spPr bwMode="auto">
            <a:xfrm>
              <a:off x="2184243" y="1930049"/>
              <a:ext cx="57150" cy="80962"/>
            </a:xfrm>
            <a:custGeom>
              <a:avLst/>
              <a:gdLst>
                <a:gd name="T0" fmla="*/ 0 w 12"/>
                <a:gd name="T1" fmla="*/ 13 h 17"/>
                <a:gd name="T2" fmla="*/ 4 w 12"/>
                <a:gd name="T3" fmla="*/ 8 h 17"/>
                <a:gd name="T4" fmla="*/ 1 w 12"/>
                <a:gd name="T5" fmla="*/ 3 h 17"/>
                <a:gd name="T6" fmla="*/ 0 w 12"/>
                <a:gd name="T7" fmla="*/ 2 h 17"/>
                <a:gd name="T8" fmla="*/ 0 w 12"/>
                <a:gd name="T9" fmla="*/ 1 h 17"/>
                <a:gd name="T10" fmla="*/ 0 w 12"/>
                <a:gd name="T11" fmla="*/ 0 h 17"/>
                <a:gd name="T12" fmla="*/ 1 w 12"/>
                <a:gd name="T13" fmla="*/ 0 h 17"/>
                <a:gd name="T14" fmla="*/ 3 w 12"/>
                <a:gd name="T15" fmla="*/ 0 h 17"/>
                <a:gd name="T16" fmla="*/ 4 w 12"/>
                <a:gd name="T17" fmla="*/ 2 h 17"/>
                <a:gd name="T18" fmla="*/ 6 w 12"/>
                <a:gd name="T19" fmla="*/ 6 h 17"/>
                <a:gd name="T20" fmla="*/ 9 w 12"/>
                <a:gd name="T21" fmla="*/ 2 h 17"/>
                <a:gd name="T22" fmla="*/ 9 w 12"/>
                <a:gd name="T23" fmla="*/ 1 h 17"/>
                <a:gd name="T24" fmla="*/ 10 w 12"/>
                <a:gd name="T25" fmla="*/ 0 h 17"/>
                <a:gd name="T26" fmla="*/ 10 w 12"/>
                <a:gd name="T27" fmla="*/ 0 h 17"/>
                <a:gd name="T28" fmla="*/ 11 w 12"/>
                <a:gd name="T29" fmla="*/ 0 h 17"/>
                <a:gd name="T30" fmla="*/ 12 w 12"/>
                <a:gd name="T31" fmla="*/ 0 h 17"/>
                <a:gd name="T32" fmla="*/ 12 w 12"/>
                <a:gd name="T33" fmla="*/ 1 h 17"/>
                <a:gd name="T34" fmla="*/ 11 w 12"/>
                <a:gd name="T35" fmla="*/ 3 h 17"/>
                <a:gd name="T36" fmla="*/ 8 w 12"/>
                <a:gd name="T37" fmla="*/ 8 h 17"/>
                <a:gd name="T38" fmla="*/ 12 w 12"/>
                <a:gd name="T39" fmla="*/ 13 h 17"/>
                <a:gd name="T40" fmla="*/ 12 w 12"/>
                <a:gd name="T41" fmla="*/ 14 h 17"/>
                <a:gd name="T42" fmla="*/ 12 w 12"/>
                <a:gd name="T43" fmla="*/ 15 h 17"/>
                <a:gd name="T44" fmla="*/ 12 w 12"/>
                <a:gd name="T45" fmla="*/ 16 h 17"/>
                <a:gd name="T46" fmla="*/ 12 w 12"/>
                <a:gd name="T47" fmla="*/ 17 h 17"/>
                <a:gd name="T48" fmla="*/ 11 w 12"/>
                <a:gd name="T49" fmla="*/ 17 h 17"/>
                <a:gd name="T50" fmla="*/ 10 w 12"/>
                <a:gd name="T51" fmla="*/ 17 h 17"/>
                <a:gd name="T52" fmla="*/ 10 w 12"/>
                <a:gd name="T53" fmla="*/ 16 h 17"/>
                <a:gd name="T54" fmla="*/ 9 w 12"/>
                <a:gd name="T55" fmla="*/ 15 h 17"/>
                <a:gd name="T56" fmla="*/ 6 w 12"/>
                <a:gd name="T57" fmla="*/ 10 h 17"/>
                <a:gd name="T58" fmla="*/ 3 w 12"/>
                <a:gd name="T59" fmla="*/ 15 h 17"/>
                <a:gd name="T60" fmla="*/ 2 w 12"/>
                <a:gd name="T61" fmla="*/ 16 h 17"/>
                <a:gd name="T62" fmla="*/ 2 w 12"/>
                <a:gd name="T63" fmla="*/ 16 h 17"/>
                <a:gd name="T64" fmla="*/ 2 w 12"/>
                <a:gd name="T65" fmla="*/ 17 h 17"/>
                <a:gd name="T66" fmla="*/ 1 w 12"/>
                <a:gd name="T67" fmla="*/ 17 h 17"/>
                <a:gd name="T68" fmla="*/ 0 w 12"/>
                <a:gd name="T69" fmla="*/ 16 h 17"/>
                <a:gd name="T70" fmla="*/ 0 w 12"/>
                <a:gd name="T71" fmla="*/ 15 h 17"/>
                <a:gd name="T72" fmla="*/ 0 w 12"/>
                <a:gd name="T73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" h="17">
                  <a:moveTo>
                    <a:pt x="0" y="13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1"/>
                    <a:pt x="3" y="1"/>
                    <a:pt x="4" y="2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10" y="1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1" y="3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0" y="17"/>
                    <a:pt x="10" y="17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7"/>
                    <a:pt x="2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0" y="17"/>
                    <a:pt x="0" y="16"/>
                  </a:cubicBezTo>
                  <a:cubicBezTo>
                    <a:pt x="0" y="16"/>
                    <a:pt x="0" y="16"/>
                    <a:pt x="0" y="15"/>
                  </a:cubicBezTo>
                  <a:cubicBezTo>
                    <a:pt x="0" y="15"/>
                    <a:pt x="0" y="14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63"/>
            <p:cNvSpPr>
              <a:spLocks/>
            </p:cNvSpPr>
            <p:nvPr/>
          </p:nvSpPr>
          <p:spPr bwMode="auto">
            <a:xfrm>
              <a:off x="2244568" y="1930049"/>
              <a:ext cx="66675" cy="80962"/>
            </a:xfrm>
            <a:custGeom>
              <a:avLst/>
              <a:gdLst>
                <a:gd name="T0" fmla="*/ 12 w 14"/>
                <a:gd name="T1" fmla="*/ 3 h 17"/>
                <a:gd name="T2" fmla="*/ 9 w 14"/>
                <a:gd name="T3" fmla="*/ 3 h 17"/>
                <a:gd name="T4" fmla="*/ 9 w 14"/>
                <a:gd name="T5" fmla="*/ 15 h 17"/>
                <a:gd name="T6" fmla="*/ 8 w 14"/>
                <a:gd name="T7" fmla="*/ 16 h 17"/>
                <a:gd name="T8" fmla="*/ 7 w 14"/>
                <a:gd name="T9" fmla="*/ 17 h 17"/>
                <a:gd name="T10" fmla="*/ 6 w 14"/>
                <a:gd name="T11" fmla="*/ 16 h 17"/>
                <a:gd name="T12" fmla="*/ 5 w 14"/>
                <a:gd name="T13" fmla="*/ 15 h 17"/>
                <a:gd name="T14" fmla="*/ 5 w 14"/>
                <a:gd name="T15" fmla="*/ 3 h 17"/>
                <a:gd name="T16" fmla="*/ 2 w 14"/>
                <a:gd name="T17" fmla="*/ 3 h 17"/>
                <a:gd name="T18" fmla="*/ 0 w 14"/>
                <a:gd name="T19" fmla="*/ 3 h 17"/>
                <a:gd name="T20" fmla="*/ 0 w 14"/>
                <a:gd name="T21" fmla="*/ 2 h 17"/>
                <a:gd name="T22" fmla="*/ 0 w 14"/>
                <a:gd name="T23" fmla="*/ 1 h 17"/>
                <a:gd name="T24" fmla="*/ 2 w 14"/>
                <a:gd name="T25" fmla="*/ 0 h 17"/>
                <a:gd name="T26" fmla="*/ 12 w 14"/>
                <a:gd name="T27" fmla="*/ 0 h 17"/>
                <a:gd name="T28" fmla="*/ 13 w 14"/>
                <a:gd name="T29" fmla="*/ 1 h 17"/>
                <a:gd name="T30" fmla="*/ 14 w 14"/>
                <a:gd name="T31" fmla="*/ 2 h 17"/>
                <a:gd name="T32" fmla="*/ 13 w 14"/>
                <a:gd name="T33" fmla="*/ 3 h 17"/>
                <a:gd name="T34" fmla="*/ 12 w 14"/>
                <a:gd name="T35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17">
                  <a:moveTo>
                    <a:pt x="12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8" y="16"/>
                    <a:pt x="8" y="16"/>
                  </a:cubicBezTo>
                  <a:cubicBezTo>
                    <a:pt x="8" y="17"/>
                    <a:pt x="7" y="17"/>
                    <a:pt x="7" y="17"/>
                  </a:cubicBezTo>
                  <a:cubicBezTo>
                    <a:pt x="6" y="17"/>
                    <a:pt x="6" y="17"/>
                    <a:pt x="6" y="16"/>
                  </a:cubicBezTo>
                  <a:cubicBezTo>
                    <a:pt x="5" y="16"/>
                    <a:pt x="5" y="15"/>
                    <a:pt x="5" y="15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4" y="1"/>
                    <a:pt x="14" y="2"/>
                  </a:cubicBezTo>
                  <a:cubicBezTo>
                    <a:pt x="14" y="2"/>
                    <a:pt x="14" y="2"/>
                    <a:pt x="13" y="3"/>
                  </a:cubicBezTo>
                  <a:cubicBezTo>
                    <a:pt x="13" y="3"/>
                    <a:pt x="13" y="3"/>
                    <a:pt x="1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64"/>
            <p:cNvSpPr>
              <a:spLocks/>
            </p:cNvSpPr>
            <p:nvPr/>
          </p:nvSpPr>
          <p:spPr bwMode="auto">
            <a:xfrm>
              <a:off x="2349343" y="1930049"/>
              <a:ext cx="60325" cy="80962"/>
            </a:xfrm>
            <a:custGeom>
              <a:avLst/>
              <a:gdLst>
                <a:gd name="T0" fmla="*/ 3 w 13"/>
                <a:gd name="T1" fmla="*/ 2 h 17"/>
                <a:gd name="T2" fmla="*/ 3 w 13"/>
                <a:gd name="T3" fmla="*/ 7 h 17"/>
                <a:gd name="T4" fmla="*/ 10 w 13"/>
                <a:gd name="T5" fmla="*/ 7 h 17"/>
                <a:gd name="T6" fmla="*/ 10 w 13"/>
                <a:gd name="T7" fmla="*/ 2 h 17"/>
                <a:gd name="T8" fmla="*/ 10 w 13"/>
                <a:gd name="T9" fmla="*/ 0 h 17"/>
                <a:gd name="T10" fmla="*/ 12 w 13"/>
                <a:gd name="T11" fmla="*/ 0 h 17"/>
                <a:gd name="T12" fmla="*/ 13 w 13"/>
                <a:gd name="T13" fmla="*/ 0 h 17"/>
                <a:gd name="T14" fmla="*/ 13 w 13"/>
                <a:gd name="T15" fmla="*/ 2 h 17"/>
                <a:gd name="T16" fmla="*/ 13 w 13"/>
                <a:gd name="T17" fmla="*/ 15 h 17"/>
                <a:gd name="T18" fmla="*/ 13 w 13"/>
                <a:gd name="T19" fmla="*/ 16 h 17"/>
                <a:gd name="T20" fmla="*/ 12 w 13"/>
                <a:gd name="T21" fmla="*/ 17 h 17"/>
                <a:gd name="T22" fmla="*/ 10 w 13"/>
                <a:gd name="T23" fmla="*/ 16 h 17"/>
                <a:gd name="T24" fmla="*/ 10 w 13"/>
                <a:gd name="T25" fmla="*/ 15 h 17"/>
                <a:gd name="T26" fmla="*/ 10 w 13"/>
                <a:gd name="T27" fmla="*/ 9 h 17"/>
                <a:gd name="T28" fmla="*/ 3 w 13"/>
                <a:gd name="T29" fmla="*/ 9 h 17"/>
                <a:gd name="T30" fmla="*/ 3 w 13"/>
                <a:gd name="T31" fmla="*/ 15 h 17"/>
                <a:gd name="T32" fmla="*/ 2 w 13"/>
                <a:gd name="T33" fmla="*/ 16 h 17"/>
                <a:gd name="T34" fmla="*/ 1 w 13"/>
                <a:gd name="T35" fmla="*/ 17 h 17"/>
                <a:gd name="T36" fmla="*/ 0 w 13"/>
                <a:gd name="T37" fmla="*/ 16 h 17"/>
                <a:gd name="T38" fmla="*/ 0 w 13"/>
                <a:gd name="T39" fmla="*/ 15 h 17"/>
                <a:gd name="T40" fmla="*/ 0 w 13"/>
                <a:gd name="T41" fmla="*/ 2 h 17"/>
                <a:gd name="T42" fmla="*/ 0 w 13"/>
                <a:gd name="T43" fmla="*/ 0 h 17"/>
                <a:gd name="T44" fmla="*/ 1 w 13"/>
                <a:gd name="T45" fmla="*/ 0 h 17"/>
                <a:gd name="T46" fmla="*/ 2 w 13"/>
                <a:gd name="T47" fmla="*/ 0 h 17"/>
                <a:gd name="T48" fmla="*/ 3 w 13"/>
                <a:gd name="T4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" h="17">
                  <a:moveTo>
                    <a:pt x="3" y="2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0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13" y="1"/>
                    <a:pt x="13" y="1"/>
                    <a:pt x="13" y="2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6"/>
                    <a:pt x="13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7"/>
                    <a:pt x="11" y="17"/>
                    <a:pt x="10" y="16"/>
                  </a:cubicBezTo>
                  <a:cubicBezTo>
                    <a:pt x="10" y="16"/>
                    <a:pt x="10" y="15"/>
                    <a:pt x="10" y="15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6"/>
                    <a:pt x="2" y="16"/>
                  </a:cubicBezTo>
                  <a:cubicBezTo>
                    <a:pt x="2" y="17"/>
                    <a:pt x="2" y="17"/>
                    <a:pt x="1" y="17"/>
                  </a:cubicBezTo>
                  <a:cubicBezTo>
                    <a:pt x="1" y="17"/>
                    <a:pt x="0" y="17"/>
                    <a:pt x="0" y="16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65"/>
            <p:cNvSpPr>
              <a:spLocks/>
            </p:cNvSpPr>
            <p:nvPr/>
          </p:nvSpPr>
          <p:spPr bwMode="auto">
            <a:xfrm>
              <a:off x="2428718" y="1930049"/>
              <a:ext cx="57150" cy="80962"/>
            </a:xfrm>
            <a:custGeom>
              <a:avLst/>
              <a:gdLst>
                <a:gd name="T0" fmla="*/ 10 w 12"/>
                <a:gd name="T1" fmla="*/ 3 h 17"/>
                <a:gd name="T2" fmla="*/ 3 w 12"/>
                <a:gd name="T3" fmla="*/ 3 h 17"/>
                <a:gd name="T4" fmla="*/ 3 w 12"/>
                <a:gd name="T5" fmla="*/ 7 h 17"/>
                <a:gd name="T6" fmla="*/ 10 w 12"/>
                <a:gd name="T7" fmla="*/ 7 h 17"/>
                <a:gd name="T8" fmla="*/ 11 w 12"/>
                <a:gd name="T9" fmla="*/ 7 h 17"/>
                <a:gd name="T10" fmla="*/ 11 w 12"/>
                <a:gd name="T11" fmla="*/ 8 h 17"/>
                <a:gd name="T12" fmla="*/ 11 w 12"/>
                <a:gd name="T13" fmla="*/ 9 h 17"/>
                <a:gd name="T14" fmla="*/ 10 w 12"/>
                <a:gd name="T15" fmla="*/ 9 h 17"/>
                <a:gd name="T16" fmla="*/ 3 w 12"/>
                <a:gd name="T17" fmla="*/ 9 h 17"/>
                <a:gd name="T18" fmla="*/ 3 w 12"/>
                <a:gd name="T19" fmla="*/ 14 h 17"/>
                <a:gd name="T20" fmla="*/ 11 w 12"/>
                <a:gd name="T21" fmla="*/ 14 h 17"/>
                <a:gd name="T22" fmla="*/ 12 w 12"/>
                <a:gd name="T23" fmla="*/ 14 h 17"/>
                <a:gd name="T24" fmla="*/ 12 w 12"/>
                <a:gd name="T25" fmla="*/ 15 h 17"/>
                <a:gd name="T26" fmla="*/ 12 w 12"/>
                <a:gd name="T27" fmla="*/ 16 h 17"/>
                <a:gd name="T28" fmla="*/ 11 w 12"/>
                <a:gd name="T29" fmla="*/ 17 h 17"/>
                <a:gd name="T30" fmla="*/ 2 w 12"/>
                <a:gd name="T31" fmla="*/ 17 h 17"/>
                <a:gd name="T32" fmla="*/ 0 w 12"/>
                <a:gd name="T33" fmla="*/ 16 h 17"/>
                <a:gd name="T34" fmla="*/ 0 w 12"/>
                <a:gd name="T35" fmla="*/ 14 h 17"/>
                <a:gd name="T36" fmla="*/ 0 w 12"/>
                <a:gd name="T37" fmla="*/ 2 h 17"/>
                <a:gd name="T38" fmla="*/ 0 w 12"/>
                <a:gd name="T39" fmla="*/ 1 h 17"/>
                <a:gd name="T40" fmla="*/ 1 w 12"/>
                <a:gd name="T41" fmla="*/ 0 h 17"/>
                <a:gd name="T42" fmla="*/ 2 w 12"/>
                <a:gd name="T43" fmla="*/ 0 h 17"/>
                <a:gd name="T44" fmla="*/ 10 w 12"/>
                <a:gd name="T45" fmla="*/ 0 h 17"/>
                <a:gd name="T46" fmla="*/ 12 w 12"/>
                <a:gd name="T47" fmla="*/ 1 h 17"/>
                <a:gd name="T48" fmla="*/ 12 w 12"/>
                <a:gd name="T49" fmla="*/ 2 h 17"/>
                <a:gd name="T50" fmla="*/ 12 w 12"/>
                <a:gd name="T51" fmla="*/ 2 h 17"/>
                <a:gd name="T52" fmla="*/ 10 w 12"/>
                <a:gd name="T5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" h="17">
                  <a:moveTo>
                    <a:pt x="10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1" y="7"/>
                    <a:pt x="11" y="8"/>
                    <a:pt x="11" y="8"/>
                  </a:cubicBezTo>
                  <a:cubicBezTo>
                    <a:pt x="11" y="8"/>
                    <a:pt x="11" y="9"/>
                    <a:pt x="11" y="9"/>
                  </a:cubicBezTo>
                  <a:cubicBezTo>
                    <a:pt x="11" y="9"/>
                    <a:pt x="10" y="9"/>
                    <a:pt x="10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2" y="14"/>
                    <a:pt x="12" y="14"/>
                  </a:cubicBezTo>
                  <a:cubicBezTo>
                    <a:pt x="12" y="14"/>
                    <a:pt x="12" y="15"/>
                    <a:pt x="12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1" y="17"/>
                    <a:pt x="1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1" y="16"/>
                    <a:pt x="0" y="16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2" y="1"/>
                  </a:cubicBezTo>
                  <a:cubicBezTo>
                    <a:pt x="12" y="1"/>
                    <a:pt x="12" y="1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3"/>
                    <a:pt x="11" y="3"/>
                    <a:pt x="1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66"/>
            <p:cNvSpPr>
              <a:spLocks noEditPoints="1"/>
            </p:cNvSpPr>
            <p:nvPr/>
          </p:nvSpPr>
          <p:spPr bwMode="auto">
            <a:xfrm>
              <a:off x="2498568" y="1930049"/>
              <a:ext cx="61912" cy="80962"/>
            </a:xfrm>
            <a:custGeom>
              <a:avLst/>
              <a:gdLst>
                <a:gd name="T0" fmla="*/ 4 w 13"/>
                <a:gd name="T1" fmla="*/ 10 h 17"/>
                <a:gd name="T2" fmla="*/ 3 w 13"/>
                <a:gd name="T3" fmla="*/ 10 h 17"/>
                <a:gd name="T4" fmla="*/ 3 w 13"/>
                <a:gd name="T5" fmla="*/ 15 h 17"/>
                <a:gd name="T6" fmla="*/ 3 w 13"/>
                <a:gd name="T7" fmla="*/ 16 h 17"/>
                <a:gd name="T8" fmla="*/ 2 w 13"/>
                <a:gd name="T9" fmla="*/ 17 h 17"/>
                <a:gd name="T10" fmla="*/ 0 w 13"/>
                <a:gd name="T11" fmla="*/ 16 h 17"/>
                <a:gd name="T12" fmla="*/ 0 w 13"/>
                <a:gd name="T13" fmla="*/ 15 h 17"/>
                <a:gd name="T14" fmla="*/ 0 w 13"/>
                <a:gd name="T15" fmla="*/ 2 h 17"/>
                <a:gd name="T16" fmla="*/ 0 w 13"/>
                <a:gd name="T17" fmla="*/ 1 h 17"/>
                <a:gd name="T18" fmla="*/ 2 w 13"/>
                <a:gd name="T19" fmla="*/ 0 h 17"/>
                <a:gd name="T20" fmla="*/ 7 w 13"/>
                <a:gd name="T21" fmla="*/ 0 h 17"/>
                <a:gd name="T22" fmla="*/ 9 w 13"/>
                <a:gd name="T23" fmla="*/ 0 h 17"/>
                <a:gd name="T24" fmla="*/ 11 w 13"/>
                <a:gd name="T25" fmla="*/ 1 h 17"/>
                <a:gd name="T26" fmla="*/ 12 w 13"/>
                <a:gd name="T27" fmla="*/ 2 h 17"/>
                <a:gd name="T28" fmla="*/ 13 w 13"/>
                <a:gd name="T29" fmla="*/ 3 h 17"/>
                <a:gd name="T30" fmla="*/ 13 w 13"/>
                <a:gd name="T31" fmla="*/ 5 h 17"/>
                <a:gd name="T32" fmla="*/ 12 w 13"/>
                <a:gd name="T33" fmla="*/ 8 h 17"/>
                <a:gd name="T34" fmla="*/ 9 w 13"/>
                <a:gd name="T35" fmla="*/ 9 h 17"/>
                <a:gd name="T36" fmla="*/ 11 w 13"/>
                <a:gd name="T37" fmla="*/ 11 h 17"/>
                <a:gd name="T38" fmla="*/ 12 w 13"/>
                <a:gd name="T39" fmla="*/ 12 h 17"/>
                <a:gd name="T40" fmla="*/ 13 w 13"/>
                <a:gd name="T41" fmla="*/ 14 h 17"/>
                <a:gd name="T42" fmla="*/ 13 w 13"/>
                <a:gd name="T43" fmla="*/ 15 h 17"/>
                <a:gd name="T44" fmla="*/ 13 w 13"/>
                <a:gd name="T45" fmla="*/ 16 h 17"/>
                <a:gd name="T46" fmla="*/ 13 w 13"/>
                <a:gd name="T47" fmla="*/ 17 h 17"/>
                <a:gd name="T48" fmla="*/ 12 w 13"/>
                <a:gd name="T49" fmla="*/ 17 h 17"/>
                <a:gd name="T50" fmla="*/ 11 w 13"/>
                <a:gd name="T51" fmla="*/ 17 h 17"/>
                <a:gd name="T52" fmla="*/ 10 w 13"/>
                <a:gd name="T53" fmla="*/ 16 h 17"/>
                <a:gd name="T54" fmla="*/ 10 w 13"/>
                <a:gd name="T55" fmla="*/ 15 h 17"/>
                <a:gd name="T56" fmla="*/ 8 w 13"/>
                <a:gd name="T57" fmla="*/ 12 h 17"/>
                <a:gd name="T58" fmla="*/ 7 w 13"/>
                <a:gd name="T59" fmla="*/ 11 h 17"/>
                <a:gd name="T60" fmla="*/ 6 w 13"/>
                <a:gd name="T61" fmla="*/ 10 h 17"/>
                <a:gd name="T62" fmla="*/ 4 w 13"/>
                <a:gd name="T63" fmla="*/ 10 h 17"/>
                <a:gd name="T64" fmla="*/ 6 w 13"/>
                <a:gd name="T65" fmla="*/ 3 h 17"/>
                <a:gd name="T66" fmla="*/ 3 w 13"/>
                <a:gd name="T67" fmla="*/ 3 h 17"/>
                <a:gd name="T68" fmla="*/ 3 w 13"/>
                <a:gd name="T69" fmla="*/ 7 h 17"/>
                <a:gd name="T70" fmla="*/ 6 w 13"/>
                <a:gd name="T71" fmla="*/ 7 h 17"/>
                <a:gd name="T72" fmla="*/ 8 w 13"/>
                <a:gd name="T73" fmla="*/ 7 h 17"/>
                <a:gd name="T74" fmla="*/ 9 w 13"/>
                <a:gd name="T75" fmla="*/ 6 h 17"/>
                <a:gd name="T76" fmla="*/ 10 w 13"/>
                <a:gd name="T77" fmla="*/ 5 h 17"/>
                <a:gd name="T78" fmla="*/ 9 w 13"/>
                <a:gd name="T79" fmla="*/ 4 h 17"/>
                <a:gd name="T80" fmla="*/ 9 w 13"/>
                <a:gd name="T81" fmla="*/ 3 h 17"/>
                <a:gd name="T82" fmla="*/ 6 w 13"/>
                <a:gd name="T8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" h="17">
                  <a:moveTo>
                    <a:pt x="4" y="10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1" y="17"/>
                    <a:pt x="0" y="16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10" y="0"/>
                    <a:pt x="10" y="1"/>
                    <a:pt x="11" y="1"/>
                  </a:cubicBezTo>
                  <a:cubicBezTo>
                    <a:pt x="11" y="1"/>
                    <a:pt x="12" y="1"/>
                    <a:pt x="12" y="2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3" y="4"/>
                    <a:pt x="13" y="4"/>
                    <a:pt x="13" y="5"/>
                  </a:cubicBezTo>
                  <a:cubicBezTo>
                    <a:pt x="13" y="6"/>
                    <a:pt x="13" y="7"/>
                    <a:pt x="12" y="8"/>
                  </a:cubicBezTo>
                  <a:cubicBezTo>
                    <a:pt x="11" y="8"/>
                    <a:pt x="10" y="9"/>
                    <a:pt x="9" y="9"/>
                  </a:cubicBezTo>
                  <a:cubicBezTo>
                    <a:pt x="10" y="9"/>
                    <a:pt x="10" y="10"/>
                    <a:pt x="11" y="11"/>
                  </a:cubicBezTo>
                  <a:cubicBezTo>
                    <a:pt x="11" y="11"/>
                    <a:pt x="12" y="12"/>
                    <a:pt x="12" y="12"/>
                  </a:cubicBezTo>
                  <a:cubicBezTo>
                    <a:pt x="13" y="13"/>
                    <a:pt x="13" y="14"/>
                    <a:pt x="13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6"/>
                    <a:pt x="10" y="16"/>
                    <a:pt x="10" y="16"/>
                  </a:cubicBezTo>
                  <a:cubicBezTo>
                    <a:pt x="10" y="16"/>
                    <a:pt x="10" y="15"/>
                    <a:pt x="10" y="15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7" y="11"/>
                    <a:pt x="7" y="11"/>
                  </a:cubicBezTo>
                  <a:cubicBezTo>
                    <a:pt x="7" y="10"/>
                    <a:pt x="6" y="10"/>
                    <a:pt x="6" y="10"/>
                  </a:cubicBezTo>
                  <a:cubicBezTo>
                    <a:pt x="5" y="10"/>
                    <a:pt x="5" y="10"/>
                    <a:pt x="4" y="10"/>
                  </a:cubicBezTo>
                  <a:close/>
                  <a:moveTo>
                    <a:pt x="6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9" y="7"/>
                    <a:pt x="9" y="7"/>
                    <a:pt x="9" y="6"/>
                  </a:cubicBezTo>
                  <a:cubicBezTo>
                    <a:pt x="10" y="6"/>
                    <a:pt x="10" y="5"/>
                    <a:pt x="10" y="5"/>
                  </a:cubicBezTo>
                  <a:cubicBezTo>
                    <a:pt x="10" y="4"/>
                    <a:pt x="10" y="4"/>
                    <a:pt x="9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7" y="3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67"/>
            <p:cNvSpPr>
              <a:spLocks/>
            </p:cNvSpPr>
            <p:nvPr/>
          </p:nvSpPr>
          <p:spPr bwMode="auto">
            <a:xfrm>
              <a:off x="2574768" y="1930049"/>
              <a:ext cx="60325" cy="80962"/>
            </a:xfrm>
            <a:custGeom>
              <a:avLst/>
              <a:gdLst>
                <a:gd name="T0" fmla="*/ 11 w 13"/>
                <a:gd name="T1" fmla="*/ 3 h 17"/>
                <a:gd name="T2" fmla="*/ 4 w 13"/>
                <a:gd name="T3" fmla="*/ 3 h 17"/>
                <a:gd name="T4" fmla="*/ 4 w 13"/>
                <a:gd name="T5" fmla="*/ 7 h 17"/>
                <a:gd name="T6" fmla="*/ 10 w 13"/>
                <a:gd name="T7" fmla="*/ 7 h 17"/>
                <a:gd name="T8" fmla="*/ 12 w 13"/>
                <a:gd name="T9" fmla="*/ 7 h 17"/>
                <a:gd name="T10" fmla="*/ 12 w 13"/>
                <a:gd name="T11" fmla="*/ 8 h 17"/>
                <a:gd name="T12" fmla="*/ 12 w 13"/>
                <a:gd name="T13" fmla="*/ 9 h 17"/>
                <a:gd name="T14" fmla="*/ 10 w 13"/>
                <a:gd name="T15" fmla="*/ 9 h 17"/>
                <a:gd name="T16" fmla="*/ 4 w 13"/>
                <a:gd name="T17" fmla="*/ 9 h 17"/>
                <a:gd name="T18" fmla="*/ 4 w 13"/>
                <a:gd name="T19" fmla="*/ 14 h 17"/>
                <a:gd name="T20" fmla="*/ 11 w 13"/>
                <a:gd name="T21" fmla="*/ 14 h 17"/>
                <a:gd name="T22" fmla="*/ 12 w 13"/>
                <a:gd name="T23" fmla="*/ 14 h 17"/>
                <a:gd name="T24" fmla="*/ 13 w 13"/>
                <a:gd name="T25" fmla="*/ 15 h 17"/>
                <a:gd name="T26" fmla="*/ 12 w 13"/>
                <a:gd name="T27" fmla="*/ 16 h 17"/>
                <a:gd name="T28" fmla="*/ 11 w 13"/>
                <a:gd name="T29" fmla="*/ 17 h 17"/>
                <a:gd name="T30" fmla="*/ 2 w 13"/>
                <a:gd name="T31" fmla="*/ 17 h 17"/>
                <a:gd name="T32" fmla="*/ 1 w 13"/>
                <a:gd name="T33" fmla="*/ 16 h 17"/>
                <a:gd name="T34" fmla="*/ 0 w 13"/>
                <a:gd name="T35" fmla="*/ 14 h 17"/>
                <a:gd name="T36" fmla="*/ 0 w 13"/>
                <a:gd name="T37" fmla="*/ 2 h 17"/>
                <a:gd name="T38" fmla="*/ 0 w 13"/>
                <a:gd name="T39" fmla="*/ 1 h 17"/>
                <a:gd name="T40" fmla="*/ 1 w 13"/>
                <a:gd name="T41" fmla="*/ 0 h 17"/>
                <a:gd name="T42" fmla="*/ 2 w 13"/>
                <a:gd name="T43" fmla="*/ 0 h 17"/>
                <a:gd name="T44" fmla="*/ 11 w 13"/>
                <a:gd name="T45" fmla="*/ 0 h 17"/>
                <a:gd name="T46" fmla="*/ 12 w 13"/>
                <a:gd name="T47" fmla="*/ 1 h 17"/>
                <a:gd name="T48" fmla="*/ 13 w 13"/>
                <a:gd name="T49" fmla="*/ 2 h 17"/>
                <a:gd name="T50" fmla="*/ 12 w 13"/>
                <a:gd name="T51" fmla="*/ 2 h 17"/>
                <a:gd name="T52" fmla="*/ 11 w 13"/>
                <a:gd name="T5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" h="17">
                  <a:moveTo>
                    <a:pt x="11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7"/>
                    <a:pt x="11" y="7"/>
                    <a:pt x="12" y="7"/>
                  </a:cubicBezTo>
                  <a:cubicBezTo>
                    <a:pt x="12" y="7"/>
                    <a:pt x="12" y="8"/>
                    <a:pt x="12" y="8"/>
                  </a:cubicBezTo>
                  <a:cubicBezTo>
                    <a:pt x="12" y="8"/>
                    <a:pt x="12" y="9"/>
                    <a:pt x="12" y="9"/>
                  </a:cubicBezTo>
                  <a:cubicBezTo>
                    <a:pt x="11" y="9"/>
                    <a:pt x="11" y="9"/>
                    <a:pt x="10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4"/>
                    <a:pt x="13" y="15"/>
                    <a:pt x="13" y="15"/>
                  </a:cubicBezTo>
                  <a:cubicBezTo>
                    <a:pt x="13" y="16"/>
                    <a:pt x="13" y="16"/>
                    <a:pt x="12" y="16"/>
                  </a:cubicBezTo>
                  <a:cubicBezTo>
                    <a:pt x="12" y="16"/>
                    <a:pt x="12" y="17"/>
                    <a:pt x="1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1" y="16"/>
                    <a:pt x="1" y="16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2" y="0"/>
                    <a:pt x="12" y="1"/>
                  </a:cubicBezTo>
                  <a:cubicBezTo>
                    <a:pt x="12" y="1"/>
                    <a:pt x="13" y="1"/>
                    <a:pt x="13" y="2"/>
                  </a:cubicBezTo>
                  <a:cubicBezTo>
                    <a:pt x="13" y="2"/>
                    <a:pt x="12" y="2"/>
                    <a:pt x="12" y="2"/>
                  </a:cubicBezTo>
                  <a:cubicBezTo>
                    <a:pt x="12" y="3"/>
                    <a:pt x="11" y="3"/>
                    <a:pt x="1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2" name="矩形 181"/>
          <p:cNvSpPr/>
          <p:nvPr/>
        </p:nvSpPr>
        <p:spPr>
          <a:xfrm>
            <a:off x="3441518" y="1334960"/>
            <a:ext cx="236588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对现有图形进行设计变化</a:t>
            </a:r>
            <a:r>
              <a:rPr lang="en-US" altLang="zh-CN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3" name="AutoShape 3"/>
          <p:cNvSpPr>
            <a:spLocks noChangeAspect="1" noChangeArrowheads="1" noTextEdit="1"/>
          </p:cNvSpPr>
          <p:nvPr/>
        </p:nvSpPr>
        <p:spPr bwMode="auto">
          <a:xfrm>
            <a:off x="6070622" y="675924"/>
            <a:ext cx="2398712" cy="303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5"/>
          <p:cNvSpPr>
            <a:spLocks/>
          </p:cNvSpPr>
          <p:nvPr/>
        </p:nvSpPr>
        <p:spPr bwMode="auto">
          <a:xfrm>
            <a:off x="6065860" y="675924"/>
            <a:ext cx="2398712" cy="846137"/>
          </a:xfrm>
          <a:custGeom>
            <a:avLst/>
            <a:gdLst>
              <a:gd name="T0" fmla="*/ 0 w 1511"/>
              <a:gd name="T1" fmla="*/ 142 h 533"/>
              <a:gd name="T2" fmla="*/ 0 w 1511"/>
              <a:gd name="T3" fmla="*/ 533 h 533"/>
              <a:gd name="T4" fmla="*/ 1511 w 1511"/>
              <a:gd name="T5" fmla="*/ 533 h 533"/>
              <a:gd name="T6" fmla="*/ 1511 w 1511"/>
              <a:gd name="T7" fmla="*/ 142 h 533"/>
              <a:gd name="T8" fmla="*/ 750 w 1511"/>
              <a:gd name="T9" fmla="*/ 0 h 533"/>
              <a:gd name="T10" fmla="*/ 0 w 1511"/>
              <a:gd name="T11" fmla="*/ 142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11" h="533">
                <a:moveTo>
                  <a:pt x="0" y="142"/>
                </a:moveTo>
                <a:lnTo>
                  <a:pt x="0" y="533"/>
                </a:lnTo>
                <a:lnTo>
                  <a:pt x="1511" y="533"/>
                </a:lnTo>
                <a:lnTo>
                  <a:pt x="1511" y="142"/>
                </a:lnTo>
                <a:lnTo>
                  <a:pt x="750" y="0"/>
                </a:lnTo>
                <a:lnTo>
                  <a:pt x="0" y="142"/>
                </a:lnTo>
                <a:close/>
              </a:path>
            </a:pathLst>
          </a:custGeom>
          <a:solidFill>
            <a:srgbClr val="22B5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6"/>
          <p:cNvSpPr>
            <a:spLocks/>
          </p:cNvSpPr>
          <p:nvPr/>
        </p:nvSpPr>
        <p:spPr bwMode="auto">
          <a:xfrm>
            <a:off x="6065860" y="1418874"/>
            <a:ext cx="2398712" cy="844550"/>
          </a:xfrm>
          <a:custGeom>
            <a:avLst/>
            <a:gdLst>
              <a:gd name="T0" fmla="*/ 0 w 1511"/>
              <a:gd name="T1" fmla="*/ 145 h 532"/>
              <a:gd name="T2" fmla="*/ 0 w 1511"/>
              <a:gd name="T3" fmla="*/ 532 h 532"/>
              <a:gd name="T4" fmla="*/ 1511 w 1511"/>
              <a:gd name="T5" fmla="*/ 532 h 532"/>
              <a:gd name="T6" fmla="*/ 1511 w 1511"/>
              <a:gd name="T7" fmla="*/ 145 h 532"/>
              <a:gd name="T8" fmla="*/ 750 w 1511"/>
              <a:gd name="T9" fmla="*/ 0 h 532"/>
              <a:gd name="T10" fmla="*/ 0 w 1511"/>
              <a:gd name="T11" fmla="*/ 145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11" h="532">
                <a:moveTo>
                  <a:pt x="0" y="145"/>
                </a:moveTo>
                <a:lnTo>
                  <a:pt x="0" y="532"/>
                </a:lnTo>
                <a:lnTo>
                  <a:pt x="1511" y="532"/>
                </a:lnTo>
                <a:lnTo>
                  <a:pt x="1511" y="145"/>
                </a:lnTo>
                <a:lnTo>
                  <a:pt x="750" y="0"/>
                </a:lnTo>
                <a:lnTo>
                  <a:pt x="0" y="145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Freeform 7"/>
          <p:cNvSpPr>
            <a:spLocks/>
          </p:cNvSpPr>
          <p:nvPr/>
        </p:nvSpPr>
        <p:spPr bwMode="auto">
          <a:xfrm>
            <a:off x="6065860" y="2133249"/>
            <a:ext cx="2398712" cy="844550"/>
          </a:xfrm>
          <a:custGeom>
            <a:avLst/>
            <a:gdLst>
              <a:gd name="T0" fmla="*/ 0 w 1511"/>
              <a:gd name="T1" fmla="*/ 145 h 532"/>
              <a:gd name="T2" fmla="*/ 0 w 1511"/>
              <a:gd name="T3" fmla="*/ 532 h 532"/>
              <a:gd name="T4" fmla="*/ 1511 w 1511"/>
              <a:gd name="T5" fmla="*/ 532 h 532"/>
              <a:gd name="T6" fmla="*/ 1511 w 1511"/>
              <a:gd name="T7" fmla="*/ 145 h 532"/>
              <a:gd name="T8" fmla="*/ 750 w 1511"/>
              <a:gd name="T9" fmla="*/ 0 h 532"/>
              <a:gd name="T10" fmla="*/ 0 w 1511"/>
              <a:gd name="T11" fmla="*/ 145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11" h="532">
                <a:moveTo>
                  <a:pt x="0" y="145"/>
                </a:moveTo>
                <a:lnTo>
                  <a:pt x="0" y="532"/>
                </a:lnTo>
                <a:lnTo>
                  <a:pt x="1511" y="532"/>
                </a:lnTo>
                <a:lnTo>
                  <a:pt x="1511" y="145"/>
                </a:lnTo>
                <a:lnTo>
                  <a:pt x="750" y="0"/>
                </a:lnTo>
                <a:lnTo>
                  <a:pt x="0" y="145"/>
                </a:lnTo>
                <a:close/>
              </a:path>
            </a:pathLst>
          </a:custGeom>
          <a:solidFill>
            <a:srgbClr val="8CC6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Freeform 8"/>
          <p:cNvSpPr>
            <a:spLocks/>
          </p:cNvSpPr>
          <p:nvPr/>
        </p:nvSpPr>
        <p:spPr bwMode="auto">
          <a:xfrm>
            <a:off x="6065860" y="2865086"/>
            <a:ext cx="2398712" cy="841375"/>
          </a:xfrm>
          <a:custGeom>
            <a:avLst/>
            <a:gdLst>
              <a:gd name="T0" fmla="*/ 0 w 1511"/>
              <a:gd name="T1" fmla="*/ 142 h 530"/>
              <a:gd name="T2" fmla="*/ 0 w 1511"/>
              <a:gd name="T3" fmla="*/ 530 h 530"/>
              <a:gd name="T4" fmla="*/ 1511 w 1511"/>
              <a:gd name="T5" fmla="*/ 530 h 530"/>
              <a:gd name="T6" fmla="*/ 1511 w 1511"/>
              <a:gd name="T7" fmla="*/ 142 h 530"/>
              <a:gd name="T8" fmla="*/ 750 w 1511"/>
              <a:gd name="T9" fmla="*/ 0 h 530"/>
              <a:gd name="T10" fmla="*/ 0 w 1511"/>
              <a:gd name="T11" fmla="*/ 142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11" h="530">
                <a:moveTo>
                  <a:pt x="0" y="142"/>
                </a:moveTo>
                <a:lnTo>
                  <a:pt x="0" y="530"/>
                </a:lnTo>
                <a:lnTo>
                  <a:pt x="1511" y="530"/>
                </a:lnTo>
                <a:lnTo>
                  <a:pt x="1511" y="142"/>
                </a:lnTo>
                <a:lnTo>
                  <a:pt x="750" y="0"/>
                </a:lnTo>
                <a:lnTo>
                  <a:pt x="0" y="142"/>
                </a:lnTo>
                <a:close/>
              </a:path>
            </a:pathLst>
          </a:custGeom>
          <a:solidFill>
            <a:srgbClr val="22B5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矩形 171"/>
          <p:cNvSpPr/>
          <p:nvPr/>
        </p:nvSpPr>
        <p:spPr>
          <a:xfrm>
            <a:off x="1681391" y="4384903"/>
            <a:ext cx="56220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怎样完成从</a:t>
            </a:r>
            <a:r>
              <a:rPr lang="zh-CN" altLang="en-US" sz="3600" b="1" dirty="0">
                <a:solidFill>
                  <a:srgbClr val="FEEA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r>
              <a:rPr lang="zh-CN" altLang="en-US" sz="3600" b="1" dirty="0">
                <a:solidFill>
                  <a:srgbClr val="FEEA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的转化？</a:t>
            </a:r>
          </a:p>
        </p:txBody>
      </p:sp>
      <p:sp>
        <p:nvSpPr>
          <p:cNvPr id="166" name="矩形 165"/>
          <p:cNvSpPr/>
          <p:nvPr/>
        </p:nvSpPr>
        <p:spPr>
          <a:xfrm>
            <a:off x="3319595" y="1081425"/>
            <a:ext cx="2452350" cy="2452350"/>
          </a:xfrm>
          <a:prstGeom prst="rect">
            <a:avLst/>
          </a:prstGeom>
          <a:noFill/>
          <a:ln w="76200">
            <a:solidFill>
              <a:schemeClr val="bg1">
                <a:lumMod val="1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85347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spect="1" noChangeArrowheads="1" noTextEdit="1"/>
          </p:cNvSpPr>
          <p:nvPr/>
        </p:nvSpPr>
        <p:spPr bwMode="auto">
          <a:xfrm>
            <a:off x="596006" y="675924"/>
            <a:ext cx="2398712" cy="303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5"/>
          <p:cNvSpPr>
            <a:spLocks/>
          </p:cNvSpPr>
          <p:nvPr/>
        </p:nvSpPr>
        <p:spPr bwMode="auto">
          <a:xfrm>
            <a:off x="591244" y="675924"/>
            <a:ext cx="2398712" cy="846137"/>
          </a:xfrm>
          <a:custGeom>
            <a:avLst/>
            <a:gdLst>
              <a:gd name="T0" fmla="*/ 0 w 1511"/>
              <a:gd name="T1" fmla="*/ 142 h 533"/>
              <a:gd name="T2" fmla="*/ 0 w 1511"/>
              <a:gd name="T3" fmla="*/ 533 h 533"/>
              <a:gd name="T4" fmla="*/ 1511 w 1511"/>
              <a:gd name="T5" fmla="*/ 533 h 533"/>
              <a:gd name="T6" fmla="*/ 1511 w 1511"/>
              <a:gd name="T7" fmla="*/ 142 h 533"/>
              <a:gd name="T8" fmla="*/ 750 w 1511"/>
              <a:gd name="T9" fmla="*/ 0 h 533"/>
              <a:gd name="T10" fmla="*/ 0 w 1511"/>
              <a:gd name="T11" fmla="*/ 142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11" h="533">
                <a:moveTo>
                  <a:pt x="0" y="142"/>
                </a:moveTo>
                <a:lnTo>
                  <a:pt x="0" y="533"/>
                </a:lnTo>
                <a:lnTo>
                  <a:pt x="1511" y="533"/>
                </a:lnTo>
                <a:lnTo>
                  <a:pt x="1511" y="142"/>
                </a:lnTo>
                <a:lnTo>
                  <a:pt x="750" y="0"/>
                </a:lnTo>
                <a:lnTo>
                  <a:pt x="0" y="142"/>
                </a:lnTo>
                <a:close/>
              </a:path>
            </a:pathLst>
          </a:custGeom>
          <a:solidFill>
            <a:srgbClr val="22B5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>
            <a:off x="591244" y="1418874"/>
            <a:ext cx="2398712" cy="844550"/>
          </a:xfrm>
          <a:custGeom>
            <a:avLst/>
            <a:gdLst>
              <a:gd name="T0" fmla="*/ 0 w 1511"/>
              <a:gd name="T1" fmla="*/ 145 h 532"/>
              <a:gd name="T2" fmla="*/ 0 w 1511"/>
              <a:gd name="T3" fmla="*/ 532 h 532"/>
              <a:gd name="T4" fmla="*/ 1511 w 1511"/>
              <a:gd name="T5" fmla="*/ 532 h 532"/>
              <a:gd name="T6" fmla="*/ 1511 w 1511"/>
              <a:gd name="T7" fmla="*/ 145 h 532"/>
              <a:gd name="T8" fmla="*/ 750 w 1511"/>
              <a:gd name="T9" fmla="*/ 0 h 532"/>
              <a:gd name="T10" fmla="*/ 0 w 1511"/>
              <a:gd name="T11" fmla="*/ 145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11" h="532">
                <a:moveTo>
                  <a:pt x="0" y="145"/>
                </a:moveTo>
                <a:lnTo>
                  <a:pt x="0" y="532"/>
                </a:lnTo>
                <a:lnTo>
                  <a:pt x="1511" y="532"/>
                </a:lnTo>
                <a:lnTo>
                  <a:pt x="1511" y="145"/>
                </a:lnTo>
                <a:lnTo>
                  <a:pt x="750" y="0"/>
                </a:lnTo>
                <a:lnTo>
                  <a:pt x="0" y="145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591244" y="2133249"/>
            <a:ext cx="2398712" cy="844550"/>
          </a:xfrm>
          <a:custGeom>
            <a:avLst/>
            <a:gdLst>
              <a:gd name="T0" fmla="*/ 0 w 1511"/>
              <a:gd name="T1" fmla="*/ 145 h 532"/>
              <a:gd name="T2" fmla="*/ 0 w 1511"/>
              <a:gd name="T3" fmla="*/ 532 h 532"/>
              <a:gd name="T4" fmla="*/ 1511 w 1511"/>
              <a:gd name="T5" fmla="*/ 532 h 532"/>
              <a:gd name="T6" fmla="*/ 1511 w 1511"/>
              <a:gd name="T7" fmla="*/ 145 h 532"/>
              <a:gd name="T8" fmla="*/ 750 w 1511"/>
              <a:gd name="T9" fmla="*/ 0 h 532"/>
              <a:gd name="T10" fmla="*/ 0 w 1511"/>
              <a:gd name="T11" fmla="*/ 145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11" h="532">
                <a:moveTo>
                  <a:pt x="0" y="145"/>
                </a:moveTo>
                <a:lnTo>
                  <a:pt x="0" y="532"/>
                </a:lnTo>
                <a:lnTo>
                  <a:pt x="1511" y="532"/>
                </a:lnTo>
                <a:lnTo>
                  <a:pt x="1511" y="145"/>
                </a:lnTo>
                <a:lnTo>
                  <a:pt x="750" y="0"/>
                </a:lnTo>
                <a:lnTo>
                  <a:pt x="0" y="145"/>
                </a:lnTo>
                <a:close/>
              </a:path>
            </a:pathLst>
          </a:custGeom>
          <a:solidFill>
            <a:srgbClr val="8CC6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591244" y="2865086"/>
            <a:ext cx="2398712" cy="841375"/>
          </a:xfrm>
          <a:custGeom>
            <a:avLst/>
            <a:gdLst>
              <a:gd name="T0" fmla="*/ 0 w 1511"/>
              <a:gd name="T1" fmla="*/ 142 h 530"/>
              <a:gd name="T2" fmla="*/ 0 w 1511"/>
              <a:gd name="T3" fmla="*/ 530 h 530"/>
              <a:gd name="T4" fmla="*/ 1511 w 1511"/>
              <a:gd name="T5" fmla="*/ 530 h 530"/>
              <a:gd name="T6" fmla="*/ 1511 w 1511"/>
              <a:gd name="T7" fmla="*/ 142 h 530"/>
              <a:gd name="T8" fmla="*/ 750 w 1511"/>
              <a:gd name="T9" fmla="*/ 0 h 530"/>
              <a:gd name="T10" fmla="*/ 0 w 1511"/>
              <a:gd name="T11" fmla="*/ 142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11" h="530">
                <a:moveTo>
                  <a:pt x="0" y="142"/>
                </a:moveTo>
                <a:lnTo>
                  <a:pt x="0" y="530"/>
                </a:lnTo>
                <a:lnTo>
                  <a:pt x="1511" y="530"/>
                </a:lnTo>
                <a:lnTo>
                  <a:pt x="1511" y="142"/>
                </a:lnTo>
                <a:lnTo>
                  <a:pt x="750" y="0"/>
                </a:lnTo>
                <a:lnTo>
                  <a:pt x="0" y="142"/>
                </a:lnTo>
                <a:close/>
              </a:path>
            </a:pathLst>
          </a:custGeom>
          <a:solidFill>
            <a:srgbClr val="22B5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41767" y="1441718"/>
            <a:ext cx="244169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这时候发现竖排浪费空间</a:t>
            </a:r>
            <a:endParaRPr lang="en-US" altLang="zh-CN" sz="1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26140" y="1819678"/>
            <a:ext cx="253590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可以考虑进行</a:t>
            </a:r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横排</a:t>
            </a:r>
          </a:p>
        </p:txBody>
      </p:sp>
      <p:sp>
        <p:nvSpPr>
          <p:cNvPr id="17" name="AutoShape 3"/>
          <p:cNvSpPr>
            <a:spLocks noChangeAspect="1" noChangeArrowheads="1" noTextEdit="1"/>
          </p:cNvSpPr>
          <p:nvPr/>
        </p:nvSpPr>
        <p:spPr bwMode="auto">
          <a:xfrm rot="5400000">
            <a:off x="-4156969" y="866424"/>
            <a:ext cx="2398712" cy="303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6053667" y="1000588"/>
            <a:ext cx="2725890" cy="2613468"/>
            <a:chOff x="6052584" y="569633"/>
            <a:chExt cx="3655155" cy="3504408"/>
          </a:xfrm>
        </p:grpSpPr>
        <p:sp>
          <p:nvSpPr>
            <p:cNvPr id="18" name="Freeform 5"/>
            <p:cNvSpPr>
              <a:spLocks/>
            </p:cNvSpPr>
            <p:nvPr/>
          </p:nvSpPr>
          <p:spPr bwMode="auto">
            <a:xfrm rot="5400000">
              <a:off x="7221349" y="-599132"/>
              <a:ext cx="1317626" cy="3655155"/>
            </a:xfrm>
            <a:custGeom>
              <a:avLst/>
              <a:gdLst>
                <a:gd name="T0" fmla="*/ 0 w 1511"/>
                <a:gd name="T1" fmla="*/ 142 h 533"/>
                <a:gd name="T2" fmla="*/ 0 w 1511"/>
                <a:gd name="T3" fmla="*/ 533 h 533"/>
                <a:gd name="T4" fmla="*/ 1511 w 1511"/>
                <a:gd name="T5" fmla="*/ 533 h 533"/>
                <a:gd name="T6" fmla="*/ 1511 w 1511"/>
                <a:gd name="T7" fmla="*/ 142 h 533"/>
                <a:gd name="T8" fmla="*/ 750 w 1511"/>
                <a:gd name="T9" fmla="*/ 0 h 533"/>
                <a:gd name="T10" fmla="*/ 0 w 1511"/>
                <a:gd name="T11" fmla="*/ 142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1" h="533">
                  <a:moveTo>
                    <a:pt x="0" y="142"/>
                  </a:moveTo>
                  <a:lnTo>
                    <a:pt x="0" y="533"/>
                  </a:lnTo>
                  <a:lnTo>
                    <a:pt x="1511" y="533"/>
                  </a:lnTo>
                  <a:lnTo>
                    <a:pt x="1511" y="142"/>
                  </a:lnTo>
                  <a:lnTo>
                    <a:pt x="750" y="0"/>
                  </a:lnTo>
                  <a:lnTo>
                    <a:pt x="0" y="142"/>
                  </a:lnTo>
                  <a:close/>
                </a:path>
              </a:pathLst>
            </a:custGeom>
            <a:solidFill>
              <a:srgbClr val="22B5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6"/>
            <p:cNvSpPr>
              <a:spLocks/>
            </p:cNvSpPr>
            <p:nvPr/>
          </p:nvSpPr>
          <p:spPr bwMode="auto">
            <a:xfrm rot="5400000">
              <a:off x="7218714" y="146455"/>
              <a:ext cx="1317625" cy="3648297"/>
            </a:xfrm>
            <a:custGeom>
              <a:avLst/>
              <a:gdLst>
                <a:gd name="T0" fmla="*/ 0 w 1511"/>
                <a:gd name="T1" fmla="*/ 145 h 532"/>
                <a:gd name="T2" fmla="*/ 0 w 1511"/>
                <a:gd name="T3" fmla="*/ 532 h 532"/>
                <a:gd name="T4" fmla="*/ 1511 w 1511"/>
                <a:gd name="T5" fmla="*/ 532 h 532"/>
                <a:gd name="T6" fmla="*/ 1511 w 1511"/>
                <a:gd name="T7" fmla="*/ 145 h 532"/>
                <a:gd name="T8" fmla="*/ 750 w 1511"/>
                <a:gd name="T9" fmla="*/ 0 h 532"/>
                <a:gd name="T10" fmla="*/ 0 w 1511"/>
                <a:gd name="T11" fmla="*/ 145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1" h="532">
                  <a:moveTo>
                    <a:pt x="0" y="145"/>
                  </a:moveTo>
                  <a:lnTo>
                    <a:pt x="0" y="532"/>
                  </a:lnTo>
                  <a:lnTo>
                    <a:pt x="1511" y="532"/>
                  </a:lnTo>
                  <a:lnTo>
                    <a:pt x="1511" y="145"/>
                  </a:lnTo>
                  <a:lnTo>
                    <a:pt x="750" y="0"/>
                  </a:lnTo>
                  <a:lnTo>
                    <a:pt x="0" y="145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7"/>
            <p:cNvSpPr>
              <a:spLocks/>
            </p:cNvSpPr>
            <p:nvPr/>
          </p:nvSpPr>
          <p:spPr bwMode="auto">
            <a:xfrm rot="5400000">
              <a:off x="7218714" y="860830"/>
              <a:ext cx="1317625" cy="3648297"/>
            </a:xfrm>
            <a:custGeom>
              <a:avLst/>
              <a:gdLst>
                <a:gd name="T0" fmla="*/ 0 w 1511"/>
                <a:gd name="T1" fmla="*/ 145 h 532"/>
                <a:gd name="T2" fmla="*/ 0 w 1511"/>
                <a:gd name="T3" fmla="*/ 532 h 532"/>
                <a:gd name="T4" fmla="*/ 1511 w 1511"/>
                <a:gd name="T5" fmla="*/ 532 h 532"/>
                <a:gd name="T6" fmla="*/ 1511 w 1511"/>
                <a:gd name="T7" fmla="*/ 145 h 532"/>
                <a:gd name="T8" fmla="*/ 750 w 1511"/>
                <a:gd name="T9" fmla="*/ 0 h 532"/>
                <a:gd name="T10" fmla="*/ 0 w 1511"/>
                <a:gd name="T11" fmla="*/ 145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1" h="532">
                  <a:moveTo>
                    <a:pt x="0" y="145"/>
                  </a:moveTo>
                  <a:lnTo>
                    <a:pt x="0" y="532"/>
                  </a:lnTo>
                  <a:lnTo>
                    <a:pt x="1511" y="532"/>
                  </a:lnTo>
                  <a:lnTo>
                    <a:pt x="1511" y="145"/>
                  </a:lnTo>
                  <a:lnTo>
                    <a:pt x="750" y="0"/>
                  </a:lnTo>
                  <a:lnTo>
                    <a:pt x="0" y="145"/>
                  </a:lnTo>
                  <a:close/>
                </a:path>
              </a:pathLst>
            </a:custGeom>
            <a:solidFill>
              <a:srgbClr val="8CC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8"/>
            <p:cNvSpPr>
              <a:spLocks/>
            </p:cNvSpPr>
            <p:nvPr/>
          </p:nvSpPr>
          <p:spPr bwMode="auto">
            <a:xfrm rot="5400000">
              <a:off x="7213445" y="1597938"/>
              <a:ext cx="1317625" cy="3634582"/>
            </a:xfrm>
            <a:custGeom>
              <a:avLst/>
              <a:gdLst>
                <a:gd name="T0" fmla="*/ 0 w 1511"/>
                <a:gd name="T1" fmla="*/ 142 h 530"/>
                <a:gd name="T2" fmla="*/ 0 w 1511"/>
                <a:gd name="T3" fmla="*/ 530 h 530"/>
                <a:gd name="T4" fmla="*/ 1511 w 1511"/>
                <a:gd name="T5" fmla="*/ 530 h 530"/>
                <a:gd name="T6" fmla="*/ 1511 w 1511"/>
                <a:gd name="T7" fmla="*/ 142 h 530"/>
                <a:gd name="T8" fmla="*/ 750 w 1511"/>
                <a:gd name="T9" fmla="*/ 0 h 530"/>
                <a:gd name="T10" fmla="*/ 0 w 1511"/>
                <a:gd name="T11" fmla="*/ 142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1" h="530">
                  <a:moveTo>
                    <a:pt x="0" y="142"/>
                  </a:moveTo>
                  <a:lnTo>
                    <a:pt x="0" y="530"/>
                  </a:lnTo>
                  <a:lnTo>
                    <a:pt x="1511" y="530"/>
                  </a:lnTo>
                  <a:lnTo>
                    <a:pt x="1511" y="142"/>
                  </a:lnTo>
                  <a:lnTo>
                    <a:pt x="750" y="0"/>
                  </a:lnTo>
                  <a:lnTo>
                    <a:pt x="0" y="142"/>
                  </a:lnTo>
                  <a:close/>
                </a:path>
              </a:pathLst>
            </a:custGeom>
            <a:solidFill>
              <a:srgbClr val="22B5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1681391" y="4384903"/>
            <a:ext cx="56220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怎样完成从</a:t>
            </a:r>
            <a:r>
              <a:rPr lang="zh-CN" altLang="en-US" sz="3600" b="1" dirty="0">
                <a:solidFill>
                  <a:srgbClr val="FEEA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r>
              <a:rPr lang="zh-CN" altLang="en-US" sz="3600" b="1" dirty="0">
                <a:solidFill>
                  <a:srgbClr val="FEEA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的转化？</a:t>
            </a:r>
          </a:p>
        </p:txBody>
      </p:sp>
      <p:sp>
        <p:nvSpPr>
          <p:cNvPr id="16" name="矩形 15"/>
          <p:cNvSpPr/>
          <p:nvPr/>
        </p:nvSpPr>
        <p:spPr>
          <a:xfrm>
            <a:off x="3319595" y="1081425"/>
            <a:ext cx="2452350" cy="2452350"/>
          </a:xfrm>
          <a:prstGeom prst="rect">
            <a:avLst/>
          </a:prstGeom>
          <a:noFill/>
          <a:ln w="76200">
            <a:solidFill>
              <a:schemeClr val="bg1">
                <a:lumMod val="1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04774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5"/>
          <p:cNvSpPr>
            <a:spLocks/>
          </p:cNvSpPr>
          <p:nvPr/>
        </p:nvSpPr>
        <p:spPr bwMode="auto">
          <a:xfrm rot="5400000">
            <a:off x="1330813" y="128963"/>
            <a:ext cx="982641" cy="2725890"/>
          </a:xfrm>
          <a:custGeom>
            <a:avLst/>
            <a:gdLst>
              <a:gd name="T0" fmla="*/ 0 w 1511"/>
              <a:gd name="T1" fmla="*/ 142 h 533"/>
              <a:gd name="T2" fmla="*/ 0 w 1511"/>
              <a:gd name="T3" fmla="*/ 533 h 533"/>
              <a:gd name="T4" fmla="*/ 1511 w 1511"/>
              <a:gd name="T5" fmla="*/ 533 h 533"/>
              <a:gd name="T6" fmla="*/ 1511 w 1511"/>
              <a:gd name="T7" fmla="*/ 142 h 533"/>
              <a:gd name="T8" fmla="*/ 750 w 1511"/>
              <a:gd name="T9" fmla="*/ 0 h 533"/>
              <a:gd name="T10" fmla="*/ 0 w 1511"/>
              <a:gd name="T11" fmla="*/ 142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11" h="533">
                <a:moveTo>
                  <a:pt x="0" y="142"/>
                </a:moveTo>
                <a:lnTo>
                  <a:pt x="0" y="533"/>
                </a:lnTo>
                <a:lnTo>
                  <a:pt x="1511" y="533"/>
                </a:lnTo>
                <a:lnTo>
                  <a:pt x="1511" y="142"/>
                </a:lnTo>
                <a:lnTo>
                  <a:pt x="750" y="0"/>
                </a:lnTo>
                <a:lnTo>
                  <a:pt x="0" y="142"/>
                </a:lnTo>
                <a:close/>
              </a:path>
            </a:pathLst>
          </a:custGeom>
          <a:solidFill>
            <a:srgbClr val="22B5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6"/>
          <p:cNvSpPr>
            <a:spLocks/>
          </p:cNvSpPr>
          <p:nvPr/>
        </p:nvSpPr>
        <p:spPr bwMode="auto">
          <a:xfrm rot="5400000">
            <a:off x="1328848" y="684996"/>
            <a:ext cx="982640" cy="2720776"/>
          </a:xfrm>
          <a:custGeom>
            <a:avLst/>
            <a:gdLst>
              <a:gd name="T0" fmla="*/ 0 w 1511"/>
              <a:gd name="T1" fmla="*/ 145 h 532"/>
              <a:gd name="T2" fmla="*/ 0 w 1511"/>
              <a:gd name="T3" fmla="*/ 532 h 532"/>
              <a:gd name="T4" fmla="*/ 1511 w 1511"/>
              <a:gd name="T5" fmla="*/ 532 h 532"/>
              <a:gd name="T6" fmla="*/ 1511 w 1511"/>
              <a:gd name="T7" fmla="*/ 145 h 532"/>
              <a:gd name="T8" fmla="*/ 750 w 1511"/>
              <a:gd name="T9" fmla="*/ 0 h 532"/>
              <a:gd name="T10" fmla="*/ 0 w 1511"/>
              <a:gd name="T11" fmla="*/ 145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11" h="532">
                <a:moveTo>
                  <a:pt x="0" y="145"/>
                </a:moveTo>
                <a:lnTo>
                  <a:pt x="0" y="532"/>
                </a:lnTo>
                <a:lnTo>
                  <a:pt x="1511" y="532"/>
                </a:lnTo>
                <a:lnTo>
                  <a:pt x="1511" y="145"/>
                </a:lnTo>
                <a:lnTo>
                  <a:pt x="750" y="0"/>
                </a:lnTo>
                <a:lnTo>
                  <a:pt x="0" y="145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5"/>
          <p:cNvSpPr>
            <a:spLocks/>
          </p:cNvSpPr>
          <p:nvPr/>
        </p:nvSpPr>
        <p:spPr bwMode="auto">
          <a:xfrm rot="5400000">
            <a:off x="6931808" y="129259"/>
            <a:ext cx="982641" cy="2725299"/>
          </a:xfrm>
          <a:custGeom>
            <a:avLst/>
            <a:gdLst>
              <a:gd name="T0" fmla="*/ 0 w 1511"/>
              <a:gd name="T1" fmla="*/ 142 h 533"/>
              <a:gd name="T2" fmla="*/ 0 w 1511"/>
              <a:gd name="T3" fmla="*/ 533 h 533"/>
              <a:gd name="T4" fmla="*/ 1511 w 1511"/>
              <a:gd name="T5" fmla="*/ 533 h 533"/>
              <a:gd name="T6" fmla="*/ 1511 w 1511"/>
              <a:gd name="T7" fmla="*/ 142 h 533"/>
              <a:gd name="T8" fmla="*/ 750 w 1511"/>
              <a:gd name="T9" fmla="*/ 0 h 533"/>
              <a:gd name="T10" fmla="*/ 0 w 1511"/>
              <a:gd name="T11" fmla="*/ 142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11" h="533">
                <a:moveTo>
                  <a:pt x="0" y="142"/>
                </a:moveTo>
                <a:lnTo>
                  <a:pt x="0" y="533"/>
                </a:lnTo>
                <a:lnTo>
                  <a:pt x="1511" y="533"/>
                </a:lnTo>
                <a:lnTo>
                  <a:pt x="1511" y="142"/>
                </a:lnTo>
                <a:lnTo>
                  <a:pt x="750" y="0"/>
                </a:lnTo>
                <a:lnTo>
                  <a:pt x="0" y="1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6"/>
          <p:cNvSpPr>
            <a:spLocks/>
          </p:cNvSpPr>
          <p:nvPr/>
        </p:nvSpPr>
        <p:spPr bwMode="auto">
          <a:xfrm rot="5400000">
            <a:off x="6929548" y="684996"/>
            <a:ext cx="982640" cy="2720776"/>
          </a:xfrm>
          <a:custGeom>
            <a:avLst/>
            <a:gdLst>
              <a:gd name="T0" fmla="*/ 0 w 1511"/>
              <a:gd name="T1" fmla="*/ 145 h 532"/>
              <a:gd name="T2" fmla="*/ 0 w 1511"/>
              <a:gd name="T3" fmla="*/ 532 h 532"/>
              <a:gd name="T4" fmla="*/ 1511 w 1511"/>
              <a:gd name="T5" fmla="*/ 532 h 532"/>
              <a:gd name="T6" fmla="*/ 1511 w 1511"/>
              <a:gd name="T7" fmla="*/ 145 h 532"/>
              <a:gd name="T8" fmla="*/ 750 w 1511"/>
              <a:gd name="T9" fmla="*/ 0 h 532"/>
              <a:gd name="T10" fmla="*/ 0 w 1511"/>
              <a:gd name="T11" fmla="*/ 145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11" h="532">
                <a:moveTo>
                  <a:pt x="0" y="145"/>
                </a:moveTo>
                <a:lnTo>
                  <a:pt x="0" y="532"/>
                </a:lnTo>
                <a:lnTo>
                  <a:pt x="1511" y="532"/>
                </a:lnTo>
                <a:lnTo>
                  <a:pt x="1511" y="145"/>
                </a:lnTo>
                <a:lnTo>
                  <a:pt x="750" y="0"/>
                </a:lnTo>
                <a:lnTo>
                  <a:pt x="0" y="14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80760" y="1435429"/>
            <a:ext cx="2886082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我再进行</a:t>
            </a:r>
            <a:r>
              <a:rPr lang="zh-CN" altLang="en-US" sz="66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变变变</a:t>
            </a:r>
            <a:endParaRPr lang="zh-CN" altLang="en-US" sz="66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81391" y="4384903"/>
            <a:ext cx="56220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怎样完成从</a:t>
            </a:r>
            <a:r>
              <a:rPr lang="zh-CN" altLang="en-US" sz="3600" b="1" dirty="0">
                <a:solidFill>
                  <a:srgbClr val="FEEA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r>
              <a:rPr lang="zh-CN" altLang="en-US" sz="3600" b="1" dirty="0">
                <a:solidFill>
                  <a:srgbClr val="FEEA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的转化？</a:t>
            </a:r>
          </a:p>
        </p:txBody>
      </p:sp>
      <p:sp>
        <p:nvSpPr>
          <p:cNvPr id="2" name="椭圆 1"/>
          <p:cNvSpPr/>
          <p:nvPr/>
        </p:nvSpPr>
        <p:spPr>
          <a:xfrm>
            <a:off x="2686050" y="807721"/>
            <a:ext cx="3676650" cy="3057524"/>
          </a:xfrm>
          <a:prstGeom prst="ellipse">
            <a:avLst/>
          </a:prstGeom>
          <a:noFill/>
          <a:ln w="12700"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7"/>
          <p:cNvSpPr>
            <a:spLocks/>
          </p:cNvSpPr>
          <p:nvPr/>
        </p:nvSpPr>
        <p:spPr bwMode="auto">
          <a:xfrm rot="5400000">
            <a:off x="6929548" y="1217753"/>
            <a:ext cx="982640" cy="2720776"/>
          </a:xfrm>
          <a:custGeom>
            <a:avLst/>
            <a:gdLst>
              <a:gd name="T0" fmla="*/ 0 w 1511"/>
              <a:gd name="T1" fmla="*/ 145 h 532"/>
              <a:gd name="T2" fmla="*/ 0 w 1511"/>
              <a:gd name="T3" fmla="*/ 532 h 532"/>
              <a:gd name="T4" fmla="*/ 1511 w 1511"/>
              <a:gd name="T5" fmla="*/ 532 h 532"/>
              <a:gd name="T6" fmla="*/ 1511 w 1511"/>
              <a:gd name="T7" fmla="*/ 145 h 532"/>
              <a:gd name="T8" fmla="*/ 750 w 1511"/>
              <a:gd name="T9" fmla="*/ 0 h 532"/>
              <a:gd name="T10" fmla="*/ 0 w 1511"/>
              <a:gd name="T11" fmla="*/ 145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11" h="532">
                <a:moveTo>
                  <a:pt x="0" y="145"/>
                </a:moveTo>
                <a:lnTo>
                  <a:pt x="0" y="532"/>
                </a:lnTo>
                <a:lnTo>
                  <a:pt x="1511" y="532"/>
                </a:lnTo>
                <a:lnTo>
                  <a:pt x="1511" y="145"/>
                </a:lnTo>
                <a:lnTo>
                  <a:pt x="750" y="0"/>
                </a:lnTo>
                <a:lnTo>
                  <a:pt x="0" y="14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8"/>
          <p:cNvSpPr>
            <a:spLocks/>
          </p:cNvSpPr>
          <p:nvPr/>
        </p:nvSpPr>
        <p:spPr bwMode="auto">
          <a:xfrm rot="5400000">
            <a:off x="6925619" y="1767463"/>
            <a:ext cx="982640" cy="2710547"/>
          </a:xfrm>
          <a:custGeom>
            <a:avLst/>
            <a:gdLst>
              <a:gd name="T0" fmla="*/ 0 w 1511"/>
              <a:gd name="T1" fmla="*/ 142 h 530"/>
              <a:gd name="T2" fmla="*/ 0 w 1511"/>
              <a:gd name="T3" fmla="*/ 530 h 530"/>
              <a:gd name="T4" fmla="*/ 1511 w 1511"/>
              <a:gd name="T5" fmla="*/ 530 h 530"/>
              <a:gd name="T6" fmla="*/ 1511 w 1511"/>
              <a:gd name="T7" fmla="*/ 142 h 530"/>
              <a:gd name="T8" fmla="*/ 750 w 1511"/>
              <a:gd name="T9" fmla="*/ 0 h 530"/>
              <a:gd name="T10" fmla="*/ 0 w 1511"/>
              <a:gd name="T11" fmla="*/ 142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11" h="530">
                <a:moveTo>
                  <a:pt x="0" y="142"/>
                </a:moveTo>
                <a:lnTo>
                  <a:pt x="0" y="530"/>
                </a:lnTo>
                <a:lnTo>
                  <a:pt x="1511" y="530"/>
                </a:lnTo>
                <a:lnTo>
                  <a:pt x="1511" y="142"/>
                </a:lnTo>
                <a:lnTo>
                  <a:pt x="750" y="0"/>
                </a:lnTo>
                <a:lnTo>
                  <a:pt x="0" y="14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7"/>
          <p:cNvSpPr>
            <a:spLocks/>
          </p:cNvSpPr>
          <p:nvPr/>
        </p:nvSpPr>
        <p:spPr bwMode="auto">
          <a:xfrm rot="5400000">
            <a:off x="1328848" y="1217753"/>
            <a:ext cx="982640" cy="2720776"/>
          </a:xfrm>
          <a:custGeom>
            <a:avLst/>
            <a:gdLst>
              <a:gd name="T0" fmla="*/ 0 w 1511"/>
              <a:gd name="T1" fmla="*/ 145 h 532"/>
              <a:gd name="T2" fmla="*/ 0 w 1511"/>
              <a:gd name="T3" fmla="*/ 532 h 532"/>
              <a:gd name="T4" fmla="*/ 1511 w 1511"/>
              <a:gd name="T5" fmla="*/ 532 h 532"/>
              <a:gd name="T6" fmla="*/ 1511 w 1511"/>
              <a:gd name="T7" fmla="*/ 145 h 532"/>
              <a:gd name="T8" fmla="*/ 750 w 1511"/>
              <a:gd name="T9" fmla="*/ 0 h 532"/>
              <a:gd name="T10" fmla="*/ 0 w 1511"/>
              <a:gd name="T11" fmla="*/ 145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11" h="532">
                <a:moveTo>
                  <a:pt x="0" y="145"/>
                </a:moveTo>
                <a:lnTo>
                  <a:pt x="0" y="532"/>
                </a:lnTo>
                <a:lnTo>
                  <a:pt x="1511" y="532"/>
                </a:lnTo>
                <a:lnTo>
                  <a:pt x="1511" y="145"/>
                </a:lnTo>
                <a:lnTo>
                  <a:pt x="750" y="0"/>
                </a:lnTo>
                <a:lnTo>
                  <a:pt x="0" y="145"/>
                </a:lnTo>
                <a:close/>
              </a:path>
            </a:pathLst>
          </a:custGeom>
          <a:solidFill>
            <a:srgbClr val="8CC6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8"/>
          <p:cNvSpPr>
            <a:spLocks/>
          </p:cNvSpPr>
          <p:nvPr/>
        </p:nvSpPr>
        <p:spPr bwMode="auto">
          <a:xfrm rot="5400000">
            <a:off x="1324919" y="1767463"/>
            <a:ext cx="982640" cy="2710547"/>
          </a:xfrm>
          <a:custGeom>
            <a:avLst/>
            <a:gdLst>
              <a:gd name="T0" fmla="*/ 0 w 1511"/>
              <a:gd name="T1" fmla="*/ 142 h 530"/>
              <a:gd name="T2" fmla="*/ 0 w 1511"/>
              <a:gd name="T3" fmla="*/ 530 h 530"/>
              <a:gd name="T4" fmla="*/ 1511 w 1511"/>
              <a:gd name="T5" fmla="*/ 530 h 530"/>
              <a:gd name="T6" fmla="*/ 1511 w 1511"/>
              <a:gd name="T7" fmla="*/ 142 h 530"/>
              <a:gd name="T8" fmla="*/ 750 w 1511"/>
              <a:gd name="T9" fmla="*/ 0 h 530"/>
              <a:gd name="T10" fmla="*/ 0 w 1511"/>
              <a:gd name="T11" fmla="*/ 142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11" h="530">
                <a:moveTo>
                  <a:pt x="0" y="142"/>
                </a:moveTo>
                <a:lnTo>
                  <a:pt x="0" y="530"/>
                </a:lnTo>
                <a:lnTo>
                  <a:pt x="1511" y="530"/>
                </a:lnTo>
                <a:lnTo>
                  <a:pt x="1511" y="142"/>
                </a:lnTo>
                <a:lnTo>
                  <a:pt x="750" y="0"/>
                </a:lnTo>
                <a:lnTo>
                  <a:pt x="0" y="142"/>
                </a:lnTo>
                <a:close/>
              </a:path>
            </a:pathLst>
          </a:custGeom>
          <a:solidFill>
            <a:srgbClr val="22B5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rot="5400000">
            <a:off x="4432398" y="721275"/>
            <a:ext cx="210521" cy="181484"/>
          </a:xfrm>
          <a:prstGeom prst="triangle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5400000">
            <a:off x="4432398" y="3773713"/>
            <a:ext cx="210521" cy="181484"/>
          </a:xfrm>
          <a:prstGeom prst="triangle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741410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1400419" y="4485839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加上相关的数据修饰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787902" y="4485839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EEA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大功告成啦！</a:t>
            </a:r>
            <a:endParaRPr lang="zh-CN" altLang="en-US" sz="2800" b="1" dirty="0">
              <a:solidFill>
                <a:srgbClr val="FEEA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200488" y="852544"/>
            <a:ext cx="5846934" cy="2923064"/>
            <a:chOff x="1143050" y="1356377"/>
            <a:chExt cx="7009435" cy="3504235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 rot="5400000">
              <a:off x="4936527" y="116645"/>
              <a:ext cx="1164661" cy="3644125"/>
            </a:xfrm>
            <a:custGeom>
              <a:avLst/>
              <a:gdLst>
                <a:gd name="T0" fmla="*/ 0 w 2480"/>
                <a:gd name="T1" fmla="*/ 237 h 876"/>
                <a:gd name="T2" fmla="*/ 0 w 2480"/>
                <a:gd name="T3" fmla="*/ 876 h 876"/>
                <a:gd name="T4" fmla="*/ 2480 w 2480"/>
                <a:gd name="T5" fmla="*/ 876 h 876"/>
                <a:gd name="T6" fmla="*/ 2480 w 2480"/>
                <a:gd name="T7" fmla="*/ 237 h 876"/>
                <a:gd name="T8" fmla="*/ 1226 w 2480"/>
                <a:gd name="T9" fmla="*/ 0 h 876"/>
                <a:gd name="T10" fmla="*/ 0 w 2480"/>
                <a:gd name="T11" fmla="*/ 237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0" h="876">
                  <a:moveTo>
                    <a:pt x="0" y="237"/>
                  </a:moveTo>
                  <a:lnTo>
                    <a:pt x="0" y="876"/>
                  </a:lnTo>
                  <a:lnTo>
                    <a:pt x="2480" y="876"/>
                  </a:lnTo>
                  <a:lnTo>
                    <a:pt x="2480" y="237"/>
                  </a:lnTo>
                  <a:lnTo>
                    <a:pt x="1226" y="0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 rot="5400000">
              <a:off x="4933383" y="902743"/>
              <a:ext cx="1164662" cy="3631644"/>
            </a:xfrm>
            <a:custGeom>
              <a:avLst/>
              <a:gdLst>
                <a:gd name="T0" fmla="*/ 0 w 2480"/>
                <a:gd name="T1" fmla="*/ 234 h 873"/>
                <a:gd name="T2" fmla="*/ 0 w 2480"/>
                <a:gd name="T3" fmla="*/ 873 h 873"/>
                <a:gd name="T4" fmla="*/ 2480 w 2480"/>
                <a:gd name="T5" fmla="*/ 873 h 873"/>
                <a:gd name="T6" fmla="*/ 2480 w 2480"/>
                <a:gd name="T7" fmla="*/ 234 h 873"/>
                <a:gd name="T8" fmla="*/ 1226 w 2480"/>
                <a:gd name="T9" fmla="*/ 0 h 873"/>
                <a:gd name="T10" fmla="*/ 0 w 2480"/>
                <a:gd name="T11" fmla="*/ 234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0" h="873">
                  <a:moveTo>
                    <a:pt x="0" y="234"/>
                  </a:moveTo>
                  <a:lnTo>
                    <a:pt x="0" y="873"/>
                  </a:lnTo>
                  <a:lnTo>
                    <a:pt x="2480" y="873"/>
                  </a:lnTo>
                  <a:lnTo>
                    <a:pt x="2480" y="234"/>
                  </a:lnTo>
                  <a:lnTo>
                    <a:pt x="1226" y="0"/>
                  </a:lnTo>
                  <a:lnTo>
                    <a:pt x="0" y="23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 rot="5400000">
              <a:off x="4936526" y="1676362"/>
              <a:ext cx="1164661" cy="3644125"/>
            </a:xfrm>
            <a:custGeom>
              <a:avLst/>
              <a:gdLst>
                <a:gd name="T0" fmla="*/ 0 w 2480"/>
                <a:gd name="T1" fmla="*/ 237 h 876"/>
                <a:gd name="T2" fmla="*/ 0 w 2480"/>
                <a:gd name="T3" fmla="*/ 876 h 876"/>
                <a:gd name="T4" fmla="*/ 2480 w 2480"/>
                <a:gd name="T5" fmla="*/ 876 h 876"/>
                <a:gd name="T6" fmla="*/ 2480 w 2480"/>
                <a:gd name="T7" fmla="*/ 237 h 876"/>
                <a:gd name="T8" fmla="*/ 1226 w 2480"/>
                <a:gd name="T9" fmla="*/ 0 h 876"/>
                <a:gd name="T10" fmla="*/ 0 w 2480"/>
                <a:gd name="T11" fmla="*/ 237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0" h="876">
                  <a:moveTo>
                    <a:pt x="0" y="237"/>
                  </a:moveTo>
                  <a:lnTo>
                    <a:pt x="0" y="876"/>
                  </a:lnTo>
                  <a:lnTo>
                    <a:pt x="2480" y="876"/>
                  </a:lnTo>
                  <a:lnTo>
                    <a:pt x="2480" y="237"/>
                  </a:lnTo>
                  <a:lnTo>
                    <a:pt x="1226" y="0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 rot="5400000">
              <a:off x="4936526" y="2456219"/>
              <a:ext cx="1164661" cy="3644125"/>
            </a:xfrm>
            <a:custGeom>
              <a:avLst/>
              <a:gdLst>
                <a:gd name="T0" fmla="*/ 0 w 2480"/>
                <a:gd name="T1" fmla="*/ 237 h 876"/>
                <a:gd name="T2" fmla="*/ 0 w 2480"/>
                <a:gd name="T3" fmla="*/ 876 h 876"/>
                <a:gd name="T4" fmla="*/ 2480 w 2480"/>
                <a:gd name="T5" fmla="*/ 876 h 876"/>
                <a:gd name="T6" fmla="*/ 2480 w 2480"/>
                <a:gd name="T7" fmla="*/ 237 h 876"/>
                <a:gd name="T8" fmla="*/ 1226 w 2480"/>
                <a:gd name="T9" fmla="*/ 0 h 876"/>
                <a:gd name="T10" fmla="*/ 0 w 2480"/>
                <a:gd name="T11" fmla="*/ 237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0" h="876">
                  <a:moveTo>
                    <a:pt x="0" y="237"/>
                  </a:moveTo>
                  <a:lnTo>
                    <a:pt x="0" y="876"/>
                  </a:lnTo>
                  <a:lnTo>
                    <a:pt x="2480" y="876"/>
                  </a:lnTo>
                  <a:lnTo>
                    <a:pt x="2480" y="237"/>
                  </a:lnTo>
                  <a:lnTo>
                    <a:pt x="1226" y="0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1143050" y="1436760"/>
              <a:ext cx="2070941" cy="801899"/>
              <a:chOff x="1258047" y="1385891"/>
              <a:chExt cx="2070941" cy="801899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1258047" y="1385891"/>
                <a:ext cx="2070941" cy="801899"/>
                <a:chOff x="1121522" y="3538541"/>
                <a:chExt cx="2070941" cy="801899"/>
              </a:xfrm>
            </p:grpSpPr>
            <p:sp>
              <p:nvSpPr>
                <p:cNvPr id="19" name="文本框 69"/>
                <p:cNvSpPr txBox="1">
                  <a:spLocks noChangeArrowheads="1"/>
                </p:cNvSpPr>
                <p:nvPr/>
              </p:nvSpPr>
              <p:spPr bwMode="auto">
                <a:xfrm>
                  <a:off x="1460454" y="3538541"/>
                  <a:ext cx="1709461" cy="2462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r" eaLnBrk="1" hangingPunct="1">
                    <a:lnSpc>
                      <a:spcPts val="1200"/>
                    </a:lnSpc>
                  </a:pPr>
                  <a:r>
                    <a:rPr lang="en-US" altLang="zh-CN" sz="1050" b="1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Arial" panose="020B0604020202020204" pitchFamily="34" charset="0"/>
                    </a:rPr>
                    <a:t>Add A Title In Here</a:t>
                  </a:r>
                  <a:endParaRPr lang="zh-CN" altLang="en-US" sz="105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1121522" y="3824914"/>
                  <a:ext cx="2070941" cy="51552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r">
                    <a:lnSpc>
                      <a:spcPts val="1100"/>
                    </a:lnSpc>
                  </a:pPr>
                  <a:r>
                    <a:rPr lang="en-US" altLang="zh-CN" sz="6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Arial" panose="020B0604020202020204" pitchFamily="34" charset="0"/>
                    </a:rPr>
                    <a:t>this is a sample text. insert your desired text here. Again. this is a dummy text. enter your own text here. this is a sample text.</a:t>
                  </a:r>
                  <a:endPara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  <p:sp>
            <p:nvSpPr>
              <p:cNvPr id="18" name="矩形 17"/>
              <p:cNvSpPr/>
              <p:nvPr/>
            </p:nvSpPr>
            <p:spPr>
              <a:xfrm>
                <a:off x="1450181" y="1625919"/>
                <a:ext cx="1778794" cy="45719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1143050" y="2651197"/>
              <a:ext cx="2070941" cy="801899"/>
              <a:chOff x="1258047" y="1385891"/>
              <a:chExt cx="2070941" cy="801899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1258047" y="1385891"/>
                <a:ext cx="2070941" cy="801899"/>
                <a:chOff x="1121522" y="3538541"/>
                <a:chExt cx="2070941" cy="801899"/>
              </a:xfrm>
            </p:grpSpPr>
            <p:sp>
              <p:nvSpPr>
                <p:cNvPr id="24" name="文本框 69"/>
                <p:cNvSpPr txBox="1">
                  <a:spLocks noChangeArrowheads="1"/>
                </p:cNvSpPr>
                <p:nvPr/>
              </p:nvSpPr>
              <p:spPr bwMode="auto">
                <a:xfrm>
                  <a:off x="1460454" y="3538541"/>
                  <a:ext cx="1709461" cy="2462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r" eaLnBrk="1" hangingPunct="1">
                    <a:lnSpc>
                      <a:spcPts val="1200"/>
                    </a:lnSpc>
                  </a:pPr>
                  <a:r>
                    <a:rPr lang="en-US" altLang="zh-CN" sz="1050" b="1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Arial" panose="020B0604020202020204" pitchFamily="34" charset="0"/>
                    </a:rPr>
                    <a:t>Add A Title In Here</a:t>
                  </a:r>
                  <a:endParaRPr lang="zh-CN" altLang="en-US" sz="105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1121522" y="3824914"/>
                  <a:ext cx="2070941" cy="51552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r">
                    <a:lnSpc>
                      <a:spcPts val="1100"/>
                    </a:lnSpc>
                  </a:pPr>
                  <a:r>
                    <a:rPr lang="en-US" altLang="zh-CN" sz="6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Arial" panose="020B0604020202020204" pitchFamily="34" charset="0"/>
                    </a:rPr>
                    <a:t>this is a sample text. insert your desired text here. Again. this is a dummy text. enter your own text here. this is a sample text.</a:t>
                  </a:r>
                  <a:endPara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  <p:sp>
            <p:nvSpPr>
              <p:cNvPr id="23" name="矩形 22"/>
              <p:cNvSpPr/>
              <p:nvPr/>
            </p:nvSpPr>
            <p:spPr>
              <a:xfrm>
                <a:off x="1450181" y="1625919"/>
                <a:ext cx="1778794" cy="45719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143050" y="3858491"/>
              <a:ext cx="2070941" cy="801899"/>
              <a:chOff x="1258047" y="1385891"/>
              <a:chExt cx="2070941" cy="801899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1258047" y="1385891"/>
                <a:ext cx="2070941" cy="801899"/>
                <a:chOff x="1121522" y="3538541"/>
                <a:chExt cx="2070941" cy="801899"/>
              </a:xfrm>
            </p:grpSpPr>
            <p:sp>
              <p:nvSpPr>
                <p:cNvPr id="29" name="文本框 69"/>
                <p:cNvSpPr txBox="1">
                  <a:spLocks noChangeArrowheads="1"/>
                </p:cNvSpPr>
                <p:nvPr/>
              </p:nvSpPr>
              <p:spPr bwMode="auto">
                <a:xfrm>
                  <a:off x="1460454" y="3538541"/>
                  <a:ext cx="1709461" cy="2462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r" eaLnBrk="1" hangingPunct="1">
                    <a:lnSpc>
                      <a:spcPts val="1200"/>
                    </a:lnSpc>
                  </a:pPr>
                  <a:r>
                    <a:rPr lang="en-US" altLang="zh-CN" sz="1050" b="1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Arial" panose="020B0604020202020204" pitchFamily="34" charset="0"/>
                    </a:rPr>
                    <a:t>Add A Title In Here</a:t>
                  </a:r>
                  <a:endParaRPr lang="zh-CN" altLang="en-US" sz="105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" name="矩形 29"/>
                <p:cNvSpPr/>
                <p:nvPr/>
              </p:nvSpPr>
              <p:spPr>
                <a:xfrm>
                  <a:off x="1121522" y="3824914"/>
                  <a:ext cx="2070941" cy="51552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r">
                    <a:lnSpc>
                      <a:spcPts val="1100"/>
                    </a:lnSpc>
                  </a:pPr>
                  <a:r>
                    <a:rPr lang="en-US" altLang="zh-CN" sz="6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Arial" panose="020B0604020202020204" pitchFamily="34" charset="0"/>
                    </a:rPr>
                    <a:t>this is a sample text. insert your desired text here. Again. this is a dummy text. enter your own text here. this is a sample text.</a:t>
                  </a:r>
                  <a:endPara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>
                <a:off x="1450181" y="1625919"/>
                <a:ext cx="1778794" cy="45719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Freeform 5"/>
            <p:cNvSpPr>
              <a:spLocks noEditPoints="1"/>
            </p:cNvSpPr>
            <p:nvPr/>
          </p:nvSpPr>
          <p:spPr bwMode="auto">
            <a:xfrm>
              <a:off x="4040929" y="1599923"/>
              <a:ext cx="376342" cy="352702"/>
            </a:xfrm>
            <a:custGeom>
              <a:avLst/>
              <a:gdLst>
                <a:gd name="T0" fmla="*/ 2926 w 2950"/>
                <a:gd name="T1" fmla="*/ 825 h 2765"/>
                <a:gd name="T2" fmla="*/ 2401 w 2950"/>
                <a:gd name="T3" fmla="*/ 45 h 2765"/>
                <a:gd name="T4" fmla="*/ 2316 w 2950"/>
                <a:gd name="T5" fmla="*/ 0 h 2765"/>
                <a:gd name="T6" fmla="*/ 635 w 2950"/>
                <a:gd name="T7" fmla="*/ 0 h 2765"/>
                <a:gd name="T8" fmla="*/ 550 w 2950"/>
                <a:gd name="T9" fmla="*/ 45 h 2765"/>
                <a:gd name="T10" fmla="*/ 25 w 2950"/>
                <a:gd name="T11" fmla="*/ 825 h 2765"/>
                <a:gd name="T12" fmla="*/ 28 w 2950"/>
                <a:gd name="T13" fmla="*/ 944 h 2765"/>
                <a:gd name="T14" fmla="*/ 1394 w 2950"/>
                <a:gd name="T15" fmla="*/ 2725 h 2765"/>
                <a:gd name="T16" fmla="*/ 1475 w 2950"/>
                <a:gd name="T17" fmla="*/ 2765 h 2765"/>
                <a:gd name="T18" fmla="*/ 1556 w 2950"/>
                <a:gd name="T19" fmla="*/ 2725 h 2765"/>
                <a:gd name="T20" fmla="*/ 2922 w 2950"/>
                <a:gd name="T21" fmla="*/ 944 h 2765"/>
                <a:gd name="T22" fmla="*/ 2926 w 2950"/>
                <a:gd name="T23" fmla="*/ 825 h 2765"/>
                <a:gd name="T24" fmla="*/ 1882 w 2950"/>
                <a:gd name="T25" fmla="*/ 943 h 2765"/>
                <a:gd name="T26" fmla="*/ 1475 w 2950"/>
                <a:gd name="T27" fmla="*/ 2430 h 2765"/>
                <a:gd name="T28" fmla="*/ 1069 w 2950"/>
                <a:gd name="T29" fmla="*/ 943 h 2765"/>
                <a:gd name="T30" fmla="*/ 1882 w 2950"/>
                <a:gd name="T31" fmla="*/ 943 h 2765"/>
                <a:gd name="T32" fmla="*/ 1099 w 2950"/>
                <a:gd name="T33" fmla="*/ 820 h 2765"/>
                <a:gd name="T34" fmla="*/ 1475 w 2950"/>
                <a:gd name="T35" fmla="*/ 218 h 2765"/>
                <a:gd name="T36" fmla="*/ 1851 w 2950"/>
                <a:gd name="T37" fmla="*/ 820 h 2765"/>
                <a:gd name="T38" fmla="*/ 1099 w 2950"/>
                <a:gd name="T39" fmla="*/ 820 h 2765"/>
                <a:gd name="T40" fmla="*/ 1612 w 2950"/>
                <a:gd name="T41" fmla="*/ 205 h 2765"/>
                <a:gd name="T42" fmla="*/ 2202 w 2950"/>
                <a:gd name="T43" fmla="*/ 205 h 2765"/>
                <a:gd name="T44" fmla="*/ 1954 w 2950"/>
                <a:gd name="T45" fmla="*/ 752 h 2765"/>
                <a:gd name="T46" fmla="*/ 1612 w 2950"/>
                <a:gd name="T47" fmla="*/ 205 h 2765"/>
                <a:gd name="T48" fmla="*/ 997 w 2950"/>
                <a:gd name="T49" fmla="*/ 752 h 2765"/>
                <a:gd name="T50" fmla="*/ 749 w 2950"/>
                <a:gd name="T51" fmla="*/ 205 h 2765"/>
                <a:gd name="T52" fmla="*/ 1339 w 2950"/>
                <a:gd name="T53" fmla="*/ 205 h 2765"/>
                <a:gd name="T54" fmla="*/ 997 w 2950"/>
                <a:gd name="T55" fmla="*/ 752 h 2765"/>
                <a:gd name="T56" fmla="*/ 1305 w 2950"/>
                <a:gd name="T57" fmla="*/ 2272 h 2765"/>
                <a:gd name="T58" fmla="*/ 285 w 2950"/>
                <a:gd name="T59" fmla="*/ 943 h 2765"/>
                <a:gd name="T60" fmla="*/ 941 w 2950"/>
                <a:gd name="T61" fmla="*/ 943 h 2765"/>
                <a:gd name="T62" fmla="*/ 1305 w 2950"/>
                <a:gd name="T63" fmla="*/ 2272 h 2765"/>
                <a:gd name="T64" fmla="*/ 2009 w 2950"/>
                <a:gd name="T65" fmla="*/ 943 h 2765"/>
                <a:gd name="T66" fmla="*/ 2665 w 2950"/>
                <a:gd name="T67" fmla="*/ 943 h 2765"/>
                <a:gd name="T68" fmla="*/ 1646 w 2950"/>
                <a:gd name="T69" fmla="*/ 2272 h 2765"/>
                <a:gd name="T70" fmla="*/ 2009 w 2950"/>
                <a:gd name="T71" fmla="*/ 943 h 2765"/>
                <a:gd name="T72" fmla="*/ 2676 w 2950"/>
                <a:gd name="T73" fmla="*/ 820 h 2765"/>
                <a:gd name="T74" fmla="*/ 2058 w 2950"/>
                <a:gd name="T75" fmla="*/ 820 h 2765"/>
                <a:gd name="T76" fmla="*/ 2306 w 2950"/>
                <a:gd name="T77" fmla="*/ 272 h 2765"/>
                <a:gd name="T78" fmla="*/ 2676 w 2950"/>
                <a:gd name="T79" fmla="*/ 820 h 2765"/>
                <a:gd name="T80" fmla="*/ 644 w 2950"/>
                <a:gd name="T81" fmla="*/ 272 h 2765"/>
                <a:gd name="T82" fmla="*/ 893 w 2950"/>
                <a:gd name="T83" fmla="*/ 820 h 2765"/>
                <a:gd name="T84" fmla="*/ 274 w 2950"/>
                <a:gd name="T85" fmla="*/ 820 h 2765"/>
                <a:gd name="T86" fmla="*/ 644 w 2950"/>
                <a:gd name="T87" fmla="*/ 272 h 2765"/>
                <a:gd name="T88" fmla="*/ 644 w 2950"/>
                <a:gd name="T89" fmla="*/ 272 h 2765"/>
                <a:gd name="T90" fmla="*/ 644 w 2950"/>
                <a:gd name="T91" fmla="*/ 272 h 2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950" h="2765">
                  <a:moveTo>
                    <a:pt x="2926" y="825"/>
                  </a:moveTo>
                  <a:cubicBezTo>
                    <a:pt x="2401" y="45"/>
                    <a:pt x="2401" y="45"/>
                    <a:pt x="2401" y="45"/>
                  </a:cubicBezTo>
                  <a:cubicBezTo>
                    <a:pt x="2382" y="17"/>
                    <a:pt x="2350" y="0"/>
                    <a:pt x="2316" y="0"/>
                  </a:cubicBezTo>
                  <a:cubicBezTo>
                    <a:pt x="635" y="0"/>
                    <a:pt x="635" y="0"/>
                    <a:pt x="635" y="0"/>
                  </a:cubicBezTo>
                  <a:cubicBezTo>
                    <a:pt x="601" y="0"/>
                    <a:pt x="569" y="17"/>
                    <a:pt x="550" y="45"/>
                  </a:cubicBezTo>
                  <a:cubicBezTo>
                    <a:pt x="25" y="825"/>
                    <a:pt x="25" y="825"/>
                    <a:pt x="25" y="825"/>
                  </a:cubicBezTo>
                  <a:cubicBezTo>
                    <a:pt x="0" y="861"/>
                    <a:pt x="1" y="909"/>
                    <a:pt x="28" y="944"/>
                  </a:cubicBezTo>
                  <a:cubicBezTo>
                    <a:pt x="1394" y="2725"/>
                    <a:pt x="1394" y="2725"/>
                    <a:pt x="1394" y="2725"/>
                  </a:cubicBezTo>
                  <a:cubicBezTo>
                    <a:pt x="1413" y="2750"/>
                    <a:pt x="1443" y="2765"/>
                    <a:pt x="1475" y="2765"/>
                  </a:cubicBezTo>
                  <a:cubicBezTo>
                    <a:pt x="1507" y="2765"/>
                    <a:pt x="1537" y="2750"/>
                    <a:pt x="1556" y="2725"/>
                  </a:cubicBezTo>
                  <a:cubicBezTo>
                    <a:pt x="2922" y="944"/>
                    <a:pt x="2922" y="944"/>
                    <a:pt x="2922" y="944"/>
                  </a:cubicBezTo>
                  <a:cubicBezTo>
                    <a:pt x="2949" y="909"/>
                    <a:pt x="2950" y="861"/>
                    <a:pt x="2926" y="825"/>
                  </a:cubicBezTo>
                  <a:close/>
                  <a:moveTo>
                    <a:pt x="1882" y="943"/>
                  </a:moveTo>
                  <a:cubicBezTo>
                    <a:pt x="1475" y="2430"/>
                    <a:pt x="1475" y="2430"/>
                    <a:pt x="1475" y="2430"/>
                  </a:cubicBezTo>
                  <a:cubicBezTo>
                    <a:pt x="1069" y="943"/>
                    <a:pt x="1069" y="943"/>
                    <a:pt x="1069" y="943"/>
                  </a:cubicBezTo>
                  <a:cubicBezTo>
                    <a:pt x="1882" y="943"/>
                    <a:pt x="1882" y="943"/>
                    <a:pt x="1882" y="943"/>
                  </a:cubicBezTo>
                  <a:close/>
                  <a:moveTo>
                    <a:pt x="1099" y="820"/>
                  </a:moveTo>
                  <a:cubicBezTo>
                    <a:pt x="1475" y="218"/>
                    <a:pt x="1475" y="218"/>
                    <a:pt x="1475" y="218"/>
                  </a:cubicBezTo>
                  <a:cubicBezTo>
                    <a:pt x="1851" y="820"/>
                    <a:pt x="1851" y="820"/>
                    <a:pt x="1851" y="820"/>
                  </a:cubicBezTo>
                  <a:cubicBezTo>
                    <a:pt x="1099" y="820"/>
                    <a:pt x="1099" y="820"/>
                    <a:pt x="1099" y="820"/>
                  </a:cubicBezTo>
                  <a:close/>
                  <a:moveTo>
                    <a:pt x="1612" y="205"/>
                  </a:moveTo>
                  <a:cubicBezTo>
                    <a:pt x="2202" y="205"/>
                    <a:pt x="2202" y="205"/>
                    <a:pt x="2202" y="205"/>
                  </a:cubicBezTo>
                  <a:cubicBezTo>
                    <a:pt x="1954" y="752"/>
                    <a:pt x="1954" y="752"/>
                    <a:pt x="1954" y="752"/>
                  </a:cubicBezTo>
                  <a:cubicBezTo>
                    <a:pt x="1612" y="205"/>
                    <a:pt x="1612" y="205"/>
                    <a:pt x="1612" y="205"/>
                  </a:cubicBezTo>
                  <a:close/>
                  <a:moveTo>
                    <a:pt x="997" y="752"/>
                  </a:moveTo>
                  <a:cubicBezTo>
                    <a:pt x="749" y="205"/>
                    <a:pt x="749" y="205"/>
                    <a:pt x="749" y="205"/>
                  </a:cubicBezTo>
                  <a:cubicBezTo>
                    <a:pt x="1339" y="205"/>
                    <a:pt x="1339" y="205"/>
                    <a:pt x="1339" y="205"/>
                  </a:cubicBezTo>
                  <a:cubicBezTo>
                    <a:pt x="997" y="752"/>
                    <a:pt x="997" y="752"/>
                    <a:pt x="997" y="752"/>
                  </a:cubicBezTo>
                  <a:close/>
                  <a:moveTo>
                    <a:pt x="1305" y="2272"/>
                  </a:moveTo>
                  <a:cubicBezTo>
                    <a:pt x="285" y="943"/>
                    <a:pt x="285" y="943"/>
                    <a:pt x="285" y="943"/>
                  </a:cubicBezTo>
                  <a:cubicBezTo>
                    <a:pt x="941" y="943"/>
                    <a:pt x="941" y="943"/>
                    <a:pt x="941" y="943"/>
                  </a:cubicBezTo>
                  <a:cubicBezTo>
                    <a:pt x="1305" y="2272"/>
                    <a:pt x="1305" y="2272"/>
                    <a:pt x="1305" y="2272"/>
                  </a:cubicBezTo>
                  <a:close/>
                  <a:moveTo>
                    <a:pt x="2009" y="943"/>
                  </a:moveTo>
                  <a:cubicBezTo>
                    <a:pt x="2665" y="943"/>
                    <a:pt x="2665" y="943"/>
                    <a:pt x="2665" y="943"/>
                  </a:cubicBezTo>
                  <a:cubicBezTo>
                    <a:pt x="1646" y="2272"/>
                    <a:pt x="1646" y="2272"/>
                    <a:pt x="1646" y="2272"/>
                  </a:cubicBezTo>
                  <a:cubicBezTo>
                    <a:pt x="2009" y="943"/>
                    <a:pt x="2009" y="943"/>
                    <a:pt x="2009" y="943"/>
                  </a:cubicBezTo>
                  <a:close/>
                  <a:moveTo>
                    <a:pt x="2676" y="820"/>
                  </a:moveTo>
                  <a:cubicBezTo>
                    <a:pt x="2058" y="820"/>
                    <a:pt x="2058" y="820"/>
                    <a:pt x="2058" y="820"/>
                  </a:cubicBezTo>
                  <a:cubicBezTo>
                    <a:pt x="2306" y="272"/>
                    <a:pt x="2306" y="272"/>
                    <a:pt x="2306" y="272"/>
                  </a:cubicBezTo>
                  <a:cubicBezTo>
                    <a:pt x="2676" y="820"/>
                    <a:pt x="2676" y="820"/>
                    <a:pt x="2676" y="820"/>
                  </a:cubicBezTo>
                  <a:close/>
                  <a:moveTo>
                    <a:pt x="644" y="272"/>
                  </a:moveTo>
                  <a:cubicBezTo>
                    <a:pt x="893" y="820"/>
                    <a:pt x="893" y="820"/>
                    <a:pt x="893" y="820"/>
                  </a:cubicBezTo>
                  <a:cubicBezTo>
                    <a:pt x="274" y="820"/>
                    <a:pt x="274" y="820"/>
                    <a:pt x="274" y="820"/>
                  </a:cubicBezTo>
                  <a:cubicBezTo>
                    <a:pt x="644" y="272"/>
                    <a:pt x="644" y="272"/>
                    <a:pt x="644" y="272"/>
                  </a:cubicBezTo>
                  <a:close/>
                  <a:moveTo>
                    <a:pt x="644" y="272"/>
                  </a:moveTo>
                  <a:cubicBezTo>
                    <a:pt x="644" y="272"/>
                    <a:pt x="644" y="272"/>
                    <a:pt x="644" y="27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9"/>
            <p:cNvSpPr>
              <a:spLocks noEditPoints="1"/>
            </p:cNvSpPr>
            <p:nvPr/>
          </p:nvSpPr>
          <p:spPr bwMode="auto">
            <a:xfrm>
              <a:off x="4038170" y="2357834"/>
              <a:ext cx="334112" cy="366316"/>
            </a:xfrm>
            <a:custGeom>
              <a:avLst/>
              <a:gdLst>
                <a:gd name="T0" fmla="*/ 2210 w 2210"/>
                <a:gd name="T1" fmla="*/ 1381 h 2427"/>
                <a:gd name="T2" fmla="*/ 2210 w 2210"/>
                <a:gd name="T3" fmla="*/ 1372 h 2427"/>
                <a:gd name="T4" fmla="*/ 2204 w 2210"/>
                <a:gd name="T5" fmla="*/ 1305 h 2427"/>
                <a:gd name="T6" fmla="*/ 1459 w 2210"/>
                <a:gd name="T7" fmla="*/ 266 h 2427"/>
                <a:gd name="T8" fmla="*/ 1378 w 2210"/>
                <a:gd name="T9" fmla="*/ 314 h 2427"/>
                <a:gd name="T10" fmla="*/ 2076 w 2210"/>
                <a:gd name="T11" fmla="*/ 1120 h 2427"/>
                <a:gd name="T12" fmla="*/ 1634 w 2210"/>
                <a:gd name="T13" fmla="*/ 1209 h 2427"/>
                <a:gd name="T14" fmla="*/ 1111 w 2210"/>
                <a:gd name="T15" fmla="*/ 1209 h 2427"/>
                <a:gd name="T16" fmla="*/ 588 w 2210"/>
                <a:gd name="T17" fmla="*/ 1209 h 2427"/>
                <a:gd name="T18" fmla="*/ 125 w 2210"/>
                <a:gd name="T19" fmla="*/ 1137 h 2427"/>
                <a:gd name="T20" fmla="*/ 1102 w 2210"/>
                <a:gd name="T21" fmla="*/ 316 h 2427"/>
                <a:gd name="T22" fmla="*/ 1157 w 2210"/>
                <a:gd name="T23" fmla="*/ 53 h 2427"/>
                <a:gd name="T24" fmla="*/ 1047 w 2210"/>
                <a:gd name="T25" fmla="*/ 53 h 2427"/>
                <a:gd name="T26" fmla="*/ 1 w 2210"/>
                <a:gd name="T27" fmla="*/ 1305 h 2427"/>
                <a:gd name="T28" fmla="*/ 0 w 2210"/>
                <a:gd name="T29" fmla="*/ 1381 h 2427"/>
                <a:gd name="T30" fmla="*/ 115 w 2210"/>
                <a:gd name="T31" fmla="*/ 1388 h 2427"/>
                <a:gd name="T32" fmla="*/ 326 w 2210"/>
                <a:gd name="T33" fmla="*/ 1163 h 2427"/>
                <a:gd name="T34" fmla="*/ 535 w 2210"/>
                <a:gd name="T35" fmla="*/ 1384 h 2427"/>
                <a:gd name="T36" fmla="*/ 535 w 2210"/>
                <a:gd name="T37" fmla="*/ 1387 h 2427"/>
                <a:gd name="T38" fmla="*/ 535 w 2210"/>
                <a:gd name="T39" fmla="*/ 1388 h 2427"/>
                <a:gd name="T40" fmla="*/ 641 w 2210"/>
                <a:gd name="T41" fmla="*/ 1388 h 2427"/>
                <a:gd name="T42" fmla="*/ 641 w 2210"/>
                <a:gd name="T43" fmla="*/ 1387 h 2427"/>
                <a:gd name="T44" fmla="*/ 640 w 2210"/>
                <a:gd name="T45" fmla="*/ 1383 h 2427"/>
                <a:gd name="T46" fmla="*/ 850 w 2210"/>
                <a:gd name="T47" fmla="*/ 1163 h 2427"/>
                <a:gd name="T48" fmla="*/ 1054 w 2210"/>
                <a:gd name="T49" fmla="*/ 2030 h 2427"/>
                <a:gd name="T50" fmla="*/ 827 w 2210"/>
                <a:gd name="T51" fmla="*/ 2317 h 2427"/>
                <a:gd name="T52" fmla="*/ 524 w 2210"/>
                <a:gd name="T53" fmla="*/ 2014 h 2427"/>
                <a:gd name="T54" fmla="*/ 827 w 2210"/>
                <a:gd name="T55" fmla="*/ 2427 h 2427"/>
                <a:gd name="T56" fmla="*/ 1164 w 2210"/>
                <a:gd name="T57" fmla="*/ 2042 h 2427"/>
                <a:gd name="T58" fmla="*/ 1373 w 2210"/>
                <a:gd name="T59" fmla="*/ 1163 h 2427"/>
                <a:gd name="T60" fmla="*/ 1582 w 2210"/>
                <a:gd name="T61" fmla="*/ 1383 h 2427"/>
                <a:gd name="T62" fmla="*/ 1582 w 2210"/>
                <a:gd name="T63" fmla="*/ 1387 h 2427"/>
                <a:gd name="T64" fmla="*/ 1582 w 2210"/>
                <a:gd name="T65" fmla="*/ 1388 h 2427"/>
                <a:gd name="T66" fmla="*/ 1687 w 2210"/>
                <a:gd name="T67" fmla="*/ 1388 h 2427"/>
                <a:gd name="T68" fmla="*/ 1687 w 2210"/>
                <a:gd name="T69" fmla="*/ 1387 h 2427"/>
                <a:gd name="T70" fmla="*/ 1687 w 2210"/>
                <a:gd name="T71" fmla="*/ 1384 h 2427"/>
                <a:gd name="T72" fmla="*/ 1896 w 2210"/>
                <a:gd name="T73" fmla="*/ 1163 h 2427"/>
                <a:gd name="T74" fmla="*/ 2100 w 2210"/>
                <a:gd name="T75" fmla="*/ 1381 h 2427"/>
                <a:gd name="T76" fmla="*/ 2100 w 2210"/>
                <a:gd name="T77" fmla="*/ 1381 h 2427"/>
                <a:gd name="T78" fmla="*/ 2210 w 2210"/>
                <a:gd name="T79" fmla="*/ 1388 h 2427"/>
                <a:gd name="T80" fmla="*/ 2210 w 2210"/>
                <a:gd name="T81" fmla="*/ 1383 h 2427"/>
                <a:gd name="T82" fmla="*/ 2210 w 2210"/>
                <a:gd name="T83" fmla="*/ 1381 h 2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10" h="2427">
                  <a:moveTo>
                    <a:pt x="2210" y="1381"/>
                  </a:moveTo>
                  <a:cubicBezTo>
                    <a:pt x="2210" y="1381"/>
                    <a:pt x="2210" y="1381"/>
                    <a:pt x="2210" y="1381"/>
                  </a:cubicBezTo>
                  <a:cubicBezTo>
                    <a:pt x="2210" y="1381"/>
                    <a:pt x="2210" y="1381"/>
                    <a:pt x="2210" y="1381"/>
                  </a:cubicBezTo>
                  <a:cubicBezTo>
                    <a:pt x="2210" y="1379"/>
                    <a:pt x="2210" y="1376"/>
                    <a:pt x="2210" y="1372"/>
                  </a:cubicBezTo>
                  <a:cubicBezTo>
                    <a:pt x="2209" y="1363"/>
                    <a:pt x="2208" y="1354"/>
                    <a:pt x="2207" y="1345"/>
                  </a:cubicBezTo>
                  <a:cubicBezTo>
                    <a:pt x="2205" y="1328"/>
                    <a:pt x="2204" y="1310"/>
                    <a:pt x="2204" y="1305"/>
                  </a:cubicBezTo>
                  <a:cubicBezTo>
                    <a:pt x="2204" y="823"/>
                    <a:pt x="1894" y="413"/>
                    <a:pt x="1462" y="264"/>
                  </a:cubicBezTo>
                  <a:cubicBezTo>
                    <a:pt x="1461" y="265"/>
                    <a:pt x="1460" y="265"/>
                    <a:pt x="1459" y="266"/>
                  </a:cubicBezTo>
                  <a:cubicBezTo>
                    <a:pt x="1451" y="262"/>
                    <a:pt x="1442" y="259"/>
                    <a:pt x="1433" y="259"/>
                  </a:cubicBezTo>
                  <a:cubicBezTo>
                    <a:pt x="1402" y="259"/>
                    <a:pt x="1378" y="284"/>
                    <a:pt x="1378" y="314"/>
                  </a:cubicBezTo>
                  <a:cubicBezTo>
                    <a:pt x="1378" y="343"/>
                    <a:pt x="1400" y="367"/>
                    <a:pt x="1428" y="369"/>
                  </a:cubicBezTo>
                  <a:cubicBezTo>
                    <a:pt x="1758" y="484"/>
                    <a:pt x="2009" y="769"/>
                    <a:pt x="2076" y="1120"/>
                  </a:cubicBezTo>
                  <a:cubicBezTo>
                    <a:pt x="2025" y="1081"/>
                    <a:pt x="1963" y="1058"/>
                    <a:pt x="1896" y="1058"/>
                  </a:cubicBezTo>
                  <a:cubicBezTo>
                    <a:pt x="1787" y="1058"/>
                    <a:pt x="1691" y="1119"/>
                    <a:pt x="1634" y="1209"/>
                  </a:cubicBezTo>
                  <a:cubicBezTo>
                    <a:pt x="1578" y="1119"/>
                    <a:pt x="1482" y="1058"/>
                    <a:pt x="1373" y="1058"/>
                  </a:cubicBezTo>
                  <a:cubicBezTo>
                    <a:pt x="1264" y="1058"/>
                    <a:pt x="1167" y="1119"/>
                    <a:pt x="1111" y="1209"/>
                  </a:cubicBezTo>
                  <a:cubicBezTo>
                    <a:pt x="1055" y="1119"/>
                    <a:pt x="959" y="1058"/>
                    <a:pt x="850" y="1058"/>
                  </a:cubicBezTo>
                  <a:cubicBezTo>
                    <a:pt x="740" y="1058"/>
                    <a:pt x="644" y="1119"/>
                    <a:pt x="588" y="1209"/>
                  </a:cubicBezTo>
                  <a:cubicBezTo>
                    <a:pt x="532" y="1119"/>
                    <a:pt x="436" y="1058"/>
                    <a:pt x="326" y="1058"/>
                  </a:cubicBezTo>
                  <a:cubicBezTo>
                    <a:pt x="250" y="1058"/>
                    <a:pt x="180" y="1088"/>
                    <a:pt x="125" y="1137"/>
                  </a:cubicBezTo>
                  <a:cubicBezTo>
                    <a:pt x="205" y="675"/>
                    <a:pt x="604" y="322"/>
                    <a:pt x="1087" y="314"/>
                  </a:cubicBezTo>
                  <a:cubicBezTo>
                    <a:pt x="1091" y="316"/>
                    <a:pt x="1096" y="316"/>
                    <a:pt x="1102" y="316"/>
                  </a:cubicBezTo>
                  <a:cubicBezTo>
                    <a:pt x="1141" y="316"/>
                    <a:pt x="1157" y="284"/>
                    <a:pt x="1157" y="245"/>
                  </a:cubicBezTo>
                  <a:cubicBezTo>
                    <a:pt x="1157" y="53"/>
                    <a:pt x="1157" y="53"/>
                    <a:pt x="1157" y="53"/>
                  </a:cubicBezTo>
                  <a:cubicBezTo>
                    <a:pt x="1157" y="22"/>
                    <a:pt x="1134" y="0"/>
                    <a:pt x="1102" y="0"/>
                  </a:cubicBezTo>
                  <a:cubicBezTo>
                    <a:pt x="1078" y="0"/>
                    <a:pt x="1047" y="20"/>
                    <a:pt x="1047" y="53"/>
                  </a:cubicBezTo>
                  <a:cubicBezTo>
                    <a:pt x="1047" y="205"/>
                    <a:pt x="1047" y="205"/>
                    <a:pt x="1047" y="205"/>
                  </a:cubicBezTo>
                  <a:cubicBezTo>
                    <a:pt x="464" y="234"/>
                    <a:pt x="1" y="716"/>
                    <a:pt x="1" y="1305"/>
                  </a:cubicBezTo>
                  <a:cubicBezTo>
                    <a:pt x="1" y="1312"/>
                    <a:pt x="1" y="1345"/>
                    <a:pt x="1" y="1368"/>
                  </a:cubicBezTo>
                  <a:cubicBezTo>
                    <a:pt x="0" y="1372"/>
                    <a:pt x="0" y="1376"/>
                    <a:pt x="0" y="1381"/>
                  </a:cubicBezTo>
                  <a:cubicBezTo>
                    <a:pt x="0" y="1413"/>
                    <a:pt x="26" y="1440"/>
                    <a:pt x="58" y="1440"/>
                  </a:cubicBezTo>
                  <a:cubicBezTo>
                    <a:pt x="87" y="1440"/>
                    <a:pt x="112" y="1417"/>
                    <a:pt x="115" y="1388"/>
                  </a:cubicBezTo>
                  <a:cubicBezTo>
                    <a:pt x="117" y="1388"/>
                    <a:pt x="117" y="1388"/>
                    <a:pt x="117" y="1388"/>
                  </a:cubicBezTo>
                  <a:cubicBezTo>
                    <a:pt x="118" y="1271"/>
                    <a:pt x="211" y="1163"/>
                    <a:pt x="326" y="1163"/>
                  </a:cubicBezTo>
                  <a:cubicBezTo>
                    <a:pt x="438" y="1163"/>
                    <a:pt x="530" y="1265"/>
                    <a:pt x="536" y="1378"/>
                  </a:cubicBezTo>
                  <a:cubicBezTo>
                    <a:pt x="535" y="1380"/>
                    <a:pt x="535" y="1382"/>
                    <a:pt x="535" y="1384"/>
                  </a:cubicBezTo>
                  <a:cubicBezTo>
                    <a:pt x="535" y="1385"/>
                    <a:pt x="535" y="1385"/>
                    <a:pt x="535" y="1386"/>
                  </a:cubicBezTo>
                  <a:cubicBezTo>
                    <a:pt x="535" y="1386"/>
                    <a:pt x="535" y="1386"/>
                    <a:pt x="535" y="1387"/>
                  </a:cubicBezTo>
                  <a:cubicBezTo>
                    <a:pt x="535" y="1387"/>
                    <a:pt x="535" y="1388"/>
                    <a:pt x="535" y="1388"/>
                  </a:cubicBezTo>
                  <a:cubicBezTo>
                    <a:pt x="535" y="1388"/>
                    <a:pt x="535" y="1388"/>
                    <a:pt x="535" y="1388"/>
                  </a:cubicBezTo>
                  <a:cubicBezTo>
                    <a:pt x="536" y="1417"/>
                    <a:pt x="560" y="1440"/>
                    <a:pt x="588" y="1440"/>
                  </a:cubicBezTo>
                  <a:cubicBezTo>
                    <a:pt x="616" y="1440"/>
                    <a:pt x="639" y="1417"/>
                    <a:pt x="641" y="1388"/>
                  </a:cubicBezTo>
                  <a:cubicBezTo>
                    <a:pt x="641" y="1388"/>
                    <a:pt x="641" y="1388"/>
                    <a:pt x="641" y="1388"/>
                  </a:cubicBezTo>
                  <a:cubicBezTo>
                    <a:pt x="641" y="1388"/>
                    <a:pt x="641" y="1387"/>
                    <a:pt x="641" y="1387"/>
                  </a:cubicBezTo>
                  <a:cubicBezTo>
                    <a:pt x="641" y="1387"/>
                    <a:pt x="641" y="1386"/>
                    <a:pt x="641" y="1386"/>
                  </a:cubicBezTo>
                  <a:cubicBezTo>
                    <a:pt x="641" y="1385"/>
                    <a:pt x="641" y="1384"/>
                    <a:pt x="640" y="1383"/>
                  </a:cubicBezTo>
                  <a:cubicBezTo>
                    <a:pt x="640" y="1381"/>
                    <a:pt x="640" y="1379"/>
                    <a:pt x="640" y="1378"/>
                  </a:cubicBezTo>
                  <a:cubicBezTo>
                    <a:pt x="646" y="1265"/>
                    <a:pt x="738" y="1163"/>
                    <a:pt x="850" y="1163"/>
                  </a:cubicBezTo>
                  <a:cubicBezTo>
                    <a:pt x="949" y="1163"/>
                    <a:pt x="1032" y="1244"/>
                    <a:pt x="1054" y="1341"/>
                  </a:cubicBezTo>
                  <a:cubicBezTo>
                    <a:pt x="1054" y="2030"/>
                    <a:pt x="1054" y="2030"/>
                    <a:pt x="1054" y="2030"/>
                  </a:cubicBezTo>
                  <a:cubicBezTo>
                    <a:pt x="1049" y="2041"/>
                    <a:pt x="1047" y="2055"/>
                    <a:pt x="1047" y="2069"/>
                  </a:cubicBezTo>
                  <a:cubicBezTo>
                    <a:pt x="1047" y="2190"/>
                    <a:pt x="1000" y="2317"/>
                    <a:pt x="827" y="2317"/>
                  </a:cubicBezTo>
                  <a:cubicBezTo>
                    <a:pt x="676" y="2317"/>
                    <a:pt x="579" y="2190"/>
                    <a:pt x="579" y="2069"/>
                  </a:cubicBezTo>
                  <a:cubicBezTo>
                    <a:pt x="579" y="2030"/>
                    <a:pt x="552" y="2014"/>
                    <a:pt x="524" y="2014"/>
                  </a:cubicBezTo>
                  <a:cubicBezTo>
                    <a:pt x="496" y="2014"/>
                    <a:pt x="469" y="2030"/>
                    <a:pt x="469" y="2069"/>
                  </a:cubicBezTo>
                  <a:cubicBezTo>
                    <a:pt x="469" y="2268"/>
                    <a:pt x="578" y="2427"/>
                    <a:pt x="827" y="2427"/>
                  </a:cubicBezTo>
                  <a:cubicBezTo>
                    <a:pt x="1112" y="2427"/>
                    <a:pt x="1156" y="2274"/>
                    <a:pt x="1157" y="2080"/>
                  </a:cubicBezTo>
                  <a:cubicBezTo>
                    <a:pt x="1162" y="2069"/>
                    <a:pt x="1164" y="2056"/>
                    <a:pt x="1164" y="2042"/>
                  </a:cubicBezTo>
                  <a:cubicBezTo>
                    <a:pt x="1164" y="1375"/>
                    <a:pt x="1164" y="1375"/>
                    <a:pt x="1164" y="1375"/>
                  </a:cubicBezTo>
                  <a:cubicBezTo>
                    <a:pt x="1171" y="1263"/>
                    <a:pt x="1262" y="1163"/>
                    <a:pt x="1373" y="1163"/>
                  </a:cubicBezTo>
                  <a:cubicBezTo>
                    <a:pt x="1485" y="1163"/>
                    <a:pt x="1576" y="1265"/>
                    <a:pt x="1582" y="1378"/>
                  </a:cubicBezTo>
                  <a:cubicBezTo>
                    <a:pt x="1582" y="1379"/>
                    <a:pt x="1582" y="1381"/>
                    <a:pt x="1582" y="1383"/>
                  </a:cubicBezTo>
                  <a:cubicBezTo>
                    <a:pt x="1582" y="1384"/>
                    <a:pt x="1582" y="1385"/>
                    <a:pt x="1582" y="1386"/>
                  </a:cubicBezTo>
                  <a:cubicBezTo>
                    <a:pt x="1582" y="1386"/>
                    <a:pt x="1582" y="1387"/>
                    <a:pt x="1582" y="1387"/>
                  </a:cubicBezTo>
                  <a:cubicBezTo>
                    <a:pt x="1582" y="1388"/>
                    <a:pt x="1582" y="1388"/>
                    <a:pt x="1582" y="1388"/>
                  </a:cubicBezTo>
                  <a:cubicBezTo>
                    <a:pt x="1582" y="1388"/>
                    <a:pt x="1582" y="1388"/>
                    <a:pt x="1582" y="1388"/>
                  </a:cubicBezTo>
                  <a:cubicBezTo>
                    <a:pt x="1583" y="1417"/>
                    <a:pt x="1606" y="1440"/>
                    <a:pt x="1634" y="1440"/>
                  </a:cubicBezTo>
                  <a:cubicBezTo>
                    <a:pt x="1663" y="1440"/>
                    <a:pt x="1686" y="1417"/>
                    <a:pt x="1687" y="1388"/>
                  </a:cubicBezTo>
                  <a:cubicBezTo>
                    <a:pt x="1687" y="1388"/>
                    <a:pt x="1687" y="1388"/>
                    <a:pt x="1687" y="1388"/>
                  </a:cubicBezTo>
                  <a:cubicBezTo>
                    <a:pt x="1687" y="1388"/>
                    <a:pt x="1687" y="1387"/>
                    <a:pt x="1687" y="1387"/>
                  </a:cubicBezTo>
                  <a:cubicBezTo>
                    <a:pt x="1687" y="1386"/>
                    <a:pt x="1687" y="1386"/>
                    <a:pt x="1687" y="1386"/>
                  </a:cubicBezTo>
                  <a:cubicBezTo>
                    <a:pt x="1687" y="1385"/>
                    <a:pt x="1687" y="1385"/>
                    <a:pt x="1687" y="1384"/>
                  </a:cubicBezTo>
                  <a:cubicBezTo>
                    <a:pt x="1687" y="1382"/>
                    <a:pt x="1687" y="1380"/>
                    <a:pt x="1687" y="1378"/>
                  </a:cubicBezTo>
                  <a:cubicBezTo>
                    <a:pt x="1692" y="1265"/>
                    <a:pt x="1784" y="1163"/>
                    <a:pt x="1896" y="1163"/>
                  </a:cubicBezTo>
                  <a:cubicBezTo>
                    <a:pt x="1988" y="1163"/>
                    <a:pt x="2067" y="1233"/>
                    <a:pt x="2095" y="1321"/>
                  </a:cubicBezTo>
                  <a:cubicBezTo>
                    <a:pt x="2096" y="1341"/>
                    <a:pt x="2100" y="1374"/>
                    <a:pt x="2100" y="1381"/>
                  </a:cubicBezTo>
                  <a:cubicBezTo>
                    <a:pt x="2100" y="1381"/>
                    <a:pt x="2100" y="1381"/>
                    <a:pt x="2100" y="1381"/>
                  </a:cubicBezTo>
                  <a:cubicBezTo>
                    <a:pt x="2100" y="1381"/>
                    <a:pt x="2100" y="1381"/>
                    <a:pt x="2100" y="1381"/>
                  </a:cubicBezTo>
                  <a:cubicBezTo>
                    <a:pt x="2100" y="1412"/>
                    <a:pt x="2125" y="1436"/>
                    <a:pt x="2155" y="1436"/>
                  </a:cubicBezTo>
                  <a:cubicBezTo>
                    <a:pt x="2183" y="1436"/>
                    <a:pt x="2206" y="1415"/>
                    <a:pt x="2210" y="1388"/>
                  </a:cubicBezTo>
                  <a:cubicBezTo>
                    <a:pt x="2210" y="1388"/>
                    <a:pt x="2210" y="1388"/>
                    <a:pt x="2210" y="1388"/>
                  </a:cubicBezTo>
                  <a:cubicBezTo>
                    <a:pt x="2210" y="1386"/>
                    <a:pt x="2210" y="1385"/>
                    <a:pt x="2210" y="1383"/>
                  </a:cubicBezTo>
                  <a:cubicBezTo>
                    <a:pt x="2210" y="1382"/>
                    <a:pt x="2210" y="1382"/>
                    <a:pt x="2210" y="1381"/>
                  </a:cubicBezTo>
                  <a:close/>
                  <a:moveTo>
                    <a:pt x="2210" y="1381"/>
                  </a:moveTo>
                  <a:cubicBezTo>
                    <a:pt x="2210" y="1381"/>
                    <a:pt x="2210" y="1381"/>
                    <a:pt x="2210" y="13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7"/>
            <p:cNvSpPr>
              <a:spLocks noEditPoints="1"/>
            </p:cNvSpPr>
            <p:nvPr/>
          </p:nvSpPr>
          <p:spPr bwMode="auto">
            <a:xfrm>
              <a:off x="4006727" y="3139301"/>
              <a:ext cx="396998" cy="364706"/>
            </a:xfrm>
            <a:custGeom>
              <a:avLst/>
              <a:gdLst>
                <a:gd name="T0" fmla="*/ 1120 w 2069"/>
                <a:gd name="T1" fmla="*/ 0 h 1899"/>
                <a:gd name="T2" fmla="*/ 189 w 2069"/>
                <a:gd name="T3" fmla="*/ 777 h 1899"/>
                <a:gd name="T4" fmla="*/ 0 w 2069"/>
                <a:gd name="T5" fmla="*/ 777 h 1899"/>
                <a:gd name="T6" fmla="*/ 259 w 2069"/>
                <a:gd name="T7" fmla="*/ 1122 h 1899"/>
                <a:gd name="T8" fmla="*/ 517 w 2069"/>
                <a:gd name="T9" fmla="*/ 777 h 1899"/>
                <a:gd name="T10" fmla="*/ 362 w 2069"/>
                <a:gd name="T11" fmla="*/ 777 h 1899"/>
                <a:gd name="T12" fmla="*/ 1120 w 2069"/>
                <a:gd name="T13" fmla="*/ 173 h 1899"/>
                <a:gd name="T14" fmla="*/ 1896 w 2069"/>
                <a:gd name="T15" fmla="*/ 950 h 1899"/>
                <a:gd name="T16" fmla="*/ 1120 w 2069"/>
                <a:gd name="T17" fmla="*/ 1727 h 1899"/>
                <a:gd name="T18" fmla="*/ 477 w 2069"/>
                <a:gd name="T19" fmla="*/ 1381 h 1899"/>
                <a:gd name="T20" fmla="*/ 276 w 2069"/>
                <a:gd name="T21" fmla="*/ 1381 h 1899"/>
                <a:gd name="T22" fmla="*/ 1120 w 2069"/>
                <a:gd name="T23" fmla="*/ 1899 h 1899"/>
                <a:gd name="T24" fmla="*/ 2069 w 2069"/>
                <a:gd name="T25" fmla="*/ 950 h 1899"/>
                <a:gd name="T26" fmla="*/ 1120 w 2069"/>
                <a:gd name="T27" fmla="*/ 0 h 1899"/>
                <a:gd name="T28" fmla="*/ 1080 w 2069"/>
                <a:gd name="T29" fmla="*/ 345 h 1899"/>
                <a:gd name="T30" fmla="*/ 1080 w 2069"/>
                <a:gd name="T31" fmla="*/ 978 h 1899"/>
                <a:gd name="T32" fmla="*/ 1528 w 2069"/>
                <a:gd name="T33" fmla="*/ 1243 h 1899"/>
                <a:gd name="T34" fmla="*/ 1569 w 2069"/>
                <a:gd name="T35" fmla="*/ 1168 h 1899"/>
                <a:gd name="T36" fmla="*/ 1166 w 2069"/>
                <a:gd name="T37" fmla="*/ 926 h 1899"/>
                <a:gd name="T38" fmla="*/ 1166 w 2069"/>
                <a:gd name="T39" fmla="*/ 345 h 1899"/>
                <a:gd name="T40" fmla="*/ 1080 w 2069"/>
                <a:gd name="T41" fmla="*/ 345 h 1899"/>
                <a:gd name="T42" fmla="*/ 1080 w 2069"/>
                <a:gd name="T43" fmla="*/ 345 h 1899"/>
                <a:gd name="T44" fmla="*/ 1080 w 2069"/>
                <a:gd name="T45" fmla="*/ 345 h 1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69" h="1899">
                  <a:moveTo>
                    <a:pt x="1120" y="0"/>
                  </a:moveTo>
                  <a:cubicBezTo>
                    <a:pt x="655" y="0"/>
                    <a:pt x="270" y="334"/>
                    <a:pt x="189" y="777"/>
                  </a:cubicBezTo>
                  <a:cubicBezTo>
                    <a:pt x="0" y="777"/>
                    <a:pt x="0" y="777"/>
                    <a:pt x="0" y="777"/>
                  </a:cubicBezTo>
                  <a:cubicBezTo>
                    <a:pt x="259" y="1122"/>
                    <a:pt x="259" y="1122"/>
                    <a:pt x="259" y="1122"/>
                  </a:cubicBezTo>
                  <a:cubicBezTo>
                    <a:pt x="517" y="777"/>
                    <a:pt x="517" y="777"/>
                    <a:pt x="517" y="777"/>
                  </a:cubicBezTo>
                  <a:cubicBezTo>
                    <a:pt x="362" y="777"/>
                    <a:pt x="362" y="777"/>
                    <a:pt x="362" y="777"/>
                  </a:cubicBezTo>
                  <a:cubicBezTo>
                    <a:pt x="442" y="432"/>
                    <a:pt x="747" y="173"/>
                    <a:pt x="1120" y="173"/>
                  </a:cubicBezTo>
                  <a:cubicBezTo>
                    <a:pt x="1552" y="173"/>
                    <a:pt x="1896" y="518"/>
                    <a:pt x="1896" y="950"/>
                  </a:cubicBezTo>
                  <a:cubicBezTo>
                    <a:pt x="1896" y="1381"/>
                    <a:pt x="1552" y="1727"/>
                    <a:pt x="1120" y="1727"/>
                  </a:cubicBezTo>
                  <a:cubicBezTo>
                    <a:pt x="850" y="1727"/>
                    <a:pt x="615" y="1588"/>
                    <a:pt x="477" y="1381"/>
                  </a:cubicBezTo>
                  <a:cubicBezTo>
                    <a:pt x="276" y="1381"/>
                    <a:pt x="276" y="1381"/>
                    <a:pt x="276" y="1381"/>
                  </a:cubicBezTo>
                  <a:cubicBezTo>
                    <a:pt x="431" y="1686"/>
                    <a:pt x="753" y="1899"/>
                    <a:pt x="1120" y="1899"/>
                  </a:cubicBezTo>
                  <a:cubicBezTo>
                    <a:pt x="1643" y="1899"/>
                    <a:pt x="2069" y="1473"/>
                    <a:pt x="2069" y="950"/>
                  </a:cubicBezTo>
                  <a:cubicBezTo>
                    <a:pt x="2069" y="426"/>
                    <a:pt x="1643" y="0"/>
                    <a:pt x="1120" y="0"/>
                  </a:cubicBezTo>
                  <a:close/>
                  <a:moveTo>
                    <a:pt x="1080" y="345"/>
                  </a:moveTo>
                  <a:cubicBezTo>
                    <a:pt x="1080" y="978"/>
                    <a:pt x="1080" y="978"/>
                    <a:pt x="1080" y="978"/>
                  </a:cubicBezTo>
                  <a:cubicBezTo>
                    <a:pt x="1528" y="1243"/>
                    <a:pt x="1528" y="1243"/>
                    <a:pt x="1528" y="1243"/>
                  </a:cubicBezTo>
                  <a:cubicBezTo>
                    <a:pt x="1569" y="1168"/>
                    <a:pt x="1569" y="1168"/>
                    <a:pt x="1569" y="1168"/>
                  </a:cubicBezTo>
                  <a:cubicBezTo>
                    <a:pt x="1166" y="926"/>
                    <a:pt x="1166" y="926"/>
                    <a:pt x="1166" y="926"/>
                  </a:cubicBezTo>
                  <a:cubicBezTo>
                    <a:pt x="1166" y="345"/>
                    <a:pt x="1166" y="345"/>
                    <a:pt x="1166" y="345"/>
                  </a:cubicBezTo>
                  <a:lnTo>
                    <a:pt x="1080" y="345"/>
                  </a:lnTo>
                  <a:close/>
                  <a:moveTo>
                    <a:pt x="1080" y="345"/>
                  </a:moveTo>
                  <a:cubicBezTo>
                    <a:pt x="1080" y="345"/>
                    <a:pt x="1080" y="345"/>
                    <a:pt x="1080" y="34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1"/>
            <p:cNvSpPr>
              <a:spLocks noEditPoints="1"/>
            </p:cNvSpPr>
            <p:nvPr/>
          </p:nvSpPr>
          <p:spPr bwMode="auto">
            <a:xfrm>
              <a:off x="4036605" y="4055642"/>
              <a:ext cx="366298" cy="366298"/>
            </a:xfrm>
            <a:custGeom>
              <a:avLst/>
              <a:gdLst>
                <a:gd name="T0" fmla="*/ 1497 w 2998"/>
                <a:gd name="T1" fmla="*/ 0 h 2998"/>
                <a:gd name="T2" fmla="*/ 2081 w 2998"/>
                <a:gd name="T3" fmla="*/ 118 h 2998"/>
                <a:gd name="T4" fmla="*/ 2558 w 2998"/>
                <a:gd name="T5" fmla="*/ 440 h 2998"/>
                <a:gd name="T6" fmla="*/ 2880 w 2998"/>
                <a:gd name="T7" fmla="*/ 917 h 2998"/>
                <a:gd name="T8" fmla="*/ 2998 w 2998"/>
                <a:gd name="T9" fmla="*/ 1501 h 2998"/>
                <a:gd name="T10" fmla="*/ 2880 w 2998"/>
                <a:gd name="T11" fmla="*/ 2085 h 2998"/>
                <a:gd name="T12" fmla="*/ 2558 w 2998"/>
                <a:gd name="T13" fmla="*/ 2562 h 2998"/>
                <a:gd name="T14" fmla="*/ 2081 w 2998"/>
                <a:gd name="T15" fmla="*/ 2882 h 2998"/>
                <a:gd name="T16" fmla="*/ 1497 w 2998"/>
                <a:gd name="T17" fmla="*/ 2998 h 2998"/>
                <a:gd name="T18" fmla="*/ 977 w 2998"/>
                <a:gd name="T19" fmla="*/ 2906 h 2998"/>
                <a:gd name="T20" fmla="*/ 534 w 2998"/>
                <a:gd name="T21" fmla="*/ 2650 h 2998"/>
                <a:gd name="T22" fmla="*/ 899 w 2998"/>
                <a:gd name="T23" fmla="*/ 1872 h 2998"/>
                <a:gd name="T24" fmla="*/ 1024 w 2998"/>
                <a:gd name="T25" fmla="*/ 2074 h 2998"/>
                <a:gd name="T26" fmla="*/ 1120 w 2998"/>
                <a:gd name="T27" fmla="*/ 2226 h 2998"/>
                <a:gd name="T28" fmla="*/ 1187 w 2998"/>
                <a:gd name="T29" fmla="*/ 2323 h 2998"/>
                <a:gd name="T30" fmla="*/ 1253 w 2998"/>
                <a:gd name="T31" fmla="*/ 2406 h 2998"/>
                <a:gd name="T32" fmla="*/ 1337 w 2998"/>
                <a:gd name="T33" fmla="*/ 2451 h 2998"/>
                <a:gd name="T34" fmla="*/ 1434 w 2998"/>
                <a:gd name="T35" fmla="*/ 2427 h 2998"/>
                <a:gd name="T36" fmla="*/ 1498 w 2998"/>
                <a:gd name="T37" fmla="*/ 2339 h 2998"/>
                <a:gd name="T38" fmla="*/ 1534 w 2998"/>
                <a:gd name="T39" fmla="*/ 2272 h 2998"/>
                <a:gd name="T40" fmla="*/ 1600 w 2998"/>
                <a:gd name="T41" fmla="*/ 2138 h 2998"/>
                <a:gd name="T42" fmla="*/ 1686 w 2998"/>
                <a:gd name="T43" fmla="*/ 1960 h 2998"/>
                <a:gd name="T44" fmla="*/ 1782 w 2998"/>
                <a:gd name="T45" fmla="*/ 1760 h 2998"/>
                <a:gd name="T46" fmla="*/ 2032 w 2998"/>
                <a:gd name="T47" fmla="*/ 1232 h 2998"/>
                <a:gd name="T48" fmla="*/ 2371 w 2998"/>
                <a:gd name="T49" fmla="*/ 1415 h 2998"/>
                <a:gd name="T50" fmla="*/ 2234 w 2998"/>
                <a:gd name="T51" fmla="*/ 426 h 2998"/>
                <a:gd name="T52" fmla="*/ 1363 w 2998"/>
                <a:gd name="T53" fmla="*/ 960 h 2998"/>
                <a:gd name="T54" fmla="*/ 1744 w 2998"/>
                <a:gd name="T55" fmla="*/ 1091 h 2998"/>
                <a:gd name="T56" fmla="*/ 1341 w 2998"/>
                <a:gd name="T57" fmla="*/ 1920 h 2998"/>
                <a:gd name="T58" fmla="*/ 1181 w 2998"/>
                <a:gd name="T59" fmla="*/ 1658 h 2998"/>
                <a:gd name="T60" fmla="*/ 1125 w 2998"/>
                <a:gd name="T61" fmla="*/ 1567 h 2998"/>
                <a:gd name="T62" fmla="*/ 1078 w 2998"/>
                <a:gd name="T63" fmla="*/ 1491 h 2998"/>
                <a:gd name="T64" fmla="*/ 1050 w 2998"/>
                <a:gd name="T65" fmla="*/ 1443 h 2998"/>
                <a:gd name="T66" fmla="*/ 1051 w 2998"/>
                <a:gd name="T67" fmla="*/ 1451 h 2998"/>
                <a:gd name="T68" fmla="*/ 1014 w 2998"/>
                <a:gd name="T69" fmla="*/ 1402 h 2998"/>
                <a:gd name="T70" fmla="*/ 957 w 2998"/>
                <a:gd name="T71" fmla="*/ 1338 h 2998"/>
                <a:gd name="T72" fmla="*/ 896 w 2998"/>
                <a:gd name="T73" fmla="*/ 1306 h 2998"/>
                <a:gd name="T74" fmla="*/ 790 w 2998"/>
                <a:gd name="T75" fmla="*/ 1342 h 2998"/>
                <a:gd name="T76" fmla="*/ 739 w 2998"/>
                <a:gd name="T77" fmla="*/ 1427 h 2998"/>
                <a:gd name="T78" fmla="*/ 707 w 2998"/>
                <a:gd name="T79" fmla="*/ 1496 h 2998"/>
                <a:gd name="T80" fmla="*/ 640 w 2998"/>
                <a:gd name="T81" fmla="*/ 1635 h 2998"/>
                <a:gd name="T82" fmla="*/ 550 w 2998"/>
                <a:gd name="T83" fmla="*/ 1821 h 2998"/>
                <a:gd name="T84" fmla="*/ 448 w 2998"/>
                <a:gd name="T85" fmla="*/ 2019 h 2998"/>
                <a:gd name="T86" fmla="*/ 355 w 2998"/>
                <a:gd name="T87" fmla="*/ 2214 h 2998"/>
                <a:gd name="T88" fmla="*/ 278 w 2998"/>
                <a:gd name="T89" fmla="*/ 2371 h 2998"/>
                <a:gd name="T90" fmla="*/ 72 w 2998"/>
                <a:gd name="T91" fmla="*/ 1965 h 2998"/>
                <a:gd name="T92" fmla="*/ 0 w 2998"/>
                <a:gd name="T93" fmla="*/ 1501 h 2998"/>
                <a:gd name="T94" fmla="*/ 117 w 2998"/>
                <a:gd name="T95" fmla="*/ 917 h 2998"/>
                <a:gd name="T96" fmla="*/ 437 w 2998"/>
                <a:gd name="T97" fmla="*/ 440 h 2998"/>
                <a:gd name="T98" fmla="*/ 914 w 2998"/>
                <a:gd name="T99" fmla="*/ 118 h 2998"/>
                <a:gd name="T100" fmla="*/ 1498 w 2998"/>
                <a:gd name="T101" fmla="*/ 0 h 2998"/>
                <a:gd name="T102" fmla="*/ 1497 w 2998"/>
                <a:gd name="T103" fmla="*/ 0 h 2998"/>
                <a:gd name="T104" fmla="*/ 1497 w 2998"/>
                <a:gd name="T105" fmla="*/ 0 h 2998"/>
                <a:gd name="T106" fmla="*/ 1497 w 2998"/>
                <a:gd name="T107" fmla="*/ 0 h 2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98" h="2998">
                  <a:moveTo>
                    <a:pt x="1497" y="0"/>
                  </a:moveTo>
                  <a:cubicBezTo>
                    <a:pt x="1704" y="0"/>
                    <a:pt x="1899" y="39"/>
                    <a:pt x="2081" y="118"/>
                  </a:cubicBezTo>
                  <a:cubicBezTo>
                    <a:pt x="2264" y="197"/>
                    <a:pt x="2423" y="304"/>
                    <a:pt x="2558" y="440"/>
                  </a:cubicBezTo>
                  <a:cubicBezTo>
                    <a:pt x="2694" y="576"/>
                    <a:pt x="2801" y="734"/>
                    <a:pt x="2880" y="917"/>
                  </a:cubicBezTo>
                  <a:cubicBezTo>
                    <a:pt x="2959" y="1099"/>
                    <a:pt x="2998" y="1294"/>
                    <a:pt x="2998" y="1501"/>
                  </a:cubicBezTo>
                  <a:cubicBezTo>
                    <a:pt x="2998" y="1708"/>
                    <a:pt x="2959" y="1902"/>
                    <a:pt x="2880" y="2085"/>
                  </a:cubicBezTo>
                  <a:cubicBezTo>
                    <a:pt x="2801" y="2267"/>
                    <a:pt x="2694" y="2426"/>
                    <a:pt x="2558" y="2562"/>
                  </a:cubicBezTo>
                  <a:cubicBezTo>
                    <a:pt x="2422" y="2697"/>
                    <a:pt x="2264" y="2804"/>
                    <a:pt x="2081" y="2882"/>
                  </a:cubicBezTo>
                  <a:cubicBezTo>
                    <a:pt x="1899" y="2959"/>
                    <a:pt x="1704" y="2998"/>
                    <a:pt x="1497" y="2998"/>
                  </a:cubicBezTo>
                  <a:cubicBezTo>
                    <a:pt x="1314" y="2998"/>
                    <a:pt x="1140" y="2967"/>
                    <a:pt x="977" y="2906"/>
                  </a:cubicBezTo>
                  <a:cubicBezTo>
                    <a:pt x="814" y="2844"/>
                    <a:pt x="666" y="2758"/>
                    <a:pt x="534" y="2650"/>
                  </a:cubicBezTo>
                  <a:cubicBezTo>
                    <a:pt x="899" y="1872"/>
                    <a:pt x="899" y="1872"/>
                    <a:pt x="899" y="1872"/>
                  </a:cubicBezTo>
                  <a:cubicBezTo>
                    <a:pt x="944" y="1945"/>
                    <a:pt x="985" y="2012"/>
                    <a:pt x="1024" y="2074"/>
                  </a:cubicBezTo>
                  <a:cubicBezTo>
                    <a:pt x="1056" y="2127"/>
                    <a:pt x="1088" y="2178"/>
                    <a:pt x="1120" y="2226"/>
                  </a:cubicBezTo>
                  <a:cubicBezTo>
                    <a:pt x="1152" y="2274"/>
                    <a:pt x="1174" y="2306"/>
                    <a:pt x="1187" y="2323"/>
                  </a:cubicBezTo>
                  <a:cubicBezTo>
                    <a:pt x="1211" y="2353"/>
                    <a:pt x="1232" y="2381"/>
                    <a:pt x="1253" y="2406"/>
                  </a:cubicBezTo>
                  <a:cubicBezTo>
                    <a:pt x="1273" y="2432"/>
                    <a:pt x="1301" y="2447"/>
                    <a:pt x="1337" y="2451"/>
                  </a:cubicBezTo>
                  <a:cubicBezTo>
                    <a:pt x="1382" y="2458"/>
                    <a:pt x="1414" y="2450"/>
                    <a:pt x="1434" y="2427"/>
                  </a:cubicBezTo>
                  <a:cubicBezTo>
                    <a:pt x="1453" y="2405"/>
                    <a:pt x="1474" y="2376"/>
                    <a:pt x="1498" y="2339"/>
                  </a:cubicBezTo>
                  <a:cubicBezTo>
                    <a:pt x="1504" y="2331"/>
                    <a:pt x="1516" y="2308"/>
                    <a:pt x="1534" y="2272"/>
                  </a:cubicBezTo>
                  <a:cubicBezTo>
                    <a:pt x="1552" y="2236"/>
                    <a:pt x="1574" y="2191"/>
                    <a:pt x="1600" y="2138"/>
                  </a:cubicBezTo>
                  <a:cubicBezTo>
                    <a:pt x="1626" y="2084"/>
                    <a:pt x="1654" y="2025"/>
                    <a:pt x="1686" y="1960"/>
                  </a:cubicBezTo>
                  <a:cubicBezTo>
                    <a:pt x="1718" y="1895"/>
                    <a:pt x="1750" y="1828"/>
                    <a:pt x="1782" y="1760"/>
                  </a:cubicBezTo>
                  <a:cubicBezTo>
                    <a:pt x="1857" y="1602"/>
                    <a:pt x="1940" y="1426"/>
                    <a:pt x="2032" y="1232"/>
                  </a:cubicBezTo>
                  <a:cubicBezTo>
                    <a:pt x="2371" y="1415"/>
                    <a:pt x="2371" y="1415"/>
                    <a:pt x="2371" y="1415"/>
                  </a:cubicBezTo>
                  <a:cubicBezTo>
                    <a:pt x="2234" y="426"/>
                    <a:pt x="2234" y="426"/>
                    <a:pt x="2234" y="426"/>
                  </a:cubicBezTo>
                  <a:cubicBezTo>
                    <a:pt x="1363" y="960"/>
                    <a:pt x="1363" y="960"/>
                    <a:pt x="1363" y="960"/>
                  </a:cubicBezTo>
                  <a:cubicBezTo>
                    <a:pt x="1744" y="1091"/>
                    <a:pt x="1744" y="1091"/>
                    <a:pt x="1744" y="1091"/>
                  </a:cubicBezTo>
                  <a:cubicBezTo>
                    <a:pt x="1341" y="1920"/>
                    <a:pt x="1341" y="1920"/>
                    <a:pt x="1341" y="1920"/>
                  </a:cubicBezTo>
                  <a:cubicBezTo>
                    <a:pt x="1279" y="1820"/>
                    <a:pt x="1226" y="1732"/>
                    <a:pt x="1181" y="1658"/>
                  </a:cubicBezTo>
                  <a:cubicBezTo>
                    <a:pt x="1162" y="1626"/>
                    <a:pt x="1143" y="1595"/>
                    <a:pt x="1125" y="1567"/>
                  </a:cubicBezTo>
                  <a:cubicBezTo>
                    <a:pt x="1107" y="1538"/>
                    <a:pt x="1091" y="1513"/>
                    <a:pt x="1078" y="1491"/>
                  </a:cubicBezTo>
                  <a:cubicBezTo>
                    <a:pt x="1050" y="1443"/>
                    <a:pt x="1050" y="1443"/>
                    <a:pt x="1050" y="1443"/>
                  </a:cubicBezTo>
                  <a:cubicBezTo>
                    <a:pt x="1058" y="1460"/>
                    <a:pt x="1059" y="1463"/>
                    <a:pt x="1051" y="1451"/>
                  </a:cubicBezTo>
                  <a:cubicBezTo>
                    <a:pt x="1044" y="1440"/>
                    <a:pt x="1032" y="1423"/>
                    <a:pt x="1014" y="1402"/>
                  </a:cubicBezTo>
                  <a:cubicBezTo>
                    <a:pt x="997" y="1380"/>
                    <a:pt x="978" y="1359"/>
                    <a:pt x="957" y="1338"/>
                  </a:cubicBezTo>
                  <a:cubicBezTo>
                    <a:pt x="935" y="1316"/>
                    <a:pt x="915" y="1306"/>
                    <a:pt x="896" y="1306"/>
                  </a:cubicBezTo>
                  <a:cubicBezTo>
                    <a:pt x="847" y="1306"/>
                    <a:pt x="812" y="1318"/>
                    <a:pt x="790" y="1342"/>
                  </a:cubicBezTo>
                  <a:cubicBezTo>
                    <a:pt x="769" y="1367"/>
                    <a:pt x="752" y="1395"/>
                    <a:pt x="739" y="1427"/>
                  </a:cubicBezTo>
                  <a:cubicBezTo>
                    <a:pt x="735" y="1436"/>
                    <a:pt x="724" y="1459"/>
                    <a:pt x="707" y="1496"/>
                  </a:cubicBezTo>
                  <a:cubicBezTo>
                    <a:pt x="690" y="1533"/>
                    <a:pt x="668" y="1580"/>
                    <a:pt x="640" y="1635"/>
                  </a:cubicBezTo>
                  <a:cubicBezTo>
                    <a:pt x="612" y="1691"/>
                    <a:pt x="582" y="1753"/>
                    <a:pt x="550" y="1821"/>
                  </a:cubicBezTo>
                  <a:cubicBezTo>
                    <a:pt x="448" y="2019"/>
                    <a:pt x="448" y="2019"/>
                    <a:pt x="448" y="2019"/>
                  </a:cubicBezTo>
                  <a:cubicBezTo>
                    <a:pt x="416" y="2088"/>
                    <a:pt x="385" y="2153"/>
                    <a:pt x="355" y="2214"/>
                  </a:cubicBezTo>
                  <a:cubicBezTo>
                    <a:pt x="325" y="2276"/>
                    <a:pt x="300" y="2329"/>
                    <a:pt x="278" y="2371"/>
                  </a:cubicBezTo>
                  <a:cubicBezTo>
                    <a:pt x="189" y="2248"/>
                    <a:pt x="120" y="2112"/>
                    <a:pt x="72" y="1965"/>
                  </a:cubicBezTo>
                  <a:cubicBezTo>
                    <a:pt x="24" y="1818"/>
                    <a:pt x="0" y="1663"/>
                    <a:pt x="0" y="1501"/>
                  </a:cubicBezTo>
                  <a:cubicBezTo>
                    <a:pt x="0" y="1294"/>
                    <a:pt x="39" y="1099"/>
                    <a:pt x="117" y="917"/>
                  </a:cubicBezTo>
                  <a:cubicBezTo>
                    <a:pt x="195" y="734"/>
                    <a:pt x="301" y="576"/>
                    <a:pt x="437" y="440"/>
                  </a:cubicBezTo>
                  <a:cubicBezTo>
                    <a:pt x="572" y="305"/>
                    <a:pt x="731" y="197"/>
                    <a:pt x="914" y="118"/>
                  </a:cubicBezTo>
                  <a:cubicBezTo>
                    <a:pt x="1096" y="39"/>
                    <a:pt x="1291" y="0"/>
                    <a:pt x="1498" y="0"/>
                  </a:cubicBezTo>
                  <a:lnTo>
                    <a:pt x="1497" y="0"/>
                  </a:lnTo>
                  <a:close/>
                  <a:moveTo>
                    <a:pt x="1497" y="0"/>
                  </a:moveTo>
                  <a:cubicBezTo>
                    <a:pt x="1497" y="0"/>
                    <a:pt x="1497" y="0"/>
                    <a:pt x="149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4505325" y="1526173"/>
              <a:ext cx="1722462" cy="5719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000"/>
                </a:lnSpc>
              </a:pPr>
              <a:r>
                <a:rPr lang="en-US" altLang="zh-CN" sz="6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</a:t>
              </a:r>
              <a:r>
                <a:rPr lang="en-US" altLang="zh-CN" sz="600" dirty="0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your </a:t>
              </a:r>
              <a:r>
                <a:rPr lang="en-US" altLang="zh-CN" sz="6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here.</a:t>
              </a:r>
              <a:endParaRPr lang="zh-CN" altLang="en-US" sz="6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4505325" y="2326274"/>
              <a:ext cx="1722462" cy="5719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000"/>
                </a:lnSpc>
              </a:pPr>
              <a:r>
                <a:rPr lang="en-US" altLang="zh-CN" sz="6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</a:t>
              </a:r>
              <a:r>
                <a:rPr lang="en-US" altLang="zh-CN" sz="600" dirty="0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ownext </a:t>
              </a:r>
              <a:r>
                <a:rPr lang="en-US" altLang="zh-CN" sz="6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here.</a:t>
              </a:r>
              <a:endParaRPr lang="zh-CN" altLang="en-US" sz="6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4505325" y="3069223"/>
              <a:ext cx="1722462" cy="5719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000"/>
                </a:lnSpc>
              </a:pPr>
              <a:r>
                <a:rPr lang="en-US" altLang="zh-CN" sz="6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</a:t>
              </a:r>
              <a:r>
                <a:rPr lang="en-US" altLang="zh-CN" sz="600" dirty="0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US" altLang="zh-CN" sz="6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here.</a:t>
              </a:r>
              <a:endParaRPr lang="zh-CN" altLang="en-US" sz="6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4505325" y="3985963"/>
              <a:ext cx="1722462" cy="4770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000"/>
                </a:lnSpc>
              </a:pPr>
              <a:r>
                <a:rPr lang="en-US" altLang="zh-CN" sz="6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</a:t>
              </a:r>
              <a:endParaRPr lang="zh-CN" altLang="en-US" sz="6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9" name="TextBox 175"/>
            <p:cNvSpPr txBox="1"/>
            <p:nvPr/>
          </p:nvSpPr>
          <p:spPr>
            <a:xfrm>
              <a:off x="7371595" y="1605350"/>
              <a:ext cx="776175" cy="5847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3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40</a:t>
              </a:r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%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0" name="TextBox 175"/>
            <p:cNvSpPr txBox="1"/>
            <p:nvPr/>
          </p:nvSpPr>
          <p:spPr>
            <a:xfrm>
              <a:off x="7376310" y="2429687"/>
              <a:ext cx="776175" cy="5847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3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36</a:t>
              </a:r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%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1" name="TextBox 175"/>
            <p:cNvSpPr txBox="1"/>
            <p:nvPr/>
          </p:nvSpPr>
          <p:spPr>
            <a:xfrm>
              <a:off x="7371595" y="3246219"/>
              <a:ext cx="776175" cy="5847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3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62</a:t>
              </a:r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%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2" name="TextBox 175"/>
            <p:cNvSpPr txBox="1"/>
            <p:nvPr/>
          </p:nvSpPr>
          <p:spPr>
            <a:xfrm>
              <a:off x="7371594" y="4001213"/>
              <a:ext cx="776175" cy="5847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3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32</a:t>
              </a:r>
              <a:r>
                <a:rPr lang="en-US" altLang="zh-CN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%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 rot="1685888">
            <a:off x="6466699" y="410768"/>
            <a:ext cx="1810572" cy="1810570"/>
            <a:chOff x="6888068" y="435898"/>
            <a:chExt cx="1485993" cy="1485993"/>
          </a:xfrm>
        </p:grpSpPr>
        <p:sp>
          <p:nvSpPr>
            <p:cNvPr id="3" name="椭圆 2"/>
            <p:cNvSpPr/>
            <p:nvPr/>
          </p:nvSpPr>
          <p:spPr>
            <a:xfrm>
              <a:off x="6888068" y="435898"/>
              <a:ext cx="1485993" cy="1485993"/>
            </a:xfrm>
            <a:prstGeom prst="ellipse">
              <a:avLst/>
            </a:prstGeom>
            <a:noFill/>
            <a:ln w="76200">
              <a:solidFill>
                <a:srgbClr val="E63C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6948960" y="731952"/>
              <a:ext cx="1414571" cy="8335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000" b="1" dirty="0" smtClean="0">
                  <a:solidFill>
                    <a:srgbClr val="E63C3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成功</a:t>
              </a:r>
              <a:endParaRPr lang="zh-CN" altLang="en-US" sz="6000" dirty="0">
                <a:solidFill>
                  <a:srgbClr val="E63C3C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147982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68820" y="4484692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就这么简单吗？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2716" y="4485486"/>
            <a:ext cx="8935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EEA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Yes!</a:t>
            </a:r>
            <a:endParaRPr lang="zh-CN" altLang="en-US" sz="2800" b="1" dirty="0">
              <a:solidFill>
                <a:srgbClr val="FEEA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6516688" y="3915728"/>
            <a:ext cx="906463" cy="209550"/>
          </a:xfrm>
          <a:prstGeom prst="rect">
            <a:avLst/>
          </a:prstGeom>
          <a:solidFill>
            <a:srgbClr val="05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6400801" y="3576003"/>
            <a:ext cx="928688" cy="260350"/>
          </a:xfrm>
          <a:prstGeom prst="rect">
            <a:avLst/>
          </a:prstGeom>
          <a:solidFill>
            <a:srgbClr val="05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6513513" y="3304540"/>
            <a:ext cx="928688" cy="192088"/>
          </a:xfrm>
          <a:prstGeom prst="rect">
            <a:avLst/>
          </a:prstGeom>
          <a:solidFill>
            <a:srgbClr val="05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3875088" y="1431290"/>
            <a:ext cx="2401888" cy="2868652"/>
            <a:chOff x="3875088" y="1431290"/>
            <a:chExt cx="2401888" cy="2693988"/>
          </a:xfrm>
        </p:grpSpPr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3875088" y="2650490"/>
              <a:ext cx="2401888" cy="1474788"/>
            </a:xfrm>
            <a:custGeom>
              <a:avLst/>
              <a:gdLst>
                <a:gd name="T0" fmla="*/ 147 w 639"/>
                <a:gd name="T1" fmla="*/ 154 h 392"/>
                <a:gd name="T2" fmla="*/ 147 w 639"/>
                <a:gd name="T3" fmla="*/ 392 h 392"/>
                <a:gd name="T4" fmla="*/ 493 w 639"/>
                <a:gd name="T5" fmla="*/ 392 h 392"/>
                <a:gd name="T6" fmla="*/ 493 w 639"/>
                <a:gd name="T7" fmla="*/ 155 h 392"/>
                <a:gd name="T8" fmla="*/ 504 w 639"/>
                <a:gd name="T9" fmla="*/ 182 h 392"/>
                <a:gd name="T10" fmla="*/ 536 w 639"/>
                <a:gd name="T11" fmla="*/ 392 h 392"/>
                <a:gd name="T12" fmla="*/ 639 w 639"/>
                <a:gd name="T13" fmla="*/ 392 h 392"/>
                <a:gd name="T14" fmla="*/ 567 w 639"/>
                <a:gd name="T15" fmla="*/ 78 h 392"/>
                <a:gd name="T16" fmla="*/ 498 w 639"/>
                <a:gd name="T17" fmla="*/ 14 h 392"/>
                <a:gd name="T18" fmla="*/ 446 w 639"/>
                <a:gd name="T19" fmla="*/ 0 h 392"/>
                <a:gd name="T20" fmla="*/ 443 w 639"/>
                <a:gd name="T21" fmla="*/ 0 h 392"/>
                <a:gd name="T22" fmla="*/ 411 w 639"/>
                <a:gd name="T23" fmla="*/ 0 h 392"/>
                <a:gd name="T24" fmla="*/ 351 w 639"/>
                <a:gd name="T25" fmla="*/ 100 h 392"/>
                <a:gd name="T26" fmla="*/ 331 w 639"/>
                <a:gd name="T27" fmla="*/ 41 h 392"/>
                <a:gd name="T28" fmla="*/ 354 w 639"/>
                <a:gd name="T29" fmla="*/ 0 h 392"/>
                <a:gd name="T30" fmla="*/ 285 w 639"/>
                <a:gd name="T31" fmla="*/ 0 h 392"/>
                <a:gd name="T32" fmla="*/ 308 w 639"/>
                <a:gd name="T33" fmla="*/ 41 h 392"/>
                <a:gd name="T34" fmla="*/ 288 w 639"/>
                <a:gd name="T35" fmla="*/ 100 h 392"/>
                <a:gd name="T36" fmla="*/ 229 w 639"/>
                <a:gd name="T37" fmla="*/ 0 h 392"/>
                <a:gd name="T38" fmla="*/ 196 w 639"/>
                <a:gd name="T39" fmla="*/ 0 h 392"/>
                <a:gd name="T40" fmla="*/ 193 w 639"/>
                <a:gd name="T41" fmla="*/ 0 h 392"/>
                <a:gd name="T42" fmla="*/ 141 w 639"/>
                <a:gd name="T43" fmla="*/ 14 h 392"/>
                <a:gd name="T44" fmla="*/ 44 w 639"/>
                <a:gd name="T45" fmla="*/ 134 h 392"/>
                <a:gd name="T46" fmla="*/ 0 w 639"/>
                <a:gd name="T47" fmla="*/ 392 h 392"/>
                <a:gd name="T48" fmla="*/ 103 w 639"/>
                <a:gd name="T49" fmla="*/ 392 h 392"/>
                <a:gd name="T50" fmla="*/ 147 w 639"/>
                <a:gd name="T51" fmla="*/ 154 h 392"/>
                <a:gd name="T52" fmla="*/ 348 w 639"/>
                <a:gd name="T53" fmla="*/ 164 h 392"/>
                <a:gd name="T54" fmla="*/ 446 w 639"/>
                <a:gd name="T55" fmla="*/ 164 h 392"/>
                <a:gd name="T56" fmla="*/ 446 w 639"/>
                <a:gd name="T57" fmla="*/ 196 h 392"/>
                <a:gd name="T58" fmla="*/ 348 w 639"/>
                <a:gd name="T59" fmla="*/ 196 h 392"/>
                <a:gd name="T60" fmla="*/ 348 w 639"/>
                <a:gd name="T61" fmla="*/ 164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39" h="392">
                  <a:moveTo>
                    <a:pt x="147" y="154"/>
                  </a:moveTo>
                  <a:cubicBezTo>
                    <a:pt x="147" y="392"/>
                    <a:pt x="147" y="392"/>
                    <a:pt x="147" y="392"/>
                  </a:cubicBezTo>
                  <a:cubicBezTo>
                    <a:pt x="493" y="392"/>
                    <a:pt x="493" y="392"/>
                    <a:pt x="493" y="392"/>
                  </a:cubicBezTo>
                  <a:cubicBezTo>
                    <a:pt x="493" y="155"/>
                    <a:pt x="493" y="155"/>
                    <a:pt x="493" y="155"/>
                  </a:cubicBezTo>
                  <a:cubicBezTo>
                    <a:pt x="497" y="163"/>
                    <a:pt x="500" y="171"/>
                    <a:pt x="504" y="182"/>
                  </a:cubicBezTo>
                  <a:cubicBezTo>
                    <a:pt x="520" y="225"/>
                    <a:pt x="533" y="292"/>
                    <a:pt x="536" y="392"/>
                  </a:cubicBezTo>
                  <a:cubicBezTo>
                    <a:pt x="639" y="392"/>
                    <a:pt x="639" y="392"/>
                    <a:pt x="639" y="392"/>
                  </a:cubicBezTo>
                  <a:cubicBezTo>
                    <a:pt x="634" y="230"/>
                    <a:pt x="605" y="136"/>
                    <a:pt x="567" y="78"/>
                  </a:cubicBezTo>
                  <a:cubicBezTo>
                    <a:pt x="546" y="46"/>
                    <a:pt x="521" y="25"/>
                    <a:pt x="498" y="14"/>
                  </a:cubicBezTo>
                  <a:cubicBezTo>
                    <a:pt x="477" y="3"/>
                    <a:pt x="458" y="0"/>
                    <a:pt x="446" y="0"/>
                  </a:cubicBezTo>
                  <a:cubicBezTo>
                    <a:pt x="445" y="0"/>
                    <a:pt x="444" y="0"/>
                    <a:pt x="443" y="0"/>
                  </a:cubicBezTo>
                  <a:cubicBezTo>
                    <a:pt x="411" y="0"/>
                    <a:pt x="411" y="0"/>
                    <a:pt x="411" y="0"/>
                  </a:cubicBezTo>
                  <a:cubicBezTo>
                    <a:pt x="351" y="100"/>
                    <a:pt x="351" y="100"/>
                    <a:pt x="351" y="100"/>
                  </a:cubicBezTo>
                  <a:cubicBezTo>
                    <a:pt x="331" y="41"/>
                    <a:pt x="331" y="41"/>
                    <a:pt x="331" y="41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285" y="0"/>
                    <a:pt x="285" y="0"/>
                    <a:pt x="285" y="0"/>
                  </a:cubicBezTo>
                  <a:cubicBezTo>
                    <a:pt x="308" y="41"/>
                    <a:pt x="308" y="41"/>
                    <a:pt x="308" y="41"/>
                  </a:cubicBezTo>
                  <a:cubicBezTo>
                    <a:pt x="288" y="100"/>
                    <a:pt x="288" y="100"/>
                    <a:pt x="288" y="10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195" y="0"/>
                    <a:pt x="194" y="0"/>
                    <a:pt x="193" y="0"/>
                  </a:cubicBezTo>
                  <a:cubicBezTo>
                    <a:pt x="182" y="0"/>
                    <a:pt x="163" y="3"/>
                    <a:pt x="141" y="14"/>
                  </a:cubicBezTo>
                  <a:cubicBezTo>
                    <a:pt x="107" y="31"/>
                    <a:pt x="70" y="68"/>
                    <a:pt x="44" y="134"/>
                  </a:cubicBezTo>
                  <a:cubicBezTo>
                    <a:pt x="21" y="193"/>
                    <a:pt x="4" y="274"/>
                    <a:pt x="0" y="392"/>
                  </a:cubicBezTo>
                  <a:cubicBezTo>
                    <a:pt x="103" y="392"/>
                    <a:pt x="103" y="392"/>
                    <a:pt x="103" y="392"/>
                  </a:cubicBezTo>
                  <a:cubicBezTo>
                    <a:pt x="107" y="268"/>
                    <a:pt x="127" y="195"/>
                    <a:pt x="147" y="154"/>
                  </a:cubicBezTo>
                  <a:close/>
                  <a:moveTo>
                    <a:pt x="348" y="164"/>
                  </a:moveTo>
                  <a:cubicBezTo>
                    <a:pt x="446" y="164"/>
                    <a:pt x="446" y="164"/>
                    <a:pt x="446" y="164"/>
                  </a:cubicBezTo>
                  <a:cubicBezTo>
                    <a:pt x="446" y="196"/>
                    <a:pt x="446" y="196"/>
                    <a:pt x="446" y="196"/>
                  </a:cubicBezTo>
                  <a:cubicBezTo>
                    <a:pt x="348" y="196"/>
                    <a:pt x="348" y="196"/>
                    <a:pt x="348" y="196"/>
                  </a:cubicBezTo>
                  <a:lnTo>
                    <a:pt x="348" y="164"/>
                  </a:lnTo>
                  <a:close/>
                </a:path>
              </a:pathLst>
            </a:cu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9"/>
            <p:cNvSpPr>
              <a:spLocks noChangeArrowheads="1"/>
            </p:cNvSpPr>
            <p:nvPr/>
          </p:nvSpPr>
          <p:spPr bwMode="auto">
            <a:xfrm>
              <a:off x="4537076" y="1431290"/>
              <a:ext cx="1081088" cy="1084263"/>
            </a:xfrm>
            <a:prstGeom prst="ellipse">
              <a:avLst/>
            </a:prstGeom>
            <a:solidFill>
              <a:srgbClr val="05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409700" y="1013459"/>
            <a:ext cx="2149664" cy="2666713"/>
            <a:chOff x="1257300" y="685799"/>
            <a:chExt cx="2149664" cy="2666713"/>
          </a:xfrm>
        </p:grpSpPr>
        <p:sp>
          <p:nvSpPr>
            <p:cNvPr id="13" name="矩形 12"/>
            <p:cNvSpPr/>
            <p:nvPr/>
          </p:nvSpPr>
          <p:spPr>
            <a:xfrm>
              <a:off x="1455585" y="878550"/>
              <a:ext cx="1830315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6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好了</a:t>
              </a:r>
              <a:endPara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497913" y="1869567"/>
              <a:ext cx="1709882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准备下课啦！</a:t>
              </a:r>
              <a:endParaRPr lang="zh-CN" altLang="en-US" sz="3600" dirty="0"/>
            </a:p>
          </p:txBody>
        </p:sp>
        <p:sp>
          <p:nvSpPr>
            <p:cNvPr id="15" name="矩形标注 14"/>
            <p:cNvSpPr/>
            <p:nvPr/>
          </p:nvSpPr>
          <p:spPr>
            <a:xfrm>
              <a:off x="1257300" y="685799"/>
              <a:ext cx="2149664" cy="2666713"/>
            </a:xfrm>
            <a:prstGeom prst="wedgeRectCallout">
              <a:avLst>
                <a:gd name="adj1" fmla="val 60572"/>
                <a:gd name="adj2" fmla="val 8088"/>
              </a:avLst>
            </a:prstGeom>
            <a:noFill/>
            <a:ln w="76200">
              <a:solidFill>
                <a:schemeClr val="bg1">
                  <a:lumMod val="1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>
          <a:xfrm rot="20847153">
            <a:off x="5894220" y="1297768"/>
            <a:ext cx="8226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叮～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~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 rot="511482">
            <a:off x="6626194" y="1759531"/>
            <a:ext cx="14510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叮～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~~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 rot="1202582">
            <a:off x="5662206" y="1890520"/>
            <a:ext cx="5437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叮～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 rot="20538697">
            <a:off x="6673667" y="719103"/>
            <a:ext cx="13179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叮～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~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611573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17154" y="3528826"/>
            <a:ext cx="28232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做出好图表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923153" y="827931"/>
            <a:ext cx="2520280" cy="2520280"/>
          </a:xfrm>
          <a:prstGeom prst="ellipse">
            <a:avLst/>
          </a:prstGeom>
          <a:solidFill>
            <a:schemeClr val="bg1">
              <a:lumMod val="9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327326" y="827931"/>
            <a:ext cx="2520280" cy="2520280"/>
          </a:xfrm>
          <a:prstGeom prst="ellipse">
            <a:avLst/>
          </a:prstGeom>
          <a:solidFill>
            <a:schemeClr val="bg1">
              <a:lumMod val="9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739741" y="848891"/>
            <a:ext cx="2520280" cy="2520280"/>
          </a:xfrm>
          <a:prstGeom prst="ellipse">
            <a:avLst/>
          </a:prstGeom>
          <a:solidFill>
            <a:schemeClr val="bg1">
              <a:lumMod val="9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58801" y="1534073"/>
            <a:ext cx="187743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细心</a:t>
            </a:r>
            <a:endParaRPr lang="zh-CN" altLang="en-US" sz="6600" b="1" dirty="0"/>
          </a:p>
        </p:txBody>
      </p:sp>
      <p:sp>
        <p:nvSpPr>
          <p:cNvPr id="8" name="矩形 7"/>
          <p:cNvSpPr/>
          <p:nvPr/>
        </p:nvSpPr>
        <p:spPr>
          <a:xfrm>
            <a:off x="3743174" y="1534073"/>
            <a:ext cx="187743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耐心</a:t>
            </a:r>
            <a:endParaRPr lang="zh-CN" altLang="en-US" sz="6600" b="1" dirty="0"/>
          </a:p>
        </p:txBody>
      </p:sp>
      <p:sp>
        <p:nvSpPr>
          <p:cNvPr id="9" name="矩形 8"/>
          <p:cNvSpPr/>
          <p:nvPr/>
        </p:nvSpPr>
        <p:spPr>
          <a:xfrm>
            <a:off x="6179922" y="1534073"/>
            <a:ext cx="187743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恒心</a:t>
            </a:r>
          </a:p>
        </p:txBody>
      </p:sp>
      <p:sp>
        <p:nvSpPr>
          <p:cNvPr id="10" name="十字形 9"/>
          <p:cNvSpPr/>
          <p:nvPr/>
        </p:nvSpPr>
        <p:spPr>
          <a:xfrm>
            <a:off x="3175273" y="1830735"/>
            <a:ext cx="445740" cy="445740"/>
          </a:xfrm>
          <a:prstGeom prst="plus">
            <a:avLst>
              <a:gd name="adj" fmla="val 37821"/>
            </a:avLst>
          </a:prstGeom>
          <a:solidFill>
            <a:srgbClr val="E63C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十字形 12"/>
          <p:cNvSpPr/>
          <p:nvPr/>
        </p:nvSpPr>
        <p:spPr>
          <a:xfrm>
            <a:off x="5594623" y="1830735"/>
            <a:ext cx="445740" cy="445740"/>
          </a:xfrm>
          <a:prstGeom prst="plus">
            <a:avLst>
              <a:gd name="adj" fmla="val 37821"/>
            </a:avLst>
          </a:prstGeom>
          <a:solidFill>
            <a:srgbClr val="E63C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2954" y="4567051"/>
            <a:ext cx="433804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本教程为作者自己观点，不妥之处请多多指正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64929" y="4471801"/>
            <a:ext cx="37641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EEA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转载</a:t>
            </a:r>
            <a:r>
              <a:rPr lang="zh-CN" altLang="en-US" sz="2800" b="1" dirty="0">
                <a:solidFill>
                  <a:srgbClr val="FEEA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2800" b="1" dirty="0" smtClean="0">
                <a:solidFill>
                  <a:srgbClr val="FEEA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关注</a:t>
            </a:r>
            <a:r>
              <a:rPr lang="en-US" altLang="zh-CN" sz="2800" b="1" dirty="0" smtClean="0">
                <a:solidFill>
                  <a:srgbClr val="FEEA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800" b="1" dirty="0" smtClean="0">
                <a:solidFill>
                  <a:srgbClr val="FEEA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黑马</a:t>
            </a:r>
            <a:r>
              <a:rPr lang="en-US" altLang="zh-CN" sz="2800" b="1" dirty="0" smtClean="0">
                <a:solidFill>
                  <a:srgbClr val="FEEA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800" b="1" dirty="0">
              <a:solidFill>
                <a:srgbClr val="FEEA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140776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185939" y="3352056"/>
            <a:ext cx="23647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快去试下吧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2954" y="4567051"/>
            <a:ext cx="433804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本教程为作者自己观点，不妥之处请多多指正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64929" y="4471801"/>
            <a:ext cx="37641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EEA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转载</a:t>
            </a:r>
            <a:r>
              <a:rPr lang="zh-CN" altLang="en-US" sz="2800" b="1" dirty="0">
                <a:solidFill>
                  <a:srgbClr val="FEEA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2800" b="1" dirty="0" smtClean="0">
                <a:solidFill>
                  <a:srgbClr val="FEEA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关注</a:t>
            </a:r>
            <a:r>
              <a:rPr lang="en-US" altLang="zh-CN" sz="2800" b="1" dirty="0" smtClean="0">
                <a:solidFill>
                  <a:srgbClr val="FEEA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800" b="1" dirty="0" smtClean="0">
                <a:solidFill>
                  <a:srgbClr val="FEEA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黑马</a:t>
            </a:r>
            <a:r>
              <a:rPr lang="en-US" altLang="zh-CN" sz="2800" b="1" dirty="0" smtClean="0">
                <a:solidFill>
                  <a:srgbClr val="FEEA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800" b="1" dirty="0">
              <a:solidFill>
                <a:srgbClr val="FEEA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 rot="5400000">
            <a:off x="3627166" y="277817"/>
            <a:ext cx="2338934" cy="3417884"/>
            <a:chOff x="3130551" y="749300"/>
            <a:chExt cx="3055937" cy="2417764"/>
          </a:xfrm>
        </p:grpSpPr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3130551" y="754063"/>
              <a:ext cx="3030538" cy="2413001"/>
            </a:xfrm>
            <a:custGeom>
              <a:avLst/>
              <a:gdLst>
                <a:gd name="T0" fmla="*/ 398 w 1084"/>
                <a:gd name="T1" fmla="*/ 1076 h 1376"/>
                <a:gd name="T2" fmla="*/ 440 w 1084"/>
                <a:gd name="T3" fmla="*/ 1128 h 1376"/>
                <a:gd name="T4" fmla="*/ 414 w 1084"/>
                <a:gd name="T5" fmla="*/ 1193 h 1376"/>
                <a:gd name="T6" fmla="*/ 603 w 1084"/>
                <a:gd name="T7" fmla="*/ 1343 h 1376"/>
                <a:gd name="T8" fmla="*/ 981 w 1084"/>
                <a:gd name="T9" fmla="*/ 1252 h 1376"/>
                <a:gd name="T10" fmla="*/ 964 w 1084"/>
                <a:gd name="T11" fmla="*/ 1175 h 1376"/>
                <a:gd name="T12" fmla="*/ 1037 w 1084"/>
                <a:gd name="T13" fmla="*/ 1095 h 1376"/>
                <a:gd name="T14" fmla="*/ 1012 w 1084"/>
                <a:gd name="T15" fmla="*/ 980 h 1376"/>
                <a:gd name="T16" fmla="*/ 1081 w 1084"/>
                <a:gd name="T17" fmla="*/ 813 h 1376"/>
                <a:gd name="T18" fmla="*/ 974 w 1084"/>
                <a:gd name="T19" fmla="*/ 578 h 1376"/>
                <a:gd name="T20" fmla="*/ 879 w 1084"/>
                <a:gd name="T21" fmla="*/ 596 h 1376"/>
                <a:gd name="T22" fmla="*/ 857 w 1084"/>
                <a:gd name="T23" fmla="*/ 531 h 1376"/>
                <a:gd name="T24" fmla="*/ 752 w 1084"/>
                <a:gd name="T25" fmla="*/ 456 h 1376"/>
                <a:gd name="T26" fmla="*/ 617 w 1084"/>
                <a:gd name="T27" fmla="*/ 538 h 1376"/>
                <a:gd name="T28" fmla="*/ 612 w 1084"/>
                <a:gd name="T29" fmla="*/ 464 h 1376"/>
                <a:gd name="T30" fmla="*/ 644 w 1084"/>
                <a:gd name="T31" fmla="*/ 264 h 1376"/>
                <a:gd name="T32" fmla="*/ 380 w 1084"/>
                <a:gd name="T33" fmla="*/ 12 h 1376"/>
                <a:gd name="T34" fmla="*/ 230 w 1084"/>
                <a:gd name="T35" fmla="*/ 142 h 1376"/>
                <a:gd name="T36" fmla="*/ 333 w 1084"/>
                <a:gd name="T37" fmla="*/ 399 h 1376"/>
                <a:gd name="T38" fmla="*/ 380 w 1084"/>
                <a:gd name="T39" fmla="*/ 632 h 1376"/>
                <a:gd name="T40" fmla="*/ 355 w 1084"/>
                <a:gd name="T41" fmla="*/ 710 h 1376"/>
                <a:gd name="T42" fmla="*/ 379 w 1084"/>
                <a:gd name="T43" fmla="*/ 819 h 1376"/>
                <a:gd name="T44" fmla="*/ 359 w 1084"/>
                <a:gd name="T45" fmla="*/ 827 h 1376"/>
                <a:gd name="T46" fmla="*/ 243 w 1084"/>
                <a:gd name="T47" fmla="*/ 745 h 1376"/>
                <a:gd name="T48" fmla="*/ 57 w 1084"/>
                <a:gd name="T49" fmla="*/ 829 h 1376"/>
                <a:gd name="T50" fmla="*/ 59 w 1084"/>
                <a:gd name="T51" fmla="*/ 1007 h 1376"/>
                <a:gd name="T52" fmla="*/ 201 w 1084"/>
                <a:gd name="T53" fmla="*/ 1014 h 1376"/>
                <a:gd name="T54" fmla="*/ 280 w 1084"/>
                <a:gd name="T55" fmla="*/ 999 h 1376"/>
                <a:gd name="T56" fmla="*/ 398 w 1084"/>
                <a:gd name="T57" fmla="*/ 1076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4" h="1376">
                  <a:moveTo>
                    <a:pt x="398" y="1076"/>
                  </a:moveTo>
                  <a:cubicBezTo>
                    <a:pt x="398" y="1076"/>
                    <a:pt x="399" y="1107"/>
                    <a:pt x="440" y="1128"/>
                  </a:cubicBezTo>
                  <a:cubicBezTo>
                    <a:pt x="440" y="1128"/>
                    <a:pt x="413" y="1147"/>
                    <a:pt x="414" y="1193"/>
                  </a:cubicBezTo>
                  <a:cubicBezTo>
                    <a:pt x="414" y="1238"/>
                    <a:pt x="435" y="1311"/>
                    <a:pt x="603" y="1343"/>
                  </a:cubicBezTo>
                  <a:cubicBezTo>
                    <a:pt x="772" y="1376"/>
                    <a:pt x="977" y="1330"/>
                    <a:pt x="981" y="1252"/>
                  </a:cubicBezTo>
                  <a:cubicBezTo>
                    <a:pt x="983" y="1200"/>
                    <a:pt x="961" y="1194"/>
                    <a:pt x="964" y="1175"/>
                  </a:cubicBezTo>
                  <a:cubicBezTo>
                    <a:pt x="964" y="1175"/>
                    <a:pt x="1021" y="1141"/>
                    <a:pt x="1037" y="1095"/>
                  </a:cubicBezTo>
                  <a:cubicBezTo>
                    <a:pt x="1053" y="1049"/>
                    <a:pt x="1042" y="1001"/>
                    <a:pt x="1012" y="980"/>
                  </a:cubicBezTo>
                  <a:cubicBezTo>
                    <a:pt x="1012" y="980"/>
                    <a:pt x="1084" y="941"/>
                    <a:pt x="1081" y="813"/>
                  </a:cubicBezTo>
                  <a:cubicBezTo>
                    <a:pt x="1078" y="688"/>
                    <a:pt x="1054" y="588"/>
                    <a:pt x="974" y="578"/>
                  </a:cubicBezTo>
                  <a:cubicBezTo>
                    <a:pt x="892" y="568"/>
                    <a:pt x="879" y="596"/>
                    <a:pt x="879" y="596"/>
                  </a:cubicBezTo>
                  <a:cubicBezTo>
                    <a:pt x="879" y="596"/>
                    <a:pt x="872" y="558"/>
                    <a:pt x="857" y="531"/>
                  </a:cubicBezTo>
                  <a:cubicBezTo>
                    <a:pt x="830" y="483"/>
                    <a:pt x="821" y="467"/>
                    <a:pt x="752" y="456"/>
                  </a:cubicBezTo>
                  <a:cubicBezTo>
                    <a:pt x="678" y="444"/>
                    <a:pt x="648" y="454"/>
                    <a:pt x="617" y="538"/>
                  </a:cubicBezTo>
                  <a:cubicBezTo>
                    <a:pt x="617" y="538"/>
                    <a:pt x="633" y="487"/>
                    <a:pt x="612" y="464"/>
                  </a:cubicBezTo>
                  <a:cubicBezTo>
                    <a:pt x="612" y="464"/>
                    <a:pt x="661" y="372"/>
                    <a:pt x="644" y="264"/>
                  </a:cubicBezTo>
                  <a:cubicBezTo>
                    <a:pt x="627" y="156"/>
                    <a:pt x="504" y="23"/>
                    <a:pt x="380" y="12"/>
                  </a:cubicBezTo>
                  <a:cubicBezTo>
                    <a:pt x="256" y="0"/>
                    <a:pt x="192" y="76"/>
                    <a:pt x="230" y="142"/>
                  </a:cubicBezTo>
                  <a:cubicBezTo>
                    <a:pt x="267" y="208"/>
                    <a:pt x="319" y="255"/>
                    <a:pt x="333" y="399"/>
                  </a:cubicBezTo>
                  <a:cubicBezTo>
                    <a:pt x="347" y="542"/>
                    <a:pt x="351" y="602"/>
                    <a:pt x="380" y="632"/>
                  </a:cubicBezTo>
                  <a:cubicBezTo>
                    <a:pt x="380" y="632"/>
                    <a:pt x="354" y="661"/>
                    <a:pt x="355" y="710"/>
                  </a:cubicBezTo>
                  <a:cubicBezTo>
                    <a:pt x="356" y="759"/>
                    <a:pt x="366" y="809"/>
                    <a:pt x="379" y="819"/>
                  </a:cubicBezTo>
                  <a:cubicBezTo>
                    <a:pt x="379" y="819"/>
                    <a:pt x="359" y="815"/>
                    <a:pt x="359" y="827"/>
                  </a:cubicBezTo>
                  <a:cubicBezTo>
                    <a:pt x="359" y="827"/>
                    <a:pt x="306" y="761"/>
                    <a:pt x="243" y="745"/>
                  </a:cubicBezTo>
                  <a:cubicBezTo>
                    <a:pt x="180" y="730"/>
                    <a:pt x="115" y="732"/>
                    <a:pt x="57" y="829"/>
                  </a:cubicBezTo>
                  <a:cubicBezTo>
                    <a:pt x="0" y="923"/>
                    <a:pt x="22" y="985"/>
                    <a:pt x="59" y="1007"/>
                  </a:cubicBezTo>
                  <a:cubicBezTo>
                    <a:pt x="88" y="1025"/>
                    <a:pt x="159" y="1042"/>
                    <a:pt x="201" y="1014"/>
                  </a:cubicBezTo>
                  <a:cubicBezTo>
                    <a:pt x="237" y="990"/>
                    <a:pt x="280" y="999"/>
                    <a:pt x="280" y="999"/>
                  </a:cubicBezTo>
                  <a:cubicBezTo>
                    <a:pt x="280" y="999"/>
                    <a:pt x="296" y="1081"/>
                    <a:pt x="398" y="10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9"/>
            <p:cNvSpPr>
              <a:spLocks noEditPoints="1"/>
            </p:cNvSpPr>
            <p:nvPr/>
          </p:nvSpPr>
          <p:spPr bwMode="auto">
            <a:xfrm>
              <a:off x="3189288" y="771525"/>
              <a:ext cx="2967038" cy="2359025"/>
            </a:xfrm>
            <a:custGeom>
              <a:avLst/>
              <a:gdLst>
                <a:gd name="T0" fmla="*/ 392 w 1061"/>
                <a:gd name="T1" fmla="*/ 1181 h 1345"/>
                <a:gd name="T2" fmla="*/ 370 w 1061"/>
                <a:gd name="T3" fmla="*/ 1067 h 1345"/>
                <a:gd name="T4" fmla="*/ 258 w 1061"/>
                <a:gd name="T5" fmla="*/ 989 h 1345"/>
                <a:gd name="T6" fmla="*/ 123 w 1061"/>
                <a:gd name="T7" fmla="*/ 1019 h 1345"/>
                <a:gd name="T8" fmla="*/ 0 w 1061"/>
                <a:gd name="T9" fmla="*/ 924 h 1345"/>
                <a:gd name="T10" fmla="*/ 222 w 1061"/>
                <a:gd name="T11" fmla="*/ 734 h 1345"/>
                <a:gd name="T12" fmla="*/ 341 w 1061"/>
                <a:gd name="T13" fmla="*/ 809 h 1345"/>
                <a:gd name="T14" fmla="*/ 341 w 1061"/>
                <a:gd name="T15" fmla="*/ 769 h 1345"/>
                <a:gd name="T16" fmla="*/ 333 w 1061"/>
                <a:gd name="T17" fmla="*/ 697 h 1345"/>
                <a:gd name="T18" fmla="*/ 208 w 1061"/>
                <a:gd name="T19" fmla="*/ 132 h 1345"/>
                <a:gd name="T20" fmla="*/ 234 w 1061"/>
                <a:gd name="T21" fmla="*/ 28 h 1345"/>
                <a:gd name="T22" fmla="*/ 624 w 1061"/>
                <a:gd name="T23" fmla="*/ 254 h 1345"/>
                <a:gd name="T24" fmla="*/ 592 w 1061"/>
                <a:gd name="T25" fmla="*/ 454 h 1345"/>
                <a:gd name="T26" fmla="*/ 689 w 1061"/>
                <a:gd name="T27" fmla="*/ 441 h 1345"/>
                <a:gd name="T28" fmla="*/ 837 w 1061"/>
                <a:gd name="T29" fmla="*/ 521 h 1345"/>
                <a:gd name="T30" fmla="*/ 953 w 1061"/>
                <a:gd name="T31" fmla="*/ 567 h 1345"/>
                <a:gd name="T32" fmla="*/ 1061 w 1061"/>
                <a:gd name="T33" fmla="*/ 803 h 1345"/>
                <a:gd name="T34" fmla="*/ 1024 w 1061"/>
                <a:gd name="T35" fmla="*/ 1043 h 1345"/>
                <a:gd name="T36" fmla="*/ 943 w 1061"/>
                <a:gd name="T37" fmla="*/ 1166 h 1345"/>
                <a:gd name="T38" fmla="*/ 961 w 1061"/>
                <a:gd name="T39" fmla="*/ 1242 h 1345"/>
                <a:gd name="T40" fmla="*/ 698 w 1061"/>
                <a:gd name="T41" fmla="*/ 1345 h 1345"/>
                <a:gd name="T42" fmla="*/ 383 w 1061"/>
                <a:gd name="T43" fmla="*/ 1084 h 1345"/>
                <a:gd name="T44" fmla="*/ 419 w 1061"/>
                <a:gd name="T45" fmla="*/ 1119 h 1345"/>
                <a:gd name="T46" fmla="*/ 394 w 1061"/>
                <a:gd name="T47" fmla="*/ 1181 h 1345"/>
                <a:gd name="T48" fmla="*/ 582 w 1061"/>
                <a:gd name="T49" fmla="*/ 1333 h 1345"/>
                <a:gd name="T50" fmla="*/ 959 w 1061"/>
                <a:gd name="T51" fmla="*/ 1242 h 1345"/>
                <a:gd name="T52" fmla="*/ 942 w 1061"/>
                <a:gd name="T53" fmla="*/ 1168 h 1345"/>
                <a:gd name="T54" fmla="*/ 951 w 1061"/>
                <a:gd name="T55" fmla="*/ 1158 h 1345"/>
                <a:gd name="T56" fmla="*/ 1016 w 1061"/>
                <a:gd name="T57" fmla="*/ 1085 h 1345"/>
                <a:gd name="T58" fmla="*/ 990 w 1061"/>
                <a:gd name="T59" fmla="*/ 970 h 1345"/>
                <a:gd name="T60" fmla="*/ 1025 w 1061"/>
                <a:gd name="T61" fmla="*/ 935 h 1345"/>
                <a:gd name="T62" fmla="*/ 1035 w 1061"/>
                <a:gd name="T63" fmla="*/ 643 h 1345"/>
                <a:gd name="T64" fmla="*/ 920 w 1061"/>
                <a:gd name="T65" fmla="*/ 567 h 1345"/>
                <a:gd name="T66" fmla="*/ 858 w 1061"/>
                <a:gd name="T67" fmla="*/ 588 h 1345"/>
                <a:gd name="T68" fmla="*/ 835 w 1061"/>
                <a:gd name="T69" fmla="*/ 522 h 1345"/>
                <a:gd name="T70" fmla="*/ 597 w 1061"/>
                <a:gd name="T71" fmla="*/ 528 h 1345"/>
                <a:gd name="T72" fmla="*/ 590 w 1061"/>
                <a:gd name="T73" fmla="*/ 454 h 1345"/>
                <a:gd name="T74" fmla="*/ 596 w 1061"/>
                <a:gd name="T75" fmla="*/ 442 h 1345"/>
                <a:gd name="T76" fmla="*/ 622 w 1061"/>
                <a:gd name="T77" fmla="*/ 254 h 1345"/>
                <a:gd name="T78" fmla="*/ 334 w 1061"/>
                <a:gd name="T79" fmla="*/ 1 h 1345"/>
                <a:gd name="T80" fmla="*/ 209 w 1061"/>
                <a:gd name="T81" fmla="*/ 131 h 1345"/>
                <a:gd name="T82" fmla="*/ 360 w 1061"/>
                <a:gd name="T83" fmla="*/ 621 h 1345"/>
                <a:gd name="T84" fmla="*/ 347 w 1061"/>
                <a:gd name="T85" fmla="*/ 642 h 1345"/>
                <a:gd name="T86" fmla="*/ 334 w 1061"/>
                <a:gd name="T87" fmla="*/ 700 h 1345"/>
                <a:gd name="T88" fmla="*/ 361 w 1061"/>
                <a:gd name="T89" fmla="*/ 811 h 1345"/>
                <a:gd name="T90" fmla="*/ 342 w 1061"/>
                <a:gd name="T91" fmla="*/ 811 h 1345"/>
                <a:gd name="T92" fmla="*/ 339 w 1061"/>
                <a:gd name="T93" fmla="*/ 819 h 1345"/>
                <a:gd name="T94" fmla="*/ 303 w 1061"/>
                <a:gd name="T95" fmla="*/ 782 h 1345"/>
                <a:gd name="T96" fmla="*/ 37 w 1061"/>
                <a:gd name="T97" fmla="*/ 819 h 1345"/>
                <a:gd name="T98" fmla="*/ 38 w 1061"/>
                <a:gd name="T99" fmla="*/ 997 h 1345"/>
                <a:gd name="T100" fmla="*/ 240 w 1061"/>
                <a:gd name="T101" fmla="*/ 986 h 1345"/>
                <a:gd name="T102" fmla="*/ 259 w 1061"/>
                <a:gd name="T103" fmla="*/ 989 h 1345"/>
                <a:gd name="T104" fmla="*/ 370 w 1061"/>
                <a:gd name="T105" fmla="*/ 1066 h 1345"/>
                <a:gd name="T106" fmla="*/ 378 w 1061"/>
                <a:gd name="T107" fmla="*/ 1066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61" h="1345">
                  <a:moveTo>
                    <a:pt x="582" y="1334"/>
                  </a:moveTo>
                  <a:cubicBezTo>
                    <a:pt x="413" y="1301"/>
                    <a:pt x="393" y="1229"/>
                    <a:pt x="392" y="1183"/>
                  </a:cubicBezTo>
                  <a:cubicBezTo>
                    <a:pt x="392" y="1183"/>
                    <a:pt x="392" y="1183"/>
                    <a:pt x="392" y="1183"/>
                  </a:cubicBezTo>
                  <a:cubicBezTo>
                    <a:pt x="392" y="1182"/>
                    <a:pt x="392" y="1182"/>
                    <a:pt x="392" y="1181"/>
                  </a:cubicBezTo>
                  <a:cubicBezTo>
                    <a:pt x="392" y="1181"/>
                    <a:pt x="392" y="1181"/>
                    <a:pt x="392" y="1181"/>
                  </a:cubicBezTo>
                  <a:cubicBezTo>
                    <a:pt x="392" y="1141"/>
                    <a:pt x="413" y="1122"/>
                    <a:pt x="418" y="1118"/>
                  </a:cubicBezTo>
                  <a:cubicBezTo>
                    <a:pt x="418" y="1118"/>
                    <a:pt x="418" y="1118"/>
                    <a:pt x="418" y="1118"/>
                  </a:cubicBezTo>
                  <a:cubicBezTo>
                    <a:pt x="381" y="1099"/>
                    <a:pt x="377" y="1072"/>
                    <a:pt x="377" y="1067"/>
                  </a:cubicBezTo>
                  <a:cubicBezTo>
                    <a:pt x="377" y="1067"/>
                    <a:pt x="377" y="1067"/>
                    <a:pt x="377" y="1067"/>
                  </a:cubicBezTo>
                  <a:cubicBezTo>
                    <a:pt x="374" y="1067"/>
                    <a:pt x="372" y="1067"/>
                    <a:pt x="370" y="1067"/>
                  </a:cubicBezTo>
                  <a:cubicBezTo>
                    <a:pt x="370" y="1067"/>
                    <a:pt x="370" y="1067"/>
                    <a:pt x="370" y="1067"/>
                  </a:cubicBezTo>
                  <a:cubicBezTo>
                    <a:pt x="322" y="1067"/>
                    <a:pt x="294" y="1048"/>
                    <a:pt x="278" y="1028"/>
                  </a:cubicBezTo>
                  <a:cubicBezTo>
                    <a:pt x="278" y="1028"/>
                    <a:pt x="278" y="1028"/>
                    <a:pt x="278" y="1028"/>
                  </a:cubicBezTo>
                  <a:cubicBezTo>
                    <a:pt x="263" y="1010"/>
                    <a:pt x="259" y="993"/>
                    <a:pt x="258" y="989"/>
                  </a:cubicBezTo>
                  <a:cubicBezTo>
                    <a:pt x="258" y="989"/>
                    <a:pt x="258" y="989"/>
                    <a:pt x="258" y="989"/>
                  </a:cubicBezTo>
                  <a:cubicBezTo>
                    <a:pt x="256" y="989"/>
                    <a:pt x="249" y="988"/>
                    <a:pt x="240" y="988"/>
                  </a:cubicBezTo>
                  <a:cubicBezTo>
                    <a:pt x="240" y="988"/>
                    <a:pt x="240" y="988"/>
                    <a:pt x="240" y="988"/>
                  </a:cubicBezTo>
                  <a:cubicBezTo>
                    <a:pt x="224" y="988"/>
                    <a:pt x="201" y="991"/>
                    <a:pt x="181" y="1004"/>
                  </a:cubicBezTo>
                  <a:cubicBezTo>
                    <a:pt x="181" y="1004"/>
                    <a:pt x="181" y="1004"/>
                    <a:pt x="181" y="1004"/>
                  </a:cubicBezTo>
                  <a:cubicBezTo>
                    <a:pt x="164" y="1015"/>
                    <a:pt x="144" y="1019"/>
                    <a:pt x="123" y="1019"/>
                  </a:cubicBezTo>
                  <a:cubicBezTo>
                    <a:pt x="123" y="1019"/>
                    <a:pt x="123" y="1019"/>
                    <a:pt x="123" y="1019"/>
                  </a:cubicBezTo>
                  <a:cubicBezTo>
                    <a:pt x="90" y="1019"/>
                    <a:pt x="56" y="1009"/>
                    <a:pt x="37" y="998"/>
                  </a:cubicBezTo>
                  <a:cubicBezTo>
                    <a:pt x="37" y="998"/>
                    <a:pt x="37" y="998"/>
                    <a:pt x="37" y="998"/>
                  </a:cubicBezTo>
                  <a:cubicBezTo>
                    <a:pt x="16" y="985"/>
                    <a:pt x="0" y="960"/>
                    <a:pt x="0" y="924"/>
                  </a:cubicBezTo>
                  <a:cubicBezTo>
                    <a:pt x="0" y="924"/>
                    <a:pt x="0" y="924"/>
                    <a:pt x="0" y="924"/>
                  </a:cubicBezTo>
                  <a:cubicBezTo>
                    <a:pt x="0" y="895"/>
                    <a:pt x="10" y="860"/>
                    <a:pt x="35" y="818"/>
                  </a:cubicBezTo>
                  <a:cubicBezTo>
                    <a:pt x="35" y="818"/>
                    <a:pt x="35" y="818"/>
                    <a:pt x="35" y="818"/>
                  </a:cubicBezTo>
                  <a:cubicBezTo>
                    <a:pt x="78" y="748"/>
                    <a:pt x="124" y="727"/>
                    <a:pt x="170" y="727"/>
                  </a:cubicBezTo>
                  <a:cubicBezTo>
                    <a:pt x="170" y="727"/>
                    <a:pt x="170" y="727"/>
                    <a:pt x="170" y="727"/>
                  </a:cubicBezTo>
                  <a:cubicBezTo>
                    <a:pt x="187" y="727"/>
                    <a:pt x="205" y="730"/>
                    <a:pt x="222" y="734"/>
                  </a:cubicBezTo>
                  <a:cubicBezTo>
                    <a:pt x="222" y="734"/>
                    <a:pt x="222" y="734"/>
                    <a:pt x="222" y="734"/>
                  </a:cubicBezTo>
                  <a:cubicBezTo>
                    <a:pt x="280" y="749"/>
                    <a:pt x="329" y="805"/>
                    <a:pt x="337" y="815"/>
                  </a:cubicBezTo>
                  <a:cubicBezTo>
                    <a:pt x="337" y="815"/>
                    <a:pt x="337" y="815"/>
                    <a:pt x="337" y="815"/>
                  </a:cubicBezTo>
                  <a:cubicBezTo>
                    <a:pt x="338" y="812"/>
                    <a:pt x="339" y="810"/>
                    <a:pt x="341" y="809"/>
                  </a:cubicBezTo>
                  <a:cubicBezTo>
                    <a:pt x="341" y="809"/>
                    <a:pt x="341" y="809"/>
                    <a:pt x="341" y="809"/>
                  </a:cubicBezTo>
                  <a:cubicBezTo>
                    <a:pt x="344" y="808"/>
                    <a:pt x="346" y="808"/>
                    <a:pt x="349" y="808"/>
                  </a:cubicBezTo>
                  <a:cubicBezTo>
                    <a:pt x="349" y="808"/>
                    <a:pt x="349" y="808"/>
                    <a:pt x="349" y="808"/>
                  </a:cubicBezTo>
                  <a:cubicBezTo>
                    <a:pt x="351" y="808"/>
                    <a:pt x="354" y="808"/>
                    <a:pt x="355" y="808"/>
                  </a:cubicBezTo>
                  <a:cubicBezTo>
                    <a:pt x="355" y="808"/>
                    <a:pt x="355" y="808"/>
                    <a:pt x="355" y="808"/>
                  </a:cubicBezTo>
                  <a:cubicBezTo>
                    <a:pt x="349" y="802"/>
                    <a:pt x="344" y="787"/>
                    <a:pt x="341" y="769"/>
                  </a:cubicBezTo>
                  <a:cubicBezTo>
                    <a:pt x="341" y="769"/>
                    <a:pt x="341" y="769"/>
                    <a:pt x="341" y="769"/>
                  </a:cubicBezTo>
                  <a:cubicBezTo>
                    <a:pt x="336" y="749"/>
                    <a:pt x="333" y="724"/>
                    <a:pt x="333" y="700"/>
                  </a:cubicBezTo>
                  <a:cubicBezTo>
                    <a:pt x="333" y="700"/>
                    <a:pt x="333" y="700"/>
                    <a:pt x="333" y="700"/>
                  </a:cubicBezTo>
                  <a:cubicBezTo>
                    <a:pt x="333" y="699"/>
                    <a:pt x="333" y="698"/>
                    <a:pt x="333" y="697"/>
                  </a:cubicBezTo>
                  <a:cubicBezTo>
                    <a:pt x="333" y="697"/>
                    <a:pt x="333" y="697"/>
                    <a:pt x="333" y="697"/>
                  </a:cubicBezTo>
                  <a:cubicBezTo>
                    <a:pt x="333" y="653"/>
                    <a:pt x="355" y="626"/>
                    <a:pt x="358" y="622"/>
                  </a:cubicBezTo>
                  <a:cubicBezTo>
                    <a:pt x="358" y="622"/>
                    <a:pt x="358" y="622"/>
                    <a:pt x="358" y="622"/>
                  </a:cubicBezTo>
                  <a:cubicBezTo>
                    <a:pt x="329" y="591"/>
                    <a:pt x="326" y="531"/>
                    <a:pt x="312" y="389"/>
                  </a:cubicBezTo>
                  <a:cubicBezTo>
                    <a:pt x="312" y="389"/>
                    <a:pt x="312" y="389"/>
                    <a:pt x="312" y="389"/>
                  </a:cubicBezTo>
                  <a:cubicBezTo>
                    <a:pt x="298" y="246"/>
                    <a:pt x="246" y="198"/>
                    <a:pt x="208" y="132"/>
                  </a:cubicBezTo>
                  <a:cubicBezTo>
                    <a:pt x="208" y="132"/>
                    <a:pt x="208" y="132"/>
                    <a:pt x="208" y="132"/>
                  </a:cubicBezTo>
                  <a:cubicBezTo>
                    <a:pt x="201" y="119"/>
                    <a:pt x="197" y="106"/>
                    <a:pt x="197" y="93"/>
                  </a:cubicBezTo>
                  <a:cubicBezTo>
                    <a:pt x="197" y="93"/>
                    <a:pt x="197" y="93"/>
                    <a:pt x="197" y="93"/>
                  </a:cubicBezTo>
                  <a:cubicBezTo>
                    <a:pt x="197" y="68"/>
                    <a:pt x="210" y="45"/>
                    <a:pt x="234" y="28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57" y="11"/>
                    <a:pt x="291" y="0"/>
                    <a:pt x="334" y="0"/>
                  </a:cubicBezTo>
                  <a:cubicBezTo>
                    <a:pt x="334" y="0"/>
                    <a:pt x="334" y="0"/>
                    <a:pt x="334" y="0"/>
                  </a:cubicBezTo>
                  <a:cubicBezTo>
                    <a:pt x="342" y="0"/>
                    <a:pt x="351" y="0"/>
                    <a:pt x="359" y="1"/>
                  </a:cubicBezTo>
                  <a:cubicBezTo>
                    <a:pt x="359" y="1"/>
                    <a:pt x="359" y="1"/>
                    <a:pt x="359" y="1"/>
                  </a:cubicBezTo>
                  <a:cubicBezTo>
                    <a:pt x="483" y="13"/>
                    <a:pt x="607" y="145"/>
                    <a:pt x="624" y="254"/>
                  </a:cubicBezTo>
                  <a:cubicBezTo>
                    <a:pt x="624" y="254"/>
                    <a:pt x="624" y="254"/>
                    <a:pt x="624" y="254"/>
                  </a:cubicBezTo>
                  <a:cubicBezTo>
                    <a:pt x="626" y="270"/>
                    <a:pt x="627" y="285"/>
                    <a:pt x="627" y="300"/>
                  </a:cubicBezTo>
                  <a:cubicBezTo>
                    <a:pt x="627" y="300"/>
                    <a:pt x="627" y="300"/>
                    <a:pt x="627" y="300"/>
                  </a:cubicBezTo>
                  <a:cubicBezTo>
                    <a:pt x="627" y="383"/>
                    <a:pt x="595" y="448"/>
                    <a:pt x="592" y="454"/>
                  </a:cubicBezTo>
                  <a:cubicBezTo>
                    <a:pt x="592" y="454"/>
                    <a:pt x="592" y="454"/>
                    <a:pt x="592" y="454"/>
                  </a:cubicBezTo>
                  <a:cubicBezTo>
                    <a:pt x="600" y="463"/>
                    <a:pt x="602" y="477"/>
                    <a:pt x="602" y="489"/>
                  </a:cubicBezTo>
                  <a:cubicBezTo>
                    <a:pt x="602" y="489"/>
                    <a:pt x="602" y="489"/>
                    <a:pt x="602" y="489"/>
                  </a:cubicBezTo>
                  <a:cubicBezTo>
                    <a:pt x="602" y="499"/>
                    <a:pt x="601" y="509"/>
                    <a:pt x="599" y="516"/>
                  </a:cubicBezTo>
                  <a:cubicBezTo>
                    <a:pt x="599" y="516"/>
                    <a:pt x="599" y="516"/>
                    <a:pt x="599" y="516"/>
                  </a:cubicBezTo>
                  <a:cubicBezTo>
                    <a:pt x="622" y="460"/>
                    <a:pt x="646" y="441"/>
                    <a:pt x="689" y="441"/>
                  </a:cubicBezTo>
                  <a:cubicBezTo>
                    <a:pt x="689" y="441"/>
                    <a:pt x="689" y="441"/>
                    <a:pt x="689" y="441"/>
                  </a:cubicBezTo>
                  <a:cubicBezTo>
                    <a:pt x="702" y="441"/>
                    <a:pt x="715" y="443"/>
                    <a:pt x="731" y="445"/>
                  </a:cubicBezTo>
                  <a:cubicBezTo>
                    <a:pt x="731" y="445"/>
                    <a:pt x="731" y="445"/>
                    <a:pt x="731" y="445"/>
                  </a:cubicBezTo>
                  <a:cubicBezTo>
                    <a:pt x="800" y="456"/>
                    <a:pt x="810" y="473"/>
                    <a:pt x="837" y="521"/>
                  </a:cubicBezTo>
                  <a:cubicBezTo>
                    <a:pt x="837" y="521"/>
                    <a:pt x="837" y="521"/>
                    <a:pt x="837" y="521"/>
                  </a:cubicBezTo>
                  <a:cubicBezTo>
                    <a:pt x="850" y="545"/>
                    <a:pt x="857" y="576"/>
                    <a:pt x="858" y="584"/>
                  </a:cubicBezTo>
                  <a:cubicBezTo>
                    <a:pt x="858" y="584"/>
                    <a:pt x="858" y="584"/>
                    <a:pt x="858" y="584"/>
                  </a:cubicBezTo>
                  <a:cubicBezTo>
                    <a:pt x="862" y="579"/>
                    <a:pt x="876" y="565"/>
                    <a:pt x="920" y="565"/>
                  </a:cubicBezTo>
                  <a:cubicBezTo>
                    <a:pt x="920" y="565"/>
                    <a:pt x="920" y="565"/>
                    <a:pt x="920" y="565"/>
                  </a:cubicBezTo>
                  <a:cubicBezTo>
                    <a:pt x="930" y="565"/>
                    <a:pt x="941" y="566"/>
                    <a:pt x="953" y="567"/>
                  </a:cubicBezTo>
                  <a:cubicBezTo>
                    <a:pt x="953" y="567"/>
                    <a:pt x="953" y="567"/>
                    <a:pt x="953" y="567"/>
                  </a:cubicBezTo>
                  <a:cubicBezTo>
                    <a:pt x="993" y="572"/>
                    <a:pt x="1020" y="600"/>
                    <a:pt x="1036" y="642"/>
                  </a:cubicBezTo>
                  <a:cubicBezTo>
                    <a:pt x="1036" y="642"/>
                    <a:pt x="1036" y="642"/>
                    <a:pt x="1036" y="642"/>
                  </a:cubicBezTo>
                  <a:cubicBezTo>
                    <a:pt x="1053" y="684"/>
                    <a:pt x="1059" y="740"/>
                    <a:pt x="1061" y="803"/>
                  </a:cubicBezTo>
                  <a:cubicBezTo>
                    <a:pt x="1061" y="803"/>
                    <a:pt x="1061" y="803"/>
                    <a:pt x="1061" y="803"/>
                  </a:cubicBezTo>
                  <a:cubicBezTo>
                    <a:pt x="1061" y="805"/>
                    <a:pt x="1061" y="808"/>
                    <a:pt x="1061" y="810"/>
                  </a:cubicBezTo>
                  <a:cubicBezTo>
                    <a:pt x="1061" y="810"/>
                    <a:pt x="1061" y="810"/>
                    <a:pt x="1061" y="810"/>
                  </a:cubicBezTo>
                  <a:cubicBezTo>
                    <a:pt x="1061" y="924"/>
                    <a:pt x="1001" y="965"/>
                    <a:pt x="993" y="970"/>
                  </a:cubicBezTo>
                  <a:cubicBezTo>
                    <a:pt x="993" y="970"/>
                    <a:pt x="993" y="970"/>
                    <a:pt x="993" y="970"/>
                  </a:cubicBezTo>
                  <a:cubicBezTo>
                    <a:pt x="1013" y="985"/>
                    <a:pt x="1024" y="1012"/>
                    <a:pt x="1024" y="1043"/>
                  </a:cubicBezTo>
                  <a:cubicBezTo>
                    <a:pt x="1024" y="1043"/>
                    <a:pt x="1024" y="1043"/>
                    <a:pt x="1024" y="1043"/>
                  </a:cubicBezTo>
                  <a:cubicBezTo>
                    <a:pt x="1024" y="1056"/>
                    <a:pt x="1022" y="1071"/>
                    <a:pt x="1017" y="1085"/>
                  </a:cubicBezTo>
                  <a:cubicBezTo>
                    <a:pt x="1017" y="1085"/>
                    <a:pt x="1017" y="1085"/>
                    <a:pt x="1017" y="1085"/>
                  </a:cubicBezTo>
                  <a:cubicBezTo>
                    <a:pt x="1001" y="1130"/>
                    <a:pt x="948" y="1163"/>
                    <a:pt x="943" y="1166"/>
                  </a:cubicBezTo>
                  <a:cubicBezTo>
                    <a:pt x="943" y="1166"/>
                    <a:pt x="943" y="1166"/>
                    <a:pt x="943" y="1166"/>
                  </a:cubicBezTo>
                  <a:cubicBezTo>
                    <a:pt x="943" y="1166"/>
                    <a:pt x="943" y="1167"/>
                    <a:pt x="943" y="1168"/>
                  </a:cubicBezTo>
                  <a:cubicBezTo>
                    <a:pt x="943" y="1168"/>
                    <a:pt x="943" y="1168"/>
                    <a:pt x="943" y="1168"/>
                  </a:cubicBezTo>
                  <a:cubicBezTo>
                    <a:pt x="943" y="1183"/>
                    <a:pt x="961" y="1192"/>
                    <a:pt x="961" y="1234"/>
                  </a:cubicBezTo>
                  <a:cubicBezTo>
                    <a:pt x="961" y="1234"/>
                    <a:pt x="961" y="1234"/>
                    <a:pt x="961" y="1234"/>
                  </a:cubicBezTo>
                  <a:cubicBezTo>
                    <a:pt x="961" y="1237"/>
                    <a:pt x="961" y="1240"/>
                    <a:pt x="961" y="1242"/>
                  </a:cubicBezTo>
                  <a:cubicBezTo>
                    <a:pt x="961" y="1242"/>
                    <a:pt x="961" y="1242"/>
                    <a:pt x="961" y="1242"/>
                  </a:cubicBezTo>
                  <a:cubicBezTo>
                    <a:pt x="959" y="1273"/>
                    <a:pt x="927" y="1299"/>
                    <a:pt x="878" y="1317"/>
                  </a:cubicBezTo>
                  <a:cubicBezTo>
                    <a:pt x="878" y="1317"/>
                    <a:pt x="878" y="1317"/>
                    <a:pt x="878" y="1317"/>
                  </a:cubicBezTo>
                  <a:cubicBezTo>
                    <a:pt x="830" y="1334"/>
                    <a:pt x="765" y="1345"/>
                    <a:pt x="698" y="1345"/>
                  </a:cubicBezTo>
                  <a:cubicBezTo>
                    <a:pt x="698" y="1345"/>
                    <a:pt x="698" y="1345"/>
                    <a:pt x="698" y="1345"/>
                  </a:cubicBezTo>
                  <a:cubicBezTo>
                    <a:pt x="659" y="1345"/>
                    <a:pt x="620" y="1341"/>
                    <a:pt x="582" y="1334"/>
                  </a:cubicBezTo>
                  <a:close/>
                  <a:moveTo>
                    <a:pt x="378" y="1066"/>
                  </a:moveTo>
                  <a:cubicBezTo>
                    <a:pt x="378" y="1066"/>
                    <a:pt x="378" y="1068"/>
                    <a:pt x="379" y="1071"/>
                  </a:cubicBezTo>
                  <a:cubicBezTo>
                    <a:pt x="379" y="1071"/>
                    <a:pt x="379" y="1071"/>
                    <a:pt x="379" y="1071"/>
                  </a:cubicBezTo>
                  <a:cubicBezTo>
                    <a:pt x="379" y="1074"/>
                    <a:pt x="381" y="1079"/>
                    <a:pt x="383" y="1084"/>
                  </a:cubicBezTo>
                  <a:cubicBezTo>
                    <a:pt x="383" y="1084"/>
                    <a:pt x="383" y="1084"/>
                    <a:pt x="383" y="1084"/>
                  </a:cubicBezTo>
                  <a:cubicBezTo>
                    <a:pt x="389" y="1094"/>
                    <a:pt x="399" y="1107"/>
                    <a:pt x="419" y="1118"/>
                  </a:cubicBezTo>
                  <a:cubicBezTo>
                    <a:pt x="419" y="1118"/>
                    <a:pt x="419" y="1118"/>
                    <a:pt x="419" y="1118"/>
                  </a:cubicBezTo>
                  <a:cubicBezTo>
                    <a:pt x="421" y="1118"/>
                    <a:pt x="421" y="1118"/>
                    <a:pt x="421" y="1118"/>
                  </a:cubicBezTo>
                  <a:cubicBezTo>
                    <a:pt x="419" y="1119"/>
                    <a:pt x="419" y="1119"/>
                    <a:pt x="419" y="1119"/>
                  </a:cubicBezTo>
                  <a:cubicBezTo>
                    <a:pt x="419" y="1119"/>
                    <a:pt x="418" y="1120"/>
                    <a:pt x="415" y="1122"/>
                  </a:cubicBezTo>
                  <a:cubicBezTo>
                    <a:pt x="415" y="1122"/>
                    <a:pt x="415" y="1122"/>
                    <a:pt x="415" y="1122"/>
                  </a:cubicBezTo>
                  <a:cubicBezTo>
                    <a:pt x="413" y="1125"/>
                    <a:pt x="410" y="1128"/>
                    <a:pt x="407" y="1134"/>
                  </a:cubicBezTo>
                  <a:cubicBezTo>
                    <a:pt x="407" y="1134"/>
                    <a:pt x="407" y="1134"/>
                    <a:pt x="407" y="1134"/>
                  </a:cubicBezTo>
                  <a:cubicBezTo>
                    <a:pt x="400" y="1144"/>
                    <a:pt x="394" y="1159"/>
                    <a:pt x="394" y="1181"/>
                  </a:cubicBezTo>
                  <a:cubicBezTo>
                    <a:pt x="394" y="1181"/>
                    <a:pt x="394" y="1181"/>
                    <a:pt x="394" y="1181"/>
                  </a:cubicBezTo>
                  <a:cubicBezTo>
                    <a:pt x="394" y="1182"/>
                    <a:pt x="394" y="1182"/>
                    <a:pt x="394" y="1183"/>
                  </a:cubicBezTo>
                  <a:cubicBezTo>
                    <a:pt x="394" y="1183"/>
                    <a:pt x="394" y="1183"/>
                    <a:pt x="394" y="1183"/>
                  </a:cubicBezTo>
                  <a:cubicBezTo>
                    <a:pt x="394" y="1228"/>
                    <a:pt x="414" y="1300"/>
                    <a:pt x="582" y="1333"/>
                  </a:cubicBezTo>
                  <a:cubicBezTo>
                    <a:pt x="582" y="1333"/>
                    <a:pt x="582" y="1333"/>
                    <a:pt x="582" y="1333"/>
                  </a:cubicBezTo>
                  <a:cubicBezTo>
                    <a:pt x="620" y="1340"/>
                    <a:pt x="659" y="1343"/>
                    <a:pt x="698" y="1343"/>
                  </a:cubicBezTo>
                  <a:cubicBezTo>
                    <a:pt x="698" y="1343"/>
                    <a:pt x="698" y="1343"/>
                    <a:pt x="698" y="1343"/>
                  </a:cubicBezTo>
                  <a:cubicBezTo>
                    <a:pt x="765" y="1343"/>
                    <a:pt x="830" y="1333"/>
                    <a:pt x="878" y="1315"/>
                  </a:cubicBezTo>
                  <a:cubicBezTo>
                    <a:pt x="878" y="1315"/>
                    <a:pt x="878" y="1315"/>
                    <a:pt x="878" y="1315"/>
                  </a:cubicBezTo>
                  <a:cubicBezTo>
                    <a:pt x="926" y="1297"/>
                    <a:pt x="958" y="1272"/>
                    <a:pt x="959" y="1242"/>
                  </a:cubicBezTo>
                  <a:cubicBezTo>
                    <a:pt x="959" y="1242"/>
                    <a:pt x="959" y="1242"/>
                    <a:pt x="959" y="1242"/>
                  </a:cubicBezTo>
                  <a:cubicBezTo>
                    <a:pt x="959" y="1240"/>
                    <a:pt x="959" y="1237"/>
                    <a:pt x="959" y="1234"/>
                  </a:cubicBezTo>
                  <a:cubicBezTo>
                    <a:pt x="959" y="1234"/>
                    <a:pt x="959" y="1234"/>
                    <a:pt x="959" y="1234"/>
                  </a:cubicBezTo>
                  <a:cubicBezTo>
                    <a:pt x="959" y="1192"/>
                    <a:pt x="942" y="1185"/>
                    <a:pt x="942" y="1168"/>
                  </a:cubicBezTo>
                  <a:cubicBezTo>
                    <a:pt x="942" y="1168"/>
                    <a:pt x="942" y="1168"/>
                    <a:pt x="942" y="1168"/>
                  </a:cubicBezTo>
                  <a:cubicBezTo>
                    <a:pt x="942" y="1167"/>
                    <a:pt x="942" y="1166"/>
                    <a:pt x="942" y="1165"/>
                  </a:cubicBezTo>
                  <a:cubicBezTo>
                    <a:pt x="942" y="1165"/>
                    <a:pt x="942" y="1165"/>
                    <a:pt x="942" y="1165"/>
                  </a:cubicBezTo>
                  <a:cubicBezTo>
                    <a:pt x="942" y="1165"/>
                    <a:pt x="942" y="1165"/>
                    <a:pt x="942" y="1165"/>
                  </a:cubicBezTo>
                  <a:cubicBezTo>
                    <a:pt x="942" y="1164"/>
                    <a:pt x="942" y="1164"/>
                    <a:pt x="942" y="1164"/>
                  </a:cubicBezTo>
                  <a:cubicBezTo>
                    <a:pt x="942" y="1164"/>
                    <a:pt x="946" y="1162"/>
                    <a:pt x="951" y="1158"/>
                  </a:cubicBezTo>
                  <a:cubicBezTo>
                    <a:pt x="951" y="1158"/>
                    <a:pt x="951" y="1158"/>
                    <a:pt x="951" y="1158"/>
                  </a:cubicBezTo>
                  <a:cubicBezTo>
                    <a:pt x="957" y="1155"/>
                    <a:pt x="965" y="1149"/>
                    <a:pt x="973" y="1142"/>
                  </a:cubicBezTo>
                  <a:cubicBezTo>
                    <a:pt x="973" y="1142"/>
                    <a:pt x="973" y="1142"/>
                    <a:pt x="973" y="1142"/>
                  </a:cubicBezTo>
                  <a:cubicBezTo>
                    <a:pt x="989" y="1128"/>
                    <a:pt x="1008" y="1108"/>
                    <a:pt x="1016" y="1085"/>
                  </a:cubicBezTo>
                  <a:cubicBezTo>
                    <a:pt x="1016" y="1085"/>
                    <a:pt x="1016" y="1085"/>
                    <a:pt x="1016" y="1085"/>
                  </a:cubicBezTo>
                  <a:cubicBezTo>
                    <a:pt x="1021" y="1071"/>
                    <a:pt x="1023" y="1056"/>
                    <a:pt x="1023" y="1043"/>
                  </a:cubicBezTo>
                  <a:cubicBezTo>
                    <a:pt x="1023" y="1043"/>
                    <a:pt x="1023" y="1043"/>
                    <a:pt x="1023" y="1043"/>
                  </a:cubicBezTo>
                  <a:cubicBezTo>
                    <a:pt x="1023" y="1012"/>
                    <a:pt x="1011" y="985"/>
                    <a:pt x="991" y="970"/>
                  </a:cubicBezTo>
                  <a:cubicBezTo>
                    <a:pt x="991" y="970"/>
                    <a:pt x="991" y="970"/>
                    <a:pt x="991" y="970"/>
                  </a:cubicBezTo>
                  <a:cubicBezTo>
                    <a:pt x="990" y="970"/>
                    <a:pt x="990" y="970"/>
                    <a:pt x="990" y="970"/>
                  </a:cubicBezTo>
                  <a:cubicBezTo>
                    <a:pt x="991" y="969"/>
                    <a:pt x="991" y="969"/>
                    <a:pt x="991" y="969"/>
                  </a:cubicBezTo>
                  <a:cubicBezTo>
                    <a:pt x="991" y="969"/>
                    <a:pt x="995" y="967"/>
                    <a:pt x="1002" y="961"/>
                  </a:cubicBezTo>
                  <a:cubicBezTo>
                    <a:pt x="1002" y="961"/>
                    <a:pt x="1002" y="961"/>
                    <a:pt x="1002" y="961"/>
                  </a:cubicBezTo>
                  <a:cubicBezTo>
                    <a:pt x="1008" y="956"/>
                    <a:pt x="1017" y="948"/>
                    <a:pt x="1025" y="935"/>
                  </a:cubicBezTo>
                  <a:cubicBezTo>
                    <a:pt x="1025" y="935"/>
                    <a:pt x="1025" y="935"/>
                    <a:pt x="1025" y="935"/>
                  </a:cubicBezTo>
                  <a:cubicBezTo>
                    <a:pt x="1042" y="911"/>
                    <a:pt x="1059" y="871"/>
                    <a:pt x="1059" y="810"/>
                  </a:cubicBezTo>
                  <a:cubicBezTo>
                    <a:pt x="1059" y="810"/>
                    <a:pt x="1059" y="810"/>
                    <a:pt x="1059" y="810"/>
                  </a:cubicBezTo>
                  <a:cubicBezTo>
                    <a:pt x="1059" y="808"/>
                    <a:pt x="1059" y="805"/>
                    <a:pt x="1059" y="803"/>
                  </a:cubicBezTo>
                  <a:cubicBezTo>
                    <a:pt x="1059" y="803"/>
                    <a:pt x="1059" y="803"/>
                    <a:pt x="1059" y="803"/>
                  </a:cubicBezTo>
                  <a:cubicBezTo>
                    <a:pt x="1058" y="741"/>
                    <a:pt x="1051" y="684"/>
                    <a:pt x="1035" y="643"/>
                  </a:cubicBezTo>
                  <a:cubicBezTo>
                    <a:pt x="1035" y="643"/>
                    <a:pt x="1035" y="643"/>
                    <a:pt x="1035" y="643"/>
                  </a:cubicBezTo>
                  <a:cubicBezTo>
                    <a:pt x="1018" y="601"/>
                    <a:pt x="992" y="574"/>
                    <a:pt x="953" y="569"/>
                  </a:cubicBezTo>
                  <a:cubicBezTo>
                    <a:pt x="953" y="569"/>
                    <a:pt x="953" y="569"/>
                    <a:pt x="953" y="569"/>
                  </a:cubicBezTo>
                  <a:cubicBezTo>
                    <a:pt x="940" y="567"/>
                    <a:pt x="930" y="567"/>
                    <a:pt x="920" y="567"/>
                  </a:cubicBezTo>
                  <a:cubicBezTo>
                    <a:pt x="920" y="567"/>
                    <a:pt x="920" y="567"/>
                    <a:pt x="920" y="567"/>
                  </a:cubicBezTo>
                  <a:cubicBezTo>
                    <a:pt x="874" y="567"/>
                    <a:pt x="862" y="582"/>
                    <a:pt x="859" y="585"/>
                  </a:cubicBezTo>
                  <a:cubicBezTo>
                    <a:pt x="859" y="585"/>
                    <a:pt x="859" y="585"/>
                    <a:pt x="859" y="585"/>
                  </a:cubicBezTo>
                  <a:cubicBezTo>
                    <a:pt x="859" y="586"/>
                    <a:pt x="859" y="586"/>
                    <a:pt x="859" y="586"/>
                  </a:cubicBezTo>
                  <a:cubicBezTo>
                    <a:pt x="859" y="586"/>
                    <a:pt x="859" y="586"/>
                    <a:pt x="859" y="586"/>
                  </a:cubicBezTo>
                  <a:cubicBezTo>
                    <a:pt x="858" y="588"/>
                    <a:pt x="858" y="588"/>
                    <a:pt x="858" y="588"/>
                  </a:cubicBezTo>
                  <a:cubicBezTo>
                    <a:pt x="857" y="586"/>
                    <a:pt x="857" y="586"/>
                    <a:pt x="857" y="586"/>
                  </a:cubicBezTo>
                  <a:cubicBezTo>
                    <a:pt x="857" y="586"/>
                    <a:pt x="855" y="577"/>
                    <a:pt x="852" y="564"/>
                  </a:cubicBezTo>
                  <a:cubicBezTo>
                    <a:pt x="852" y="564"/>
                    <a:pt x="852" y="564"/>
                    <a:pt x="852" y="564"/>
                  </a:cubicBezTo>
                  <a:cubicBezTo>
                    <a:pt x="848" y="551"/>
                    <a:pt x="843" y="535"/>
                    <a:pt x="835" y="522"/>
                  </a:cubicBezTo>
                  <a:cubicBezTo>
                    <a:pt x="835" y="522"/>
                    <a:pt x="835" y="522"/>
                    <a:pt x="835" y="522"/>
                  </a:cubicBezTo>
                  <a:cubicBezTo>
                    <a:pt x="809" y="474"/>
                    <a:pt x="800" y="458"/>
                    <a:pt x="731" y="447"/>
                  </a:cubicBezTo>
                  <a:cubicBezTo>
                    <a:pt x="731" y="447"/>
                    <a:pt x="731" y="447"/>
                    <a:pt x="731" y="447"/>
                  </a:cubicBezTo>
                  <a:cubicBezTo>
                    <a:pt x="715" y="444"/>
                    <a:pt x="701" y="443"/>
                    <a:pt x="689" y="443"/>
                  </a:cubicBezTo>
                  <a:cubicBezTo>
                    <a:pt x="689" y="443"/>
                    <a:pt x="689" y="443"/>
                    <a:pt x="689" y="443"/>
                  </a:cubicBezTo>
                  <a:cubicBezTo>
                    <a:pt x="644" y="443"/>
                    <a:pt x="621" y="463"/>
                    <a:pt x="597" y="528"/>
                  </a:cubicBezTo>
                  <a:cubicBezTo>
                    <a:pt x="597" y="528"/>
                    <a:pt x="597" y="528"/>
                    <a:pt x="597" y="528"/>
                  </a:cubicBezTo>
                  <a:cubicBezTo>
                    <a:pt x="595" y="527"/>
                    <a:pt x="595" y="527"/>
                    <a:pt x="595" y="527"/>
                  </a:cubicBezTo>
                  <a:cubicBezTo>
                    <a:pt x="595" y="527"/>
                    <a:pt x="601" y="509"/>
                    <a:pt x="601" y="489"/>
                  </a:cubicBezTo>
                  <a:cubicBezTo>
                    <a:pt x="601" y="489"/>
                    <a:pt x="601" y="489"/>
                    <a:pt x="601" y="489"/>
                  </a:cubicBezTo>
                  <a:cubicBezTo>
                    <a:pt x="601" y="477"/>
                    <a:pt x="598" y="463"/>
                    <a:pt x="590" y="454"/>
                  </a:cubicBezTo>
                  <a:cubicBezTo>
                    <a:pt x="590" y="454"/>
                    <a:pt x="590" y="454"/>
                    <a:pt x="590" y="454"/>
                  </a:cubicBezTo>
                  <a:cubicBezTo>
                    <a:pt x="590" y="454"/>
                    <a:pt x="590" y="454"/>
                    <a:pt x="590" y="454"/>
                  </a:cubicBezTo>
                  <a:cubicBezTo>
                    <a:pt x="590" y="453"/>
                    <a:pt x="590" y="453"/>
                    <a:pt x="590" y="453"/>
                  </a:cubicBezTo>
                  <a:cubicBezTo>
                    <a:pt x="590" y="453"/>
                    <a:pt x="592" y="449"/>
                    <a:pt x="596" y="442"/>
                  </a:cubicBezTo>
                  <a:cubicBezTo>
                    <a:pt x="596" y="442"/>
                    <a:pt x="596" y="442"/>
                    <a:pt x="596" y="442"/>
                  </a:cubicBezTo>
                  <a:cubicBezTo>
                    <a:pt x="599" y="434"/>
                    <a:pt x="603" y="423"/>
                    <a:pt x="608" y="409"/>
                  </a:cubicBezTo>
                  <a:cubicBezTo>
                    <a:pt x="608" y="409"/>
                    <a:pt x="608" y="409"/>
                    <a:pt x="608" y="409"/>
                  </a:cubicBezTo>
                  <a:cubicBezTo>
                    <a:pt x="617" y="382"/>
                    <a:pt x="626" y="344"/>
                    <a:pt x="626" y="300"/>
                  </a:cubicBezTo>
                  <a:cubicBezTo>
                    <a:pt x="626" y="300"/>
                    <a:pt x="626" y="300"/>
                    <a:pt x="626" y="300"/>
                  </a:cubicBezTo>
                  <a:cubicBezTo>
                    <a:pt x="626" y="286"/>
                    <a:pt x="625" y="270"/>
                    <a:pt x="622" y="254"/>
                  </a:cubicBezTo>
                  <a:cubicBezTo>
                    <a:pt x="622" y="254"/>
                    <a:pt x="622" y="254"/>
                    <a:pt x="622" y="254"/>
                  </a:cubicBezTo>
                  <a:cubicBezTo>
                    <a:pt x="605" y="146"/>
                    <a:pt x="482" y="14"/>
                    <a:pt x="359" y="2"/>
                  </a:cubicBezTo>
                  <a:cubicBezTo>
                    <a:pt x="359" y="2"/>
                    <a:pt x="359" y="2"/>
                    <a:pt x="359" y="2"/>
                  </a:cubicBezTo>
                  <a:cubicBezTo>
                    <a:pt x="350" y="2"/>
                    <a:pt x="342" y="1"/>
                    <a:pt x="334" y="1"/>
                  </a:cubicBezTo>
                  <a:cubicBezTo>
                    <a:pt x="334" y="1"/>
                    <a:pt x="334" y="1"/>
                    <a:pt x="334" y="1"/>
                  </a:cubicBezTo>
                  <a:cubicBezTo>
                    <a:pt x="292" y="1"/>
                    <a:pt x="258" y="12"/>
                    <a:pt x="235" y="29"/>
                  </a:cubicBezTo>
                  <a:cubicBezTo>
                    <a:pt x="235" y="29"/>
                    <a:pt x="235" y="29"/>
                    <a:pt x="235" y="29"/>
                  </a:cubicBezTo>
                  <a:cubicBezTo>
                    <a:pt x="211" y="46"/>
                    <a:pt x="199" y="69"/>
                    <a:pt x="199" y="93"/>
                  </a:cubicBezTo>
                  <a:cubicBezTo>
                    <a:pt x="199" y="93"/>
                    <a:pt x="199" y="93"/>
                    <a:pt x="199" y="93"/>
                  </a:cubicBezTo>
                  <a:cubicBezTo>
                    <a:pt x="199" y="106"/>
                    <a:pt x="202" y="119"/>
                    <a:pt x="209" y="131"/>
                  </a:cubicBezTo>
                  <a:cubicBezTo>
                    <a:pt x="209" y="131"/>
                    <a:pt x="209" y="131"/>
                    <a:pt x="209" y="131"/>
                  </a:cubicBezTo>
                  <a:cubicBezTo>
                    <a:pt x="247" y="197"/>
                    <a:pt x="299" y="245"/>
                    <a:pt x="313" y="389"/>
                  </a:cubicBezTo>
                  <a:cubicBezTo>
                    <a:pt x="313" y="389"/>
                    <a:pt x="313" y="389"/>
                    <a:pt x="313" y="389"/>
                  </a:cubicBezTo>
                  <a:cubicBezTo>
                    <a:pt x="327" y="532"/>
                    <a:pt x="330" y="592"/>
                    <a:pt x="360" y="621"/>
                  </a:cubicBezTo>
                  <a:cubicBezTo>
                    <a:pt x="360" y="621"/>
                    <a:pt x="360" y="621"/>
                    <a:pt x="360" y="621"/>
                  </a:cubicBezTo>
                  <a:cubicBezTo>
                    <a:pt x="360" y="621"/>
                    <a:pt x="360" y="621"/>
                    <a:pt x="360" y="621"/>
                  </a:cubicBezTo>
                  <a:cubicBezTo>
                    <a:pt x="360" y="622"/>
                    <a:pt x="360" y="622"/>
                    <a:pt x="360" y="622"/>
                  </a:cubicBezTo>
                  <a:cubicBezTo>
                    <a:pt x="360" y="622"/>
                    <a:pt x="358" y="624"/>
                    <a:pt x="356" y="627"/>
                  </a:cubicBezTo>
                  <a:cubicBezTo>
                    <a:pt x="356" y="627"/>
                    <a:pt x="356" y="627"/>
                    <a:pt x="356" y="627"/>
                  </a:cubicBezTo>
                  <a:cubicBezTo>
                    <a:pt x="353" y="631"/>
                    <a:pt x="350" y="636"/>
                    <a:pt x="347" y="642"/>
                  </a:cubicBezTo>
                  <a:cubicBezTo>
                    <a:pt x="347" y="642"/>
                    <a:pt x="347" y="642"/>
                    <a:pt x="347" y="642"/>
                  </a:cubicBezTo>
                  <a:cubicBezTo>
                    <a:pt x="341" y="655"/>
                    <a:pt x="334" y="674"/>
                    <a:pt x="334" y="697"/>
                  </a:cubicBezTo>
                  <a:cubicBezTo>
                    <a:pt x="334" y="697"/>
                    <a:pt x="334" y="697"/>
                    <a:pt x="334" y="697"/>
                  </a:cubicBezTo>
                  <a:cubicBezTo>
                    <a:pt x="334" y="698"/>
                    <a:pt x="334" y="699"/>
                    <a:pt x="334" y="700"/>
                  </a:cubicBezTo>
                  <a:cubicBezTo>
                    <a:pt x="334" y="700"/>
                    <a:pt x="334" y="700"/>
                    <a:pt x="334" y="700"/>
                  </a:cubicBezTo>
                  <a:cubicBezTo>
                    <a:pt x="335" y="724"/>
                    <a:pt x="338" y="749"/>
                    <a:pt x="342" y="769"/>
                  </a:cubicBezTo>
                  <a:cubicBezTo>
                    <a:pt x="342" y="769"/>
                    <a:pt x="342" y="769"/>
                    <a:pt x="342" y="769"/>
                  </a:cubicBezTo>
                  <a:cubicBezTo>
                    <a:pt x="346" y="789"/>
                    <a:pt x="352" y="804"/>
                    <a:pt x="358" y="809"/>
                  </a:cubicBezTo>
                  <a:cubicBezTo>
                    <a:pt x="358" y="809"/>
                    <a:pt x="358" y="809"/>
                    <a:pt x="358" y="809"/>
                  </a:cubicBezTo>
                  <a:cubicBezTo>
                    <a:pt x="361" y="811"/>
                    <a:pt x="361" y="811"/>
                    <a:pt x="361" y="811"/>
                  </a:cubicBezTo>
                  <a:cubicBezTo>
                    <a:pt x="357" y="810"/>
                    <a:pt x="357" y="810"/>
                    <a:pt x="357" y="810"/>
                  </a:cubicBezTo>
                  <a:cubicBezTo>
                    <a:pt x="357" y="810"/>
                    <a:pt x="353" y="809"/>
                    <a:pt x="349" y="809"/>
                  </a:cubicBezTo>
                  <a:cubicBezTo>
                    <a:pt x="349" y="809"/>
                    <a:pt x="349" y="809"/>
                    <a:pt x="349" y="809"/>
                  </a:cubicBezTo>
                  <a:cubicBezTo>
                    <a:pt x="347" y="809"/>
                    <a:pt x="344" y="810"/>
                    <a:pt x="342" y="811"/>
                  </a:cubicBezTo>
                  <a:cubicBezTo>
                    <a:pt x="342" y="811"/>
                    <a:pt x="342" y="811"/>
                    <a:pt x="342" y="811"/>
                  </a:cubicBezTo>
                  <a:cubicBezTo>
                    <a:pt x="340" y="812"/>
                    <a:pt x="339" y="813"/>
                    <a:pt x="339" y="816"/>
                  </a:cubicBezTo>
                  <a:cubicBezTo>
                    <a:pt x="339" y="816"/>
                    <a:pt x="339" y="816"/>
                    <a:pt x="339" y="816"/>
                  </a:cubicBezTo>
                  <a:cubicBezTo>
                    <a:pt x="339" y="816"/>
                    <a:pt x="339" y="817"/>
                    <a:pt x="339" y="817"/>
                  </a:cubicBezTo>
                  <a:cubicBezTo>
                    <a:pt x="339" y="817"/>
                    <a:pt x="339" y="817"/>
                    <a:pt x="339" y="817"/>
                  </a:cubicBezTo>
                  <a:cubicBezTo>
                    <a:pt x="339" y="819"/>
                    <a:pt x="339" y="819"/>
                    <a:pt x="339" y="819"/>
                  </a:cubicBezTo>
                  <a:cubicBezTo>
                    <a:pt x="337" y="817"/>
                    <a:pt x="337" y="817"/>
                    <a:pt x="337" y="817"/>
                  </a:cubicBezTo>
                  <a:cubicBezTo>
                    <a:pt x="337" y="817"/>
                    <a:pt x="334" y="813"/>
                    <a:pt x="328" y="807"/>
                  </a:cubicBezTo>
                  <a:cubicBezTo>
                    <a:pt x="328" y="807"/>
                    <a:pt x="328" y="807"/>
                    <a:pt x="328" y="807"/>
                  </a:cubicBezTo>
                  <a:cubicBezTo>
                    <a:pt x="322" y="800"/>
                    <a:pt x="314" y="792"/>
                    <a:pt x="303" y="782"/>
                  </a:cubicBezTo>
                  <a:cubicBezTo>
                    <a:pt x="303" y="782"/>
                    <a:pt x="303" y="782"/>
                    <a:pt x="303" y="782"/>
                  </a:cubicBezTo>
                  <a:cubicBezTo>
                    <a:pt x="282" y="764"/>
                    <a:pt x="253" y="744"/>
                    <a:pt x="222" y="736"/>
                  </a:cubicBezTo>
                  <a:cubicBezTo>
                    <a:pt x="222" y="736"/>
                    <a:pt x="222" y="736"/>
                    <a:pt x="222" y="736"/>
                  </a:cubicBezTo>
                  <a:cubicBezTo>
                    <a:pt x="205" y="732"/>
                    <a:pt x="187" y="729"/>
                    <a:pt x="170" y="729"/>
                  </a:cubicBezTo>
                  <a:cubicBezTo>
                    <a:pt x="170" y="729"/>
                    <a:pt x="170" y="729"/>
                    <a:pt x="170" y="729"/>
                  </a:cubicBezTo>
                  <a:cubicBezTo>
                    <a:pt x="124" y="729"/>
                    <a:pt x="79" y="749"/>
                    <a:pt x="37" y="819"/>
                  </a:cubicBezTo>
                  <a:cubicBezTo>
                    <a:pt x="37" y="819"/>
                    <a:pt x="37" y="819"/>
                    <a:pt x="37" y="819"/>
                  </a:cubicBezTo>
                  <a:cubicBezTo>
                    <a:pt x="12" y="860"/>
                    <a:pt x="2" y="895"/>
                    <a:pt x="2" y="924"/>
                  </a:cubicBezTo>
                  <a:cubicBezTo>
                    <a:pt x="2" y="924"/>
                    <a:pt x="2" y="924"/>
                    <a:pt x="2" y="924"/>
                  </a:cubicBezTo>
                  <a:cubicBezTo>
                    <a:pt x="2" y="959"/>
                    <a:pt x="18" y="984"/>
                    <a:pt x="38" y="997"/>
                  </a:cubicBezTo>
                  <a:cubicBezTo>
                    <a:pt x="38" y="997"/>
                    <a:pt x="38" y="997"/>
                    <a:pt x="38" y="997"/>
                  </a:cubicBezTo>
                  <a:cubicBezTo>
                    <a:pt x="56" y="1007"/>
                    <a:pt x="90" y="1018"/>
                    <a:pt x="123" y="1018"/>
                  </a:cubicBezTo>
                  <a:cubicBezTo>
                    <a:pt x="123" y="1018"/>
                    <a:pt x="123" y="1018"/>
                    <a:pt x="123" y="1018"/>
                  </a:cubicBezTo>
                  <a:cubicBezTo>
                    <a:pt x="144" y="1018"/>
                    <a:pt x="164" y="1014"/>
                    <a:pt x="180" y="1003"/>
                  </a:cubicBezTo>
                  <a:cubicBezTo>
                    <a:pt x="180" y="1003"/>
                    <a:pt x="180" y="1003"/>
                    <a:pt x="180" y="1003"/>
                  </a:cubicBezTo>
                  <a:cubicBezTo>
                    <a:pt x="201" y="989"/>
                    <a:pt x="224" y="986"/>
                    <a:pt x="240" y="986"/>
                  </a:cubicBezTo>
                  <a:cubicBezTo>
                    <a:pt x="240" y="986"/>
                    <a:pt x="240" y="986"/>
                    <a:pt x="240" y="986"/>
                  </a:cubicBezTo>
                  <a:cubicBezTo>
                    <a:pt x="251" y="986"/>
                    <a:pt x="259" y="988"/>
                    <a:pt x="259" y="988"/>
                  </a:cubicBezTo>
                  <a:cubicBezTo>
                    <a:pt x="259" y="988"/>
                    <a:pt x="259" y="988"/>
                    <a:pt x="259" y="988"/>
                  </a:cubicBezTo>
                  <a:cubicBezTo>
                    <a:pt x="259" y="988"/>
                    <a:pt x="259" y="988"/>
                    <a:pt x="259" y="988"/>
                  </a:cubicBezTo>
                  <a:cubicBezTo>
                    <a:pt x="259" y="989"/>
                    <a:pt x="259" y="989"/>
                    <a:pt x="259" y="989"/>
                  </a:cubicBezTo>
                  <a:cubicBezTo>
                    <a:pt x="259" y="989"/>
                    <a:pt x="260" y="993"/>
                    <a:pt x="263" y="1001"/>
                  </a:cubicBezTo>
                  <a:cubicBezTo>
                    <a:pt x="263" y="1001"/>
                    <a:pt x="263" y="1001"/>
                    <a:pt x="263" y="1001"/>
                  </a:cubicBezTo>
                  <a:cubicBezTo>
                    <a:pt x="266" y="1008"/>
                    <a:pt x="271" y="1017"/>
                    <a:pt x="279" y="1027"/>
                  </a:cubicBezTo>
                  <a:cubicBezTo>
                    <a:pt x="279" y="1027"/>
                    <a:pt x="279" y="1027"/>
                    <a:pt x="279" y="1027"/>
                  </a:cubicBezTo>
                  <a:cubicBezTo>
                    <a:pt x="295" y="1046"/>
                    <a:pt x="322" y="1066"/>
                    <a:pt x="370" y="1066"/>
                  </a:cubicBezTo>
                  <a:cubicBezTo>
                    <a:pt x="370" y="1066"/>
                    <a:pt x="370" y="1066"/>
                    <a:pt x="370" y="1066"/>
                  </a:cubicBezTo>
                  <a:cubicBezTo>
                    <a:pt x="372" y="1066"/>
                    <a:pt x="375" y="1066"/>
                    <a:pt x="377" y="1066"/>
                  </a:cubicBezTo>
                  <a:cubicBezTo>
                    <a:pt x="377" y="1066"/>
                    <a:pt x="377" y="1066"/>
                    <a:pt x="377" y="1066"/>
                  </a:cubicBezTo>
                  <a:cubicBezTo>
                    <a:pt x="378" y="1066"/>
                    <a:pt x="378" y="1066"/>
                    <a:pt x="378" y="1066"/>
                  </a:cubicBezTo>
                  <a:cubicBezTo>
                    <a:pt x="378" y="1066"/>
                    <a:pt x="378" y="1066"/>
                    <a:pt x="378" y="106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0"/>
            <p:cNvSpPr>
              <a:spLocks noEditPoints="1"/>
            </p:cNvSpPr>
            <p:nvPr/>
          </p:nvSpPr>
          <p:spPr bwMode="auto">
            <a:xfrm>
              <a:off x="3157538" y="749300"/>
              <a:ext cx="3028950" cy="2400301"/>
            </a:xfrm>
            <a:custGeom>
              <a:avLst/>
              <a:gdLst>
                <a:gd name="T0" fmla="*/ 434 w 1083"/>
                <a:gd name="T1" fmla="*/ 1123 h 1369"/>
                <a:gd name="T2" fmla="*/ 432 w 1083"/>
                <a:gd name="T3" fmla="*/ 1142 h 1369"/>
                <a:gd name="T4" fmla="*/ 418 w 1083"/>
                <a:gd name="T5" fmla="*/ 1225 h 1369"/>
                <a:gd name="T6" fmla="*/ 775 w 1083"/>
                <a:gd name="T7" fmla="*/ 1343 h 1369"/>
                <a:gd name="T8" fmla="*/ 961 w 1083"/>
                <a:gd name="T9" fmla="*/ 1254 h 1369"/>
                <a:gd name="T10" fmla="*/ 944 w 1083"/>
                <a:gd name="T11" fmla="*/ 1177 h 1369"/>
                <a:gd name="T12" fmla="*/ 1015 w 1083"/>
                <a:gd name="T13" fmla="*/ 1101 h 1369"/>
                <a:gd name="T14" fmla="*/ 997 w 1083"/>
                <a:gd name="T15" fmla="*/ 991 h 1369"/>
                <a:gd name="T16" fmla="*/ 1039 w 1083"/>
                <a:gd name="T17" fmla="*/ 925 h 1369"/>
                <a:gd name="T18" fmla="*/ 1034 w 1083"/>
                <a:gd name="T19" fmla="*/ 656 h 1369"/>
                <a:gd name="T20" fmla="*/ 935 w 1083"/>
                <a:gd name="T21" fmla="*/ 590 h 1369"/>
                <a:gd name="T22" fmla="*/ 877 w 1083"/>
                <a:gd name="T23" fmla="*/ 603 h 1369"/>
                <a:gd name="T24" fmla="*/ 841 w 1083"/>
                <a:gd name="T25" fmla="*/ 546 h 1369"/>
                <a:gd name="T26" fmla="*/ 730 w 1083"/>
                <a:gd name="T27" fmla="*/ 468 h 1369"/>
                <a:gd name="T28" fmla="*/ 609 w 1083"/>
                <a:gd name="T29" fmla="*/ 521 h 1369"/>
                <a:gd name="T30" fmla="*/ 598 w 1083"/>
                <a:gd name="T31" fmla="*/ 453 h 1369"/>
                <a:gd name="T32" fmla="*/ 622 w 1083"/>
                <a:gd name="T33" fmla="*/ 267 h 1369"/>
                <a:gd name="T34" fmla="*/ 376 w 1083"/>
                <a:gd name="T35" fmla="*/ 29 h 1369"/>
                <a:gd name="T36" fmla="*/ 227 w 1083"/>
                <a:gd name="T37" fmla="*/ 130 h 1369"/>
                <a:gd name="T38" fmla="*/ 337 w 1083"/>
                <a:gd name="T39" fmla="*/ 428 h 1369"/>
                <a:gd name="T40" fmla="*/ 376 w 1083"/>
                <a:gd name="T41" fmla="*/ 642 h 1369"/>
                <a:gd name="T42" fmla="*/ 361 w 1083"/>
                <a:gd name="T43" fmla="*/ 774 h 1369"/>
                <a:gd name="T44" fmla="*/ 362 w 1083"/>
                <a:gd name="T45" fmla="*/ 834 h 1369"/>
                <a:gd name="T46" fmla="*/ 308 w 1083"/>
                <a:gd name="T47" fmla="*/ 802 h 1369"/>
                <a:gd name="T48" fmla="*/ 134 w 1083"/>
                <a:gd name="T49" fmla="*/ 760 h 1369"/>
                <a:gd name="T50" fmla="*/ 59 w 1083"/>
                <a:gd name="T51" fmla="*/ 1004 h 1369"/>
                <a:gd name="T52" fmla="*/ 192 w 1083"/>
                <a:gd name="T53" fmla="*/ 1005 h 1369"/>
                <a:gd name="T54" fmla="*/ 280 w 1083"/>
                <a:gd name="T55" fmla="*/ 994 h 1369"/>
                <a:gd name="T56" fmla="*/ 319 w 1083"/>
                <a:gd name="T57" fmla="*/ 1055 h 1369"/>
                <a:gd name="T58" fmla="*/ 268 w 1083"/>
                <a:gd name="T59" fmla="*/ 1024 h 1369"/>
                <a:gd name="T60" fmla="*/ 267 w 1083"/>
                <a:gd name="T61" fmla="*/ 1011 h 1369"/>
                <a:gd name="T62" fmla="*/ 197 w 1083"/>
                <a:gd name="T63" fmla="*/ 1025 h 1369"/>
                <a:gd name="T64" fmla="*/ 38 w 1083"/>
                <a:gd name="T65" fmla="*/ 1016 h 1369"/>
                <a:gd name="T66" fmla="*/ 126 w 1083"/>
                <a:gd name="T67" fmla="*/ 741 h 1369"/>
                <a:gd name="T68" fmla="*/ 321 w 1083"/>
                <a:gd name="T69" fmla="*/ 787 h 1369"/>
                <a:gd name="T70" fmla="*/ 361 w 1083"/>
                <a:gd name="T71" fmla="*/ 815 h 1369"/>
                <a:gd name="T72" fmla="*/ 335 w 1083"/>
                <a:gd name="T73" fmla="*/ 715 h 1369"/>
                <a:gd name="T74" fmla="*/ 362 w 1083"/>
                <a:gd name="T75" fmla="*/ 630 h 1369"/>
                <a:gd name="T76" fmla="*/ 315 w 1083"/>
                <a:gd name="T77" fmla="*/ 430 h 1369"/>
                <a:gd name="T78" fmla="*/ 203 w 1083"/>
                <a:gd name="T79" fmla="*/ 140 h 1369"/>
                <a:gd name="T80" fmla="*/ 371 w 1083"/>
                <a:gd name="T81" fmla="*/ 1 h 1369"/>
                <a:gd name="T82" fmla="*/ 632 w 1083"/>
                <a:gd name="T83" fmla="*/ 215 h 1369"/>
                <a:gd name="T84" fmla="*/ 640 w 1083"/>
                <a:gd name="T85" fmla="*/ 389 h 1369"/>
                <a:gd name="T86" fmla="*/ 617 w 1083"/>
                <a:gd name="T87" fmla="*/ 482 h 1369"/>
                <a:gd name="T88" fmla="*/ 657 w 1083"/>
                <a:gd name="T89" fmla="*/ 456 h 1369"/>
                <a:gd name="T90" fmla="*/ 827 w 1083"/>
                <a:gd name="T91" fmla="*/ 483 h 1369"/>
                <a:gd name="T92" fmla="*/ 876 w 1083"/>
                <a:gd name="T93" fmla="*/ 585 h 1369"/>
                <a:gd name="T94" fmla="*/ 863 w 1083"/>
                <a:gd name="T95" fmla="*/ 591 h 1369"/>
                <a:gd name="T96" fmla="*/ 965 w 1083"/>
                <a:gd name="T97" fmla="*/ 570 h 1369"/>
                <a:gd name="T98" fmla="*/ 1082 w 1083"/>
                <a:gd name="T99" fmla="*/ 790 h 1369"/>
                <a:gd name="T100" fmla="*/ 1023 w 1083"/>
                <a:gd name="T101" fmla="*/ 979 h 1369"/>
                <a:gd name="T102" fmla="*/ 1030 w 1083"/>
                <a:gd name="T103" fmla="*/ 1000 h 1369"/>
                <a:gd name="T104" fmla="*/ 1007 w 1083"/>
                <a:gd name="T105" fmla="*/ 1148 h 1369"/>
                <a:gd name="T106" fmla="*/ 970 w 1083"/>
                <a:gd name="T107" fmla="*/ 1198 h 1369"/>
                <a:gd name="T108" fmla="*/ 973 w 1083"/>
                <a:gd name="T109" fmla="*/ 1283 h 1369"/>
                <a:gd name="T110" fmla="*/ 593 w 1083"/>
                <a:gd name="T111" fmla="*/ 1357 h 1369"/>
                <a:gd name="T112" fmla="*/ 394 w 1083"/>
                <a:gd name="T113" fmla="*/ 1199 h 1369"/>
                <a:gd name="T114" fmla="*/ 423 w 1083"/>
                <a:gd name="T115" fmla="*/ 1125 h 1369"/>
                <a:gd name="T116" fmla="*/ 381 w 1083"/>
                <a:gd name="T117" fmla="*/ 1091 h 1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83" h="1369">
                  <a:moveTo>
                    <a:pt x="398" y="1079"/>
                  </a:moveTo>
                  <a:cubicBezTo>
                    <a:pt x="398" y="1079"/>
                    <a:pt x="398" y="1079"/>
                    <a:pt x="398" y="1080"/>
                  </a:cubicBezTo>
                  <a:cubicBezTo>
                    <a:pt x="398" y="1080"/>
                    <a:pt x="398" y="1080"/>
                    <a:pt x="398" y="1080"/>
                  </a:cubicBezTo>
                  <a:cubicBezTo>
                    <a:pt x="398" y="1081"/>
                    <a:pt x="398" y="1081"/>
                    <a:pt x="398" y="1082"/>
                  </a:cubicBezTo>
                  <a:cubicBezTo>
                    <a:pt x="398" y="1083"/>
                    <a:pt x="399" y="1084"/>
                    <a:pt x="399" y="1085"/>
                  </a:cubicBezTo>
                  <a:cubicBezTo>
                    <a:pt x="400" y="1087"/>
                    <a:pt x="400" y="1090"/>
                    <a:pt x="401" y="1092"/>
                  </a:cubicBezTo>
                  <a:cubicBezTo>
                    <a:pt x="404" y="1096"/>
                    <a:pt x="406" y="1100"/>
                    <a:pt x="410" y="1104"/>
                  </a:cubicBezTo>
                  <a:cubicBezTo>
                    <a:pt x="416" y="1112"/>
                    <a:pt x="425" y="1118"/>
                    <a:pt x="434" y="1123"/>
                  </a:cubicBezTo>
                  <a:cubicBezTo>
                    <a:pt x="434" y="1123"/>
                    <a:pt x="434" y="1123"/>
                    <a:pt x="434" y="1123"/>
                  </a:cubicBezTo>
                  <a:cubicBezTo>
                    <a:pt x="448" y="1130"/>
                    <a:pt x="448" y="1130"/>
                    <a:pt x="448" y="1130"/>
                  </a:cubicBezTo>
                  <a:cubicBezTo>
                    <a:pt x="435" y="1139"/>
                    <a:pt x="435" y="1139"/>
                    <a:pt x="435" y="1139"/>
                  </a:cubicBezTo>
                  <a:cubicBezTo>
                    <a:pt x="436" y="1139"/>
                    <a:pt x="435" y="1139"/>
                    <a:pt x="435" y="1139"/>
                  </a:cubicBezTo>
                  <a:cubicBezTo>
                    <a:pt x="435" y="1139"/>
                    <a:pt x="435" y="1139"/>
                    <a:pt x="435" y="1139"/>
                  </a:cubicBezTo>
                  <a:cubicBezTo>
                    <a:pt x="435" y="1140"/>
                    <a:pt x="435" y="1140"/>
                    <a:pt x="435" y="1140"/>
                  </a:cubicBezTo>
                  <a:cubicBezTo>
                    <a:pt x="434" y="1140"/>
                    <a:pt x="434" y="1140"/>
                    <a:pt x="434" y="1140"/>
                  </a:cubicBezTo>
                  <a:cubicBezTo>
                    <a:pt x="433" y="1141"/>
                    <a:pt x="433" y="1142"/>
                    <a:pt x="432" y="1142"/>
                  </a:cubicBezTo>
                  <a:cubicBezTo>
                    <a:pt x="431" y="1144"/>
                    <a:pt x="429" y="1145"/>
                    <a:pt x="428" y="1146"/>
                  </a:cubicBezTo>
                  <a:cubicBezTo>
                    <a:pt x="426" y="1149"/>
                    <a:pt x="424" y="1153"/>
                    <a:pt x="422" y="1156"/>
                  </a:cubicBezTo>
                  <a:cubicBezTo>
                    <a:pt x="419" y="1163"/>
                    <a:pt x="416" y="1170"/>
                    <a:pt x="415" y="1178"/>
                  </a:cubicBezTo>
                  <a:cubicBezTo>
                    <a:pt x="414" y="1181"/>
                    <a:pt x="414" y="1185"/>
                    <a:pt x="414" y="1189"/>
                  </a:cubicBezTo>
                  <a:cubicBezTo>
                    <a:pt x="414" y="1191"/>
                    <a:pt x="414" y="1193"/>
                    <a:pt x="414" y="1195"/>
                  </a:cubicBezTo>
                  <a:cubicBezTo>
                    <a:pt x="414" y="1198"/>
                    <a:pt x="414" y="1198"/>
                    <a:pt x="414" y="1198"/>
                  </a:cubicBezTo>
                  <a:cubicBezTo>
                    <a:pt x="414" y="1201"/>
                    <a:pt x="414" y="1201"/>
                    <a:pt x="414" y="1201"/>
                  </a:cubicBezTo>
                  <a:cubicBezTo>
                    <a:pt x="414" y="1209"/>
                    <a:pt x="416" y="1217"/>
                    <a:pt x="418" y="1225"/>
                  </a:cubicBezTo>
                  <a:cubicBezTo>
                    <a:pt x="422" y="1240"/>
                    <a:pt x="430" y="1254"/>
                    <a:pt x="440" y="1266"/>
                  </a:cubicBezTo>
                  <a:cubicBezTo>
                    <a:pt x="451" y="1278"/>
                    <a:pt x="464" y="1288"/>
                    <a:pt x="478" y="1296"/>
                  </a:cubicBezTo>
                  <a:cubicBezTo>
                    <a:pt x="492" y="1304"/>
                    <a:pt x="508" y="1311"/>
                    <a:pt x="524" y="1317"/>
                  </a:cubicBezTo>
                  <a:cubicBezTo>
                    <a:pt x="539" y="1322"/>
                    <a:pt x="556" y="1327"/>
                    <a:pt x="572" y="1331"/>
                  </a:cubicBezTo>
                  <a:cubicBezTo>
                    <a:pt x="581" y="1333"/>
                    <a:pt x="589" y="1335"/>
                    <a:pt x="597" y="1336"/>
                  </a:cubicBezTo>
                  <a:cubicBezTo>
                    <a:pt x="606" y="1338"/>
                    <a:pt x="614" y="1339"/>
                    <a:pt x="622" y="1340"/>
                  </a:cubicBezTo>
                  <a:cubicBezTo>
                    <a:pt x="639" y="1343"/>
                    <a:pt x="656" y="1344"/>
                    <a:pt x="673" y="1345"/>
                  </a:cubicBezTo>
                  <a:cubicBezTo>
                    <a:pt x="707" y="1347"/>
                    <a:pt x="742" y="1346"/>
                    <a:pt x="775" y="1343"/>
                  </a:cubicBezTo>
                  <a:cubicBezTo>
                    <a:pt x="809" y="1339"/>
                    <a:pt x="843" y="1333"/>
                    <a:pt x="875" y="1323"/>
                  </a:cubicBezTo>
                  <a:cubicBezTo>
                    <a:pt x="891" y="1318"/>
                    <a:pt x="906" y="1311"/>
                    <a:pt x="921" y="1303"/>
                  </a:cubicBezTo>
                  <a:cubicBezTo>
                    <a:pt x="928" y="1299"/>
                    <a:pt x="934" y="1295"/>
                    <a:pt x="940" y="1290"/>
                  </a:cubicBezTo>
                  <a:cubicBezTo>
                    <a:pt x="946" y="1284"/>
                    <a:pt x="952" y="1279"/>
                    <a:pt x="955" y="1273"/>
                  </a:cubicBezTo>
                  <a:cubicBezTo>
                    <a:pt x="957" y="1269"/>
                    <a:pt x="959" y="1266"/>
                    <a:pt x="959" y="1263"/>
                  </a:cubicBezTo>
                  <a:cubicBezTo>
                    <a:pt x="960" y="1261"/>
                    <a:pt x="960" y="1260"/>
                    <a:pt x="961" y="1258"/>
                  </a:cubicBezTo>
                  <a:cubicBezTo>
                    <a:pt x="961" y="1257"/>
                    <a:pt x="961" y="1256"/>
                    <a:pt x="961" y="1255"/>
                  </a:cubicBezTo>
                  <a:cubicBezTo>
                    <a:pt x="961" y="1254"/>
                    <a:pt x="961" y="1254"/>
                    <a:pt x="961" y="1254"/>
                  </a:cubicBezTo>
                  <a:cubicBezTo>
                    <a:pt x="961" y="1253"/>
                    <a:pt x="961" y="1253"/>
                    <a:pt x="961" y="1253"/>
                  </a:cubicBezTo>
                  <a:cubicBezTo>
                    <a:pt x="961" y="1244"/>
                    <a:pt x="961" y="1236"/>
                    <a:pt x="960" y="1229"/>
                  </a:cubicBezTo>
                  <a:cubicBezTo>
                    <a:pt x="959" y="1225"/>
                    <a:pt x="958" y="1221"/>
                    <a:pt x="957" y="1217"/>
                  </a:cubicBezTo>
                  <a:cubicBezTo>
                    <a:pt x="956" y="1214"/>
                    <a:pt x="954" y="1210"/>
                    <a:pt x="953" y="1207"/>
                  </a:cubicBezTo>
                  <a:cubicBezTo>
                    <a:pt x="951" y="1203"/>
                    <a:pt x="949" y="1199"/>
                    <a:pt x="947" y="1194"/>
                  </a:cubicBezTo>
                  <a:cubicBezTo>
                    <a:pt x="946" y="1192"/>
                    <a:pt x="945" y="1189"/>
                    <a:pt x="944" y="1186"/>
                  </a:cubicBezTo>
                  <a:cubicBezTo>
                    <a:pt x="944" y="1183"/>
                    <a:pt x="944" y="1180"/>
                    <a:pt x="944" y="1177"/>
                  </a:cubicBezTo>
                  <a:cubicBezTo>
                    <a:pt x="944" y="1177"/>
                    <a:pt x="944" y="1177"/>
                    <a:pt x="944" y="1177"/>
                  </a:cubicBezTo>
                  <a:cubicBezTo>
                    <a:pt x="945" y="1173"/>
                    <a:pt x="945" y="1173"/>
                    <a:pt x="945" y="1173"/>
                  </a:cubicBezTo>
                  <a:cubicBezTo>
                    <a:pt x="949" y="1170"/>
                    <a:pt x="949" y="1170"/>
                    <a:pt x="949" y="1170"/>
                  </a:cubicBezTo>
                  <a:cubicBezTo>
                    <a:pt x="951" y="1169"/>
                    <a:pt x="953" y="1168"/>
                    <a:pt x="955" y="1166"/>
                  </a:cubicBezTo>
                  <a:cubicBezTo>
                    <a:pt x="957" y="1165"/>
                    <a:pt x="958" y="1163"/>
                    <a:pt x="960" y="1162"/>
                  </a:cubicBezTo>
                  <a:cubicBezTo>
                    <a:pt x="964" y="1159"/>
                    <a:pt x="968" y="1156"/>
                    <a:pt x="972" y="1153"/>
                  </a:cubicBezTo>
                  <a:cubicBezTo>
                    <a:pt x="979" y="1147"/>
                    <a:pt x="986" y="1141"/>
                    <a:pt x="992" y="1134"/>
                  </a:cubicBezTo>
                  <a:cubicBezTo>
                    <a:pt x="999" y="1127"/>
                    <a:pt x="1004" y="1120"/>
                    <a:pt x="1009" y="1112"/>
                  </a:cubicBezTo>
                  <a:cubicBezTo>
                    <a:pt x="1011" y="1109"/>
                    <a:pt x="1014" y="1105"/>
                    <a:pt x="1015" y="1101"/>
                  </a:cubicBezTo>
                  <a:cubicBezTo>
                    <a:pt x="1016" y="1099"/>
                    <a:pt x="1017" y="1097"/>
                    <a:pt x="1018" y="1095"/>
                  </a:cubicBezTo>
                  <a:cubicBezTo>
                    <a:pt x="1018" y="1093"/>
                    <a:pt x="1018" y="1093"/>
                    <a:pt x="1018" y="1093"/>
                  </a:cubicBezTo>
                  <a:cubicBezTo>
                    <a:pt x="1019" y="1091"/>
                    <a:pt x="1019" y="1091"/>
                    <a:pt x="1019" y="1091"/>
                  </a:cubicBezTo>
                  <a:cubicBezTo>
                    <a:pt x="1019" y="1090"/>
                    <a:pt x="1019" y="1089"/>
                    <a:pt x="1020" y="1088"/>
                  </a:cubicBezTo>
                  <a:cubicBezTo>
                    <a:pt x="1025" y="1071"/>
                    <a:pt x="1026" y="1052"/>
                    <a:pt x="1022" y="1034"/>
                  </a:cubicBezTo>
                  <a:cubicBezTo>
                    <a:pt x="1021" y="1026"/>
                    <a:pt x="1018" y="1017"/>
                    <a:pt x="1014" y="1010"/>
                  </a:cubicBezTo>
                  <a:cubicBezTo>
                    <a:pt x="1009" y="1002"/>
                    <a:pt x="1004" y="995"/>
                    <a:pt x="997" y="991"/>
                  </a:cubicBezTo>
                  <a:cubicBezTo>
                    <a:pt x="997" y="991"/>
                    <a:pt x="997" y="991"/>
                    <a:pt x="997" y="991"/>
                  </a:cubicBezTo>
                  <a:cubicBezTo>
                    <a:pt x="986" y="983"/>
                    <a:pt x="986" y="983"/>
                    <a:pt x="986" y="983"/>
                  </a:cubicBezTo>
                  <a:cubicBezTo>
                    <a:pt x="998" y="975"/>
                    <a:pt x="998" y="975"/>
                    <a:pt x="998" y="975"/>
                  </a:cubicBezTo>
                  <a:cubicBezTo>
                    <a:pt x="999" y="974"/>
                    <a:pt x="999" y="974"/>
                    <a:pt x="999" y="974"/>
                  </a:cubicBezTo>
                  <a:cubicBezTo>
                    <a:pt x="1001" y="973"/>
                    <a:pt x="1001" y="973"/>
                    <a:pt x="1001" y="973"/>
                  </a:cubicBezTo>
                  <a:cubicBezTo>
                    <a:pt x="1002" y="972"/>
                    <a:pt x="1003" y="971"/>
                    <a:pt x="1004" y="970"/>
                  </a:cubicBezTo>
                  <a:cubicBezTo>
                    <a:pt x="1006" y="969"/>
                    <a:pt x="1008" y="967"/>
                    <a:pt x="1010" y="965"/>
                  </a:cubicBezTo>
                  <a:cubicBezTo>
                    <a:pt x="1014" y="961"/>
                    <a:pt x="1018" y="957"/>
                    <a:pt x="1021" y="953"/>
                  </a:cubicBezTo>
                  <a:cubicBezTo>
                    <a:pt x="1028" y="944"/>
                    <a:pt x="1034" y="935"/>
                    <a:pt x="1039" y="925"/>
                  </a:cubicBezTo>
                  <a:cubicBezTo>
                    <a:pt x="1043" y="915"/>
                    <a:pt x="1047" y="904"/>
                    <a:pt x="1050" y="893"/>
                  </a:cubicBezTo>
                  <a:cubicBezTo>
                    <a:pt x="1053" y="883"/>
                    <a:pt x="1056" y="871"/>
                    <a:pt x="1057" y="860"/>
                  </a:cubicBezTo>
                  <a:cubicBezTo>
                    <a:pt x="1058" y="849"/>
                    <a:pt x="1059" y="838"/>
                    <a:pt x="1059" y="826"/>
                  </a:cubicBezTo>
                  <a:cubicBezTo>
                    <a:pt x="1059" y="823"/>
                    <a:pt x="1059" y="820"/>
                    <a:pt x="1059" y="818"/>
                  </a:cubicBezTo>
                  <a:cubicBezTo>
                    <a:pt x="1059" y="809"/>
                    <a:pt x="1059" y="809"/>
                    <a:pt x="1059" y="809"/>
                  </a:cubicBezTo>
                  <a:cubicBezTo>
                    <a:pt x="1059" y="803"/>
                    <a:pt x="1058" y="797"/>
                    <a:pt x="1058" y="791"/>
                  </a:cubicBezTo>
                  <a:cubicBezTo>
                    <a:pt x="1057" y="768"/>
                    <a:pt x="1055" y="745"/>
                    <a:pt x="1051" y="722"/>
                  </a:cubicBezTo>
                  <a:cubicBezTo>
                    <a:pt x="1047" y="699"/>
                    <a:pt x="1042" y="677"/>
                    <a:pt x="1034" y="656"/>
                  </a:cubicBezTo>
                  <a:cubicBezTo>
                    <a:pt x="1030" y="646"/>
                    <a:pt x="1025" y="636"/>
                    <a:pt x="1018" y="627"/>
                  </a:cubicBezTo>
                  <a:cubicBezTo>
                    <a:pt x="1012" y="618"/>
                    <a:pt x="1005" y="611"/>
                    <a:pt x="996" y="605"/>
                  </a:cubicBezTo>
                  <a:cubicBezTo>
                    <a:pt x="988" y="599"/>
                    <a:pt x="978" y="595"/>
                    <a:pt x="968" y="593"/>
                  </a:cubicBezTo>
                  <a:cubicBezTo>
                    <a:pt x="967" y="593"/>
                    <a:pt x="966" y="592"/>
                    <a:pt x="964" y="592"/>
                  </a:cubicBezTo>
                  <a:cubicBezTo>
                    <a:pt x="962" y="592"/>
                    <a:pt x="962" y="592"/>
                    <a:pt x="962" y="592"/>
                  </a:cubicBezTo>
                  <a:cubicBezTo>
                    <a:pt x="960" y="592"/>
                    <a:pt x="960" y="592"/>
                    <a:pt x="960" y="592"/>
                  </a:cubicBezTo>
                  <a:cubicBezTo>
                    <a:pt x="957" y="591"/>
                    <a:pt x="954" y="591"/>
                    <a:pt x="952" y="591"/>
                  </a:cubicBezTo>
                  <a:cubicBezTo>
                    <a:pt x="946" y="590"/>
                    <a:pt x="940" y="590"/>
                    <a:pt x="935" y="590"/>
                  </a:cubicBezTo>
                  <a:cubicBezTo>
                    <a:pt x="923" y="589"/>
                    <a:pt x="912" y="590"/>
                    <a:pt x="902" y="592"/>
                  </a:cubicBezTo>
                  <a:cubicBezTo>
                    <a:pt x="896" y="593"/>
                    <a:pt x="891" y="594"/>
                    <a:pt x="887" y="596"/>
                  </a:cubicBezTo>
                  <a:cubicBezTo>
                    <a:pt x="885" y="597"/>
                    <a:pt x="883" y="598"/>
                    <a:pt x="881" y="600"/>
                  </a:cubicBezTo>
                  <a:cubicBezTo>
                    <a:pt x="880" y="600"/>
                    <a:pt x="879" y="601"/>
                    <a:pt x="879" y="602"/>
                  </a:cubicBezTo>
                  <a:cubicBezTo>
                    <a:pt x="878" y="602"/>
                    <a:pt x="878" y="602"/>
                    <a:pt x="878" y="603"/>
                  </a:cubicBezTo>
                  <a:cubicBezTo>
                    <a:pt x="877" y="603"/>
                    <a:pt x="877" y="603"/>
                    <a:pt x="877" y="603"/>
                  </a:cubicBezTo>
                  <a:cubicBezTo>
                    <a:pt x="877" y="603"/>
                    <a:pt x="877" y="603"/>
                    <a:pt x="877" y="603"/>
                  </a:cubicBezTo>
                  <a:cubicBezTo>
                    <a:pt x="877" y="603"/>
                    <a:pt x="877" y="603"/>
                    <a:pt x="877" y="603"/>
                  </a:cubicBezTo>
                  <a:cubicBezTo>
                    <a:pt x="877" y="603"/>
                    <a:pt x="877" y="603"/>
                    <a:pt x="877" y="603"/>
                  </a:cubicBezTo>
                  <a:cubicBezTo>
                    <a:pt x="877" y="603"/>
                    <a:pt x="877" y="603"/>
                    <a:pt x="877" y="603"/>
                  </a:cubicBezTo>
                  <a:cubicBezTo>
                    <a:pt x="866" y="627"/>
                    <a:pt x="866" y="627"/>
                    <a:pt x="866" y="627"/>
                  </a:cubicBezTo>
                  <a:cubicBezTo>
                    <a:pt x="860" y="600"/>
                    <a:pt x="860" y="600"/>
                    <a:pt x="860" y="600"/>
                  </a:cubicBezTo>
                  <a:cubicBezTo>
                    <a:pt x="859" y="597"/>
                    <a:pt x="858" y="593"/>
                    <a:pt x="857" y="589"/>
                  </a:cubicBezTo>
                  <a:cubicBezTo>
                    <a:pt x="856" y="586"/>
                    <a:pt x="855" y="582"/>
                    <a:pt x="854" y="578"/>
                  </a:cubicBezTo>
                  <a:cubicBezTo>
                    <a:pt x="851" y="571"/>
                    <a:pt x="849" y="564"/>
                    <a:pt x="846" y="557"/>
                  </a:cubicBezTo>
                  <a:cubicBezTo>
                    <a:pt x="844" y="553"/>
                    <a:pt x="843" y="550"/>
                    <a:pt x="841" y="546"/>
                  </a:cubicBezTo>
                  <a:cubicBezTo>
                    <a:pt x="840" y="545"/>
                    <a:pt x="839" y="543"/>
                    <a:pt x="839" y="541"/>
                  </a:cubicBezTo>
                  <a:cubicBezTo>
                    <a:pt x="836" y="536"/>
                    <a:pt x="836" y="536"/>
                    <a:pt x="836" y="536"/>
                  </a:cubicBezTo>
                  <a:cubicBezTo>
                    <a:pt x="832" y="529"/>
                    <a:pt x="828" y="522"/>
                    <a:pt x="824" y="516"/>
                  </a:cubicBezTo>
                  <a:cubicBezTo>
                    <a:pt x="820" y="510"/>
                    <a:pt x="815" y="503"/>
                    <a:pt x="811" y="498"/>
                  </a:cubicBezTo>
                  <a:cubicBezTo>
                    <a:pt x="806" y="493"/>
                    <a:pt x="801" y="489"/>
                    <a:pt x="795" y="486"/>
                  </a:cubicBezTo>
                  <a:cubicBezTo>
                    <a:pt x="789" y="482"/>
                    <a:pt x="782" y="480"/>
                    <a:pt x="775" y="478"/>
                  </a:cubicBezTo>
                  <a:cubicBezTo>
                    <a:pt x="768" y="475"/>
                    <a:pt x="760" y="474"/>
                    <a:pt x="753" y="472"/>
                  </a:cubicBezTo>
                  <a:cubicBezTo>
                    <a:pt x="745" y="471"/>
                    <a:pt x="737" y="469"/>
                    <a:pt x="730" y="468"/>
                  </a:cubicBezTo>
                  <a:cubicBezTo>
                    <a:pt x="722" y="467"/>
                    <a:pt x="714" y="466"/>
                    <a:pt x="707" y="466"/>
                  </a:cubicBezTo>
                  <a:cubicBezTo>
                    <a:pt x="692" y="464"/>
                    <a:pt x="677" y="465"/>
                    <a:pt x="664" y="470"/>
                  </a:cubicBezTo>
                  <a:cubicBezTo>
                    <a:pt x="658" y="473"/>
                    <a:pt x="652" y="477"/>
                    <a:pt x="646" y="482"/>
                  </a:cubicBezTo>
                  <a:cubicBezTo>
                    <a:pt x="641" y="487"/>
                    <a:pt x="636" y="493"/>
                    <a:pt x="631" y="499"/>
                  </a:cubicBezTo>
                  <a:cubicBezTo>
                    <a:pt x="622" y="512"/>
                    <a:pt x="614" y="526"/>
                    <a:pt x="607" y="541"/>
                  </a:cubicBezTo>
                  <a:cubicBezTo>
                    <a:pt x="607" y="541"/>
                    <a:pt x="607" y="541"/>
                    <a:pt x="607" y="541"/>
                  </a:cubicBezTo>
                  <a:cubicBezTo>
                    <a:pt x="607" y="541"/>
                    <a:pt x="607" y="541"/>
                    <a:pt x="607" y="541"/>
                  </a:cubicBezTo>
                  <a:cubicBezTo>
                    <a:pt x="608" y="534"/>
                    <a:pt x="608" y="528"/>
                    <a:pt x="609" y="521"/>
                  </a:cubicBezTo>
                  <a:cubicBezTo>
                    <a:pt x="609" y="515"/>
                    <a:pt x="609" y="509"/>
                    <a:pt x="608" y="503"/>
                  </a:cubicBezTo>
                  <a:cubicBezTo>
                    <a:pt x="607" y="497"/>
                    <a:pt x="606" y="491"/>
                    <a:pt x="604" y="485"/>
                  </a:cubicBezTo>
                  <a:cubicBezTo>
                    <a:pt x="602" y="480"/>
                    <a:pt x="598" y="476"/>
                    <a:pt x="595" y="473"/>
                  </a:cubicBezTo>
                  <a:cubicBezTo>
                    <a:pt x="595" y="473"/>
                    <a:pt x="595" y="473"/>
                    <a:pt x="595" y="473"/>
                  </a:cubicBezTo>
                  <a:cubicBezTo>
                    <a:pt x="590" y="468"/>
                    <a:pt x="590" y="468"/>
                    <a:pt x="590" y="468"/>
                  </a:cubicBezTo>
                  <a:cubicBezTo>
                    <a:pt x="593" y="462"/>
                    <a:pt x="593" y="462"/>
                    <a:pt x="593" y="462"/>
                  </a:cubicBezTo>
                  <a:cubicBezTo>
                    <a:pt x="594" y="461"/>
                    <a:pt x="595" y="459"/>
                    <a:pt x="596" y="458"/>
                  </a:cubicBezTo>
                  <a:cubicBezTo>
                    <a:pt x="596" y="456"/>
                    <a:pt x="597" y="455"/>
                    <a:pt x="598" y="453"/>
                  </a:cubicBezTo>
                  <a:cubicBezTo>
                    <a:pt x="599" y="450"/>
                    <a:pt x="600" y="447"/>
                    <a:pt x="602" y="444"/>
                  </a:cubicBezTo>
                  <a:cubicBezTo>
                    <a:pt x="604" y="437"/>
                    <a:pt x="606" y="431"/>
                    <a:pt x="609" y="424"/>
                  </a:cubicBezTo>
                  <a:cubicBezTo>
                    <a:pt x="613" y="411"/>
                    <a:pt x="616" y="398"/>
                    <a:pt x="619" y="384"/>
                  </a:cubicBezTo>
                  <a:cubicBezTo>
                    <a:pt x="625" y="357"/>
                    <a:pt x="627" y="330"/>
                    <a:pt x="626" y="303"/>
                  </a:cubicBezTo>
                  <a:cubicBezTo>
                    <a:pt x="626" y="296"/>
                    <a:pt x="625" y="289"/>
                    <a:pt x="624" y="282"/>
                  </a:cubicBezTo>
                  <a:cubicBezTo>
                    <a:pt x="624" y="279"/>
                    <a:pt x="623" y="275"/>
                    <a:pt x="623" y="272"/>
                  </a:cubicBezTo>
                  <a:cubicBezTo>
                    <a:pt x="622" y="270"/>
                    <a:pt x="622" y="270"/>
                    <a:pt x="622" y="270"/>
                  </a:cubicBezTo>
                  <a:cubicBezTo>
                    <a:pt x="622" y="267"/>
                    <a:pt x="622" y="267"/>
                    <a:pt x="622" y="267"/>
                  </a:cubicBezTo>
                  <a:cubicBezTo>
                    <a:pt x="622" y="265"/>
                    <a:pt x="621" y="264"/>
                    <a:pt x="621" y="262"/>
                  </a:cubicBezTo>
                  <a:cubicBezTo>
                    <a:pt x="618" y="249"/>
                    <a:pt x="614" y="236"/>
                    <a:pt x="609" y="224"/>
                  </a:cubicBezTo>
                  <a:cubicBezTo>
                    <a:pt x="599" y="199"/>
                    <a:pt x="584" y="175"/>
                    <a:pt x="568" y="153"/>
                  </a:cubicBezTo>
                  <a:cubicBezTo>
                    <a:pt x="551" y="132"/>
                    <a:pt x="532" y="112"/>
                    <a:pt x="511" y="94"/>
                  </a:cubicBezTo>
                  <a:cubicBezTo>
                    <a:pt x="490" y="76"/>
                    <a:pt x="467" y="61"/>
                    <a:pt x="443" y="49"/>
                  </a:cubicBezTo>
                  <a:cubicBezTo>
                    <a:pt x="431" y="44"/>
                    <a:pt x="418" y="39"/>
                    <a:pt x="405" y="35"/>
                  </a:cubicBezTo>
                  <a:cubicBezTo>
                    <a:pt x="399" y="33"/>
                    <a:pt x="392" y="32"/>
                    <a:pt x="386" y="30"/>
                  </a:cubicBezTo>
                  <a:cubicBezTo>
                    <a:pt x="382" y="30"/>
                    <a:pt x="379" y="29"/>
                    <a:pt x="376" y="29"/>
                  </a:cubicBezTo>
                  <a:cubicBezTo>
                    <a:pt x="374" y="29"/>
                    <a:pt x="373" y="28"/>
                    <a:pt x="371" y="28"/>
                  </a:cubicBezTo>
                  <a:cubicBezTo>
                    <a:pt x="369" y="28"/>
                    <a:pt x="369" y="28"/>
                    <a:pt x="369" y="28"/>
                  </a:cubicBezTo>
                  <a:cubicBezTo>
                    <a:pt x="366" y="28"/>
                    <a:pt x="366" y="28"/>
                    <a:pt x="366" y="28"/>
                  </a:cubicBezTo>
                  <a:cubicBezTo>
                    <a:pt x="339" y="25"/>
                    <a:pt x="312" y="27"/>
                    <a:pt x="287" y="35"/>
                  </a:cubicBezTo>
                  <a:cubicBezTo>
                    <a:pt x="275" y="39"/>
                    <a:pt x="263" y="45"/>
                    <a:pt x="253" y="52"/>
                  </a:cubicBezTo>
                  <a:cubicBezTo>
                    <a:pt x="243" y="60"/>
                    <a:pt x="234" y="69"/>
                    <a:pt x="229" y="79"/>
                  </a:cubicBezTo>
                  <a:cubicBezTo>
                    <a:pt x="224" y="90"/>
                    <a:pt x="221" y="102"/>
                    <a:pt x="223" y="113"/>
                  </a:cubicBezTo>
                  <a:cubicBezTo>
                    <a:pt x="223" y="119"/>
                    <a:pt x="225" y="125"/>
                    <a:pt x="227" y="130"/>
                  </a:cubicBezTo>
                  <a:cubicBezTo>
                    <a:pt x="228" y="133"/>
                    <a:pt x="230" y="136"/>
                    <a:pt x="231" y="138"/>
                  </a:cubicBezTo>
                  <a:cubicBezTo>
                    <a:pt x="233" y="141"/>
                    <a:pt x="234" y="144"/>
                    <a:pt x="236" y="147"/>
                  </a:cubicBezTo>
                  <a:cubicBezTo>
                    <a:pt x="250" y="171"/>
                    <a:pt x="267" y="194"/>
                    <a:pt x="281" y="220"/>
                  </a:cubicBezTo>
                  <a:cubicBezTo>
                    <a:pt x="289" y="232"/>
                    <a:pt x="295" y="245"/>
                    <a:pt x="301" y="259"/>
                  </a:cubicBezTo>
                  <a:cubicBezTo>
                    <a:pt x="307" y="272"/>
                    <a:pt x="312" y="286"/>
                    <a:pt x="316" y="300"/>
                  </a:cubicBezTo>
                  <a:cubicBezTo>
                    <a:pt x="325" y="328"/>
                    <a:pt x="330" y="357"/>
                    <a:pt x="333" y="386"/>
                  </a:cubicBezTo>
                  <a:cubicBezTo>
                    <a:pt x="334" y="393"/>
                    <a:pt x="335" y="400"/>
                    <a:pt x="336" y="407"/>
                  </a:cubicBezTo>
                  <a:cubicBezTo>
                    <a:pt x="337" y="428"/>
                    <a:pt x="337" y="428"/>
                    <a:pt x="337" y="428"/>
                  </a:cubicBezTo>
                  <a:cubicBezTo>
                    <a:pt x="341" y="471"/>
                    <a:pt x="341" y="471"/>
                    <a:pt x="341" y="471"/>
                  </a:cubicBezTo>
                  <a:cubicBezTo>
                    <a:pt x="344" y="499"/>
                    <a:pt x="346" y="527"/>
                    <a:pt x="350" y="555"/>
                  </a:cubicBezTo>
                  <a:cubicBezTo>
                    <a:pt x="352" y="568"/>
                    <a:pt x="355" y="582"/>
                    <a:pt x="359" y="595"/>
                  </a:cubicBezTo>
                  <a:cubicBezTo>
                    <a:pt x="363" y="607"/>
                    <a:pt x="368" y="619"/>
                    <a:pt x="377" y="628"/>
                  </a:cubicBezTo>
                  <a:cubicBezTo>
                    <a:pt x="383" y="634"/>
                    <a:pt x="383" y="634"/>
                    <a:pt x="383" y="634"/>
                  </a:cubicBezTo>
                  <a:cubicBezTo>
                    <a:pt x="377" y="641"/>
                    <a:pt x="377" y="641"/>
                    <a:pt x="377" y="641"/>
                  </a:cubicBezTo>
                  <a:cubicBezTo>
                    <a:pt x="377" y="641"/>
                    <a:pt x="377" y="641"/>
                    <a:pt x="377" y="641"/>
                  </a:cubicBezTo>
                  <a:cubicBezTo>
                    <a:pt x="376" y="642"/>
                    <a:pt x="376" y="642"/>
                    <a:pt x="376" y="642"/>
                  </a:cubicBezTo>
                  <a:cubicBezTo>
                    <a:pt x="376" y="643"/>
                    <a:pt x="376" y="643"/>
                    <a:pt x="376" y="643"/>
                  </a:cubicBezTo>
                  <a:cubicBezTo>
                    <a:pt x="375" y="643"/>
                    <a:pt x="374" y="644"/>
                    <a:pt x="374" y="645"/>
                  </a:cubicBezTo>
                  <a:cubicBezTo>
                    <a:pt x="373" y="646"/>
                    <a:pt x="372" y="648"/>
                    <a:pt x="371" y="649"/>
                  </a:cubicBezTo>
                  <a:cubicBezTo>
                    <a:pt x="369" y="653"/>
                    <a:pt x="367" y="656"/>
                    <a:pt x="365" y="659"/>
                  </a:cubicBezTo>
                  <a:cubicBezTo>
                    <a:pt x="362" y="666"/>
                    <a:pt x="360" y="673"/>
                    <a:pt x="358" y="681"/>
                  </a:cubicBezTo>
                  <a:cubicBezTo>
                    <a:pt x="356" y="688"/>
                    <a:pt x="355" y="696"/>
                    <a:pt x="354" y="703"/>
                  </a:cubicBezTo>
                  <a:cubicBezTo>
                    <a:pt x="354" y="711"/>
                    <a:pt x="354" y="719"/>
                    <a:pt x="355" y="727"/>
                  </a:cubicBezTo>
                  <a:cubicBezTo>
                    <a:pt x="356" y="743"/>
                    <a:pt x="358" y="759"/>
                    <a:pt x="361" y="774"/>
                  </a:cubicBezTo>
                  <a:cubicBezTo>
                    <a:pt x="363" y="782"/>
                    <a:pt x="365" y="790"/>
                    <a:pt x="367" y="797"/>
                  </a:cubicBezTo>
                  <a:cubicBezTo>
                    <a:pt x="368" y="801"/>
                    <a:pt x="370" y="804"/>
                    <a:pt x="371" y="808"/>
                  </a:cubicBezTo>
                  <a:cubicBezTo>
                    <a:pt x="373" y="811"/>
                    <a:pt x="374" y="815"/>
                    <a:pt x="376" y="817"/>
                  </a:cubicBezTo>
                  <a:cubicBezTo>
                    <a:pt x="384" y="828"/>
                    <a:pt x="384" y="828"/>
                    <a:pt x="384" y="828"/>
                  </a:cubicBezTo>
                  <a:cubicBezTo>
                    <a:pt x="371" y="832"/>
                    <a:pt x="371" y="832"/>
                    <a:pt x="371" y="832"/>
                  </a:cubicBezTo>
                  <a:cubicBezTo>
                    <a:pt x="370" y="832"/>
                    <a:pt x="369" y="832"/>
                    <a:pt x="369" y="832"/>
                  </a:cubicBezTo>
                  <a:cubicBezTo>
                    <a:pt x="366" y="833"/>
                    <a:pt x="366" y="833"/>
                    <a:pt x="366" y="833"/>
                  </a:cubicBezTo>
                  <a:cubicBezTo>
                    <a:pt x="365" y="833"/>
                    <a:pt x="363" y="834"/>
                    <a:pt x="362" y="834"/>
                  </a:cubicBezTo>
                  <a:cubicBezTo>
                    <a:pt x="359" y="835"/>
                    <a:pt x="356" y="837"/>
                    <a:pt x="353" y="838"/>
                  </a:cubicBezTo>
                  <a:cubicBezTo>
                    <a:pt x="346" y="841"/>
                    <a:pt x="346" y="841"/>
                    <a:pt x="346" y="841"/>
                  </a:cubicBezTo>
                  <a:cubicBezTo>
                    <a:pt x="342" y="836"/>
                    <a:pt x="342" y="836"/>
                    <a:pt x="342" y="836"/>
                  </a:cubicBezTo>
                  <a:cubicBezTo>
                    <a:pt x="342" y="836"/>
                    <a:pt x="342" y="836"/>
                    <a:pt x="342" y="836"/>
                  </a:cubicBezTo>
                  <a:cubicBezTo>
                    <a:pt x="341" y="834"/>
                    <a:pt x="339" y="833"/>
                    <a:pt x="338" y="831"/>
                  </a:cubicBezTo>
                  <a:cubicBezTo>
                    <a:pt x="337" y="830"/>
                    <a:pt x="335" y="828"/>
                    <a:pt x="334" y="827"/>
                  </a:cubicBezTo>
                  <a:cubicBezTo>
                    <a:pt x="331" y="824"/>
                    <a:pt x="328" y="821"/>
                    <a:pt x="326" y="818"/>
                  </a:cubicBezTo>
                  <a:cubicBezTo>
                    <a:pt x="320" y="812"/>
                    <a:pt x="314" y="807"/>
                    <a:pt x="308" y="802"/>
                  </a:cubicBezTo>
                  <a:cubicBezTo>
                    <a:pt x="296" y="791"/>
                    <a:pt x="283" y="782"/>
                    <a:pt x="269" y="774"/>
                  </a:cubicBezTo>
                  <a:cubicBezTo>
                    <a:pt x="262" y="770"/>
                    <a:pt x="255" y="766"/>
                    <a:pt x="248" y="763"/>
                  </a:cubicBezTo>
                  <a:cubicBezTo>
                    <a:pt x="244" y="762"/>
                    <a:pt x="241" y="761"/>
                    <a:pt x="237" y="760"/>
                  </a:cubicBezTo>
                  <a:cubicBezTo>
                    <a:pt x="235" y="759"/>
                    <a:pt x="233" y="759"/>
                    <a:pt x="232" y="758"/>
                  </a:cubicBezTo>
                  <a:cubicBezTo>
                    <a:pt x="229" y="757"/>
                    <a:pt x="229" y="757"/>
                    <a:pt x="229" y="757"/>
                  </a:cubicBezTo>
                  <a:cubicBezTo>
                    <a:pt x="226" y="757"/>
                    <a:pt x="226" y="757"/>
                    <a:pt x="226" y="757"/>
                  </a:cubicBezTo>
                  <a:cubicBezTo>
                    <a:pt x="210" y="753"/>
                    <a:pt x="194" y="751"/>
                    <a:pt x="179" y="751"/>
                  </a:cubicBezTo>
                  <a:cubicBezTo>
                    <a:pt x="163" y="751"/>
                    <a:pt x="148" y="754"/>
                    <a:pt x="134" y="760"/>
                  </a:cubicBezTo>
                  <a:cubicBezTo>
                    <a:pt x="120" y="766"/>
                    <a:pt x="107" y="775"/>
                    <a:pt x="96" y="786"/>
                  </a:cubicBezTo>
                  <a:cubicBezTo>
                    <a:pt x="85" y="796"/>
                    <a:pt x="75" y="809"/>
                    <a:pt x="66" y="822"/>
                  </a:cubicBezTo>
                  <a:cubicBezTo>
                    <a:pt x="57" y="835"/>
                    <a:pt x="48" y="849"/>
                    <a:pt x="41" y="863"/>
                  </a:cubicBezTo>
                  <a:cubicBezTo>
                    <a:pt x="35" y="878"/>
                    <a:pt x="29" y="893"/>
                    <a:pt x="26" y="908"/>
                  </a:cubicBezTo>
                  <a:cubicBezTo>
                    <a:pt x="22" y="923"/>
                    <a:pt x="21" y="938"/>
                    <a:pt x="24" y="953"/>
                  </a:cubicBezTo>
                  <a:cubicBezTo>
                    <a:pt x="26" y="968"/>
                    <a:pt x="32" y="982"/>
                    <a:pt x="42" y="992"/>
                  </a:cubicBezTo>
                  <a:cubicBezTo>
                    <a:pt x="45" y="994"/>
                    <a:pt x="47" y="997"/>
                    <a:pt x="50" y="999"/>
                  </a:cubicBezTo>
                  <a:cubicBezTo>
                    <a:pt x="53" y="1001"/>
                    <a:pt x="56" y="1002"/>
                    <a:pt x="59" y="1004"/>
                  </a:cubicBezTo>
                  <a:cubicBezTo>
                    <a:pt x="66" y="1008"/>
                    <a:pt x="73" y="1010"/>
                    <a:pt x="81" y="1013"/>
                  </a:cubicBezTo>
                  <a:cubicBezTo>
                    <a:pt x="96" y="1018"/>
                    <a:pt x="112" y="1021"/>
                    <a:pt x="127" y="1021"/>
                  </a:cubicBezTo>
                  <a:cubicBezTo>
                    <a:pt x="143" y="1022"/>
                    <a:pt x="158" y="1021"/>
                    <a:pt x="172" y="1016"/>
                  </a:cubicBezTo>
                  <a:cubicBezTo>
                    <a:pt x="175" y="1014"/>
                    <a:pt x="179" y="1013"/>
                    <a:pt x="182" y="1011"/>
                  </a:cubicBezTo>
                  <a:cubicBezTo>
                    <a:pt x="183" y="1011"/>
                    <a:pt x="183" y="1010"/>
                    <a:pt x="184" y="1010"/>
                  </a:cubicBezTo>
                  <a:cubicBezTo>
                    <a:pt x="187" y="1008"/>
                    <a:pt x="187" y="1008"/>
                    <a:pt x="187" y="1008"/>
                  </a:cubicBezTo>
                  <a:cubicBezTo>
                    <a:pt x="187" y="1008"/>
                    <a:pt x="188" y="1007"/>
                    <a:pt x="190" y="1006"/>
                  </a:cubicBezTo>
                  <a:cubicBezTo>
                    <a:pt x="190" y="1006"/>
                    <a:pt x="191" y="1005"/>
                    <a:pt x="192" y="1005"/>
                  </a:cubicBezTo>
                  <a:cubicBezTo>
                    <a:pt x="201" y="1000"/>
                    <a:pt x="209" y="997"/>
                    <a:pt x="218" y="995"/>
                  </a:cubicBezTo>
                  <a:cubicBezTo>
                    <a:pt x="227" y="992"/>
                    <a:pt x="236" y="991"/>
                    <a:pt x="244" y="991"/>
                  </a:cubicBezTo>
                  <a:cubicBezTo>
                    <a:pt x="249" y="991"/>
                    <a:pt x="253" y="991"/>
                    <a:pt x="258" y="991"/>
                  </a:cubicBezTo>
                  <a:cubicBezTo>
                    <a:pt x="260" y="991"/>
                    <a:pt x="262" y="991"/>
                    <a:pt x="264" y="991"/>
                  </a:cubicBezTo>
                  <a:cubicBezTo>
                    <a:pt x="266" y="992"/>
                    <a:pt x="267" y="992"/>
                    <a:pt x="268" y="992"/>
                  </a:cubicBezTo>
                  <a:cubicBezTo>
                    <a:pt x="270" y="992"/>
                    <a:pt x="270" y="992"/>
                    <a:pt x="270" y="992"/>
                  </a:cubicBezTo>
                  <a:cubicBezTo>
                    <a:pt x="272" y="993"/>
                    <a:pt x="272" y="993"/>
                    <a:pt x="272" y="993"/>
                  </a:cubicBezTo>
                  <a:cubicBezTo>
                    <a:pt x="280" y="994"/>
                    <a:pt x="280" y="994"/>
                    <a:pt x="280" y="994"/>
                  </a:cubicBezTo>
                  <a:cubicBezTo>
                    <a:pt x="279" y="1000"/>
                    <a:pt x="279" y="1000"/>
                    <a:pt x="279" y="1000"/>
                  </a:cubicBezTo>
                  <a:cubicBezTo>
                    <a:pt x="279" y="1001"/>
                    <a:pt x="279" y="1001"/>
                    <a:pt x="279" y="1001"/>
                  </a:cubicBezTo>
                  <a:cubicBezTo>
                    <a:pt x="279" y="1002"/>
                    <a:pt x="279" y="1002"/>
                    <a:pt x="279" y="1002"/>
                  </a:cubicBezTo>
                  <a:cubicBezTo>
                    <a:pt x="280" y="1004"/>
                    <a:pt x="280" y="1004"/>
                    <a:pt x="280" y="1004"/>
                  </a:cubicBezTo>
                  <a:cubicBezTo>
                    <a:pt x="280" y="1005"/>
                    <a:pt x="281" y="1006"/>
                    <a:pt x="281" y="1008"/>
                  </a:cubicBezTo>
                  <a:cubicBezTo>
                    <a:pt x="282" y="1010"/>
                    <a:pt x="283" y="1013"/>
                    <a:pt x="285" y="1016"/>
                  </a:cubicBezTo>
                  <a:cubicBezTo>
                    <a:pt x="287" y="1021"/>
                    <a:pt x="290" y="1026"/>
                    <a:pt x="294" y="1031"/>
                  </a:cubicBezTo>
                  <a:cubicBezTo>
                    <a:pt x="301" y="1040"/>
                    <a:pt x="309" y="1048"/>
                    <a:pt x="319" y="1055"/>
                  </a:cubicBezTo>
                  <a:cubicBezTo>
                    <a:pt x="329" y="1061"/>
                    <a:pt x="340" y="1065"/>
                    <a:pt x="352" y="1067"/>
                  </a:cubicBezTo>
                  <a:cubicBezTo>
                    <a:pt x="364" y="1070"/>
                    <a:pt x="376" y="1071"/>
                    <a:pt x="388" y="1070"/>
                  </a:cubicBezTo>
                  <a:lnTo>
                    <a:pt x="398" y="1079"/>
                  </a:lnTo>
                  <a:close/>
                  <a:moveTo>
                    <a:pt x="381" y="1089"/>
                  </a:moveTo>
                  <a:cubicBezTo>
                    <a:pt x="370" y="1089"/>
                    <a:pt x="359" y="1088"/>
                    <a:pt x="348" y="1086"/>
                  </a:cubicBezTo>
                  <a:cubicBezTo>
                    <a:pt x="334" y="1083"/>
                    <a:pt x="321" y="1078"/>
                    <a:pt x="309" y="1070"/>
                  </a:cubicBezTo>
                  <a:cubicBezTo>
                    <a:pt x="297" y="1063"/>
                    <a:pt x="287" y="1053"/>
                    <a:pt x="279" y="1042"/>
                  </a:cubicBezTo>
                  <a:cubicBezTo>
                    <a:pt x="274" y="1036"/>
                    <a:pt x="271" y="1030"/>
                    <a:pt x="268" y="1024"/>
                  </a:cubicBezTo>
                  <a:cubicBezTo>
                    <a:pt x="266" y="1021"/>
                    <a:pt x="265" y="1017"/>
                    <a:pt x="264" y="1014"/>
                  </a:cubicBezTo>
                  <a:cubicBezTo>
                    <a:pt x="263" y="1012"/>
                    <a:pt x="262" y="1011"/>
                    <a:pt x="262" y="1009"/>
                  </a:cubicBezTo>
                  <a:cubicBezTo>
                    <a:pt x="262" y="1008"/>
                    <a:pt x="261" y="1007"/>
                    <a:pt x="261" y="1006"/>
                  </a:cubicBezTo>
                  <a:cubicBezTo>
                    <a:pt x="261" y="1005"/>
                    <a:pt x="261" y="1005"/>
                    <a:pt x="261" y="1005"/>
                  </a:cubicBezTo>
                  <a:cubicBezTo>
                    <a:pt x="261" y="1005"/>
                    <a:pt x="261" y="1004"/>
                    <a:pt x="260" y="1004"/>
                  </a:cubicBezTo>
                  <a:cubicBezTo>
                    <a:pt x="260" y="1004"/>
                    <a:pt x="260" y="1004"/>
                    <a:pt x="260" y="1004"/>
                  </a:cubicBezTo>
                  <a:cubicBezTo>
                    <a:pt x="268" y="1011"/>
                    <a:pt x="268" y="1011"/>
                    <a:pt x="268" y="1011"/>
                  </a:cubicBezTo>
                  <a:cubicBezTo>
                    <a:pt x="267" y="1011"/>
                    <a:pt x="267" y="1011"/>
                    <a:pt x="267" y="1011"/>
                  </a:cubicBezTo>
                  <a:cubicBezTo>
                    <a:pt x="265" y="1010"/>
                    <a:pt x="265" y="1010"/>
                    <a:pt x="265" y="1010"/>
                  </a:cubicBezTo>
                  <a:cubicBezTo>
                    <a:pt x="264" y="1010"/>
                    <a:pt x="263" y="1010"/>
                    <a:pt x="262" y="1010"/>
                  </a:cubicBezTo>
                  <a:cubicBezTo>
                    <a:pt x="261" y="1010"/>
                    <a:pt x="259" y="1010"/>
                    <a:pt x="257" y="1010"/>
                  </a:cubicBezTo>
                  <a:cubicBezTo>
                    <a:pt x="253" y="1010"/>
                    <a:pt x="249" y="1010"/>
                    <a:pt x="245" y="1010"/>
                  </a:cubicBezTo>
                  <a:cubicBezTo>
                    <a:pt x="238" y="1010"/>
                    <a:pt x="230" y="1011"/>
                    <a:pt x="223" y="1013"/>
                  </a:cubicBezTo>
                  <a:cubicBezTo>
                    <a:pt x="216" y="1015"/>
                    <a:pt x="209" y="1018"/>
                    <a:pt x="202" y="1022"/>
                  </a:cubicBezTo>
                  <a:cubicBezTo>
                    <a:pt x="201" y="1022"/>
                    <a:pt x="201" y="1023"/>
                    <a:pt x="200" y="1023"/>
                  </a:cubicBezTo>
                  <a:cubicBezTo>
                    <a:pt x="199" y="1024"/>
                    <a:pt x="198" y="1024"/>
                    <a:pt x="197" y="1025"/>
                  </a:cubicBezTo>
                  <a:cubicBezTo>
                    <a:pt x="195" y="1027"/>
                    <a:pt x="195" y="1027"/>
                    <a:pt x="195" y="1027"/>
                  </a:cubicBezTo>
                  <a:cubicBezTo>
                    <a:pt x="194" y="1027"/>
                    <a:pt x="193" y="1028"/>
                    <a:pt x="192" y="1028"/>
                  </a:cubicBezTo>
                  <a:cubicBezTo>
                    <a:pt x="188" y="1031"/>
                    <a:pt x="183" y="1033"/>
                    <a:pt x="179" y="1034"/>
                  </a:cubicBezTo>
                  <a:cubicBezTo>
                    <a:pt x="170" y="1038"/>
                    <a:pt x="162" y="1040"/>
                    <a:pt x="153" y="1041"/>
                  </a:cubicBezTo>
                  <a:cubicBezTo>
                    <a:pt x="144" y="1042"/>
                    <a:pt x="135" y="1042"/>
                    <a:pt x="126" y="1042"/>
                  </a:cubicBezTo>
                  <a:cubicBezTo>
                    <a:pt x="109" y="1041"/>
                    <a:pt x="91" y="1038"/>
                    <a:pt x="75" y="1033"/>
                  </a:cubicBezTo>
                  <a:cubicBezTo>
                    <a:pt x="66" y="1030"/>
                    <a:pt x="58" y="1027"/>
                    <a:pt x="50" y="1023"/>
                  </a:cubicBezTo>
                  <a:cubicBezTo>
                    <a:pt x="46" y="1021"/>
                    <a:pt x="42" y="1018"/>
                    <a:pt x="38" y="1016"/>
                  </a:cubicBezTo>
                  <a:cubicBezTo>
                    <a:pt x="34" y="1013"/>
                    <a:pt x="31" y="1010"/>
                    <a:pt x="27" y="1006"/>
                  </a:cubicBezTo>
                  <a:cubicBezTo>
                    <a:pt x="21" y="999"/>
                    <a:pt x="15" y="991"/>
                    <a:pt x="11" y="983"/>
                  </a:cubicBezTo>
                  <a:cubicBezTo>
                    <a:pt x="7" y="975"/>
                    <a:pt x="5" y="966"/>
                    <a:pt x="3" y="957"/>
                  </a:cubicBezTo>
                  <a:cubicBezTo>
                    <a:pt x="0" y="939"/>
                    <a:pt x="2" y="920"/>
                    <a:pt x="5" y="903"/>
                  </a:cubicBezTo>
                  <a:cubicBezTo>
                    <a:pt x="9" y="886"/>
                    <a:pt x="15" y="870"/>
                    <a:pt x="23" y="854"/>
                  </a:cubicBezTo>
                  <a:cubicBezTo>
                    <a:pt x="30" y="839"/>
                    <a:pt x="39" y="824"/>
                    <a:pt x="49" y="810"/>
                  </a:cubicBezTo>
                  <a:cubicBezTo>
                    <a:pt x="58" y="796"/>
                    <a:pt x="69" y="782"/>
                    <a:pt x="82" y="770"/>
                  </a:cubicBezTo>
                  <a:cubicBezTo>
                    <a:pt x="95" y="759"/>
                    <a:pt x="110" y="748"/>
                    <a:pt x="126" y="741"/>
                  </a:cubicBezTo>
                  <a:cubicBezTo>
                    <a:pt x="143" y="734"/>
                    <a:pt x="161" y="731"/>
                    <a:pt x="179" y="731"/>
                  </a:cubicBezTo>
                  <a:cubicBezTo>
                    <a:pt x="196" y="731"/>
                    <a:pt x="214" y="733"/>
                    <a:pt x="230" y="737"/>
                  </a:cubicBezTo>
                  <a:cubicBezTo>
                    <a:pt x="233" y="738"/>
                    <a:pt x="233" y="738"/>
                    <a:pt x="233" y="738"/>
                  </a:cubicBezTo>
                  <a:cubicBezTo>
                    <a:pt x="236" y="739"/>
                    <a:pt x="236" y="739"/>
                    <a:pt x="236" y="739"/>
                  </a:cubicBezTo>
                  <a:cubicBezTo>
                    <a:pt x="239" y="739"/>
                    <a:pt x="241" y="740"/>
                    <a:pt x="243" y="741"/>
                  </a:cubicBezTo>
                  <a:cubicBezTo>
                    <a:pt x="247" y="742"/>
                    <a:pt x="251" y="743"/>
                    <a:pt x="255" y="745"/>
                  </a:cubicBezTo>
                  <a:cubicBezTo>
                    <a:pt x="264" y="748"/>
                    <a:pt x="271" y="752"/>
                    <a:pt x="279" y="757"/>
                  </a:cubicBezTo>
                  <a:cubicBezTo>
                    <a:pt x="294" y="766"/>
                    <a:pt x="308" y="776"/>
                    <a:pt x="321" y="787"/>
                  </a:cubicBezTo>
                  <a:cubicBezTo>
                    <a:pt x="327" y="793"/>
                    <a:pt x="333" y="799"/>
                    <a:pt x="339" y="805"/>
                  </a:cubicBezTo>
                  <a:cubicBezTo>
                    <a:pt x="342" y="808"/>
                    <a:pt x="345" y="811"/>
                    <a:pt x="348" y="814"/>
                  </a:cubicBezTo>
                  <a:cubicBezTo>
                    <a:pt x="349" y="816"/>
                    <a:pt x="351" y="817"/>
                    <a:pt x="352" y="819"/>
                  </a:cubicBezTo>
                  <a:cubicBezTo>
                    <a:pt x="354" y="820"/>
                    <a:pt x="355" y="822"/>
                    <a:pt x="356" y="824"/>
                  </a:cubicBezTo>
                  <a:cubicBezTo>
                    <a:pt x="356" y="824"/>
                    <a:pt x="356" y="824"/>
                    <a:pt x="356" y="824"/>
                  </a:cubicBezTo>
                  <a:cubicBezTo>
                    <a:pt x="345" y="821"/>
                    <a:pt x="345" y="821"/>
                    <a:pt x="345" y="821"/>
                  </a:cubicBezTo>
                  <a:cubicBezTo>
                    <a:pt x="348" y="820"/>
                    <a:pt x="352" y="818"/>
                    <a:pt x="355" y="817"/>
                  </a:cubicBezTo>
                  <a:cubicBezTo>
                    <a:pt x="357" y="816"/>
                    <a:pt x="359" y="816"/>
                    <a:pt x="361" y="815"/>
                  </a:cubicBezTo>
                  <a:cubicBezTo>
                    <a:pt x="363" y="814"/>
                    <a:pt x="363" y="814"/>
                    <a:pt x="363" y="814"/>
                  </a:cubicBezTo>
                  <a:cubicBezTo>
                    <a:pt x="364" y="814"/>
                    <a:pt x="365" y="814"/>
                    <a:pt x="366" y="813"/>
                  </a:cubicBezTo>
                  <a:cubicBezTo>
                    <a:pt x="361" y="828"/>
                    <a:pt x="361" y="828"/>
                    <a:pt x="361" y="828"/>
                  </a:cubicBezTo>
                  <a:cubicBezTo>
                    <a:pt x="358" y="824"/>
                    <a:pt x="356" y="820"/>
                    <a:pt x="354" y="815"/>
                  </a:cubicBezTo>
                  <a:cubicBezTo>
                    <a:pt x="352" y="811"/>
                    <a:pt x="351" y="807"/>
                    <a:pt x="349" y="803"/>
                  </a:cubicBezTo>
                  <a:cubicBezTo>
                    <a:pt x="347" y="795"/>
                    <a:pt x="344" y="787"/>
                    <a:pt x="343" y="778"/>
                  </a:cubicBezTo>
                  <a:cubicBezTo>
                    <a:pt x="339" y="762"/>
                    <a:pt x="337" y="745"/>
                    <a:pt x="336" y="728"/>
                  </a:cubicBezTo>
                  <a:cubicBezTo>
                    <a:pt x="336" y="724"/>
                    <a:pt x="335" y="720"/>
                    <a:pt x="335" y="715"/>
                  </a:cubicBezTo>
                  <a:cubicBezTo>
                    <a:pt x="335" y="713"/>
                    <a:pt x="335" y="711"/>
                    <a:pt x="335" y="709"/>
                  </a:cubicBezTo>
                  <a:cubicBezTo>
                    <a:pt x="335" y="707"/>
                    <a:pt x="335" y="705"/>
                    <a:pt x="336" y="702"/>
                  </a:cubicBezTo>
                  <a:cubicBezTo>
                    <a:pt x="336" y="694"/>
                    <a:pt x="337" y="685"/>
                    <a:pt x="340" y="676"/>
                  </a:cubicBezTo>
                  <a:cubicBezTo>
                    <a:pt x="342" y="668"/>
                    <a:pt x="345" y="659"/>
                    <a:pt x="349" y="651"/>
                  </a:cubicBezTo>
                  <a:cubicBezTo>
                    <a:pt x="351" y="647"/>
                    <a:pt x="353" y="643"/>
                    <a:pt x="355" y="640"/>
                  </a:cubicBezTo>
                  <a:cubicBezTo>
                    <a:pt x="356" y="638"/>
                    <a:pt x="357" y="636"/>
                    <a:pt x="359" y="634"/>
                  </a:cubicBezTo>
                  <a:cubicBezTo>
                    <a:pt x="359" y="633"/>
                    <a:pt x="360" y="632"/>
                    <a:pt x="361" y="631"/>
                  </a:cubicBezTo>
                  <a:cubicBezTo>
                    <a:pt x="362" y="630"/>
                    <a:pt x="362" y="630"/>
                    <a:pt x="362" y="630"/>
                  </a:cubicBezTo>
                  <a:cubicBezTo>
                    <a:pt x="362" y="629"/>
                    <a:pt x="363" y="629"/>
                    <a:pt x="363" y="628"/>
                  </a:cubicBezTo>
                  <a:cubicBezTo>
                    <a:pt x="363" y="628"/>
                    <a:pt x="363" y="628"/>
                    <a:pt x="363" y="628"/>
                  </a:cubicBezTo>
                  <a:cubicBezTo>
                    <a:pt x="363" y="641"/>
                    <a:pt x="363" y="641"/>
                    <a:pt x="363" y="641"/>
                  </a:cubicBezTo>
                  <a:cubicBezTo>
                    <a:pt x="358" y="635"/>
                    <a:pt x="353" y="629"/>
                    <a:pt x="349" y="622"/>
                  </a:cubicBezTo>
                  <a:cubicBezTo>
                    <a:pt x="345" y="615"/>
                    <a:pt x="342" y="608"/>
                    <a:pt x="340" y="601"/>
                  </a:cubicBezTo>
                  <a:cubicBezTo>
                    <a:pt x="335" y="586"/>
                    <a:pt x="332" y="572"/>
                    <a:pt x="330" y="558"/>
                  </a:cubicBezTo>
                  <a:cubicBezTo>
                    <a:pt x="325" y="529"/>
                    <a:pt x="322" y="501"/>
                    <a:pt x="319" y="473"/>
                  </a:cubicBezTo>
                  <a:cubicBezTo>
                    <a:pt x="315" y="430"/>
                    <a:pt x="315" y="430"/>
                    <a:pt x="315" y="430"/>
                  </a:cubicBezTo>
                  <a:cubicBezTo>
                    <a:pt x="312" y="409"/>
                    <a:pt x="312" y="409"/>
                    <a:pt x="312" y="409"/>
                  </a:cubicBezTo>
                  <a:cubicBezTo>
                    <a:pt x="312" y="402"/>
                    <a:pt x="311" y="395"/>
                    <a:pt x="310" y="388"/>
                  </a:cubicBezTo>
                  <a:cubicBezTo>
                    <a:pt x="307" y="361"/>
                    <a:pt x="301" y="334"/>
                    <a:pt x="293" y="307"/>
                  </a:cubicBezTo>
                  <a:cubicBezTo>
                    <a:pt x="285" y="281"/>
                    <a:pt x="273" y="256"/>
                    <a:pt x="259" y="232"/>
                  </a:cubicBezTo>
                  <a:cubicBezTo>
                    <a:pt x="253" y="220"/>
                    <a:pt x="245" y="209"/>
                    <a:pt x="237" y="197"/>
                  </a:cubicBezTo>
                  <a:cubicBezTo>
                    <a:pt x="229" y="185"/>
                    <a:pt x="222" y="173"/>
                    <a:pt x="214" y="160"/>
                  </a:cubicBezTo>
                  <a:cubicBezTo>
                    <a:pt x="212" y="157"/>
                    <a:pt x="210" y="154"/>
                    <a:pt x="209" y="151"/>
                  </a:cubicBezTo>
                  <a:cubicBezTo>
                    <a:pt x="207" y="148"/>
                    <a:pt x="205" y="144"/>
                    <a:pt x="203" y="140"/>
                  </a:cubicBezTo>
                  <a:cubicBezTo>
                    <a:pt x="200" y="133"/>
                    <a:pt x="198" y="124"/>
                    <a:pt x="197" y="116"/>
                  </a:cubicBezTo>
                  <a:cubicBezTo>
                    <a:pt x="196" y="108"/>
                    <a:pt x="196" y="99"/>
                    <a:pt x="197" y="91"/>
                  </a:cubicBezTo>
                  <a:cubicBezTo>
                    <a:pt x="199" y="83"/>
                    <a:pt x="202" y="75"/>
                    <a:pt x="206" y="67"/>
                  </a:cubicBezTo>
                  <a:cubicBezTo>
                    <a:pt x="213" y="53"/>
                    <a:pt x="224" y="40"/>
                    <a:pt x="237" y="31"/>
                  </a:cubicBezTo>
                  <a:cubicBezTo>
                    <a:pt x="250" y="22"/>
                    <a:pt x="264" y="15"/>
                    <a:pt x="279" y="10"/>
                  </a:cubicBezTo>
                  <a:cubicBezTo>
                    <a:pt x="293" y="5"/>
                    <a:pt x="308" y="2"/>
                    <a:pt x="323" y="1"/>
                  </a:cubicBezTo>
                  <a:cubicBezTo>
                    <a:pt x="338" y="0"/>
                    <a:pt x="353" y="0"/>
                    <a:pt x="368" y="1"/>
                  </a:cubicBezTo>
                  <a:cubicBezTo>
                    <a:pt x="371" y="1"/>
                    <a:pt x="371" y="1"/>
                    <a:pt x="371" y="1"/>
                  </a:cubicBezTo>
                  <a:cubicBezTo>
                    <a:pt x="374" y="2"/>
                    <a:pt x="374" y="2"/>
                    <a:pt x="374" y="2"/>
                  </a:cubicBezTo>
                  <a:cubicBezTo>
                    <a:pt x="376" y="2"/>
                    <a:pt x="378" y="2"/>
                    <a:pt x="379" y="2"/>
                  </a:cubicBezTo>
                  <a:cubicBezTo>
                    <a:pt x="383" y="3"/>
                    <a:pt x="387" y="3"/>
                    <a:pt x="391" y="4"/>
                  </a:cubicBezTo>
                  <a:cubicBezTo>
                    <a:pt x="398" y="5"/>
                    <a:pt x="405" y="7"/>
                    <a:pt x="413" y="9"/>
                  </a:cubicBezTo>
                  <a:cubicBezTo>
                    <a:pt x="427" y="14"/>
                    <a:pt x="441" y="19"/>
                    <a:pt x="454" y="25"/>
                  </a:cubicBezTo>
                  <a:cubicBezTo>
                    <a:pt x="481" y="38"/>
                    <a:pt x="506" y="55"/>
                    <a:pt x="528" y="74"/>
                  </a:cubicBezTo>
                  <a:cubicBezTo>
                    <a:pt x="550" y="93"/>
                    <a:pt x="571" y="114"/>
                    <a:pt x="588" y="138"/>
                  </a:cubicBezTo>
                  <a:cubicBezTo>
                    <a:pt x="606" y="161"/>
                    <a:pt x="621" y="187"/>
                    <a:pt x="632" y="215"/>
                  </a:cubicBezTo>
                  <a:cubicBezTo>
                    <a:pt x="637" y="228"/>
                    <a:pt x="642" y="243"/>
                    <a:pt x="645" y="257"/>
                  </a:cubicBezTo>
                  <a:cubicBezTo>
                    <a:pt x="645" y="260"/>
                    <a:pt x="645" y="260"/>
                    <a:pt x="645" y="260"/>
                  </a:cubicBezTo>
                  <a:cubicBezTo>
                    <a:pt x="646" y="263"/>
                    <a:pt x="646" y="263"/>
                    <a:pt x="646" y="263"/>
                  </a:cubicBezTo>
                  <a:cubicBezTo>
                    <a:pt x="646" y="266"/>
                    <a:pt x="646" y="266"/>
                    <a:pt x="646" y="266"/>
                  </a:cubicBezTo>
                  <a:cubicBezTo>
                    <a:pt x="646" y="269"/>
                    <a:pt x="646" y="269"/>
                    <a:pt x="646" y="269"/>
                  </a:cubicBezTo>
                  <a:cubicBezTo>
                    <a:pt x="647" y="272"/>
                    <a:pt x="647" y="276"/>
                    <a:pt x="648" y="280"/>
                  </a:cubicBezTo>
                  <a:cubicBezTo>
                    <a:pt x="648" y="287"/>
                    <a:pt x="649" y="294"/>
                    <a:pt x="649" y="302"/>
                  </a:cubicBezTo>
                  <a:cubicBezTo>
                    <a:pt x="650" y="331"/>
                    <a:pt x="646" y="360"/>
                    <a:pt x="640" y="389"/>
                  </a:cubicBezTo>
                  <a:cubicBezTo>
                    <a:pt x="637" y="403"/>
                    <a:pt x="632" y="417"/>
                    <a:pt x="628" y="431"/>
                  </a:cubicBezTo>
                  <a:cubicBezTo>
                    <a:pt x="625" y="438"/>
                    <a:pt x="622" y="444"/>
                    <a:pt x="619" y="451"/>
                  </a:cubicBezTo>
                  <a:cubicBezTo>
                    <a:pt x="618" y="455"/>
                    <a:pt x="617" y="458"/>
                    <a:pt x="615" y="461"/>
                  </a:cubicBezTo>
                  <a:cubicBezTo>
                    <a:pt x="614" y="463"/>
                    <a:pt x="613" y="465"/>
                    <a:pt x="613" y="466"/>
                  </a:cubicBezTo>
                  <a:cubicBezTo>
                    <a:pt x="612" y="468"/>
                    <a:pt x="611" y="469"/>
                    <a:pt x="610" y="471"/>
                  </a:cubicBezTo>
                  <a:cubicBezTo>
                    <a:pt x="608" y="460"/>
                    <a:pt x="608" y="460"/>
                    <a:pt x="608" y="460"/>
                  </a:cubicBezTo>
                  <a:cubicBezTo>
                    <a:pt x="609" y="460"/>
                    <a:pt x="609" y="460"/>
                    <a:pt x="609" y="460"/>
                  </a:cubicBezTo>
                  <a:cubicBezTo>
                    <a:pt x="614" y="467"/>
                    <a:pt x="616" y="475"/>
                    <a:pt x="617" y="482"/>
                  </a:cubicBezTo>
                  <a:cubicBezTo>
                    <a:pt x="618" y="489"/>
                    <a:pt x="618" y="496"/>
                    <a:pt x="617" y="503"/>
                  </a:cubicBezTo>
                  <a:cubicBezTo>
                    <a:pt x="617" y="509"/>
                    <a:pt x="615" y="516"/>
                    <a:pt x="613" y="522"/>
                  </a:cubicBezTo>
                  <a:cubicBezTo>
                    <a:pt x="612" y="528"/>
                    <a:pt x="609" y="535"/>
                    <a:pt x="607" y="541"/>
                  </a:cubicBezTo>
                  <a:cubicBezTo>
                    <a:pt x="607" y="541"/>
                    <a:pt x="607" y="541"/>
                    <a:pt x="607" y="541"/>
                  </a:cubicBezTo>
                  <a:cubicBezTo>
                    <a:pt x="607" y="541"/>
                    <a:pt x="607" y="541"/>
                    <a:pt x="607" y="541"/>
                  </a:cubicBezTo>
                  <a:cubicBezTo>
                    <a:pt x="611" y="525"/>
                    <a:pt x="616" y="509"/>
                    <a:pt x="623" y="494"/>
                  </a:cubicBezTo>
                  <a:cubicBezTo>
                    <a:pt x="627" y="487"/>
                    <a:pt x="631" y="480"/>
                    <a:pt x="636" y="473"/>
                  </a:cubicBezTo>
                  <a:cubicBezTo>
                    <a:pt x="642" y="467"/>
                    <a:pt x="649" y="460"/>
                    <a:pt x="657" y="456"/>
                  </a:cubicBezTo>
                  <a:cubicBezTo>
                    <a:pt x="664" y="451"/>
                    <a:pt x="673" y="448"/>
                    <a:pt x="682" y="447"/>
                  </a:cubicBezTo>
                  <a:cubicBezTo>
                    <a:pt x="690" y="445"/>
                    <a:pt x="699" y="445"/>
                    <a:pt x="708" y="445"/>
                  </a:cubicBezTo>
                  <a:cubicBezTo>
                    <a:pt x="716" y="445"/>
                    <a:pt x="724" y="446"/>
                    <a:pt x="732" y="446"/>
                  </a:cubicBezTo>
                  <a:cubicBezTo>
                    <a:pt x="741" y="447"/>
                    <a:pt x="749" y="449"/>
                    <a:pt x="757" y="450"/>
                  </a:cubicBezTo>
                  <a:cubicBezTo>
                    <a:pt x="765" y="452"/>
                    <a:pt x="773" y="454"/>
                    <a:pt x="781" y="456"/>
                  </a:cubicBezTo>
                  <a:cubicBezTo>
                    <a:pt x="790" y="458"/>
                    <a:pt x="798" y="462"/>
                    <a:pt x="806" y="466"/>
                  </a:cubicBezTo>
                  <a:cubicBezTo>
                    <a:pt x="810" y="468"/>
                    <a:pt x="814" y="471"/>
                    <a:pt x="817" y="474"/>
                  </a:cubicBezTo>
                  <a:cubicBezTo>
                    <a:pt x="821" y="477"/>
                    <a:pt x="824" y="480"/>
                    <a:pt x="827" y="483"/>
                  </a:cubicBezTo>
                  <a:cubicBezTo>
                    <a:pt x="833" y="490"/>
                    <a:pt x="838" y="497"/>
                    <a:pt x="843" y="504"/>
                  </a:cubicBezTo>
                  <a:cubicBezTo>
                    <a:pt x="847" y="512"/>
                    <a:pt x="851" y="519"/>
                    <a:pt x="855" y="526"/>
                  </a:cubicBezTo>
                  <a:cubicBezTo>
                    <a:pt x="856" y="528"/>
                    <a:pt x="856" y="528"/>
                    <a:pt x="856" y="528"/>
                  </a:cubicBezTo>
                  <a:cubicBezTo>
                    <a:pt x="858" y="531"/>
                    <a:pt x="858" y="531"/>
                    <a:pt x="858" y="531"/>
                  </a:cubicBezTo>
                  <a:cubicBezTo>
                    <a:pt x="858" y="533"/>
                    <a:pt x="859" y="535"/>
                    <a:pt x="860" y="537"/>
                  </a:cubicBezTo>
                  <a:cubicBezTo>
                    <a:pt x="862" y="541"/>
                    <a:pt x="864" y="545"/>
                    <a:pt x="865" y="549"/>
                  </a:cubicBezTo>
                  <a:cubicBezTo>
                    <a:pt x="868" y="557"/>
                    <a:pt x="871" y="565"/>
                    <a:pt x="873" y="573"/>
                  </a:cubicBezTo>
                  <a:cubicBezTo>
                    <a:pt x="874" y="577"/>
                    <a:pt x="875" y="581"/>
                    <a:pt x="876" y="585"/>
                  </a:cubicBezTo>
                  <a:cubicBezTo>
                    <a:pt x="877" y="589"/>
                    <a:pt x="877" y="593"/>
                    <a:pt x="878" y="597"/>
                  </a:cubicBezTo>
                  <a:cubicBezTo>
                    <a:pt x="861" y="595"/>
                    <a:pt x="861" y="595"/>
                    <a:pt x="861" y="595"/>
                  </a:cubicBezTo>
                  <a:cubicBezTo>
                    <a:pt x="861" y="595"/>
                    <a:pt x="861" y="595"/>
                    <a:pt x="861" y="595"/>
                  </a:cubicBezTo>
                  <a:cubicBezTo>
                    <a:pt x="861" y="594"/>
                    <a:pt x="861" y="594"/>
                    <a:pt x="861" y="594"/>
                  </a:cubicBezTo>
                  <a:cubicBezTo>
                    <a:pt x="861" y="594"/>
                    <a:pt x="861" y="594"/>
                    <a:pt x="861" y="594"/>
                  </a:cubicBezTo>
                  <a:cubicBezTo>
                    <a:pt x="861" y="593"/>
                    <a:pt x="861" y="593"/>
                    <a:pt x="861" y="593"/>
                  </a:cubicBezTo>
                  <a:cubicBezTo>
                    <a:pt x="862" y="592"/>
                    <a:pt x="862" y="592"/>
                    <a:pt x="862" y="592"/>
                  </a:cubicBezTo>
                  <a:cubicBezTo>
                    <a:pt x="862" y="592"/>
                    <a:pt x="863" y="591"/>
                    <a:pt x="863" y="591"/>
                  </a:cubicBezTo>
                  <a:cubicBezTo>
                    <a:pt x="864" y="590"/>
                    <a:pt x="864" y="589"/>
                    <a:pt x="865" y="589"/>
                  </a:cubicBezTo>
                  <a:cubicBezTo>
                    <a:pt x="866" y="587"/>
                    <a:pt x="868" y="586"/>
                    <a:pt x="869" y="585"/>
                  </a:cubicBezTo>
                  <a:cubicBezTo>
                    <a:pt x="872" y="582"/>
                    <a:pt x="875" y="580"/>
                    <a:pt x="878" y="579"/>
                  </a:cubicBezTo>
                  <a:cubicBezTo>
                    <a:pt x="885" y="576"/>
                    <a:pt x="891" y="574"/>
                    <a:pt x="897" y="572"/>
                  </a:cubicBezTo>
                  <a:cubicBezTo>
                    <a:pt x="910" y="569"/>
                    <a:pt x="923" y="568"/>
                    <a:pt x="935" y="568"/>
                  </a:cubicBezTo>
                  <a:cubicBezTo>
                    <a:pt x="941" y="568"/>
                    <a:pt x="947" y="569"/>
                    <a:pt x="953" y="569"/>
                  </a:cubicBezTo>
                  <a:cubicBezTo>
                    <a:pt x="956" y="569"/>
                    <a:pt x="960" y="570"/>
                    <a:pt x="963" y="570"/>
                  </a:cubicBezTo>
                  <a:cubicBezTo>
                    <a:pt x="965" y="570"/>
                    <a:pt x="965" y="570"/>
                    <a:pt x="965" y="570"/>
                  </a:cubicBezTo>
                  <a:cubicBezTo>
                    <a:pt x="967" y="570"/>
                    <a:pt x="967" y="570"/>
                    <a:pt x="967" y="570"/>
                  </a:cubicBezTo>
                  <a:cubicBezTo>
                    <a:pt x="969" y="571"/>
                    <a:pt x="971" y="571"/>
                    <a:pt x="972" y="571"/>
                  </a:cubicBezTo>
                  <a:cubicBezTo>
                    <a:pt x="979" y="572"/>
                    <a:pt x="985" y="574"/>
                    <a:pt x="991" y="577"/>
                  </a:cubicBezTo>
                  <a:cubicBezTo>
                    <a:pt x="998" y="579"/>
                    <a:pt x="1004" y="582"/>
                    <a:pt x="1009" y="586"/>
                  </a:cubicBezTo>
                  <a:cubicBezTo>
                    <a:pt x="1020" y="593"/>
                    <a:pt x="1030" y="603"/>
                    <a:pt x="1037" y="613"/>
                  </a:cubicBezTo>
                  <a:cubicBezTo>
                    <a:pt x="1045" y="624"/>
                    <a:pt x="1051" y="635"/>
                    <a:pt x="1056" y="647"/>
                  </a:cubicBezTo>
                  <a:cubicBezTo>
                    <a:pt x="1066" y="670"/>
                    <a:pt x="1071" y="694"/>
                    <a:pt x="1075" y="718"/>
                  </a:cubicBezTo>
                  <a:cubicBezTo>
                    <a:pt x="1079" y="742"/>
                    <a:pt x="1081" y="766"/>
                    <a:pt x="1082" y="790"/>
                  </a:cubicBezTo>
                  <a:cubicBezTo>
                    <a:pt x="1082" y="796"/>
                    <a:pt x="1083" y="802"/>
                    <a:pt x="1083" y="808"/>
                  </a:cubicBezTo>
                  <a:cubicBezTo>
                    <a:pt x="1083" y="817"/>
                    <a:pt x="1083" y="817"/>
                    <a:pt x="1083" y="817"/>
                  </a:cubicBezTo>
                  <a:cubicBezTo>
                    <a:pt x="1083" y="820"/>
                    <a:pt x="1083" y="823"/>
                    <a:pt x="1083" y="826"/>
                  </a:cubicBezTo>
                  <a:cubicBezTo>
                    <a:pt x="1083" y="839"/>
                    <a:pt x="1082" y="851"/>
                    <a:pt x="1080" y="863"/>
                  </a:cubicBezTo>
                  <a:cubicBezTo>
                    <a:pt x="1078" y="876"/>
                    <a:pt x="1076" y="888"/>
                    <a:pt x="1072" y="900"/>
                  </a:cubicBezTo>
                  <a:cubicBezTo>
                    <a:pt x="1068" y="912"/>
                    <a:pt x="1064" y="923"/>
                    <a:pt x="1058" y="934"/>
                  </a:cubicBezTo>
                  <a:cubicBezTo>
                    <a:pt x="1052" y="946"/>
                    <a:pt x="1045" y="956"/>
                    <a:pt x="1037" y="966"/>
                  </a:cubicBezTo>
                  <a:cubicBezTo>
                    <a:pt x="1032" y="971"/>
                    <a:pt x="1028" y="975"/>
                    <a:pt x="1023" y="979"/>
                  </a:cubicBezTo>
                  <a:cubicBezTo>
                    <a:pt x="1021" y="981"/>
                    <a:pt x="1018" y="983"/>
                    <a:pt x="1016" y="985"/>
                  </a:cubicBezTo>
                  <a:cubicBezTo>
                    <a:pt x="1014" y="986"/>
                    <a:pt x="1013" y="987"/>
                    <a:pt x="1012" y="988"/>
                  </a:cubicBezTo>
                  <a:cubicBezTo>
                    <a:pt x="1011" y="989"/>
                    <a:pt x="1010" y="989"/>
                    <a:pt x="1009" y="990"/>
                  </a:cubicBezTo>
                  <a:cubicBezTo>
                    <a:pt x="1008" y="990"/>
                    <a:pt x="1008" y="990"/>
                    <a:pt x="1008" y="990"/>
                  </a:cubicBezTo>
                  <a:cubicBezTo>
                    <a:pt x="1007" y="991"/>
                    <a:pt x="1007" y="991"/>
                    <a:pt x="1007" y="991"/>
                  </a:cubicBezTo>
                  <a:cubicBezTo>
                    <a:pt x="1008" y="975"/>
                    <a:pt x="1008" y="975"/>
                    <a:pt x="1008" y="975"/>
                  </a:cubicBezTo>
                  <a:cubicBezTo>
                    <a:pt x="1008" y="975"/>
                    <a:pt x="1008" y="975"/>
                    <a:pt x="1008" y="975"/>
                  </a:cubicBezTo>
                  <a:cubicBezTo>
                    <a:pt x="1017" y="982"/>
                    <a:pt x="1025" y="990"/>
                    <a:pt x="1030" y="1000"/>
                  </a:cubicBezTo>
                  <a:cubicBezTo>
                    <a:pt x="1036" y="1009"/>
                    <a:pt x="1040" y="1020"/>
                    <a:pt x="1042" y="1030"/>
                  </a:cubicBezTo>
                  <a:cubicBezTo>
                    <a:pt x="1047" y="1051"/>
                    <a:pt x="1045" y="1073"/>
                    <a:pt x="1039" y="1094"/>
                  </a:cubicBezTo>
                  <a:cubicBezTo>
                    <a:pt x="1039" y="1095"/>
                    <a:pt x="1039" y="1096"/>
                    <a:pt x="1038" y="1097"/>
                  </a:cubicBezTo>
                  <a:cubicBezTo>
                    <a:pt x="1038" y="1099"/>
                    <a:pt x="1038" y="1099"/>
                    <a:pt x="1038" y="1099"/>
                  </a:cubicBezTo>
                  <a:cubicBezTo>
                    <a:pt x="1037" y="1101"/>
                    <a:pt x="1037" y="1101"/>
                    <a:pt x="1037" y="1101"/>
                  </a:cubicBezTo>
                  <a:cubicBezTo>
                    <a:pt x="1036" y="1104"/>
                    <a:pt x="1035" y="1106"/>
                    <a:pt x="1034" y="1109"/>
                  </a:cubicBezTo>
                  <a:cubicBezTo>
                    <a:pt x="1032" y="1114"/>
                    <a:pt x="1029" y="1119"/>
                    <a:pt x="1026" y="1123"/>
                  </a:cubicBezTo>
                  <a:cubicBezTo>
                    <a:pt x="1021" y="1132"/>
                    <a:pt x="1014" y="1140"/>
                    <a:pt x="1007" y="1148"/>
                  </a:cubicBezTo>
                  <a:cubicBezTo>
                    <a:pt x="1000" y="1155"/>
                    <a:pt x="992" y="1162"/>
                    <a:pt x="984" y="1169"/>
                  </a:cubicBezTo>
                  <a:cubicBezTo>
                    <a:pt x="980" y="1172"/>
                    <a:pt x="976" y="1175"/>
                    <a:pt x="972" y="1178"/>
                  </a:cubicBezTo>
                  <a:cubicBezTo>
                    <a:pt x="969" y="1179"/>
                    <a:pt x="967" y="1181"/>
                    <a:pt x="965" y="1182"/>
                  </a:cubicBezTo>
                  <a:cubicBezTo>
                    <a:pt x="963" y="1183"/>
                    <a:pt x="961" y="1185"/>
                    <a:pt x="958" y="1186"/>
                  </a:cubicBezTo>
                  <a:cubicBezTo>
                    <a:pt x="963" y="1179"/>
                    <a:pt x="963" y="1179"/>
                    <a:pt x="963" y="1179"/>
                  </a:cubicBezTo>
                  <a:cubicBezTo>
                    <a:pt x="963" y="1179"/>
                    <a:pt x="963" y="1179"/>
                    <a:pt x="963" y="1179"/>
                  </a:cubicBezTo>
                  <a:cubicBezTo>
                    <a:pt x="963" y="1182"/>
                    <a:pt x="963" y="1184"/>
                    <a:pt x="964" y="1187"/>
                  </a:cubicBezTo>
                  <a:cubicBezTo>
                    <a:pt x="966" y="1190"/>
                    <a:pt x="968" y="1194"/>
                    <a:pt x="970" y="1198"/>
                  </a:cubicBezTo>
                  <a:cubicBezTo>
                    <a:pt x="972" y="1202"/>
                    <a:pt x="974" y="1207"/>
                    <a:pt x="975" y="1211"/>
                  </a:cubicBezTo>
                  <a:cubicBezTo>
                    <a:pt x="977" y="1216"/>
                    <a:pt x="978" y="1221"/>
                    <a:pt x="979" y="1225"/>
                  </a:cubicBezTo>
                  <a:cubicBezTo>
                    <a:pt x="981" y="1235"/>
                    <a:pt x="981" y="1244"/>
                    <a:pt x="981" y="1253"/>
                  </a:cubicBezTo>
                  <a:cubicBezTo>
                    <a:pt x="981" y="1255"/>
                    <a:pt x="981" y="1255"/>
                    <a:pt x="981" y="1255"/>
                  </a:cubicBezTo>
                  <a:cubicBezTo>
                    <a:pt x="981" y="1257"/>
                    <a:pt x="981" y="1257"/>
                    <a:pt x="981" y="1257"/>
                  </a:cubicBezTo>
                  <a:cubicBezTo>
                    <a:pt x="980" y="1258"/>
                    <a:pt x="980" y="1259"/>
                    <a:pt x="980" y="1261"/>
                  </a:cubicBezTo>
                  <a:cubicBezTo>
                    <a:pt x="980" y="1263"/>
                    <a:pt x="979" y="1266"/>
                    <a:pt x="979" y="1268"/>
                  </a:cubicBezTo>
                  <a:cubicBezTo>
                    <a:pt x="977" y="1273"/>
                    <a:pt x="975" y="1278"/>
                    <a:pt x="973" y="1283"/>
                  </a:cubicBezTo>
                  <a:cubicBezTo>
                    <a:pt x="967" y="1291"/>
                    <a:pt x="961" y="1299"/>
                    <a:pt x="954" y="1305"/>
                  </a:cubicBezTo>
                  <a:cubicBezTo>
                    <a:pt x="946" y="1311"/>
                    <a:pt x="939" y="1316"/>
                    <a:pt x="931" y="1321"/>
                  </a:cubicBezTo>
                  <a:cubicBezTo>
                    <a:pt x="915" y="1330"/>
                    <a:pt x="898" y="1337"/>
                    <a:pt x="881" y="1343"/>
                  </a:cubicBezTo>
                  <a:cubicBezTo>
                    <a:pt x="864" y="1348"/>
                    <a:pt x="847" y="1353"/>
                    <a:pt x="830" y="1356"/>
                  </a:cubicBezTo>
                  <a:cubicBezTo>
                    <a:pt x="813" y="1360"/>
                    <a:pt x="795" y="1362"/>
                    <a:pt x="778" y="1364"/>
                  </a:cubicBezTo>
                  <a:cubicBezTo>
                    <a:pt x="743" y="1368"/>
                    <a:pt x="707" y="1369"/>
                    <a:pt x="672" y="1367"/>
                  </a:cubicBezTo>
                  <a:cubicBezTo>
                    <a:pt x="655" y="1366"/>
                    <a:pt x="637" y="1364"/>
                    <a:pt x="619" y="1361"/>
                  </a:cubicBezTo>
                  <a:cubicBezTo>
                    <a:pt x="611" y="1360"/>
                    <a:pt x="602" y="1359"/>
                    <a:pt x="593" y="1357"/>
                  </a:cubicBezTo>
                  <a:cubicBezTo>
                    <a:pt x="585" y="1355"/>
                    <a:pt x="576" y="1354"/>
                    <a:pt x="568" y="1352"/>
                  </a:cubicBezTo>
                  <a:cubicBezTo>
                    <a:pt x="550" y="1348"/>
                    <a:pt x="533" y="1343"/>
                    <a:pt x="517" y="1337"/>
                  </a:cubicBezTo>
                  <a:cubicBezTo>
                    <a:pt x="500" y="1331"/>
                    <a:pt x="483" y="1323"/>
                    <a:pt x="468" y="1314"/>
                  </a:cubicBezTo>
                  <a:cubicBezTo>
                    <a:pt x="452" y="1305"/>
                    <a:pt x="437" y="1293"/>
                    <a:pt x="425" y="1279"/>
                  </a:cubicBezTo>
                  <a:cubicBezTo>
                    <a:pt x="419" y="1272"/>
                    <a:pt x="413" y="1265"/>
                    <a:pt x="409" y="1256"/>
                  </a:cubicBezTo>
                  <a:cubicBezTo>
                    <a:pt x="404" y="1248"/>
                    <a:pt x="401" y="1239"/>
                    <a:pt x="398" y="1230"/>
                  </a:cubicBezTo>
                  <a:cubicBezTo>
                    <a:pt x="396" y="1221"/>
                    <a:pt x="395" y="1212"/>
                    <a:pt x="394" y="1202"/>
                  </a:cubicBezTo>
                  <a:cubicBezTo>
                    <a:pt x="394" y="1199"/>
                    <a:pt x="394" y="1199"/>
                    <a:pt x="394" y="1199"/>
                  </a:cubicBezTo>
                  <a:cubicBezTo>
                    <a:pt x="394" y="1195"/>
                    <a:pt x="394" y="1195"/>
                    <a:pt x="394" y="1195"/>
                  </a:cubicBezTo>
                  <a:cubicBezTo>
                    <a:pt x="394" y="1193"/>
                    <a:pt x="394" y="1191"/>
                    <a:pt x="394" y="1188"/>
                  </a:cubicBezTo>
                  <a:cubicBezTo>
                    <a:pt x="394" y="1184"/>
                    <a:pt x="395" y="1179"/>
                    <a:pt x="396" y="1174"/>
                  </a:cubicBezTo>
                  <a:cubicBezTo>
                    <a:pt x="398" y="1165"/>
                    <a:pt x="401" y="1155"/>
                    <a:pt x="405" y="1147"/>
                  </a:cubicBezTo>
                  <a:cubicBezTo>
                    <a:pt x="408" y="1143"/>
                    <a:pt x="410" y="1139"/>
                    <a:pt x="414" y="1135"/>
                  </a:cubicBezTo>
                  <a:cubicBezTo>
                    <a:pt x="415" y="1133"/>
                    <a:pt x="417" y="1131"/>
                    <a:pt x="418" y="1129"/>
                  </a:cubicBezTo>
                  <a:cubicBezTo>
                    <a:pt x="419" y="1128"/>
                    <a:pt x="420" y="1127"/>
                    <a:pt x="421" y="1126"/>
                  </a:cubicBezTo>
                  <a:cubicBezTo>
                    <a:pt x="422" y="1126"/>
                    <a:pt x="422" y="1126"/>
                    <a:pt x="423" y="1125"/>
                  </a:cubicBezTo>
                  <a:cubicBezTo>
                    <a:pt x="424" y="1124"/>
                    <a:pt x="424" y="1124"/>
                    <a:pt x="424" y="1124"/>
                  </a:cubicBezTo>
                  <a:cubicBezTo>
                    <a:pt x="424" y="1124"/>
                    <a:pt x="424" y="1124"/>
                    <a:pt x="424" y="1124"/>
                  </a:cubicBezTo>
                  <a:cubicBezTo>
                    <a:pt x="425" y="1124"/>
                    <a:pt x="425" y="1124"/>
                    <a:pt x="425" y="1124"/>
                  </a:cubicBezTo>
                  <a:cubicBezTo>
                    <a:pt x="426" y="1140"/>
                    <a:pt x="426" y="1140"/>
                    <a:pt x="426" y="1140"/>
                  </a:cubicBezTo>
                  <a:cubicBezTo>
                    <a:pt x="426" y="1140"/>
                    <a:pt x="426" y="1140"/>
                    <a:pt x="426" y="1140"/>
                  </a:cubicBezTo>
                  <a:cubicBezTo>
                    <a:pt x="415" y="1134"/>
                    <a:pt x="404" y="1126"/>
                    <a:pt x="396" y="1116"/>
                  </a:cubicBezTo>
                  <a:cubicBezTo>
                    <a:pt x="391" y="1112"/>
                    <a:pt x="388" y="1106"/>
                    <a:pt x="385" y="1100"/>
                  </a:cubicBezTo>
                  <a:cubicBezTo>
                    <a:pt x="383" y="1097"/>
                    <a:pt x="382" y="1094"/>
                    <a:pt x="381" y="1091"/>
                  </a:cubicBezTo>
                  <a:cubicBezTo>
                    <a:pt x="381" y="1090"/>
                    <a:pt x="381" y="1089"/>
                    <a:pt x="381" y="108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4762501" y="1787525"/>
              <a:ext cx="865188" cy="592138"/>
            </a:xfrm>
            <a:custGeom>
              <a:avLst/>
              <a:gdLst>
                <a:gd name="T0" fmla="*/ 309 w 309"/>
                <a:gd name="T1" fmla="*/ 88 h 338"/>
                <a:gd name="T2" fmla="*/ 306 w 309"/>
                <a:gd name="T3" fmla="*/ 156 h 338"/>
                <a:gd name="T4" fmla="*/ 300 w 309"/>
                <a:gd name="T5" fmla="*/ 179 h 338"/>
                <a:gd name="T6" fmla="*/ 280 w 309"/>
                <a:gd name="T7" fmla="*/ 220 h 338"/>
                <a:gd name="T8" fmla="*/ 230 w 309"/>
                <a:gd name="T9" fmla="*/ 294 h 338"/>
                <a:gd name="T10" fmla="*/ 207 w 309"/>
                <a:gd name="T11" fmla="*/ 320 h 338"/>
                <a:gd name="T12" fmla="*/ 196 w 309"/>
                <a:gd name="T13" fmla="*/ 327 h 338"/>
                <a:gd name="T14" fmla="*/ 149 w 309"/>
                <a:gd name="T15" fmla="*/ 338 h 338"/>
                <a:gd name="T16" fmla="*/ 103 w 309"/>
                <a:gd name="T17" fmla="*/ 333 h 338"/>
                <a:gd name="T18" fmla="*/ 85 w 309"/>
                <a:gd name="T19" fmla="*/ 326 h 338"/>
                <a:gd name="T20" fmla="*/ 80 w 309"/>
                <a:gd name="T21" fmla="*/ 323 h 338"/>
                <a:gd name="T22" fmla="*/ 24 w 309"/>
                <a:gd name="T23" fmla="*/ 284 h 338"/>
                <a:gd name="T24" fmla="*/ 1 w 309"/>
                <a:gd name="T25" fmla="*/ 241 h 338"/>
                <a:gd name="T26" fmla="*/ 1 w 309"/>
                <a:gd name="T27" fmla="*/ 217 h 338"/>
                <a:gd name="T28" fmla="*/ 9 w 309"/>
                <a:gd name="T29" fmla="*/ 150 h 338"/>
                <a:gd name="T30" fmla="*/ 20 w 309"/>
                <a:gd name="T31" fmla="*/ 116 h 338"/>
                <a:gd name="T32" fmla="*/ 30 w 309"/>
                <a:gd name="T33" fmla="*/ 104 h 338"/>
                <a:gd name="T34" fmla="*/ 27 w 309"/>
                <a:gd name="T35" fmla="*/ 108 h 338"/>
                <a:gd name="T36" fmla="*/ 32 w 309"/>
                <a:gd name="T37" fmla="*/ 98 h 338"/>
                <a:gd name="T38" fmla="*/ 47 w 309"/>
                <a:gd name="T39" fmla="*/ 66 h 338"/>
                <a:gd name="T40" fmla="*/ 56 w 309"/>
                <a:gd name="T41" fmla="*/ 69 h 338"/>
                <a:gd name="T42" fmla="*/ 47 w 309"/>
                <a:gd name="T43" fmla="*/ 104 h 338"/>
                <a:gd name="T44" fmla="*/ 43 w 309"/>
                <a:gd name="T45" fmla="*/ 116 h 338"/>
                <a:gd name="T46" fmla="*/ 40 w 309"/>
                <a:gd name="T47" fmla="*/ 120 h 338"/>
                <a:gd name="T48" fmla="*/ 36 w 309"/>
                <a:gd name="T49" fmla="*/ 125 h 338"/>
                <a:gd name="T50" fmla="*/ 27 w 309"/>
                <a:gd name="T51" fmla="*/ 154 h 338"/>
                <a:gd name="T52" fmla="*/ 20 w 309"/>
                <a:gd name="T53" fmla="*/ 218 h 338"/>
                <a:gd name="T54" fmla="*/ 20 w 309"/>
                <a:gd name="T55" fmla="*/ 238 h 338"/>
                <a:gd name="T56" fmla="*/ 37 w 309"/>
                <a:gd name="T57" fmla="*/ 271 h 338"/>
                <a:gd name="T58" fmla="*/ 90 w 309"/>
                <a:gd name="T59" fmla="*/ 307 h 338"/>
                <a:gd name="T60" fmla="*/ 94 w 309"/>
                <a:gd name="T61" fmla="*/ 309 h 338"/>
                <a:gd name="T62" fmla="*/ 108 w 309"/>
                <a:gd name="T63" fmla="*/ 315 h 338"/>
                <a:gd name="T64" fmla="*/ 169 w 309"/>
                <a:gd name="T65" fmla="*/ 317 h 338"/>
                <a:gd name="T66" fmla="*/ 191 w 309"/>
                <a:gd name="T67" fmla="*/ 309 h 338"/>
                <a:gd name="T68" fmla="*/ 202 w 309"/>
                <a:gd name="T69" fmla="*/ 299 h 338"/>
                <a:gd name="T70" fmla="*/ 241 w 309"/>
                <a:gd name="T71" fmla="*/ 247 h 338"/>
                <a:gd name="T72" fmla="*/ 274 w 309"/>
                <a:gd name="T73" fmla="*/ 192 h 338"/>
                <a:gd name="T74" fmla="*/ 285 w 309"/>
                <a:gd name="T75" fmla="*/ 163 h 338"/>
                <a:gd name="T76" fmla="*/ 289 w 309"/>
                <a:gd name="T77" fmla="*/ 132 h 338"/>
                <a:gd name="T78" fmla="*/ 285 w 309"/>
                <a:gd name="T79" fmla="*/ 1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09" h="338">
                  <a:moveTo>
                    <a:pt x="304" y="0"/>
                  </a:moveTo>
                  <a:cubicBezTo>
                    <a:pt x="306" y="29"/>
                    <a:pt x="308" y="59"/>
                    <a:pt x="309" y="88"/>
                  </a:cubicBezTo>
                  <a:cubicBezTo>
                    <a:pt x="309" y="103"/>
                    <a:pt x="309" y="118"/>
                    <a:pt x="308" y="133"/>
                  </a:cubicBezTo>
                  <a:cubicBezTo>
                    <a:pt x="308" y="141"/>
                    <a:pt x="307" y="148"/>
                    <a:pt x="306" y="156"/>
                  </a:cubicBezTo>
                  <a:cubicBezTo>
                    <a:pt x="305" y="160"/>
                    <a:pt x="304" y="164"/>
                    <a:pt x="303" y="167"/>
                  </a:cubicBezTo>
                  <a:cubicBezTo>
                    <a:pt x="303" y="171"/>
                    <a:pt x="301" y="175"/>
                    <a:pt x="300" y="179"/>
                  </a:cubicBezTo>
                  <a:cubicBezTo>
                    <a:pt x="297" y="186"/>
                    <a:pt x="294" y="193"/>
                    <a:pt x="291" y="200"/>
                  </a:cubicBezTo>
                  <a:cubicBezTo>
                    <a:pt x="287" y="207"/>
                    <a:pt x="284" y="213"/>
                    <a:pt x="280" y="220"/>
                  </a:cubicBezTo>
                  <a:cubicBezTo>
                    <a:pt x="273" y="233"/>
                    <a:pt x="265" y="245"/>
                    <a:pt x="256" y="258"/>
                  </a:cubicBezTo>
                  <a:cubicBezTo>
                    <a:pt x="248" y="270"/>
                    <a:pt x="239" y="282"/>
                    <a:pt x="230" y="294"/>
                  </a:cubicBezTo>
                  <a:cubicBezTo>
                    <a:pt x="225" y="300"/>
                    <a:pt x="221" y="306"/>
                    <a:pt x="215" y="311"/>
                  </a:cubicBezTo>
                  <a:cubicBezTo>
                    <a:pt x="213" y="314"/>
                    <a:pt x="210" y="317"/>
                    <a:pt x="207" y="320"/>
                  </a:cubicBezTo>
                  <a:cubicBezTo>
                    <a:pt x="205" y="321"/>
                    <a:pt x="204" y="323"/>
                    <a:pt x="202" y="324"/>
                  </a:cubicBezTo>
                  <a:cubicBezTo>
                    <a:pt x="200" y="325"/>
                    <a:pt x="198" y="326"/>
                    <a:pt x="196" y="327"/>
                  </a:cubicBezTo>
                  <a:cubicBezTo>
                    <a:pt x="188" y="331"/>
                    <a:pt x="180" y="334"/>
                    <a:pt x="173" y="335"/>
                  </a:cubicBezTo>
                  <a:cubicBezTo>
                    <a:pt x="165" y="337"/>
                    <a:pt x="157" y="337"/>
                    <a:pt x="149" y="338"/>
                  </a:cubicBezTo>
                  <a:cubicBezTo>
                    <a:pt x="141" y="338"/>
                    <a:pt x="134" y="338"/>
                    <a:pt x="126" y="337"/>
                  </a:cubicBezTo>
                  <a:cubicBezTo>
                    <a:pt x="118" y="336"/>
                    <a:pt x="110" y="335"/>
                    <a:pt x="103" y="333"/>
                  </a:cubicBezTo>
                  <a:cubicBezTo>
                    <a:pt x="99" y="332"/>
                    <a:pt x="95" y="330"/>
                    <a:pt x="91" y="329"/>
                  </a:cubicBezTo>
                  <a:cubicBezTo>
                    <a:pt x="89" y="328"/>
                    <a:pt x="87" y="327"/>
                    <a:pt x="85" y="326"/>
                  </a:cubicBezTo>
                  <a:cubicBezTo>
                    <a:pt x="85" y="326"/>
                    <a:pt x="83" y="325"/>
                    <a:pt x="83" y="324"/>
                  </a:cubicBezTo>
                  <a:cubicBezTo>
                    <a:pt x="80" y="323"/>
                    <a:pt x="80" y="323"/>
                    <a:pt x="80" y="323"/>
                  </a:cubicBezTo>
                  <a:cubicBezTo>
                    <a:pt x="74" y="319"/>
                    <a:pt x="68" y="316"/>
                    <a:pt x="61" y="312"/>
                  </a:cubicBezTo>
                  <a:cubicBezTo>
                    <a:pt x="48" y="304"/>
                    <a:pt x="36" y="296"/>
                    <a:pt x="24" y="284"/>
                  </a:cubicBezTo>
                  <a:cubicBezTo>
                    <a:pt x="19" y="279"/>
                    <a:pt x="13" y="272"/>
                    <a:pt x="9" y="265"/>
                  </a:cubicBezTo>
                  <a:cubicBezTo>
                    <a:pt x="5" y="257"/>
                    <a:pt x="2" y="249"/>
                    <a:pt x="1" y="241"/>
                  </a:cubicBezTo>
                  <a:cubicBezTo>
                    <a:pt x="1" y="236"/>
                    <a:pt x="0" y="232"/>
                    <a:pt x="1" y="228"/>
                  </a:cubicBezTo>
                  <a:cubicBezTo>
                    <a:pt x="1" y="217"/>
                    <a:pt x="1" y="217"/>
                    <a:pt x="1" y="217"/>
                  </a:cubicBezTo>
                  <a:cubicBezTo>
                    <a:pt x="2" y="209"/>
                    <a:pt x="2" y="202"/>
                    <a:pt x="3" y="195"/>
                  </a:cubicBezTo>
                  <a:cubicBezTo>
                    <a:pt x="4" y="180"/>
                    <a:pt x="6" y="165"/>
                    <a:pt x="9" y="150"/>
                  </a:cubicBezTo>
                  <a:cubicBezTo>
                    <a:pt x="10" y="143"/>
                    <a:pt x="12" y="135"/>
                    <a:pt x="15" y="127"/>
                  </a:cubicBezTo>
                  <a:cubicBezTo>
                    <a:pt x="16" y="124"/>
                    <a:pt x="18" y="120"/>
                    <a:pt x="20" y="116"/>
                  </a:cubicBezTo>
                  <a:cubicBezTo>
                    <a:pt x="21" y="114"/>
                    <a:pt x="22" y="112"/>
                    <a:pt x="24" y="110"/>
                  </a:cubicBezTo>
                  <a:cubicBezTo>
                    <a:pt x="25" y="108"/>
                    <a:pt x="27" y="106"/>
                    <a:pt x="30" y="104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27" y="106"/>
                    <a:pt x="29" y="105"/>
                    <a:pt x="29" y="103"/>
                  </a:cubicBezTo>
                  <a:cubicBezTo>
                    <a:pt x="30" y="101"/>
                    <a:pt x="31" y="100"/>
                    <a:pt x="32" y="98"/>
                  </a:cubicBezTo>
                  <a:cubicBezTo>
                    <a:pt x="34" y="95"/>
                    <a:pt x="36" y="91"/>
                    <a:pt x="38" y="88"/>
                  </a:cubicBezTo>
                  <a:cubicBezTo>
                    <a:pt x="41" y="81"/>
                    <a:pt x="45" y="73"/>
                    <a:pt x="47" y="66"/>
                  </a:cubicBezTo>
                  <a:cubicBezTo>
                    <a:pt x="53" y="51"/>
                    <a:pt x="58" y="36"/>
                    <a:pt x="60" y="20"/>
                  </a:cubicBezTo>
                  <a:cubicBezTo>
                    <a:pt x="61" y="36"/>
                    <a:pt x="59" y="53"/>
                    <a:pt x="56" y="69"/>
                  </a:cubicBezTo>
                  <a:cubicBezTo>
                    <a:pt x="55" y="77"/>
                    <a:pt x="53" y="85"/>
                    <a:pt x="51" y="92"/>
                  </a:cubicBezTo>
                  <a:cubicBezTo>
                    <a:pt x="50" y="96"/>
                    <a:pt x="49" y="100"/>
                    <a:pt x="47" y="104"/>
                  </a:cubicBezTo>
                  <a:cubicBezTo>
                    <a:pt x="47" y="106"/>
                    <a:pt x="46" y="108"/>
                    <a:pt x="45" y="110"/>
                  </a:cubicBezTo>
                  <a:cubicBezTo>
                    <a:pt x="45" y="112"/>
                    <a:pt x="44" y="114"/>
                    <a:pt x="43" y="116"/>
                  </a:cubicBezTo>
                  <a:cubicBezTo>
                    <a:pt x="45" y="113"/>
                    <a:pt x="45" y="113"/>
                    <a:pt x="45" y="113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39" y="120"/>
                    <a:pt x="37" y="122"/>
                    <a:pt x="36" y="125"/>
                  </a:cubicBezTo>
                  <a:cubicBezTo>
                    <a:pt x="35" y="127"/>
                    <a:pt x="33" y="130"/>
                    <a:pt x="32" y="134"/>
                  </a:cubicBezTo>
                  <a:cubicBezTo>
                    <a:pt x="30" y="140"/>
                    <a:pt x="29" y="147"/>
                    <a:pt x="27" y="154"/>
                  </a:cubicBezTo>
                  <a:cubicBezTo>
                    <a:pt x="25" y="168"/>
                    <a:pt x="23" y="182"/>
                    <a:pt x="22" y="196"/>
                  </a:cubicBezTo>
                  <a:cubicBezTo>
                    <a:pt x="21" y="204"/>
                    <a:pt x="20" y="211"/>
                    <a:pt x="20" y="218"/>
                  </a:cubicBezTo>
                  <a:cubicBezTo>
                    <a:pt x="19" y="229"/>
                    <a:pt x="19" y="229"/>
                    <a:pt x="19" y="229"/>
                  </a:cubicBezTo>
                  <a:cubicBezTo>
                    <a:pt x="19" y="232"/>
                    <a:pt x="19" y="235"/>
                    <a:pt x="20" y="238"/>
                  </a:cubicBezTo>
                  <a:cubicBezTo>
                    <a:pt x="20" y="244"/>
                    <a:pt x="22" y="250"/>
                    <a:pt x="26" y="256"/>
                  </a:cubicBezTo>
                  <a:cubicBezTo>
                    <a:pt x="29" y="261"/>
                    <a:pt x="33" y="266"/>
                    <a:pt x="37" y="271"/>
                  </a:cubicBezTo>
                  <a:cubicBezTo>
                    <a:pt x="47" y="281"/>
                    <a:pt x="59" y="288"/>
                    <a:pt x="71" y="296"/>
                  </a:cubicBezTo>
                  <a:cubicBezTo>
                    <a:pt x="77" y="300"/>
                    <a:pt x="83" y="303"/>
                    <a:pt x="90" y="307"/>
                  </a:cubicBezTo>
                  <a:cubicBezTo>
                    <a:pt x="92" y="308"/>
                    <a:pt x="92" y="308"/>
                    <a:pt x="92" y="308"/>
                  </a:cubicBezTo>
                  <a:cubicBezTo>
                    <a:pt x="93" y="309"/>
                    <a:pt x="94" y="309"/>
                    <a:pt x="94" y="309"/>
                  </a:cubicBezTo>
                  <a:cubicBezTo>
                    <a:pt x="96" y="310"/>
                    <a:pt x="97" y="311"/>
                    <a:pt x="98" y="311"/>
                  </a:cubicBezTo>
                  <a:cubicBezTo>
                    <a:pt x="101" y="313"/>
                    <a:pt x="105" y="314"/>
                    <a:pt x="108" y="315"/>
                  </a:cubicBezTo>
                  <a:cubicBezTo>
                    <a:pt x="121" y="318"/>
                    <a:pt x="135" y="319"/>
                    <a:pt x="149" y="319"/>
                  </a:cubicBezTo>
                  <a:cubicBezTo>
                    <a:pt x="155" y="319"/>
                    <a:pt x="162" y="318"/>
                    <a:pt x="169" y="317"/>
                  </a:cubicBezTo>
                  <a:cubicBezTo>
                    <a:pt x="176" y="316"/>
                    <a:pt x="182" y="314"/>
                    <a:pt x="187" y="311"/>
                  </a:cubicBezTo>
                  <a:cubicBezTo>
                    <a:pt x="189" y="310"/>
                    <a:pt x="190" y="310"/>
                    <a:pt x="191" y="309"/>
                  </a:cubicBezTo>
                  <a:cubicBezTo>
                    <a:pt x="192" y="308"/>
                    <a:pt x="193" y="307"/>
                    <a:pt x="194" y="306"/>
                  </a:cubicBezTo>
                  <a:cubicBezTo>
                    <a:pt x="197" y="304"/>
                    <a:pt x="199" y="301"/>
                    <a:pt x="202" y="299"/>
                  </a:cubicBezTo>
                  <a:cubicBezTo>
                    <a:pt x="206" y="294"/>
                    <a:pt x="211" y="288"/>
                    <a:pt x="215" y="283"/>
                  </a:cubicBezTo>
                  <a:cubicBezTo>
                    <a:pt x="224" y="271"/>
                    <a:pt x="233" y="259"/>
                    <a:pt x="241" y="247"/>
                  </a:cubicBezTo>
                  <a:cubicBezTo>
                    <a:pt x="249" y="235"/>
                    <a:pt x="257" y="223"/>
                    <a:pt x="264" y="211"/>
                  </a:cubicBezTo>
                  <a:cubicBezTo>
                    <a:pt x="267" y="204"/>
                    <a:pt x="271" y="198"/>
                    <a:pt x="274" y="192"/>
                  </a:cubicBezTo>
                  <a:cubicBezTo>
                    <a:pt x="277" y="185"/>
                    <a:pt x="280" y="179"/>
                    <a:pt x="282" y="172"/>
                  </a:cubicBezTo>
                  <a:cubicBezTo>
                    <a:pt x="284" y="169"/>
                    <a:pt x="285" y="166"/>
                    <a:pt x="285" y="163"/>
                  </a:cubicBezTo>
                  <a:cubicBezTo>
                    <a:pt x="286" y="160"/>
                    <a:pt x="287" y="156"/>
                    <a:pt x="287" y="153"/>
                  </a:cubicBezTo>
                  <a:cubicBezTo>
                    <a:pt x="288" y="146"/>
                    <a:pt x="289" y="139"/>
                    <a:pt x="289" y="132"/>
                  </a:cubicBezTo>
                  <a:cubicBezTo>
                    <a:pt x="290" y="118"/>
                    <a:pt x="290" y="103"/>
                    <a:pt x="290" y="89"/>
                  </a:cubicBezTo>
                  <a:cubicBezTo>
                    <a:pt x="290" y="60"/>
                    <a:pt x="288" y="30"/>
                    <a:pt x="285" y="1"/>
                  </a:cubicBezTo>
                  <a:lnTo>
                    <a:pt x="30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4833938" y="1973263"/>
              <a:ext cx="66675" cy="188913"/>
            </a:xfrm>
            <a:custGeom>
              <a:avLst/>
              <a:gdLst>
                <a:gd name="T0" fmla="*/ 20 w 24"/>
                <a:gd name="T1" fmla="*/ 6 h 108"/>
                <a:gd name="T2" fmla="*/ 17 w 24"/>
                <a:gd name="T3" fmla="*/ 17 h 108"/>
                <a:gd name="T4" fmla="*/ 14 w 24"/>
                <a:gd name="T5" fmla="*/ 30 h 108"/>
                <a:gd name="T6" fmla="*/ 13 w 24"/>
                <a:gd name="T7" fmla="*/ 56 h 108"/>
                <a:gd name="T8" fmla="*/ 15 w 24"/>
                <a:gd name="T9" fmla="*/ 82 h 108"/>
                <a:gd name="T10" fmla="*/ 24 w 24"/>
                <a:gd name="T11" fmla="*/ 108 h 108"/>
                <a:gd name="T12" fmla="*/ 11 w 24"/>
                <a:gd name="T13" fmla="*/ 84 h 108"/>
                <a:gd name="T14" fmla="*/ 4 w 24"/>
                <a:gd name="T15" fmla="*/ 57 h 108"/>
                <a:gd name="T16" fmla="*/ 0 w 24"/>
                <a:gd name="T17" fmla="*/ 29 h 108"/>
                <a:gd name="T18" fmla="*/ 0 w 24"/>
                <a:gd name="T19" fmla="*/ 15 h 108"/>
                <a:gd name="T20" fmla="*/ 3 w 24"/>
                <a:gd name="T21" fmla="*/ 0 h 108"/>
                <a:gd name="T22" fmla="*/ 20 w 24"/>
                <a:gd name="T23" fmla="*/ 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108">
                  <a:moveTo>
                    <a:pt x="20" y="6"/>
                  </a:moveTo>
                  <a:cubicBezTo>
                    <a:pt x="19" y="9"/>
                    <a:pt x="17" y="13"/>
                    <a:pt x="17" y="17"/>
                  </a:cubicBezTo>
                  <a:cubicBezTo>
                    <a:pt x="16" y="21"/>
                    <a:pt x="15" y="26"/>
                    <a:pt x="14" y="30"/>
                  </a:cubicBezTo>
                  <a:cubicBezTo>
                    <a:pt x="13" y="38"/>
                    <a:pt x="13" y="47"/>
                    <a:pt x="13" y="56"/>
                  </a:cubicBezTo>
                  <a:cubicBezTo>
                    <a:pt x="13" y="65"/>
                    <a:pt x="14" y="74"/>
                    <a:pt x="15" y="82"/>
                  </a:cubicBezTo>
                  <a:cubicBezTo>
                    <a:pt x="17" y="91"/>
                    <a:pt x="19" y="100"/>
                    <a:pt x="24" y="108"/>
                  </a:cubicBezTo>
                  <a:cubicBezTo>
                    <a:pt x="18" y="101"/>
                    <a:pt x="14" y="92"/>
                    <a:pt x="11" y="84"/>
                  </a:cubicBezTo>
                  <a:cubicBezTo>
                    <a:pt x="8" y="75"/>
                    <a:pt x="5" y="66"/>
                    <a:pt x="4" y="57"/>
                  </a:cubicBezTo>
                  <a:cubicBezTo>
                    <a:pt x="2" y="48"/>
                    <a:pt x="1" y="39"/>
                    <a:pt x="0" y="29"/>
                  </a:cubicBezTo>
                  <a:cubicBezTo>
                    <a:pt x="0" y="25"/>
                    <a:pt x="0" y="20"/>
                    <a:pt x="0" y="15"/>
                  </a:cubicBezTo>
                  <a:cubicBezTo>
                    <a:pt x="1" y="10"/>
                    <a:pt x="1" y="5"/>
                    <a:pt x="3" y="0"/>
                  </a:cubicBezTo>
                  <a:lnTo>
                    <a:pt x="20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5099051" y="2106613"/>
              <a:ext cx="293688" cy="66675"/>
            </a:xfrm>
            <a:custGeom>
              <a:avLst/>
              <a:gdLst>
                <a:gd name="T0" fmla="*/ 0 w 105"/>
                <a:gd name="T1" fmla="*/ 1 h 38"/>
                <a:gd name="T2" fmla="*/ 7 w 105"/>
                <a:gd name="T3" fmla="*/ 1 h 38"/>
                <a:gd name="T4" fmla="*/ 15 w 105"/>
                <a:gd name="T5" fmla="*/ 2 h 38"/>
                <a:gd name="T6" fmla="*/ 28 w 105"/>
                <a:gd name="T7" fmla="*/ 7 h 38"/>
                <a:gd name="T8" fmla="*/ 53 w 105"/>
                <a:gd name="T9" fmla="*/ 18 h 38"/>
                <a:gd name="T10" fmla="*/ 78 w 105"/>
                <a:gd name="T11" fmla="*/ 28 h 38"/>
                <a:gd name="T12" fmla="*/ 105 w 105"/>
                <a:gd name="T13" fmla="*/ 36 h 38"/>
                <a:gd name="T14" fmla="*/ 76 w 105"/>
                <a:gd name="T15" fmla="*/ 36 h 38"/>
                <a:gd name="T16" fmla="*/ 49 w 105"/>
                <a:gd name="T17" fmla="*/ 28 h 38"/>
                <a:gd name="T18" fmla="*/ 24 w 105"/>
                <a:gd name="T19" fmla="*/ 15 h 38"/>
                <a:gd name="T20" fmla="*/ 12 w 105"/>
                <a:gd name="T21" fmla="*/ 7 h 38"/>
                <a:gd name="T22" fmla="*/ 0 w 105"/>
                <a:gd name="T23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" h="38">
                  <a:moveTo>
                    <a:pt x="0" y="1"/>
                  </a:moveTo>
                  <a:cubicBezTo>
                    <a:pt x="2" y="0"/>
                    <a:pt x="5" y="0"/>
                    <a:pt x="7" y="1"/>
                  </a:cubicBezTo>
                  <a:cubicBezTo>
                    <a:pt x="10" y="1"/>
                    <a:pt x="12" y="1"/>
                    <a:pt x="15" y="2"/>
                  </a:cubicBezTo>
                  <a:cubicBezTo>
                    <a:pt x="19" y="3"/>
                    <a:pt x="24" y="5"/>
                    <a:pt x="28" y="7"/>
                  </a:cubicBezTo>
                  <a:cubicBezTo>
                    <a:pt x="37" y="10"/>
                    <a:pt x="45" y="14"/>
                    <a:pt x="53" y="18"/>
                  </a:cubicBezTo>
                  <a:cubicBezTo>
                    <a:pt x="61" y="21"/>
                    <a:pt x="70" y="25"/>
                    <a:pt x="78" y="28"/>
                  </a:cubicBezTo>
                  <a:cubicBezTo>
                    <a:pt x="87" y="31"/>
                    <a:pt x="96" y="33"/>
                    <a:pt x="105" y="36"/>
                  </a:cubicBezTo>
                  <a:cubicBezTo>
                    <a:pt x="95" y="38"/>
                    <a:pt x="86" y="38"/>
                    <a:pt x="76" y="36"/>
                  </a:cubicBezTo>
                  <a:cubicBezTo>
                    <a:pt x="67" y="35"/>
                    <a:pt x="57" y="32"/>
                    <a:pt x="49" y="28"/>
                  </a:cubicBezTo>
                  <a:cubicBezTo>
                    <a:pt x="40" y="25"/>
                    <a:pt x="32" y="20"/>
                    <a:pt x="24" y="15"/>
                  </a:cubicBezTo>
                  <a:cubicBezTo>
                    <a:pt x="20" y="12"/>
                    <a:pt x="16" y="10"/>
                    <a:pt x="12" y="7"/>
                  </a:cubicBezTo>
                  <a:cubicBezTo>
                    <a:pt x="8" y="5"/>
                    <a:pt x="5" y="2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5726113" y="2252663"/>
              <a:ext cx="225425" cy="71438"/>
            </a:xfrm>
            <a:custGeom>
              <a:avLst/>
              <a:gdLst>
                <a:gd name="T0" fmla="*/ 0 w 81"/>
                <a:gd name="T1" fmla="*/ 3 h 41"/>
                <a:gd name="T2" fmla="*/ 24 w 81"/>
                <a:gd name="T3" fmla="*/ 1 h 41"/>
                <a:gd name="T4" fmla="*/ 48 w 81"/>
                <a:gd name="T5" fmla="*/ 7 h 41"/>
                <a:gd name="T6" fmla="*/ 68 w 81"/>
                <a:gd name="T7" fmla="*/ 20 h 41"/>
                <a:gd name="T8" fmla="*/ 81 w 81"/>
                <a:gd name="T9" fmla="*/ 41 h 41"/>
                <a:gd name="T10" fmla="*/ 63 w 81"/>
                <a:gd name="T11" fmla="*/ 27 h 41"/>
                <a:gd name="T12" fmla="*/ 43 w 81"/>
                <a:gd name="T13" fmla="*/ 17 h 41"/>
                <a:gd name="T14" fmla="*/ 22 w 81"/>
                <a:gd name="T15" fmla="*/ 9 h 41"/>
                <a:gd name="T16" fmla="*/ 0 w 81"/>
                <a:gd name="T17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41">
                  <a:moveTo>
                    <a:pt x="0" y="3"/>
                  </a:moveTo>
                  <a:cubicBezTo>
                    <a:pt x="7" y="1"/>
                    <a:pt x="16" y="0"/>
                    <a:pt x="24" y="1"/>
                  </a:cubicBezTo>
                  <a:cubicBezTo>
                    <a:pt x="32" y="2"/>
                    <a:pt x="40" y="4"/>
                    <a:pt x="48" y="7"/>
                  </a:cubicBezTo>
                  <a:cubicBezTo>
                    <a:pt x="55" y="10"/>
                    <a:pt x="62" y="14"/>
                    <a:pt x="68" y="20"/>
                  </a:cubicBezTo>
                  <a:cubicBezTo>
                    <a:pt x="74" y="26"/>
                    <a:pt x="79" y="33"/>
                    <a:pt x="81" y="41"/>
                  </a:cubicBezTo>
                  <a:cubicBezTo>
                    <a:pt x="75" y="35"/>
                    <a:pt x="69" y="31"/>
                    <a:pt x="63" y="27"/>
                  </a:cubicBezTo>
                  <a:cubicBezTo>
                    <a:pt x="57" y="23"/>
                    <a:pt x="50" y="20"/>
                    <a:pt x="43" y="17"/>
                  </a:cubicBezTo>
                  <a:cubicBezTo>
                    <a:pt x="37" y="14"/>
                    <a:pt x="29" y="11"/>
                    <a:pt x="22" y="9"/>
                  </a:cubicBezTo>
                  <a:cubicBezTo>
                    <a:pt x="15" y="7"/>
                    <a:pt x="7" y="5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5308601" y="2328863"/>
              <a:ext cx="671513" cy="214313"/>
            </a:xfrm>
            <a:custGeom>
              <a:avLst/>
              <a:gdLst>
                <a:gd name="T0" fmla="*/ 55 w 240"/>
                <a:gd name="T1" fmla="*/ 97 h 122"/>
                <a:gd name="T2" fmla="*/ 10 w 240"/>
                <a:gd name="T3" fmla="*/ 38 h 122"/>
                <a:gd name="T4" fmla="*/ 10 w 240"/>
                <a:gd name="T5" fmla="*/ 38 h 122"/>
                <a:gd name="T6" fmla="*/ 0 w 240"/>
                <a:gd name="T7" fmla="*/ 3 h 122"/>
                <a:gd name="T8" fmla="*/ 0 w 240"/>
                <a:gd name="T9" fmla="*/ 3 h 122"/>
                <a:gd name="T10" fmla="*/ 18 w 240"/>
                <a:gd name="T11" fmla="*/ 0 h 122"/>
                <a:gd name="T12" fmla="*/ 18 w 240"/>
                <a:gd name="T13" fmla="*/ 1 h 122"/>
                <a:gd name="T14" fmla="*/ 18 w 240"/>
                <a:gd name="T15" fmla="*/ 1 h 122"/>
                <a:gd name="T16" fmla="*/ 18 w 240"/>
                <a:gd name="T17" fmla="*/ 2 h 122"/>
                <a:gd name="T18" fmla="*/ 18 w 240"/>
                <a:gd name="T19" fmla="*/ 2 h 122"/>
                <a:gd name="T20" fmla="*/ 20 w 240"/>
                <a:gd name="T21" fmla="*/ 9 h 122"/>
                <a:gd name="T22" fmla="*/ 20 w 240"/>
                <a:gd name="T23" fmla="*/ 9 h 122"/>
                <a:gd name="T24" fmla="*/ 27 w 240"/>
                <a:gd name="T25" fmla="*/ 31 h 122"/>
                <a:gd name="T26" fmla="*/ 27 w 240"/>
                <a:gd name="T27" fmla="*/ 31 h 122"/>
                <a:gd name="T28" fmla="*/ 65 w 240"/>
                <a:gd name="T29" fmla="*/ 81 h 122"/>
                <a:gd name="T30" fmla="*/ 65 w 240"/>
                <a:gd name="T31" fmla="*/ 81 h 122"/>
                <a:gd name="T32" fmla="*/ 134 w 240"/>
                <a:gd name="T33" fmla="*/ 104 h 122"/>
                <a:gd name="T34" fmla="*/ 134 w 240"/>
                <a:gd name="T35" fmla="*/ 104 h 122"/>
                <a:gd name="T36" fmla="*/ 230 w 240"/>
                <a:gd name="T37" fmla="*/ 73 h 122"/>
                <a:gd name="T38" fmla="*/ 230 w 240"/>
                <a:gd name="T39" fmla="*/ 73 h 122"/>
                <a:gd name="T40" fmla="*/ 240 w 240"/>
                <a:gd name="T41" fmla="*/ 89 h 122"/>
                <a:gd name="T42" fmla="*/ 134 w 240"/>
                <a:gd name="T43" fmla="*/ 122 h 122"/>
                <a:gd name="T44" fmla="*/ 134 w 240"/>
                <a:gd name="T45" fmla="*/ 122 h 122"/>
                <a:gd name="T46" fmla="*/ 134 w 240"/>
                <a:gd name="T47" fmla="*/ 122 h 122"/>
                <a:gd name="T48" fmla="*/ 134 w 240"/>
                <a:gd name="T49" fmla="*/ 122 h 122"/>
                <a:gd name="T50" fmla="*/ 55 w 240"/>
                <a:gd name="T51" fmla="*/ 97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40" h="122">
                  <a:moveTo>
                    <a:pt x="55" y="97"/>
                  </a:moveTo>
                  <a:cubicBezTo>
                    <a:pt x="31" y="81"/>
                    <a:pt x="18" y="57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2" y="19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4"/>
                    <a:pt x="19" y="6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1" y="15"/>
                    <a:pt x="23" y="22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34" y="48"/>
                    <a:pt x="46" y="69"/>
                    <a:pt x="65" y="81"/>
                  </a:cubicBezTo>
                  <a:cubicBezTo>
                    <a:pt x="65" y="81"/>
                    <a:pt x="65" y="81"/>
                    <a:pt x="65" y="81"/>
                  </a:cubicBezTo>
                  <a:cubicBezTo>
                    <a:pt x="85" y="95"/>
                    <a:pt x="107" y="104"/>
                    <a:pt x="134" y="104"/>
                  </a:cubicBezTo>
                  <a:cubicBezTo>
                    <a:pt x="134" y="104"/>
                    <a:pt x="134" y="104"/>
                    <a:pt x="134" y="104"/>
                  </a:cubicBezTo>
                  <a:cubicBezTo>
                    <a:pt x="160" y="104"/>
                    <a:pt x="191" y="95"/>
                    <a:pt x="230" y="73"/>
                  </a:cubicBezTo>
                  <a:cubicBezTo>
                    <a:pt x="230" y="73"/>
                    <a:pt x="230" y="73"/>
                    <a:pt x="230" y="73"/>
                  </a:cubicBezTo>
                  <a:cubicBezTo>
                    <a:pt x="240" y="89"/>
                    <a:pt x="240" y="89"/>
                    <a:pt x="240" y="89"/>
                  </a:cubicBezTo>
                  <a:cubicBezTo>
                    <a:pt x="199" y="112"/>
                    <a:pt x="164" y="122"/>
                    <a:pt x="134" y="122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03" y="122"/>
                    <a:pt x="77" y="112"/>
                    <a:pt x="55" y="9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4654551" y="2220913"/>
              <a:ext cx="646113" cy="450850"/>
            </a:xfrm>
            <a:custGeom>
              <a:avLst/>
              <a:gdLst>
                <a:gd name="T0" fmla="*/ 0 w 231"/>
                <a:gd name="T1" fmla="*/ 0 h 257"/>
                <a:gd name="T2" fmla="*/ 23 w 231"/>
                <a:gd name="T3" fmla="*/ 5 h 257"/>
                <a:gd name="T4" fmla="*/ 44 w 231"/>
                <a:gd name="T5" fmla="*/ 13 h 257"/>
                <a:gd name="T6" fmla="*/ 86 w 231"/>
                <a:gd name="T7" fmla="*/ 33 h 257"/>
                <a:gd name="T8" fmla="*/ 124 w 231"/>
                <a:gd name="T9" fmla="*/ 60 h 257"/>
                <a:gd name="T10" fmla="*/ 142 w 231"/>
                <a:gd name="T11" fmla="*/ 75 h 257"/>
                <a:gd name="T12" fmla="*/ 158 w 231"/>
                <a:gd name="T13" fmla="*/ 91 h 257"/>
                <a:gd name="T14" fmla="*/ 212 w 231"/>
                <a:gd name="T15" fmla="*/ 167 h 257"/>
                <a:gd name="T16" fmla="*/ 226 w 231"/>
                <a:gd name="T17" fmla="*/ 211 h 257"/>
                <a:gd name="T18" fmla="*/ 231 w 231"/>
                <a:gd name="T19" fmla="*/ 257 h 257"/>
                <a:gd name="T20" fmla="*/ 201 w 231"/>
                <a:gd name="T21" fmla="*/ 172 h 257"/>
                <a:gd name="T22" fmla="*/ 147 w 231"/>
                <a:gd name="T23" fmla="*/ 103 h 257"/>
                <a:gd name="T24" fmla="*/ 130 w 231"/>
                <a:gd name="T25" fmla="*/ 88 h 257"/>
                <a:gd name="T26" fmla="*/ 113 w 231"/>
                <a:gd name="T27" fmla="*/ 74 h 257"/>
                <a:gd name="T28" fmla="*/ 77 w 231"/>
                <a:gd name="T29" fmla="*/ 48 h 257"/>
                <a:gd name="T30" fmla="*/ 39 w 231"/>
                <a:gd name="T31" fmla="*/ 23 h 257"/>
                <a:gd name="T32" fmla="*/ 0 w 231"/>
                <a:gd name="T33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1" h="257">
                  <a:moveTo>
                    <a:pt x="0" y="0"/>
                  </a:moveTo>
                  <a:cubicBezTo>
                    <a:pt x="8" y="1"/>
                    <a:pt x="15" y="3"/>
                    <a:pt x="23" y="5"/>
                  </a:cubicBezTo>
                  <a:cubicBezTo>
                    <a:pt x="30" y="7"/>
                    <a:pt x="37" y="10"/>
                    <a:pt x="44" y="13"/>
                  </a:cubicBezTo>
                  <a:cubicBezTo>
                    <a:pt x="59" y="19"/>
                    <a:pt x="72" y="26"/>
                    <a:pt x="86" y="33"/>
                  </a:cubicBezTo>
                  <a:cubicBezTo>
                    <a:pt x="99" y="41"/>
                    <a:pt x="112" y="50"/>
                    <a:pt x="124" y="60"/>
                  </a:cubicBezTo>
                  <a:cubicBezTo>
                    <a:pt x="130" y="65"/>
                    <a:pt x="136" y="70"/>
                    <a:pt x="142" y="75"/>
                  </a:cubicBezTo>
                  <a:cubicBezTo>
                    <a:pt x="147" y="80"/>
                    <a:pt x="153" y="85"/>
                    <a:pt x="158" y="91"/>
                  </a:cubicBezTo>
                  <a:cubicBezTo>
                    <a:pt x="180" y="113"/>
                    <a:pt x="199" y="139"/>
                    <a:pt x="212" y="167"/>
                  </a:cubicBezTo>
                  <a:cubicBezTo>
                    <a:pt x="218" y="181"/>
                    <a:pt x="223" y="196"/>
                    <a:pt x="226" y="211"/>
                  </a:cubicBezTo>
                  <a:cubicBezTo>
                    <a:pt x="230" y="226"/>
                    <a:pt x="231" y="241"/>
                    <a:pt x="231" y="257"/>
                  </a:cubicBezTo>
                  <a:cubicBezTo>
                    <a:pt x="226" y="226"/>
                    <a:pt x="216" y="198"/>
                    <a:pt x="201" y="172"/>
                  </a:cubicBezTo>
                  <a:cubicBezTo>
                    <a:pt x="187" y="146"/>
                    <a:pt x="168" y="123"/>
                    <a:pt x="147" y="103"/>
                  </a:cubicBezTo>
                  <a:cubicBezTo>
                    <a:pt x="141" y="98"/>
                    <a:pt x="136" y="92"/>
                    <a:pt x="130" y="88"/>
                  </a:cubicBezTo>
                  <a:cubicBezTo>
                    <a:pt x="125" y="83"/>
                    <a:pt x="119" y="78"/>
                    <a:pt x="113" y="74"/>
                  </a:cubicBezTo>
                  <a:cubicBezTo>
                    <a:pt x="101" y="65"/>
                    <a:pt x="89" y="56"/>
                    <a:pt x="77" y="48"/>
                  </a:cubicBezTo>
                  <a:cubicBezTo>
                    <a:pt x="64" y="39"/>
                    <a:pt x="52" y="31"/>
                    <a:pt x="39" y="23"/>
                  </a:cubicBezTo>
                  <a:cubicBezTo>
                    <a:pt x="26" y="15"/>
                    <a:pt x="13" y="8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7"/>
            <p:cNvSpPr>
              <a:spLocks/>
            </p:cNvSpPr>
            <p:nvPr/>
          </p:nvSpPr>
          <p:spPr bwMode="auto">
            <a:xfrm>
              <a:off x="5345113" y="2436813"/>
              <a:ext cx="84138" cy="141288"/>
            </a:xfrm>
            <a:custGeom>
              <a:avLst/>
              <a:gdLst>
                <a:gd name="T0" fmla="*/ 30 w 30"/>
                <a:gd name="T1" fmla="*/ 15 h 81"/>
                <a:gd name="T2" fmla="*/ 30 w 30"/>
                <a:gd name="T3" fmla="*/ 15 h 81"/>
                <a:gd name="T4" fmla="*/ 30 w 30"/>
                <a:gd name="T5" fmla="*/ 15 h 81"/>
                <a:gd name="T6" fmla="*/ 29 w 30"/>
                <a:gd name="T7" fmla="*/ 16 h 81"/>
                <a:gd name="T8" fmla="*/ 28 w 30"/>
                <a:gd name="T9" fmla="*/ 17 h 81"/>
                <a:gd name="T10" fmla="*/ 25 w 30"/>
                <a:gd name="T11" fmla="*/ 20 h 81"/>
                <a:gd name="T12" fmla="*/ 20 w 30"/>
                <a:gd name="T13" fmla="*/ 27 h 81"/>
                <a:gd name="T14" fmla="*/ 11 w 30"/>
                <a:gd name="T15" fmla="*/ 43 h 81"/>
                <a:gd name="T16" fmla="*/ 1 w 30"/>
                <a:gd name="T17" fmla="*/ 81 h 81"/>
                <a:gd name="T18" fmla="*/ 2 w 30"/>
                <a:gd name="T19" fmla="*/ 41 h 81"/>
                <a:gd name="T20" fmla="*/ 7 w 30"/>
                <a:gd name="T21" fmla="*/ 21 h 81"/>
                <a:gd name="T22" fmla="*/ 12 w 30"/>
                <a:gd name="T23" fmla="*/ 10 h 81"/>
                <a:gd name="T24" fmla="*/ 15 w 30"/>
                <a:gd name="T25" fmla="*/ 5 h 81"/>
                <a:gd name="T26" fmla="*/ 17 w 30"/>
                <a:gd name="T27" fmla="*/ 3 h 81"/>
                <a:gd name="T28" fmla="*/ 18 w 30"/>
                <a:gd name="T29" fmla="*/ 2 h 81"/>
                <a:gd name="T30" fmla="*/ 19 w 30"/>
                <a:gd name="T31" fmla="*/ 1 h 81"/>
                <a:gd name="T32" fmla="*/ 20 w 30"/>
                <a:gd name="T33" fmla="*/ 0 h 81"/>
                <a:gd name="T34" fmla="*/ 30 w 30"/>
                <a:gd name="T35" fmla="*/ 1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81">
                  <a:moveTo>
                    <a:pt x="30" y="15"/>
                  </a:move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6"/>
                    <a:pt x="30" y="16"/>
                    <a:pt x="29" y="16"/>
                  </a:cubicBezTo>
                  <a:cubicBezTo>
                    <a:pt x="29" y="16"/>
                    <a:pt x="28" y="17"/>
                    <a:pt x="28" y="17"/>
                  </a:cubicBezTo>
                  <a:cubicBezTo>
                    <a:pt x="27" y="18"/>
                    <a:pt x="26" y="19"/>
                    <a:pt x="25" y="20"/>
                  </a:cubicBezTo>
                  <a:cubicBezTo>
                    <a:pt x="23" y="22"/>
                    <a:pt x="21" y="24"/>
                    <a:pt x="20" y="27"/>
                  </a:cubicBezTo>
                  <a:cubicBezTo>
                    <a:pt x="16" y="32"/>
                    <a:pt x="14" y="37"/>
                    <a:pt x="11" y="43"/>
                  </a:cubicBezTo>
                  <a:cubicBezTo>
                    <a:pt x="7" y="55"/>
                    <a:pt x="4" y="68"/>
                    <a:pt x="1" y="81"/>
                  </a:cubicBezTo>
                  <a:cubicBezTo>
                    <a:pt x="0" y="68"/>
                    <a:pt x="0" y="55"/>
                    <a:pt x="2" y="41"/>
                  </a:cubicBezTo>
                  <a:cubicBezTo>
                    <a:pt x="3" y="34"/>
                    <a:pt x="5" y="27"/>
                    <a:pt x="7" y="21"/>
                  </a:cubicBezTo>
                  <a:cubicBezTo>
                    <a:pt x="8" y="17"/>
                    <a:pt x="10" y="14"/>
                    <a:pt x="12" y="10"/>
                  </a:cubicBezTo>
                  <a:cubicBezTo>
                    <a:pt x="13" y="9"/>
                    <a:pt x="14" y="7"/>
                    <a:pt x="15" y="5"/>
                  </a:cubicBezTo>
                  <a:cubicBezTo>
                    <a:pt x="15" y="5"/>
                    <a:pt x="16" y="4"/>
                    <a:pt x="17" y="3"/>
                  </a:cubicBezTo>
                  <a:cubicBezTo>
                    <a:pt x="17" y="2"/>
                    <a:pt x="18" y="2"/>
                    <a:pt x="18" y="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0"/>
                    <a:pt x="20" y="0"/>
                  </a:cubicBezTo>
                  <a:lnTo>
                    <a:pt x="30" y="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8"/>
            <p:cNvSpPr>
              <a:spLocks/>
            </p:cNvSpPr>
            <p:nvPr/>
          </p:nvSpPr>
          <p:spPr bwMode="auto">
            <a:xfrm>
              <a:off x="4346576" y="2716213"/>
              <a:ext cx="757238" cy="100013"/>
            </a:xfrm>
            <a:custGeom>
              <a:avLst/>
              <a:gdLst>
                <a:gd name="T0" fmla="*/ 6 w 271"/>
                <a:gd name="T1" fmla="*/ 0 h 57"/>
                <a:gd name="T2" fmla="*/ 23 w 271"/>
                <a:gd name="T3" fmla="*/ 8 h 57"/>
                <a:gd name="T4" fmla="*/ 38 w 271"/>
                <a:gd name="T5" fmla="*/ 17 h 57"/>
                <a:gd name="T6" fmla="*/ 69 w 271"/>
                <a:gd name="T7" fmla="*/ 33 h 57"/>
                <a:gd name="T8" fmla="*/ 102 w 271"/>
                <a:gd name="T9" fmla="*/ 43 h 57"/>
                <a:gd name="T10" fmla="*/ 119 w 271"/>
                <a:gd name="T11" fmla="*/ 46 h 57"/>
                <a:gd name="T12" fmla="*/ 136 w 271"/>
                <a:gd name="T13" fmla="*/ 48 h 57"/>
                <a:gd name="T14" fmla="*/ 206 w 271"/>
                <a:gd name="T15" fmla="*/ 46 h 57"/>
                <a:gd name="T16" fmla="*/ 240 w 271"/>
                <a:gd name="T17" fmla="*/ 36 h 57"/>
                <a:gd name="T18" fmla="*/ 271 w 271"/>
                <a:gd name="T19" fmla="*/ 19 h 57"/>
                <a:gd name="T20" fmla="*/ 241 w 271"/>
                <a:gd name="T21" fmla="*/ 39 h 57"/>
                <a:gd name="T22" fmla="*/ 207 w 271"/>
                <a:gd name="T23" fmla="*/ 50 h 57"/>
                <a:gd name="T24" fmla="*/ 136 w 271"/>
                <a:gd name="T25" fmla="*/ 57 h 57"/>
                <a:gd name="T26" fmla="*/ 118 w 271"/>
                <a:gd name="T27" fmla="*/ 56 h 57"/>
                <a:gd name="T28" fmla="*/ 100 w 271"/>
                <a:gd name="T29" fmla="*/ 54 h 57"/>
                <a:gd name="T30" fmla="*/ 64 w 271"/>
                <a:gd name="T31" fmla="*/ 46 h 57"/>
                <a:gd name="T32" fmla="*/ 31 w 271"/>
                <a:gd name="T33" fmla="*/ 32 h 57"/>
                <a:gd name="T34" fmla="*/ 0 w 271"/>
                <a:gd name="T35" fmla="*/ 17 h 57"/>
                <a:gd name="T36" fmla="*/ 6 w 271"/>
                <a:gd name="T3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1" h="57">
                  <a:moveTo>
                    <a:pt x="6" y="0"/>
                  </a:moveTo>
                  <a:cubicBezTo>
                    <a:pt x="12" y="2"/>
                    <a:pt x="18" y="5"/>
                    <a:pt x="23" y="8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8" y="23"/>
                    <a:pt x="58" y="28"/>
                    <a:pt x="69" y="33"/>
                  </a:cubicBezTo>
                  <a:cubicBezTo>
                    <a:pt x="80" y="37"/>
                    <a:pt x="91" y="40"/>
                    <a:pt x="102" y="43"/>
                  </a:cubicBezTo>
                  <a:cubicBezTo>
                    <a:pt x="108" y="44"/>
                    <a:pt x="113" y="45"/>
                    <a:pt x="119" y="46"/>
                  </a:cubicBezTo>
                  <a:cubicBezTo>
                    <a:pt x="125" y="46"/>
                    <a:pt x="131" y="47"/>
                    <a:pt x="136" y="48"/>
                  </a:cubicBezTo>
                  <a:cubicBezTo>
                    <a:pt x="160" y="50"/>
                    <a:pt x="183" y="49"/>
                    <a:pt x="206" y="46"/>
                  </a:cubicBezTo>
                  <a:cubicBezTo>
                    <a:pt x="218" y="44"/>
                    <a:pt x="229" y="41"/>
                    <a:pt x="240" y="36"/>
                  </a:cubicBezTo>
                  <a:cubicBezTo>
                    <a:pt x="251" y="32"/>
                    <a:pt x="262" y="26"/>
                    <a:pt x="271" y="19"/>
                  </a:cubicBezTo>
                  <a:cubicBezTo>
                    <a:pt x="262" y="27"/>
                    <a:pt x="252" y="33"/>
                    <a:pt x="241" y="39"/>
                  </a:cubicBezTo>
                  <a:cubicBezTo>
                    <a:pt x="230" y="44"/>
                    <a:pt x="219" y="47"/>
                    <a:pt x="207" y="50"/>
                  </a:cubicBezTo>
                  <a:cubicBezTo>
                    <a:pt x="184" y="56"/>
                    <a:pt x="160" y="57"/>
                    <a:pt x="136" y="57"/>
                  </a:cubicBezTo>
                  <a:cubicBezTo>
                    <a:pt x="130" y="57"/>
                    <a:pt x="124" y="57"/>
                    <a:pt x="118" y="56"/>
                  </a:cubicBezTo>
                  <a:cubicBezTo>
                    <a:pt x="112" y="56"/>
                    <a:pt x="106" y="55"/>
                    <a:pt x="100" y="54"/>
                  </a:cubicBezTo>
                  <a:cubicBezTo>
                    <a:pt x="88" y="53"/>
                    <a:pt x="76" y="50"/>
                    <a:pt x="64" y="46"/>
                  </a:cubicBezTo>
                  <a:cubicBezTo>
                    <a:pt x="53" y="42"/>
                    <a:pt x="41" y="37"/>
                    <a:pt x="31" y="32"/>
                  </a:cubicBezTo>
                  <a:cubicBezTo>
                    <a:pt x="20" y="26"/>
                    <a:pt x="9" y="20"/>
                    <a:pt x="0" y="17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9"/>
            <p:cNvSpPr>
              <a:spLocks/>
            </p:cNvSpPr>
            <p:nvPr/>
          </p:nvSpPr>
          <p:spPr bwMode="auto">
            <a:xfrm>
              <a:off x="5322888" y="2797175"/>
              <a:ext cx="522288" cy="66675"/>
            </a:xfrm>
            <a:custGeom>
              <a:avLst/>
              <a:gdLst>
                <a:gd name="T0" fmla="*/ 0 w 187"/>
                <a:gd name="T1" fmla="*/ 13 h 38"/>
                <a:gd name="T2" fmla="*/ 6 w 187"/>
                <a:gd name="T3" fmla="*/ 12 h 38"/>
                <a:gd name="T4" fmla="*/ 12 w 187"/>
                <a:gd name="T5" fmla="*/ 12 h 38"/>
                <a:gd name="T6" fmla="*/ 24 w 187"/>
                <a:gd name="T7" fmla="*/ 15 h 38"/>
                <a:gd name="T8" fmla="*/ 47 w 187"/>
                <a:gd name="T9" fmla="*/ 21 h 38"/>
                <a:gd name="T10" fmla="*/ 92 w 187"/>
                <a:gd name="T11" fmla="*/ 28 h 38"/>
                <a:gd name="T12" fmla="*/ 115 w 187"/>
                <a:gd name="T13" fmla="*/ 25 h 38"/>
                <a:gd name="T14" fmla="*/ 137 w 187"/>
                <a:gd name="T15" fmla="*/ 20 h 38"/>
                <a:gd name="T16" fmla="*/ 177 w 187"/>
                <a:gd name="T17" fmla="*/ 0 h 38"/>
                <a:gd name="T18" fmla="*/ 187 w 187"/>
                <a:gd name="T19" fmla="*/ 16 h 38"/>
                <a:gd name="T20" fmla="*/ 141 w 187"/>
                <a:gd name="T21" fmla="*/ 33 h 38"/>
                <a:gd name="T22" fmla="*/ 116 w 187"/>
                <a:gd name="T23" fmla="*/ 37 h 38"/>
                <a:gd name="T24" fmla="*/ 92 w 187"/>
                <a:gd name="T25" fmla="*/ 37 h 38"/>
                <a:gd name="T26" fmla="*/ 45 w 187"/>
                <a:gd name="T27" fmla="*/ 25 h 38"/>
                <a:gd name="T28" fmla="*/ 23 w 187"/>
                <a:gd name="T29" fmla="*/ 17 h 38"/>
                <a:gd name="T30" fmla="*/ 12 w 187"/>
                <a:gd name="T31" fmla="*/ 13 h 38"/>
                <a:gd name="T32" fmla="*/ 6 w 187"/>
                <a:gd name="T33" fmla="*/ 12 h 38"/>
                <a:gd name="T34" fmla="*/ 0 w 187"/>
                <a:gd name="T35" fmla="*/ 1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7" h="38">
                  <a:moveTo>
                    <a:pt x="0" y="13"/>
                  </a:moveTo>
                  <a:cubicBezTo>
                    <a:pt x="2" y="12"/>
                    <a:pt x="4" y="12"/>
                    <a:pt x="6" y="12"/>
                  </a:cubicBezTo>
                  <a:cubicBezTo>
                    <a:pt x="8" y="12"/>
                    <a:pt x="10" y="12"/>
                    <a:pt x="12" y="12"/>
                  </a:cubicBezTo>
                  <a:cubicBezTo>
                    <a:pt x="16" y="13"/>
                    <a:pt x="20" y="14"/>
                    <a:pt x="24" y="15"/>
                  </a:cubicBezTo>
                  <a:cubicBezTo>
                    <a:pt x="31" y="17"/>
                    <a:pt x="39" y="19"/>
                    <a:pt x="47" y="21"/>
                  </a:cubicBezTo>
                  <a:cubicBezTo>
                    <a:pt x="62" y="25"/>
                    <a:pt x="77" y="28"/>
                    <a:pt x="92" y="28"/>
                  </a:cubicBezTo>
                  <a:cubicBezTo>
                    <a:pt x="100" y="27"/>
                    <a:pt x="107" y="26"/>
                    <a:pt x="115" y="25"/>
                  </a:cubicBezTo>
                  <a:cubicBezTo>
                    <a:pt x="123" y="24"/>
                    <a:pt x="130" y="22"/>
                    <a:pt x="137" y="20"/>
                  </a:cubicBezTo>
                  <a:cubicBezTo>
                    <a:pt x="152" y="15"/>
                    <a:pt x="166" y="9"/>
                    <a:pt x="177" y="0"/>
                  </a:cubicBezTo>
                  <a:cubicBezTo>
                    <a:pt x="187" y="16"/>
                    <a:pt x="187" y="16"/>
                    <a:pt x="187" y="16"/>
                  </a:cubicBezTo>
                  <a:cubicBezTo>
                    <a:pt x="173" y="25"/>
                    <a:pt x="157" y="30"/>
                    <a:pt x="141" y="33"/>
                  </a:cubicBezTo>
                  <a:cubicBezTo>
                    <a:pt x="133" y="35"/>
                    <a:pt x="125" y="36"/>
                    <a:pt x="116" y="37"/>
                  </a:cubicBezTo>
                  <a:cubicBezTo>
                    <a:pt x="108" y="37"/>
                    <a:pt x="100" y="38"/>
                    <a:pt x="92" y="37"/>
                  </a:cubicBezTo>
                  <a:cubicBezTo>
                    <a:pt x="75" y="36"/>
                    <a:pt x="60" y="31"/>
                    <a:pt x="45" y="25"/>
                  </a:cubicBezTo>
                  <a:cubicBezTo>
                    <a:pt x="38" y="23"/>
                    <a:pt x="30" y="20"/>
                    <a:pt x="23" y="17"/>
                  </a:cubicBezTo>
                  <a:cubicBezTo>
                    <a:pt x="19" y="15"/>
                    <a:pt x="16" y="14"/>
                    <a:pt x="12" y="13"/>
                  </a:cubicBezTo>
                  <a:cubicBezTo>
                    <a:pt x="10" y="13"/>
                    <a:pt x="8" y="12"/>
                    <a:pt x="6" y="12"/>
                  </a:cubicBezTo>
                  <a:cubicBezTo>
                    <a:pt x="4" y="12"/>
                    <a:pt x="2" y="12"/>
                    <a:pt x="0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0"/>
            <p:cNvSpPr>
              <a:spLocks/>
            </p:cNvSpPr>
            <p:nvPr/>
          </p:nvSpPr>
          <p:spPr bwMode="auto">
            <a:xfrm>
              <a:off x="4108451" y="2192338"/>
              <a:ext cx="76200" cy="103188"/>
            </a:xfrm>
            <a:custGeom>
              <a:avLst/>
              <a:gdLst>
                <a:gd name="T0" fmla="*/ 15 w 27"/>
                <a:gd name="T1" fmla="*/ 0 h 59"/>
                <a:gd name="T2" fmla="*/ 18 w 27"/>
                <a:gd name="T3" fmla="*/ 7 h 59"/>
                <a:gd name="T4" fmla="*/ 21 w 27"/>
                <a:gd name="T5" fmla="*/ 14 h 59"/>
                <a:gd name="T6" fmla="*/ 25 w 27"/>
                <a:gd name="T7" fmla="*/ 29 h 59"/>
                <a:gd name="T8" fmla="*/ 27 w 27"/>
                <a:gd name="T9" fmla="*/ 44 h 59"/>
                <a:gd name="T10" fmla="*/ 26 w 27"/>
                <a:gd name="T11" fmla="*/ 59 h 59"/>
                <a:gd name="T12" fmla="*/ 22 w 27"/>
                <a:gd name="T13" fmla="*/ 45 h 59"/>
                <a:gd name="T14" fmla="*/ 16 w 27"/>
                <a:gd name="T15" fmla="*/ 32 h 59"/>
                <a:gd name="T16" fmla="*/ 8 w 27"/>
                <a:gd name="T17" fmla="*/ 20 h 59"/>
                <a:gd name="T18" fmla="*/ 4 w 27"/>
                <a:gd name="T19" fmla="*/ 15 h 59"/>
                <a:gd name="T20" fmla="*/ 0 w 27"/>
                <a:gd name="T21" fmla="*/ 10 h 59"/>
                <a:gd name="T22" fmla="*/ 15 w 27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59">
                  <a:moveTo>
                    <a:pt x="15" y="0"/>
                  </a:moveTo>
                  <a:cubicBezTo>
                    <a:pt x="17" y="2"/>
                    <a:pt x="17" y="5"/>
                    <a:pt x="18" y="7"/>
                  </a:cubicBezTo>
                  <a:cubicBezTo>
                    <a:pt x="19" y="9"/>
                    <a:pt x="20" y="12"/>
                    <a:pt x="21" y="14"/>
                  </a:cubicBezTo>
                  <a:cubicBezTo>
                    <a:pt x="22" y="19"/>
                    <a:pt x="24" y="24"/>
                    <a:pt x="25" y="29"/>
                  </a:cubicBezTo>
                  <a:cubicBezTo>
                    <a:pt x="26" y="34"/>
                    <a:pt x="26" y="39"/>
                    <a:pt x="27" y="44"/>
                  </a:cubicBezTo>
                  <a:cubicBezTo>
                    <a:pt x="27" y="49"/>
                    <a:pt x="27" y="54"/>
                    <a:pt x="26" y="59"/>
                  </a:cubicBezTo>
                  <a:cubicBezTo>
                    <a:pt x="26" y="54"/>
                    <a:pt x="24" y="50"/>
                    <a:pt x="22" y="45"/>
                  </a:cubicBezTo>
                  <a:cubicBezTo>
                    <a:pt x="20" y="41"/>
                    <a:pt x="18" y="36"/>
                    <a:pt x="16" y="32"/>
                  </a:cubicBezTo>
                  <a:cubicBezTo>
                    <a:pt x="14" y="28"/>
                    <a:pt x="11" y="24"/>
                    <a:pt x="8" y="20"/>
                  </a:cubicBezTo>
                  <a:cubicBezTo>
                    <a:pt x="7" y="19"/>
                    <a:pt x="5" y="17"/>
                    <a:pt x="4" y="15"/>
                  </a:cubicBezTo>
                  <a:cubicBezTo>
                    <a:pt x="3" y="13"/>
                    <a:pt x="1" y="11"/>
                    <a:pt x="0" y="10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1"/>
            <p:cNvSpPr>
              <a:spLocks/>
            </p:cNvSpPr>
            <p:nvPr/>
          </p:nvSpPr>
          <p:spPr bwMode="auto">
            <a:xfrm>
              <a:off x="4159251" y="2176463"/>
              <a:ext cx="238125" cy="77788"/>
            </a:xfrm>
            <a:custGeom>
              <a:avLst/>
              <a:gdLst>
                <a:gd name="T0" fmla="*/ 15 w 85"/>
                <a:gd name="T1" fmla="*/ 0 h 44"/>
                <a:gd name="T2" fmla="*/ 15 w 85"/>
                <a:gd name="T3" fmla="*/ 0 h 44"/>
                <a:gd name="T4" fmla="*/ 16 w 85"/>
                <a:gd name="T5" fmla="*/ 1 h 44"/>
                <a:gd name="T6" fmla="*/ 17 w 85"/>
                <a:gd name="T7" fmla="*/ 3 h 44"/>
                <a:gd name="T8" fmla="*/ 20 w 85"/>
                <a:gd name="T9" fmla="*/ 7 h 44"/>
                <a:gd name="T10" fmla="*/ 27 w 85"/>
                <a:gd name="T11" fmla="*/ 15 h 44"/>
                <a:gd name="T12" fmla="*/ 44 w 85"/>
                <a:gd name="T13" fmla="*/ 28 h 44"/>
                <a:gd name="T14" fmla="*/ 85 w 85"/>
                <a:gd name="T15" fmla="*/ 43 h 44"/>
                <a:gd name="T16" fmla="*/ 40 w 85"/>
                <a:gd name="T17" fmla="*/ 36 h 44"/>
                <a:gd name="T18" fmla="*/ 19 w 85"/>
                <a:gd name="T19" fmla="*/ 26 h 44"/>
                <a:gd name="T20" fmla="*/ 9 w 85"/>
                <a:gd name="T21" fmla="*/ 19 h 44"/>
                <a:gd name="T22" fmla="*/ 4 w 85"/>
                <a:gd name="T23" fmla="*/ 15 h 44"/>
                <a:gd name="T24" fmla="*/ 2 w 85"/>
                <a:gd name="T25" fmla="*/ 13 h 44"/>
                <a:gd name="T26" fmla="*/ 1 w 85"/>
                <a:gd name="T27" fmla="*/ 12 h 44"/>
                <a:gd name="T28" fmla="*/ 0 w 85"/>
                <a:gd name="T29" fmla="*/ 11 h 44"/>
                <a:gd name="T30" fmla="*/ 15 w 85"/>
                <a:gd name="T3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5" h="44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2"/>
                    <a:pt x="17" y="3"/>
                    <a:pt x="17" y="3"/>
                  </a:cubicBezTo>
                  <a:cubicBezTo>
                    <a:pt x="18" y="5"/>
                    <a:pt x="19" y="6"/>
                    <a:pt x="20" y="7"/>
                  </a:cubicBezTo>
                  <a:cubicBezTo>
                    <a:pt x="23" y="10"/>
                    <a:pt x="25" y="13"/>
                    <a:pt x="27" y="15"/>
                  </a:cubicBezTo>
                  <a:cubicBezTo>
                    <a:pt x="32" y="20"/>
                    <a:pt x="38" y="24"/>
                    <a:pt x="44" y="28"/>
                  </a:cubicBezTo>
                  <a:cubicBezTo>
                    <a:pt x="56" y="36"/>
                    <a:pt x="70" y="41"/>
                    <a:pt x="85" y="43"/>
                  </a:cubicBezTo>
                  <a:cubicBezTo>
                    <a:pt x="70" y="44"/>
                    <a:pt x="55" y="42"/>
                    <a:pt x="40" y="36"/>
                  </a:cubicBezTo>
                  <a:cubicBezTo>
                    <a:pt x="33" y="34"/>
                    <a:pt x="26" y="30"/>
                    <a:pt x="19" y="26"/>
                  </a:cubicBezTo>
                  <a:cubicBezTo>
                    <a:pt x="16" y="24"/>
                    <a:pt x="12" y="22"/>
                    <a:pt x="9" y="19"/>
                  </a:cubicBezTo>
                  <a:cubicBezTo>
                    <a:pt x="7" y="18"/>
                    <a:pt x="6" y="17"/>
                    <a:pt x="4" y="15"/>
                  </a:cubicBezTo>
                  <a:cubicBezTo>
                    <a:pt x="4" y="15"/>
                    <a:pt x="3" y="14"/>
                    <a:pt x="2" y="1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0" y="11"/>
                    <a:pt x="0" y="11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2"/>
            <p:cNvSpPr>
              <a:spLocks/>
            </p:cNvSpPr>
            <p:nvPr/>
          </p:nvSpPr>
          <p:spPr bwMode="auto">
            <a:xfrm>
              <a:off x="3905251" y="2489200"/>
              <a:ext cx="273050" cy="66675"/>
            </a:xfrm>
            <a:custGeom>
              <a:avLst/>
              <a:gdLst>
                <a:gd name="T0" fmla="*/ 98 w 98"/>
                <a:gd name="T1" fmla="*/ 38 h 38"/>
                <a:gd name="T2" fmla="*/ 74 w 98"/>
                <a:gd name="T3" fmla="*/ 28 h 38"/>
                <a:gd name="T4" fmla="*/ 50 w 98"/>
                <a:gd name="T5" fmla="*/ 22 h 38"/>
                <a:gd name="T6" fmla="*/ 0 w 98"/>
                <a:gd name="T7" fmla="*/ 19 h 38"/>
                <a:gd name="T8" fmla="*/ 1 w 98"/>
                <a:gd name="T9" fmla="*/ 0 h 38"/>
                <a:gd name="T10" fmla="*/ 52 w 98"/>
                <a:gd name="T11" fmla="*/ 13 h 38"/>
                <a:gd name="T12" fmla="*/ 76 w 98"/>
                <a:gd name="T13" fmla="*/ 24 h 38"/>
                <a:gd name="T14" fmla="*/ 98 w 98"/>
                <a:gd name="T1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" h="38">
                  <a:moveTo>
                    <a:pt x="98" y="38"/>
                  </a:moveTo>
                  <a:cubicBezTo>
                    <a:pt x="90" y="34"/>
                    <a:pt x="82" y="30"/>
                    <a:pt x="74" y="28"/>
                  </a:cubicBezTo>
                  <a:cubicBezTo>
                    <a:pt x="66" y="25"/>
                    <a:pt x="58" y="23"/>
                    <a:pt x="50" y="22"/>
                  </a:cubicBezTo>
                  <a:cubicBezTo>
                    <a:pt x="33" y="19"/>
                    <a:pt x="17" y="18"/>
                    <a:pt x="0" y="19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8" y="3"/>
                    <a:pt x="36" y="7"/>
                    <a:pt x="52" y="13"/>
                  </a:cubicBezTo>
                  <a:cubicBezTo>
                    <a:pt x="60" y="16"/>
                    <a:pt x="68" y="19"/>
                    <a:pt x="76" y="24"/>
                  </a:cubicBezTo>
                  <a:cubicBezTo>
                    <a:pt x="84" y="28"/>
                    <a:pt x="91" y="32"/>
                    <a:pt x="98" y="3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3"/>
            <p:cNvSpPr>
              <a:spLocks/>
            </p:cNvSpPr>
            <p:nvPr/>
          </p:nvSpPr>
          <p:spPr bwMode="auto">
            <a:xfrm>
              <a:off x="4237038" y="2595563"/>
              <a:ext cx="244475" cy="63500"/>
            </a:xfrm>
            <a:custGeom>
              <a:avLst/>
              <a:gdLst>
                <a:gd name="T0" fmla="*/ 0 w 87"/>
                <a:gd name="T1" fmla="*/ 17 h 36"/>
                <a:gd name="T2" fmla="*/ 1 w 87"/>
                <a:gd name="T3" fmla="*/ 17 h 36"/>
                <a:gd name="T4" fmla="*/ 2 w 87"/>
                <a:gd name="T5" fmla="*/ 17 h 36"/>
                <a:gd name="T6" fmla="*/ 5 w 87"/>
                <a:gd name="T7" fmla="*/ 17 h 36"/>
                <a:gd name="T8" fmla="*/ 10 w 87"/>
                <a:gd name="T9" fmla="*/ 17 h 36"/>
                <a:gd name="T10" fmla="*/ 21 w 87"/>
                <a:gd name="T11" fmla="*/ 16 h 36"/>
                <a:gd name="T12" fmla="*/ 43 w 87"/>
                <a:gd name="T13" fmla="*/ 13 h 36"/>
                <a:gd name="T14" fmla="*/ 65 w 87"/>
                <a:gd name="T15" fmla="*/ 7 h 36"/>
                <a:gd name="T16" fmla="*/ 87 w 87"/>
                <a:gd name="T17" fmla="*/ 0 h 36"/>
                <a:gd name="T18" fmla="*/ 67 w 87"/>
                <a:gd name="T19" fmla="*/ 12 h 36"/>
                <a:gd name="T20" fmla="*/ 46 w 87"/>
                <a:gd name="T21" fmla="*/ 22 h 36"/>
                <a:gd name="T22" fmla="*/ 24 w 87"/>
                <a:gd name="T23" fmla="*/ 30 h 36"/>
                <a:gd name="T24" fmla="*/ 13 w 87"/>
                <a:gd name="T25" fmla="*/ 33 h 36"/>
                <a:gd name="T26" fmla="*/ 7 w 87"/>
                <a:gd name="T27" fmla="*/ 34 h 36"/>
                <a:gd name="T28" fmla="*/ 4 w 87"/>
                <a:gd name="T29" fmla="*/ 35 h 36"/>
                <a:gd name="T30" fmla="*/ 3 w 87"/>
                <a:gd name="T31" fmla="*/ 35 h 36"/>
                <a:gd name="T32" fmla="*/ 0 w 87"/>
                <a:gd name="T33" fmla="*/ 36 h 36"/>
                <a:gd name="T34" fmla="*/ 0 w 87"/>
                <a:gd name="T35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7" h="36">
                  <a:moveTo>
                    <a:pt x="0" y="17"/>
                  </a:moveTo>
                  <a:cubicBezTo>
                    <a:pt x="0" y="17"/>
                    <a:pt x="1" y="17"/>
                    <a:pt x="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3" y="17"/>
                    <a:pt x="4" y="17"/>
                    <a:pt x="5" y="17"/>
                  </a:cubicBezTo>
                  <a:cubicBezTo>
                    <a:pt x="7" y="17"/>
                    <a:pt x="8" y="17"/>
                    <a:pt x="10" y="17"/>
                  </a:cubicBezTo>
                  <a:cubicBezTo>
                    <a:pt x="14" y="17"/>
                    <a:pt x="18" y="16"/>
                    <a:pt x="21" y="16"/>
                  </a:cubicBezTo>
                  <a:cubicBezTo>
                    <a:pt x="29" y="15"/>
                    <a:pt x="36" y="14"/>
                    <a:pt x="43" y="13"/>
                  </a:cubicBezTo>
                  <a:cubicBezTo>
                    <a:pt x="51" y="11"/>
                    <a:pt x="58" y="10"/>
                    <a:pt x="65" y="7"/>
                  </a:cubicBezTo>
                  <a:cubicBezTo>
                    <a:pt x="73" y="5"/>
                    <a:pt x="80" y="3"/>
                    <a:pt x="87" y="0"/>
                  </a:cubicBezTo>
                  <a:cubicBezTo>
                    <a:pt x="81" y="4"/>
                    <a:pt x="74" y="8"/>
                    <a:pt x="67" y="12"/>
                  </a:cubicBezTo>
                  <a:cubicBezTo>
                    <a:pt x="60" y="15"/>
                    <a:pt x="53" y="19"/>
                    <a:pt x="46" y="22"/>
                  </a:cubicBezTo>
                  <a:cubicBezTo>
                    <a:pt x="39" y="24"/>
                    <a:pt x="32" y="27"/>
                    <a:pt x="24" y="30"/>
                  </a:cubicBezTo>
                  <a:cubicBezTo>
                    <a:pt x="21" y="31"/>
                    <a:pt x="17" y="32"/>
                    <a:pt x="13" y="33"/>
                  </a:cubicBezTo>
                  <a:cubicBezTo>
                    <a:pt x="11" y="33"/>
                    <a:pt x="9" y="34"/>
                    <a:pt x="7" y="34"/>
                  </a:cubicBezTo>
                  <a:cubicBezTo>
                    <a:pt x="6" y="35"/>
                    <a:pt x="5" y="35"/>
                    <a:pt x="4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6"/>
                    <a:pt x="1" y="36"/>
                    <a:pt x="0" y="36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4"/>
            <p:cNvSpPr>
              <a:spLocks/>
            </p:cNvSpPr>
            <p:nvPr/>
          </p:nvSpPr>
          <p:spPr bwMode="auto">
            <a:xfrm>
              <a:off x="4670426" y="1555750"/>
              <a:ext cx="196850" cy="127000"/>
            </a:xfrm>
            <a:custGeom>
              <a:avLst/>
              <a:gdLst>
                <a:gd name="T0" fmla="*/ 70 w 70"/>
                <a:gd name="T1" fmla="*/ 9 h 72"/>
                <a:gd name="T2" fmla="*/ 55 w 70"/>
                <a:gd name="T3" fmla="*/ 28 h 72"/>
                <a:gd name="T4" fmla="*/ 38 w 70"/>
                <a:gd name="T5" fmla="*/ 45 h 72"/>
                <a:gd name="T6" fmla="*/ 0 w 70"/>
                <a:gd name="T7" fmla="*/ 72 h 72"/>
                <a:gd name="T8" fmla="*/ 31 w 70"/>
                <a:gd name="T9" fmla="*/ 39 h 72"/>
                <a:gd name="T10" fmla="*/ 43 w 70"/>
                <a:gd name="T11" fmla="*/ 20 h 72"/>
                <a:gd name="T12" fmla="*/ 53 w 70"/>
                <a:gd name="T13" fmla="*/ 0 h 72"/>
                <a:gd name="T14" fmla="*/ 70 w 70"/>
                <a:gd name="T15" fmla="*/ 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72">
                  <a:moveTo>
                    <a:pt x="70" y="9"/>
                  </a:moveTo>
                  <a:cubicBezTo>
                    <a:pt x="65" y="16"/>
                    <a:pt x="60" y="22"/>
                    <a:pt x="55" y="28"/>
                  </a:cubicBezTo>
                  <a:cubicBezTo>
                    <a:pt x="49" y="34"/>
                    <a:pt x="44" y="40"/>
                    <a:pt x="38" y="45"/>
                  </a:cubicBezTo>
                  <a:cubicBezTo>
                    <a:pt x="26" y="56"/>
                    <a:pt x="14" y="65"/>
                    <a:pt x="0" y="72"/>
                  </a:cubicBezTo>
                  <a:cubicBezTo>
                    <a:pt x="12" y="63"/>
                    <a:pt x="22" y="51"/>
                    <a:pt x="31" y="39"/>
                  </a:cubicBezTo>
                  <a:cubicBezTo>
                    <a:pt x="36" y="33"/>
                    <a:pt x="40" y="27"/>
                    <a:pt x="43" y="20"/>
                  </a:cubicBezTo>
                  <a:cubicBezTo>
                    <a:pt x="47" y="14"/>
                    <a:pt x="51" y="7"/>
                    <a:pt x="53" y="0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5"/>
            <p:cNvSpPr>
              <a:spLocks/>
            </p:cNvSpPr>
            <p:nvPr/>
          </p:nvSpPr>
          <p:spPr bwMode="auto">
            <a:xfrm>
              <a:off x="4170363" y="1844675"/>
              <a:ext cx="187325" cy="58738"/>
            </a:xfrm>
            <a:custGeom>
              <a:avLst/>
              <a:gdLst>
                <a:gd name="T0" fmla="*/ 12 w 67"/>
                <a:gd name="T1" fmla="*/ 0 h 33"/>
                <a:gd name="T2" fmla="*/ 14 w 67"/>
                <a:gd name="T3" fmla="*/ 3 h 33"/>
                <a:gd name="T4" fmla="*/ 17 w 67"/>
                <a:gd name="T5" fmla="*/ 6 h 33"/>
                <a:gd name="T6" fmla="*/ 23 w 67"/>
                <a:gd name="T7" fmla="*/ 11 h 33"/>
                <a:gd name="T8" fmla="*/ 36 w 67"/>
                <a:gd name="T9" fmla="*/ 20 h 33"/>
                <a:gd name="T10" fmla="*/ 51 w 67"/>
                <a:gd name="T11" fmla="*/ 28 h 33"/>
                <a:gd name="T12" fmla="*/ 67 w 67"/>
                <a:gd name="T13" fmla="*/ 32 h 33"/>
                <a:gd name="T14" fmla="*/ 50 w 67"/>
                <a:gd name="T15" fmla="*/ 32 h 33"/>
                <a:gd name="T16" fmla="*/ 32 w 67"/>
                <a:gd name="T17" fmla="*/ 29 h 33"/>
                <a:gd name="T18" fmla="*/ 16 w 67"/>
                <a:gd name="T19" fmla="*/ 23 h 33"/>
                <a:gd name="T20" fmla="*/ 8 w 67"/>
                <a:gd name="T21" fmla="*/ 19 h 33"/>
                <a:gd name="T22" fmla="*/ 4 w 67"/>
                <a:gd name="T23" fmla="*/ 17 h 33"/>
                <a:gd name="T24" fmla="*/ 0 w 67"/>
                <a:gd name="T25" fmla="*/ 14 h 33"/>
                <a:gd name="T26" fmla="*/ 12 w 67"/>
                <a:gd name="T2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7" h="33">
                  <a:moveTo>
                    <a:pt x="12" y="0"/>
                  </a:moveTo>
                  <a:cubicBezTo>
                    <a:pt x="12" y="1"/>
                    <a:pt x="13" y="2"/>
                    <a:pt x="14" y="3"/>
                  </a:cubicBezTo>
                  <a:cubicBezTo>
                    <a:pt x="15" y="4"/>
                    <a:pt x="16" y="5"/>
                    <a:pt x="17" y="6"/>
                  </a:cubicBezTo>
                  <a:cubicBezTo>
                    <a:pt x="19" y="7"/>
                    <a:pt x="21" y="9"/>
                    <a:pt x="23" y="11"/>
                  </a:cubicBezTo>
                  <a:cubicBezTo>
                    <a:pt x="27" y="14"/>
                    <a:pt x="32" y="18"/>
                    <a:pt x="36" y="20"/>
                  </a:cubicBezTo>
                  <a:cubicBezTo>
                    <a:pt x="41" y="23"/>
                    <a:pt x="46" y="26"/>
                    <a:pt x="51" y="28"/>
                  </a:cubicBezTo>
                  <a:cubicBezTo>
                    <a:pt x="56" y="30"/>
                    <a:pt x="61" y="31"/>
                    <a:pt x="67" y="32"/>
                  </a:cubicBezTo>
                  <a:cubicBezTo>
                    <a:pt x="61" y="33"/>
                    <a:pt x="55" y="33"/>
                    <a:pt x="50" y="32"/>
                  </a:cubicBezTo>
                  <a:cubicBezTo>
                    <a:pt x="44" y="32"/>
                    <a:pt x="38" y="31"/>
                    <a:pt x="32" y="29"/>
                  </a:cubicBezTo>
                  <a:cubicBezTo>
                    <a:pt x="27" y="27"/>
                    <a:pt x="21" y="25"/>
                    <a:pt x="16" y="23"/>
                  </a:cubicBezTo>
                  <a:cubicBezTo>
                    <a:pt x="13" y="22"/>
                    <a:pt x="10" y="20"/>
                    <a:pt x="8" y="19"/>
                  </a:cubicBezTo>
                  <a:cubicBezTo>
                    <a:pt x="6" y="18"/>
                    <a:pt x="5" y="18"/>
                    <a:pt x="4" y="17"/>
                  </a:cubicBezTo>
                  <a:cubicBezTo>
                    <a:pt x="2" y="16"/>
                    <a:pt x="1" y="15"/>
                    <a:pt x="0" y="14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6"/>
            <p:cNvSpPr>
              <a:spLocks/>
            </p:cNvSpPr>
            <p:nvPr/>
          </p:nvSpPr>
          <p:spPr bwMode="auto">
            <a:xfrm>
              <a:off x="3994151" y="820738"/>
              <a:ext cx="157163" cy="398463"/>
            </a:xfrm>
            <a:custGeom>
              <a:avLst/>
              <a:gdLst>
                <a:gd name="T0" fmla="*/ 7 w 56"/>
                <a:gd name="T1" fmla="*/ 0 h 227"/>
                <a:gd name="T2" fmla="*/ 9 w 56"/>
                <a:gd name="T3" fmla="*/ 8 h 227"/>
                <a:gd name="T4" fmla="*/ 11 w 56"/>
                <a:gd name="T5" fmla="*/ 15 h 227"/>
                <a:gd name="T6" fmla="*/ 12 w 56"/>
                <a:gd name="T7" fmla="*/ 30 h 227"/>
                <a:gd name="T8" fmla="*/ 14 w 56"/>
                <a:gd name="T9" fmla="*/ 61 h 227"/>
                <a:gd name="T10" fmla="*/ 17 w 56"/>
                <a:gd name="T11" fmla="*/ 120 h 227"/>
                <a:gd name="T12" fmla="*/ 25 w 56"/>
                <a:gd name="T13" fmla="*/ 178 h 227"/>
                <a:gd name="T14" fmla="*/ 37 w 56"/>
                <a:gd name="T15" fmla="*/ 205 h 227"/>
                <a:gd name="T16" fmla="*/ 45 w 56"/>
                <a:gd name="T17" fmla="*/ 216 h 227"/>
                <a:gd name="T18" fmla="*/ 56 w 56"/>
                <a:gd name="T19" fmla="*/ 227 h 227"/>
                <a:gd name="T20" fmla="*/ 31 w 56"/>
                <a:gd name="T21" fmla="*/ 209 h 227"/>
                <a:gd name="T22" fmla="*/ 14 w 56"/>
                <a:gd name="T23" fmla="*/ 182 h 227"/>
                <a:gd name="T24" fmla="*/ 6 w 56"/>
                <a:gd name="T25" fmla="*/ 152 h 227"/>
                <a:gd name="T26" fmla="*/ 3 w 56"/>
                <a:gd name="T27" fmla="*/ 137 h 227"/>
                <a:gd name="T28" fmla="*/ 2 w 56"/>
                <a:gd name="T29" fmla="*/ 121 h 227"/>
                <a:gd name="T30" fmla="*/ 2 w 56"/>
                <a:gd name="T31" fmla="*/ 60 h 227"/>
                <a:gd name="T32" fmla="*/ 5 w 56"/>
                <a:gd name="T33" fmla="*/ 30 h 227"/>
                <a:gd name="T34" fmla="*/ 7 w 56"/>
                <a:gd name="T35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227">
                  <a:moveTo>
                    <a:pt x="7" y="0"/>
                  </a:moveTo>
                  <a:cubicBezTo>
                    <a:pt x="8" y="3"/>
                    <a:pt x="9" y="5"/>
                    <a:pt x="9" y="8"/>
                  </a:cubicBezTo>
                  <a:cubicBezTo>
                    <a:pt x="10" y="10"/>
                    <a:pt x="10" y="13"/>
                    <a:pt x="11" y="15"/>
                  </a:cubicBezTo>
                  <a:cubicBezTo>
                    <a:pt x="11" y="20"/>
                    <a:pt x="12" y="25"/>
                    <a:pt x="12" y="30"/>
                  </a:cubicBezTo>
                  <a:cubicBezTo>
                    <a:pt x="13" y="40"/>
                    <a:pt x="14" y="50"/>
                    <a:pt x="14" y="61"/>
                  </a:cubicBezTo>
                  <a:cubicBezTo>
                    <a:pt x="15" y="81"/>
                    <a:pt x="16" y="101"/>
                    <a:pt x="17" y="120"/>
                  </a:cubicBezTo>
                  <a:cubicBezTo>
                    <a:pt x="18" y="140"/>
                    <a:pt x="20" y="159"/>
                    <a:pt x="25" y="178"/>
                  </a:cubicBezTo>
                  <a:cubicBezTo>
                    <a:pt x="28" y="187"/>
                    <a:pt x="32" y="196"/>
                    <a:pt x="37" y="205"/>
                  </a:cubicBezTo>
                  <a:cubicBezTo>
                    <a:pt x="39" y="209"/>
                    <a:pt x="42" y="213"/>
                    <a:pt x="45" y="216"/>
                  </a:cubicBezTo>
                  <a:cubicBezTo>
                    <a:pt x="48" y="220"/>
                    <a:pt x="52" y="224"/>
                    <a:pt x="56" y="227"/>
                  </a:cubicBezTo>
                  <a:cubicBezTo>
                    <a:pt x="46" y="223"/>
                    <a:pt x="38" y="217"/>
                    <a:pt x="31" y="209"/>
                  </a:cubicBezTo>
                  <a:cubicBezTo>
                    <a:pt x="24" y="201"/>
                    <a:pt x="18" y="192"/>
                    <a:pt x="14" y="182"/>
                  </a:cubicBezTo>
                  <a:cubicBezTo>
                    <a:pt x="10" y="172"/>
                    <a:pt x="8" y="162"/>
                    <a:pt x="6" y="152"/>
                  </a:cubicBezTo>
                  <a:cubicBezTo>
                    <a:pt x="5" y="147"/>
                    <a:pt x="4" y="142"/>
                    <a:pt x="3" y="137"/>
                  </a:cubicBezTo>
                  <a:cubicBezTo>
                    <a:pt x="2" y="131"/>
                    <a:pt x="2" y="126"/>
                    <a:pt x="2" y="121"/>
                  </a:cubicBezTo>
                  <a:cubicBezTo>
                    <a:pt x="0" y="101"/>
                    <a:pt x="1" y="80"/>
                    <a:pt x="2" y="60"/>
                  </a:cubicBezTo>
                  <a:cubicBezTo>
                    <a:pt x="3" y="50"/>
                    <a:pt x="4" y="40"/>
                    <a:pt x="5" y="30"/>
                  </a:cubicBezTo>
                  <a:cubicBezTo>
                    <a:pt x="6" y="20"/>
                    <a:pt x="7" y="10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7"/>
            <p:cNvSpPr>
              <a:spLocks/>
            </p:cNvSpPr>
            <p:nvPr/>
          </p:nvSpPr>
          <p:spPr bwMode="auto">
            <a:xfrm>
              <a:off x="3333751" y="2327275"/>
              <a:ext cx="506413" cy="131763"/>
            </a:xfrm>
            <a:custGeom>
              <a:avLst/>
              <a:gdLst>
                <a:gd name="T0" fmla="*/ 0 w 181"/>
                <a:gd name="T1" fmla="*/ 0 h 75"/>
                <a:gd name="T2" fmla="*/ 19 w 181"/>
                <a:gd name="T3" fmla="*/ 21 h 75"/>
                <a:gd name="T4" fmla="*/ 40 w 181"/>
                <a:gd name="T5" fmla="*/ 40 h 75"/>
                <a:gd name="T6" fmla="*/ 63 w 181"/>
                <a:gd name="T7" fmla="*/ 54 h 75"/>
                <a:gd name="T8" fmla="*/ 88 w 181"/>
                <a:gd name="T9" fmla="*/ 60 h 75"/>
                <a:gd name="T10" fmla="*/ 100 w 181"/>
                <a:gd name="T11" fmla="*/ 59 h 75"/>
                <a:gd name="T12" fmla="*/ 112 w 181"/>
                <a:gd name="T13" fmla="*/ 55 h 75"/>
                <a:gd name="T14" fmla="*/ 136 w 181"/>
                <a:gd name="T15" fmla="*/ 42 h 75"/>
                <a:gd name="T16" fmla="*/ 158 w 181"/>
                <a:gd name="T17" fmla="*/ 25 h 75"/>
                <a:gd name="T18" fmla="*/ 169 w 181"/>
                <a:gd name="T19" fmla="*/ 16 h 75"/>
                <a:gd name="T20" fmla="*/ 181 w 181"/>
                <a:gd name="T21" fmla="*/ 8 h 75"/>
                <a:gd name="T22" fmla="*/ 172 w 181"/>
                <a:gd name="T23" fmla="*/ 19 h 75"/>
                <a:gd name="T24" fmla="*/ 163 w 181"/>
                <a:gd name="T25" fmla="*/ 30 h 75"/>
                <a:gd name="T26" fmla="*/ 143 w 181"/>
                <a:gd name="T27" fmla="*/ 51 h 75"/>
                <a:gd name="T28" fmla="*/ 118 w 181"/>
                <a:gd name="T29" fmla="*/ 68 h 75"/>
                <a:gd name="T30" fmla="*/ 103 w 181"/>
                <a:gd name="T31" fmla="*/ 73 h 75"/>
                <a:gd name="T32" fmla="*/ 87 w 181"/>
                <a:gd name="T33" fmla="*/ 75 h 75"/>
                <a:gd name="T34" fmla="*/ 57 w 181"/>
                <a:gd name="T35" fmla="*/ 66 h 75"/>
                <a:gd name="T36" fmla="*/ 32 w 181"/>
                <a:gd name="T37" fmla="*/ 49 h 75"/>
                <a:gd name="T38" fmla="*/ 13 w 181"/>
                <a:gd name="T39" fmla="*/ 26 h 75"/>
                <a:gd name="T40" fmla="*/ 0 w 181"/>
                <a:gd name="T41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1" h="75">
                  <a:moveTo>
                    <a:pt x="0" y="0"/>
                  </a:moveTo>
                  <a:cubicBezTo>
                    <a:pt x="6" y="8"/>
                    <a:pt x="12" y="15"/>
                    <a:pt x="19" y="21"/>
                  </a:cubicBezTo>
                  <a:cubicBezTo>
                    <a:pt x="26" y="28"/>
                    <a:pt x="32" y="34"/>
                    <a:pt x="40" y="40"/>
                  </a:cubicBezTo>
                  <a:cubicBezTo>
                    <a:pt x="47" y="45"/>
                    <a:pt x="55" y="50"/>
                    <a:pt x="63" y="54"/>
                  </a:cubicBezTo>
                  <a:cubicBezTo>
                    <a:pt x="71" y="57"/>
                    <a:pt x="79" y="60"/>
                    <a:pt x="88" y="60"/>
                  </a:cubicBezTo>
                  <a:cubicBezTo>
                    <a:pt x="92" y="61"/>
                    <a:pt x="96" y="60"/>
                    <a:pt x="100" y="59"/>
                  </a:cubicBezTo>
                  <a:cubicBezTo>
                    <a:pt x="104" y="58"/>
                    <a:pt x="108" y="57"/>
                    <a:pt x="112" y="55"/>
                  </a:cubicBezTo>
                  <a:cubicBezTo>
                    <a:pt x="120" y="52"/>
                    <a:pt x="128" y="48"/>
                    <a:pt x="136" y="42"/>
                  </a:cubicBezTo>
                  <a:cubicBezTo>
                    <a:pt x="143" y="37"/>
                    <a:pt x="150" y="31"/>
                    <a:pt x="158" y="25"/>
                  </a:cubicBezTo>
                  <a:cubicBezTo>
                    <a:pt x="162" y="22"/>
                    <a:pt x="165" y="19"/>
                    <a:pt x="169" y="16"/>
                  </a:cubicBezTo>
                  <a:cubicBezTo>
                    <a:pt x="173" y="13"/>
                    <a:pt x="177" y="10"/>
                    <a:pt x="181" y="8"/>
                  </a:cubicBezTo>
                  <a:cubicBezTo>
                    <a:pt x="178" y="11"/>
                    <a:pt x="175" y="15"/>
                    <a:pt x="172" y="19"/>
                  </a:cubicBezTo>
                  <a:cubicBezTo>
                    <a:pt x="169" y="23"/>
                    <a:pt x="166" y="26"/>
                    <a:pt x="163" y="30"/>
                  </a:cubicBezTo>
                  <a:cubicBezTo>
                    <a:pt x="157" y="37"/>
                    <a:pt x="150" y="45"/>
                    <a:pt x="143" y="51"/>
                  </a:cubicBezTo>
                  <a:cubicBezTo>
                    <a:pt x="135" y="58"/>
                    <a:pt x="127" y="64"/>
                    <a:pt x="118" y="68"/>
                  </a:cubicBezTo>
                  <a:cubicBezTo>
                    <a:pt x="113" y="70"/>
                    <a:pt x="108" y="72"/>
                    <a:pt x="103" y="73"/>
                  </a:cubicBezTo>
                  <a:cubicBezTo>
                    <a:pt x="98" y="74"/>
                    <a:pt x="92" y="75"/>
                    <a:pt x="87" y="75"/>
                  </a:cubicBezTo>
                  <a:cubicBezTo>
                    <a:pt x="76" y="74"/>
                    <a:pt x="66" y="71"/>
                    <a:pt x="57" y="66"/>
                  </a:cubicBezTo>
                  <a:cubicBezTo>
                    <a:pt x="48" y="61"/>
                    <a:pt x="40" y="55"/>
                    <a:pt x="32" y="49"/>
                  </a:cubicBezTo>
                  <a:cubicBezTo>
                    <a:pt x="25" y="42"/>
                    <a:pt x="19" y="34"/>
                    <a:pt x="13" y="26"/>
                  </a:cubicBezTo>
                  <a:cubicBezTo>
                    <a:pt x="8" y="18"/>
                    <a:pt x="3" y="9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525357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725437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78370" y="977394"/>
            <a:ext cx="441659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午休的同学</a:t>
            </a:r>
            <a:endParaRPr lang="zh-CN" altLang="en-US" sz="6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392238" y="2600853"/>
            <a:ext cx="2141538" cy="2167470"/>
            <a:chOff x="3741738" y="2147888"/>
            <a:chExt cx="2490787" cy="2520950"/>
          </a:xfrm>
          <a:solidFill>
            <a:schemeClr val="bg1">
              <a:lumMod val="10000"/>
            </a:schemeClr>
          </a:solidFill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5351463" y="2147888"/>
              <a:ext cx="787400" cy="563563"/>
            </a:xfrm>
            <a:custGeom>
              <a:avLst/>
              <a:gdLst>
                <a:gd name="T0" fmla="*/ 253 w 302"/>
                <a:gd name="T1" fmla="*/ 182 h 217"/>
                <a:gd name="T2" fmla="*/ 279 w 302"/>
                <a:gd name="T3" fmla="*/ 176 h 217"/>
                <a:gd name="T4" fmla="*/ 293 w 302"/>
                <a:gd name="T5" fmla="*/ 178 h 217"/>
                <a:gd name="T6" fmla="*/ 181 w 302"/>
                <a:gd name="T7" fmla="*/ 18 h 217"/>
                <a:gd name="T8" fmla="*/ 6 w 302"/>
                <a:gd name="T9" fmla="*/ 127 h 217"/>
                <a:gd name="T10" fmla="*/ 7 w 302"/>
                <a:gd name="T11" fmla="*/ 199 h 217"/>
                <a:gd name="T12" fmla="*/ 102 w 302"/>
                <a:gd name="T13" fmla="*/ 217 h 217"/>
                <a:gd name="T14" fmla="*/ 253 w 302"/>
                <a:gd name="T15" fmla="*/ 182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2" h="217">
                  <a:moveTo>
                    <a:pt x="253" y="182"/>
                  </a:moveTo>
                  <a:cubicBezTo>
                    <a:pt x="262" y="178"/>
                    <a:pt x="270" y="176"/>
                    <a:pt x="279" y="176"/>
                  </a:cubicBezTo>
                  <a:cubicBezTo>
                    <a:pt x="284" y="176"/>
                    <a:pt x="288" y="177"/>
                    <a:pt x="293" y="178"/>
                  </a:cubicBezTo>
                  <a:cubicBezTo>
                    <a:pt x="302" y="105"/>
                    <a:pt x="254" y="35"/>
                    <a:pt x="181" y="18"/>
                  </a:cubicBezTo>
                  <a:cubicBezTo>
                    <a:pt x="102" y="0"/>
                    <a:pt x="24" y="49"/>
                    <a:pt x="6" y="127"/>
                  </a:cubicBezTo>
                  <a:cubicBezTo>
                    <a:pt x="0" y="152"/>
                    <a:pt x="1" y="177"/>
                    <a:pt x="7" y="199"/>
                  </a:cubicBezTo>
                  <a:cubicBezTo>
                    <a:pt x="37" y="211"/>
                    <a:pt x="69" y="217"/>
                    <a:pt x="102" y="217"/>
                  </a:cubicBezTo>
                  <a:cubicBezTo>
                    <a:pt x="149" y="217"/>
                    <a:pt x="200" y="205"/>
                    <a:pt x="253" y="1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4024313" y="2254251"/>
              <a:ext cx="1273175" cy="1431925"/>
            </a:xfrm>
            <a:custGeom>
              <a:avLst/>
              <a:gdLst>
                <a:gd name="T0" fmla="*/ 288 w 489"/>
                <a:gd name="T1" fmla="*/ 384 h 550"/>
                <a:gd name="T2" fmla="*/ 344 w 489"/>
                <a:gd name="T3" fmla="*/ 317 h 550"/>
                <a:gd name="T4" fmla="*/ 343 w 489"/>
                <a:gd name="T5" fmla="*/ 308 h 550"/>
                <a:gd name="T6" fmla="*/ 389 w 489"/>
                <a:gd name="T7" fmla="*/ 263 h 550"/>
                <a:gd name="T8" fmla="*/ 395 w 489"/>
                <a:gd name="T9" fmla="*/ 263 h 550"/>
                <a:gd name="T10" fmla="*/ 409 w 489"/>
                <a:gd name="T11" fmla="*/ 248 h 550"/>
                <a:gd name="T12" fmla="*/ 401 w 489"/>
                <a:gd name="T13" fmla="*/ 243 h 550"/>
                <a:gd name="T14" fmla="*/ 326 w 489"/>
                <a:gd name="T15" fmla="*/ 177 h 550"/>
                <a:gd name="T16" fmla="*/ 312 w 489"/>
                <a:gd name="T17" fmla="*/ 129 h 550"/>
                <a:gd name="T18" fmla="*/ 337 w 489"/>
                <a:gd name="T19" fmla="*/ 86 h 550"/>
                <a:gd name="T20" fmla="*/ 377 w 489"/>
                <a:gd name="T21" fmla="*/ 73 h 550"/>
                <a:gd name="T22" fmla="*/ 428 w 489"/>
                <a:gd name="T23" fmla="*/ 98 h 550"/>
                <a:gd name="T24" fmla="*/ 429 w 489"/>
                <a:gd name="T25" fmla="*/ 99 h 550"/>
                <a:gd name="T26" fmla="*/ 437 w 489"/>
                <a:gd name="T27" fmla="*/ 107 h 550"/>
                <a:gd name="T28" fmla="*/ 472 w 489"/>
                <a:gd name="T29" fmla="*/ 135 h 550"/>
                <a:gd name="T30" fmla="*/ 482 w 489"/>
                <a:gd name="T31" fmla="*/ 141 h 550"/>
                <a:gd name="T32" fmla="*/ 465 w 489"/>
                <a:gd name="T33" fmla="*/ 60 h 550"/>
                <a:gd name="T34" fmla="*/ 263 w 489"/>
                <a:gd name="T35" fmla="*/ 63 h 550"/>
                <a:gd name="T36" fmla="*/ 39 w 489"/>
                <a:gd name="T37" fmla="*/ 346 h 550"/>
                <a:gd name="T38" fmla="*/ 105 w 489"/>
                <a:gd name="T39" fmla="*/ 524 h 550"/>
                <a:gd name="T40" fmla="*/ 169 w 489"/>
                <a:gd name="T41" fmla="*/ 546 h 550"/>
                <a:gd name="T42" fmla="*/ 218 w 489"/>
                <a:gd name="T43" fmla="*/ 546 h 550"/>
                <a:gd name="T44" fmla="*/ 345 w 489"/>
                <a:gd name="T45" fmla="*/ 384 h 550"/>
                <a:gd name="T46" fmla="*/ 288 w 489"/>
                <a:gd name="T47" fmla="*/ 384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89" h="550">
                  <a:moveTo>
                    <a:pt x="288" y="384"/>
                  </a:moveTo>
                  <a:cubicBezTo>
                    <a:pt x="306" y="360"/>
                    <a:pt x="325" y="338"/>
                    <a:pt x="344" y="317"/>
                  </a:cubicBezTo>
                  <a:cubicBezTo>
                    <a:pt x="344" y="314"/>
                    <a:pt x="343" y="311"/>
                    <a:pt x="343" y="308"/>
                  </a:cubicBezTo>
                  <a:cubicBezTo>
                    <a:pt x="343" y="283"/>
                    <a:pt x="364" y="263"/>
                    <a:pt x="389" y="263"/>
                  </a:cubicBezTo>
                  <a:cubicBezTo>
                    <a:pt x="395" y="263"/>
                    <a:pt x="395" y="263"/>
                    <a:pt x="395" y="263"/>
                  </a:cubicBezTo>
                  <a:cubicBezTo>
                    <a:pt x="399" y="258"/>
                    <a:pt x="404" y="253"/>
                    <a:pt x="409" y="248"/>
                  </a:cubicBezTo>
                  <a:cubicBezTo>
                    <a:pt x="406" y="247"/>
                    <a:pt x="403" y="245"/>
                    <a:pt x="401" y="243"/>
                  </a:cubicBezTo>
                  <a:cubicBezTo>
                    <a:pt x="356" y="214"/>
                    <a:pt x="332" y="186"/>
                    <a:pt x="326" y="177"/>
                  </a:cubicBezTo>
                  <a:cubicBezTo>
                    <a:pt x="315" y="164"/>
                    <a:pt x="310" y="147"/>
                    <a:pt x="312" y="129"/>
                  </a:cubicBezTo>
                  <a:cubicBezTo>
                    <a:pt x="315" y="112"/>
                    <a:pt x="323" y="97"/>
                    <a:pt x="337" y="86"/>
                  </a:cubicBezTo>
                  <a:cubicBezTo>
                    <a:pt x="349" y="78"/>
                    <a:pt x="362" y="73"/>
                    <a:pt x="377" y="73"/>
                  </a:cubicBezTo>
                  <a:cubicBezTo>
                    <a:pt x="397" y="73"/>
                    <a:pt x="416" y="82"/>
                    <a:pt x="428" y="98"/>
                  </a:cubicBezTo>
                  <a:cubicBezTo>
                    <a:pt x="428" y="98"/>
                    <a:pt x="428" y="98"/>
                    <a:pt x="429" y="99"/>
                  </a:cubicBezTo>
                  <a:cubicBezTo>
                    <a:pt x="431" y="101"/>
                    <a:pt x="433" y="104"/>
                    <a:pt x="437" y="107"/>
                  </a:cubicBezTo>
                  <a:cubicBezTo>
                    <a:pt x="444" y="114"/>
                    <a:pt x="456" y="125"/>
                    <a:pt x="472" y="135"/>
                  </a:cubicBezTo>
                  <a:cubicBezTo>
                    <a:pt x="475" y="137"/>
                    <a:pt x="479" y="139"/>
                    <a:pt x="482" y="141"/>
                  </a:cubicBezTo>
                  <a:cubicBezTo>
                    <a:pt x="489" y="111"/>
                    <a:pt x="485" y="80"/>
                    <a:pt x="465" y="60"/>
                  </a:cubicBezTo>
                  <a:cubicBezTo>
                    <a:pt x="426" y="18"/>
                    <a:pt x="342" y="0"/>
                    <a:pt x="263" y="63"/>
                  </a:cubicBezTo>
                  <a:cubicBezTo>
                    <a:pt x="156" y="149"/>
                    <a:pt x="102" y="216"/>
                    <a:pt x="39" y="346"/>
                  </a:cubicBezTo>
                  <a:cubicBezTo>
                    <a:pt x="0" y="445"/>
                    <a:pt x="54" y="493"/>
                    <a:pt x="105" y="524"/>
                  </a:cubicBezTo>
                  <a:cubicBezTo>
                    <a:pt x="131" y="540"/>
                    <a:pt x="150" y="550"/>
                    <a:pt x="169" y="546"/>
                  </a:cubicBezTo>
                  <a:cubicBezTo>
                    <a:pt x="218" y="546"/>
                    <a:pt x="218" y="546"/>
                    <a:pt x="218" y="546"/>
                  </a:cubicBezTo>
                  <a:cubicBezTo>
                    <a:pt x="345" y="384"/>
                    <a:pt x="345" y="384"/>
                    <a:pt x="345" y="384"/>
                  </a:cubicBezTo>
                  <a:lnTo>
                    <a:pt x="288" y="3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4808538" y="3252788"/>
              <a:ext cx="960438" cy="1338263"/>
            </a:xfrm>
            <a:custGeom>
              <a:avLst/>
              <a:gdLst>
                <a:gd name="T0" fmla="*/ 129 w 369"/>
                <a:gd name="T1" fmla="*/ 162 h 514"/>
                <a:gd name="T2" fmla="*/ 201 w 369"/>
                <a:gd name="T3" fmla="*/ 452 h 514"/>
                <a:gd name="T4" fmla="*/ 279 w 369"/>
                <a:gd name="T5" fmla="*/ 514 h 514"/>
                <a:gd name="T6" fmla="*/ 299 w 369"/>
                <a:gd name="T7" fmla="*/ 512 h 514"/>
                <a:gd name="T8" fmla="*/ 358 w 369"/>
                <a:gd name="T9" fmla="*/ 414 h 514"/>
                <a:gd name="T10" fmla="*/ 272 w 369"/>
                <a:gd name="T11" fmla="*/ 61 h 514"/>
                <a:gd name="T12" fmla="*/ 193 w 369"/>
                <a:gd name="T13" fmla="*/ 0 h 514"/>
                <a:gd name="T14" fmla="*/ 126 w 369"/>
                <a:gd name="T15" fmla="*/ 0 h 514"/>
                <a:gd name="T16" fmla="*/ 0 w 369"/>
                <a:gd name="T17" fmla="*/ 162 h 514"/>
                <a:gd name="T18" fmla="*/ 129 w 369"/>
                <a:gd name="T19" fmla="*/ 162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9" h="514">
                  <a:moveTo>
                    <a:pt x="129" y="162"/>
                  </a:moveTo>
                  <a:cubicBezTo>
                    <a:pt x="201" y="452"/>
                    <a:pt x="201" y="452"/>
                    <a:pt x="201" y="452"/>
                  </a:cubicBezTo>
                  <a:cubicBezTo>
                    <a:pt x="210" y="489"/>
                    <a:pt x="243" y="514"/>
                    <a:pt x="279" y="514"/>
                  </a:cubicBezTo>
                  <a:cubicBezTo>
                    <a:pt x="286" y="514"/>
                    <a:pt x="292" y="513"/>
                    <a:pt x="299" y="512"/>
                  </a:cubicBezTo>
                  <a:cubicBezTo>
                    <a:pt x="342" y="501"/>
                    <a:pt x="369" y="457"/>
                    <a:pt x="358" y="414"/>
                  </a:cubicBezTo>
                  <a:cubicBezTo>
                    <a:pt x="272" y="61"/>
                    <a:pt x="272" y="61"/>
                    <a:pt x="272" y="61"/>
                  </a:cubicBezTo>
                  <a:cubicBezTo>
                    <a:pt x="263" y="25"/>
                    <a:pt x="230" y="0"/>
                    <a:pt x="193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0" y="162"/>
                    <a:pt x="0" y="162"/>
                    <a:pt x="0" y="162"/>
                  </a:cubicBezTo>
                  <a:lnTo>
                    <a:pt x="129" y="1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3741738" y="2535238"/>
              <a:ext cx="2282825" cy="2133600"/>
            </a:xfrm>
            <a:custGeom>
              <a:avLst/>
              <a:gdLst>
                <a:gd name="T0" fmla="*/ 720 w 876"/>
                <a:gd name="T1" fmla="*/ 197 h 820"/>
                <a:gd name="T2" fmla="*/ 570 w 876"/>
                <a:gd name="T3" fmla="*/ 168 h 820"/>
                <a:gd name="T4" fmla="*/ 497 w 876"/>
                <a:gd name="T5" fmla="*/ 168 h 820"/>
                <a:gd name="T6" fmla="*/ 464 w 876"/>
                <a:gd name="T7" fmla="*/ 200 h 820"/>
                <a:gd name="T8" fmla="*/ 497 w 876"/>
                <a:gd name="T9" fmla="*/ 233 h 820"/>
                <a:gd name="T10" fmla="*/ 503 w 876"/>
                <a:gd name="T11" fmla="*/ 233 h 820"/>
                <a:gd name="T12" fmla="*/ 315 w 876"/>
                <a:gd name="T13" fmla="*/ 474 h 820"/>
                <a:gd name="T14" fmla="*/ 178 w 876"/>
                <a:gd name="T15" fmla="*/ 474 h 820"/>
                <a:gd name="T16" fmla="*/ 158 w 876"/>
                <a:gd name="T17" fmla="*/ 470 h 820"/>
                <a:gd name="T18" fmla="*/ 148 w 876"/>
                <a:gd name="T19" fmla="*/ 458 h 820"/>
                <a:gd name="T20" fmla="*/ 146 w 876"/>
                <a:gd name="T21" fmla="*/ 452 h 820"/>
                <a:gd name="T22" fmla="*/ 146 w 876"/>
                <a:gd name="T23" fmla="*/ 451 h 820"/>
                <a:gd name="T24" fmla="*/ 146 w 876"/>
                <a:gd name="T25" fmla="*/ 451 h 820"/>
                <a:gd name="T26" fmla="*/ 146 w 876"/>
                <a:gd name="T27" fmla="*/ 451 h 820"/>
                <a:gd name="T28" fmla="*/ 145 w 876"/>
                <a:gd name="T29" fmla="*/ 448 h 820"/>
                <a:gd name="T30" fmla="*/ 67 w 876"/>
                <a:gd name="T31" fmla="*/ 29 h 820"/>
                <a:gd name="T32" fmla="*/ 30 w 876"/>
                <a:gd name="T33" fmla="*/ 3 h 820"/>
                <a:gd name="T34" fmla="*/ 4 w 876"/>
                <a:gd name="T35" fmla="*/ 41 h 820"/>
                <a:gd name="T36" fmla="*/ 81 w 876"/>
                <a:gd name="T37" fmla="*/ 460 h 820"/>
                <a:gd name="T38" fmla="*/ 96 w 876"/>
                <a:gd name="T39" fmla="*/ 498 h 820"/>
                <a:gd name="T40" fmla="*/ 127 w 876"/>
                <a:gd name="T41" fmla="*/ 526 h 820"/>
                <a:gd name="T42" fmla="*/ 168 w 876"/>
                <a:gd name="T43" fmla="*/ 538 h 820"/>
                <a:gd name="T44" fmla="*/ 60 w 876"/>
                <a:gd name="T45" fmla="*/ 793 h 820"/>
                <a:gd name="T46" fmla="*/ 70 w 876"/>
                <a:gd name="T47" fmla="*/ 819 h 820"/>
                <a:gd name="T48" fmla="*/ 78 w 876"/>
                <a:gd name="T49" fmla="*/ 820 h 820"/>
                <a:gd name="T50" fmla="*/ 95 w 876"/>
                <a:gd name="T51" fmla="*/ 808 h 820"/>
                <a:gd name="T52" fmla="*/ 210 w 876"/>
                <a:gd name="T53" fmla="*/ 539 h 820"/>
                <a:gd name="T54" fmla="*/ 409 w 876"/>
                <a:gd name="T55" fmla="*/ 539 h 820"/>
                <a:gd name="T56" fmla="*/ 523 w 876"/>
                <a:gd name="T57" fmla="*/ 808 h 820"/>
                <a:gd name="T58" fmla="*/ 541 w 876"/>
                <a:gd name="T59" fmla="*/ 820 h 820"/>
                <a:gd name="T60" fmla="*/ 548 w 876"/>
                <a:gd name="T61" fmla="*/ 819 h 820"/>
                <a:gd name="T62" fmla="*/ 559 w 876"/>
                <a:gd name="T63" fmla="*/ 793 h 820"/>
                <a:gd name="T64" fmla="*/ 451 w 876"/>
                <a:gd name="T65" fmla="*/ 539 h 820"/>
                <a:gd name="T66" fmla="*/ 506 w 876"/>
                <a:gd name="T67" fmla="*/ 539 h 820"/>
                <a:gd name="T68" fmla="*/ 539 w 876"/>
                <a:gd name="T69" fmla="*/ 506 h 820"/>
                <a:gd name="T70" fmla="*/ 506 w 876"/>
                <a:gd name="T71" fmla="*/ 474 h 820"/>
                <a:gd name="T72" fmla="*/ 364 w 876"/>
                <a:gd name="T73" fmla="*/ 474 h 820"/>
                <a:gd name="T74" fmla="*/ 552 w 876"/>
                <a:gd name="T75" fmla="*/ 233 h 820"/>
                <a:gd name="T76" fmla="*/ 843 w 876"/>
                <a:gd name="T77" fmla="*/ 233 h 820"/>
                <a:gd name="T78" fmla="*/ 876 w 876"/>
                <a:gd name="T79" fmla="*/ 200 h 820"/>
                <a:gd name="T80" fmla="*/ 863 w 876"/>
                <a:gd name="T81" fmla="*/ 174 h 820"/>
                <a:gd name="T82" fmla="*/ 720 w 876"/>
                <a:gd name="T83" fmla="*/ 197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76" h="820">
                  <a:moveTo>
                    <a:pt x="720" y="197"/>
                  </a:moveTo>
                  <a:cubicBezTo>
                    <a:pt x="660" y="197"/>
                    <a:pt x="610" y="184"/>
                    <a:pt x="570" y="168"/>
                  </a:cubicBezTo>
                  <a:cubicBezTo>
                    <a:pt x="497" y="168"/>
                    <a:pt x="497" y="168"/>
                    <a:pt x="497" y="168"/>
                  </a:cubicBezTo>
                  <a:cubicBezTo>
                    <a:pt x="479" y="168"/>
                    <a:pt x="464" y="182"/>
                    <a:pt x="464" y="200"/>
                  </a:cubicBezTo>
                  <a:cubicBezTo>
                    <a:pt x="464" y="218"/>
                    <a:pt x="479" y="233"/>
                    <a:pt x="497" y="233"/>
                  </a:cubicBezTo>
                  <a:cubicBezTo>
                    <a:pt x="503" y="233"/>
                    <a:pt x="503" y="233"/>
                    <a:pt x="503" y="233"/>
                  </a:cubicBezTo>
                  <a:cubicBezTo>
                    <a:pt x="315" y="474"/>
                    <a:pt x="315" y="474"/>
                    <a:pt x="315" y="474"/>
                  </a:cubicBezTo>
                  <a:cubicBezTo>
                    <a:pt x="256" y="474"/>
                    <a:pt x="202" y="474"/>
                    <a:pt x="178" y="474"/>
                  </a:cubicBezTo>
                  <a:cubicBezTo>
                    <a:pt x="168" y="474"/>
                    <a:pt x="162" y="472"/>
                    <a:pt x="158" y="470"/>
                  </a:cubicBezTo>
                  <a:cubicBezTo>
                    <a:pt x="153" y="467"/>
                    <a:pt x="150" y="462"/>
                    <a:pt x="148" y="458"/>
                  </a:cubicBezTo>
                  <a:cubicBezTo>
                    <a:pt x="147" y="456"/>
                    <a:pt x="146" y="453"/>
                    <a:pt x="146" y="452"/>
                  </a:cubicBezTo>
                  <a:cubicBezTo>
                    <a:pt x="146" y="452"/>
                    <a:pt x="146" y="451"/>
                    <a:pt x="146" y="451"/>
                  </a:cubicBezTo>
                  <a:cubicBezTo>
                    <a:pt x="146" y="451"/>
                    <a:pt x="146" y="451"/>
                    <a:pt x="146" y="451"/>
                  </a:cubicBezTo>
                  <a:cubicBezTo>
                    <a:pt x="146" y="451"/>
                    <a:pt x="146" y="451"/>
                    <a:pt x="146" y="451"/>
                  </a:cubicBezTo>
                  <a:cubicBezTo>
                    <a:pt x="145" y="448"/>
                    <a:pt x="145" y="448"/>
                    <a:pt x="145" y="448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4" y="12"/>
                    <a:pt x="47" y="0"/>
                    <a:pt x="30" y="3"/>
                  </a:cubicBezTo>
                  <a:cubicBezTo>
                    <a:pt x="12" y="7"/>
                    <a:pt x="0" y="24"/>
                    <a:pt x="4" y="41"/>
                  </a:cubicBezTo>
                  <a:cubicBezTo>
                    <a:pt x="81" y="460"/>
                    <a:pt x="81" y="460"/>
                    <a:pt x="81" y="460"/>
                  </a:cubicBezTo>
                  <a:cubicBezTo>
                    <a:pt x="82" y="466"/>
                    <a:pt x="85" y="481"/>
                    <a:pt x="96" y="498"/>
                  </a:cubicBezTo>
                  <a:cubicBezTo>
                    <a:pt x="103" y="508"/>
                    <a:pt x="113" y="519"/>
                    <a:pt x="127" y="526"/>
                  </a:cubicBezTo>
                  <a:cubicBezTo>
                    <a:pt x="138" y="533"/>
                    <a:pt x="152" y="537"/>
                    <a:pt x="168" y="538"/>
                  </a:cubicBezTo>
                  <a:cubicBezTo>
                    <a:pt x="60" y="793"/>
                    <a:pt x="60" y="793"/>
                    <a:pt x="60" y="793"/>
                  </a:cubicBezTo>
                  <a:cubicBezTo>
                    <a:pt x="55" y="803"/>
                    <a:pt x="60" y="814"/>
                    <a:pt x="70" y="819"/>
                  </a:cubicBezTo>
                  <a:cubicBezTo>
                    <a:pt x="72" y="820"/>
                    <a:pt x="75" y="820"/>
                    <a:pt x="78" y="820"/>
                  </a:cubicBezTo>
                  <a:cubicBezTo>
                    <a:pt x="85" y="820"/>
                    <a:pt x="92" y="816"/>
                    <a:pt x="95" y="808"/>
                  </a:cubicBezTo>
                  <a:cubicBezTo>
                    <a:pt x="210" y="539"/>
                    <a:pt x="210" y="539"/>
                    <a:pt x="210" y="539"/>
                  </a:cubicBezTo>
                  <a:cubicBezTo>
                    <a:pt x="260" y="539"/>
                    <a:pt x="343" y="539"/>
                    <a:pt x="409" y="539"/>
                  </a:cubicBezTo>
                  <a:cubicBezTo>
                    <a:pt x="523" y="808"/>
                    <a:pt x="523" y="808"/>
                    <a:pt x="523" y="808"/>
                  </a:cubicBezTo>
                  <a:cubicBezTo>
                    <a:pt x="526" y="816"/>
                    <a:pt x="533" y="820"/>
                    <a:pt x="541" y="820"/>
                  </a:cubicBezTo>
                  <a:cubicBezTo>
                    <a:pt x="543" y="820"/>
                    <a:pt x="546" y="820"/>
                    <a:pt x="548" y="819"/>
                  </a:cubicBezTo>
                  <a:cubicBezTo>
                    <a:pt x="558" y="814"/>
                    <a:pt x="563" y="803"/>
                    <a:pt x="559" y="793"/>
                  </a:cubicBezTo>
                  <a:cubicBezTo>
                    <a:pt x="451" y="539"/>
                    <a:pt x="451" y="539"/>
                    <a:pt x="451" y="539"/>
                  </a:cubicBezTo>
                  <a:cubicBezTo>
                    <a:pt x="484" y="539"/>
                    <a:pt x="506" y="539"/>
                    <a:pt x="506" y="539"/>
                  </a:cubicBezTo>
                  <a:cubicBezTo>
                    <a:pt x="524" y="539"/>
                    <a:pt x="539" y="524"/>
                    <a:pt x="539" y="506"/>
                  </a:cubicBezTo>
                  <a:cubicBezTo>
                    <a:pt x="539" y="488"/>
                    <a:pt x="524" y="474"/>
                    <a:pt x="506" y="474"/>
                  </a:cubicBezTo>
                  <a:cubicBezTo>
                    <a:pt x="506" y="474"/>
                    <a:pt x="439" y="474"/>
                    <a:pt x="364" y="474"/>
                  </a:cubicBezTo>
                  <a:cubicBezTo>
                    <a:pt x="552" y="233"/>
                    <a:pt x="552" y="233"/>
                    <a:pt x="552" y="233"/>
                  </a:cubicBezTo>
                  <a:cubicBezTo>
                    <a:pt x="843" y="233"/>
                    <a:pt x="843" y="233"/>
                    <a:pt x="843" y="233"/>
                  </a:cubicBezTo>
                  <a:cubicBezTo>
                    <a:pt x="861" y="233"/>
                    <a:pt x="876" y="218"/>
                    <a:pt x="876" y="200"/>
                  </a:cubicBezTo>
                  <a:cubicBezTo>
                    <a:pt x="876" y="190"/>
                    <a:pt x="870" y="180"/>
                    <a:pt x="863" y="174"/>
                  </a:cubicBezTo>
                  <a:cubicBezTo>
                    <a:pt x="814" y="190"/>
                    <a:pt x="766" y="197"/>
                    <a:pt x="720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4851400" y="2459038"/>
              <a:ext cx="1381125" cy="557213"/>
            </a:xfrm>
            <a:custGeom>
              <a:avLst/>
              <a:gdLst>
                <a:gd name="T0" fmla="*/ 451 w 530"/>
                <a:gd name="T1" fmla="*/ 74 h 214"/>
                <a:gd name="T2" fmla="*/ 294 w 530"/>
                <a:gd name="T3" fmla="*/ 110 h 214"/>
                <a:gd name="T4" fmla="*/ 146 w 530"/>
                <a:gd name="T5" fmla="*/ 67 h 214"/>
                <a:gd name="T6" fmla="*/ 110 w 530"/>
                <a:gd name="T7" fmla="*/ 38 h 214"/>
                <a:gd name="T8" fmla="*/ 101 w 530"/>
                <a:gd name="T9" fmla="*/ 29 h 214"/>
                <a:gd name="T10" fmla="*/ 100 w 530"/>
                <a:gd name="T11" fmla="*/ 27 h 214"/>
                <a:gd name="T12" fmla="*/ 100 w 530"/>
                <a:gd name="T13" fmla="*/ 27 h 214"/>
                <a:gd name="T14" fmla="*/ 27 w 530"/>
                <a:gd name="T15" fmla="*/ 18 h 214"/>
                <a:gd name="T16" fmla="*/ 18 w 530"/>
                <a:gd name="T17" fmla="*/ 90 h 214"/>
                <a:gd name="T18" fmla="*/ 18 w 530"/>
                <a:gd name="T19" fmla="*/ 90 h 214"/>
                <a:gd name="T20" fmla="*/ 90 w 530"/>
                <a:gd name="T21" fmla="*/ 154 h 214"/>
                <a:gd name="T22" fmla="*/ 294 w 530"/>
                <a:gd name="T23" fmla="*/ 213 h 214"/>
                <a:gd name="T24" fmla="*/ 294 w 530"/>
                <a:gd name="T25" fmla="*/ 213 h 214"/>
                <a:gd name="T26" fmla="*/ 492 w 530"/>
                <a:gd name="T27" fmla="*/ 169 h 214"/>
                <a:gd name="T28" fmla="*/ 519 w 530"/>
                <a:gd name="T29" fmla="*/ 101 h 214"/>
                <a:gd name="T30" fmla="*/ 451 w 530"/>
                <a:gd name="T31" fmla="*/ 7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0" h="214">
                  <a:moveTo>
                    <a:pt x="451" y="74"/>
                  </a:moveTo>
                  <a:cubicBezTo>
                    <a:pt x="389" y="101"/>
                    <a:pt x="338" y="110"/>
                    <a:pt x="294" y="110"/>
                  </a:cubicBezTo>
                  <a:cubicBezTo>
                    <a:pt x="228" y="110"/>
                    <a:pt x="179" y="88"/>
                    <a:pt x="146" y="67"/>
                  </a:cubicBezTo>
                  <a:cubicBezTo>
                    <a:pt x="130" y="56"/>
                    <a:pt x="118" y="45"/>
                    <a:pt x="110" y="38"/>
                  </a:cubicBezTo>
                  <a:cubicBezTo>
                    <a:pt x="106" y="34"/>
                    <a:pt x="103" y="31"/>
                    <a:pt x="101" y="29"/>
                  </a:cubicBezTo>
                  <a:cubicBezTo>
                    <a:pt x="101" y="28"/>
                    <a:pt x="100" y="27"/>
                    <a:pt x="100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82" y="4"/>
                    <a:pt x="50" y="0"/>
                    <a:pt x="27" y="18"/>
                  </a:cubicBezTo>
                  <a:cubicBezTo>
                    <a:pt x="4" y="35"/>
                    <a:pt x="0" y="68"/>
                    <a:pt x="18" y="90"/>
                  </a:cubicBezTo>
                  <a:cubicBezTo>
                    <a:pt x="18" y="90"/>
                    <a:pt x="18" y="90"/>
                    <a:pt x="18" y="90"/>
                  </a:cubicBezTo>
                  <a:cubicBezTo>
                    <a:pt x="20" y="94"/>
                    <a:pt x="44" y="123"/>
                    <a:pt x="90" y="154"/>
                  </a:cubicBezTo>
                  <a:cubicBezTo>
                    <a:pt x="135" y="184"/>
                    <a:pt x="204" y="213"/>
                    <a:pt x="294" y="213"/>
                  </a:cubicBezTo>
                  <a:cubicBezTo>
                    <a:pt x="294" y="213"/>
                    <a:pt x="294" y="213"/>
                    <a:pt x="294" y="213"/>
                  </a:cubicBezTo>
                  <a:cubicBezTo>
                    <a:pt x="353" y="214"/>
                    <a:pt x="419" y="201"/>
                    <a:pt x="492" y="169"/>
                  </a:cubicBezTo>
                  <a:cubicBezTo>
                    <a:pt x="518" y="157"/>
                    <a:pt x="530" y="127"/>
                    <a:pt x="519" y="101"/>
                  </a:cubicBezTo>
                  <a:cubicBezTo>
                    <a:pt x="507" y="74"/>
                    <a:pt x="477" y="62"/>
                    <a:pt x="45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466810" y="676275"/>
            <a:ext cx="1713868" cy="1813309"/>
            <a:chOff x="1432560" y="472518"/>
            <a:chExt cx="1713868" cy="1813309"/>
          </a:xfrm>
        </p:grpSpPr>
        <p:grpSp>
          <p:nvGrpSpPr>
            <p:cNvPr id="38" name="组合 37"/>
            <p:cNvGrpSpPr/>
            <p:nvPr/>
          </p:nvGrpSpPr>
          <p:grpSpPr>
            <a:xfrm>
              <a:off x="1432560" y="472518"/>
              <a:ext cx="1713868" cy="1813309"/>
              <a:chOff x="4243388" y="1244905"/>
              <a:chExt cx="974114" cy="1030634"/>
            </a:xfrm>
            <a:solidFill>
              <a:schemeClr val="tx1">
                <a:lumMod val="90000"/>
                <a:lumOff val="10000"/>
              </a:schemeClr>
            </a:solidFill>
          </p:grpSpPr>
          <p:sp>
            <p:nvSpPr>
              <p:cNvPr id="22" name="Freeform 16"/>
              <p:cNvSpPr>
                <a:spLocks/>
              </p:cNvSpPr>
              <p:nvPr/>
            </p:nvSpPr>
            <p:spPr bwMode="auto">
              <a:xfrm>
                <a:off x="5093677" y="2148539"/>
                <a:ext cx="123825" cy="127000"/>
              </a:xfrm>
              <a:custGeom>
                <a:avLst/>
                <a:gdLst>
                  <a:gd name="T0" fmla="*/ 9 w 57"/>
                  <a:gd name="T1" fmla="*/ 12 h 58"/>
                  <a:gd name="T2" fmla="*/ 12 w 57"/>
                  <a:gd name="T3" fmla="*/ 49 h 58"/>
                  <a:gd name="T4" fmla="*/ 48 w 57"/>
                  <a:gd name="T5" fmla="*/ 45 h 58"/>
                  <a:gd name="T6" fmla="*/ 45 w 57"/>
                  <a:gd name="T7" fmla="*/ 9 h 58"/>
                  <a:gd name="T8" fmla="*/ 9 w 57"/>
                  <a:gd name="T9" fmla="*/ 1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58">
                    <a:moveTo>
                      <a:pt x="9" y="12"/>
                    </a:moveTo>
                    <a:cubicBezTo>
                      <a:pt x="0" y="23"/>
                      <a:pt x="1" y="39"/>
                      <a:pt x="12" y="49"/>
                    </a:cubicBezTo>
                    <a:cubicBezTo>
                      <a:pt x="23" y="58"/>
                      <a:pt x="39" y="56"/>
                      <a:pt x="48" y="45"/>
                    </a:cubicBezTo>
                    <a:cubicBezTo>
                      <a:pt x="57" y="34"/>
                      <a:pt x="56" y="18"/>
                      <a:pt x="45" y="9"/>
                    </a:cubicBezTo>
                    <a:cubicBezTo>
                      <a:pt x="34" y="0"/>
                      <a:pt x="18" y="1"/>
                      <a:pt x="9" y="12"/>
                    </a:cubicBezTo>
                    <a:close/>
                  </a:path>
                </a:pathLst>
              </a:custGeom>
              <a:solidFill>
                <a:schemeClr val="tx1">
                  <a:lumMod val="90000"/>
                  <a:lumOff val="1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7"/>
              <p:cNvSpPr>
                <a:spLocks/>
              </p:cNvSpPr>
              <p:nvPr/>
            </p:nvSpPr>
            <p:spPr bwMode="auto">
              <a:xfrm>
                <a:off x="4819039" y="2027889"/>
                <a:ext cx="230188" cy="230188"/>
              </a:xfrm>
              <a:custGeom>
                <a:avLst/>
                <a:gdLst>
                  <a:gd name="T0" fmla="*/ 89 w 106"/>
                  <a:gd name="T1" fmla="*/ 83 h 106"/>
                  <a:gd name="T2" fmla="*/ 83 w 106"/>
                  <a:gd name="T3" fmla="*/ 17 h 106"/>
                  <a:gd name="T4" fmla="*/ 17 w 106"/>
                  <a:gd name="T5" fmla="*/ 23 h 106"/>
                  <a:gd name="T6" fmla="*/ 23 w 106"/>
                  <a:gd name="T7" fmla="*/ 89 h 106"/>
                  <a:gd name="T8" fmla="*/ 89 w 106"/>
                  <a:gd name="T9" fmla="*/ 8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06">
                    <a:moveTo>
                      <a:pt x="89" y="83"/>
                    </a:moveTo>
                    <a:cubicBezTo>
                      <a:pt x="106" y="63"/>
                      <a:pt x="103" y="33"/>
                      <a:pt x="83" y="17"/>
                    </a:cubicBezTo>
                    <a:cubicBezTo>
                      <a:pt x="63" y="0"/>
                      <a:pt x="33" y="3"/>
                      <a:pt x="17" y="23"/>
                    </a:cubicBezTo>
                    <a:cubicBezTo>
                      <a:pt x="0" y="43"/>
                      <a:pt x="3" y="73"/>
                      <a:pt x="23" y="89"/>
                    </a:cubicBezTo>
                    <a:cubicBezTo>
                      <a:pt x="43" y="106"/>
                      <a:pt x="72" y="103"/>
                      <a:pt x="89" y="83"/>
                    </a:cubicBezTo>
                    <a:close/>
                  </a:path>
                </a:pathLst>
              </a:custGeom>
              <a:solidFill>
                <a:schemeClr val="tx1">
                  <a:lumMod val="90000"/>
                  <a:lumOff val="1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8"/>
              <p:cNvSpPr>
                <a:spLocks/>
              </p:cNvSpPr>
              <p:nvPr/>
            </p:nvSpPr>
            <p:spPr bwMode="auto">
              <a:xfrm>
                <a:off x="4243388" y="1244905"/>
                <a:ext cx="806671" cy="796782"/>
              </a:xfrm>
              <a:custGeom>
                <a:avLst/>
                <a:gdLst>
                  <a:gd name="T0" fmla="*/ 182 w 369"/>
                  <a:gd name="T1" fmla="*/ 314 h 316"/>
                  <a:gd name="T2" fmla="*/ 367 w 369"/>
                  <a:gd name="T3" fmla="*/ 161 h 316"/>
                  <a:gd name="T4" fmla="*/ 187 w 369"/>
                  <a:gd name="T5" fmla="*/ 1 h 316"/>
                  <a:gd name="T6" fmla="*/ 1 w 369"/>
                  <a:gd name="T7" fmla="*/ 155 h 316"/>
                  <a:gd name="T8" fmla="*/ 182 w 369"/>
                  <a:gd name="T9" fmla="*/ 314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16">
                    <a:moveTo>
                      <a:pt x="182" y="314"/>
                    </a:moveTo>
                    <a:cubicBezTo>
                      <a:pt x="283" y="316"/>
                      <a:pt x="366" y="247"/>
                      <a:pt x="367" y="161"/>
                    </a:cubicBezTo>
                    <a:cubicBezTo>
                      <a:pt x="369" y="74"/>
                      <a:pt x="288" y="3"/>
                      <a:pt x="187" y="1"/>
                    </a:cubicBezTo>
                    <a:cubicBezTo>
                      <a:pt x="86" y="0"/>
                      <a:pt x="2" y="68"/>
                      <a:pt x="1" y="155"/>
                    </a:cubicBezTo>
                    <a:cubicBezTo>
                      <a:pt x="0" y="241"/>
                      <a:pt x="80" y="313"/>
                      <a:pt x="182" y="314"/>
                    </a:cubicBezTo>
                    <a:close/>
                  </a:path>
                </a:pathLst>
              </a:custGeom>
              <a:solidFill>
                <a:srgbClr val="FEEA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1593492" y="849837"/>
              <a:ext cx="110799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>
                  <a:solidFill>
                    <a:schemeClr val="bg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</a:t>
              </a:r>
            </a:p>
          </p:txBody>
        </p:sp>
      </p:grpSp>
      <p:sp>
        <p:nvSpPr>
          <p:cNvPr id="40" name="矩形 39"/>
          <p:cNvSpPr/>
          <p:nvPr/>
        </p:nvSpPr>
        <p:spPr>
          <a:xfrm>
            <a:off x="3868845" y="1806069"/>
            <a:ext cx="4416594" cy="17851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醒醒啦</a:t>
            </a:r>
            <a:endParaRPr lang="zh-CN" altLang="en-US" sz="11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426210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0"/>
            <a:ext cx="9144000" cy="4032447"/>
            <a:chOff x="0" y="-20537"/>
            <a:chExt cx="10820400" cy="476398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5448301" cy="4743451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/>
            <a:srcRect t="-232"/>
            <a:stretch/>
          </p:blipFill>
          <p:spPr>
            <a:xfrm>
              <a:off x="5400675" y="-20537"/>
              <a:ext cx="5419725" cy="4763988"/>
            </a:xfrm>
            <a:prstGeom prst="rect">
              <a:avLst/>
            </a:prstGeom>
          </p:spPr>
        </p:pic>
      </p:grpSp>
      <p:sp>
        <p:nvSpPr>
          <p:cNvPr id="2" name="矩形 1"/>
          <p:cNvSpPr/>
          <p:nvPr/>
        </p:nvSpPr>
        <p:spPr>
          <a:xfrm>
            <a:off x="469057" y="4355786"/>
            <a:ext cx="58785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看下别人的</a:t>
            </a:r>
            <a:r>
              <a:rPr lang="zh-CN" altLang="en-US" sz="4000" b="1" dirty="0" smtClean="0">
                <a:solidFill>
                  <a:srgbClr val="FEEA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是怎么设计的吧！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075553" y="827931"/>
            <a:ext cx="2520280" cy="2520280"/>
          </a:xfrm>
          <a:prstGeom prst="ellipse">
            <a:avLst/>
          </a:prstGeom>
          <a:solidFill>
            <a:srgbClr val="FEEA1B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327326" y="827931"/>
            <a:ext cx="2520280" cy="2520280"/>
          </a:xfrm>
          <a:prstGeom prst="ellipse">
            <a:avLst/>
          </a:prstGeom>
          <a:solidFill>
            <a:srgbClr val="FEEA1B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634966" y="848891"/>
            <a:ext cx="2520280" cy="2520280"/>
          </a:xfrm>
          <a:prstGeom prst="ellipse">
            <a:avLst/>
          </a:prstGeom>
          <a:solidFill>
            <a:srgbClr val="FEEA1B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36762" y="1477554"/>
            <a:ext cx="203132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简约</a:t>
            </a:r>
            <a:endParaRPr lang="zh-CN" altLang="en-US" sz="7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53275" y="1477554"/>
            <a:ext cx="203132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大气</a:t>
            </a:r>
          </a:p>
        </p:txBody>
      </p:sp>
      <p:sp>
        <p:nvSpPr>
          <p:cNvPr id="8" name="矩形 7"/>
          <p:cNvSpPr/>
          <p:nvPr/>
        </p:nvSpPr>
        <p:spPr>
          <a:xfrm>
            <a:off x="5985763" y="1477554"/>
            <a:ext cx="203132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实用</a:t>
            </a:r>
            <a:endParaRPr lang="zh-CN" altLang="en-US" sz="7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932258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694" y="1080745"/>
            <a:ext cx="3549896" cy="19958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85428" y="4405858"/>
            <a:ext cx="40831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EEA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时间轴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可以这样设计～</a:t>
            </a: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475656" y="668338"/>
            <a:ext cx="6219825" cy="2938463"/>
          </a:xfrm>
          <a:custGeom>
            <a:avLst/>
            <a:gdLst>
              <a:gd name="T0" fmla="*/ 682 w 3918"/>
              <a:gd name="T1" fmla="*/ 1836 h 1851"/>
              <a:gd name="T2" fmla="*/ 682 w 3918"/>
              <a:gd name="T3" fmla="*/ 1761 h 1851"/>
              <a:gd name="T4" fmla="*/ 90 w 3918"/>
              <a:gd name="T5" fmla="*/ 1761 h 1851"/>
              <a:gd name="T6" fmla="*/ 90 w 3918"/>
              <a:gd name="T7" fmla="*/ 91 h 1851"/>
              <a:gd name="T8" fmla="*/ 3828 w 3918"/>
              <a:gd name="T9" fmla="*/ 91 h 1851"/>
              <a:gd name="T10" fmla="*/ 3828 w 3918"/>
              <a:gd name="T11" fmla="*/ 1761 h 1851"/>
              <a:gd name="T12" fmla="*/ 946 w 3918"/>
              <a:gd name="T13" fmla="*/ 1761 h 1851"/>
              <a:gd name="T14" fmla="*/ 946 w 3918"/>
              <a:gd name="T15" fmla="*/ 1836 h 1851"/>
              <a:gd name="T16" fmla="*/ 946 w 3918"/>
              <a:gd name="T17" fmla="*/ 1851 h 1851"/>
              <a:gd name="T18" fmla="*/ 3918 w 3918"/>
              <a:gd name="T19" fmla="*/ 1851 h 1851"/>
              <a:gd name="T20" fmla="*/ 3918 w 3918"/>
              <a:gd name="T21" fmla="*/ 0 h 1851"/>
              <a:gd name="T22" fmla="*/ 0 w 3918"/>
              <a:gd name="T23" fmla="*/ 0 h 1851"/>
              <a:gd name="T24" fmla="*/ 0 w 3918"/>
              <a:gd name="T25" fmla="*/ 1851 h 1851"/>
              <a:gd name="T26" fmla="*/ 682 w 3918"/>
              <a:gd name="T27" fmla="*/ 1851 h 1851"/>
              <a:gd name="T28" fmla="*/ 682 w 3918"/>
              <a:gd name="T29" fmla="*/ 1836 h 1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918" h="1851">
                <a:moveTo>
                  <a:pt x="682" y="1836"/>
                </a:moveTo>
                <a:lnTo>
                  <a:pt x="682" y="1761"/>
                </a:lnTo>
                <a:lnTo>
                  <a:pt x="90" y="1761"/>
                </a:lnTo>
                <a:lnTo>
                  <a:pt x="90" y="91"/>
                </a:lnTo>
                <a:lnTo>
                  <a:pt x="3828" y="91"/>
                </a:lnTo>
                <a:lnTo>
                  <a:pt x="3828" y="1761"/>
                </a:lnTo>
                <a:lnTo>
                  <a:pt x="946" y="1761"/>
                </a:lnTo>
                <a:lnTo>
                  <a:pt x="946" y="1836"/>
                </a:lnTo>
                <a:lnTo>
                  <a:pt x="946" y="1851"/>
                </a:lnTo>
                <a:lnTo>
                  <a:pt x="3918" y="1851"/>
                </a:lnTo>
                <a:lnTo>
                  <a:pt x="3918" y="0"/>
                </a:lnTo>
                <a:lnTo>
                  <a:pt x="0" y="0"/>
                </a:lnTo>
                <a:lnTo>
                  <a:pt x="0" y="1851"/>
                </a:lnTo>
                <a:lnTo>
                  <a:pt x="682" y="1851"/>
                </a:lnTo>
                <a:lnTo>
                  <a:pt x="682" y="18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2426568" y="2730500"/>
            <a:ext cx="993775" cy="1592263"/>
            <a:chOff x="2071688" y="2730500"/>
            <a:chExt cx="993775" cy="1592263"/>
          </a:xfrm>
          <a:solidFill>
            <a:schemeClr val="bg1">
              <a:lumMod val="10000"/>
            </a:schemeClr>
          </a:solidFill>
        </p:grpSpPr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2071688" y="2863850"/>
              <a:ext cx="993775" cy="1458913"/>
            </a:xfrm>
            <a:custGeom>
              <a:avLst/>
              <a:gdLst>
                <a:gd name="T0" fmla="*/ 238 w 452"/>
                <a:gd name="T1" fmla="*/ 140 h 663"/>
                <a:gd name="T2" fmla="*/ 443 w 452"/>
                <a:gd name="T3" fmla="*/ 44 h 663"/>
                <a:gd name="T4" fmla="*/ 407 w 452"/>
                <a:gd name="T5" fmla="*/ 11 h 663"/>
                <a:gd name="T6" fmla="*/ 232 w 452"/>
                <a:gd name="T7" fmla="*/ 91 h 663"/>
                <a:gd name="T8" fmla="*/ 212 w 452"/>
                <a:gd name="T9" fmla="*/ 94 h 663"/>
                <a:gd name="T10" fmla="*/ 211 w 452"/>
                <a:gd name="T11" fmla="*/ 95 h 663"/>
                <a:gd name="T12" fmla="*/ 97 w 452"/>
                <a:gd name="T13" fmla="*/ 94 h 663"/>
                <a:gd name="T14" fmla="*/ 23 w 452"/>
                <a:gd name="T15" fmla="*/ 137 h 663"/>
                <a:gd name="T16" fmla="*/ 0 w 452"/>
                <a:gd name="T17" fmla="*/ 189 h 663"/>
                <a:gd name="T18" fmla="*/ 1 w 452"/>
                <a:gd name="T19" fmla="*/ 202 h 663"/>
                <a:gd name="T20" fmla="*/ 56 w 452"/>
                <a:gd name="T21" fmla="*/ 246 h 663"/>
                <a:gd name="T22" fmla="*/ 167 w 452"/>
                <a:gd name="T23" fmla="*/ 250 h 663"/>
                <a:gd name="T24" fmla="*/ 164 w 452"/>
                <a:gd name="T25" fmla="*/ 202 h 663"/>
                <a:gd name="T26" fmla="*/ 58 w 452"/>
                <a:gd name="T27" fmla="*/ 196 h 663"/>
                <a:gd name="T28" fmla="*/ 48 w 452"/>
                <a:gd name="T29" fmla="*/ 190 h 663"/>
                <a:gd name="T30" fmla="*/ 48 w 452"/>
                <a:gd name="T31" fmla="*/ 189 h 663"/>
                <a:gd name="T32" fmla="*/ 73 w 452"/>
                <a:gd name="T33" fmla="*/ 157 h 663"/>
                <a:gd name="T34" fmla="*/ 118 w 452"/>
                <a:gd name="T35" fmla="*/ 198 h 663"/>
                <a:gd name="T36" fmla="*/ 144 w 452"/>
                <a:gd name="T37" fmla="*/ 197 h 663"/>
                <a:gd name="T38" fmla="*/ 126 w 452"/>
                <a:gd name="T39" fmla="*/ 141 h 663"/>
                <a:gd name="T40" fmla="*/ 185 w 452"/>
                <a:gd name="T41" fmla="*/ 141 h 663"/>
                <a:gd name="T42" fmla="*/ 167 w 452"/>
                <a:gd name="T43" fmla="*/ 196 h 663"/>
                <a:gd name="T44" fmla="*/ 168 w 452"/>
                <a:gd name="T45" fmla="*/ 256 h 663"/>
                <a:gd name="T46" fmla="*/ 167 w 452"/>
                <a:gd name="T47" fmla="*/ 277 h 663"/>
                <a:gd name="T48" fmla="*/ 144 w 452"/>
                <a:gd name="T49" fmla="*/ 258 h 663"/>
                <a:gd name="T50" fmla="*/ 73 w 452"/>
                <a:gd name="T51" fmla="*/ 256 h 663"/>
                <a:gd name="T52" fmla="*/ 73 w 452"/>
                <a:gd name="T53" fmla="*/ 327 h 663"/>
                <a:gd name="T54" fmla="*/ 111 w 452"/>
                <a:gd name="T55" fmla="*/ 663 h 663"/>
                <a:gd name="T56" fmla="*/ 148 w 452"/>
                <a:gd name="T57" fmla="*/ 350 h 663"/>
                <a:gd name="T58" fmla="*/ 162 w 452"/>
                <a:gd name="T59" fmla="*/ 625 h 663"/>
                <a:gd name="T60" fmla="*/ 238 w 452"/>
                <a:gd name="T61" fmla="*/ 625 h 663"/>
                <a:gd name="T62" fmla="*/ 238 w 452"/>
                <a:gd name="T63" fmla="*/ 269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52" h="663">
                  <a:moveTo>
                    <a:pt x="238" y="269"/>
                  </a:moveTo>
                  <a:cubicBezTo>
                    <a:pt x="238" y="140"/>
                    <a:pt x="238" y="140"/>
                    <a:pt x="238" y="140"/>
                  </a:cubicBezTo>
                  <a:cubicBezTo>
                    <a:pt x="253" y="137"/>
                    <a:pt x="275" y="133"/>
                    <a:pt x="299" y="126"/>
                  </a:cubicBezTo>
                  <a:cubicBezTo>
                    <a:pt x="345" y="112"/>
                    <a:pt x="402" y="88"/>
                    <a:pt x="443" y="44"/>
                  </a:cubicBezTo>
                  <a:cubicBezTo>
                    <a:pt x="452" y="34"/>
                    <a:pt x="451" y="19"/>
                    <a:pt x="441" y="9"/>
                  </a:cubicBezTo>
                  <a:cubicBezTo>
                    <a:pt x="431" y="0"/>
                    <a:pt x="416" y="1"/>
                    <a:pt x="407" y="11"/>
                  </a:cubicBezTo>
                  <a:cubicBezTo>
                    <a:pt x="376" y="45"/>
                    <a:pt x="327" y="67"/>
                    <a:pt x="285" y="79"/>
                  </a:cubicBezTo>
                  <a:cubicBezTo>
                    <a:pt x="264" y="85"/>
                    <a:pt x="246" y="89"/>
                    <a:pt x="232" y="91"/>
                  </a:cubicBezTo>
                  <a:cubicBezTo>
                    <a:pt x="225" y="93"/>
                    <a:pt x="220" y="93"/>
                    <a:pt x="216" y="94"/>
                  </a:cubicBezTo>
                  <a:cubicBezTo>
                    <a:pt x="215" y="94"/>
                    <a:pt x="213" y="94"/>
                    <a:pt x="212" y="94"/>
                  </a:cubicBezTo>
                  <a:cubicBezTo>
                    <a:pt x="211" y="95"/>
                    <a:pt x="211" y="95"/>
                    <a:pt x="211" y="95"/>
                  </a:cubicBezTo>
                  <a:cubicBezTo>
                    <a:pt x="211" y="95"/>
                    <a:pt x="211" y="95"/>
                    <a:pt x="211" y="95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99" y="95"/>
                    <a:pt x="98" y="94"/>
                    <a:pt x="97" y="94"/>
                  </a:cubicBezTo>
                  <a:cubicBezTo>
                    <a:pt x="85" y="95"/>
                    <a:pt x="75" y="99"/>
                    <a:pt x="65" y="104"/>
                  </a:cubicBezTo>
                  <a:cubicBezTo>
                    <a:pt x="50" y="112"/>
                    <a:pt x="36" y="123"/>
                    <a:pt x="23" y="137"/>
                  </a:cubicBezTo>
                  <a:cubicBezTo>
                    <a:pt x="17" y="144"/>
                    <a:pt x="11" y="152"/>
                    <a:pt x="7" y="160"/>
                  </a:cubicBezTo>
                  <a:cubicBezTo>
                    <a:pt x="3" y="169"/>
                    <a:pt x="0" y="178"/>
                    <a:pt x="0" y="189"/>
                  </a:cubicBezTo>
                  <a:cubicBezTo>
                    <a:pt x="0" y="193"/>
                    <a:pt x="0" y="197"/>
                    <a:pt x="1" y="202"/>
                  </a:cubicBezTo>
                  <a:cubicBezTo>
                    <a:pt x="1" y="202"/>
                    <a:pt x="1" y="202"/>
                    <a:pt x="1" y="202"/>
                  </a:cubicBezTo>
                  <a:cubicBezTo>
                    <a:pt x="3" y="211"/>
                    <a:pt x="8" y="219"/>
                    <a:pt x="15" y="226"/>
                  </a:cubicBezTo>
                  <a:cubicBezTo>
                    <a:pt x="26" y="236"/>
                    <a:pt x="39" y="242"/>
                    <a:pt x="56" y="246"/>
                  </a:cubicBezTo>
                  <a:cubicBezTo>
                    <a:pt x="73" y="250"/>
                    <a:pt x="93" y="252"/>
                    <a:pt x="118" y="253"/>
                  </a:cubicBezTo>
                  <a:cubicBezTo>
                    <a:pt x="133" y="253"/>
                    <a:pt x="149" y="252"/>
                    <a:pt x="167" y="250"/>
                  </a:cubicBezTo>
                  <a:cubicBezTo>
                    <a:pt x="181" y="249"/>
                    <a:pt x="191" y="237"/>
                    <a:pt x="190" y="224"/>
                  </a:cubicBezTo>
                  <a:cubicBezTo>
                    <a:pt x="189" y="211"/>
                    <a:pt x="177" y="201"/>
                    <a:pt x="164" y="202"/>
                  </a:cubicBezTo>
                  <a:cubicBezTo>
                    <a:pt x="146" y="203"/>
                    <a:pt x="132" y="204"/>
                    <a:pt x="118" y="204"/>
                  </a:cubicBezTo>
                  <a:cubicBezTo>
                    <a:pt x="88" y="204"/>
                    <a:pt x="69" y="200"/>
                    <a:pt x="58" y="196"/>
                  </a:cubicBezTo>
                  <a:cubicBezTo>
                    <a:pt x="53" y="194"/>
                    <a:pt x="50" y="192"/>
                    <a:pt x="49" y="191"/>
                  </a:cubicBezTo>
                  <a:cubicBezTo>
                    <a:pt x="48" y="190"/>
                    <a:pt x="48" y="190"/>
                    <a:pt x="48" y="190"/>
                  </a:cubicBezTo>
                  <a:cubicBezTo>
                    <a:pt x="48" y="190"/>
                    <a:pt x="48" y="190"/>
                    <a:pt x="48" y="190"/>
                  </a:cubicBezTo>
                  <a:cubicBezTo>
                    <a:pt x="48" y="190"/>
                    <a:pt x="48" y="190"/>
                    <a:pt x="48" y="189"/>
                  </a:cubicBezTo>
                  <a:cubicBezTo>
                    <a:pt x="48" y="188"/>
                    <a:pt x="49" y="184"/>
                    <a:pt x="53" y="178"/>
                  </a:cubicBezTo>
                  <a:cubicBezTo>
                    <a:pt x="57" y="171"/>
                    <a:pt x="65" y="163"/>
                    <a:pt x="73" y="157"/>
                  </a:cubicBezTo>
                  <a:cubicBezTo>
                    <a:pt x="73" y="194"/>
                    <a:pt x="73" y="194"/>
                    <a:pt x="73" y="194"/>
                  </a:cubicBezTo>
                  <a:cubicBezTo>
                    <a:pt x="82" y="196"/>
                    <a:pt x="97" y="198"/>
                    <a:pt x="118" y="198"/>
                  </a:cubicBezTo>
                  <a:cubicBezTo>
                    <a:pt x="118" y="198"/>
                    <a:pt x="118" y="198"/>
                    <a:pt x="118" y="198"/>
                  </a:cubicBezTo>
                  <a:cubicBezTo>
                    <a:pt x="126" y="198"/>
                    <a:pt x="135" y="197"/>
                    <a:pt x="144" y="197"/>
                  </a:cubicBezTo>
                  <a:cubicBezTo>
                    <a:pt x="144" y="168"/>
                    <a:pt x="144" y="168"/>
                    <a:pt x="144" y="168"/>
                  </a:cubicBezTo>
                  <a:cubicBezTo>
                    <a:pt x="133" y="164"/>
                    <a:pt x="126" y="153"/>
                    <a:pt x="126" y="141"/>
                  </a:cubicBezTo>
                  <a:cubicBezTo>
                    <a:pt x="126" y="125"/>
                    <a:pt x="139" y="111"/>
                    <a:pt x="155" y="111"/>
                  </a:cubicBezTo>
                  <a:cubicBezTo>
                    <a:pt x="172" y="111"/>
                    <a:pt x="185" y="125"/>
                    <a:pt x="185" y="141"/>
                  </a:cubicBezTo>
                  <a:cubicBezTo>
                    <a:pt x="185" y="153"/>
                    <a:pt x="178" y="164"/>
                    <a:pt x="167" y="168"/>
                  </a:cubicBezTo>
                  <a:cubicBezTo>
                    <a:pt x="167" y="196"/>
                    <a:pt x="167" y="196"/>
                    <a:pt x="167" y="196"/>
                  </a:cubicBezTo>
                  <a:cubicBezTo>
                    <a:pt x="182" y="196"/>
                    <a:pt x="195" y="208"/>
                    <a:pt x="196" y="224"/>
                  </a:cubicBezTo>
                  <a:cubicBezTo>
                    <a:pt x="197" y="240"/>
                    <a:pt x="185" y="255"/>
                    <a:pt x="168" y="256"/>
                  </a:cubicBezTo>
                  <a:cubicBezTo>
                    <a:pt x="168" y="256"/>
                    <a:pt x="167" y="256"/>
                    <a:pt x="167" y="256"/>
                  </a:cubicBezTo>
                  <a:cubicBezTo>
                    <a:pt x="167" y="277"/>
                    <a:pt x="167" y="277"/>
                    <a:pt x="167" y="277"/>
                  </a:cubicBezTo>
                  <a:cubicBezTo>
                    <a:pt x="144" y="277"/>
                    <a:pt x="144" y="277"/>
                    <a:pt x="144" y="277"/>
                  </a:cubicBezTo>
                  <a:cubicBezTo>
                    <a:pt x="144" y="258"/>
                    <a:pt x="144" y="258"/>
                    <a:pt x="144" y="258"/>
                  </a:cubicBezTo>
                  <a:cubicBezTo>
                    <a:pt x="135" y="258"/>
                    <a:pt x="126" y="259"/>
                    <a:pt x="118" y="259"/>
                  </a:cubicBezTo>
                  <a:cubicBezTo>
                    <a:pt x="101" y="259"/>
                    <a:pt x="86" y="258"/>
                    <a:pt x="73" y="256"/>
                  </a:cubicBezTo>
                  <a:cubicBezTo>
                    <a:pt x="73" y="269"/>
                    <a:pt x="73" y="269"/>
                    <a:pt x="73" y="269"/>
                  </a:cubicBezTo>
                  <a:cubicBezTo>
                    <a:pt x="73" y="327"/>
                    <a:pt x="73" y="327"/>
                    <a:pt x="73" y="327"/>
                  </a:cubicBezTo>
                  <a:cubicBezTo>
                    <a:pt x="73" y="625"/>
                    <a:pt x="73" y="625"/>
                    <a:pt x="73" y="625"/>
                  </a:cubicBezTo>
                  <a:cubicBezTo>
                    <a:pt x="73" y="646"/>
                    <a:pt x="90" y="663"/>
                    <a:pt x="111" y="663"/>
                  </a:cubicBezTo>
                  <a:cubicBezTo>
                    <a:pt x="131" y="663"/>
                    <a:pt x="148" y="646"/>
                    <a:pt x="148" y="625"/>
                  </a:cubicBezTo>
                  <a:cubicBezTo>
                    <a:pt x="148" y="350"/>
                    <a:pt x="148" y="350"/>
                    <a:pt x="148" y="350"/>
                  </a:cubicBezTo>
                  <a:cubicBezTo>
                    <a:pt x="162" y="350"/>
                    <a:pt x="162" y="350"/>
                    <a:pt x="162" y="350"/>
                  </a:cubicBezTo>
                  <a:cubicBezTo>
                    <a:pt x="162" y="625"/>
                    <a:pt x="162" y="625"/>
                    <a:pt x="162" y="625"/>
                  </a:cubicBezTo>
                  <a:cubicBezTo>
                    <a:pt x="162" y="646"/>
                    <a:pt x="179" y="663"/>
                    <a:pt x="200" y="663"/>
                  </a:cubicBezTo>
                  <a:cubicBezTo>
                    <a:pt x="221" y="663"/>
                    <a:pt x="238" y="646"/>
                    <a:pt x="238" y="625"/>
                  </a:cubicBezTo>
                  <a:cubicBezTo>
                    <a:pt x="238" y="327"/>
                    <a:pt x="238" y="327"/>
                    <a:pt x="238" y="327"/>
                  </a:cubicBezTo>
                  <a:lnTo>
                    <a:pt x="238" y="2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auto">
            <a:xfrm>
              <a:off x="2262188" y="2730500"/>
              <a:ext cx="301625" cy="301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8" name="矩形 37"/>
          <p:cNvSpPr/>
          <p:nvPr/>
        </p:nvSpPr>
        <p:spPr>
          <a:xfrm>
            <a:off x="1942497" y="1078776"/>
            <a:ext cx="1220206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b="1" dirty="0" smtClean="0">
                <a:solidFill>
                  <a:schemeClr val="bg1">
                    <a:lumMod val="1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7200" b="1" dirty="0">
              <a:solidFill>
                <a:schemeClr val="bg1">
                  <a:lumMod val="1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918746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3543" y="1078776"/>
            <a:ext cx="3553397" cy="199779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1520" y="4397672"/>
            <a:ext cx="22878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EEA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发散型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1475656" y="668338"/>
            <a:ext cx="6219825" cy="2938463"/>
          </a:xfrm>
          <a:custGeom>
            <a:avLst/>
            <a:gdLst>
              <a:gd name="T0" fmla="*/ 682 w 3918"/>
              <a:gd name="T1" fmla="*/ 1836 h 1851"/>
              <a:gd name="T2" fmla="*/ 682 w 3918"/>
              <a:gd name="T3" fmla="*/ 1761 h 1851"/>
              <a:gd name="T4" fmla="*/ 90 w 3918"/>
              <a:gd name="T5" fmla="*/ 1761 h 1851"/>
              <a:gd name="T6" fmla="*/ 90 w 3918"/>
              <a:gd name="T7" fmla="*/ 91 h 1851"/>
              <a:gd name="T8" fmla="*/ 3828 w 3918"/>
              <a:gd name="T9" fmla="*/ 91 h 1851"/>
              <a:gd name="T10" fmla="*/ 3828 w 3918"/>
              <a:gd name="T11" fmla="*/ 1761 h 1851"/>
              <a:gd name="T12" fmla="*/ 946 w 3918"/>
              <a:gd name="T13" fmla="*/ 1761 h 1851"/>
              <a:gd name="T14" fmla="*/ 946 w 3918"/>
              <a:gd name="T15" fmla="*/ 1836 h 1851"/>
              <a:gd name="T16" fmla="*/ 946 w 3918"/>
              <a:gd name="T17" fmla="*/ 1851 h 1851"/>
              <a:gd name="T18" fmla="*/ 3918 w 3918"/>
              <a:gd name="T19" fmla="*/ 1851 h 1851"/>
              <a:gd name="T20" fmla="*/ 3918 w 3918"/>
              <a:gd name="T21" fmla="*/ 0 h 1851"/>
              <a:gd name="T22" fmla="*/ 0 w 3918"/>
              <a:gd name="T23" fmla="*/ 0 h 1851"/>
              <a:gd name="T24" fmla="*/ 0 w 3918"/>
              <a:gd name="T25" fmla="*/ 1851 h 1851"/>
              <a:gd name="T26" fmla="*/ 682 w 3918"/>
              <a:gd name="T27" fmla="*/ 1851 h 1851"/>
              <a:gd name="T28" fmla="*/ 682 w 3918"/>
              <a:gd name="T29" fmla="*/ 1836 h 1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918" h="1851">
                <a:moveTo>
                  <a:pt x="682" y="1836"/>
                </a:moveTo>
                <a:lnTo>
                  <a:pt x="682" y="1761"/>
                </a:lnTo>
                <a:lnTo>
                  <a:pt x="90" y="1761"/>
                </a:lnTo>
                <a:lnTo>
                  <a:pt x="90" y="91"/>
                </a:lnTo>
                <a:lnTo>
                  <a:pt x="3828" y="91"/>
                </a:lnTo>
                <a:lnTo>
                  <a:pt x="3828" y="1761"/>
                </a:lnTo>
                <a:lnTo>
                  <a:pt x="946" y="1761"/>
                </a:lnTo>
                <a:lnTo>
                  <a:pt x="946" y="1836"/>
                </a:lnTo>
                <a:lnTo>
                  <a:pt x="946" y="1851"/>
                </a:lnTo>
                <a:lnTo>
                  <a:pt x="3918" y="1851"/>
                </a:lnTo>
                <a:lnTo>
                  <a:pt x="3918" y="0"/>
                </a:lnTo>
                <a:lnTo>
                  <a:pt x="0" y="0"/>
                </a:lnTo>
                <a:lnTo>
                  <a:pt x="0" y="1851"/>
                </a:lnTo>
                <a:lnTo>
                  <a:pt x="682" y="1851"/>
                </a:lnTo>
                <a:lnTo>
                  <a:pt x="682" y="18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2426568" y="2730500"/>
            <a:ext cx="993775" cy="1592263"/>
            <a:chOff x="2071688" y="2730500"/>
            <a:chExt cx="993775" cy="1592263"/>
          </a:xfrm>
          <a:solidFill>
            <a:schemeClr val="bg1">
              <a:lumMod val="10000"/>
            </a:schemeClr>
          </a:solidFill>
        </p:grpSpPr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2071688" y="2863850"/>
              <a:ext cx="993775" cy="1458913"/>
            </a:xfrm>
            <a:custGeom>
              <a:avLst/>
              <a:gdLst>
                <a:gd name="T0" fmla="*/ 238 w 452"/>
                <a:gd name="T1" fmla="*/ 140 h 663"/>
                <a:gd name="T2" fmla="*/ 443 w 452"/>
                <a:gd name="T3" fmla="*/ 44 h 663"/>
                <a:gd name="T4" fmla="*/ 407 w 452"/>
                <a:gd name="T5" fmla="*/ 11 h 663"/>
                <a:gd name="T6" fmla="*/ 232 w 452"/>
                <a:gd name="T7" fmla="*/ 91 h 663"/>
                <a:gd name="T8" fmla="*/ 212 w 452"/>
                <a:gd name="T9" fmla="*/ 94 h 663"/>
                <a:gd name="T10" fmla="*/ 211 w 452"/>
                <a:gd name="T11" fmla="*/ 95 h 663"/>
                <a:gd name="T12" fmla="*/ 97 w 452"/>
                <a:gd name="T13" fmla="*/ 94 h 663"/>
                <a:gd name="T14" fmla="*/ 23 w 452"/>
                <a:gd name="T15" fmla="*/ 137 h 663"/>
                <a:gd name="T16" fmla="*/ 0 w 452"/>
                <a:gd name="T17" fmla="*/ 189 h 663"/>
                <a:gd name="T18" fmla="*/ 1 w 452"/>
                <a:gd name="T19" fmla="*/ 202 h 663"/>
                <a:gd name="T20" fmla="*/ 56 w 452"/>
                <a:gd name="T21" fmla="*/ 246 h 663"/>
                <a:gd name="T22" fmla="*/ 167 w 452"/>
                <a:gd name="T23" fmla="*/ 250 h 663"/>
                <a:gd name="T24" fmla="*/ 164 w 452"/>
                <a:gd name="T25" fmla="*/ 202 h 663"/>
                <a:gd name="T26" fmla="*/ 58 w 452"/>
                <a:gd name="T27" fmla="*/ 196 h 663"/>
                <a:gd name="T28" fmla="*/ 48 w 452"/>
                <a:gd name="T29" fmla="*/ 190 h 663"/>
                <a:gd name="T30" fmla="*/ 48 w 452"/>
                <a:gd name="T31" fmla="*/ 189 h 663"/>
                <a:gd name="T32" fmla="*/ 73 w 452"/>
                <a:gd name="T33" fmla="*/ 157 h 663"/>
                <a:gd name="T34" fmla="*/ 118 w 452"/>
                <a:gd name="T35" fmla="*/ 198 h 663"/>
                <a:gd name="T36" fmla="*/ 144 w 452"/>
                <a:gd name="T37" fmla="*/ 197 h 663"/>
                <a:gd name="T38" fmla="*/ 126 w 452"/>
                <a:gd name="T39" fmla="*/ 141 h 663"/>
                <a:gd name="T40" fmla="*/ 185 w 452"/>
                <a:gd name="T41" fmla="*/ 141 h 663"/>
                <a:gd name="T42" fmla="*/ 167 w 452"/>
                <a:gd name="T43" fmla="*/ 196 h 663"/>
                <a:gd name="T44" fmla="*/ 168 w 452"/>
                <a:gd name="T45" fmla="*/ 256 h 663"/>
                <a:gd name="T46" fmla="*/ 167 w 452"/>
                <a:gd name="T47" fmla="*/ 277 h 663"/>
                <a:gd name="T48" fmla="*/ 144 w 452"/>
                <a:gd name="T49" fmla="*/ 258 h 663"/>
                <a:gd name="T50" fmla="*/ 73 w 452"/>
                <a:gd name="T51" fmla="*/ 256 h 663"/>
                <a:gd name="T52" fmla="*/ 73 w 452"/>
                <a:gd name="T53" fmla="*/ 327 h 663"/>
                <a:gd name="T54" fmla="*/ 111 w 452"/>
                <a:gd name="T55" fmla="*/ 663 h 663"/>
                <a:gd name="T56" fmla="*/ 148 w 452"/>
                <a:gd name="T57" fmla="*/ 350 h 663"/>
                <a:gd name="T58" fmla="*/ 162 w 452"/>
                <a:gd name="T59" fmla="*/ 625 h 663"/>
                <a:gd name="T60" fmla="*/ 238 w 452"/>
                <a:gd name="T61" fmla="*/ 625 h 663"/>
                <a:gd name="T62" fmla="*/ 238 w 452"/>
                <a:gd name="T63" fmla="*/ 269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52" h="663">
                  <a:moveTo>
                    <a:pt x="238" y="269"/>
                  </a:moveTo>
                  <a:cubicBezTo>
                    <a:pt x="238" y="140"/>
                    <a:pt x="238" y="140"/>
                    <a:pt x="238" y="140"/>
                  </a:cubicBezTo>
                  <a:cubicBezTo>
                    <a:pt x="253" y="137"/>
                    <a:pt x="275" y="133"/>
                    <a:pt x="299" y="126"/>
                  </a:cubicBezTo>
                  <a:cubicBezTo>
                    <a:pt x="345" y="112"/>
                    <a:pt x="402" y="88"/>
                    <a:pt x="443" y="44"/>
                  </a:cubicBezTo>
                  <a:cubicBezTo>
                    <a:pt x="452" y="34"/>
                    <a:pt x="451" y="19"/>
                    <a:pt x="441" y="9"/>
                  </a:cubicBezTo>
                  <a:cubicBezTo>
                    <a:pt x="431" y="0"/>
                    <a:pt x="416" y="1"/>
                    <a:pt x="407" y="11"/>
                  </a:cubicBezTo>
                  <a:cubicBezTo>
                    <a:pt x="376" y="45"/>
                    <a:pt x="327" y="67"/>
                    <a:pt x="285" y="79"/>
                  </a:cubicBezTo>
                  <a:cubicBezTo>
                    <a:pt x="264" y="85"/>
                    <a:pt x="246" y="89"/>
                    <a:pt x="232" y="91"/>
                  </a:cubicBezTo>
                  <a:cubicBezTo>
                    <a:pt x="225" y="93"/>
                    <a:pt x="220" y="93"/>
                    <a:pt x="216" y="94"/>
                  </a:cubicBezTo>
                  <a:cubicBezTo>
                    <a:pt x="215" y="94"/>
                    <a:pt x="213" y="94"/>
                    <a:pt x="212" y="94"/>
                  </a:cubicBezTo>
                  <a:cubicBezTo>
                    <a:pt x="211" y="95"/>
                    <a:pt x="211" y="95"/>
                    <a:pt x="211" y="95"/>
                  </a:cubicBezTo>
                  <a:cubicBezTo>
                    <a:pt x="211" y="95"/>
                    <a:pt x="211" y="95"/>
                    <a:pt x="211" y="95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99" y="95"/>
                    <a:pt x="98" y="94"/>
                    <a:pt x="97" y="94"/>
                  </a:cubicBezTo>
                  <a:cubicBezTo>
                    <a:pt x="85" y="95"/>
                    <a:pt x="75" y="99"/>
                    <a:pt x="65" y="104"/>
                  </a:cubicBezTo>
                  <a:cubicBezTo>
                    <a:pt x="50" y="112"/>
                    <a:pt x="36" y="123"/>
                    <a:pt x="23" y="137"/>
                  </a:cubicBezTo>
                  <a:cubicBezTo>
                    <a:pt x="17" y="144"/>
                    <a:pt x="11" y="152"/>
                    <a:pt x="7" y="160"/>
                  </a:cubicBezTo>
                  <a:cubicBezTo>
                    <a:pt x="3" y="169"/>
                    <a:pt x="0" y="178"/>
                    <a:pt x="0" y="189"/>
                  </a:cubicBezTo>
                  <a:cubicBezTo>
                    <a:pt x="0" y="193"/>
                    <a:pt x="0" y="197"/>
                    <a:pt x="1" y="202"/>
                  </a:cubicBezTo>
                  <a:cubicBezTo>
                    <a:pt x="1" y="202"/>
                    <a:pt x="1" y="202"/>
                    <a:pt x="1" y="202"/>
                  </a:cubicBezTo>
                  <a:cubicBezTo>
                    <a:pt x="3" y="211"/>
                    <a:pt x="8" y="219"/>
                    <a:pt x="15" y="226"/>
                  </a:cubicBezTo>
                  <a:cubicBezTo>
                    <a:pt x="26" y="236"/>
                    <a:pt x="39" y="242"/>
                    <a:pt x="56" y="246"/>
                  </a:cubicBezTo>
                  <a:cubicBezTo>
                    <a:pt x="73" y="250"/>
                    <a:pt x="93" y="252"/>
                    <a:pt x="118" y="253"/>
                  </a:cubicBezTo>
                  <a:cubicBezTo>
                    <a:pt x="133" y="253"/>
                    <a:pt x="149" y="252"/>
                    <a:pt x="167" y="250"/>
                  </a:cubicBezTo>
                  <a:cubicBezTo>
                    <a:pt x="181" y="249"/>
                    <a:pt x="191" y="237"/>
                    <a:pt x="190" y="224"/>
                  </a:cubicBezTo>
                  <a:cubicBezTo>
                    <a:pt x="189" y="211"/>
                    <a:pt x="177" y="201"/>
                    <a:pt x="164" y="202"/>
                  </a:cubicBezTo>
                  <a:cubicBezTo>
                    <a:pt x="146" y="203"/>
                    <a:pt x="132" y="204"/>
                    <a:pt x="118" y="204"/>
                  </a:cubicBezTo>
                  <a:cubicBezTo>
                    <a:pt x="88" y="204"/>
                    <a:pt x="69" y="200"/>
                    <a:pt x="58" y="196"/>
                  </a:cubicBezTo>
                  <a:cubicBezTo>
                    <a:pt x="53" y="194"/>
                    <a:pt x="50" y="192"/>
                    <a:pt x="49" y="191"/>
                  </a:cubicBezTo>
                  <a:cubicBezTo>
                    <a:pt x="48" y="190"/>
                    <a:pt x="48" y="190"/>
                    <a:pt x="48" y="190"/>
                  </a:cubicBezTo>
                  <a:cubicBezTo>
                    <a:pt x="48" y="190"/>
                    <a:pt x="48" y="190"/>
                    <a:pt x="48" y="190"/>
                  </a:cubicBezTo>
                  <a:cubicBezTo>
                    <a:pt x="48" y="190"/>
                    <a:pt x="48" y="190"/>
                    <a:pt x="48" y="189"/>
                  </a:cubicBezTo>
                  <a:cubicBezTo>
                    <a:pt x="48" y="188"/>
                    <a:pt x="49" y="184"/>
                    <a:pt x="53" y="178"/>
                  </a:cubicBezTo>
                  <a:cubicBezTo>
                    <a:pt x="57" y="171"/>
                    <a:pt x="65" y="163"/>
                    <a:pt x="73" y="157"/>
                  </a:cubicBezTo>
                  <a:cubicBezTo>
                    <a:pt x="73" y="194"/>
                    <a:pt x="73" y="194"/>
                    <a:pt x="73" y="194"/>
                  </a:cubicBezTo>
                  <a:cubicBezTo>
                    <a:pt x="82" y="196"/>
                    <a:pt x="97" y="198"/>
                    <a:pt x="118" y="198"/>
                  </a:cubicBezTo>
                  <a:cubicBezTo>
                    <a:pt x="118" y="198"/>
                    <a:pt x="118" y="198"/>
                    <a:pt x="118" y="198"/>
                  </a:cubicBezTo>
                  <a:cubicBezTo>
                    <a:pt x="126" y="198"/>
                    <a:pt x="135" y="197"/>
                    <a:pt x="144" y="197"/>
                  </a:cubicBezTo>
                  <a:cubicBezTo>
                    <a:pt x="144" y="168"/>
                    <a:pt x="144" y="168"/>
                    <a:pt x="144" y="168"/>
                  </a:cubicBezTo>
                  <a:cubicBezTo>
                    <a:pt x="133" y="164"/>
                    <a:pt x="126" y="153"/>
                    <a:pt x="126" y="141"/>
                  </a:cubicBezTo>
                  <a:cubicBezTo>
                    <a:pt x="126" y="125"/>
                    <a:pt x="139" y="111"/>
                    <a:pt x="155" y="111"/>
                  </a:cubicBezTo>
                  <a:cubicBezTo>
                    <a:pt x="172" y="111"/>
                    <a:pt x="185" y="125"/>
                    <a:pt x="185" y="141"/>
                  </a:cubicBezTo>
                  <a:cubicBezTo>
                    <a:pt x="185" y="153"/>
                    <a:pt x="178" y="164"/>
                    <a:pt x="167" y="168"/>
                  </a:cubicBezTo>
                  <a:cubicBezTo>
                    <a:pt x="167" y="196"/>
                    <a:pt x="167" y="196"/>
                    <a:pt x="167" y="196"/>
                  </a:cubicBezTo>
                  <a:cubicBezTo>
                    <a:pt x="182" y="196"/>
                    <a:pt x="195" y="208"/>
                    <a:pt x="196" y="224"/>
                  </a:cubicBezTo>
                  <a:cubicBezTo>
                    <a:pt x="197" y="240"/>
                    <a:pt x="185" y="255"/>
                    <a:pt x="168" y="256"/>
                  </a:cubicBezTo>
                  <a:cubicBezTo>
                    <a:pt x="168" y="256"/>
                    <a:pt x="167" y="256"/>
                    <a:pt x="167" y="256"/>
                  </a:cubicBezTo>
                  <a:cubicBezTo>
                    <a:pt x="167" y="277"/>
                    <a:pt x="167" y="277"/>
                    <a:pt x="167" y="277"/>
                  </a:cubicBezTo>
                  <a:cubicBezTo>
                    <a:pt x="144" y="277"/>
                    <a:pt x="144" y="277"/>
                    <a:pt x="144" y="277"/>
                  </a:cubicBezTo>
                  <a:cubicBezTo>
                    <a:pt x="144" y="258"/>
                    <a:pt x="144" y="258"/>
                    <a:pt x="144" y="258"/>
                  </a:cubicBezTo>
                  <a:cubicBezTo>
                    <a:pt x="135" y="258"/>
                    <a:pt x="126" y="259"/>
                    <a:pt x="118" y="259"/>
                  </a:cubicBezTo>
                  <a:cubicBezTo>
                    <a:pt x="101" y="259"/>
                    <a:pt x="86" y="258"/>
                    <a:pt x="73" y="256"/>
                  </a:cubicBezTo>
                  <a:cubicBezTo>
                    <a:pt x="73" y="269"/>
                    <a:pt x="73" y="269"/>
                    <a:pt x="73" y="269"/>
                  </a:cubicBezTo>
                  <a:cubicBezTo>
                    <a:pt x="73" y="327"/>
                    <a:pt x="73" y="327"/>
                    <a:pt x="73" y="327"/>
                  </a:cubicBezTo>
                  <a:cubicBezTo>
                    <a:pt x="73" y="625"/>
                    <a:pt x="73" y="625"/>
                    <a:pt x="73" y="625"/>
                  </a:cubicBezTo>
                  <a:cubicBezTo>
                    <a:pt x="73" y="646"/>
                    <a:pt x="90" y="663"/>
                    <a:pt x="111" y="663"/>
                  </a:cubicBezTo>
                  <a:cubicBezTo>
                    <a:pt x="131" y="663"/>
                    <a:pt x="148" y="646"/>
                    <a:pt x="148" y="625"/>
                  </a:cubicBezTo>
                  <a:cubicBezTo>
                    <a:pt x="148" y="350"/>
                    <a:pt x="148" y="350"/>
                    <a:pt x="148" y="350"/>
                  </a:cubicBezTo>
                  <a:cubicBezTo>
                    <a:pt x="162" y="350"/>
                    <a:pt x="162" y="350"/>
                    <a:pt x="162" y="350"/>
                  </a:cubicBezTo>
                  <a:cubicBezTo>
                    <a:pt x="162" y="625"/>
                    <a:pt x="162" y="625"/>
                    <a:pt x="162" y="625"/>
                  </a:cubicBezTo>
                  <a:cubicBezTo>
                    <a:pt x="162" y="646"/>
                    <a:pt x="179" y="663"/>
                    <a:pt x="200" y="663"/>
                  </a:cubicBezTo>
                  <a:cubicBezTo>
                    <a:pt x="221" y="663"/>
                    <a:pt x="238" y="646"/>
                    <a:pt x="238" y="625"/>
                  </a:cubicBezTo>
                  <a:cubicBezTo>
                    <a:pt x="238" y="327"/>
                    <a:pt x="238" y="327"/>
                    <a:pt x="238" y="327"/>
                  </a:cubicBezTo>
                  <a:lnTo>
                    <a:pt x="238" y="2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Oval 7"/>
            <p:cNvSpPr>
              <a:spLocks noChangeArrowheads="1"/>
            </p:cNvSpPr>
            <p:nvPr/>
          </p:nvSpPr>
          <p:spPr bwMode="auto">
            <a:xfrm>
              <a:off x="2262188" y="2730500"/>
              <a:ext cx="301625" cy="301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1942497" y="1078776"/>
            <a:ext cx="135806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b="1" dirty="0" smtClean="0">
                <a:solidFill>
                  <a:schemeClr val="bg1">
                    <a:lumMod val="1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7200" b="1" dirty="0">
              <a:solidFill>
                <a:schemeClr val="bg1">
                  <a:lumMod val="1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32040" y="3071900"/>
            <a:ext cx="24416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这真的是在用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大脑思考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吗？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850372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0843" y="1078776"/>
            <a:ext cx="3605747" cy="2027231"/>
          </a:xfrm>
          <a:prstGeom prst="rect">
            <a:avLst/>
          </a:prstGeom>
        </p:spPr>
      </p:pic>
      <p:sp>
        <p:nvSpPr>
          <p:cNvPr id="6" name="Freeform 5"/>
          <p:cNvSpPr>
            <a:spLocks/>
          </p:cNvSpPr>
          <p:nvPr/>
        </p:nvSpPr>
        <p:spPr bwMode="auto">
          <a:xfrm>
            <a:off x="1475656" y="668338"/>
            <a:ext cx="6219825" cy="2938463"/>
          </a:xfrm>
          <a:custGeom>
            <a:avLst/>
            <a:gdLst>
              <a:gd name="T0" fmla="*/ 682 w 3918"/>
              <a:gd name="T1" fmla="*/ 1836 h 1851"/>
              <a:gd name="T2" fmla="*/ 682 w 3918"/>
              <a:gd name="T3" fmla="*/ 1761 h 1851"/>
              <a:gd name="T4" fmla="*/ 90 w 3918"/>
              <a:gd name="T5" fmla="*/ 1761 h 1851"/>
              <a:gd name="T6" fmla="*/ 90 w 3918"/>
              <a:gd name="T7" fmla="*/ 91 h 1851"/>
              <a:gd name="T8" fmla="*/ 3828 w 3918"/>
              <a:gd name="T9" fmla="*/ 91 h 1851"/>
              <a:gd name="T10" fmla="*/ 3828 w 3918"/>
              <a:gd name="T11" fmla="*/ 1761 h 1851"/>
              <a:gd name="T12" fmla="*/ 946 w 3918"/>
              <a:gd name="T13" fmla="*/ 1761 h 1851"/>
              <a:gd name="T14" fmla="*/ 946 w 3918"/>
              <a:gd name="T15" fmla="*/ 1836 h 1851"/>
              <a:gd name="T16" fmla="*/ 946 w 3918"/>
              <a:gd name="T17" fmla="*/ 1851 h 1851"/>
              <a:gd name="T18" fmla="*/ 3918 w 3918"/>
              <a:gd name="T19" fmla="*/ 1851 h 1851"/>
              <a:gd name="T20" fmla="*/ 3918 w 3918"/>
              <a:gd name="T21" fmla="*/ 0 h 1851"/>
              <a:gd name="T22" fmla="*/ 0 w 3918"/>
              <a:gd name="T23" fmla="*/ 0 h 1851"/>
              <a:gd name="T24" fmla="*/ 0 w 3918"/>
              <a:gd name="T25" fmla="*/ 1851 h 1851"/>
              <a:gd name="T26" fmla="*/ 682 w 3918"/>
              <a:gd name="T27" fmla="*/ 1851 h 1851"/>
              <a:gd name="T28" fmla="*/ 682 w 3918"/>
              <a:gd name="T29" fmla="*/ 1836 h 1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918" h="1851">
                <a:moveTo>
                  <a:pt x="682" y="1836"/>
                </a:moveTo>
                <a:lnTo>
                  <a:pt x="682" y="1761"/>
                </a:lnTo>
                <a:lnTo>
                  <a:pt x="90" y="1761"/>
                </a:lnTo>
                <a:lnTo>
                  <a:pt x="90" y="91"/>
                </a:lnTo>
                <a:lnTo>
                  <a:pt x="3828" y="91"/>
                </a:lnTo>
                <a:lnTo>
                  <a:pt x="3828" y="1761"/>
                </a:lnTo>
                <a:lnTo>
                  <a:pt x="946" y="1761"/>
                </a:lnTo>
                <a:lnTo>
                  <a:pt x="946" y="1836"/>
                </a:lnTo>
                <a:lnTo>
                  <a:pt x="946" y="1851"/>
                </a:lnTo>
                <a:lnTo>
                  <a:pt x="3918" y="1851"/>
                </a:lnTo>
                <a:lnTo>
                  <a:pt x="3918" y="0"/>
                </a:lnTo>
                <a:lnTo>
                  <a:pt x="0" y="0"/>
                </a:lnTo>
                <a:lnTo>
                  <a:pt x="0" y="1851"/>
                </a:lnTo>
                <a:lnTo>
                  <a:pt x="682" y="1851"/>
                </a:lnTo>
                <a:lnTo>
                  <a:pt x="682" y="18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2426568" y="2730500"/>
            <a:ext cx="993775" cy="1592263"/>
            <a:chOff x="2071688" y="2730500"/>
            <a:chExt cx="993775" cy="1592263"/>
          </a:xfrm>
          <a:solidFill>
            <a:schemeClr val="bg1">
              <a:lumMod val="10000"/>
            </a:schemeClr>
          </a:solidFill>
        </p:grpSpPr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2071688" y="2863850"/>
              <a:ext cx="993775" cy="1458913"/>
            </a:xfrm>
            <a:custGeom>
              <a:avLst/>
              <a:gdLst>
                <a:gd name="T0" fmla="*/ 238 w 452"/>
                <a:gd name="T1" fmla="*/ 140 h 663"/>
                <a:gd name="T2" fmla="*/ 443 w 452"/>
                <a:gd name="T3" fmla="*/ 44 h 663"/>
                <a:gd name="T4" fmla="*/ 407 w 452"/>
                <a:gd name="T5" fmla="*/ 11 h 663"/>
                <a:gd name="T6" fmla="*/ 232 w 452"/>
                <a:gd name="T7" fmla="*/ 91 h 663"/>
                <a:gd name="T8" fmla="*/ 212 w 452"/>
                <a:gd name="T9" fmla="*/ 94 h 663"/>
                <a:gd name="T10" fmla="*/ 211 w 452"/>
                <a:gd name="T11" fmla="*/ 95 h 663"/>
                <a:gd name="T12" fmla="*/ 97 w 452"/>
                <a:gd name="T13" fmla="*/ 94 h 663"/>
                <a:gd name="T14" fmla="*/ 23 w 452"/>
                <a:gd name="T15" fmla="*/ 137 h 663"/>
                <a:gd name="T16" fmla="*/ 0 w 452"/>
                <a:gd name="T17" fmla="*/ 189 h 663"/>
                <a:gd name="T18" fmla="*/ 1 w 452"/>
                <a:gd name="T19" fmla="*/ 202 h 663"/>
                <a:gd name="T20" fmla="*/ 56 w 452"/>
                <a:gd name="T21" fmla="*/ 246 h 663"/>
                <a:gd name="T22" fmla="*/ 167 w 452"/>
                <a:gd name="T23" fmla="*/ 250 h 663"/>
                <a:gd name="T24" fmla="*/ 164 w 452"/>
                <a:gd name="T25" fmla="*/ 202 h 663"/>
                <a:gd name="T26" fmla="*/ 58 w 452"/>
                <a:gd name="T27" fmla="*/ 196 h 663"/>
                <a:gd name="T28" fmla="*/ 48 w 452"/>
                <a:gd name="T29" fmla="*/ 190 h 663"/>
                <a:gd name="T30" fmla="*/ 48 w 452"/>
                <a:gd name="T31" fmla="*/ 189 h 663"/>
                <a:gd name="T32" fmla="*/ 73 w 452"/>
                <a:gd name="T33" fmla="*/ 157 h 663"/>
                <a:gd name="T34" fmla="*/ 118 w 452"/>
                <a:gd name="T35" fmla="*/ 198 h 663"/>
                <a:gd name="T36" fmla="*/ 144 w 452"/>
                <a:gd name="T37" fmla="*/ 197 h 663"/>
                <a:gd name="T38" fmla="*/ 126 w 452"/>
                <a:gd name="T39" fmla="*/ 141 h 663"/>
                <a:gd name="T40" fmla="*/ 185 w 452"/>
                <a:gd name="T41" fmla="*/ 141 h 663"/>
                <a:gd name="T42" fmla="*/ 167 w 452"/>
                <a:gd name="T43" fmla="*/ 196 h 663"/>
                <a:gd name="T44" fmla="*/ 168 w 452"/>
                <a:gd name="T45" fmla="*/ 256 h 663"/>
                <a:gd name="T46" fmla="*/ 167 w 452"/>
                <a:gd name="T47" fmla="*/ 277 h 663"/>
                <a:gd name="T48" fmla="*/ 144 w 452"/>
                <a:gd name="T49" fmla="*/ 258 h 663"/>
                <a:gd name="T50" fmla="*/ 73 w 452"/>
                <a:gd name="T51" fmla="*/ 256 h 663"/>
                <a:gd name="T52" fmla="*/ 73 w 452"/>
                <a:gd name="T53" fmla="*/ 327 h 663"/>
                <a:gd name="T54" fmla="*/ 111 w 452"/>
                <a:gd name="T55" fmla="*/ 663 h 663"/>
                <a:gd name="T56" fmla="*/ 148 w 452"/>
                <a:gd name="T57" fmla="*/ 350 h 663"/>
                <a:gd name="T58" fmla="*/ 162 w 452"/>
                <a:gd name="T59" fmla="*/ 625 h 663"/>
                <a:gd name="T60" fmla="*/ 238 w 452"/>
                <a:gd name="T61" fmla="*/ 625 h 663"/>
                <a:gd name="T62" fmla="*/ 238 w 452"/>
                <a:gd name="T63" fmla="*/ 269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52" h="663">
                  <a:moveTo>
                    <a:pt x="238" y="269"/>
                  </a:moveTo>
                  <a:cubicBezTo>
                    <a:pt x="238" y="140"/>
                    <a:pt x="238" y="140"/>
                    <a:pt x="238" y="140"/>
                  </a:cubicBezTo>
                  <a:cubicBezTo>
                    <a:pt x="253" y="137"/>
                    <a:pt x="275" y="133"/>
                    <a:pt x="299" y="126"/>
                  </a:cubicBezTo>
                  <a:cubicBezTo>
                    <a:pt x="345" y="112"/>
                    <a:pt x="402" y="88"/>
                    <a:pt x="443" y="44"/>
                  </a:cubicBezTo>
                  <a:cubicBezTo>
                    <a:pt x="452" y="34"/>
                    <a:pt x="451" y="19"/>
                    <a:pt x="441" y="9"/>
                  </a:cubicBezTo>
                  <a:cubicBezTo>
                    <a:pt x="431" y="0"/>
                    <a:pt x="416" y="1"/>
                    <a:pt x="407" y="11"/>
                  </a:cubicBezTo>
                  <a:cubicBezTo>
                    <a:pt x="376" y="45"/>
                    <a:pt x="327" y="67"/>
                    <a:pt x="285" y="79"/>
                  </a:cubicBezTo>
                  <a:cubicBezTo>
                    <a:pt x="264" y="85"/>
                    <a:pt x="246" y="89"/>
                    <a:pt x="232" y="91"/>
                  </a:cubicBezTo>
                  <a:cubicBezTo>
                    <a:pt x="225" y="93"/>
                    <a:pt x="220" y="93"/>
                    <a:pt x="216" y="94"/>
                  </a:cubicBezTo>
                  <a:cubicBezTo>
                    <a:pt x="215" y="94"/>
                    <a:pt x="213" y="94"/>
                    <a:pt x="212" y="94"/>
                  </a:cubicBezTo>
                  <a:cubicBezTo>
                    <a:pt x="211" y="95"/>
                    <a:pt x="211" y="95"/>
                    <a:pt x="211" y="95"/>
                  </a:cubicBezTo>
                  <a:cubicBezTo>
                    <a:pt x="211" y="95"/>
                    <a:pt x="211" y="95"/>
                    <a:pt x="211" y="95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99" y="95"/>
                    <a:pt x="98" y="94"/>
                    <a:pt x="97" y="94"/>
                  </a:cubicBezTo>
                  <a:cubicBezTo>
                    <a:pt x="85" y="95"/>
                    <a:pt x="75" y="99"/>
                    <a:pt x="65" y="104"/>
                  </a:cubicBezTo>
                  <a:cubicBezTo>
                    <a:pt x="50" y="112"/>
                    <a:pt x="36" y="123"/>
                    <a:pt x="23" y="137"/>
                  </a:cubicBezTo>
                  <a:cubicBezTo>
                    <a:pt x="17" y="144"/>
                    <a:pt x="11" y="152"/>
                    <a:pt x="7" y="160"/>
                  </a:cubicBezTo>
                  <a:cubicBezTo>
                    <a:pt x="3" y="169"/>
                    <a:pt x="0" y="178"/>
                    <a:pt x="0" y="189"/>
                  </a:cubicBezTo>
                  <a:cubicBezTo>
                    <a:pt x="0" y="193"/>
                    <a:pt x="0" y="197"/>
                    <a:pt x="1" y="202"/>
                  </a:cubicBezTo>
                  <a:cubicBezTo>
                    <a:pt x="1" y="202"/>
                    <a:pt x="1" y="202"/>
                    <a:pt x="1" y="202"/>
                  </a:cubicBezTo>
                  <a:cubicBezTo>
                    <a:pt x="3" y="211"/>
                    <a:pt x="8" y="219"/>
                    <a:pt x="15" y="226"/>
                  </a:cubicBezTo>
                  <a:cubicBezTo>
                    <a:pt x="26" y="236"/>
                    <a:pt x="39" y="242"/>
                    <a:pt x="56" y="246"/>
                  </a:cubicBezTo>
                  <a:cubicBezTo>
                    <a:pt x="73" y="250"/>
                    <a:pt x="93" y="252"/>
                    <a:pt x="118" y="253"/>
                  </a:cubicBezTo>
                  <a:cubicBezTo>
                    <a:pt x="133" y="253"/>
                    <a:pt x="149" y="252"/>
                    <a:pt x="167" y="250"/>
                  </a:cubicBezTo>
                  <a:cubicBezTo>
                    <a:pt x="181" y="249"/>
                    <a:pt x="191" y="237"/>
                    <a:pt x="190" y="224"/>
                  </a:cubicBezTo>
                  <a:cubicBezTo>
                    <a:pt x="189" y="211"/>
                    <a:pt x="177" y="201"/>
                    <a:pt x="164" y="202"/>
                  </a:cubicBezTo>
                  <a:cubicBezTo>
                    <a:pt x="146" y="203"/>
                    <a:pt x="132" y="204"/>
                    <a:pt x="118" y="204"/>
                  </a:cubicBezTo>
                  <a:cubicBezTo>
                    <a:pt x="88" y="204"/>
                    <a:pt x="69" y="200"/>
                    <a:pt x="58" y="196"/>
                  </a:cubicBezTo>
                  <a:cubicBezTo>
                    <a:pt x="53" y="194"/>
                    <a:pt x="50" y="192"/>
                    <a:pt x="49" y="191"/>
                  </a:cubicBezTo>
                  <a:cubicBezTo>
                    <a:pt x="48" y="190"/>
                    <a:pt x="48" y="190"/>
                    <a:pt x="48" y="190"/>
                  </a:cubicBezTo>
                  <a:cubicBezTo>
                    <a:pt x="48" y="190"/>
                    <a:pt x="48" y="190"/>
                    <a:pt x="48" y="190"/>
                  </a:cubicBezTo>
                  <a:cubicBezTo>
                    <a:pt x="48" y="190"/>
                    <a:pt x="48" y="190"/>
                    <a:pt x="48" y="189"/>
                  </a:cubicBezTo>
                  <a:cubicBezTo>
                    <a:pt x="48" y="188"/>
                    <a:pt x="49" y="184"/>
                    <a:pt x="53" y="178"/>
                  </a:cubicBezTo>
                  <a:cubicBezTo>
                    <a:pt x="57" y="171"/>
                    <a:pt x="65" y="163"/>
                    <a:pt x="73" y="157"/>
                  </a:cubicBezTo>
                  <a:cubicBezTo>
                    <a:pt x="73" y="194"/>
                    <a:pt x="73" y="194"/>
                    <a:pt x="73" y="194"/>
                  </a:cubicBezTo>
                  <a:cubicBezTo>
                    <a:pt x="82" y="196"/>
                    <a:pt x="97" y="198"/>
                    <a:pt x="118" y="198"/>
                  </a:cubicBezTo>
                  <a:cubicBezTo>
                    <a:pt x="118" y="198"/>
                    <a:pt x="118" y="198"/>
                    <a:pt x="118" y="198"/>
                  </a:cubicBezTo>
                  <a:cubicBezTo>
                    <a:pt x="126" y="198"/>
                    <a:pt x="135" y="197"/>
                    <a:pt x="144" y="197"/>
                  </a:cubicBezTo>
                  <a:cubicBezTo>
                    <a:pt x="144" y="168"/>
                    <a:pt x="144" y="168"/>
                    <a:pt x="144" y="168"/>
                  </a:cubicBezTo>
                  <a:cubicBezTo>
                    <a:pt x="133" y="164"/>
                    <a:pt x="126" y="153"/>
                    <a:pt x="126" y="141"/>
                  </a:cubicBezTo>
                  <a:cubicBezTo>
                    <a:pt x="126" y="125"/>
                    <a:pt x="139" y="111"/>
                    <a:pt x="155" y="111"/>
                  </a:cubicBezTo>
                  <a:cubicBezTo>
                    <a:pt x="172" y="111"/>
                    <a:pt x="185" y="125"/>
                    <a:pt x="185" y="141"/>
                  </a:cubicBezTo>
                  <a:cubicBezTo>
                    <a:pt x="185" y="153"/>
                    <a:pt x="178" y="164"/>
                    <a:pt x="167" y="168"/>
                  </a:cubicBezTo>
                  <a:cubicBezTo>
                    <a:pt x="167" y="196"/>
                    <a:pt x="167" y="196"/>
                    <a:pt x="167" y="196"/>
                  </a:cubicBezTo>
                  <a:cubicBezTo>
                    <a:pt x="182" y="196"/>
                    <a:pt x="195" y="208"/>
                    <a:pt x="196" y="224"/>
                  </a:cubicBezTo>
                  <a:cubicBezTo>
                    <a:pt x="197" y="240"/>
                    <a:pt x="185" y="255"/>
                    <a:pt x="168" y="256"/>
                  </a:cubicBezTo>
                  <a:cubicBezTo>
                    <a:pt x="168" y="256"/>
                    <a:pt x="167" y="256"/>
                    <a:pt x="167" y="256"/>
                  </a:cubicBezTo>
                  <a:cubicBezTo>
                    <a:pt x="167" y="277"/>
                    <a:pt x="167" y="277"/>
                    <a:pt x="167" y="277"/>
                  </a:cubicBezTo>
                  <a:cubicBezTo>
                    <a:pt x="144" y="277"/>
                    <a:pt x="144" y="277"/>
                    <a:pt x="144" y="277"/>
                  </a:cubicBezTo>
                  <a:cubicBezTo>
                    <a:pt x="144" y="258"/>
                    <a:pt x="144" y="258"/>
                    <a:pt x="144" y="258"/>
                  </a:cubicBezTo>
                  <a:cubicBezTo>
                    <a:pt x="135" y="258"/>
                    <a:pt x="126" y="259"/>
                    <a:pt x="118" y="259"/>
                  </a:cubicBezTo>
                  <a:cubicBezTo>
                    <a:pt x="101" y="259"/>
                    <a:pt x="86" y="258"/>
                    <a:pt x="73" y="256"/>
                  </a:cubicBezTo>
                  <a:cubicBezTo>
                    <a:pt x="73" y="269"/>
                    <a:pt x="73" y="269"/>
                    <a:pt x="73" y="269"/>
                  </a:cubicBezTo>
                  <a:cubicBezTo>
                    <a:pt x="73" y="327"/>
                    <a:pt x="73" y="327"/>
                    <a:pt x="73" y="327"/>
                  </a:cubicBezTo>
                  <a:cubicBezTo>
                    <a:pt x="73" y="625"/>
                    <a:pt x="73" y="625"/>
                    <a:pt x="73" y="625"/>
                  </a:cubicBezTo>
                  <a:cubicBezTo>
                    <a:pt x="73" y="646"/>
                    <a:pt x="90" y="663"/>
                    <a:pt x="111" y="663"/>
                  </a:cubicBezTo>
                  <a:cubicBezTo>
                    <a:pt x="131" y="663"/>
                    <a:pt x="148" y="646"/>
                    <a:pt x="148" y="625"/>
                  </a:cubicBezTo>
                  <a:cubicBezTo>
                    <a:pt x="148" y="350"/>
                    <a:pt x="148" y="350"/>
                    <a:pt x="148" y="350"/>
                  </a:cubicBezTo>
                  <a:cubicBezTo>
                    <a:pt x="162" y="350"/>
                    <a:pt x="162" y="350"/>
                    <a:pt x="162" y="350"/>
                  </a:cubicBezTo>
                  <a:cubicBezTo>
                    <a:pt x="162" y="625"/>
                    <a:pt x="162" y="625"/>
                    <a:pt x="162" y="625"/>
                  </a:cubicBezTo>
                  <a:cubicBezTo>
                    <a:pt x="162" y="646"/>
                    <a:pt x="179" y="663"/>
                    <a:pt x="200" y="663"/>
                  </a:cubicBezTo>
                  <a:cubicBezTo>
                    <a:pt x="221" y="663"/>
                    <a:pt x="238" y="646"/>
                    <a:pt x="238" y="625"/>
                  </a:cubicBezTo>
                  <a:cubicBezTo>
                    <a:pt x="238" y="327"/>
                    <a:pt x="238" y="327"/>
                    <a:pt x="238" y="327"/>
                  </a:cubicBezTo>
                  <a:lnTo>
                    <a:pt x="238" y="2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auto">
            <a:xfrm>
              <a:off x="2262188" y="2730500"/>
              <a:ext cx="301625" cy="301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1942497" y="1078776"/>
            <a:ext cx="139012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b="1" dirty="0" smtClean="0">
                <a:solidFill>
                  <a:schemeClr val="bg1">
                    <a:lumMod val="1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7200" b="1" dirty="0">
              <a:solidFill>
                <a:schemeClr val="bg1">
                  <a:lumMod val="1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1520" y="4397672"/>
            <a:ext cx="22878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EEA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发散型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</a:p>
        </p:txBody>
      </p:sp>
    </p:spTree>
    <p:extLst>
      <p:ext uri="{BB962C8B-B14F-4D97-AF65-F5344CB8AC3E}">
        <p14:creationId xmlns:p14="http://schemas.microsoft.com/office/powerpoint/2010/main" val="281936449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2859" y="1079942"/>
            <a:ext cx="3603674" cy="202606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4375" y="4395951"/>
            <a:ext cx="22878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EEA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循环型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1475656" y="668338"/>
            <a:ext cx="6219825" cy="2938463"/>
          </a:xfrm>
          <a:custGeom>
            <a:avLst/>
            <a:gdLst>
              <a:gd name="T0" fmla="*/ 682 w 3918"/>
              <a:gd name="T1" fmla="*/ 1836 h 1851"/>
              <a:gd name="T2" fmla="*/ 682 w 3918"/>
              <a:gd name="T3" fmla="*/ 1761 h 1851"/>
              <a:gd name="T4" fmla="*/ 90 w 3918"/>
              <a:gd name="T5" fmla="*/ 1761 h 1851"/>
              <a:gd name="T6" fmla="*/ 90 w 3918"/>
              <a:gd name="T7" fmla="*/ 91 h 1851"/>
              <a:gd name="T8" fmla="*/ 3828 w 3918"/>
              <a:gd name="T9" fmla="*/ 91 h 1851"/>
              <a:gd name="T10" fmla="*/ 3828 w 3918"/>
              <a:gd name="T11" fmla="*/ 1761 h 1851"/>
              <a:gd name="T12" fmla="*/ 946 w 3918"/>
              <a:gd name="T13" fmla="*/ 1761 h 1851"/>
              <a:gd name="T14" fmla="*/ 946 w 3918"/>
              <a:gd name="T15" fmla="*/ 1836 h 1851"/>
              <a:gd name="T16" fmla="*/ 946 w 3918"/>
              <a:gd name="T17" fmla="*/ 1851 h 1851"/>
              <a:gd name="T18" fmla="*/ 3918 w 3918"/>
              <a:gd name="T19" fmla="*/ 1851 h 1851"/>
              <a:gd name="T20" fmla="*/ 3918 w 3918"/>
              <a:gd name="T21" fmla="*/ 0 h 1851"/>
              <a:gd name="T22" fmla="*/ 0 w 3918"/>
              <a:gd name="T23" fmla="*/ 0 h 1851"/>
              <a:gd name="T24" fmla="*/ 0 w 3918"/>
              <a:gd name="T25" fmla="*/ 1851 h 1851"/>
              <a:gd name="T26" fmla="*/ 682 w 3918"/>
              <a:gd name="T27" fmla="*/ 1851 h 1851"/>
              <a:gd name="T28" fmla="*/ 682 w 3918"/>
              <a:gd name="T29" fmla="*/ 1836 h 1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918" h="1851">
                <a:moveTo>
                  <a:pt x="682" y="1836"/>
                </a:moveTo>
                <a:lnTo>
                  <a:pt x="682" y="1761"/>
                </a:lnTo>
                <a:lnTo>
                  <a:pt x="90" y="1761"/>
                </a:lnTo>
                <a:lnTo>
                  <a:pt x="90" y="91"/>
                </a:lnTo>
                <a:lnTo>
                  <a:pt x="3828" y="91"/>
                </a:lnTo>
                <a:lnTo>
                  <a:pt x="3828" y="1761"/>
                </a:lnTo>
                <a:lnTo>
                  <a:pt x="946" y="1761"/>
                </a:lnTo>
                <a:lnTo>
                  <a:pt x="946" y="1836"/>
                </a:lnTo>
                <a:lnTo>
                  <a:pt x="946" y="1851"/>
                </a:lnTo>
                <a:lnTo>
                  <a:pt x="3918" y="1851"/>
                </a:lnTo>
                <a:lnTo>
                  <a:pt x="3918" y="0"/>
                </a:lnTo>
                <a:lnTo>
                  <a:pt x="0" y="0"/>
                </a:lnTo>
                <a:lnTo>
                  <a:pt x="0" y="1851"/>
                </a:lnTo>
                <a:lnTo>
                  <a:pt x="682" y="1851"/>
                </a:lnTo>
                <a:lnTo>
                  <a:pt x="682" y="18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426568" y="2730500"/>
            <a:ext cx="993775" cy="1592263"/>
            <a:chOff x="2071688" y="2730500"/>
            <a:chExt cx="993775" cy="1592263"/>
          </a:xfrm>
          <a:solidFill>
            <a:schemeClr val="bg1">
              <a:lumMod val="10000"/>
            </a:schemeClr>
          </a:solidFill>
        </p:grpSpPr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2071688" y="2863850"/>
              <a:ext cx="993775" cy="1458913"/>
            </a:xfrm>
            <a:custGeom>
              <a:avLst/>
              <a:gdLst>
                <a:gd name="T0" fmla="*/ 238 w 452"/>
                <a:gd name="T1" fmla="*/ 140 h 663"/>
                <a:gd name="T2" fmla="*/ 443 w 452"/>
                <a:gd name="T3" fmla="*/ 44 h 663"/>
                <a:gd name="T4" fmla="*/ 407 w 452"/>
                <a:gd name="T5" fmla="*/ 11 h 663"/>
                <a:gd name="T6" fmla="*/ 232 w 452"/>
                <a:gd name="T7" fmla="*/ 91 h 663"/>
                <a:gd name="T8" fmla="*/ 212 w 452"/>
                <a:gd name="T9" fmla="*/ 94 h 663"/>
                <a:gd name="T10" fmla="*/ 211 w 452"/>
                <a:gd name="T11" fmla="*/ 95 h 663"/>
                <a:gd name="T12" fmla="*/ 97 w 452"/>
                <a:gd name="T13" fmla="*/ 94 h 663"/>
                <a:gd name="T14" fmla="*/ 23 w 452"/>
                <a:gd name="T15" fmla="*/ 137 h 663"/>
                <a:gd name="T16" fmla="*/ 0 w 452"/>
                <a:gd name="T17" fmla="*/ 189 h 663"/>
                <a:gd name="T18" fmla="*/ 1 w 452"/>
                <a:gd name="T19" fmla="*/ 202 h 663"/>
                <a:gd name="T20" fmla="*/ 56 w 452"/>
                <a:gd name="T21" fmla="*/ 246 h 663"/>
                <a:gd name="T22" fmla="*/ 167 w 452"/>
                <a:gd name="T23" fmla="*/ 250 h 663"/>
                <a:gd name="T24" fmla="*/ 164 w 452"/>
                <a:gd name="T25" fmla="*/ 202 h 663"/>
                <a:gd name="T26" fmla="*/ 58 w 452"/>
                <a:gd name="T27" fmla="*/ 196 h 663"/>
                <a:gd name="T28" fmla="*/ 48 w 452"/>
                <a:gd name="T29" fmla="*/ 190 h 663"/>
                <a:gd name="T30" fmla="*/ 48 w 452"/>
                <a:gd name="T31" fmla="*/ 189 h 663"/>
                <a:gd name="T32" fmla="*/ 73 w 452"/>
                <a:gd name="T33" fmla="*/ 157 h 663"/>
                <a:gd name="T34" fmla="*/ 118 w 452"/>
                <a:gd name="T35" fmla="*/ 198 h 663"/>
                <a:gd name="T36" fmla="*/ 144 w 452"/>
                <a:gd name="T37" fmla="*/ 197 h 663"/>
                <a:gd name="T38" fmla="*/ 126 w 452"/>
                <a:gd name="T39" fmla="*/ 141 h 663"/>
                <a:gd name="T40" fmla="*/ 185 w 452"/>
                <a:gd name="T41" fmla="*/ 141 h 663"/>
                <a:gd name="T42" fmla="*/ 167 w 452"/>
                <a:gd name="T43" fmla="*/ 196 h 663"/>
                <a:gd name="T44" fmla="*/ 168 w 452"/>
                <a:gd name="T45" fmla="*/ 256 h 663"/>
                <a:gd name="T46" fmla="*/ 167 w 452"/>
                <a:gd name="T47" fmla="*/ 277 h 663"/>
                <a:gd name="T48" fmla="*/ 144 w 452"/>
                <a:gd name="T49" fmla="*/ 258 h 663"/>
                <a:gd name="T50" fmla="*/ 73 w 452"/>
                <a:gd name="T51" fmla="*/ 256 h 663"/>
                <a:gd name="T52" fmla="*/ 73 w 452"/>
                <a:gd name="T53" fmla="*/ 327 h 663"/>
                <a:gd name="T54" fmla="*/ 111 w 452"/>
                <a:gd name="T55" fmla="*/ 663 h 663"/>
                <a:gd name="T56" fmla="*/ 148 w 452"/>
                <a:gd name="T57" fmla="*/ 350 h 663"/>
                <a:gd name="T58" fmla="*/ 162 w 452"/>
                <a:gd name="T59" fmla="*/ 625 h 663"/>
                <a:gd name="T60" fmla="*/ 238 w 452"/>
                <a:gd name="T61" fmla="*/ 625 h 663"/>
                <a:gd name="T62" fmla="*/ 238 w 452"/>
                <a:gd name="T63" fmla="*/ 269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52" h="663">
                  <a:moveTo>
                    <a:pt x="238" y="269"/>
                  </a:moveTo>
                  <a:cubicBezTo>
                    <a:pt x="238" y="140"/>
                    <a:pt x="238" y="140"/>
                    <a:pt x="238" y="140"/>
                  </a:cubicBezTo>
                  <a:cubicBezTo>
                    <a:pt x="253" y="137"/>
                    <a:pt x="275" y="133"/>
                    <a:pt x="299" y="126"/>
                  </a:cubicBezTo>
                  <a:cubicBezTo>
                    <a:pt x="345" y="112"/>
                    <a:pt x="402" y="88"/>
                    <a:pt x="443" y="44"/>
                  </a:cubicBezTo>
                  <a:cubicBezTo>
                    <a:pt x="452" y="34"/>
                    <a:pt x="451" y="19"/>
                    <a:pt x="441" y="9"/>
                  </a:cubicBezTo>
                  <a:cubicBezTo>
                    <a:pt x="431" y="0"/>
                    <a:pt x="416" y="1"/>
                    <a:pt x="407" y="11"/>
                  </a:cubicBezTo>
                  <a:cubicBezTo>
                    <a:pt x="376" y="45"/>
                    <a:pt x="327" y="67"/>
                    <a:pt x="285" y="79"/>
                  </a:cubicBezTo>
                  <a:cubicBezTo>
                    <a:pt x="264" y="85"/>
                    <a:pt x="246" y="89"/>
                    <a:pt x="232" y="91"/>
                  </a:cubicBezTo>
                  <a:cubicBezTo>
                    <a:pt x="225" y="93"/>
                    <a:pt x="220" y="93"/>
                    <a:pt x="216" y="94"/>
                  </a:cubicBezTo>
                  <a:cubicBezTo>
                    <a:pt x="215" y="94"/>
                    <a:pt x="213" y="94"/>
                    <a:pt x="212" y="94"/>
                  </a:cubicBezTo>
                  <a:cubicBezTo>
                    <a:pt x="211" y="95"/>
                    <a:pt x="211" y="95"/>
                    <a:pt x="211" y="95"/>
                  </a:cubicBezTo>
                  <a:cubicBezTo>
                    <a:pt x="211" y="95"/>
                    <a:pt x="211" y="95"/>
                    <a:pt x="211" y="95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99" y="95"/>
                    <a:pt x="98" y="94"/>
                    <a:pt x="97" y="94"/>
                  </a:cubicBezTo>
                  <a:cubicBezTo>
                    <a:pt x="85" y="95"/>
                    <a:pt x="75" y="99"/>
                    <a:pt x="65" y="104"/>
                  </a:cubicBezTo>
                  <a:cubicBezTo>
                    <a:pt x="50" y="112"/>
                    <a:pt x="36" y="123"/>
                    <a:pt x="23" y="137"/>
                  </a:cubicBezTo>
                  <a:cubicBezTo>
                    <a:pt x="17" y="144"/>
                    <a:pt x="11" y="152"/>
                    <a:pt x="7" y="160"/>
                  </a:cubicBezTo>
                  <a:cubicBezTo>
                    <a:pt x="3" y="169"/>
                    <a:pt x="0" y="178"/>
                    <a:pt x="0" y="189"/>
                  </a:cubicBezTo>
                  <a:cubicBezTo>
                    <a:pt x="0" y="193"/>
                    <a:pt x="0" y="197"/>
                    <a:pt x="1" y="202"/>
                  </a:cubicBezTo>
                  <a:cubicBezTo>
                    <a:pt x="1" y="202"/>
                    <a:pt x="1" y="202"/>
                    <a:pt x="1" y="202"/>
                  </a:cubicBezTo>
                  <a:cubicBezTo>
                    <a:pt x="3" y="211"/>
                    <a:pt x="8" y="219"/>
                    <a:pt x="15" y="226"/>
                  </a:cubicBezTo>
                  <a:cubicBezTo>
                    <a:pt x="26" y="236"/>
                    <a:pt x="39" y="242"/>
                    <a:pt x="56" y="246"/>
                  </a:cubicBezTo>
                  <a:cubicBezTo>
                    <a:pt x="73" y="250"/>
                    <a:pt x="93" y="252"/>
                    <a:pt x="118" y="253"/>
                  </a:cubicBezTo>
                  <a:cubicBezTo>
                    <a:pt x="133" y="253"/>
                    <a:pt x="149" y="252"/>
                    <a:pt x="167" y="250"/>
                  </a:cubicBezTo>
                  <a:cubicBezTo>
                    <a:pt x="181" y="249"/>
                    <a:pt x="191" y="237"/>
                    <a:pt x="190" y="224"/>
                  </a:cubicBezTo>
                  <a:cubicBezTo>
                    <a:pt x="189" y="211"/>
                    <a:pt x="177" y="201"/>
                    <a:pt x="164" y="202"/>
                  </a:cubicBezTo>
                  <a:cubicBezTo>
                    <a:pt x="146" y="203"/>
                    <a:pt x="132" y="204"/>
                    <a:pt x="118" y="204"/>
                  </a:cubicBezTo>
                  <a:cubicBezTo>
                    <a:pt x="88" y="204"/>
                    <a:pt x="69" y="200"/>
                    <a:pt x="58" y="196"/>
                  </a:cubicBezTo>
                  <a:cubicBezTo>
                    <a:pt x="53" y="194"/>
                    <a:pt x="50" y="192"/>
                    <a:pt x="49" y="191"/>
                  </a:cubicBezTo>
                  <a:cubicBezTo>
                    <a:pt x="48" y="190"/>
                    <a:pt x="48" y="190"/>
                    <a:pt x="48" y="190"/>
                  </a:cubicBezTo>
                  <a:cubicBezTo>
                    <a:pt x="48" y="190"/>
                    <a:pt x="48" y="190"/>
                    <a:pt x="48" y="190"/>
                  </a:cubicBezTo>
                  <a:cubicBezTo>
                    <a:pt x="48" y="190"/>
                    <a:pt x="48" y="190"/>
                    <a:pt x="48" y="189"/>
                  </a:cubicBezTo>
                  <a:cubicBezTo>
                    <a:pt x="48" y="188"/>
                    <a:pt x="49" y="184"/>
                    <a:pt x="53" y="178"/>
                  </a:cubicBezTo>
                  <a:cubicBezTo>
                    <a:pt x="57" y="171"/>
                    <a:pt x="65" y="163"/>
                    <a:pt x="73" y="157"/>
                  </a:cubicBezTo>
                  <a:cubicBezTo>
                    <a:pt x="73" y="194"/>
                    <a:pt x="73" y="194"/>
                    <a:pt x="73" y="194"/>
                  </a:cubicBezTo>
                  <a:cubicBezTo>
                    <a:pt x="82" y="196"/>
                    <a:pt x="97" y="198"/>
                    <a:pt x="118" y="198"/>
                  </a:cubicBezTo>
                  <a:cubicBezTo>
                    <a:pt x="118" y="198"/>
                    <a:pt x="118" y="198"/>
                    <a:pt x="118" y="198"/>
                  </a:cubicBezTo>
                  <a:cubicBezTo>
                    <a:pt x="126" y="198"/>
                    <a:pt x="135" y="197"/>
                    <a:pt x="144" y="197"/>
                  </a:cubicBezTo>
                  <a:cubicBezTo>
                    <a:pt x="144" y="168"/>
                    <a:pt x="144" y="168"/>
                    <a:pt x="144" y="168"/>
                  </a:cubicBezTo>
                  <a:cubicBezTo>
                    <a:pt x="133" y="164"/>
                    <a:pt x="126" y="153"/>
                    <a:pt x="126" y="141"/>
                  </a:cubicBezTo>
                  <a:cubicBezTo>
                    <a:pt x="126" y="125"/>
                    <a:pt x="139" y="111"/>
                    <a:pt x="155" y="111"/>
                  </a:cubicBezTo>
                  <a:cubicBezTo>
                    <a:pt x="172" y="111"/>
                    <a:pt x="185" y="125"/>
                    <a:pt x="185" y="141"/>
                  </a:cubicBezTo>
                  <a:cubicBezTo>
                    <a:pt x="185" y="153"/>
                    <a:pt x="178" y="164"/>
                    <a:pt x="167" y="168"/>
                  </a:cubicBezTo>
                  <a:cubicBezTo>
                    <a:pt x="167" y="196"/>
                    <a:pt x="167" y="196"/>
                    <a:pt x="167" y="196"/>
                  </a:cubicBezTo>
                  <a:cubicBezTo>
                    <a:pt x="182" y="196"/>
                    <a:pt x="195" y="208"/>
                    <a:pt x="196" y="224"/>
                  </a:cubicBezTo>
                  <a:cubicBezTo>
                    <a:pt x="197" y="240"/>
                    <a:pt x="185" y="255"/>
                    <a:pt x="168" y="256"/>
                  </a:cubicBezTo>
                  <a:cubicBezTo>
                    <a:pt x="168" y="256"/>
                    <a:pt x="167" y="256"/>
                    <a:pt x="167" y="256"/>
                  </a:cubicBezTo>
                  <a:cubicBezTo>
                    <a:pt x="167" y="277"/>
                    <a:pt x="167" y="277"/>
                    <a:pt x="167" y="277"/>
                  </a:cubicBezTo>
                  <a:cubicBezTo>
                    <a:pt x="144" y="277"/>
                    <a:pt x="144" y="277"/>
                    <a:pt x="144" y="277"/>
                  </a:cubicBezTo>
                  <a:cubicBezTo>
                    <a:pt x="144" y="258"/>
                    <a:pt x="144" y="258"/>
                    <a:pt x="144" y="258"/>
                  </a:cubicBezTo>
                  <a:cubicBezTo>
                    <a:pt x="135" y="258"/>
                    <a:pt x="126" y="259"/>
                    <a:pt x="118" y="259"/>
                  </a:cubicBezTo>
                  <a:cubicBezTo>
                    <a:pt x="101" y="259"/>
                    <a:pt x="86" y="258"/>
                    <a:pt x="73" y="256"/>
                  </a:cubicBezTo>
                  <a:cubicBezTo>
                    <a:pt x="73" y="269"/>
                    <a:pt x="73" y="269"/>
                    <a:pt x="73" y="269"/>
                  </a:cubicBezTo>
                  <a:cubicBezTo>
                    <a:pt x="73" y="327"/>
                    <a:pt x="73" y="327"/>
                    <a:pt x="73" y="327"/>
                  </a:cubicBezTo>
                  <a:cubicBezTo>
                    <a:pt x="73" y="625"/>
                    <a:pt x="73" y="625"/>
                    <a:pt x="73" y="625"/>
                  </a:cubicBezTo>
                  <a:cubicBezTo>
                    <a:pt x="73" y="646"/>
                    <a:pt x="90" y="663"/>
                    <a:pt x="111" y="663"/>
                  </a:cubicBezTo>
                  <a:cubicBezTo>
                    <a:pt x="131" y="663"/>
                    <a:pt x="148" y="646"/>
                    <a:pt x="148" y="625"/>
                  </a:cubicBezTo>
                  <a:cubicBezTo>
                    <a:pt x="148" y="350"/>
                    <a:pt x="148" y="350"/>
                    <a:pt x="148" y="350"/>
                  </a:cubicBezTo>
                  <a:cubicBezTo>
                    <a:pt x="162" y="350"/>
                    <a:pt x="162" y="350"/>
                    <a:pt x="162" y="350"/>
                  </a:cubicBezTo>
                  <a:cubicBezTo>
                    <a:pt x="162" y="625"/>
                    <a:pt x="162" y="625"/>
                    <a:pt x="162" y="625"/>
                  </a:cubicBezTo>
                  <a:cubicBezTo>
                    <a:pt x="162" y="646"/>
                    <a:pt x="179" y="663"/>
                    <a:pt x="200" y="663"/>
                  </a:cubicBezTo>
                  <a:cubicBezTo>
                    <a:pt x="221" y="663"/>
                    <a:pt x="238" y="646"/>
                    <a:pt x="238" y="625"/>
                  </a:cubicBezTo>
                  <a:cubicBezTo>
                    <a:pt x="238" y="327"/>
                    <a:pt x="238" y="327"/>
                    <a:pt x="238" y="327"/>
                  </a:cubicBezTo>
                  <a:lnTo>
                    <a:pt x="238" y="2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7"/>
            <p:cNvSpPr>
              <a:spLocks noChangeArrowheads="1"/>
            </p:cNvSpPr>
            <p:nvPr/>
          </p:nvSpPr>
          <p:spPr bwMode="auto">
            <a:xfrm>
              <a:off x="2262188" y="2730500"/>
              <a:ext cx="301625" cy="301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1942497" y="1078776"/>
            <a:ext cx="1354858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b="1" dirty="0" smtClean="0">
                <a:solidFill>
                  <a:schemeClr val="bg1">
                    <a:lumMod val="1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7200" b="1" dirty="0">
              <a:solidFill>
                <a:schemeClr val="bg1">
                  <a:lumMod val="1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080576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0842" y="1078776"/>
            <a:ext cx="3481437" cy="195734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0668" y="4424908"/>
            <a:ext cx="22878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EEA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发散型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1475656" y="668338"/>
            <a:ext cx="6219825" cy="2938463"/>
          </a:xfrm>
          <a:custGeom>
            <a:avLst/>
            <a:gdLst>
              <a:gd name="T0" fmla="*/ 682 w 3918"/>
              <a:gd name="T1" fmla="*/ 1836 h 1851"/>
              <a:gd name="T2" fmla="*/ 682 w 3918"/>
              <a:gd name="T3" fmla="*/ 1761 h 1851"/>
              <a:gd name="T4" fmla="*/ 90 w 3918"/>
              <a:gd name="T5" fmla="*/ 1761 h 1851"/>
              <a:gd name="T6" fmla="*/ 90 w 3918"/>
              <a:gd name="T7" fmla="*/ 91 h 1851"/>
              <a:gd name="T8" fmla="*/ 3828 w 3918"/>
              <a:gd name="T9" fmla="*/ 91 h 1851"/>
              <a:gd name="T10" fmla="*/ 3828 w 3918"/>
              <a:gd name="T11" fmla="*/ 1761 h 1851"/>
              <a:gd name="T12" fmla="*/ 946 w 3918"/>
              <a:gd name="T13" fmla="*/ 1761 h 1851"/>
              <a:gd name="T14" fmla="*/ 946 w 3918"/>
              <a:gd name="T15" fmla="*/ 1836 h 1851"/>
              <a:gd name="T16" fmla="*/ 946 w 3918"/>
              <a:gd name="T17" fmla="*/ 1851 h 1851"/>
              <a:gd name="T18" fmla="*/ 3918 w 3918"/>
              <a:gd name="T19" fmla="*/ 1851 h 1851"/>
              <a:gd name="T20" fmla="*/ 3918 w 3918"/>
              <a:gd name="T21" fmla="*/ 0 h 1851"/>
              <a:gd name="T22" fmla="*/ 0 w 3918"/>
              <a:gd name="T23" fmla="*/ 0 h 1851"/>
              <a:gd name="T24" fmla="*/ 0 w 3918"/>
              <a:gd name="T25" fmla="*/ 1851 h 1851"/>
              <a:gd name="T26" fmla="*/ 682 w 3918"/>
              <a:gd name="T27" fmla="*/ 1851 h 1851"/>
              <a:gd name="T28" fmla="*/ 682 w 3918"/>
              <a:gd name="T29" fmla="*/ 1836 h 1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918" h="1851">
                <a:moveTo>
                  <a:pt x="682" y="1836"/>
                </a:moveTo>
                <a:lnTo>
                  <a:pt x="682" y="1761"/>
                </a:lnTo>
                <a:lnTo>
                  <a:pt x="90" y="1761"/>
                </a:lnTo>
                <a:lnTo>
                  <a:pt x="90" y="91"/>
                </a:lnTo>
                <a:lnTo>
                  <a:pt x="3828" y="91"/>
                </a:lnTo>
                <a:lnTo>
                  <a:pt x="3828" y="1761"/>
                </a:lnTo>
                <a:lnTo>
                  <a:pt x="946" y="1761"/>
                </a:lnTo>
                <a:lnTo>
                  <a:pt x="946" y="1836"/>
                </a:lnTo>
                <a:lnTo>
                  <a:pt x="946" y="1851"/>
                </a:lnTo>
                <a:lnTo>
                  <a:pt x="3918" y="1851"/>
                </a:lnTo>
                <a:lnTo>
                  <a:pt x="3918" y="0"/>
                </a:lnTo>
                <a:lnTo>
                  <a:pt x="0" y="0"/>
                </a:lnTo>
                <a:lnTo>
                  <a:pt x="0" y="1851"/>
                </a:lnTo>
                <a:lnTo>
                  <a:pt x="682" y="1851"/>
                </a:lnTo>
                <a:lnTo>
                  <a:pt x="682" y="18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426568" y="2730500"/>
            <a:ext cx="993775" cy="1592263"/>
            <a:chOff x="2071688" y="2730500"/>
            <a:chExt cx="993775" cy="1592263"/>
          </a:xfrm>
          <a:solidFill>
            <a:schemeClr val="bg1">
              <a:lumMod val="10000"/>
            </a:schemeClr>
          </a:solidFill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2071688" y="2863850"/>
              <a:ext cx="993775" cy="1458913"/>
            </a:xfrm>
            <a:custGeom>
              <a:avLst/>
              <a:gdLst>
                <a:gd name="T0" fmla="*/ 238 w 452"/>
                <a:gd name="T1" fmla="*/ 140 h 663"/>
                <a:gd name="T2" fmla="*/ 443 w 452"/>
                <a:gd name="T3" fmla="*/ 44 h 663"/>
                <a:gd name="T4" fmla="*/ 407 w 452"/>
                <a:gd name="T5" fmla="*/ 11 h 663"/>
                <a:gd name="T6" fmla="*/ 232 w 452"/>
                <a:gd name="T7" fmla="*/ 91 h 663"/>
                <a:gd name="T8" fmla="*/ 212 w 452"/>
                <a:gd name="T9" fmla="*/ 94 h 663"/>
                <a:gd name="T10" fmla="*/ 211 w 452"/>
                <a:gd name="T11" fmla="*/ 95 h 663"/>
                <a:gd name="T12" fmla="*/ 97 w 452"/>
                <a:gd name="T13" fmla="*/ 94 h 663"/>
                <a:gd name="T14" fmla="*/ 23 w 452"/>
                <a:gd name="T15" fmla="*/ 137 h 663"/>
                <a:gd name="T16" fmla="*/ 0 w 452"/>
                <a:gd name="T17" fmla="*/ 189 h 663"/>
                <a:gd name="T18" fmla="*/ 1 w 452"/>
                <a:gd name="T19" fmla="*/ 202 h 663"/>
                <a:gd name="T20" fmla="*/ 56 w 452"/>
                <a:gd name="T21" fmla="*/ 246 h 663"/>
                <a:gd name="T22" fmla="*/ 167 w 452"/>
                <a:gd name="T23" fmla="*/ 250 h 663"/>
                <a:gd name="T24" fmla="*/ 164 w 452"/>
                <a:gd name="T25" fmla="*/ 202 h 663"/>
                <a:gd name="T26" fmla="*/ 58 w 452"/>
                <a:gd name="T27" fmla="*/ 196 h 663"/>
                <a:gd name="T28" fmla="*/ 48 w 452"/>
                <a:gd name="T29" fmla="*/ 190 h 663"/>
                <a:gd name="T30" fmla="*/ 48 w 452"/>
                <a:gd name="T31" fmla="*/ 189 h 663"/>
                <a:gd name="T32" fmla="*/ 73 w 452"/>
                <a:gd name="T33" fmla="*/ 157 h 663"/>
                <a:gd name="T34" fmla="*/ 118 w 452"/>
                <a:gd name="T35" fmla="*/ 198 h 663"/>
                <a:gd name="T36" fmla="*/ 144 w 452"/>
                <a:gd name="T37" fmla="*/ 197 h 663"/>
                <a:gd name="T38" fmla="*/ 126 w 452"/>
                <a:gd name="T39" fmla="*/ 141 h 663"/>
                <a:gd name="T40" fmla="*/ 185 w 452"/>
                <a:gd name="T41" fmla="*/ 141 h 663"/>
                <a:gd name="T42" fmla="*/ 167 w 452"/>
                <a:gd name="T43" fmla="*/ 196 h 663"/>
                <a:gd name="T44" fmla="*/ 168 w 452"/>
                <a:gd name="T45" fmla="*/ 256 h 663"/>
                <a:gd name="T46" fmla="*/ 167 w 452"/>
                <a:gd name="T47" fmla="*/ 277 h 663"/>
                <a:gd name="T48" fmla="*/ 144 w 452"/>
                <a:gd name="T49" fmla="*/ 258 h 663"/>
                <a:gd name="T50" fmla="*/ 73 w 452"/>
                <a:gd name="T51" fmla="*/ 256 h 663"/>
                <a:gd name="T52" fmla="*/ 73 w 452"/>
                <a:gd name="T53" fmla="*/ 327 h 663"/>
                <a:gd name="T54" fmla="*/ 111 w 452"/>
                <a:gd name="T55" fmla="*/ 663 h 663"/>
                <a:gd name="T56" fmla="*/ 148 w 452"/>
                <a:gd name="T57" fmla="*/ 350 h 663"/>
                <a:gd name="T58" fmla="*/ 162 w 452"/>
                <a:gd name="T59" fmla="*/ 625 h 663"/>
                <a:gd name="T60" fmla="*/ 238 w 452"/>
                <a:gd name="T61" fmla="*/ 625 h 663"/>
                <a:gd name="T62" fmla="*/ 238 w 452"/>
                <a:gd name="T63" fmla="*/ 269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52" h="663">
                  <a:moveTo>
                    <a:pt x="238" y="269"/>
                  </a:moveTo>
                  <a:cubicBezTo>
                    <a:pt x="238" y="140"/>
                    <a:pt x="238" y="140"/>
                    <a:pt x="238" y="140"/>
                  </a:cubicBezTo>
                  <a:cubicBezTo>
                    <a:pt x="253" y="137"/>
                    <a:pt x="275" y="133"/>
                    <a:pt x="299" y="126"/>
                  </a:cubicBezTo>
                  <a:cubicBezTo>
                    <a:pt x="345" y="112"/>
                    <a:pt x="402" y="88"/>
                    <a:pt x="443" y="44"/>
                  </a:cubicBezTo>
                  <a:cubicBezTo>
                    <a:pt x="452" y="34"/>
                    <a:pt x="451" y="19"/>
                    <a:pt x="441" y="9"/>
                  </a:cubicBezTo>
                  <a:cubicBezTo>
                    <a:pt x="431" y="0"/>
                    <a:pt x="416" y="1"/>
                    <a:pt x="407" y="11"/>
                  </a:cubicBezTo>
                  <a:cubicBezTo>
                    <a:pt x="376" y="45"/>
                    <a:pt x="327" y="67"/>
                    <a:pt x="285" y="79"/>
                  </a:cubicBezTo>
                  <a:cubicBezTo>
                    <a:pt x="264" y="85"/>
                    <a:pt x="246" y="89"/>
                    <a:pt x="232" y="91"/>
                  </a:cubicBezTo>
                  <a:cubicBezTo>
                    <a:pt x="225" y="93"/>
                    <a:pt x="220" y="93"/>
                    <a:pt x="216" y="94"/>
                  </a:cubicBezTo>
                  <a:cubicBezTo>
                    <a:pt x="215" y="94"/>
                    <a:pt x="213" y="94"/>
                    <a:pt x="212" y="94"/>
                  </a:cubicBezTo>
                  <a:cubicBezTo>
                    <a:pt x="211" y="95"/>
                    <a:pt x="211" y="95"/>
                    <a:pt x="211" y="95"/>
                  </a:cubicBezTo>
                  <a:cubicBezTo>
                    <a:pt x="211" y="95"/>
                    <a:pt x="211" y="95"/>
                    <a:pt x="211" y="95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99" y="95"/>
                    <a:pt x="98" y="94"/>
                    <a:pt x="97" y="94"/>
                  </a:cubicBezTo>
                  <a:cubicBezTo>
                    <a:pt x="85" y="95"/>
                    <a:pt x="75" y="99"/>
                    <a:pt x="65" y="104"/>
                  </a:cubicBezTo>
                  <a:cubicBezTo>
                    <a:pt x="50" y="112"/>
                    <a:pt x="36" y="123"/>
                    <a:pt x="23" y="137"/>
                  </a:cubicBezTo>
                  <a:cubicBezTo>
                    <a:pt x="17" y="144"/>
                    <a:pt x="11" y="152"/>
                    <a:pt x="7" y="160"/>
                  </a:cubicBezTo>
                  <a:cubicBezTo>
                    <a:pt x="3" y="169"/>
                    <a:pt x="0" y="178"/>
                    <a:pt x="0" y="189"/>
                  </a:cubicBezTo>
                  <a:cubicBezTo>
                    <a:pt x="0" y="193"/>
                    <a:pt x="0" y="197"/>
                    <a:pt x="1" y="202"/>
                  </a:cubicBezTo>
                  <a:cubicBezTo>
                    <a:pt x="1" y="202"/>
                    <a:pt x="1" y="202"/>
                    <a:pt x="1" y="202"/>
                  </a:cubicBezTo>
                  <a:cubicBezTo>
                    <a:pt x="3" y="211"/>
                    <a:pt x="8" y="219"/>
                    <a:pt x="15" y="226"/>
                  </a:cubicBezTo>
                  <a:cubicBezTo>
                    <a:pt x="26" y="236"/>
                    <a:pt x="39" y="242"/>
                    <a:pt x="56" y="246"/>
                  </a:cubicBezTo>
                  <a:cubicBezTo>
                    <a:pt x="73" y="250"/>
                    <a:pt x="93" y="252"/>
                    <a:pt x="118" y="253"/>
                  </a:cubicBezTo>
                  <a:cubicBezTo>
                    <a:pt x="133" y="253"/>
                    <a:pt x="149" y="252"/>
                    <a:pt x="167" y="250"/>
                  </a:cubicBezTo>
                  <a:cubicBezTo>
                    <a:pt x="181" y="249"/>
                    <a:pt x="191" y="237"/>
                    <a:pt x="190" y="224"/>
                  </a:cubicBezTo>
                  <a:cubicBezTo>
                    <a:pt x="189" y="211"/>
                    <a:pt x="177" y="201"/>
                    <a:pt x="164" y="202"/>
                  </a:cubicBezTo>
                  <a:cubicBezTo>
                    <a:pt x="146" y="203"/>
                    <a:pt x="132" y="204"/>
                    <a:pt x="118" y="204"/>
                  </a:cubicBezTo>
                  <a:cubicBezTo>
                    <a:pt x="88" y="204"/>
                    <a:pt x="69" y="200"/>
                    <a:pt x="58" y="196"/>
                  </a:cubicBezTo>
                  <a:cubicBezTo>
                    <a:pt x="53" y="194"/>
                    <a:pt x="50" y="192"/>
                    <a:pt x="49" y="191"/>
                  </a:cubicBezTo>
                  <a:cubicBezTo>
                    <a:pt x="48" y="190"/>
                    <a:pt x="48" y="190"/>
                    <a:pt x="48" y="190"/>
                  </a:cubicBezTo>
                  <a:cubicBezTo>
                    <a:pt x="48" y="190"/>
                    <a:pt x="48" y="190"/>
                    <a:pt x="48" y="190"/>
                  </a:cubicBezTo>
                  <a:cubicBezTo>
                    <a:pt x="48" y="190"/>
                    <a:pt x="48" y="190"/>
                    <a:pt x="48" y="189"/>
                  </a:cubicBezTo>
                  <a:cubicBezTo>
                    <a:pt x="48" y="188"/>
                    <a:pt x="49" y="184"/>
                    <a:pt x="53" y="178"/>
                  </a:cubicBezTo>
                  <a:cubicBezTo>
                    <a:pt x="57" y="171"/>
                    <a:pt x="65" y="163"/>
                    <a:pt x="73" y="157"/>
                  </a:cubicBezTo>
                  <a:cubicBezTo>
                    <a:pt x="73" y="194"/>
                    <a:pt x="73" y="194"/>
                    <a:pt x="73" y="194"/>
                  </a:cubicBezTo>
                  <a:cubicBezTo>
                    <a:pt x="82" y="196"/>
                    <a:pt x="97" y="198"/>
                    <a:pt x="118" y="198"/>
                  </a:cubicBezTo>
                  <a:cubicBezTo>
                    <a:pt x="118" y="198"/>
                    <a:pt x="118" y="198"/>
                    <a:pt x="118" y="198"/>
                  </a:cubicBezTo>
                  <a:cubicBezTo>
                    <a:pt x="126" y="198"/>
                    <a:pt x="135" y="197"/>
                    <a:pt x="144" y="197"/>
                  </a:cubicBezTo>
                  <a:cubicBezTo>
                    <a:pt x="144" y="168"/>
                    <a:pt x="144" y="168"/>
                    <a:pt x="144" y="168"/>
                  </a:cubicBezTo>
                  <a:cubicBezTo>
                    <a:pt x="133" y="164"/>
                    <a:pt x="126" y="153"/>
                    <a:pt x="126" y="141"/>
                  </a:cubicBezTo>
                  <a:cubicBezTo>
                    <a:pt x="126" y="125"/>
                    <a:pt x="139" y="111"/>
                    <a:pt x="155" y="111"/>
                  </a:cubicBezTo>
                  <a:cubicBezTo>
                    <a:pt x="172" y="111"/>
                    <a:pt x="185" y="125"/>
                    <a:pt x="185" y="141"/>
                  </a:cubicBezTo>
                  <a:cubicBezTo>
                    <a:pt x="185" y="153"/>
                    <a:pt x="178" y="164"/>
                    <a:pt x="167" y="168"/>
                  </a:cubicBezTo>
                  <a:cubicBezTo>
                    <a:pt x="167" y="196"/>
                    <a:pt x="167" y="196"/>
                    <a:pt x="167" y="196"/>
                  </a:cubicBezTo>
                  <a:cubicBezTo>
                    <a:pt x="182" y="196"/>
                    <a:pt x="195" y="208"/>
                    <a:pt x="196" y="224"/>
                  </a:cubicBezTo>
                  <a:cubicBezTo>
                    <a:pt x="197" y="240"/>
                    <a:pt x="185" y="255"/>
                    <a:pt x="168" y="256"/>
                  </a:cubicBezTo>
                  <a:cubicBezTo>
                    <a:pt x="168" y="256"/>
                    <a:pt x="167" y="256"/>
                    <a:pt x="167" y="256"/>
                  </a:cubicBezTo>
                  <a:cubicBezTo>
                    <a:pt x="167" y="277"/>
                    <a:pt x="167" y="277"/>
                    <a:pt x="167" y="277"/>
                  </a:cubicBezTo>
                  <a:cubicBezTo>
                    <a:pt x="144" y="277"/>
                    <a:pt x="144" y="277"/>
                    <a:pt x="144" y="277"/>
                  </a:cubicBezTo>
                  <a:cubicBezTo>
                    <a:pt x="144" y="258"/>
                    <a:pt x="144" y="258"/>
                    <a:pt x="144" y="258"/>
                  </a:cubicBezTo>
                  <a:cubicBezTo>
                    <a:pt x="135" y="258"/>
                    <a:pt x="126" y="259"/>
                    <a:pt x="118" y="259"/>
                  </a:cubicBezTo>
                  <a:cubicBezTo>
                    <a:pt x="101" y="259"/>
                    <a:pt x="86" y="258"/>
                    <a:pt x="73" y="256"/>
                  </a:cubicBezTo>
                  <a:cubicBezTo>
                    <a:pt x="73" y="269"/>
                    <a:pt x="73" y="269"/>
                    <a:pt x="73" y="269"/>
                  </a:cubicBezTo>
                  <a:cubicBezTo>
                    <a:pt x="73" y="327"/>
                    <a:pt x="73" y="327"/>
                    <a:pt x="73" y="327"/>
                  </a:cubicBezTo>
                  <a:cubicBezTo>
                    <a:pt x="73" y="625"/>
                    <a:pt x="73" y="625"/>
                    <a:pt x="73" y="625"/>
                  </a:cubicBezTo>
                  <a:cubicBezTo>
                    <a:pt x="73" y="646"/>
                    <a:pt x="90" y="663"/>
                    <a:pt x="111" y="663"/>
                  </a:cubicBezTo>
                  <a:cubicBezTo>
                    <a:pt x="131" y="663"/>
                    <a:pt x="148" y="646"/>
                    <a:pt x="148" y="625"/>
                  </a:cubicBezTo>
                  <a:cubicBezTo>
                    <a:pt x="148" y="350"/>
                    <a:pt x="148" y="350"/>
                    <a:pt x="148" y="350"/>
                  </a:cubicBezTo>
                  <a:cubicBezTo>
                    <a:pt x="162" y="350"/>
                    <a:pt x="162" y="350"/>
                    <a:pt x="162" y="350"/>
                  </a:cubicBezTo>
                  <a:cubicBezTo>
                    <a:pt x="162" y="625"/>
                    <a:pt x="162" y="625"/>
                    <a:pt x="162" y="625"/>
                  </a:cubicBezTo>
                  <a:cubicBezTo>
                    <a:pt x="162" y="646"/>
                    <a:pt x="179" y="663"/>
                    <a:pt x="200" y="663"/>
                  </a:cubicBezTo>
                  <a:cubicBezTo>
                    <a:pt x="221" y="663"/>
                    <a:pt x="238" y="646"/>
                    <a:pt x="238" y="625"/>
                  </a:cubicBezTo>
                  <a:cubicBezTo>
                    <a:pt x="238" y="327"/>
                    <a:pt x="238" y="327"/>
                    <a:pt x="238" y="327"/>
                  </a:cubicBezTo>
                  <a:lnTo>
                    <a:pt x="238" y="2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2262188" y="2730500"/>
              <a:ext cx="301625" cy="301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1942497" y="1078776"/>
            <a:ext cx="1396536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b="1" dirty="0" smtClean="0">
                <a:solidFill>
                  <a:schemeClr val="bg1">
                    <a:lumMod val="1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05</a:t>
            </a:r>
            <a:endParaRPr lang="zh-CN" altLang="en-US" sz="7200" b="1" dirty="0">
              <a:solidFill>
                <a:schemeClr val="bg1">
                  <a:lumMod val="1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8635037"/>
      </p:ext>
    </p:extLst>
  </p:cSld>
  <p:clrMapOvr>
    <a:masterClrMapping/>
  </p:clrMapOvr>
  <p:transition spd="slow">
    <p:push/>
  </p:transition>
</p:sld>
</file>

<file path=ppt/theme/theme1.xml><?xml version="1.0" encoding="utf-8"?>
<a:theme xmlns:a="http://schemas.openxmlformats.org/drawingml/2006/main" name="Office 主题​​">
  <a:themeElements>
    <a:clrScheme name="02">
      <a:dk1>
        <a:srgbClr val="262626"/>
      </a:dk1>
      <a:lt1>
        <a:srgbClr val="F0F0F0"/>
      </a:lt1>
      <a:dk2>
        <a:srgbClr val="85CCE3"/>
      </a:dk2>
      <a:lt2>
        <a:srgbClr val="65B1D0"/>
      </a:lt2>
      <a:accent1>
        <a:srgbClr val="4196BE"/>
      </a:accent1>
      <a:accent2>
        <a:srgbClr val="257BAB"/>
      </a:accent2>
      <a:accent3>
        <a:srgbClr val="849E4D"/>
      </a:accent3>
      <a:accent4>
        <a:srgbClr val="657E3C"/>
      </a:accent4>
      <a:accent5>
        <a:srgbClr val="455F2A"/>
      </a:accent5>
      <a:accent6>
        <a:srgbClr val="253F19"/>
      </a:accent6>
      <a:hlink>
        <a:srgbClr val="00B0F0"/>
      </a:hlink>
      <a:folHlink>
        <a:srgbClr val="0070C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22500</TotalTime>
  <Words>1099</Words>
  <Application>Microsoft Office PowerPoint</Application>
  <PresentationFormat>全屏显示(16:9)</PresentationFormat>
  <Paragraphs>141</Paragraphs>
  <Slides>29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Calibri</vt:lpstr>
      <vt:lpstr>Impact</vt:lpstr>
      <vt:lpstr>微软雅黑</vt:lpstr>
      <vt:lpstr>Calibri Light</vt:lpstr>
      <vt:lpstr>宋体</vt:lpstr>
      <vt:lpstr>Arial</vt:lpstr>
      <vt:lpstr>Meiryo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</dc:creator>
  <cp:lastModifiedBy>kan</cp:lastModifiedBy>
  <cp:revision>3152</cp:revision>
  <dcterms:created xsi:type="dcterms:W3CDTF">2012-02-27T03:06:11Z</dcterms:created>
  <dcterms:modified xsi:type="dcterms:W3CDTF">2016-03-05T07:46:47Z</dcterms:modified>
</cp:coreProperties>
</file>