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8" r:id="rId4"/>
    <p:sldId id="259" r:id="rId5"/>
    <p:sldId id="257" r:id="rId6"/>
    <p:sldId id="260" r:id="rId7"/>
    <p:sldId id="261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65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A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EAF2E-E996-46F5-86C3-8A9095685AB3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ADDE1-F81F-44AD-B545-1365F83C8F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843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ADDE1-F81F-44AD-B545-1365F83C8F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8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501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987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86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32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109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517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887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437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90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47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204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969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60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58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705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26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08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9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50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63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93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42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92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>
            <a:off x="0" y="0"/>
            <a:ext cx="6096000" cy="5255171"/>
          </a:xfrm>
          <a:prstGeom prst="triangle">
            <a:avLst/>
          </a:prstGeom>
          <a:noFill/>
          <a:ln w="3175">
            <a:solidFill>
              <a:srgbClr val="26A665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67850" y="733883"/>
            <a:ext cx="5867400" cy="5867379"/>
          </a:xfrm>
          <a:prstGeom prst="rect">
            <a:avLst/>
          </a:prstGeom>
          <a:noFill/>
          <a:ln w="3175">
            <a:solidFill>
              <a:srgbClr val="26A665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4720225" y="1"/>
            <a:ext cx="6858024" cy="6858000"/>
          </a:xfrm>
          <a:prstGeom prst="ellipse">
            <a:avLst/>
          </a:prstGeom>
          <a:noFill/>
          <a:ln w="3175">
            <a:solidFill>
              <a:srgbClr val="26A665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7355087" y="1752414"/>
            <a:ext cx="4648588" cy="4648572"/>
          </a:xfrm>
          <a:prstGeom prst="roundRect">
            <a:avLst/>
          </a:prstGeom>
          <a:noFill/>
          <a:ln w="3175">
            <a:solidFill>
              <a:srgbClr val="26A665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584C6-9AC8-4BB1-80C0-A81DE86DDA4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113D0-48A3-44C4-8FAE-98A264729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9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4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05086" y="3788170"/>
            <a:ext cx="91056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6A665"/>
                </a:solidFill>
              </a:rPr>
              <a:t>我们的宗旨：给我一张物体的高清图片，我就换一个矢量图形给你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0024" y="1931112"/>
            <a:ext cx="6629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26A665"/>
                </a:solidFill>
              </a:rPr>
              <a:t>根据物体的真实且高清的图片改编</a:t>
            </a:r>
            <a:endParaRPr lang="zh-CN" altLang="en-US" sz="3000" dirty="0">
              <a:solidFill>
                <a:srgbClr val="26A66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313" y="2527782"/>
            <a:ext cx="98753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b="1" dirty="0" smtClean="0">
                <a:solidFill>
                  <a:srgbClr val="26A665"/>
                </a:solidFill>
              </a:rPr>
              <a:t>用</a:t>
            </a:r>
            <a:r>
              <a:rPr lang="en-US" altLang="zh-CN" sz="7000" b="1" dirty="0" smtClean="0">
                <a:solidFill>
                  <a:srgbClr val="26A665"/>
                </a:solidFill>
              </a:rPr>
              <a:t>PPT</a:t>
            </a:r>
            <a:r>
              <a:rPr lang="zh-CN" altLang="en-US" sz="7000" b="1" dirty="0" smtClean="0">
                <a:solidFill>
                  <a:srgbClr val="26A665"/>
                </a:solidFill>
              </a:rPr>
              <a:t>创造一个矢量图形</a:t>
            </a:r>
            <a:endParaRPr lang="zh-CN" altLang="en-US" sz="7000" b="1" dirty="0">
              <a:solidFill>
                <a:srgbClr val="26A665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65565" y="3760814"/>
            <a:ext cx="486832" cy="486832"/>
            <a:chOff x="3518534" y="3499742"/>
            <a:chExt cx="3403289" cy="3403289"/>
          </a:xfrm>
        </p:grpSpPr>
        <p:sp>
          <p:nvSpPr>
            <p:cNvPr id="16" name="椭圆 15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252455" y="2051456"/>
            <a:ext cx="1417173" cy="302705"/>
            <a:chOff x="7819424" y="2300365"/>
            <a:chExt cx="1756594" cy="375205"/>
          </a:xfrm>
        </p:grpSpPr>
        <p:sp>
          <p:nvSpPr>
            <p:cNvPr id="25" name="等腰三角形 24"/>
            <p:cNvSpPr/>
            <p:nvPr/>
          </p:nvSpPr>
          <p:spPr>
            <a:xfrm>
              <a:off x="7819424" y="2300365"/>
              <a:ext cx="435238" cy="375205"/>
            </a:xfrm>
            <a:prstGeom prst="triangle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323153" y="2302311"/>
              <a:ext cx="371312" cy="371312"/>
            </a:xfrm>
            <a:prstGeom prst="rect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762956" y="2302311"/>
              <a:ext cx="371312" cy="371312"/>
            </a:xfrm>
            <a:prstGeom prst="ellipse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9202760" y="2301338"/>
              <a:ext cx="373258" cy="373258"/>
            </a:xfrm>
            <a:prstGeom prst="roundRect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6973443" y="3623746"/>
            <a:ext cx="2054810" cy="137068"/>
          </a:xfrm>
          <a:custGeom>
            <a:avLst/>
            <a:gdLst>
              <a:gd name="T0" fmla="*/ 121 w 402"/>
              <a:gd name="T1" fmla="*/ 64 h 69"/>
              <a:gd name="T2" fmla="*/ 89 w 402"/>
              <a:gd name="T3" fmla="*/ 62 h 69"/>
              <a:gd name="T4" fmla="*/ 198 w 402"/>
              <a:gd name="T5" fmla="*/ 60 h 69"/>
              <a:gd name="T6" fmla="*/ 255 w 402"/>
              <a:gd name="T7" fmla="*/ 61 h 69"/>
              <a:gd name="T8" fmla="*/ 356 w 402"/>
              <a:gd name="T9" fmla="*/ 61 h 69"/>
              <a:gd name="T10" fmla="*/ 385 w 402"/>
              <a:gd name="T11" fmla="*/ 61 h 69"/>
              <a:gd name="T12" fmla="*/ 383 w 402"/>
              <a:gd name="T13" fmla="*/ 62 h 69"/>
              <a:gd name="T14" fmla="*/ 393 w 402"/>
              <a:gd name="T15" fmla="*/ 62 h 69"/>
              <a:gd name="T16" fmla="*/ 398 w 402"/>
              <a:gd name="T17" fmla="*/ 58 h 69"/>
              <a:gd name="T18" fmla="*/ 394 w 402"/>
              <a:gd name="T19" fmla="*/ 56 h 69"/>
              <a:gd name="T20" fmla="*/ 401 w 402"/>
              <a:gd name="T21" fmla="*/ 49 h 69"/>
              <a:gd name="T22" fmla="*/ 375 w 402"/>
              <a:gd name="T23" fmla="*/ 52 h 69"/>
              <a:gd name="T24" fmla="*/ 378 w 402"/>
              <a:gd name="T25" fmla="*/ 46 h 69"/>
              <a:gd name="T26" fmla="*/ 356 w 402"/>
              <a:gd name="T27" fmla="*/ 45 h 69"/>
              <a:gd name="T28" fmla="*/ 380 w 402"/>
              <a:gd name="T29" fmla="*/ 42 h 69"/>
              <a:gd name="T30" fmla="*/ 381 w 402"/>
              <a:gd name="T31" fmla="*/ 39 h 69"/>
              <a:gd name="T32" fmla="*/ 369 w 402"/>
              <a:gd name="T33" fmla="*/ 34 h 69"/>
              <a:gd name="T34" fmla="*/ 358 w 402"/>
              <a:gd name="T35" fmla="*/ 31 h 69"/>
              <a:gd name="T36" fmla="*/ 351 w 402"/>
              <a:gd name="T37" fmla="*/ 26 h 69"/>
              <a:gd name="T38" fmla="*/ 364 w 402"/>
              <a:gd name="T39" fmla="*/ 22 h 69"/>
              <a:gd name="T40" fmla="*/ 395 w 402"/>
              <a:gd name="T41" fmla="*/ 24 h 69"/>
              <a:gd name="T42" fmla="*/ 354 w 402"/>
              <a:gd name="T43" fmla="*/ 19 h 69"/>
              <a:gd name="T44" fmla="*/ 396 w 402"/>
              <a:gd name="T45" fmla="*/ 18 h 69"/>
              <a:gd name="T46" fmla="*/ 363 w 402"/>
              <a:gd name="T47" fmla="*/ 3 h 69"/>
              <a:gd name="T48" fmla="*/ 238 w 402"/>
              <a:gd name="T49" fmla="*/ 0 h 69"/>
              <a:gd name="T50" fmla="*/ 126 w 402"/>
              <a:gd name="T51" fmla="*/ 3 h 69"/>
              <a:gd name="T52" fmla="*/ 2 w 402"/>
              <a:gd name="T53" fmla="*/ 15 h 69"/>
              <a:gd name="T54" fmla="*/ 10 w 402"/>
              <a:gd name="T55" fmla="*/ 26 h 69"/>
              <a:gd name="T56" fmla="*/ 130 w 402"/>
              <a:gd name="T57" fmla="*/ 23 h 69"/>
              <a:gd name="T58" fmla="*/ 12 w 402"/>
              <a:gd name="T59" fmla="*/ 33 h 69"/>
              <a:gd name="T60" fmla="*/ 82 w 402"/>
              <a:gd name="T61" fmla="*/ 30 h 69"/>
              <a:gd name="T62" fmla="*/ 65 w 402"/>
              <a:gd name="T63" fmla="*/ 29 h 69"/>
              <a:gd name="T64" fmla="*/ 90 w 402"/>
              <a:gd name="T65" fmla="*/ 30 h 69"/>
              <a:gd name="T66" fmla="*/ 85 w 402"/>
              <a:gd name="T67" fmla="*/ 32 h 69"/>
              <a:gd name="T68" fmla="*/ 142 w 402"/>
              <a:gd name="T69" fmla="*/ 33 h 69"/>
              <a:gd name="T70" fmla="*/ 8 w 402"/>
              <a:gd name="T71" fmla="*/ 40 h 69"/>
              <a:gd name="T72" fmla="*/ 68 w 402"/>
              <a:gd name="T73" fmla="*/ 36 h 69"/>
              <a:gd name="T74" fmla="*/ 77 w 402"/>
              <a:gd name="T75" fmla="*/ 38 h 69"/>
              <a:gd name="T76" fmla="*/ 60 w 402"/>
              <a:gd name="T77" fmla="*/ 40 h 69"/>
              <a:gd name="T78" fmla="*/ 12 w 402"/>
              <a:gd name="T79" fmla="*/ 43 h 69"/>
              <a:gd name="T80" fmla="*/ 147 w 402"/>
              <a:gd name="T81" fmla="*/ 40 h 69"/>
              <a:gd name="T82" fmla="*/ 112 w 402"/>
              <a:gd name="T83" fmla="*/ 43 h 69"/>
              <a:gd name="T84" fmla="*/ 29 w 402"/>
              <a:gd name="T85" fmla="*/ 50 h 69"/>
              <a:gd name="T86" fmla="*/ 29 w 402"/>
              <a:gd name="T87" fmla="*/ 52 h 69"/>
              <a:gd name="T88" fmla="*/ 81 w 402"/>
              <a:gd name="T89" fmla="*/ 49 h 69"/>
              <a:gd name="T90" fmla="*/ 171 w 402"/>
              <a:gd name="T91" fmla="*/ 48 h 69"/>
              <a:gd name="T92" fmla="*/ 57 w 402"/>
              <a:gd name="T93" fmla="*/ 54 h 69"/>
              <a:gd name="T94" fmla="*/ 12 w 402"/>
              <a:gd name="T95" fmla="*/ 57 h 69"/>
              <a:gd name="T96" fmla="*/ 13 w 402"/>
              <a:gd name="T97" fmla="*/ 60 h 69"/>
              <a:gd name="T98" fmla="*/ 2 w 402"/>
              <a:gd name="T99" fmla="*/ 64 h 69"/>
              <a:gd name="T100" fmla="*/ 19 w 402"/>
              <a:gd name="T101" fmla="*/ 67 h 69"/>
              <a:gd name="T102" fmla="*/ 375 w 402"/>
              <a:gd name="T103" fmla="*/ 59 h 69"/>
              <a:gd name="T104" fmla="*/ 346 w 402"/>
              <a:gd name="T105" fmla="*/ 29 h 69"/>
              <a:gd name="T106" fmla="*/ 333 w 402"/>
              <a:gd name="T107" fmla="*/ 29 h 69"/>
              <a:gd name="T108" fmla="*/ 42 w 402"/>
              <a:gd name="T109" fmla="*/ 30 h 69"/>
              <a:gd name="T110" fmla="*/ 131 w 402"/>
              <a:gd name="T111" fmla="*/ 29 h 69"/>
              <a:gd name="T112" fmla="*/ 93 w 402"/>
              <a:gd name="T113" fmla="*/ 39 h 69"/>
              <a:gd name="T114" fmla="*/ 21 w 402"/>
              <a:gd name="T115" fmla="*/ 57 h 69"/>
              <a:gd name="T116" fmla="*/ 61 w 402"/>
              <a:gd name="T117" fmla="*/ 55 h 69"/>
              <a:gd name="T118" fmla="*/ 128 w 402"/>
              <a:gd name="T119" fmla="*/ 59 h 69"/>
              <a:gd name="T120" fmla="*/ 88 w 402"/>
              <a:gd name="T12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2" h="69">
                <a:moveTo>
                  <a:pt x="19" y="67"/>
                </a:moveTo>
                <a:cubicBezTo>
                  <a:pt x="12" y="67"/>
                  <a:pt x="4" y="67"/>
                  <a:pt x="1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46" y="66"/>
                  <a:pt x="89" y="67"/>
                  <a:pt x="121" y="64"/>
                </a:cubicBezTo>
                <a:cubicBezTo>
                  <a:pt x="114" y="65"/>
                  <a:pt x="107" y="65"/>
                  <a:pt x="101" y="6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6" y="61"/>
                  <a:pt x="95" y="64"/>
                  <a:pt x="89" y="62"/>
                </a:cubicBezTo>
                <a:cubicBezTo>
                  <a:pt x="86" y="62"/>
                  <a:pt x="82" y="62"/>
                  <a:pt x="79" y="62"/>
                </a:cubicBezTo>
                <a:cubicBezTo>
                  <a:pt x="104" y="60"/>
                  <a:pt x="130" y="60"/>
                  <a:pt x="157" y="59"/>
                </a:cubicBezTo>
                <a:cubicBezTo>
                  <a:pt x="164" y="60"/>
                  <a:pt x="175" y="59"/>
                  <a:pt x="182" y="59"/>
                </a:cubicBezTo>
                <a:cubicBezTo>
                  <a:pt x="187" y="59"/>
                  <a:pt x="192" y="60"/>
                  <a:pt x="198" y="60"/>
                </a:cubicBezTo>
                <a:cubicBezTo>
                  <a:pt x="205" y="61"/>
                  <a:pt x="215" y="59"/>
                  <a:pt x="219" y="61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9" y="63"/>
                  <a:pt x="192" y="62"/>
                  <a:pt x="202" y="62"/>
                </a:cubicBezTo>
                <a:cubicBezTo>
                  <a:pt x="220" y="63"/>
                  <a:pt x="236" y="61"/>
                  <a:pt x="255" y="61"/>
                </a:cubicBezTo>
                <a:cubicBezTo>
                  <a:pt x="276" y="63"/>
                  <a:pt x="300" y="62"/>
                  <a:pt x="320" y="65"/>
                </a:cubicBezTo>
                <a:cubicBezTo>
                  <a:pt x="325" y="63"/>
                  <a:pt x="331" y="65"/>
                  <a:pt x="336" y="65"/>
                </a:cubicBezTo>
                <a:cubicBezTo>
                  <a:pt x="342" y="64"/>
                  <a:pt x="349" y="64"/>
                  <a:pt x="353" y="62"/>
                </a:cubicBezTo>
                <a:cubicBezTo>
                  <a:pt x="358" y="62"/>
                  <a:pt x="355" y="61"/>
                  <a:pt x="356" y="61"/>
                </a:cubicBezTo>
                <a:cubicBezTo>
                  <a:pt x="362" y="61"/>
                  <a:pt x="366" y="59"/>
                  <a:pt x="371" y="59"/>
                </a:cubicBezTo>
                <a:cubicBezTo>
                  <a:pt x="371" y="59"/>
                  <a:pt x="370" y="59"/>
                  <a:pt x="370" y="59"/>
                </a:cubicBezTo>
                <a:cubicBezTo>
                  <a:pt x="367" y="60"/>
                  <a:pt x="366" y="61"/>
                  <a:pt x="368" y="62"/>
                </a:cubicBezTo>
                <a:cubicBezTo>
                  <a:pt x="373" y="61"/>
                  <a:pt x="380" y="60"/>
                  <a:pt x="385" y="61"/>
                </a:cubicBezTo>
                <a:cubicBezTo>
                  <a:pt x="385" y="61"/>
                  <a:pt x="385" y="61"/>
                  <a:pt x="385" y="61"/>
                </a:cubicBezTo>
                <a:cubicBezTo>
                  <a:pt x="383" y="62"/>
                  <a:pt x="383" y="63"/>
                  <a:pt x="379" y="62"/>
                </a:cubicBezTo>
                <a:cubicBezTo>
                  <a:pt x="379" y="63"/>
                  <a:pt x="379" y="63"/>
                  <a:pt x="379" y="63"/>
                </a:cubicBezTo>
                <a:cubicBezTo>
                  <a:pt x="381" y="63"/>
                  <a:pt x="382" y="62"/>
                  <a:pt x="383" y="62"/>
                </a:cubicBezTo>
                <a:cubicBezTo>
                  <a:pt x="385" y="62"/>
                  <a:pt x="387" y="62"/>
                  <a:pt x="388" y="62"/>
                </a:cubicBezTo>
                <a:cubicBezTo>
                  <a:pt x="387" y="64"/>
                  <a:pt x="387" y="64"/>
                  <a:pt x="387" y="64"/>
                </a:cubicBezTo>
                <a:cubicBezTo>
                  <a:pt x="392" y="64"/>
                  <a:pt x="399" y="63"/>
                  <a:pt x="402" y="62"/>
                </a:cubicBezTo>
                <a:cubicBezTo>
                  <a:pt x="399" y="62"/>
                  <a:pt x="396" y="62"/>
                  <a:pt x="393" y="62"/>
                </a:cubicBezTo>
                <a:cubicBezTo>
                  <a:pt x="395" y="61"/>
                  <a:pt x="399" y="61"/>
                  <a:pt x="399" y="60"/>
                </a:cubicBezTo>
                <a:cubicBezTo>
                  <a:pt x="397" y="60"/>
                  <a:pt x="395" y="60"/>
                  <a:pt x="394" y="60"/>
                </a:cubicBezTo>
                <a:cubicBezTo>
                  <a:pt x="395" y="59"/>
                  <a:pt x="396" y="59"/>
                  <a:pt x="398" y="59"/>
                </a:cubicBezTo>
                <a:cubicBezTo>
                  <a:pt x="398" y="58"/>
                  <a:pt x="398" y="58"/>
                  <a:pt x="398" y="58"/>
                </a:cubicBezTo>
                <a:cubicBezTo>
                  <a:pt x="396" y="58"/>
                  <a:pt x="396" y="58"/>
                  <a:pt x="396" y="58"/>
                </a:cubicBezTo>
                <a:cubicBezTo>
                  <a:pt x="393" y="58"/>
                  <a:pt x="397" y="58"/>
                  <a:pt x="395" y="57"/>
                </a:cubicBezTo>
                <a:cubicBezTo>
                  <a:pt x="390" y="57"/>
                  <a:pt x="390" y="57"/>
                  <a:pt x="390" y="57"/>
                </a:cubicBezTo>
                <a:cubicBezTo>
                  <a:pt x="391" y="56"/>
                  <a:pt x="392" y="56"/>
                  <a:pt x="394" y="56"/>
                </a:cubicBezTo>
                <a:cubicBezTo>
                  <a:pt x="395" y="55"/>
                  <a:pt x="392" y="55"/>
                  <a:pt x="392" y="54"/>
                </a:cubicBezTo>
                <a:cubicBezTo>
                  <a:pt x="392" y="53"/>
                  <a:pt x="397" y="53"/>
                  <a:pt x="398" y="53"/>
                </a:cubicBezTo>
                <a:cubicBezTo>
                  <a:pt x="394" y="51"/>
                  <a:pt x="400" y="50"/>
                  <a:pt x="402" y="49"/>
                </a:cubicBezTo>
                <a:cubicBezTo>
                  <a:pt x="401" y="49"/>
                  <a:pt x="401" y="49"/>
                  <a:pt x="401" y="49"/>
                </a:cubicBezTo>
                <a:cubicBezTo>
                  <a:pt x="397" y="51"/>
                  <a:pt x="382" y="50"/>
                  <a:pt x="388" y="53"/>
                </a:cubicBezTo>
                <a:cubicBezTo>
                  <a:pt x="384" y="54"/>
                  <a:pt x="380" y="55"/>
                  <a:pt x="378" y="53"/>
                </a:cubicBezTo>
                <a:cubicBezTo>
                  <a:pt x="379" y="53"/>
                  <a:pt x="379" y="53"/>
                  <a:pt x="380" y="52"/>
                </a:cubicBezTo>
                <a:cubicBezTo>
                  <a:pt x="375" y="52"/>
                  <a:pt x="375" y="52"/>
                  <a:pt x="375" y="52"/>
                </a:cubicBezTo>
                <a:cubicBezTo>
                  <a:pt x="374" y="51"/>
                  <a:pt x="372" y="50"/>
                  <a:pt x="374" y="49"/>
                </a:cubicBezTo>
                <a:cubicBezTo>
                  <a:pt x="376" y="50"/>
                  <a:pt x="376" y="50"/>
                  <a:pt x="376" y="50"/>
                </a:cubicBezTo>
                <a:cubicBezTo>
                  <a:pt x="376" y="49"/>
                  <a:pt x="377" y="48"/>
                  <a:pt x="374" y="48"/>
                </a:cubicBezTo>
                <a:cubicBezTo>
                  <a:pt x="376" y="47"/>
                  <a:pt x="378" y="46"/>
                  <a:pt x="378" y="46"/>
                </a:cubicBezTo>
                <a:cubicBezTo>
                  <a:pt x="378" y="45"/>
                  <a:pt x="377" y="45"/>
                  <a:pt x="377" y="45"/>
                </a:cubicBezTo>
                <a:cubicBezTo>
                  <a:pt x="376" y="44"/>
                  <a:pt x="376" y="44"/>
                  <a:pt x="376" y="44"/>
                </a:cubicBezTo>
                <a:cubicBezTo>
                  <a:pt x="372" y="44"/>
                  <a:pt x="369" y="45"/>
                  <a:pt x="365" y="45"/>
                </a:cubicBezTo>
                <a:cubicBezTo>
                  <a:pt x="362" y="45"/>
                  <a:pt x="356" y="47"/>
                  <a:pt x="356" y="45"/>
                </a:cubicBezTo>
                <a:cubicBezTo>
                  <a:pt x="359" y="44"/>
                  <a:pt x="364" y="44"/>
                  <a:pt x="367" y="44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71" y="42"/>
                  <a:pt x="375" y="43"/>
                  <a:pt x="380" y="43"/>
                </a:cubicBezTo>
                <a:cubicBezTo>
                  <a:pt x="380" y="42"/>
                  <a:pt x="380" y="42"/>
                  <a:pt x="380" y="42"/>
                </a:cubicBezTo>
                <a:cubicBezTo>
                  <a:pt x="377" y="42"/>
                  <a:pt x="373" y="42"/>
                  <a:pt x="371" y="41"/>
                </a:cubicBezTo>
                <a:cubicBezTo>
                  <a:pt x="372" y="40"/>
                  <a:pt x="372" y="40"/>
                  <a:pt x="372" y="40"/>
                </a:cubicBezTo>
                <a:cubicBezTo>
                  <a:pt x="373" y="41"/>
                  <a:pt x="375" y="41"/>
                  <a:pt x="377" y="41"/>
                </a:cubicBezTo>
                <a:cubicBezTo>
                  <a:pt x="379" y="40"/>
                  <a:pt x="382" y="40"/>
                  <a:pt x="381" y="39"/>
                </a:cubicBezTo>
                <a:cubicBezTo>
                  <a:pt x="376" y="39"/>
                  <a:pt x="374" y="37"/>
                  <a:pt x="369" y="37"/>
                </a:cubicBezTo>
                <a:cubicBezTo>
                  <a:pt x="370" y="37"/>
                  <a:pt x="370" y="37"/>
                  <a:pt x="371" y="37"/>
                </a:cubicBezTo>
                <a:cubicBezTo>
                  <a:pt x="372" y="36"/>
                  <a:pt x="370" y="35"/>
                  <a:pt x="374" y="34"/>
                </a:cubicBezTo>
                <a:cubicBezTo>
                  <a:pt x="373" y="34"/>
                  <a:pt x="371" y="34"/>
                  <a:pt x="369" y="34"/>
                </a:cubicBezTo>
                <a:cubicBezTo>
                  <a:pt x="366" y="33"/>
                  <a:pt x="362" y="33"/>
                  <a:pt x="358" y="32"/>
                </a:cubicBezTo>
                <a:cubicBezTo>
                  <a:pt x="359" y="31"/>
                  <a:pt x="363" y="32"/>
                  <a:pt x="365" y="31"/>
                </a:cubicBezTo>
                <a:cubicBezTo>
                  <a:pt x="365" y="31"/>
                  <a:pt x="364" y="30"/>
                  <a:pt x="362" y="30"/>
                </a:cubicBezTo>
                <a:cubicBezTo>
                  <a:pt x="358" y="31"/>
                  <a:pt x="358" y="31"/>
                  <a:pt x="358" y="31"/>
                </a:cubicBezTo>
                <a:cubicBezTo>
                  <a:pt x="357" y="29"/>
                  <a:pt x="351" y="31"/>
                  <a:pt x="349" y="30"/>
                </a:cubicBezTo>
                <a:cubicBezTo>
                  <a:pt x="350" y="30"/>
                  <a:pt x="350" y="30"/>
                  <a:pt x="351" y="30"/>
                </a:cubicBezTo>
                <a:cubicBezTo>
                  <a:pt x="355" y="30"/>
                  <a:pt x="358" y="29"/>
                  <a:pt x="362" y="28"/>
                </a:cubicBezTo>
                <a:cubicBezTo>
                  <a:pt x="362" y="26"/>
                  <a:pt x="355" y="27"/>
                  <a:pt x="351" y="26"/>
                </a:cubicBezTo>
                <a:cubicBezTo>
                  <a:pt x="356" y="26"/>
                  <a:pt x="361" y="24"/>
                  <a:pt x="365" y="25"/>
                </a:cubicBezTo>
                <a:cubicBezTo>
                  <a:pt x="362" y="24"/>
                  <a:pt x="355" y="24"/>
                  <a:pt x="350" y="24"/>
                </a:cubicBezTo>
                <a:cubicBezTo>
                  <a:pt x="352" y="22"/>
                  <a:pt x="347" y="22"/>
                  <a:pt x="352" y="21"/>
                </a:cubicBezTo>
                <a:cubicBezTo>
                  <a:pt x="356" y="21"/>
                  <a:pt x="362" y="21"/>
                  <a:pt x="364" y="22"/>
                </a:cubicBezTo>
                <a:cubicBezTo>
                  <a:pt x="370" y="23"/>
                  <a:pt x="376" y="24"/>
                  <a:pt x="381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80" y="26"/>
                  <a:pt x="388" y="26"/>
                  <a:pt x="394" y="25"/>
                </a:cubicBezTo>
                <a:cubicBezTo>
                  <a:pt x="395" y="24"/>
                  <a:pt x="395" y="24"/>
                  <a:pt x="395" y="24"/>
                </a:cubicBezTo>
                <a:cubicBezTo>
                  <a:pt x="390" y="21"/>
                  <a:pt x="378" y="22"/>
                  <a:pt x="370" y="21"/>
                </a:cubicBezTo>
                <a:cubicBezTo>
                  <a:pt x="372" y="20"/>
                  <a:pt x="375" y="21"/>
                  <a:pt x="378" y="20"/>
                </a:cubicBezTo>
                <a:cubicBezTo>
                  <a:pt x="380" y="20"/>
                  <a:pt x="378" y="20"/>
                  <a:pt x="377" y="19"/>
                </a:cubicBezTo>
                <a:cubicBezTo>
                  <a:pt x="354" y="19"/>
                  <a:pt x="354" y="19"/>
                  <a:pt x="354" y="19"/>
                </a:cubicBezTo>
                <a:cubicBezTo>
                  <a:pt x="351" y="18"/>
                  <a:pt x="351" y="18"/>
                  <a:pt x="351" y="18"/>
                </a:cubicBezTo>
                <a:cubicBezTo>
                  <a:pt x="353" y="18"/>
                  <a:pt x="357" y="18"/>
                  <a:pt x="360" y="18"/>
                </a:cubicBezTo>
                <a:cubicBezTo>
                  <a:pt x="374" y="16"/>
                  <a:pt x="383" y="20"/>
                  <a:pt x="396" y="18"/>
                </a:cubicBezTo>
                <a:cubicBezTo>
                  <a:pt x="396" y="18"/>
                  <a:pt x="396" y="18"/>
                  <a:pt x="396" y="18"/>
                </a:cubicBezTo>
                <a:cubicBezTo>
                  <a:pt x="390" y="16"/>
                  <a:pt x="390" y="16"/>
                  <a:pt x="390" y="16"/>
                </a:cubicBezTo>
                <a:cubicBezTo>
                  <a:pt x="391" y="14"/>
                  <a:pt x="385" y="15"/>
                  <a:pt x="385" y="14"/>
                </a:cubicBezTo>
                <a:cubicBezTo>
                  <a:pt x="389" y="12"/>
                  <a:pt x="396" y="10"/>
                  <a:pt x="392" y="7"/>
                </a:cubicBezTo>
                <a:cubicBezTo>
                  <a:pt x="383" y="6"/>
                  <a:pt x="373" y="4"/>
                  <a:pt x="363" y="3"/>
                </a:cubicBezTo>
                <a:cubicBezTo>
                  <a:pt x="342" y="2"/>
                  <a:pt x="321" y="1"/>
                  <a:pt x="299" y="1"/>
                </a:cubicBezTo>
                <a:cubicBezTo>
                  <a:pt x="297" y="1"/>
                  <a:pt x="293" y="0"/>
                  <a:pt x="292" y="1"/>
                </a:cubicBezTo>
                <a:cubicBezTo>
                  <a:pt x="278" y="2"/>
                  <a:pt x="269" y="0"/>
                  <a:pt x="256" y="1"/>
                </a:cubicBezTo>
                <a:cubicBezTo>
                  <a:pt x="249" y="1"/>
                  <a:pt x="243" y="2"/>
                  <a:pt x="238" y="0"/>
                </a:cubicBezTo>
                <a:cubicBezTo>
                  <a:pt x="208" y="1"/>
                  <a:pt x="208" y="1"/>
                  <a:pt x="208" y="1"/>
                </a:cubicBezTo>
                <a:cubicBezTo>
                  <a:pt x="185" y="4"/>
                  <a:pt x="154" y="4"/>
                  <a:pt x="130" y="4"/>
                </a:cubicBezTo>
                <a:cubicBezTo>
                  <a:pt x="140" y="2"/>
                  <a:pt x="149" y="4"/>
                  <a:pt x="158" y="3"/>
                </a:cubicBezTo>
                <a:cubicBezTo>
                  <a:pt x="147" y="1"/>
                  <a:pt x="137" y="4"/>
                  <a:pt x="126" y="3"/>
                </a:cubicBezTo>
                <a:cubicBezTo>
                  <a:pt x="124" y="4"/>
                  <a:pt x="124" y="4"/>
                  <a:pt x="124" y="4"/>
                </a:cubicBezTo>
                <a:cubicBezTo>
                  <a:pt x="126" y="4"/>
                  <a:pt x="126" y="4"/>
                  <a:pt x="126" y="4"/>
                </a:cubicBezTo>
                <a:cubicBezTo>
                  <a:pt x="94" y="6"/>
                  <a:pt x="64" y="6"/>
                  <a:pt x="34" y="9"/>
                </a:cubicBezTo>
                <a:cubicBezTo>
                  <a:pt x="23" y="11"/>
                  <a:pt x="9" y="12"/>
                  <a:pt x="2" y="15"/>
                </a:cubicBezTo>
                <a:cubicBezTo>
                  <a:pt x="2" y="17"/>
                  <a:pt x="6" y="18"/>
                  <a:pt x="1" y="19"/>
                </a:cubicBezTo>
                <a:cubicBezTo>
                  <a:pt x="0" y="21"/>
                  <a:pt x="0" y="22"/>
                  <a:pt x="5" y="22"/>
                </a:cubicBezTo>
                <a:cubicBezTo>
                  <a:pt x="4" y="22"/>
                  <a:pt x="5" y="23"/>
                  <a:pt x="4" y="24"/>
                </a:cubicBezTo>
                <a:cubicBezTo>
                  <a:pt x="1" y="25"/>
                  <a:pt x="6" y="26"/>
                  <a:pt x="10" y="26"/>
                </a:cubicBezTo>
                <a:cubicBezTo>
                  <a:pt x="11" y="27"/>
                  <a:pt x="8" y="28"/>
                  <a:pt x="7" y="28"/>
                </a:cubicBezTo>
                <a:cubicBezTo>
                  <a:pt x="12" y="30"/>
                  <a:pt x="20" y="28"/>
                  <a:pt x="27" y="28"/>
                </a:cubicBezTo>
                <a:cubicBezTo>
                  <a:pt x="59" y="25"/>
                  <a:pt x="87" y="23"/>
                  <a:pt x="121" y="23"/>
                </a:cubicBezTo>
                <a:cubicBezTo>
                  <a:pt x="125" y="22"/>
                  <a:pt x="128" y="22"/>
                  <a:pt x="130" y="23"/>
                </a:cubicBezTo>
                <a:cubicBezTo>
                  <a:pt x="111" y="24"/>
                  <a:pt x="89" y="24"/>
                  <a:pt x="72" y="26"/>
                </a:cubicBezTo>
                <a:cubicBezTo>
                  <a:pt x="69" y="26"/>
                  <a:pt x="62" y="26"/>
                  <a:pt x="64" y="28"/>
                </a:cubicBezTo>
                <a:cubicBezTo>
                  <a:pt x="25" y="30"/>
                  <a:pt x="25" y="30"/>
                  <a:pt x="25" y="30"/>
                </a:cubicBezTo>
                <a:cubicBezTo>
                  <a:pt x="21" y="31"/>
                  <a:pt x="14" y="31"/>
                  <a:pt x="12" y="33"/>
                </a:cubicBezTo>
                <a:cubicBezTo>
                  <a:pt x="15" y="32"/>
                  <a:pt x="19" y="31"/>
                  <a:pt x="23" y="32"/>
                </a:cubicBezTo>
                <a:cubicBezTo>
                  <a:pt x="22" y="33"/>
                  <a:pt x="15" y="32"/>
                  <a:pt x="17" y="34"/>
                </a:cubicBezTo>
                <a:cubicBezTo>
                  <a:pt x="38" y="32"/>
                  <a:pt x="60" y="31"/>
                  <a:pt x="81" y="29"/>
                </a:cubicBezTo>
                <a:cubicBezTo>
                  <a:pt x="82" y="30"/>
                  <a:pt x="82" y="30"/>
                  <a:pt x="82" y="30"/>
                </a:cubicBezTo>
                <a:cubicBezTo>
                  <a:pt x="84" y="31"/>
                  <a:pt x="84" y="30"/>
                  <a:pt x="85" y="30"/>
                </a:cubicBezTo>
                <a:cubicBezTo>
                  <a:pt x="85" y="30"/>
                  <a:pt x="86" y="29"/>
                  <a:pt x="85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92" y="27"/>
                  <a:pt x="123" y="26"/>
                  <a:pt x="150" y="26"/>
                </a:cubicBezTo>
                <a:cubicBezTo>
                  <a:pt x="133" y="28"/>
                  <a:pt x="110" y="27"/>
                  <a:pt x="94" y="29"/>
                </a:cubicBezTo>
                <a:cubicBezTo>
                  <a:pt x="96" y="29"/>
                  <a:pt x="96" y="29"/>
                  <a:pt x="97" y="29"/>
                </a:cubicBezTo>
                <a:cubicBezTo>
                  <a:pt x="95" y="30"/>
                  <a:pt x="92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2" y="30"/>
                  <a:pt x="94" y="30"/>
                  <a:pt x="95" y="31"/>
                </a:cubicBezTo>
                <a:cubicBezTo>
                  <a:pt x="93" y="31"/>
                  <a:pt x="91" y="31"/>
                  <a:pt x="88" y="31"/>
                </a:cubicBezTo>
                <a:cubicBezTo>
                  <a:pt x="87" y="32"/>
                  <a:pt x="87" y="32"/>
                  <a:pt x="85" y="32"/>
                </a:cubicBezTo>
                <a:cubicBezTo>
                  <a:pt x="85" y="33"/>
                  <a:pt x="85" y="33"/>
                  <a:pt x="85" y="33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56" y="33"/>
                  <a:pt x="149" y="32"/>
                  <a:pt x="142" y="33"/>
                </a:cubicBezTo>
                <a:cubicBezTo>
                  <a:pt x="119" y="33"/>
                  <a:pt x="92" y="35"/>
                  <a:pt x="69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50" y="36"/>
                  <a:pt x="34" y="37"/>
                  <a:pt x="20" y="39"/>
                </a:cubicBezTo>
                <a:cubicBezTo>
                  <a:pt x="16" y="39"/>
                  <a:pt x="12" y="39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9" y="40"/>
                  <a:pt x="30" y="37"/>
                  <a:pt x="39" y="39"/>
                </a:cubicBezTo>
                <a:cubicBezTo>
                  <a:pt x="39" y="38"/>
                  <a:pt x="39" y="38"/>
                  <a:pt x="38" y="38"/>
                </a:cubicBezTo>
                <a:cubicBezTo>
                  <a:pt x="47" y="37"/>
                  <a:pt x="58" y="37"/>
                  <a:pt x="68" y="36"/>
                </a:cubicBezTo>
                <a:cubicBezTo>
                  <a:pt x="72" y="36"/>
                  <a:pt x="76" y="38"/>
                  <a:pt x="80" y="36"/>
                </a:cubicBezTo>
                <a:cubicBezTo>
                  <a:pt x="104" y="36"/>
                  <a:pt x="127" y="34"/>
                  <a:pt x="152" y="34"/>
                </a:cubicBezTo>
                <a:cubicBezTo>
                  <a:pt x="154" y="34"/>
                  <a:pt x="158" y="34"/>
                  <a:pt x="158" y="35"/>
                </a:cubicBezTo>
                <a:cubicBezTo>
                  <a:pt x="132" y="37"/>
                  <a:pt x="103" y="37"/>
                  <a:pt x="77" y="38"/>
                </a:cubicBezTo>
                <a:cubicBezTo>
                  <a:pt x="71" y="38"/>
                  <a:pt x="68" y="40"/>
                  <a:pt x="63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6" y="40"/>
                  <a:pt x="53" y="41"/>
                  <a:pt x="49" y="4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4" y="40"/>
                  <a:pt x="40" y="41"/>
                </a:cubicBezTo>
                <a:cubicBezTo>
                  <a:pt x="30" y="40"/>
                  <a:pt x="22" y="43"/>
                  <a:pt x="12" y="43"/>
                </a:cubicBezTo>
                <a:cubicBezTo>
                  <a:pt x="15" y="44"/>
                  <a:pt x="15" y="44"/>
                  <a:pt x="15" y="44"/>
                </a:cubicBezTo>
                <a:cubicBezTo>
                  <a:pt x="14" y="44"/>
                  <a:pt x="11" y="44"/>
                  <a:pt x="10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59" y="41"/>
                  <a:pt x="103" y="41"/>
                  <a:pt x="147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2" y="42"/>
                  <a:pt x="132" y="40"/>
                  <a:pt x="124" y="41"/>
                </a:cubicBezTo>
                <a:cubicBezTo>
                  <a:pt x="126" y="41"/>
                  <a:pt x="128" y="41"/>
                  <a:pt x="129" y="41"/>
                </a:cubicBezTo>
                <a:cubicBezTo>
                  <a:pt x="123" y="42"/>
                  <a:pt x="117" y="42"/>
                  <a:pt x="112" y="43"/>
                </a:cubicBezTo>
                <a:cubicBezTo>
                  <a:pt x="109" y="44"/>
                  <a:pt x="116" y="44"/>
                  <a:pt x="119" y="44"/>
                </a:cubicBezTo>
                <a:cubicBezTo>
                  <a:pt x="86" y="46"/>
                  <a:pt x="51" y="47"/>
                  <a:pt x="19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6" y="50"/>
                  <a:pt x="21" y="50"/>
                  <a:pt x="20" y="51"/>
                </a:cubicBezTo>
                <a:cubicBezTo>
                  <a:pt x="20" y="51"/>
                  <a:pt x="21" y="51"/>
                  <a:pt x="21" y="51"/>
                </a:cubicBezTo>
                <a:cubicBezTo>
                  <a:pt x="21" y="51"/>
                  <a:pt x="21" y="52"/>
                  <a:pt x="20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8" y="49"/>
                  <a:pt x="50" y="50"/>
                  <a:pt x="61" y="49"/>
                </a:cubicBezTo>
                <a:cubicBezTo>
                  <a:pt x="44" y="51"/>
                  <a:pt x="44" y="51"/>
                  <a:pt x="44" y="51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49"/>
                  <a:pt x="81" y="49"/>
                  <a:pt x="81" y="49"/>
                </a:cubicBezTo>
                <a:cubicBezTo>
                  <a:pt x="77" y="49"/>
                  <a:pt x="71" y="50"/>
                  <a:pt x="67" y="49"/>
                </a:cubicBezTo>
                <a:cubicBezTo>
                  <a:pt x="97" y="48"/>
                  <a:pt x="133" y="46"/>
                  <a:pt x="163" y="46"/>
                </a:cubicBezTo>
                <a:cubicBezTo>
                  <a:pt x="161" y="47"/>
                  <a:pt x="156" y="47"/>
                  <a:pt x="152" y="48"/>
                </a:cubicBezTo>
                <a:cubicBezTo>
                  <a:pt x="157" y="49"/>
                  <a:pt x="165" y="47"/>
                  <a:pt x="171" y="48"/>
                </a:cubicBezTo>
                <a:cubicBezTo>
                  <a:pt x="166" y="49"/>
                  <a:pt x="161" y="49"/>
                  <a:pt x="157" y="50"/>
                </a:cubicBezTo>
                <a:cubicBezTo>
                  <a:pt x="75" y="53"/>
                  <a:pt x="75" y="53"/>
                  <a:pt x="75" y="53"/>
                </a:cubicBezTo>
                <a:cubicBezTo>
                  <a:pt x="72" y="51"/>
                  <a:pt x="65" y="53"/>
                  <a:pt x="60" y="53"/>
                </a:cubicBezTo>
                <a:cubicBezTo>
                  <a:pt x="59" y="53"/>
                  <a:pt x="59" y="54"/>
                  <a:pt x="57" y="54"/>
                </a:cubicBezTo>
                <a:cubicBezTo>
                  <a:pt x="55" y="54"/>
                  <a:pt x="52" y="54"/>
                  <a:pt x="51" y="53"/>
                </a:cubicBezTo>
                <a:cubicBezTo>
                  <a:pt x="45" y="54"/>
                  <a:pt x="38" y="53"/>
                  <a:pt x="31" y="53"/>
                </a:cubicBezTo>
                <a:cubicBezTo>
                  <a:pt x="23" y="55"/>
                  <a:pt x="11" y="54"/>
                  <a:pt x="2" y="56"/>
                </a:cubicBezTo>
                <a:cubicBezTo>
                  <a:pt x="2" y="57"/>
                  <a:pt x="8" y="57"/>
                  <a:pt x="12" y="57"/>
                </a:cubicBezTo>
                <a:cubicBezTo>
                  <a:pt x="10" y="58"/>
                  <a:pt x="6" y="58"/>
                  <a:pt x="4" y="59"/>
                </a:cubicBezTo>
                <a:cubicBezTo>
                  <a:pt x="7" y="60"/>
                  <a:pt x="7" y="60"/>
                  <a:pt x="7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8" y="60"/>
                  <a:pt x="11" y="60"/>
                  <a:pt x="13" y="60"/>
                </a:cubicBezTo>
                <a:cubicBezTo>
                  <a:pt x="44" y="59"/>
                  <a:pt x="81" y="58"/>
                  <a:pt x="114" y="57"/>
                </a:cubicBezTo>
                <a:cubicBezTo>
                  <a:pt x="78" y="59"/>
                  <a:pt x="40" y="60"/>
                  <a:pt x="5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0" y="64"/>
                  <a:pt x="11" y="64"/>
                  <a:pt x="2" y="64"/>
                </a:cubicBezTo>
                <a:cubicBezTo>
                  <a:pt x="2" y="67"/>
                  <a:pt x="2" y="67"/>
                  <a:pt x="2" y="67"/>
                </a:cubicBezTo>
                <a:cubicBezTo>
                  <a:pt x="5" y="66"/>
                  <a:pt x="9" y="66"/>
                  <a:pt x="11" y="66"/>
                </a:cubicBezTo>
                <a:cubicBezTo>
                  <a:pt x="23" y="67"/>
                  <a:pt x="38" y="65"/>
                  <a:pt x="50" y="66"/>
                </a:cubicBezTo>
                <a:cubicBezTo>
                  <a:pt x="40" y="67"/>
                  <a:pt x="28" y="67"/>
                  <a:pt x="19" y="67"/>
                </a:cubicBezTo>
                <a:close/>
                <a:moveTo>
                  <a:pt x="382" y="57"/>
                </a:moveTo>
                <a:cubicBezTo>
                  <a:pt x="382" y="56"/>
                  <a:pt x="384" y="56"/>
                  <a:pt x="386" y="56"/>
                </a:cubicBezTo>
                <a:cubicBezTo>
                  <a:pt x="385" y="56"/>
                  <a:pt x="383" y="56"/>
                  <a:pt x="382" y="57"/>
                </a:cubicBezTo>
                <a:cubicBezTo>
                  <a:pt x="380" y="58"/>
                  <a:pt x="380" y="59"/>
                  <a:pt x="375" y="59"/>
                </a:cubicBezTo>
                <a:cubicBezTo>
                  <a:pt x="376" y="58"/>
                  <a:pt x="379" y="57"/>
                  <a:pt x="382" y="57"/>
                </a:cubicBezTo>
                <a:close/>
                <a:moveTo>
                  <a:pt x="341" y="30"/>
                </a:moveTo>
                <a:cubicBezTo>
                  <a:pt x="341" y="30"/>
                  <a:pt x="342" y="30"/>
                  <a:pt x="343" y="30"/>
                </a:cubicBezTo>
                <a:cubicBezTo>
                  <a:pt x="344" y="30"/>
                  <a:pt x="345" y="30"/>
                  <a:pt x="346" y="29"/>
                </a:cubicBezTo>
                <a:cubicBezTo>
                  <a:pt x="346" y="30"/>
                  <a:pt x="346" y="30"/>
                  <a:pt x="346" y="30"/>
                </a:cubicBezTo>
                <a:cubicBezTo>
                  <a:pt x="345" y="30"/>
                  <a:pt x="344" y="30"/>
                  <a:pt x="343" y="30"/>
                </a:cubicBezTo>
                <a:cubicBezTo>
                  <a:pt x="342" y="30"/>
                  <a:pt x="341" y="30"/>
                  <a:pt x="341" y="30"/>
                </a:cubicBezTo>
                <a:cubicBezTo>
                  <a:pt x="338" y="29"/>
                  <a:pt x="336" y="28"/>
                  <a:pt x="333" y="29"/>
                </a:cubicBezTo>
                <a:cubicBezTo>
                  <a:pt x="337" y="27"/>
                  <a:pt x="338" y="29"/>
                  <a:pt x="341" y="30"/>
                </a:cubicBezTo>
                <a:close/>
                <a:moveTo>
                  <a:pt x="29" y="31"/>
                </a:moveTo>
                <a:cubicBezTo>
                  <a:pt x="26" y="32"/>
                  <a:pt x="26" y="32"/>
                  <a:pt x="26" y="32"/>
                </a:cubicBezTo>
                <a:cubicBezTo>
                  <a:pt x="42" y="30"/>
                  <a:pt x="42" y="30"/>
                  <a:pt x="42" y="30"/>
                </a:cubicBezTo>
                <a:lnTo>
                  <a:pt x="29" y="31"/>
                </a:lnTo>
                <a:close/>
                <a:moveTo>
                  <a:pt x="151" y="30"/>
                </a:moveTo>
                <a:cubicBezTo>
                  <a:pt x="143" y="30"/>
                  <a:pt x="131" y="31"/>
                  <a:pt x="124" y="29"/>
                </a:cubicBezTo>
                <a:cubicBezTo>
                  <a:pt x="126" y="29"/>
                  <a:pt x="128" y="29"/>
                  <a:pt x="131" y="29"/>
                </a:cubicBezTo>
                <a:cubicBezTo>
                  <a:pt x="130" y="29"/>
                  <a:pt x="132" y="29"/>
                  <a:pt x="132" y="30"/>
                </a:cubicBezTo>
                <a:cubicBezTo>
                  <a:pt x="139" y="29"/>
                  <a:pt x="147" y="29"/>
                  <a:pt x="155" y="29"/>
                </a:cubicBezTo>
                <a:lnTo>
                  <a:pt x="151" y="30"/>
                </a:lnTo>
                <a:close/>
                <a:moveTo>
                  <a:pt x="93" y="39"/>
                </a:moveTo>
                <a:cubicBezTo>
                  <a:pt x="93" y="39"/>
                  <a:pt x="96" y="39"/>
                  <a:pt x="98" y="39"/>
                </a:cubicBezTo>
                <a:cubicBezTo>
                  <a:pt x="96" y="39"/>
                  <a:pt x="94" y="39"/>
                  <a:pt x="93" y="39"/>
                </a:cubicBezTo>
                <a:close/>
                <a:moveTo>
                  <a:pt x="22" y="57"/>
                </a:moveTo>
                <a:cubicBezTo>
                  <a:pt x="22" y="57"/>
                  <a:pt x="21" y="57"/>
                  <a:pt x="21" y="57"/>
                </a:cubicBezTo>
                <a:cubicBezTo>
                  <a:pt x="21" y="57"/>
                  <a:pt x="22" y="57"/>
                  <a:pt x="22" y="57"/>
                </a:cubicBezTo>
                <a:cubicBezTo>
                  <a:pt x="25" y="57"/>
                  <a:pt x="26" y="57"/>
                  <a:pt x="29" y="57"/>
                </a:cubicBezTo>
                <a:cubicBezTo>
                  <a:pt x="27" y="57"/>
                  <a:pt x="25" y="57"/>
                  <a:pt x="22" y="57"/>
                </a:cubicBezTo>
                <a:close/>
                <a:moveTo>
                  <a:pt x="61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76" y="55"/>
                  <a:pt x="76" y="55"/>
                  <a:pt x="76" y="55"/>
                </a:cubicBezTo>
                <a:lnTo>
                  <a:pt x="61" y="55"/>
                </a:lnTo>
                <a:close/>
                <a:moveTo>
                  <a:pt x="128" y="59"/>
                </a:moveTo>
                <a:cubicBezTo>
                  <a:pt x="128" y="59"/>
                  <a:pt x="128" y="59"/>
                  <a:pt x="128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28" y="59"/>
                </a:lnTo>
                <a:close/>
                <a:moveTo>
                  <a:pt x="88" y="60"/>
                </a:moveTo>
                <a:cubicBezTo>
                  <a:pt x="85" y="60"/>
                  <a:pt x="85" y="60"/>
                  <a:pt x="85" y="60"/>
                </a:cubicBezTo>
                <a:cubicBezTo>
                  <a:pt x="69" y="61"/>
                  <a:pt x="69" y="61"/>
                  <a:pt x="69" y="61"/>
                </a:cubicBezTo>
                <a:lnTo>
                  <a:pt x="88" y="60"/>
                </a:lnTo>
                <a:close/>
              </a:path>
            </a:pathLst>
          </a:custGeom>
          <a:solidFill>
            <a:srgbClr val="26A6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265564" y="4311970"/>
            <a:ext cx="1454486" cy="614919"/>
          </a:xfrm>
          <a:custGeom>
            <a:avLst/>
            <a:gdLst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998496 w 1998496"/>
              <a:gd name="connsiteY2" fmla="*/ 151931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419762 w 1998496"/>
              <a:gd name="connsiteY2" fmla="*/ 140357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8" fmla="*/ 101547 w 199849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19762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51932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486" h="614919">
                <a:moveTo>
                  <a:pt x="101547" y="0"/>
                </a:moveTo>
                <a:lnTo>
                  <a:pt x="189667" y="151931"/>
                </a:lnTo>
                <a:lnTo>
                  <a:pt x="1454486" y="151932"/>
                </a:lnTo>
                <a:lnTo>
                  <a:pt x="1454486" y="614919"/>
                </a:lnTo>
                <a:lnTo>
                  <a:pt x="0" y="614919"/>
                </a:lnTo>
                <a:lnTo>
                  <a:pt x="0" y="175080"/>
                </a:lnTo>
                <a:lnTo>
                  <a:pt x="0" y="151931"/>
                </a:lnTo>
                <a:lnTo>
                  <a:pt x="13427" y="151931"/>
                </a:lnTo>
                <a:lnTo>
                  <a:pt x="101547" y="0"/>
                </a:lnTo>
                <a:close/>
              </a:path>
            </a:pathLst>
          </a:cu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285096" y="4510529"/>
            <a:ext cx="141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26A665"/>
                </a:solidFill>
              </a:rPr>
              <a:t>PPTer</a:t>
            </a:r>
            <a:r>
              <a:rPr lang="zh-CN" altLang="en-US" dirty="0" smtClean="0">
                <a:solidFill>
                  <a:srgbClr val="26A665"/>
                </a:solidFill>
              </a:rPr>
              <a:t>：夏至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47791" y="201814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A665"/>
                </a:solidFill>
              </a:rPr>
              <a:t>要求：</a:t>
            </a:r>
            <a:r>
              <a:rPr lang="zh-CN" altLang="en-US" dirty="0" smtClean="0">
                <a:solidFill>
                  <a:srgbClr val="26A665"/>
                </a:solidFill>
              </a:rPr>
              <a:t>手绘功底</a:t>
            </a:r>
            <a:endParaRPr lang="zh-CN" altLang="en-US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8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926176" y="639477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26A665"/>
                </a:solidFill>
              </a:rPr>
              <a:t>先做一组对比</a:t>
            </a:r>
            <a:endParaRPr lang="zh-CN" altLang="en-US" sz="5400" dirty="0">
              <a:solidFill>
                <a:srgbClr val="26A665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11678" y="3142778"/>
            <a:ext cx="1978564" cy="2220439"/>
            <a:chOff x="4776428" y="853554"/>
            <a:chExt cx="3247945" cy="3645004"/>
          </a:xfrm>
        </p:grpSpPr>
        <p:sp>
          <p:nvSpPr>
            <p:cNvPr id="5" name="任意多边形 4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486" y="2401643"/>
            <a:ext cx="2438099" cy="325079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73200" y="2119882"/>
            <a:ext cx="9245600" cy="3694403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16839" y="1431909"/>
            <a:ext cx="1395391" cy="1346916"/>
            <a:chOff x="2165652" y="1678649"/>
            <a:chExt cx="968962" cy="935301"/>
          </a:xfrm>
        </p:grpSpPr>
        <p:sp>
          <p:nvSpPr>
            <p:cNvPr id="14" name="椭圆 13"/>
            <p:cNvSpPr/>
            <p:nvPr/>
          </p:nvSpPr>
          <p:spPr>
            <a:xfrm>
              <a:off x="2182483" y="1678649"/>
              <a:ext cx="935301" cy="935301"/>
            </a:xfrm>
            <a:prstGeom prst="ellipse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65652" y="1768900"/>
              <a:ext cx="968962" cy="748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</a:rPr>
                <a:t>高清无码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03265" y="1446421"/>
            <a:ext cx="1395391" cy="1346916"/>
            <a:chOff x="2165652" y="1678649"/>
            <a:chExt cx="968962" cy="935301"/>
          </a:xfrm>
        </p:grpSpPr>
        <p:sp>
          <p:nvSpPr>
            <p:cNvPr id="18" name="椭圆 17"/>
            <p:cNvSpPr/>
            <p:nvPr/>
          </p:nvSpPr>
          <p:spPr>
            <a:xfrm>
              <a:off x="2182483" y="1678649"/>
              <a:ext cx="935301" cy="935301"/>
            </a:xfrm>
            <a:prstGeom prst="ellipse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65652" y="1780197"/>
              <a:ext cx="968962" cy="748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</a:rPr>
                <a:t>矢量头像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5598910" y="2109840"/>
            <a:ext cx="919681" cy="3712305"/>
          </a:xfrm>
          <a:prstGeom prst="line">
            <a:avLst/>
          </a:prstGeom>
          <a:ln>
            <a:solidFill>
              <a:srgbClr val="26A6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5158726" y="3089769"/>
            <a:ext cx="1874549" cy="1874549"/>
          </a:xfrm>
          <a:prstGeom prst="ellipse">
            <a:avLst/>
          </a:prstGeom>
          <a:solidFill>
            <a:srgbClr val="26A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203690" y="3297653"/>
            <a:ext cx="1784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</a:rPr>
              <a:t>相似度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03690" y="3575132"/>
            <a:ext cx="1784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</a:rPr>
              <a:t>95%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87021" y="5885616"/>
            <a:ext cx="9417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6A665"/>
                </a:solidFill>
              </a:rPr>
              <a:t>这时候你们是不是应该问头像怎么来的？肿么可以这么像？我也要这种专属独一无二的头像</a:t>
            </a:r>
            <a:endParaRPr lang="zh-CN" altLang="en-US" b="1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80338" y="471374"/>
            <a:ext cx="2031325" cy="1372230"/>
            <a:chOff x="5080338" y="683019"/>
            <a:chExt cx="2031325" cy="1372230"/>
          </a:xfrm>
        </p:grpSpPr>
        <p:sp>
          <p:nvSpPr>
            <p:cNvPr id="4" name="矩形 3"/>
            <p:cNvSpPr/>
            <p:nvPr/>
          </p:nvSpPr>
          <p:spPr>
            <a:xfrm>
              <a:off x="5553223" y="683019"/>
              <a:ext cx="10855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26A665"/>
                  </a:solidFill>
                </a:rPr>
                <a:t>3</a:t>
              </a:r>
              <a:r>
                <a:rPr lang="zh-CN" altLang="en-US" sz="2800" dirty="0" smtClean="0">
                  <a:solidFill>
                    <a:srgbClr val="26A665"/>
                  </a:solidFill>
                </a:rPr>
                <a:t>个字</a:t>
              </a:r>
              <a:endParaRPr lang="zh-CN" altLang="en-US" sz="2800" dirty="0">
                <a:solidFill>
                  <a:srgbClr val="26A665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080338" y="1224252"/>
              <a:ext cx="20313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26A665"/>
                  </a:solidFill>
                </a:rPr>
                <a:t>很简单</a:t>
              </a:r>
              <a:endParaRPr lang="zh-CN" altLang="en-US" sz="4800" b="1" dirty="0">
                <a:solidFill>
                  <a:srgbClr val="26A665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72561" y="1978717"/>
            <a:ext cx="2646878" cy="1379228"/>
            <a:chOff x="4772561" y="2200046"/>
            <a:chExt cx="2646878" cy="1379228"/>
          </a:xfrm>
        </p:grpSpPr>
        <p:sp>
          <p:nvSpPr>
            <p:cNvPr id="6" name="矩形 5"/>
            <p:cNvSpPr/>
            <p:nvPr/>
          </p:nvSpPr>
          <p:spPr>
            <a:xfrm>
              <a:off x="5553223" y="2200046"/>
              <a:ext cx="10855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26A665"/>
                  </a:solidFill>
                </a:rPr>
                <a:t>4</a:t>
              </a:r>
              <a:r>
                <a:rPr lang="zh-CN" altLang="en-US" sz="2800" dirty="0" smtClean="0">
                  <a:solidFill>
                    <a:srgbClr val="26A665"/>
                  </a:solidFill>
                </a:rPr>
                <a:t>个字</a:t>
              </a:r>
              <a:endParaRPr lang="zh-CN" altLang="en-US" sz="2800" dirty="0">
                <a:solidFill>
                  <a:srgbClr val="26A665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772561" y="2748277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26A665"/>
                  </a:solidFill>
                </a:rPr>
                <a:t>按步骤来</a:t>
              </a:r>
              <a:endParaRPr lang="zh-CN" altLang="en-US" sz="4800" b="1" dirty="0">
                <a:solidFill>
                  <a:srgbClr val="26A665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64784" y="3493058"/>
            <a:ext cx="3262432" cy="1379228"/>
            <a:chOff x="4464784" y="3695042"/>
            <a:chExt cx="3262432" cy="1379228"/>
          </a:xfrm>
        </p:grpSpPr>
        <p:sp>
          <p:nvSpPr>
            <p:cNvPr id="9" name="矩形 8"/>
            <p:cNvSpPr/>
            <p:nvPr/>
          </p:nvSpPr>
          <p:spPr>
            <a:xfrm>
              <a:off x="5553223" y="3695042"/>
              <a:ext cx="10855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26A665"/>
                  </a:solidFill>
                </a:rPr>
                <a:t>5</a:t>
              </a:r>
              <a:r>
                <a:rPr lang="zh-CN" altLang="en-US" sz="2800" dirty="0" smtClean="0">
                  <a:solidFill>
                    <a:srgbClr val="26A665"/>
                  </a:solidFill>
                </a:rPr>
                <a:t>个字</a:t>
              </a:r>
              <a:endParaRPr lang="zh-CN" altLang="en-US" sz="2800" dirty="0">
                <a:solidFill>
                  <a:srgbClr val="26A665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64784" y="4243273"/>
              <a:ext cx="326243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rgbClr val="26A665"/>
                  </a:solidFill>
                </a:rPr>
                <a:t>我已经说了</a:t>
              </a:r>
              <a:endParaRPr lang="zh-CN" altLang="en-US" sz="4800" b="1" dirty="0">
                <a:solidFill>
                  <a:srgbClr val="26A665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57008" y="5007398"/>
            <a:ext cx="3877985" cy="1379228"/>
            <a:chOff x="4157008" y="3695042"/>
            <a:chExt cx="3877985" cy="1379228"/>
          </a:xfrm>
        </p:grpSpPr>
        <p:sp>
          <p:nvSpPr>
            <p:cNvPr id="18" name="矩形 17"/>
            <p:cNvSpPr/>
            <p:nvPr/>
          </p:nvSpPr>
          <p:spPr>
            <a:xfrm>
              <a:off x="5553223" y="3695042"/>
              <a:ext cx="10855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26A665"/>
                  </a:solidFill>
                </a:rPr>
                <a:t>6</a:t>
              </a:r>
              <a:r>
                <a:rPr lang="zh-CN" altLang="en-US" sz="2800" dirty="0" smtClean="0">
                  <a:solidFill>
                    <a:srgbClr val="26A665"/>
                  </a:solidFill>
                </a:rPr>
                <a:t>个字</a:t>
              </a:r>
              <a:endParaRPr lang="zh-CN" altLang="en-US" sz="2800" dirty="0">
                <a:solidFill>
                  <a:srgbClr val="26A665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57008" y="4243273"/>
              <a:ext cx="38779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rgbClr val="26A665"/>
                  </a:solidFill>
                </a:rPr>
                <a:t>最后再说一遍</a:t>
              </a:r>
              <a:endParaRPr lang="zh-CN" altLang="en-US" sz="4800" b="1" dirty="0">
                <a:solidFill>
                  <a:srgbClr val="26A66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4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29" y="1564057"/>
            <a:ext cx="2438099" cy="32507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02253" y="1619796"/>
            <a:ext cx="5614208" cy="2692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26A665"/>
                </a:solidFill>
              </a:rPr>
              <a:t>我们一起来分析图片</a:t>
            </a:r>
            <a:endParaRPr lang="en-US" altLang="zh-CN" sz="3200" b="1" dirty="0" smtClean="0">
              <a:solidFill>
                <a:srgbClr val="26A665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26A665"/>
                </a:solidFill>
              </a:rPr>
              <a:t>图片中的夏至</a:t>
            </a:r>
            <a:r>
              <a:rPr lang="zh-CN" altLang="en-US" sz="2800" b="1" dirty="0" smtClean="0">
                <a:solidFill>
                  <a:srgbClr val="26A665"/>
                </a:solidFill>
              </a:rPr>
              <a:t>独特点</a:t>
            </a:r>
            <a:r>
              <a:rPr lang="zh-CN" altLang="en-US" sz="2800" dirty="0" smtClean="0">
                <a:solidFill>
                  <a:srgbClr val="26A665"/>
                </a:solidFill>
              </a:rPr>
              <a:t>在哪？</a:t>
            </a:r>
            <a:endParaRPr lang="en-US" altLang="zh-CN" sz="2800" dirty="0" smtClean="0">
              <a:solidFill>
                <a:srgbClr val="26A665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26A665"/>
                </a:solidFill>
              </a:rPr>
              <a:t>1</a:t>
            </a:r>
            <a:r>
              <a:rPr lang="zh-CN" altLang="en-US" sz="2400" dirty="0" smtClean="0">
                <a:solidFill>
                  <a:srgbClr val="26A665"/>
                </a:solidFill>
              </a:rPr>
              <a:t>、</a:t>
            </a:r>
            <a:r>
              <a:rPr lang="zh-CN" altLang="en-US" sz="2400" b="1" dirty="0" smtClean="0">
                <a:solidFill>
                  <a:srgbClr val="26A665"/>
                </a:solidFill>
              </a:rPr>
              <a:t>头</a:t>
            </a:r>
            <a:r>
              <a:rPr lang="zh-CN" altLang="en-US" sz="2400" b="1" dirty="0">
                <a:solidFill>
                  <a:srgbClr val="26A665"/>
                </a:solidFill>
              </a:rPr>
              <a:t>型</a:t>
            </a:r>
            <a:r>
              <a:rPr lang="zh-CN" altLang="en-US" sz="2400" dirty="0">
                <a:solidFill>
                  <a:srgbClr val="26A665"/>
                </a:solidFill>
              </a:rPr>
              <a:t>是比较独特的</a:t>
            </a:r>
            <a:r>
              <a:rPr lang="zh-CN" altLang="en-US" sz="2400" dirty="0" smtClean="0">
                <a:solidFill>
                  <a:srgbClr val="26A665"/>
                </a:solidFill>
              </a:rPr>
              <a:t>一点</a:t>
            </a:r>
            <a:endParaRPr lang="en-US" altLang="zh-CN" sz="2400" dirty="0" smtClean="0">
              <a:solidFill>
                <a:srgbClr val="26A665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26A665"/>
                </a:solidFill>
              </a:rPr>
              <a:t>2</a:t>
            </a:r>
            <a:r>
              <a:rPr lang="zh-CN" altLang="en-US" sz="2400" dirty="0" smtClean="0">
                <a:solidFill>
                  <a:srgbClr val="26A665"/>
                </a:solidFill>
              </a:rPr>
              <a:t>、一个人</a:t>
            </a:r>
            <a:r>
              <a:rPr lang="zh-CN" altLang="en-US" sz="2400" dirty="0">
                <a:solidFill>
                  <a:srgbClr val="26A665"/>
                </a:solidFill>
              </a:rPr>
              <a:t>的</a:t>
            </a:r>
            <a:r>
              <a:rPr lang="zh-CN" altLang="en-US" sz="2400" b="1" dirty="0">
                <a:solidFill>
                  <a:srgbClr val="26A665"/>
                </a:solidFill>
              </a:rPr>
              <a:t>眉形、眼睛</a:t>
            </a:r>
            <a:r>
              <a:rPr lang="zh-CN" altLang="en-US" sz="2400" dirty="0">
                <a:solidFill>
                  <a:srgbClr val="26A665"/>
                </a:solidFill>
              </a:rPr>
              <a:t>也是独特</a:t>
            </a:r>
            <a:r>
              <a:rPr lang="zh-CN" altLang="en-US" sz="2400" dirty="0" smtClean="0">
                <a:solidFill>
                  <a:srgbClr val="26A665"/>
                </a:solidFill>
              </a:rPr>
              <a:t>的</a:t>
            </a:r>
            <a:endParaRPr lang="en-US" altLang="zh-CN" sz="2400" dirty="0" smtClean="0">
              <a:solidFill>
                <a:srgbClr val="26A665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26A665"/>
                </a:solidFill>
              </a:rPr>
              <a:t>3</a:t>
            </a:r>
            <a:r>
              <a:rPr lang="zh-CN" altLang="en-US" sz="2400" dirty="0" smtClean="0">
                <a:solidFill>
                  <a:srgbClr val="26A665"/>
                </a:solidFill>
              </a:rPr>
              <a:t>、当时</a:t>
            </a:r>
            <a:r>
              <a:rPr lang="zh-CN" altLang="en-US" sz="2400" dirty="0">
                <a:solidFill>
                  <a:srgbClr val="26A665"/>
                </a:solidFill>
              </a:rPr>
              <a:t>我正在笑</a:t>
            </a:r>
            <a:r>
              <a:rPr lang="zh-CN" altLang="en-US" sz="2400" dirty="0" smtClean="0">
                <a:solidFill>
                  <a:srgbClr val="26A665"/>
                </a:solidFill>
              </a:rPr>
              <a:t>，</a:t>
            </a:r>
            <a:r>
              <a:rPr lang="zh-CN" altLang="en-US" sz="2400" b="1" dirty="0" smtClean="0">
                <a:solidFill>
                  <a:srgbClr val="26A665"/>
                </a:solidFill>
              </a:rPr>
              <a:t>嘴型</a:t>
            </a:r>
            <a:r>
              <a:rPr lang="zh-CN" altLang="en-US" sz="2400" dirty="0" smtClean="0">
                <a:solidFill>
                  <a:srgbClr val="26A665"/>
                </a:solidFill>
              </a:rPr>
              <a:t>是个</a:t>
            </a:r>
            <a:r>
              <a:rPr lang="zh-CN" altLang="en-US" sz="2400" dirty="0">
                <a:solidFill>
                  <a:srgbClr val="26A665"/>
                </a:solidFill>
              </a:rPr>
              <a:t>开口</a:t>
            </a:r>
            <a:r>
              <a:rPr lang="zh-CN" altLang="en-US" sz="2400" dirty="0" smtClean="0">
                <a:solidFill>
                  <a:srgbClr val="26A665"/>
                </a:solidFill>
              </a:rPr>
              <a:t>笑状态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1371" y="5032566"/>
            <a:ext cx="83892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26A665"/>
                </a:solidFill>
              </a:rPr>
              <a:t>再小小解释一点：</a:t>
            </a:r>
            <a:r>
              <a:rPr lang="zh-CN" altLang="en-US" sz="2000" dirty="0" smtClean="0">
                <a:solidFill>
                  <a:srgbClr val="26A665"/>
                </a:solidFill>
              </a:rPr>
              <a:t>可能有人会问为什么</a:t>
            </a:r>
            <a:r>
              <a:rPr lang="zh-CN" altLang="en-US" sz="2000" dirty="0">
                <a:solidFill>
                  <a:srgbClr val="26A665"/>
                </a:solidFill>
              </a:rPr>
              <a:t>没画</a:t>
            </a:r>
            <a:r>
              <a:rPr lang="zh-CN" altLang="en-US" sz="2000" dirty="0" smtClean="0">
                <a:solidFill>
                  <a:srgbClr val="26A665"/>
                </a:solidFill>
              </a:rPr>
              <a:t>鼻子，说</a:t>
            </a:r>
            <a:r>
              <a:rPr lang="zh-CN" altLang="en-US" sz="2000" dirty="0">
                <a:solidFill>
                  <a:srgbClr val="26A665"/>
                </a:solidFill>
              </a:rPr>
              <a:t>实话从小到大，</a:t>
            </a:r>
            <a:r>
              <a:rPr lang="zh-CN" altLang="en-US" sz="2000" dirty="0" smtClean="0">
                <a:solidFill>
                  <a:srgbClr val="26A665"/>
                </a:solidFill>
              </a:rPr>
              <a:t>我最</a:t>
            </a:r>
            <a:r>
              <a:rPr lang="zh-CN" altLang="en-US" sz="2000" dirty="0">
                <a:solidFill>
                  <a:srgbClr val="26A665"/>
                </a:solidFill>
              </a:rPr>
              <a:t>怕</a:t>
            </a:r>
            <a:r>
              <a:rPr lang="zh-CN" altLang="en-US" sz="2000" dirty="0" smtClean="0">
                <a:solidFill>
                  <a:srgbClr val="26A665"/>
                </a:solidFill>
              </a:rPr>
              <a:t>就是画鼻子</a:t>
            </a:r>
            <a:r>
              <a:rPr lang="zh-CN" altLang="en-US" sz="2000" dirty="0">
                <a:solidFill>
                  <a:srgbClr val="26A665"/>
                </a:solidFill>
              </a:rPr>
              <a:t>，画不好就成猪鼻子了（又自黑了），还不如不画的</a:t>
            </a:r>
            <a:r>
              <a:rPr lang="zh-CN" altLang="en-US" sz="2000" dirty="0" smtClean="0">
                <a:solidFill>
                  <a:srgbClr val="26A665"/>
                </a:solidFill>
              </a:rPr>
              <a:t>好！！</a:t>
            </a:r>
            <a:endParaRPr lang="zh-CN" altLang="en-US" sz="2000" dirty="0">
              <a:solidFill>
                <a:srgbClr val="26A665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3472" y="1564058"/>
            <a:ext cx="5887157" cy="3250798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135143" y="1619795"/>
            <a:ext cx="1078631" cy="1210491"/>
            <a:chOff x="4776428" y="853554"/>
            <a:chExt cx="3247945" cy="3645004"/>
          </a:xfrm>
        </p:grpSpPr>
        <p:sp>
          <p:nvSpPr>
            <p:cNvPr id="12" name="任意多边形 11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9" name="圆角矩形标注 18"/>
          <p:cNvSpPr/>
          <p:nvPr/>
        </p:nvSpPr>
        <p:spPr>
          <a:xfrm>
            <a:off x="9440503" y="999681"/>
            <a:ext cx="1633895" cy="493937"/>
          </a:xfrm>
          <a:prstGeom prst="wedgeRoundRectCallout">
            <a:avLst>
              <a:gd name="adj1" fmla="val -28859"/>
              <a:gd name="adj2" fmla="val 80588"/>
              <a:gd name="adj3" fmla="val 16667"/>
            </a:avLst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509522" y="1029890"/>
            <a:ext cx="1678325" cy="435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26A665"/>
                </a:solidFill>
              </a:rPr>
              <a:t>我是参照物</a:t>
            </a:r>
            <a:endParaRPr lang="zh-CN" altLang="en-US" sz="2000" b="1" dirty="0">
              <a:solidFill>
                <a:srgbClr val="26A665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03472" y="4312328"/>
            <a:ext cx="5887157" cy="502527"/>
            <a:chOff x="4403472" y="4065585"/>
            <a:chExt cx="5887157" cy="502527"/>
          </a:xfrm>
        </p:grpSpPr>
        <p:sp>
          <p:nvSpPr>
            <p:cNvPr id="23" name="矩形 22"/>
            <p:cNvSpPr/>
            <p:nvPr/>
          </p:nvSpPr>
          <p:spPr>
            <a:xfrm>
              <a:off x="4403472" y="4065585"/>
              <a:ext cx="5887157" cy="502527"/>
            </a:xfrm>
            <a:prstGeom prst="rect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458711" y="4080099"/>
              <a:ext cx="5827236" cy="4587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</a:rPr>
                <a:t>注：具体如何操作就不演示了，最后结果看参照物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648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1362" y="612537"/>
            <a:ext cx="10258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27A665"/>
                </a:solidFill>
              </a:rPr>
              <a:t>最后我们再来回顾一下步骤</a:t>
            </a:r>
            <a:endParaRPr lang="en-US" altLang="zh-CN" sz="3600" dirty="0">
              <a:solidFill>
                <a:srgbClr val="27A66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2368" y="233222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7A665"/>
                </a:solidFill>
              </a:rPr>
              <a:t>找物体的真实图片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73487" y="1314658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27A665"/>
                </a:solidFill>
              </a:rPr>
              <a:t>1</a:t>
            </a:r>
            <a:endParaRPr lang="zh-CN" altLang="en-US" sz="6600" dirty="0"/>
          </a:p>
        </p:txBody>
      </p:sp>
      <p:sp>
        <p:nvSpPr>
          <p:cNvPr id="9" name="矩形 8"/>
          <p:cNvSpPr/>
          <p:nvPr/>
        </p:nvSpPr>
        <p:spPr>
          <a:xfrm>
            <a:off x="4708231" y="233494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27A665"/>
                </a:solidFill>
              </a:rPr>
              <a:t>分析图片中物体的特点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07399" y="2318423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27A665"/>
                </a:solidFill>
              </a:rPr>
              <a:t>照着图片画出突出部分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62368" y="4704224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27A665"/>
                </a:solidFill>
              </a:rPr>
              <a:t>从图片中取色（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可稍微</a:t>
            </a:r>
            <a:r>
              <a:rPr lang="zh-CN" altLang="en-US" sz="2000" b="1" dirty="0">
                <a:solidFill>
                  <a:srgbClr val="27A665"/>
                </a:solidFill>
              </a:rPr>
              <a:t>调节）</a:t>
            </a:r>
          </a:p>
        </p:txBody>
      </p:sp>
      <p:sp>
        <p:nvSpPr>
          <p:cNvPr id="12" name="矩形 11"/>
          <p:cNvSpPr/>
          <p:nvPr/>
        </p:nvSpPr>
        <p:spPr>
          <a:xfrm>
            <a:off x="5592397" y="4767906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27A665"/>
                </a:solidFill>
              </a:rPr>
              <a:t>后期处理（不太像的时候给心理暗示）</a:t>
            </a:r>
            <a:endParaRPr lang="zh-CN" altLang="en-US" sz="2000" b="1" dirty="0">
              <a:solidFill>
                <a:srgbClr val="27A665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5832" y="1314658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27A665"/>
                </a:solidFill>
              </a:rPr>
              <a:t>2</a:t>
            </a:r>
            <a:endParaRPr lang="zh-CN" altLang="en-US" sz="6600" dirty="0"/>
          </a:p>
        </p:txBody>
      </p:sp>
      <p:sp>
        <p:nvSpPr>
          <p:cNvPr id="14" name="矩形 13"/>
          <p:cNvSpPr/>
          <p:nvPr/>
        </p:nvSpPr>
        <p:spPr>
          <a:xfrm>
            <a:off x="9575000" y="1314658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27A665"/>
                </a:solidFill>
              </a:rPr>
              <a:t>3</a:t>
            </a:r>
            <a:endParaRPr lang="zh-CN" altLang="en-US" sz="6600" dirty="0"/>
          </a:p>
        </p:txBody>
      </p:sp>
      <p:sp>
        <p:nvSpPr>
          <p:cNvPr id="15" name="矩形 14"/>
          <p:cNvSpPr/>
          <p:nvPr/>
        </p:nvSpPr>
        <p:spPr>
          <a:xfrm>
            <a:off x="2073485" y="3796283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27A665"/>
                </a:solidFill>
              </a:rPr>
              <a:t>4</a:t>
            </a:r>
            <a:endParaRPr lang="zh-CN" altLang="en-US" sz="66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833990" y="2780046"/>
            <a:ext cx="1093263" cy="942310"/>
            <a:chOff x="7565533" y="4929332"/>
            <a:chExt cx="525776" cy="453179"/>
          </a:xfrm>
          <a:solidFill>
            <a:srgbClr val="26A665"/>
          </a:solidFill>
        </p:grpSpPr>
        <p:sp>
          <p:nvSpPr>
            <p:cNvPr id="17" name="Freeform 161"/>
            <p:cNvSpPr>
              <a:spLocks noEditPoints="1"/>
            </p:cNvSpPr>
            <p:nvPr/>
          </p:nvSpPr>
          <p:spPr bwMode="auto">
            <a:xfrm>
              <a:off x="7565533" y="4929332"/>
              <a:ext cx="525776" cy="453179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3 w 101"/>
                <a:gd name="T19" fmla="*/ 64 h 87"/>
                <a:gd name="T20" fmla="*/ 87 w 101"/>
                <a:gd name="T21" fmla="*/ 64 h 87"/>
                <a:gd name="T22" fmla="*/ 72 w 101"/>
                <a:gd name="T23" fmla="*/ 44 h 87"/>
                <a:gd name="T24" fmla="*/ 60 w 101"/>
                <a:gd name="T25" fmla="*/ 64 h 87"/>
                <a:gd name="T26" fmla="*/ 45 w 101"/>
                <a:gd name="T27" fmla="*/ 32 h 87"/>
                <a:gd name="T28" fmla="*/ 24 w 101"/>
                <a:gd name="T29" fmla="*/ 64 h 87"/>
                <a:gd name="T30" fmla="*/ 9 w 101"/>
                <a:gd name="T31" fmla="*/ 64 h 87"/>
                <a:gd name="T32" fmla="*/ 9 w 101"/>
                <a:gd name="T33" fmla="*/ 9 h 87"/>
                <a:gd name="T34" fmla="*/ 93 w 101"/>
                <a:gd name="T35" fmla="*/ 9 h 87"/>
                <a:gd name="T36" fmla="*/ 93 w 101"/>
                <a:gd name="T3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7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3" y="64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83" y="55"/>
                    <a:pt x="79" y="42"/>
                    <a:pt x="72" y="44"/>
                  </a:cubicBezTo>
                  <a:cubicBezTo>
                    <a:pt x="64" y="46"/>
                    <a:pt x="60" y="64"/>
                    <a:pt x="60" y="64"/>
                  </a:cubicBezTo>
                  <a:cubicBezTo>
                    <a:pt x="60" y="64"/>
                    <a:pt x="56" y="43"/>
                    <a:pt x="45" y="32"/>
                  </a:cubicBezTo>
                  <a:cubicBezTo>
                    <a:pt x="34" y="21"/>
                    <a:pt x="24" y="64"/>
                    <a:pt x="24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3" y="9"/>
                    <a:pt x="93" y="9"/>
                    <a:pt x="93" y="9"/>
                  </a:cubicBez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62"/>
            <p:cNvSpPr>
              <a:spLocks noChangeArrowheads="1"/>
            </p:cNvSpPr>
            <p:nvPr/>
          </p:nvSpPr>
          <p:spPr bwMode="auto">
            <a:xfrm>
              <a:off x="7649130" y="5001929"/>
              <a:ext cx="68197" cy="747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3"/>
            <p:cNvSpPr>
              <a:spLocks/>
            </p:cNvSpPr>
            <p:nvPr/>
          </p:nvSpPr>
          <p:spPr bwMode="auto">
            <a:xfrm>
              <a:off x="7873519" y="5008528"/>
              <a:ext cx="145193" cy="57197"/>
            </a:xfrm>
            <a:custGeom>
              <a:avLst/>
              <a:gdLst>
                <a:gd name="T0" fmla="*/ 10 w 28"/>
                <a:gd name="T1" fmla="*/ 11 h 11"/>
                <a:gd name="T2" fmla="*/ 14 w 28"/>
                <a:gd name="T3" fmla="*/ 10 h 11"/>
                <a:gd name="T4" fmla="*/ 19 w 28"/>
                <a:gd name="T5" fmla="*/ 11 h 11"/>
                <a:gd name="T6" fmla="*/ 28 w 28"/>
                <a:gd name="T7" fmla="*/ 6 h 11"/>
                <a:gd name="T8" fmla="*/ 19 w 28"/>
                <a:gd name="T9" fmla="*/ 0 h 11"/>
                <a:gd name="T10" fmla="*/ 14 w 28"/>
                <a:gd name="T11" fmla="*/ 1 h 11"/>
                <a:gd name="T12" fmla="*/ 12 w 28"/>
                <a:gd name="T13" fmla="*/ 0 h 11"/>
                <a:gd name="T14" fmla="*/ 10 w 28"/>
                <a:gd name="T15" fmla="*/ 0 h 11"/>
                <a:gd name="T16" fmla="*/ 7 w 28"/>
                <a:gd name="T17" fmla="*/ 3 h 11"/>
                <a:gd name="T18" fmla="*/ 0 w 28"/>
                <a:gd name="T19" fmla="*/ 7 h 11"/>
                <a:gd name="T20" fmla="*/ 10 w 28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1">
                  <a:moveTo>
                    <a:pt x="10" y="11"/>
                  </a:moveTo>
                  <a:cubicBezTo>
                    <a:pt x="11" y="11"/>
                    <a:pt x="12" y="10"/>
                    <a:pt x="14" y="10"/>
                  </a:cubicBezTo>
                  <a:cubicBezTo>
                    <a:pt x="15" y="11"/>
                    <a:pt x="17" y="11"/>
                    <a:pt x="19" y="11"/>
                  </a:cubicBezTo>
                  <a:cubicBezTo>
                    <a:pt x="24" y="11"/>
                    <a:pt x="28" y="9"/>
                    <a:pt x="28" y="6"/>
                  </a:cubicBezTo>
                  <a:cubicBezTo>
                    <a:pt x="28" y="3"/>
                    <a:pt x="24" y="0"/>
                    <a:pt x="19" y="0"/>
                  </a:cubicBezTo>
                  <a:cubicBezTo>
                    <a:pt x="17" y="0"/>
                    <a:pt x="15" y="1"/>
                    <a:pt x="14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3" y="4"/>
                    <a:pt x="0" y="5"/>
                    <a:pt x="0" y="7"/>
                  </a:cubicBezTo>
                  <a:cubicBezTo>
                    <a:pt x="0" y="9"/>
                    <a:pt x="4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36335" y="2732333"/>
            <a:ext cx="1093263" cy="942310"/>
            <a:chOff x="7565533" y="4929332"/>
            <a:chExt cx="525776" cy="453179"/>
          </a:xfrm>
          <a:solidFill>
            <a:srgbClr val="26A665"/>
          </a:solidFill>
        </p:grpSpPr>
        <p:sp>
          <p:nvSpPr>
            <p:cNvPr id="21" name="Freeform 161"/>
            <p:cNvSpPr>
              <a:spLocks noEditPoints="1"/>
            </p:cNvSpPr>
            <p:nvPr/>
          </p:nvSpPr>
          <p:spPr bwMode="auto">
            <a:xfrm>
              <a:off x="7565533" y="4929332"/>
              <a:ext cx="525776" cy="453179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3 w 101"/>
                <a:gd name="T19" fmla="*/ 64 h 87"/>
                <a:gd name="T20" fmla="*/ 87 w 101"/>
                <a:gd name="T21" fmla="*/ 64 h 87"/>
                <a:gd name="T22" fmla="*/ 72 w 101"/>
                <a:gd name="T23" fmla="*/ 44 h 87"/>
                <a:gd name="T24" fmla="*/ 60 w 101"/>
                <a:gd name="T25" fmla="*/ 64 h 87"/>
                <a:gd name="T26" fmla="*/ 45 w 101"/>
                <a:gd name="T27" fmla="*/ 32 h 87"/>
                <a:gd name="T28" fmla="*/ 24 w 101"/>
                <a:gd name="T29" fmla="*/ 64 h 87"/>
                <a:gd name="T30" fmla="*/ 9 w 101"/>
                <a:gd name="T31" fmla="*/ 64 h 87"/>
                <a:gd name="T32" fmla="*/ 9 w 101"/>
                <a:gd name="T33" fmla="*/ 9 h 87"/>
                <a:gd name="T34" fmla="*/ 93 w 101"/>
                <a:gd name="T35" fmla="*/ 9 h 87"/>
                <a:gd name="T36" fmla="*/ 93 w 101"/>
                <a:gd name="T3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7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3" y="64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83" y="55"/>
                    <a:pt x="79" y="42"/>
                    <a:pt x="72" y="44"/>
                  </a:cubicBezTo>
                  <a:cubicBezTo>
                    <a:pt x="64" y="46"/>
                    <a:pt x="60" y="64"/>
                    <a:pt x="60" y="64"/>
                  </a:cubicBezTo>
                  <a:cubicBezTo>
                    <a:pt x="60" y="64"/>
                    <a:pt x="56" y="43"/>
                    <a:pt x="45" y="32"/>
                  </a:cubicBezTo>
                  <a:cubicBezTo>
                    <a:pt x="34" y="21"/>
                    <a:pt x="24" y="64"/>
                    <a:pt x="24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3" y="9"/>
                    <a:pt x="93" y="9"/>
                    <a:pt x="93" y="9"/>
                  </a:cubicBez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62"/>
            <p:cNvSpPr>
              <a:spLocks noChangeArrowheads="1"/>
            </p:cNvSpPr>
            <p:nvPr/>
          </p:nvSpPr>
          <p:spPr bwMode="auto">
            <a:xfrm>
              <a:off x="7649130" y="5001929"/>
              <a:ext cx="68197" cy="747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3"/>
            <p:cNvSpPr>
              <a:spLocks/>
            </p:cNvSpPr>
            <p:nvPr/>
          </p:nvSpPr>
          <p:spPr bwMode="auto">
            <a:xfrm>
              <a:off x="7873519" y="5008528"/>
              <a:ext cx="145193" cy="57197"/>
            </a:xfrm>
            <a:custGeom>
              <a:avLst/>
              <a:gdLst>
                <a:gd name="T0" fmla="*/ 10 w 28"/>
                <a:gd name="T1" fmla="*/ 11 h 11"/>
                <a:gd name="T2" fmla="*/ 14 w 28"/>
                <a:gd name="T3" fmla="*/ 10 h 11"/>
                <a:gd name="T4" fmla="*/ 19 w 28"/>
                <a:gd name="T5" fmla="*/ 11 h 11"/>
                <a:gd name="T6" fmla="*/ 28 w 28"/>
                <a:gd name="T7" fmla="*/ 6 h 11"/>
                <a:gd name="T8" fmla="*/ 19 w 28"/>
                <a:gd name="T9" fmla="*/ 0 h 11"/>
                <a:gd name="T10" fmla="*/ 14 w 28"/>
                <a:gd name="T11" fmla="*/ 1 h 11"/>
                <a:gd name="T12" fmla="*/ 12 w 28"/>
                <a:gd name="T13" fmla="*/ 0 h 11"/>
                <a:gd name="T14" fmla="*/ 10 w 28"/>
                <a:gd name="T15" fmla="*/ 0 h 11"/>
                <a:gd name="T16" fmla="*/ 7 w 28"/>
                <a:gd name="T17" fmla="*/ 3 h 11"/>
                <a:gd name="T18" fmla="*/ 0 w 28"/>
                <a:gd name="T19" fmla="*/ 7 h 11"/>
                <a:gd name="T20" fmla="*/ 10 w 28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1">
                  <a:moveTo>
                    <a:pt x="10" y="11"/>
                  </a:moveTo>
                  <a:cubicBezTo>
                    <a:pt x="11" y="11"/>
                    <a:pt x="12" y="10"/>
                    <a:pt x="14" y="10"/>
                  </a:cubicBezTo>
                  <a:cubicBezTo>
                    <a:pt x="15" y="11"/>
                    <a:pt x="17" y="11"/>
                    <a:pt x="19" y="11"/>
                  </a:cubicBezTo>
                  <a:cubicBezTo>
                    <a:pt x="24" y="11"/>
                    <a:pt x="28" y="9"/>
                    <a:pt x="28" y="6"/>
                  </a:cubicBezTo>
                  <a:cubicBezTo>
                    <a:pt x="28" y="3"/>
                    <a:pt x="24" y="0"/>
                    <a:pt x="19" y="0"/>
                  </a:cubicBezTo>
                  <a:cubicBezTo>
                    <a:pt x="17" y="0"/>
                    <a:pt x="15" y="1"/>
                    <a:pt x="14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3" y="4"/>
                    <a:pt x="0" y="5"/>
                    <a:pt x="0" y="7"/>
                  </a:cubicBezTo>
                  <a:cubicBezTo>
                    <a:pt x="0" y="9"/>
                    <a:pt x="4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右箭头 23"/>
          <p:cNvSpPr/>
          <p:nvPr/>
        </p:nvSpPr>
        <p:spPr>
          <a:xfrm>
            <a:off x="4964710" y="2888613"/>
            <a:ext cx="498087" cy="132654"/>
          </a:xfrm>
          <a:prstGeom prst="rightArrow">
            <a:avLst/>
          </a:prstGeom>
          <a:noFill/>
          <a:ln w="28575"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 flipH="1">
            <a:off x="6779291" y="2871533"/>
            <a:ext cx="498087" cy="132654"/>
          </a:xfrm>
          <a:prstGeom prst="rightArrow">
            <a:avLst/>
          </a:prstGeom>
          <a:noFill/>
          <a:ln w="28575"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 flipH="1">
            <a:off x="6703136" y="3251201"/>
            <a:ext cx="498087" cy="132654"/>
          </a:xfrm>
          <a:prstGeom prst="rightArrow">
            <a:avLst/>
          </a:prstGeom>
          <a:noFill/>
          <a:ln w="28575"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964709" y="3541989"/>
            <a:ext cx="498087" cy="132654"/>
          </a:xfrm>
          <a:prstGeom prst="rightArrow">
            <a:avLst/>
          </a:prstGeom>
          <a:noFill/>
          <a:ln w="28575"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862921" y="2718533"/>
            <a:ext cx="1093263" cy="942310"/>
            <a:chOff x="7565533" y="4929332"/>
            <a:chExt cx="525776" cy="453179"/>
          </a:xfrm>
          <a:solidFill>
            <a:srgbClr val="26A665"/>
          </a:solidFill>
        </p:grpSpPr>
        <p:sp>
          <p:nvSpPr>
            <p:cNvPr id="29" name="Freeform 161"/>
            <p:cNvSpPr>
              <a:spLocks noEditPoints="1"/>
            </p:cNvSpPr>
            <p:nvPr/>
          </p:nvSpPr>
          <p:spPr bwMode="auto">
            <a:xfrm>
              <a:off x="7565533" y="4929332"/>
              <a:ext cx="525776" cy="453179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3 w 101"/>
                <a:gd name="T19" fmla="*/ 64 h 87"/>
                <a:gd name="T20" fmla="*/ 87 w 101"/>
                <a:gd name="T21" fmla="*/ 64 h 87"/>
                <a:gd name="T22" fmla="*/ 72 w 101"/>
                <a:gd name="T23" fmla="*/ 44 h 87"/>
                <a:gd name="T24" fmla="*/ 60 w 101"/>
                <a:gd name="T25" fmla="*/ 64 h 87"/>
                <a:gd name="T26" fmla="*/ 45 w 101"/>
                <a:gd name="T27" fmla="*/ 32 h 87"/>
                <a:gd name="T28" fmla="*/ 24 w 101"/>
                <a:gd name="T29" fmla="*/ 64 h 87"/>
                <a:gd name="T30" fmla="*/ 9 w 101"/>
                <a:gd name="T31" fmla="*/ 64 h 87"/>
                <a:gd name="T32" fmla="*/ 9 w 101"/>
                <a:gd name="T33" fmla="*/ 9 h 87"/>
                <a:gd name="T34" fmla="*/ 93 w 101"/>
                <a:gd name="T35" fmla="*/ 9 h 87"/>
                <a:gd name="T36" fmla="*/ 93 w 101"/>
                <a:gd name="T3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7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3" y="64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83" y="55"/>
                    <a:pt x="79" y="42"/>
                    <a:pt x="72" y="44"/>
                  </a:cubicBezTo>
                  <a:cubicBezTo>
                    <a:pt x="64" y="46"/>
                    <a:pt x="60" y="64"/>
                    <a:pt x="60" y="64"/>
                  </a:cubicBezTo>
                  <a:cubicBezTo>
                    <a:pt x="60" y="64"/>
                    <a:pt x="56" y="43"/>
                    <a:pt x="45" y="32"/>
                  </a:cubicBezTo>
                  <a:cubicBezTo>
                    <a:pt x="34" y="21"/>
                    <a:pt x="24" y="64"/>
                    <a:pt x="24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3" y="9"/>
                    <a:pt x="93" y="9"/>
                    <a:pt x="93" y="9"/>
                  </a:cubicBez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62"/>
            <p:cNvSpPr>
              <a:spLocks noChangeArrowheads="1"/>
            </p:cNvSpPr>
            <p:nvPr/>
          </p:nvSpPr>
          <p:spPr bwMode="auto">
            <a:xfrm>
              <a:off x="7649130" y="5001929"/>
              <a:ext cx="68197" cy="747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3"/>
            <p:cNvSpPr>
              <a:spLocks/>
            </p:cNvSpPr>
            <p:nvPr/>
          </p:nvSpPr>
          <p:spPr bwMode="auto">
            <a:xfrm>
              <a:off x="7873519" y="5008528"/>
              <a:ext cx="145193" cy="57197"/>
            </a:xfrm>
            <a:custGeom>
              <a:avLst/>
              <a:gdLst>
                <a:gd name="T0" fmla="*/ 10 w 28"/>
                <a:gd name="T1" fmla="*/ 11 h 11"/>
                <a:gd name="T2" fmla="*/ 14 w 28"/>
                <a:gd name="T3" fmla="*/ 10 h 11"/>
                <a:gd name="T4" fmla="*/ 19 w 28"/>
                <a:gd name="T5" fmla="*/ 11 h 11"/>
                <a:gd name="T6" fmla="*/ 28 w 28"/>
                <a:gd name="T7" fmla="*/ 6 h 11"/>
                <a:gd name="T8" fmla="*/ 19 w 28"/>
                <a:gd name="T9" fmla="*/ 0 h 11"/>
                <a:gd name="T10" fmla="*/ 14 w 28"/>
                <a:gd name="T11" fmla="*/ 1 h 11"/>
                <a:gd name="T12" fmla="*/ 12 w 28"/>
                <a:gd name="T13" fmla="*/ 0 h 11"/>
                <a:gd name="T14" fmla="*/ 10 w 28"/>
                <a:gd name="T15" fmla="*/ 0 h 11"/>
                <a:gd name="T16" fmla="*/ 7 w 28"/>
                <a:gd name="T17" fmla="*/ 3 h 11"/>
                <a:gd name="T18" fmla="*/ 0 w 28"/>
                <a:gd name="T19" fmla="*/ 7 h 11"/>
                <a:gd name="T20" fmla="*/ 10 w 28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1">
                  <a:moveTo>
                    <a:pt x="10" y="11"/>
                  </a:moveTo>
                  <a:cubicBezTo>
                    <a:pt x="11" y="11"/>
                    <a:pt x="12" y="10"/>
                    <a:pt x="14" y="10"/>
                  </a:cubicBezTo>
                  <a:cubicBezTo>
                    <a:pt x="15" y="11"/>
                    <a:pt x="17" y="11"/>
                    <a:pt x="19" y="11"/>
                  </a:cubicBezTo>
                  <a:cubicBezTo>
                    <a:pt x="24" y="11"/>
                    <a:pt x="28" y="9"/>
                    <a:pt x="28" y="6"/>
                  </a:cubicBezTo>
                  <a:cubicBezTo>
                    <a:pt x="28" y="3"/>
                    <a:pt x="24" y="0"/>
                    <a:pt x="19" y="0"/>
                  </a:cubicBezTo>
                  <a:cubicBezTo>
                    <a:pt x="17" y="0"/>
                    <a:pt x="15" y="1"/>
                    <a:pt x="14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3" y="4"/>
                    <a:pt x="0" y="5"/>
                    <a:pt x="0" y="7"/>
                  </a:cubicBezTo>
                  <a:cubicBezTo>
                    <a:pt x="0" y="9"/>
                    <a:pt x="4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>
            <a:off x="10239706" y="2783522"/>
            <a:ext cx="144000" cy="144000"/>
          </a:xfrm>
          <a:prstGeom prst="ellipse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云形 32"/>
          <p:cNvSpPr/>
          <p:nvPr/>
        </p:nvSpPr>
        <p:spPr>
          <a:xfrm>
            <a:off x="10661424" y="2780046"/>
            <a:ext cx="264550" cy="150953"/>
          </a:xfrm>
          <a:prstGeom prst="cloud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291286" y="3076065"/>
            <a:ext cx="355522" cy="375824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646808" y="3197861"/>
            <a:ext cx="219674" cy="254028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171072" y="3448300"/>
            <a:ext cx="810838" cy="216000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995951" y="5164308"/>
            <a:ext cx="144000" cy="144000"/>
          </a:xfrm>
          <a:prstGeom prst="ellipse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云形 39"/>
          <p:cNvSpPr/>
          <p:nvPr/>
        </p:nvSpPr>
        <p:spPr>
          <a:xfrm>
            <a:off x="2455813" y="5146696"/>
            <a:ext cx="264550" cy="150953"/>
          </a:xfrm>
          <a:prstGeom prst="cloud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085675" y="5442715"/>
            <a:ext cx="355522" cy="375824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441197" y="5564511"/>
            <a:ext cx="219674" cy="254028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965461" y="5814950"/>
            <a:ext cx="810838" cy="216000"/>
          </a:xfrm>
          <a:prstGeom prst="rect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472072" y="3811796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27A665"/>
                </a:solidFill>
              </a:rPr>
              <a:t>5</a:t>
            </a:r>
            <a:endParaRPr lang="zh-CN" altLang="en-US" sz="6600" dirty="0"/>
          </a:p>
        </p:txBody>
      </p:sp>
      <p:sp>
        <p:nvSpPr>
          <p:cNvPr id="45" name="椭圆 44"/>
          <p:cNvSpPr/>
          <p:nvPr/>
        </p:nvSpPr>
        <p:spPr>
          <a:xfrm>
            <a:off x="7382348" y="5207604"/>
            <a:ext cx="144000" cy="144000"/>
          </a:xfrm>
          <a:prstGeom prst="ellipse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云形 45"/>
          <p:cNvSpPr/>
          <p:nvPr/>
        </p:nvSpPr>
        <p:spPr>
          <a:xfrm>
            <a:off x="7842210" y="5189992"/>
            <a:ext cx="264550" cy="150953"/>
          </a:xfrm>
          <a:prstGeom prst="cloud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7472072" y="5486011"/>
            <a:ext cx="355522" cy="375824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7827594" y="5607807"/>
            <a:ext cx="219674" cy="254028"/>
          </a:xfrm>
          <a:custGeom>
            <a:avLst/>
            <a:gdLst>
              <a:gd name="connsiteX0" fmla="*/ 416065 w 832130"/>
              <a:gd name="connsiteY0" fmla="*/ 0 h 1613366"/>
              <a:gd name="connsiteX1" fmla="*/ 827583 w 832130"/>
              <a:gd name="connsiteY1" fmla="*/ 1422124 h 1613366"/>
              <a:gd name="connsiteX2" fmla="*/ 832130 w 832130"/>
              <a:gd name="connsiteY2" fmla="*/ 1613366 h 1613366"/>
              <a:gd name="connsiteX3" fmla="*/ 0 w 832130"/>
              <a:gd name="connsiteY3" fmla="*/ 1613366 h 1613366"/>
              <a:gd name="connsiteX4" fmla="*/ 4547 w 832130"/>
              <a:gd name="connsiteY4" fmla="*/ 1422124 h 1613366"/>
              <a:gd name="connsiteX5" fmla="*/ 416065 w 832130"/>
              <a:gd name="connsiteY5" fmla="*/ 0 h 161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130" h="1613366">
                <a:moveTo>
                  <a:pt x="416065" y="0"/>
                </a:moveTo>
                <a:cubicBezTo>
                  <a:pt x="619055" y="0"/>
                  <a:pt x="788415" y="610519"/>
                  <a:pt x="827583" y="1422124"/>
                </a:cubicBezTo>
                <a:lnTo>
                  <a:pt x="832130" y="1613366"/>
                </a:lnTo>
                <a:lnTo>
                  <a:pt x="0" y="1613366"/>
                </a:lnTo>
                <a:lnTo>
                  <a:pt x="4547" y="1422124"/>
                </a:lnTo>
                <a:cubicBezTo>
                  <a:pt x="43715" y="610519"/>
                  <a:pt x="213076" y="0"/>
                  <a:pt x="416065" y="0"/>
                </a:cubicBezTo>
                <a:close/>
              </a:path>
            </a:pathLst>
          </a:cu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351858" y="5858246"/>
            <a:ext cx="810838" cy="216000"/>
          </a:xfrm>
          <a:prstGeom prst="rect">
            <a:avLst/>
          </a:prstGeom>
          <a:solidFill>
            <a:srgbClr val="26A665"/>
          </a:solidFill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390209" y="5750870"/>
            <a:ext cx="3131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好山好水好风景</a:t>
            </a:r>
            <a:r>
              <a:rPr lang="en-US" altLang="zh-CN" dirty="0" smtClean="0">
                <a:solidFill>
                  <a:srgbClr val="26A665"/>
                </a:solidFill>
              </a:rPr>
              <a:t>~~~</a:t>
            </a:r>
            <a:r>
              <a:rPr lang="zh-CN" altLang="en-US" dirty="0" smtClean="0">
                <a:solidFill>
                  <a:srgbClr val="26A665"/>
                </a:solidFill>
              </a:rPr>
              <a:t>（呵呵）</a:t>
            </a:r>
            <a:endParaRPr lang="zh-CN" altLang="en-US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4068" y="1365053"/>
            <a:ext cx="9331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26A665"/>
                </a:solidFill>
              </a:rPr>
              <a:t>这一期教程就这么结束了，如果你有更好的创意</a:t>
            </a:r>
            <a:endParaRPr lang="zh-CN" altLang="en-US" sz="2800" dirty="0">
              <a:solidFill>
                <a:srgbClr val="26A66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357" y="1845611"/>
            <a:ext cx="1062728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b="1" dirty="0" smtClean="0">
                <a:solidFill>
                  <a:srgbClr val="26A665"/>
                </a:solidFill>
              </a:rPr>
              <a:t>欢迎与我共同玩转</a:t>
            </a:r>
            <a:r>
              <a:rPr lang="en-US" altLang="zh-CN" sz="7000" b="1" dirty="0" smtClean="0">
                <a:solidFill>
                  <a:srgbClr val="26A665"/>
                </a:solidFill>
              </a:rPr>
              <a:t>PPT</a:t>
            </a:r>
            <a:r>
              <a:rPr lang="zh-CN" altLang="en-US" sz="7000" b="1" dirty="0" smtClean="0">
                <a:solidFill>
                  <a:srgbClr val="26A665"/>
                </a:solidFill>
              </a:rPr>
              <a:t>绘制</a:t>
            </a:r>
            <a:endParaRPr lang="zh-CN" altLang="en-US" sz="7000" b="1" dirty="0">
              <a:solidFill>
                <a:srgbClr val="26A665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43951" y="2908814"/>
            <a:ext cx="486832" cy="486832"/>
            <a:chOff x="3518534" y="3499742"/>
            <a:chExt cx="3403289" cy="3403289"/>
          </a:xfrm>
        </p:grpSpPr>
        <p:sp>
          <p:nvSpPr>
            <p:cNvPr id="16" name="椭圆 15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</p:grpSp>
      </p:grp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4324187" y="3015162"/>
            <a:ext cx="2054810" cy="137068"/>
          </a:xfrm>
          <a:custGeom>
            <a:avLst/>
            <a:gdLst>
              <a:gd name="T0" fmla="*/ 121 w 402"/>
              <a:gd name="T1" fmla="*/ 64 h 69"/>
              <a:gd name="T2" fmla="*/ 89 w 402"/>
              <a:gd name="T3" fmla="*/ 62 h 69"/>
              <a:gd name="T4" fmla="*/ 198 w 402"/>
              <a:gd name="T5" fmla="*/ 60 h 69"/>
              <a:gd name="T6" fmla="*/ 255 w 402"/>
              <a:gd name="T7" fmla="*/ 61 h 69"/>
              <a:gd name="T8" fmla="*/ 356 w 402"/>
              <a:gd name="T9" fmla="*/ 61 h 69"/>
              <a:gd name="T10" fmla="*/ 385 w 402"/>
              <a:gd name="T11" fmla="*/ 61 h 69"/>
              <a:gd name="T12" fmla="*/ 383 w 402"/>
              <a:gd name="T13" fmla="*/ 62 h 69"/>
              <a:gd name="T14" fmla="*/ 393 w 402"/>
              <a:gd name="T15" fmla="*/ 62 h 69"/>
              <a:gd name="T16" fmla="*/ 398 w 402"/>
              <a:gd name="T17" fmla="*/ 58 h 69"/>
              <a:gd name="T18" fmla="*/ 394 w 402"/>
              <a:gd name="T19" fmla="*/ 56 h 69"/>
              <a:gd name="T20" fmla="*/ 401 w 402"/>
              <a:gd name="T21" fmla="*/ 49 h 69"/>
              <a:gd name="T22" fmla="*/ 375 w 402"/>
              <a:gd name="T23" fmla="*/ 52 h 69"/>
              <a:gd name="T24" fmla="*/ 378 w 402"/>
              <a:gd name="T25" fmla="*/ 46 h 69"/>
              <a:gd name="T26" fmla="*/ 356 w 402"/>
              <a:gd name="T27" fmla="*/ 45 h 69"/>
              <a:gd name="T28" fmla="*/ 380 w 402"/>
              <a:gd name="T29" fmla="*/ 42 h 69"/>
              <a:gd name="T30" fmla="*/ 381 w 402"/>
              <a:gd name="T31" fmla="*/ 39 h 69"/>
              <a:gd name="T32" fmla="*/ 369 w 402"/>
              <a:gd name="T33" fmla="*/ 34 h 69"/>
              <a:gd name="T34" fmla="*/ 358 w 402"/>
              <a:gd name="T35" fmla="*/ 31 h 69"/>
              <a:gd name="T36" fmla="*/ 351 w 402"/>
              <a:gd name="T37" fmla="*/ 26 h 69"/>
              <a:gd name="T38" fmla="*/ 364 w 402"/>
              <a:gd name="T39" fmla="*/ 22 h 69"/>
              <a:gd name="T40" fmla="*/ 395 w 402"/>
              <a:gd name="T41" fmla="*/ 24 h 69"/>
              <a:gd name="T42" fmla="*/ 354 w 402"/>
              <a:gd name="T43" fmla="*/ 19 h 69"/>
              <a:gd name="T44" fmla="*/ 396 w 402"/>
              <a:gd name="T45" fmla="*/ 18 h 69"/>
              <a:gd name="T46" fmla="*/ 363 w 402"/>
              <a:gd name="T47" fmla="*/ 3 h 69"/>
              <a:gd name="T48" fmla="*/ 238 w 402"/>
              <a:gd name="T49" fmla="*/ 0 h 69"/>
              <a:gd name="T50" fmla="*/ 126 w 402"/>
              <a:gd name="T51" fmla="*/ 3 h 69"/>
              <a:gd name="T52" fmla="*/ 2 w 402"/>
              <a:gd name="T53" fmla="*/ 15 h 69"/>
              <a:gd name="T54" fmla="*/ 10 w 402"/>
              <a:gd name="T55" fmla="*/ 26 h 69"/>
              <a:gd name="T56" fmla="*/ 130 w 402"/>
              <a:gd name="T57" fmla="*/ 23 h 69"/>
              <a:gd name="T58" fmla="*/ 12 w 402"/>
              <a:gd name="T59" fmla="*/ 33 h 69"/>
              <a:gd name="T60" fmla="*/ 82 w 402"/>
              <a:gd name="T61" fmla="*/ 30 h 69"/>
              <a:gd name="T62" fmla="*/ 65 w 402"/>
              <a:gd name="T63" fmla="*/ 29 h 69"/>
              <a:gd name="T64" fmla="*/ 90 w 402"/>
              <a:gd name="T65" fmla="*/ 30 h 69"/>
              <a:gd name="T66" fmla="*/ 85 w 402"/>
              <a:gd name="T67" fmla="*/ 32 h 69"/>
              <a:gd name="T68" fmla="*/ 142 w 402"/>
              <a:gd name="T69" fmla="*/ 33 h 69"/>
              <a:gd name="T70" fmla="*/ 8 w 402"/>
              <a:gd name="T71" fmla="*/ 40 h 69"/>
              <a:gd name="T72" fmla="*/ 68 w 402"/>
              <a:gd name="T73" fmla="*/ 36 h 69"/>
              <a:gd name="T74" fmla="*/ 77 w 402"/>
              <a:gd name="T75" fmla="*/ 38 h 69"/>
              <a:gd name="T76" fmla="*/ 60 w 402"/>
              <a:gd name="T77" fmla="*/ 40 h 69"/>
              <a:gd name="T78" fmla="*/ 12 w 402"/>
              <a:gd name="T79" fmla="*/ 43 h 69"/>
              <a:gd name="T80" fmla="*/ 147 w 402"/>
              <a:gd name="T81" fmla="*/ 40 h 69"/>
              <a:gd name="T82" fmla="*/ 112 w 402"/>
              <a:gd name="T83" fmla="*/ 43 h 69"/>
              <a:gd name="T84" fmla="*/ 29 w 402"/>
              <a:gd name="T85" fmla="*/ 50 h 69"/>
              <a:gd name="T86" fmla="*/ 29 w 402"/>
              <a:gd name="T87" fmla="*/ 52 h 69"/>
              <a:gd name="T88" fmla="*/ 81 w 402"/>
              <a:gd name="T89" fmla="*/ 49 h 69"/>
              <a:gd name="T90" fmla="*/ 171 w 402"/>
              <a:gd name="T91" fmla="*/ 48 h 69"/>
              <a:gd name="T92" fmla="*/ 57 w 402"/>
              <a:gd name="T93" fmla="*/ 54 h 69"/>
              <a:gd name="T94" fmla="*/ 12 w 402"/>
              <a:gd name="T95" fmla="*/ 57 h 69"/>
              <a:gd name="T96" fmla="*/ 13 w 402"/>
              <a:gd name="T97" fmla="*/ 60 h 69"/>
              <a:gd name="T98" fmla="*/ 2 w 402"/>
              <a:gd name="T99" fmla="*/ 64 h 69"/>
              <a:gd name="T100" fmla="*/ 19 w 402"/>
              <a:gd name="T101" fmla="*/ 67 h 69"/>
              <a:gd name="T102" fmla="*/ 375 w 402"/>
              <a:gd name="T103" fmla="*/ 59 h 69"/>
              <a:gd name="T104" fmla="*/ 346 w 402"/>
              <a:gd name="T105" fmla="*/ 29 h 69"/>
              <a:gd name="T106" fmla="*/ 333 w 402"/>
              <a:gd name="T107" fmla="*/ 29 h 69"/>
              <a:gd name="T108" fmla="*/ 42 w 402"/>
              <a:gd name="T109" fmla="*/ 30 h 69"/>
              <a:gd name="T110" fmla="*/ 131 w 402"/>
              <a:gd name="T111" fmla="*/ 29 h 69"/>
              <a:gd name="T112" fmla="*/ 93 w 402"/>
              <a:gd name="T113" fmla="*/ 39 h 69"/>
              <a:gd name="T114" fmla="*/ 21 w 402"/>
              <a:gd name="T115" fmla="*/ 57 h 69"/>
              <a:gd name="T116" fmla="*/ 61 w 402"/>
              <a:gd name="T117" fmla="*/ 55 h 69"/>
              <a:gd name="T118" fmla="*/ 128 w 402"/>
              <a:gd name="T119" fmla="*/ 59 h 69"/>
              <a:gd name="T120" fmla="*/ 88 w 402"/>
              <a:gd name="T12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2" h="69">
                <a:moveTo>
                  <a:pt x="19" y="67"/>
                </a:moveTo>
                <a:cubicBezTo>
                  <a:pt x="12" y="67"/>
                  <a:pt x="4" y="67"/>
                  <a:pt x="1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46" y="66"/>
                  <a:pt x="89" y="67"/>
                  <a:pt x="121" y="64"/>
                </a:cubicBezTo>
                <a:cubicBezTo>
                  <a:pt x="114" y="65"/>
                  <a:pt x="107" y="65"/>
                  <a:pt x="101" y="6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6" y="61"/>
                  <a:pt x="95" y="64"/>
                  <a:pt x="89" y="62"/>
                </a:cubicBezTo>
                <a:cubicBezTo>
                  <a:pt x="86" y="62"/>
                  <a:pt x="82" y="62"/>
                  <a:pt x="79" y="62"/>
                </a:cubicBezTo>
                <a:cubicBezTo>
                  <a:pt x="104" y="60"/>
                  <a:pt x="130" y="60"/>
                  <a:pt x="157" y="59"/>
                </a:cubicBezTo>
                <a:cubicBezTo>
                  <a:pt x="164" y="60"/>
                  <a:pt x="175" y="59"/>
                  <a:pt x="182" y="59"/>
                </a:cubicBezTo>
                <a:cubicBezTo>
                  <a:pt x="187" y="59"/>
                  <a:pt x="192" y="60"/>
                  <a:pt x="198" y="60"/>
                </a:cubicBezTo>
                <a:cubicBezTo>
                  <a:pt x="205" y="61"/>
                  <a:pt x="215" y="59"/>
                  <a:pt x="219" y="61"/>
                </a:cubicBezTo>
                <a:cubicBezTo>
                  <a:pt x="171" y="63"/>
                  <a:pt x="171" y="63"/>
                  <a:pt x="171" y="63"/>
                </a:cubicBezTo>
                <a:cubicBezTo>
                  <a:pt x="179" y="63"/>
                  <a:pt x="192" y="62"/>
                  <a:pt x="202" y="62"/>
                </a:cubicBezTo>
                <a:cubicBezTo>
                  <a:pt x="220" y="63"/>
                  <a:pt x="236" y="61"/>
                  <a:pt x="255" y="61"/>
                </a:cubicBezTo>
                <a:cubicBezTo>
                  <a:pt x="276" y="63"/>
                  <a:pt x="300" y="62"/>
                  <a:pt x="320" y="65"/>
                </a:cubicBezTo>
                <a:cubicBezTo>
                  <a:pt x="325" y="63"/>
                  <a:pt x="331" y="65"/>
                  <a:pt x="336" y="65"/>
                </a:cubicBezTo>
                <a:cubicBezTo>
                  <a:pt x="342" y="64"/>
                  <a:pt x="349" y="64"/>
                  <a:pt x="353" y="62"/>
                </a:cubicBezTo>
                <a:cubicBezTo>
                  <a:pt x="358" y="62"/>
                  <a:pt x="355" y="61"/>
                  <a:pt x="356" y="61"/>
                </a:cubicBezTo>
                <a:cubicBezTo>
                  <a:pt x="362" y="61"/>
                  <a:pt x="366" y="59"/>
                  <a:pt x="371" y="59"/>
                </a:cubicBezTo>
                <a:cubicBezTo>
                  <a:pt x="371" y="59"/>
                  <a:pt x="370" y="59"/>
                  <a:pt x="370" y="59"/>
                </a:cubicBezTo>
                <a:cubicBezTo>
                  <a:pt x="367" y="60"/>
                  <a:pt x="366" y="61"/>
                  <a:pt x="368" y="62"/>
                </a:cubicBezTo>
                <a:cubicBezTo>
                  <a:pt x="373" y="61"/>
                  <a:pt x="380" y="60"/>
                  <a:pt x="385" y="61"/>
                </a:cubicBezTo>
                <a:cubicBezTo>
                  <a:pt x="385" y="61"/>
                  <a:pt x="385" y="61"/>
                  <a:pt x="385" y="61"/>
                </a:cubicBezTo>
                <a:cubicBezTo>
                  <a:pt x="383" y="62"/>
                  <a:pt x="383" y="63"/>
                  <a:pt x="379" y="62"/>
                </a:cubicBezTo>
                <a:cubicBezTo>
                  <a:pt x="379" y="63"/>
                  <a:pt x="379" y="63"/>
                  <a:pt x="379" y="63"/>
                </a:cubicBezTo>
                <a:cubicBezTo>
                  <a:pt x="381" y="63"/>
                  <a:pt x="382" y="62"/>
                  <a:pt x="383" y="62"/>
                </a:cubicBezTo>
                <a:cubicBezTo>
                  <a:pt x="385" y="62"/>
                  <a:pt x="387" y="62"/>
                  <a:pt x="388" y="62"/>
                </a:cubicBezTo>
                <a:cubicBezTo>
                  <a:pt x="387" y="64"/>
                  <a:pt x="387" y="64"/>
                  <a:pt x="387" y="64"/>
                </a:cubicBezTo>
                <a:cubicBezTo>
                  <a:pt x="392" y="64"/>
                  <a:pt x="399" y="63"/>
                  <a:pt x="402" y="62"/>
                </a:cubicBezTo>
                <a:cubicBezTo>
                  <a:pt x="399" y="62"/>
                  <a:pt x="396" y="62"/>
                  <a:pt x="393" y="62"/>
                </a:cubicBezTo>
                <a:cubicBezTo>
                  <a:pt x="395" y="61"/>
                  <a:pt x="399" y="61"/>
                  <a:pt x="399" y="60"/>
                </a:cubicBezTo>
                <a:cubicBezTo>
                  <a:pt x="397" y="60"/>
                  <a:pt x="395" y="60"/>
                  <a:pt x="394" y="60"/>
                </a:cubicBezTo>
                <a:cubicBezTo>
                  <a:pt x="395" y="59"/>
                  <a:pt x="396" y="59"/>
                  <a:pt x="398" y="59"/>
                </a:cubicBezTo>
                <a:cubicBezTo>
                  <a:pt x="398" y="58"/>
                  <a:pt x="398" y="58"/>
                  <a:pt x="398" y="58"/>
                </a:cubicBezTo>
                <a:cubicBezTo>
                  <a:pt x="396" y="58"/>
                  <a:pt x="396" y="58"/>
                  <a:pt x="396" y="58"/>
                </a:cubicBezTo>
                <a:cubicBezTo>
                  <a:pt x="393" y="58"/>
                  <a:pt x="397" y="58"/>
                  <a:pt x="395" y="57"/>
                </a:cubicBezTo>
                <a:cubicBezTo>
                  <a:pt x="390" y="57"/>
                  <a:pt x="390" y="57"/>
                  <a:pt x="390" y="57"/>
                </a:cubicBezTo>
                <a:cubicBezTo>
                  <a:pt x="391" y="56"/>
                  <a:pt x="392" y="56"/>
                  <a:pt x="394" y="56"/>
                </a:cubicBezTo>
                <a:cubicBezTo>
                  <a:pt x="395" y="55"/>
                  <a:pt x="392" y="55"/>
                  <a:pt x="392" y="54"/>
                </a:cubicBezTo>
                <a:cubicBezTo>
                  <a:pt x="392" y="53"/>
                  <a:pt x="397" y="53"/>
                  <a:pt x="398" y="53"/>
                </a:cubicBezTo>
                <a:cubicBezTo>
                  <a:pt x="394" y="51"/>
                  <a:pt x="400" y="50"/>
                  <a:pt x="402" y="49"/>
                </a:cubicBezTo>
                <a:cubicBezTo>
                  <a:pt x="401" y="49"/>
                  <a:pt x="401" y="49"/>
                  <a:pt x="401" y="49"/>
                </a:cubicBezTo>
                <a:cubicBezTo>
                  <a:pt x="397" y="51"/>
                  <a:pt x="382" y="50"/>
                  <a:pt x="388" y="53"/>
                </a:cubicBezTo>
                <a:cubicBezTo>
                  <a:pt x="384" y="54"/>
                  <a:pt x="380" y="55"/>
                  <a:pt x="378" y="53"/>
                </a:cubicBezTo>
                <a:cubicBezTo>
                  <a:pt x="379" y="53"/>
                  <a:pt x="379" y="53"/>
                  <a:pt x="380" y="52"/>
                </a:cubicBezTo>
                <a:cubicBezTo>
                  <a:pt x="375" y="52"/>
                  <a:pt x="375" y="52"/>
                  <a:pt x="375" y="52"/>
                </a:cubicBezTo>
                <a:cubicBezTo>
                  <a:pt x="374" y="51"/>
                  <a:pt x="372" y="50"/>
                  <a:pt x="374" y="49"/>
                </a:cubicBezTo>
                <a:cubicBezTo>
                  <a:pt x="376" y="50"/>
                  <a:pt x="376" y="50"/>
                  <a:pt x="376" y="50"/>
                </a:cubicBezTo>
                <a:cubicBezTo>
                  <a:pt x="376" y="49"/>
                  <a:pt x="377" y="48"/>
                  <a:pt x="374" y="48"/>
                </a:cubicBezTo>
                <a:cubicBezTo>
                  <a:pt x="376" y="47"/>
                  <a:pt x="378" y="46"/>
                  <a:pt x="378" y="46"/>
                </a:cubicBezTo>
                <a:cubicBezTo>
                  <a:pt x="378" y="45"/>
                  <a:pt x="377" y="45"/>
                  <a:pt x="377" y="45"/>
                </a:cubicBezTo>
                <a:cubicBezTo>
                  <a:pt x="376" y="44"/>
                  <a:pt x="376" y="44"/>
                  <a:pt x="376" y="44"/>
                </a:cubicBezTo>
                <a:cubicBezTo>
                  <a:pt x="372" y="44"/>
                  <a:pt x="369" y="45"/>
                  <a:pt x="365" y="45"/>
                </a:cubicBezTo>
                <a:cubicBezTo>
                  <a:pt x="362" y="45"/>
                  <a:pt x="356" y="47"/>
                  <a:pt x="356" y="45"/>
                </a:cubicBezTo>
                <a:cubicBezTo>
                  <a:pt x="359" y="44"/>
                  <a:pt x="364" y="44"/>
                  <a:pt x="367" y="44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71" y="42"/>
                  <a:pt x="375" y="43"/>
                  <a:pt x="380" y="43"/>
                </a:cubicBezTo>
                <a:cubicBezTo>
                  <a:pt x="380" y="42"/>
                  <a:pt x="380" y="42"/>
                  <a:pt x="380" y="42"/>
                </a:cubicBezTo>
                <a:cubicBezTo>
                  <a:pt x="377" y="42"/>
                  <a:pt x="373" y="42"/>
                  <a:pt x="371" y="41"/>
                </a:cubicBezTo>
                <a:cubicBezTo>
                  <a:pt x="372" y="40"/>
                  <a:pt x="372" y="40"/>
                  <a:pt x="372" y="40"/>
                </a:cubicBezTo>
                <a:cubicBezTo>
                  <a:pt x="373" y="41"/>
                  <a:pt x="375" y="41"/>
                  <a:pt x="377" y="41"/>
                </a:cubicBezTo>
                <a:cubicBezTo>
                  <a:pt x="379" y="40"/>
                  <a:pt x="382" y="40"/>
                  <a:pt x="381" y="39"/>
                </a:cubicBezTo>
                <a:cubicBezTo>
                  <a:pt x="376" y="39"/>
                  <a:pt x="374" y="37"/>
                  <a:pt x="369" y="37"/>
                </a:cubicBezTo>
                <a:cubicBezTo>
                  <a:pt x="370" y="37"/>
                  <a:pt x="370" y="37"/>
                  <a:pt x="371" y="37"/>
                </a:cubicBezTo>
                <a:cubicBezTo>
                  <a:pt x="372" y="36"/>
                  <a:pt x="370" y="35"/>
                  <a:pt x="374" y="34"/>
                </a:cubicBezTo>
                <a:cubicBezTo>
                  <a:pt x="373" y="34"/>
                  <a:pt x="371" y="34"/>
                  <a:pt x="369" y="34"/>
                </a:cubicBezTo>
                <a:cubicBezTo>
                  <a:pt x="366" y="33"/>
                  <a:pt x="362" y="33"/>
                  <a:pt x="358" y="32"/>
                </a:cubicBezTo>
                <a:cubicBezTo>
                  <a:pt x="359" y="31"/>
                  <a:pt x="363" y="32"/>
                  <a:pt x="365" y="31"/>
                </a:cubicBezTo>
                <a:cubicBezTo>
                  <a:pt x="365" y="31"/>
                  <a:pt x="364" y="30"/>
                  <a:pt x="362" y="30"/>
                </a:cubicBezTo>
                <a:cubicBezTo>
                  <a:pt x="358" y="31"/>
                  <a:pt x="358" y="31"/>
                  <a:pt x="358" y="31"/>
                </a:cubicBezTo>
                <a:cubicBezTo>
                  <a:pt x="357" y="29"/>
                  <a:pt x="351" y="31"/>
                  <a:pt x="349" y="30"/>
                </a:cubicBezTo>
                <a:cubicBezTo>
                  <a:pt x="350" y="30"/>
                  <a:pt x="350" y="30"/>
                  <a:pt x="351" y="30"/>
                </a:cubicBezTo>
                <a:cubicBezTo>
                  <a:pt x="355" y="30"/>
                  <a:pt x="358" y="29"/>
                  <a:pt x="362" y="28"/>
                </a:cubicBezTo>
                <a:cubicBezTo>
                  <a:pt x="362" y="26"/>
                  <a:pt x="355" y="27"/>
                  <a:pt x="351" y="26"/>
                </a:cubicBezTo>
                <a:cubicBezTo>
                  <a:pt x="356" y="26"/>
                  <a:pt x="361" y="24"/>
                  <a:pt x="365" y="25"/>
                </a:cubicBezTo>
                <a:cubicBezTo>
                  <a:pt x="362" y="24"/>
                  <a:pt x="355" y="24"/>
                  <a:pt x="350" y="24"/>
                </a:cubicBezTo>
                <a:cubicBezTo>
                  <a:pt x="352" y="22"/>
                  <a:pt x="347" y="22"/>
                  <a:pt x="352" y="21"/>
                </a:cubicBezTo>
                <a:cubicBezTo>
                  <a:pt x="356" y="21"/>
                  <a:pt x="362" y="21"/>
                  <a:pt x="364" y="22"/>
                </a:cubicBezTo>
                <a:cubicBezTo>
                  <a:pt x="370" y="23"/>
                  <a:pt x="376" y="24"/>
                  <a:pt x="381" y="25"/>
                </a:cubicBezTo>
                <a:cubicBezTo>
                  <a:pt x="375" y="25"/>
                  <a:pt x="375" y="25"/>
                  <a:pt x="375" y="25"/>
                </a:cubicBezTo>
                <a:cubicBezTo>
                  <a:pt x="380" y="26"/>
                  <a:pt x="388" y="26"/>
                  <a:pt x="394" y="25"/>
                </a:cubicBezTo>
                <a:cubicBezTo>
                  <a:pt x="395" y="24"/>
                  <a:pt x="395" y="24"/>
                  <a:pt x="395" y="24"/>
                </a:cubicBezTo>
                <a:cubicBezTo>
                  <a:pt x="390" y="21"/>
                  <a:pt x="378" y="22"/>
                  <a:pt x="370" y="21"/>
                </a:cubicBezTo>
                <a:cubicBezTo>
                  <a:pt x="372" y="20"/>
                  <a:pt x="375" y="21"/>
                  <a:pt x="378" y="20"/>
                </a:cubicBezTo>
                <a:cubicBezTo>
                  <a:pt x="380" y="20"/>
                  <a:pt x="378" y="20"/>
                  <a:pt x="377" y="19"/>
                </a:cubicBezTo>
                <a:cubicBezTo>
                  <a:pt x="354" y="19"/>
                  <a:pt x="354" y="19"/>
                  <a:pt x="354" y="19"/>
                </a:cubicBezTo>
                <a:cubicBezTo>
                  <a:pt x="351" y="18"/>
                  <a:pt x="351" y="18"/>
                  <a:pt x="351" y="18"/>
                </a:cubicBezTo>
                <a:cubicBezTo>
                  <a:pt x="353" y="18"/>
                  <a:pt x="357" y="18"/>
                  <a:pt x="360" y="18"/>
                </a:cubicBezTo>
                <a:cubicBezTo>
                  <a:pt x="374" y="16"/>
                  <a:pt x="383" y="20"/>
                  <a:pt x="396" y="18"/>
                </a:cubicBezTo>
                <a:cubicBezTo>
                  <a:pt x="396" y="18"/>
                  <a:pt x="396" y="18"/>
                  <a:pt x="396" y="18"/>
                </a:cubicBezTo>
                <a:cubicBezTo>
                  <a:pt x="390" y="16"/>
                  <a:pt x="390" y="16"/>
                  <a:pt x="390" y="16"/>
                </a:cubicBezTo>
                <a:cubicBezTo>
                  <a:pt x="391" y="14"/>
                  <a:pt x="385" y="15"/>
                  <a:pt x="385" y="14"/>
                </a:cubicBezTo>
                <a:cubicBezTo>
                  <a:pt x="389" y="12"/>
                  <a:pt x="396" y="10"/>
                  <a:pt x="392" y="7"/>
                </a:cubicBezTo>
                <a:cubicBezTo>
                  <a:pt x="383" y="6"/>
                  <a:pt x="373" y="4"/>
                  <a:pt x="363" y="3"/>
                </a:cubicBezTo>
                <a:cubicBezTo>
                  <a:pt x="342" y="2"/>
                  <a:pt x="321" y="1"/>
                  <a:pt x="299" y="1"/>
                </a:cubicBezTo>
                <a:cubicBezTo>
                  <a:pt x="297" y="1"/>
                  <a:pt x="293" y="0"/>
                  <a:pt x="292" y="1"/>
                </a:cubicBezTo>
                <a:cubicBezTo>
                  <a:pt x="278" y="2"/>
                  <a:pt x="269" y="0"/>
                  <a:pt x="256" y="1"/>
                </a:cubicBezTo>
                <a:cubicBezTo>
                  <a:pt x="249" y="1"/>
                  <a:pt x="243" y="2"/>
                  <a:pt x="238" y="0"/>
                </a:cubicBezTo>
                <a:cubicBezTo>
                  <a:pt x="208" y="1"/>
                  <a:pt x="208" y="1"/>
                  <a:pt x="208" y="1"/>
                </a:cubicBezTo>
                <a:cubicBezTo>
                  <a:pt x="185" y="4"/>
                  <a:pt x="154" y="4"/>
                  <a:pt x="130" y="4"/>
                </a:cubicBezTo>
                <a:cubicBezTo>
                  <a:pt x="140" y="2"/>
                  <a:pt x="149" y="4"/>
                  <a:pt x="158" y="3"/>
                </a:cubicBezTo>
                <a:cubicBezTo>
                  <a:pt x="147" y="1"/>
                  <a:pt x="137" y="4"/>
                  <a:pt x="126" y="3"/>
                </a:cubicBezTo>
                <a:cubicBezTo>
                  <a:pt x="124" y="4"/>
                  <a:pt x="124" y="4"/>
                  <a:pt x="124" y="4"/>
                </a:cubicBezTo>
                <a:cubicBezTo>
                  <a:pt x="126" y="4"/>
                  <a:pt x="126" y="4"/>
                  <a:pt x="126" y="4"/>
                </a:cubicBezTo>
                <a:cubicBezTo>
                  <a:pt x="94" y="6"/>
                  <a:pt x="64" y="6"/>
                  <a:pt x="34" y="9"/>
                </a:cubicBezTo>
                <a:cubicBezTo>
                  <a:pt x="23" y="11"/>
                  <a:pt x="9" y="12"/>
                  <a:pt x="2" y="15"/>
                </a:cubicBezTo>
                <a:cubicBezTo>
                  <a:pt x="2" y="17"/>
                  <a:pt x="6" y="18"/>
                  <a:pt x="1" y="19"/>
                </a:cubicBezTo>
                <a:cubicBezTo>
                  <a:pt x="0" y="21"/>
                  <a:pt x="0" y="22"/>
                  <a:pt x="5" y="22"/>
                </a:cubicBezTo>
                <a:cubicBezTo>
                  <a:pt x="4" y="22"/>
                  <a:pt x="5" y="23"/>
                  <a:pt x="4" y="24"/>
                </a:cubicBezTo>
                <a:cubicBezTo>
                  <a:pt x="1" y="25"/>
                  <a:pt x="6" y="26"/>
                  <a:pt x="10" y="26"/>
                </a:cubicBezTo>
                <a:cubicBezTo>
                  <a:pt x="11" y="27"/>
                  <a:pt x="8" y="28"/>
                  <a:pt x="7" y="28"/>
                </a:cubicBezTo>
                <a:cubicBezTo>
                  <a:pt x="12" y="30"/>
                  <a:pt x="20" y="28"/>
                  <a:pt x="27" y="28"/>
                </a:cubicBezTo>
                <a:cubicBezTo>
                  <a:pt x="59" y="25"/>
                  <a:pt x="87" y="23"/>
                  <a:pt x="121" y="23"/>
                </a:cubicBezTo>
                <a:cubicBezTo>
                  <a:pt x="125" y="22"/>
                  <a:pt x="128" y="22"/>
                  <a:pt x="130" y="23"/>
                </a:cubicBezTo>
                <a:cubicBezTo>
                  <a:pt x="111" y="24"/>
                  <a:pt x="89" y="24"/>
                  <a:pt x="72" y="26"/>
                </a:cubicBezTo>
                <a:cubicBezTo>
                  <a:pt x="69" y="26"/>
                  <a:pt x="62" y="26"/>
                  <a:pt x="64" y="28"/>
                </a:cubicBezTo>
                <a:cubicBezTo>
                  <a:pt x="25" y="30"/>
                  <a:pt x="25" y="30"/>
                  <a:pt x="25" y="30"/>
                </a:cubicBezTo>
                <a:cubicBezTo>
                  <a:pt x="21" y="31"/>
                  <a:pt x="14" y="31"/>
                  <a:pt x="12" y="33"/>
                </a:cubicBezTo>
                <a:cubicBezTo>
                  <a:pt x="15" y="32"/>
                  <a:pt x="19" y="31"/>
                  <a:pt x="23" y="32"/>
                </a:cubicBezTo>
                <a:cubicBezTo>
                  <a:pt x="22" y="33"/>
                  <a:pt x="15" y="32"/>
                  <a:pt x="17" y="34"/>
                </a:cubicBezTo>
                <a:cubicBezTo>
                  <a:pt x="38" y="32"/>
                  <a:pt x="60" y="31"/>
                  <a:pt x="81" y="29"/>
                </a:cubicBezTo>
                <a:cubicBezTo>
                  <a:pt x="82" y="30"/>
                  <a:pt x="82" y="30"/>
                  <a:pt x="82" y="30"/>
                </a:cubicBezTo>
                <a:cubicBezTo>
                  <a:pt x="84" y="31"/>
                  <a:pt x="84" y="30"/>
                  <a:pt x="85" y="30"/>
                </a:cubicBezTo>
                <a:cubicBezTo>
                  <a:pt x="85" y="30"/>
                  <a:pt x="86" y="29"/>
                  <a:pt x="85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92" y="27"/>
                  <a:pt x="123" y="26"/>
                  <a:pt x="150" y="26"/>
                </a:cubicBezTo>
                <a:cubicBezTo>
                  <a:pt x="133" y="28"/>
                  <a:pt x="110" y="27"/>
                  <a:pt x="94" y="29"/>
                </a:cubicBezTo>
                <a:cubicBezTo>
                  <a:pt x="96" y="29"/>
                  <a:pt x="96" y="29"/>
                  <a:pt x="97" y="29"/>
                </a:cubicBezTo>
                <a:cubicBezTo>
                  <a:pt x="95" y="30"/>
                  <a:pt x="92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2" y="30"/>
                  <a:pt x="94" y="30"/>
                  <a:pt x="95" y="31"/>
                </a:cubicBezTo>
                <a:cubicBezTo>
                  <a:pt x="93" y="31"/>
                  <a:pt x="91" y="31"/>
                  <a:pt x="88" y="31"/>
                </a:cubicBezTo>
                <a:cubicBezTo>
                  <a:pt x="87" y="32"/>
                  <a:pt x="87" y="32"/>
                  <a:pt x="85" y="32"/>
                </a:cubicBezTo>
                <a:cubicBezTo>
                  <a:pt x="85" y="33"/>
                  <a:pt x="85" y="33"/>
                  <a:pt x="85" y="33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56" y="33"/>
                  <a:pt x="149" y="32"/>
                  <a:pt x="142" y="33"/>
                </a:cubicBezTo>
                <a:cubicBezTo>
                  <a:pt x="119" y="33"/>
                  <a:pt x="92" y="35"/>
                  <a:pt x="69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50" y="36"/>
                  <a:pt x="34" y="37"/>
                  <a:pt x="20" y="39"/>
                </a:cubicBezTo>
                <a:cubicBezTo>
                  <a:pt x="16" y="39"/>
                  <a:pt x="12" y="39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9" y="40"/>
                  <a:pt x="30" y="37"/>
                  <a:pt x="39" y="39"/>
                </a:cubicBezTo>
                <a:cubicBezTo>
                  <a:pt x="39" y="38"/>
                  <a:pt x="39" y="38"/>
                  <a:pt x="38" y="38"/>
                </a:cubicBezTo>
                <a:cubicBezTo>
                  <a:pt x="47" y="37"/>
                  <a:pt x="58" y="37"/>
                  <a:pt x="68" y="36"/>
                </a:cubicBezTo>
                <a:cubicBezTo>
                  <a:pt x="72" y="36"/>
                  <a:pt x="76" y="38"/>
                  <a:pt x="80" y="36"/>
                </a:cubicBezTo>
                <a:cubicBezTo>
                  <a:pt x="104" y="36"/>
                  <a:pt x="127" y="34"/>
                  <a:pt x="152" y="34"/>
                </a:cubicBezTo>
                <a:cubicBezTo>
                  <a:pt x="154" y="34"/>
                  <a:pt x="158" y="34"/>
                  <a:pt x="158" y="35"/>
                </a:cubicBezTo>
                <a:cubicBezTo>
                  <a:pt x="132" y="37"/>
                  <a:pt x="103" y="37"/>
                  <a:pt x="77" y="38"/>
                </a:cubicBezTo>
                <a:cubicBezTo>
                  <a:pt x="71" y="38"/>
                  <a:pt x="68" y="40"/>
                  <a:pt x="63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6" y="40"/>
                  <a:pt x="53" y="41"/>
                  <a:pt x="49" y="4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4" y="40"/>
                  <a:pt x="40" y="41"/>
                </a:cubicBezTo>
                <a:cubicBezTo>
                  <a:pt x="30" y="40"/>
                  <a:pt x="22" y="43"/>
                  <a:pt x="12" y="43"/>
                </a:cubicBezTo>
                <a:cubicBezTo>
                  <a:pt x="15" y="44"/>
                  <a:pt x="15" y="44"/>
                  <a:pt x="15" y="44"/>
                </a:cubicBezTo>
                <a:cubicBezTo>
                  <a:pt x="14" y="44"/>
                  <a:pt x="11" y="44"/>
                  <a:pt x="10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59" y="41"/>
                  <a:pt x="103" y="41"/>
                  <a:pt x="147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2" y="42"/>
                  <a:pt x="132" y="40"/>
                  <a:pt x="124" y="41"/>
                </a:cubicBezTo>
                <a:cubicBezTo>
                  <a:pt x="126" y="41"/>
                  <a:pt x="128" y="41"/>
                  <a:pt x="129" y="41"/>
                </a:cubicBezTo>
                <a:cubicBezTo>
                  <a:pt x="123" y="42"/>
                  <a:pt x="117" y="42"/>
                  <a:pt x="112" y="43"/>
                </a:cubicBezTo>
                <a:cubicBezTo>
                  <a:pt x="109" y="44"/>
                  <a:pt x="116" y="44"/>
                  <a:pt x="119" y="44"/>
                </a:cubicBezTo>
                <a:cubicBezTo>
                  <a:pt x="86" y="46"/>
                  <a:pt x="51" y="47"/>
                  <a:pt x="19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6" y="50"/>
                  <a:pt x="21" y="50"/>
                  <a:pt x="20" y="51"/>
                </a:cubicBezTo>
                <a:cubicBezTo>
                  <a:pt x="20" y="51"/>
                  <a:pt x="21" y="51"/>
                  <a:pt x="21" y="51"/>
                </a:cubicBezTo>
                <a:cubicBezTo>
                  <a:pt x="21" y="51"/>
                  <a:pt x="21" y="52"/>
                  <a:pt x="20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8" y="49"/>
                  <a:pt x="50" y="50"/>
                  <a:pt x="61" y="49"/>
                </a:cubicBezTo>
                <a:cubicBezTo>
                  <a:pt x="44" y="51"/>
                  <a:pt x="44" y="51"/>
                  <a:pt x="44" y="51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49"/>
                  <a:pt x="81" y="49"/>
                  <a:pt x="81" y="49"/>
                </a:cubicBezTo>
                <a:cubicBezTo>
                  <a:pt x="77" y="49"/>
                  <a:pt x="71" y="50"/>
                  <a:pt x="67" y="49"/>
                </a:cubicBezTo>
                <a:cubicBezTo>
                  <a:pt x="97" y="48"/>
                  <a:pt x="133" y="46"/>
                  <a:pt x="163" y="46"/>
                </a:cubicBezTo>
                <a:cubicBezTo>
                  <a:pt x="161" y="47"/>
                  <a:pt x="156" y="47"/>
                  <a:pt x="152" y="48"/>
                </a:cubicBezTo>
                <a:cubicBezTo>
                  <a:pt x="157" y="49"/>
                  <a:pt x="165" y="47"/>
                  <a:pt x="171" y="48"/>
                </a:cubicBezTo>
                <a:cubicBezTo>
                  <a:pt x="166" y="49"/>
                  <a:pt x="161" y="49"/>
                  <a:pt x="157" y="50"/>
                </a:cubicBezTo>
                <a:cubicBezTo>
                  <a:pt x="75" y="53"/>
                  <a:pt x="75" y="53"/>
                  <a:pt x="75" y="53"/>
                </a:cubicBezTo>
                <a:cubicBezTo>
                  <a:pt x="72" y="51"/>
                  <a:pt x="65" y="53"/>
                  <a:pt x="60" y="53"/>
                </a:cubicBezTo>
                <a:cubicBezTo>
                  <a:pt x="59" y="53"/>
                  <a:pt x="59" y="54"/>
                  <a:pt x="57" y="54"/>
                </a:cubicBezTo>
                <a:cubicBezTo>
                  <a:pt x="55" y="54"/>
                  <a:pt x="52" y="54"/>
                  <a:pt x="51" y="53"/>
                </a:cubicBezTo>
                <a:cubicBezTo>
                  <a:pt x="45" y="54"/>
                  <a:pt x="38" y="53"/>
                  <a:pt x="31" y="53"/>
                </a:cubicBezTo>
                <a:cubicBezTo>
                  <a:pt x="23" y="55"/>
                  <a:pt x="11" y="54"/>
                  <a:pt x="2" y="56"/>
                </a:cubicBezTo>
                <a:cubicBezTo>
                  <a:pt x="2" y="57"/>
                  <a:pt x="8" y="57"/>
                  <a:pt x="12" y="57"/>
                </a:cubicBezTo>
                <a:cubicBezTo>
                  <a:pt x="10" y="58"/>
                  <a:pt x="6" y="58"/>
                  <a:pt x="4" y="59"/>
                </a:cubicBezTo>
                <a:cubicBezTo>
                  <a:pt x="7" y="60"/>
                  <a:pt x="7" y="60"/>
                  <a:pt x="7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8" y="60"/>
                  <a:pt x="11" y="60"/>
                  <a:pt x="13" y="60"/>
                </a:cubicBezTo>
                <a:cubicBezTo>
                  <a:pt x="44" y="59"/>
                  <a:pt x="81" y="58"/>
                  <a:pt x="114" y="57"/>
                </a:cubicBezTo>
                <a:cubicBezTo>
                  <a:pt x="78" y="59"/>
                  <a:pt x="40" y="60"/>
                  <a:pt x="5" y="63"/>
                </a:cubicBezTo>
                <a:cubicBezTo>
                  <a:pt x="29" y="62"/>
                  <a:pt x="29" y="62"/>
                  <a:pt x="29" y="62"/>
                </a:cubicBezTo>
                <a:cubicBezTo>
                  <a:pt x="20" y="64"/>
                  <a:pt x="11" y="64"/>
                  <a:pt x="2" y="64"/>
                </a:cubicBezTo>
                <a:cubicBezTo>
                  <a:pt x="2" y="67"/>
                  <a:pt x="2" y="67"/>
                  <a:pt x="2" y="67"/>
                </a:cubicBezTo>
                <a:cubicBezTo>
                  <a:pt x="5" y="66"/>
                  <a:pt x="9" y="66"/>
                  <a:pt x="11" y="66"/>
                </a:cubicBezTo>
                <a:cubicBezTo>
                  <a:pt x="23" y="67"/>
                  <a:pt x="38" y="65"/>
                  <a:pt x="50" y="66"/>
                </a:cubicBezTo>
                <a:cubicBezTo>
                  <a:pt x="40" y="67"/>
                  <a:pt x="28" y="67"/>
                  <a:pt x="19" y="67"/>
                </a:cubicBezTo>
                <a:close/>
                <a:moveTo>
                  <a:pt x="382" y="57"/>
                </a:moveTo>
                <a:cubicBezTo>
                  <a:pt x="382" y="56"/>
                  <a:pt x="384" y="56"/>
                  <a:pt x="386" y="56"/>
                </a:cubicBezTo>
                <a:cubicBezTo>
                  <a:pt x="385" y="56"/>
                  <a:pt x="383" y="56"/>
                  <a:pt x="382" y="57"/>
                </a:cubicBezTo>
                <a:cubicBezTo>
                  <a:pt x="380" y="58"/>
                  <a:pt x="380" y="59"/>
                  <a:pt x="375" y="59"/>
                </a:cubicBezTo>
                <a:cubicBezTo>
                  <a:pt x="376" y="58"/>
                  <a:pt x="379" y="57"/>
                  <a:pt x="382" y="57"/>
                </a:cubicBezTo>
                <a:close/>
                <a:moveTo>
                  <a:pt x="341" y="30"/>
                </a:moveTo>
                <a:cubicBezTo>
                  <a:pt x="341" y="30"/>
                  <a:pt x="342" y="30"/>
                  <a:pt x="343" y="30"/>
                </a:cubicBezTo>
                <a:cubicBezTo>
                  <a:pt x="344" y="30"/>
                  <a:pt x="345" y="30"/>
                  <a:pt x="346" y="29"/>
                </a:cubicBezTo>
                <a:cubicBezTo>
                  <a:pt x="346" y="30"/>
                  <a:pt x="346" y="30"/>
                  <a:pt x="346" y="30"/>
                </a:cubicBezTo>
                <a:cubicBezTo>
                  <a:pt x="345" y="30"/>
                  <a:pt x="344" y="30"/>
                  <a:pt x="343" y="30"/>
                </a:cubicBezTo>
                <a:cubicBezTo>
                  <a:pt x="342" y="30"/>
                  <a:pt x="341" y="30"/>
                  <a:pt x="341" y="30"/>
                </a:cubicBezTo>
                <a:cubicBezTo>
                  <a:pt x="338" y="29"/>
                  <a:pt x="336" y="28"/>
                  <a:pt x="333" y="29"/>
                </a:cubicBezTo>
                <a:cubicBezTo>
                  <a:pt x="337" y="27"/>
                  <a:pt x="338" y="29"/>
                  <a:pt x="341" y="30"/>
                </a:cubicBezTo>
                <a:close/>
                <a:moveTo>
                  <a:pt x="29" y="31"/>
                </a:moveTo>
                <a:cubicBezTo>
                  <a:pt x="26" y="32"/>
                  <a:pt x="26" y="32"/>
                  <a:pt x="26" y="32"/>
                </a:cubicBezTo>
                <a:cubicBezTo>
                  <a:pt x="42" y="30"/>
                  <a:pt x="42" y="30"/>
                  <a:pt x="42" y="30"/>
                </a:cubicBezTo>
                <a:lnTo>
                  <a:pt x="29" y="31"/>
                </a:lnTo>
                <a:close/>
                <a:moveTo>
                  <a:pt x="151" y="30"/>
                </a:moveTo>
                <a:cubicBezTo>
                  <a:pt x="143" y="30"/>
                  <a:pt x="131" y="31"/>
                  <a:pt x="124" y="29"/>
                </a:cubicBezTo>
                <a:cubicBezTo>
                  <a:pt x="126" y="29"/>
                  <a:pt x="128" y="29"/>
                  <a:pt x="131" y="29"/>
                </a:cubicBezTo>
                <a:cubicBezTo>
                  <a:pt x="130" y="29"/>
                  <a:pt x="132" y="29"/>
                  <a:pt x="132" y="30"/>
                </a:cubicBezTo>
                <a:cubicBezTo>
                  <a:pt x="139" y="29"/>
                  <a:pt x="147" y="29"/>
                  <a:pt x="155" y="29"/>
                </a:cubicBezTo>
                <a:lnTo>
                  <a:pt x="151" y="30"/>
                </a:lnTo>
                <a:close/>
                <a:moveTo>
                  <a:pt x="93" y="39"/>
                </a:moveTo>
                <a:cubicBezTo>
                  <a:pt x="93" y="39"/>
                  <a:pt x="96" y="39"/>
                  <a:pt x="98" y="39"/>
                </a:cubicBezTo>
                <a:cubicBezTo>
                  <a:pt x="96" y="39"/>
                  <a:pt x="94" y="39"/>
                  <a:pt x="93" y="39"/>
                </a:cubicBezTo>
                <a:close/>
                <a:moveTo>
                  <a:pt x="22" y="57"/>
                </a:moveTo>
                <a:cubicBezTo>
                  <a:pt x="22" y="57"/>
                  <a:pt x="21" y="57"/>
                  <a:pt x="21" y="57"/>
                </a:cubicBezTo>
                <a:cubicBezTo>
                  <a:pt x="21" y="57"/>
                  <a:pt x="22" y="57"/>
                  <a:pt x="22" y="57"/>
                </a:cubicBezTo>
                <a:cubicBezTo>
                  <a:pt x="25" y="57"/>
                  <a:pt x="26" y="57"/>
                  <a:pt x="29" y="57"/>
                </a:cubicBezTo>
                <a:cubicBezTo>
                  <a:pt x="27" y="57"/>
                  <a:pt x="25" y="57"/>
                  <a:pt x="22" y="57"/>
                </a:cubicBezTo>
                <a:close/>
                <a:moveTo>
                  <a:pt x="61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76" y="55"/>
                  <a:pt x="76" y="55"/>
                  <a:pt x="76" y="55"/>
                </a:cubicBezTo>
                <a:lnTo>
                  <a:pt x="61" y="55"/>
                </a:lnTo>
                <a:close/>
                <a:moveTo>
                  <a:pt x="128" y="59"/>
                </a:moveTo>
                <a:cubicBezTo>
                  <a:pt x="128" y="59"/>
                  <a:pt x="128" y="59"/>
                  <a:pt x="128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28" y="59"/>
                </a:lnTo>
                <a:close/>
                <a:moveTo>
                  <a:pt x="88" y="60"/>
                </a:moveTo>
                <a:cubicBezTo>
                  <a:pt x="85" y="60"/>
                  <a:pt x="85" y="60"/>
                  <a:pt x="85" y="60"/>
                </a:cubicBezTo>
                <a:cubicBezTo>
                  <a:pt x="69" y="61"/>
                  <a:pt x="69" y="61"/>
                  <a:pt x="69" y="61"/>
                </a:cubicBezTo>
                <a:lnTo>
                  <a:pt x="88" y="60"/>
                </a:lnTo>
                <a:close/>
              </a:path>
            </a:pathLst>
          </a:custGeom>
          <a:solidFill>
            <a:srgbClr val="26A6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2485494" y="3474946"/>
            <a:ext cx="1454486" cy="614919"/>
          </a:xfrm>
          <a:custGeom>
            <a:avLst/>
            <a:gdLst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998496 w 1998496"/>
              <a:gd name="connsiteY2" fmla="*/ 151931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419762 w 1998496"/>
              <a:gd name="connsiteY2" fmla="*/ 140357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8" fmla="*/ 101547 w 199849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19762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51932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486" h="614919">
                <a:moveTo>
                  <a:pt x="101547" y="0"/>
                </a:moveTo>
                <a:lnTo>
                  <a:pt x="189667" y="151931"/>
                </a:lnTo>
                <a:lnTo>
                  <a:pt x="1454486" y="151932"/>
                </a:lnTo>
                <a:lnTo>
                  <a:pt x="1454486" y="614919"/>
                </a:lnTo>
                <a:lnTo>
                  <a:pt x="0" y="614919"/>
                </a:lnTo>
                <a:lnTo>
                  <a:pt x="0" y="175080"/>
                </a:lnTo>
                <a:lnTo>
                  <a:pt x="0" y="151931"/>
                </a:lnTo>
                <a:lnTo>
                  <a:pt x="13427" y="151931"/>
                </a:lnTo>
                <a:lnTo>
                  <a:pt x="101547" y="0"/>
                </a:lnTo>
                <a:close/>
              </a:path>
            </a:pathLst>
          </a:cu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84807" y="3690779"/>
            <a:ext cx="141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rgbClr val="26A665"/>
                </a:solidFill>
              </a:rPr>
              <a:t>PPTer</a:t>
            </a:r>
            <a:r>
              <a:rPr lang="zh-CN" altLang="en-US" dirty="0">
                <a:solidFill>
                  <a:srgbClr val="26A665"/>
                </a:solidFill>
              </a:rPr>
              <a:t>：夏至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24187" y="3440665"/>
            <a:ext cx="643022" cy="2359251"/>
            <a:chOff x="4597847" y="3818037"/>
            <a:chExt cx="369362" cy="1355191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4" t="3327" r="3650" b="4026"/>
            <a:stretch/>
          </p:blipFill>
          <p:spPr>
            <a:xfrm>
              <a:off x="4600486" y="3818037"/>
              <a:ext cx="364085" cy="36408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0486" y="4310951"/>
              <a:ext cx="364085" cy="36408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7847" y="4803866"/>
              <a:ext cx="369362" cy="369362"/>
            </a:xfrm>
            <a:prstGeom prst="rect">
              <a:avLst/>
            </a:prstGeom>
          </p:spPr>
        </p:pic>
      </p:grpSp>
      <p:sp>
        <p:nvSpPr>
          <p:cNvPr id="39" name="TextBox 9"/>
          <p:cNvSpPr txBox="1"/>
          <p:nvPr/>
        </p:nvSpPr>
        <p:spPr>
          <a:xfrm>
            <a:off x="4982720" y="3683907"/>
            <a:ext cx="2133186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6A665"/>
                </a:solidFill>
              </a:rPr>
              <a:t>微信公众号</a:t>
            </a:r>
            <a:endParaRPr lang="zh-CN" altLang="en-US" sz="2000" b="1" dirty="0">
              <a:solidFill>
                <a:srgbClr val="26A665"/>
              </a:solidFill>
            </a:endParaRPr>
          </a:p>
        </p:txBody>
      </p:sp>
      <p:sp>
        <p:nvSpPr>
          <p:cNvPr id="41" name="TextBox 9"/>
          <p:cNvSpPr txBox="1"/>
          <p:nvPr/>
        </p:nvSpPr>
        <p:spPr>
          <a:xfrm>
            <a:off x="4982722" y="4581412"/>
            <a:ext cx="2133184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6A665"/>
                </a:solidFill>
              </a:rPr>
              <a:t>个人微信号</a:t>
            </a:r>
            <a:endParaRPr lang="en-US" altLang="zh-CN" sz="2000" b="1" dirty="0" smtClean="0">
              <a:solidFill>
                <a:srgbClr val="26A665"/>
              </a:solidFill>
            </a:endParaRPr>
          </a:p>
        </p:txBody>
      </p:sp>
      <p:sp>
        <p:nvSpPr>
          <p:cNvPr id="42" name="TextBox 9"/>
          <p:cNvSpPr txBox="1"/>
          <p:nvPr/>
        </p:nvSpPr>
        <p:spPr>
          <a:xfrm>
            <a:off x="4982720" y="5435258"/>
            <a:ext cx="2133186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6A665"/>
                </a:solidFill>
              </a:rPr>
              <a:t>个人微博号</a:t>
            </a:r>
            <a:endParaRPr lang="zh-CN" altLang="en-US" sz="2000" b="1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9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1799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87231" y="783642"/>
            <a:ext cx="641753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27A665"/>
                </a:solidFill>
              </a:rPr>
              <a:t>我们做</a:t>
            </a:r>
            <a:r>
              <a:rPr lang="en-US" altLang="zh-CN" sz="2400" dirty="0" smtClean="0">
                <a:solidFill>
                  <a:srgbClr val="27A665"/>
                </a:solidFill>
              </a:rPr>
              <a:t>PPT</a:t>
            </a:r>
            <a:r>
              <a:rPr lang="zh-CN" altLang="en-US" sz="2400" dirty="0" smtClean="0">
                <a:solidFill>
                  <a:srgbClr val="27A665"/>
                </a:solidFill>
              </a:rPr>
              <a:t>需要很多素材，尤其是扁平化的</a:t>
            </a:r>
            <a:r>
              <a:rPr lang="en-US" altLang="zh-CN" sz="2400" dirty="0" smtClean="0">
                <a:solidFill>
                  <a:srgbClr val="27A665"/>
                </a:solidFill>
              </a:rPr>
              <a:t>PPT</a:t>
            </a:r>
            <a:endParaRPr lang="en-US" altLang="zh-CN" sz="2400" dirty="0">
              <a:solidFill>
                <a:srgbClr val="27A665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27A665"/>
                </a:solidFill>
              </a:rPr>
              <a:t>需要很多矢量素材，这些素材通常来自哪？</a:t>
            </a:r>
            <a:endParaRPr lang="en-US" altLang="zh-CN" sz="2400" dirty="0" smtClean="0">
              <a:solidFill>
                <a:srgbClr val="27A665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0489" y="238452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海洛创意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42002" y="222461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千图网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28318" y="236871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站酷网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1221" y="29807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懒人图库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50679" y="289378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昵图网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6652" y="293716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我图网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270567" y="2046199"/>
            <a:ext cx="7650866" cy="2030035"/>
          </a:xfrm>
          <a:prstGeom prst="ellipse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46984" y="3510025"/>
            <a:ext cx="2860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6A665"/>
                </a:solidFill>
              </a:rPr>
              <a:t>或者其他更多网站</a:t>
            </a:r>
            <a:r>
              <a:rPr lang="en-US" altLang="zh-CN" sz="2400" dirty="0" smtClean="0">
                <a:solidFill>
                  <a:srgbClr val="26A665"/>
                </a:solidFill>
              </a:rPr>
              <a:t>…</a:t>
            </a:r>
            <a:endParaRPr lang="zh-CN" altLang="en-US" sz="2400" dirty="0">
              <a:solidFill>
                <a:srgbClr val="26A665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92506" y="4267543"/>
            <a:ext cx="9606988" cy="97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rgbClr val="27A665"/>
                </a:solidFill>
              </a:rPr>
              <a:t>如果遇上没有找到的素材肿么办？</a:t>
            </a:r>
          </a:p>
        </p:txBody>
      </p:sp>
      <p:sp>
        <p:nvSpPr>
          <p:cNvPr id="23" name="矩形 22"/>
          <p:cNvSpPr/>
          <p:nvPr/>
        </p:nvSpPr>
        <p:spPr>
          <a:xfrm>
            <a:off x="4781709" y="5146518"/>
            <a:ext cx="2646878" cy="971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4800" b="1" dirty="0">
                <a:solidFill>
                  <a:srgbClr val="27A665"/>
                </a:solidFill>
              </a:rPr>
              <a:t>肿么办？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9525965" y="1682210"/>
            <a:ext cx="2031185" cy="933147"/>
          </a:xfrm>
          <a:prstGeom prst="wedgeRoundRectCallout">
            <a:avLst>
              <a:gd name="adj1" fmla="val -57257"/>
              <a:gd name="adj2" fmla="val 60019"/>
              <a:gd name="adj3" fmla="val 16667"/>
            </a:avLst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576612" y="1714818"/>
            <a:ext cx="198053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rgbClr val="26A665"/>
                </a:solidFill>
              </a:rPr>
              <a:t>这些网站素材虽多，虽美，可是没有遇上我中意的</a:t>
            </a:r>
            <a:r>
              <a:rPr lang="en-US" altLang="zh-CN" sz="1400" dirty="0" smtClean="0">
                <a:solidFill>
                  <a:srgbClr val="26A665"/>
                </a:solidFill>
              </a:rPr>
              <a:t>… </a:t>
            </a:r>
            <a:r>
              <a:rPr lang="zh-CN" altLang="en-US" sz="1400" b="1" dirty="0" smtClean="0">
                <a:solidFill>
                  <a:srgbClr val="26A665"/>
                </a:solidFill>
              </a:rPr>
              <a:t>我不能将就</a:t>
            </a:r>
            <a:endParaRPr lang="zh-CN" altLang="en-US" sz="1400" b="1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1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4068" y="3044280"/>
            <a:ext cx="86485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26A665"/>
                </a:solidFill>
              </a:rPr>
              <a:t>我们的口号：</a:t>
            </a:r>
            <a:r>
              <a:rPr lang="zh-CN" altLang="en-US" sz="4400" b="1" dirty="0" smtClean="0">
                <a:solidFill>
                  <a:srgbClr val="26A665"/>
                </a:solidFill>
              </a:rPr>
              <a:t>没有素材，创造素材</a:t>
            </a:r>
            <a:endParaRPr lang="zh-CN" altLang="en-US" sz="4400" b="1" dirty="0">
              <a:solidFill>
                <a:srgbClr val="26A665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42032" y="3095297"/>
            <a:ext cx="667407" cy="667407"/>
            <a:chOff x="3518534" y="3499742"/>
            <a:chExt cx="3403289" cy="3403289"/>
          </a:xfrm>
        </p:grpSpPr>
        <p:sp>
          <p:nvSpPr>
            <p:cNvPr id="6" name="椭圆 5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2659495" y="744910"/>
            <a:ext cx="4264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26A665">
                    <a:alpha val="15000"/>
                  </a:srgbClr>
                </a:solidFill>
              </a:rPr>
              <a:t>我们的口号：</a:t>
            </a:r>
            <a:r>
              <a:rPr lang="zh-CN" altLang="en-US" sz="2000" b="1" dirty="0" smtClean="0">
                <a:solidFill>
                  <a:srgbClr val="26A665">
                    <a:alpha val="15000"/>
                  </a:srgbClr>
                </a:solidFill>
              </a:rPr>
              <a:t>没有素材，创造素材</a:t>
            </a:r>
            <a:endParaRPr lang="zh-CN" altLang="en-US" sz="2000" b="1" dirty="0">
              <a:solidFill>
                <a:srgbClr val="26A665">
                  <a:alpha val="15000"/>
                </a:srgb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47920" y="2372658"/>
            <a:ext cx="5659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26A665">
                    <a:alpha val="40000"/>
                  </a:srgbClr>
                </a:solidFill>
              </a:rPr>
              <a:t>我们的口号：</a:t>
            </a:r>
            <a:r>
              <a:rPr lang="zh-CN" altLang="en-US" sz="2800" b="1" dirty="0" smtClean="0">
                <a:solidFill>
                  <a:srgbClr val="26A665">
                    <a:alpha val="40000"/>
                  </a:srgbClr>
                </a:solidFill>
              </a:rPr>
              <a:t>没有素材，创造素材</a:t>
            </a:r>
            <a:endParaRPr lang="zh-CN" altLang="en-US" sz="2800" b="1" dirty="0">
              <a:solidFill>
                <a:srgbClr val="26A665">
                  <a:alpha val="40000"/>
                </a:srgb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20362" y="3993435"/>
            <a:ext cx="5659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26A665">
                    <a:alpha val="40000"/>
                  </a:srgbClr>
                </a:solidFill>
              </a:rPr>
              <a:t>我们的口号：</a:t>
            </a:r>
            <a:r>
              <a:rPr lang="zh-CN" altLang="en-US" sz="2800" b="1" dirty="0" smtClean="0">
                <a:solidFill>
                  <a:srgbClr val="26A665">
                    <a:alpha val="40000"/>
                  </a:srgbClr>
                </a:solidFill>
              </a:rPr>
              <a:t>没有素材，创造素材</a:t>
            </a:r>
            <a:endParaRPr lang="zh-CN" altLang="en-US" sz="2800" b="1" dirty="0">
              <a:solidFill>
                <a:srgbClr val="26A665">
                  <a:alpha val="40000"/>
                </a:srgb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13048" y="98540"/>
            <a:ext cx="4264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6A665">
                    <a:alpha val="10000"/>
                  </a:srgbClr>
                </a:solidFill>
              </a:rPr>
              <a:t>我们的口号：</a:t>
            </a:r>
            <a:r>
              <a:rPr lang="zh-CN" altLang="en-US" sz="1600" b="1" dirty="0" smtClean="0">
                <a:solidFill>
                  <a:srgbClr val="26A665">
                    <a:alpha val="10000"/>
                  </a:srgbClr>
                </a:solidFill>
              </a:rPr>
              <a:t>没有素材，创造素材</a:t>
            </a:r>
            <a:endParaRPr lang="zh-CN" altLang="en-US" sz="1600" b="1" dirty="0">
              <a:solidFill>
                <a:srgbClr val="26A665">
                  <a:alpha val="10000"/>
                </a:srgb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5772" y="5774419"/>
            <a:ext cx="4264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26A665">
                    <a:alpha val="15000"/>
                  </a:srgbClr>
                </a:solidFill>
              </a:rPr>
              <a:t>我们的口号：</a:t>
            </a:r>
            <a:r>
              <a:rPr lang="zh-CN" altLang="en-US" sz="2000" b="1" dirty="0" smtClean="0">
                <a:solidFill>
                  <a:srgbClr val="26A665">
                    <a:alpha val="15000"/>
                  </a:srgbClr>
                </a:solidFill>
              </a:rPr>
              <a:t>没有素材，创造素材</a:t>
            </a:r>
            <a:endParaRPr lang="zh-CN" altLang="en-US" sz="2000" b="1" dirty="0">
              <a:solidFill>
                <a:srgbClr val="26A665">
                  <a:alpha val="15000"/>
                </a:srgb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7750" y="6282086"/>
            <a:ext cx="4264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6A665">
                    <a:alpha val="10000"/>
                  </a:srgbClr>
                </a:solidFill>
              </a:rPr>
              <a:t>我们的口号：</a:t>
            </a:r>
            <a:r>
              <a:rPr lang="zh-CN" altLang="en-US" sz="1600" b="1" dirty="0" smtClean="0">
                <a:solidFill>
                  <a:srgbClr val="26A665">
                    <a:alpha val="10000"/>
                  </a:srgbClr>
                </a:solidFill>
              </a:rPr>
              <a:t>没有素材，创造素材</a:t>
            </a:r>
            <a:endParaRPr lang="zh-CN" altLang="en-US" sz="1600" b="1" dirty="0">
              <a:solidFill>
                <a:srgbClr val="26A665">
                  <a:alpha val="10000"/>
                </a:srgb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5035" y="1669183"/>
            <a:ext cx="56592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26A665">
                    <a:alpha val="30000"/>
                  </a:srgbClr>
                </a:solidFill>
              </a:rPr>
              <a:t>我们的口号：</a:t>
            </a:r>
            <a:r>
              <a:rPr lang="zh-CN" altLang="en-US" sz="2600" b="1" dirty="0" smtClean="0">
                <a:solidFill>
                  <a:srgbClr val="26A665">
                    <a:alpha val="30000"/>
                  </a:srgbClr>
                </a:solidFill>
              </a:rPr>
              <a:t>没有素材，创造素材</a:t>
            </a:r>
            <a:endParaRPr lang="zh-CN" altLang="en-US" sz="2600" b="1" dirty="0">
              <a:solidFill>
                <a:srgbClr val="26A665">
                  <a:alpha val="30000"/>
                </a:srgb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1304" y="4733889"/>
            <a:ext cx="56592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26A665">
                    <a:alpha val="30000"/>
                  </a:srgbClr>
                </a:solidFill>
              </a:rPr>
              <a:t>我们的口号：</a:t>
            </a:r>
            <a:r>
              <a:rPr lang="zh-CN" altLang="en-US" sz="2600" b="1" dirty="0" smtClean="0">
                <a:solidFill>
                  <a:srgbClr val="26A665">
                    <a:alpha val="30000"/>
                  </a:srgbClr>
                </a:solidFill>
              </a:rPr>
              <a:t>没有素材，创造素材</a:t>
            </a:r>
            <a:endParaRPr lang="zh-CN" altLang="en-US" sz="2600" b="1" dirty="0">
              <a:solidFill>
                <a:srgbClr val="26A665">
                  <a:alpha val="30000"/>
                </a:srgb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11304" y="1349618"/>
            <a:ext cx="5065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6A665">
                    <a:alpha val="20000"/>
                  </a:srgbClr>
                </a:solidFill>
              </a:rPr>
              <a:t>我们的口号：</a:t>
            </a:r>
            <a:r>
              <a:rPr lang="zh-CN" altLang="en-US" sz="2400" b="1" dirty="0" smtClean="0">
                <a:solidFill>
                  <a:srgbClr val="26A665">
                    <a:alpha val="20000"/>
                  </a:srgbClr>
                </a:solidFill>
              </a:rPr>
              <a:t>没有素材，创造素材</a:t>
            </a:r>
            <a:endParaRPr lang="zh-CN" altLang="en-US" sz="2400" b="1" dirty="0">
              <a:solidFill>
                <a:srgbClr val="26A665">
                  <a:alpha val="20000"/>
                </a:srgb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5035" y="5125650"/>
            <a:ext cx="5065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6A665">
                    <a:alpha val="20000"/>
                  </a:srgbClr>
                </a:solidFill>
              </a:rPr>
              <a:t>我们的口号：</a:t>
            </a:r>
            <a:r>
              <a:rPr lang="zh-CN" altLang="en-US" sz="2400" b="1" dirty="0" smtClean="0">
                <a:solidFill>
                  <a:srgbClr val="26A665">
                    <a:alpha val="20000"/>
                  </a:srgbClr>
                </a:solidFill>
              </a:rPr>
              <a:t>没有素材，创造素材</a:t>
            </a:r>
            <a:endParaRPr lang="zh-CN" altLang="en-US" sz="2400" b="1" dirty="0">
              <a:solidFill>
                <a:srgbClr val="26A665">
                  <a:alpha val="2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45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7300" y="2176924"/>
            <a:ext cx="989949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27A665"/>
                </a:solidFill>
              </a:rPr>
              <a:t>用</a:t>
            </a:r>
            <a:r>
              <a:rPr lang="en-US" altLang="zh-CN" sz="2400" b="1" dirty="0">
                <a:solidFill>
                  <a:srgbClr val="27A665"/>
                </a:solidFill>
              </a:rPr>
              <a:t>PPT</a:t>
            </a:r>
            <a:r>
              <a:rPr lang="zh-CN" altLang="en-US" sz="2400" b="1" dirty="0">
                <a:solidFill>
                  <a:srgbClr val="27A665"/>
                </a:solidFill>
              </a:rPr>
              <a:t>创造一个矢量</a:t>
            </a:r>
            <a:r>
              <a:rPr lang="zh-CN" altLang="en-US" sz="2400" b="1" dirty="0" smtClean="0">
                <a:solidFill>
                  <a:srgbClr val="27A665"/>
                </a:solidFill>
              </a:rPr>
              <a:t>图形的步骤</a:t>
            </a:r>
            <a:endParaRPr lang="en-US" altLang="zh-CN" sz="2400" b="1" dirty="0" smtClean="0">
              <a:solidFill>
                <a:srgbClr val="27A66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7A665"/>
                </a:solidFill>
              </a:rPr>
              <a:t>1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、找物体的真实图片：</a:t>
            </a:r>
            <a:r>
              <a:rPr lang="zh-CN" altLang="en-US" sz="2000" dirty="0" smtClean="0">
                <a:solidFill>
                  <a:srgbClr val="27A665"/>
                </a:solidFill>
              </a:rPr>
              <a:t>找个分辨率高一点，能看清特征的真实高清图片；</a:t>
            </a:r>
            <a:endParaRPr lang="en-US" altLang="zh-CN" sz="2000" dirty="0" smtClean="0">
              <a:solidFill>
                <a:srgbClr val="27A66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7A665"/>
                </a:solidFill>
              </a:rPr>
              <a:t>2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、分析特点：</a:t>
            </a:r>
            <a:r>
              <a:rPr lang="zh-CN" altLang="en-US" sz="2000" dirty="0" smtClean="0">
                <a:solidFill>
                  <a:srgbClr val="27A665"/>
                </a:solidFill>
              </a:rPr>
              <a:t>对你要绘制的物体看图片研究它的突出点；</a:t>
            </a:r>
            <a:endParaRPr lang="en-US" altLang="zh-CN" sz="2000" dirty="0" smtClean="0">
              <a:solidFill>
                <a:srgbClr val="27A66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7A665"/>
                </a:solidFill>
              </a:rPr>
              <a:t>3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、画出突出点：</a:t>
            </a:r>
            <a:r>
              <a:rPr lang="zh-CN" altLang="en-US" sz="2000" dirty="0" smtClean="0">
                <a:solidFill>
                  <a:srgbClr val="27A665"/>
                </a:solidFill>
              </a:rPr>
              <a:t>对照图片勾勒出图片突出部分，多数时候会用上“任意多边形”进行描绘（这里还要求会编辑顶点，因为肯定不会一次到位的）；</a:t>
            </a:r>
            <a:endParaRPr lang="en-US" altLang="zh-CN" sz="2000" dirty="0" smtClean="0">
              <a:solidFill>
                <a:srgbClr val="27A66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7A665"/>
                </a:solidFill>
              </a:rPr>
              <a:t>4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、配色：</a:t>
            </a:r>
            <a:r>
              <a:rPr lang="zh-CN" altLang="en-US" sz="2000" dirty="0" smtClean="0">
                <a:solidFill>
                  <a:srgbClr val="27A665"/>
                </a:solidFill>
              </a:rPr>
              <a:t>取用图片中的颜色（如果有时候取出来配的不好，可以自己稍微调节一点点）</a:t>
            </a:r>
            <a:endParaRPr lang="en-US" altLang="zh-CN" sz="2000" dirty="0" smtClean="0">
              <a:solidFill>
                <a:srgbClr val="27A66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7A665"/>
                </a:solidFill>
              </a:rPr>
              <a:t>5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、后期处理（看情况）：</a:t>
            </a:r>
            <a:r>
              <a:rPr lang="zh-CN" altLang="en-US" sz="2000" dirty="0" smtClean="0">
                <a:solidFill>
                  <a:srgbClr val="27A665"/>
                </a:solidFill>
              </a:rPr>
              <a:t>如果实在画的不像，就做一些心理暗示，比如与物体常见的表现形式一起出现、用物体拼成其表达的内容（意思）、配张物体的真实图片作为背景</a:t>
            </a:r>
            <a:endParaRPr lang="en-US" altLang="zh-CN" sz="2000" dirty="0" smtClean="0">
              <a:solidFill>
                <a:srgbClr val="27A665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1362" y="888312"/>
            <a:ext cx="10258305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27A665"/>
                </a:solidFill>
              </a:rPr>
              <a:t>教程说明</a:t>
            </a:r>
            <a:endParaRPr lang="zh-CN" altLang="en-US" sz="3200" dirty="0" smtClean="0"/>
          </a:p>
          <a:p>
            <a:pPr lvl="0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27A665"/>
                </a:solidFill>
              </a:rPr>
              <a:t>以下内容由</a:t>
            </a:r>
            <a:r>
              <a:rPr lang="zh-CN" altLang="en-US" sz="2400" dirty="0">
                <a:solidFill>
                  <a:srgbClr val="27A665"/>
                </a:solidFill>
              </a:rPr>
              <a:t>夏至经验所得，如有雷同，纯属巧合，如有不足之处，敬请</a:t>
            </a:r>
            <a:r>
              <a:rPr lang="zh-CN" altLang="en-US" sz="2400" dirty="0" smtClean="0">
                <a:solidFill>
                  <a:srgbClr val="27A665"/>
                </a:solidFill>
              </a:rPr>
              <a:t>指出</a:t>
            </a:r>
            <a:endParaRPr lang="en-US" altLang="zh-CN" sz="2400" dirty="0">
              <a:solidFill>
                <a:srgbClr val="27A665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3296" y="2104354"/>
            <a:ext cx="10081550" cy="4035189"/>
          </a:xfrm>
          <a:prstGeom prst="rect">
            <a:avLst/>
          </a:prstGeom>
          <a:noFill/>
          <a:ln>
            <a:solidFill>
              <a:srgbClr val="26A66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41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63956" y="381563"/>
            <a:ext cx="3584244" cy="60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smtClean="0">
                <a:solidFill>
                  <a:srgbClr val="26A665"/>
                </a:solidFill>
              </a:rPr>
              <a:t>案例</a:t>
            </a:r>
            <a:r>
              <a:rPr lang="en-US" altLang="zh-CN" sz="2800" b="1" smtClean="0">
                <a:solidFill>
                  <a:srgbClr val="26A665"/>
                </a:solidFill>
              </a:rPr>
              <a:t>1</a:t>
            </a:r>
            <a:r>
              <a:rPr lang="en-US" altLang="zh-CN" sz="2800" smtClean="0">
                <a:solidFill>
                  <a:srgbClr val="26A665"/>
                </a:solidFill>
              </a:rPr>
              <a:t>——</a:t>
            </a:r>
            <a:r>
              <a:rPr lang="zh-CN" altLang="en-US" sz="2800" smtClean="0">
                <a:solidFill>
                  <a:srgbClr val="26A665"/>
                </a:solidFill>
              </a:rPr>
              <a:t>绘制粽子叶</a:t>
            </a:r>
            <a:endParaRPr lang="en-US" altLang="zh-CN" sz="2800" dirty="0" smtClean="0">
              <a:solidFill>
                <a:srgbClr val="26A665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1375409"/>
            <a:ext cx="3167925" cy="236010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"/>
          <a:stretch/>
        </p:blipFill>
        <p:spPr>
          <a:xfrm>
            <a:off x="1071894" y="1375409"/>
            <a:ext cx="3184874" cy="2360104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1071894" y="971041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1</a:t>
            </a:r>
            <a:r>
              <a:rPr lang="zh-CN" altLang="en-US" sz="2000" b="1" dirty="0">
                <a:solidFill>
                  <a:srgbClr val="27A665"/>
                </a:solidFill>
              </a:rPr>
              <a:t>、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找粽子叶高清图片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5453202" y="971041"/>
            <a:ext cx="22397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2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、分析出</a:t>
            </a:r>
            <a:r>
              <a:rPr lang="en-US" altLang="zh-CN" sz="2000" b="1" dirty="0" smtClean="0">
                <a:solidFill>
                  <a:srgbClr val="27A665"/>
                </a:solidFill>
              </a:rPr>
              <a:t>4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个特点</a:t>
            </a:r>
            <a:endParaRPr lang="zh-CN" altLang="en-US" dirty="0"/>
          </a:p>
        </p:txBody>
      </p:sp>
      <p:grpSp>
        <p:nvGrpSpPr>
          <p:cNvPr id="74" name="组合 73"/>
          <p:cNvGrpSpPr/>
          <p:nvPr/>
        </p:nvGrpSpPr>
        <p:grpSpPr>
          <a:xfrm rot="12691813" flipV="1">
            <a:off x="5426036" y="4730892"/>
            <a:ext cx="3203889" cy="1074634"/>
            <a:chOff x="9249454" y="1942906"/>
            <a:chExt cx="2942547" cy="986976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10157528" y="1034832"/>
              <a:ext cx="986976" cy="2803123"/>
              <a:chOff x="5713652" y="682892"/>
              <a:chExt cx="2033966" cy="577668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713653" y="682892"/>
                <a:ext cx="2033965" cy="5776686"/>
                <a:chOff x="4228707" y="641642"/>
                <a:chExt cx="2033965" cy="5776686"/>
              </a:xfrm>
            </p:grpSpPr>
            <p:sp>
              <p:nvSpPr>
                <p:cNvPr id="51" name="任意多边形 50"/>
                <p:cNvSpPr/>
                <p:nvPr/>
              </p:nvSpPr>
              <p:spPr>
                <a:xfrm rot="5400000">
                  <a:off x="2357347" y="2513002"/>
                  <a:ext cx="5776686" cy="2033965"/>
                </a:xfrm>
                <a:custGeom>
                  <a:avLst/>
                  <a:gdLst>
                    <a:gd name="connsiteX0" fmla="*/ 0 w 5776686"/>
                    <a:gd name="connsiteY0" fmla="*/ 0 h 1756229"/>
                    <a:gd name="connsiteX1" fmla="*/ 653143 w 5776686"/>
                    <a:gd name="connsiteY1" fmla="*/ 899886 h 1756229"/>
                    <a:gd name="connsiteX2" fmla="*/ 5268686 w 5776686"/>
                    <a:gd name="connsiteY2" fmla="*/ 1712686 h 1756229"/>
                    <a:gd name="connsiteX3" fmla="*/ 5776686 w 5776686"/>
                    <a:gd name="connsiteY3" fmla="*/ 1756229 h 1756229"/>
                    <a:gd name="connsiteX4" fmla="*/ 5312229 w 5776686"/>
                    <a:gd name="connsiteY4" fmla="*/ 1582057 h 1756229"/>
                    <a:gd name="connsiteX5" fmla="*/ 2801257 w 5776686"/>
                    <a:gd name="connsiteY5" fmla="*/ 0 h 1756229"/>
                    <a:gd name="connsiteX6" fmla="*/ 0 w 5776686"/>
                    <a:gd name="connsiteY6" fmla="*/ 0 h 1756229"/>
                    <a:gd name="connsiteX0" fmla="*/ 0 w 5776686"/>
                    <a:gd name="connsiteY0" fmla="*/ 0 h 1756229"/>
                    <a:gd name="connsiteX1" fmla="*/ 2129518 w 5776686"/>
                    <a:gd name="connsiteY1" fmla="*/ 1461861 h 1756229"/>
                    <a:gd name="connsiteX2" fmla="*/ 5268686 w 5776686"/>
                    <a:gd name="connsiteY2" fmla="*/ 1712686 h 1756229"/>
                    <a:gd name="connsiteX3" fmla="*/ 5776686 w 5776686"/>
                    <a:gd name="connsiteY3" fmla="*/ 1756229 h 1756229"/>
                    <a:gd name="connsiteX4" fmla="*/ 5312229 w 5776686"/>
                    <a:gd name="connsiteY4" fmla="*/ 1582057 h 1756229"/>
                    <a:gd name="connsiteX5" fmla="*/ 2801257 w 5776686"/>
                    <a:gd name="connsiteY5" fmla="*/ 0 h 1756229"/>
                    <a:gd name="connsiteX6" fmla="*/ 0 w 5776686"/>
                    <a:gd name="connsiteY6" fmla="*/ 0 h 1756229"/>
                    <a:gd name="connsiteX0" fmla="*/ 0 w 5776686"/>
                    <a:gd name="connsiteY0" fmla="*/ 0 h 1756229"/>
                    <a:gd name="connsiteX1" fmla="*/ 2129518 w 5776686"/>
                    <a:gd name="connsiteY1" fmla="*/ 1461861 h 1756229"/>
                    <a:gd name="connsiteX2" fmla="*/ 5268686 w 5776686"/>
                    <a:gd name="connsiteY2" fmla="*/ 1712686 h 1756229"/>
                    <a:gd name="connsiteX3" fmla="*/ 5776686 w 5776686"/>
                    <a:gd name="connsiteY3" fmla="*/ 1756229 h 1756229"/>
                    <a:gd name="connsiteX4" fmla="*/ 5312229 w 5776686"/>
                    <a:gd name="connsiteY4" fmla="*/ 1582057 h 1756229"/>
                    <a:gd name="connsiteX5" fmla="*/ 2801257 w 5776686"/>
                    <a:gd name="connsiteY5" fmla="*/ 0 h 1756229"/>
                    <a:gd name="connsiteX6" fmla="*/ 0 w 5776686"/>
                    <a:gd name="connsiteY6" fmla="*/ 0 h 1756229"/>
                    <a:gd name="connsiteX0" fmla="*/ 0 w 5776686"/>
                    <a:gd name="connsiteY0" fmla="*/ 0 h 1756229"/>
                    <a:gd name="connsiteX1" fmla="*/ 2129518 w 5776686"/>
                    <a:gd name="connsiteY1" fmla="*/ 1461861 h 1756229"/>
                    <a:gd name="connsiteX2" fmla="*/ 5268686 w 5776686"/>
                    <a:gd name="connsiteY2" fmla="*/ 1712686 h 1756229"/>
                    <a:gd name="connsiteX3" fmla="*/ 5776686 w 5776686"/>
                    <a:gd name="connsiteY3" fmla="*/ 1756229 h 1756229"/>
                    <a:gd name="connsiteX4" fmla="*/ 5312229 w 5776686"/>
                    <a:gd name="connsiteY4" fmla="*/ 1582057 h 1756229"/>
                    <a:gd name="connsiteX5" fmla="*/ 2801257 w 5776686"/>
                    <a:gd name="connsiteY5" fmla="*/ 0 h 1756229"/>
                    <a:gd name="connsiteX6" fmla="*/ 0 w 5776686"/>
                    <a:gd name="connsiteY6" fmla="*/ 0 h 1756229"/>
                    <a:gd name="connsiteX0" fmla="*/ 0 w 5776686"/>
                    <a:gd name="connsiteY0" fmla="*/ 0 h 1756229"/>
                    <a:gd name="connsiteX1" fmla="*/ 2129518 w 5776686"/>
                    <a:gd name="connsiteY1" fmla="*/ 1461861 h 1756229"/>
                    <a:gd name="connsiteX2" fmla="*/ 5268686 w 5776686"/>
                    <a:gd name="connsiteY2" fmla="*/ 1712686 h 1756229"/>
                    <a:gd name="connsiteX3" fmla="*/ 5776686 w 5776686"/>
                    <a:gd name="connsiteY3" fmla="*/ 1756229 h 1756229"/>
                    <a:gd name="connsiteX4" fmla="*/ 5312229 w 5776686"/>
                    <a:gd name="connsiteY4" fmla="*/ 1582057 h 1756229"/>
                    <a:gd name="connsiteX5" fmla="*/ 2801257 w 5776686"/>
                    <a:gd name="connsiteY5" fmla="*/ 0 h 1756229"/>
                    <a:gd name="connsiteX6" fmla="*/ 0 w 5776686"/>
                    <a:gd name="connsiteY6" fmla="*/ 0 h 1756229"/>
                    <a:gd name="connsiteX0" fmla="*/ 0 w 5776686"/>
                    <a:gd name="connsiteY0" fmla="*/ 198966 h 1955195"/>
                    <a:gd name="connsiteX1" fmla="*/ 2129518 w 5776686"/>
                    <a:gd name="connsiteY1" fmla="*/ 1660827 h 1955195"/>
                    <a:gd name="connsiteX2" fmla="*/ 5268686 w 5776686"/>
                    <a:gd name="connsiteY2" fmla="*/ 1911652 h 1955195"/>
                    <a:gd name="connsiteX3" fmla="*/ 5776686 w 5776686"/>
                    <a:gd name="connsiteY3" fmla="*/ 1955195 h 1955195"/>
                    <a:gd name="connsiteX4" fmla="*/ 5312229 w 5776686"/>
                    <a:gd name="connsiteY4" fmla="*/ 1781023 h 1955195"/>
                    <a:gd name="connsiteX5" fmla="*/ 2801257 w 5776686"/>
                    <a:gd name="connsiteY5" fmla="*/ 198966 h 1955195"/>
                    <a:gd name="connsiteX6" fmla="*/ 0 w 5776686"/>
                    <a:gd name="connsiteY6" fmla="*/ 198966 h 1955195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325128 h 2081357"/>
                    <a:gd name="connsiteX1" fmla="*/ 2129518 w 5776686"/>
                    <a:gd name="connsiteY1" fmla="*/ 1786989 h 2081357"/>
                    <a:gd name="connsiteX2" fmla="*/ 5268686 w 5776686"/>
                    <a:gd name="connsiteY2" fmla="*/ 2037814 h 2081357"/>
                    <a:gd name="connsiteX3" fmla="*/ 5776686 w 5776686"/>
                    <a:gd name="connsiteY3" fmla="*/ 2081357 h 2081357"/>
                    <a:gd name="connsiteX4" fmla="*/ 5312229 w 5776686"/>
                    <a:gd name="connsiteY4" fmla="*/ 1907185 h 2081357"/>
                    <a:gd name="connsiteX5" fmla="*/ 2801257 w 5776686"/>
                    <a:gd name="connsiteY5" fmla="*/ 325128 h 2081357"/>
                    <a:gd name="connsiteX6" fmla="*/ 0 w 5776686"/>
                    <a:gd name="connsiteY6" fmla="*/ 325128 h 2081357"/>
                    <a:gd name="connsiteX0" fmla="*/ 0 w 5776686"/>
                    <a:gd name="connsiteY0" fmla="*/ 286461 h 2042690"/>
                    <a:gd name="connsiteX1" fmla="*/ 2129518 w 5776686"/>
                    <a:gd name="connsiteY1" fmla="*/ 1748322 h 2042690"/>
                    <a:gd name="connsiteX2" fmla="*/ 5268686 w 5776686"/>
                    <a:gd name="connsiteY2" fmla="*/ 1999147 h 2042690"/>
                    <a:gd name="connsiteX3" fmla="*/ 5776686 w 5776686"/>
                    <a:gd name="connsiteY3" fmla="*/ 2042690 h 2042690"/>
                    <a:gd name="connsiteX4" fmla="*/ 5312229 w 5776686"/>
                    <a:gd name="connsiteY4" fmla="*/ 1868518 h 2042690"/>
                    <a:gd name="connsiteX5" fmla="*/ 2801257 w 5776686"/>
                    <a:gd name="connsiteY5" fmla="*/ 286461 h 2042690"/>
                    <a:gd name="connsiteX6" fmla="*/ 0 w 5776686"/>
                    <a:gd name="connsiteY6" fmla="*/ 286461 h 2042690"/>
                    <a:gd name="connsiteX0" fmla="*/ 0 w 5776686"/>
                    <a:gd name="connsiteY0" fmla="*/ 279742 h 2035971"/>
                    <a:gd name="connsiteX1" fmla="*/ 2129518 w 5776686"/>
                    <a:gd name="connsiteY1" fmla="*/ 1741603 h 2035971"/>
                    <a:gd name="connsiteX2" fmla="*/ 5268686 w 5776686"/>
                    <a:gd name="connsiteY2" fmla="*/ 1992428 h 2035971"/>
                    <a:gd name="connsiteX3" fmla="*/ 5776686 w 5776686"/>
                    <a:gd name="connsiteY3" fmla="*/ 2035971 h 2035971"/>
                    <a:gd name="connsiteX4" fmla="*/ 5312229 w 5776686"/>
                    <a:gd name="connsiteY4" fmla="*/ 1861799 h 2035971"/>
                    <a:gd name="connsiteX5" fmla="*/ 2801257 w 5776686"/>
                    <a:gd name="connsiteY5" fmla="*/ 279742 h 2035971"/>
                    <a:gd name="connsiteX6" fmla="*/ 0 w 5776686"/>
                    <a:gd name="connsiteY6" fmla="*/ 279742 h 2035971"/>
                    <a:gd name="connsiteX0" fmla="*/ 0 w 5776686"/>
                    <a:gd name="connsiteY0" fmla="*/ 257710 h 2013939"/>
                    <a:gd name="connsiteX1" fmla="*/ 2129518 w 5776686"/>
                    <a:gd name="connsiteY1" fmla="*/ 1719571 h 2013939"/>
                    <a:gd name="connsiteX2" fmla="*/ 5268686 w 5776686"/>
                    <a:gd name="connsiteY2" fmla="*/ 1970396 h 2013939"/>
                    <a:gd name="connsiteX3" fmla="*/ 5776686 w 5776686"/>
                    <a:gd name="connsiteY3" fmla="*/ 2013939 h 2013939"/>
                    <a:gd name="connsiteX4" fmla="*/ 5312229 w 5776686"/>
                    <a:gd name="connsiteY4" fmla="*/ 1811192 h 2013939"/>
                    <a:gd name="connsiteX5" fmla="*/ 2801257 w 5776686"/>
                    <a:gd name="connsiteY5" fmla="*/ 257710 h 2013939"/>
                    <a:gd name="connsiteX6" fmla="*/ 0 w 5776686"/>
                    <a:gd name="connsiteY6" fmla="*/ 257710 h 2013939"/>
                    <a:gd name="connsiteX0" fmla="*/ 0 w 5779282"/>
                    <a:gd name="connsiteY0" fmla="*/ 257710 h 2015410"/>
                    <a:gd name="connsiteX1" fmla="*/ 2129518 w 5779282"/>
                    <a:gd name="connsiteY1" fmla="*/ 1719571 h 2015410"/>
                    <a:gd name="connsiteX2" fmla="*/ 5268686 w 5779282"/>
                    <a:gd name="connsiteY2" fmla="*/ 1970396 h 2015410"/>
                    <a:gd name="connsiteX3" fmla="*/ 5776686 w 5779282"/>
                    <a:gd name="connsiteY3" fmla="*/ 2013939 h 2015410"/>
                    <a:gd name="connsiteX4" fmla="*/ 5312229 w 5779282"/>
                    <a:gd name="connsiteY4" fmla="*/ 1811192 h 2015410"/>
                    <a:gd name="connsiteX5" fmla="*/ 2801257 w 5779282"/>
                    <a:gd name="connsiteY5" fmla="*/ 257710 h 2015410"/>
                    <a:gd name="connsiteX6" fmla="*/ 0 w 5779282"/>
                    <a:gd name="connsiteY6" fmla="*/ 257710 h 2015410"/>
                    <a:gd name="connsiteX0" fmla="*/ 0 w 5776823"/>
                    <a:gd name="connsiteY0" fmla="*/ 257710 h 2013939"/>
                    <a:gd name="connsiteX1" fmla="*/ 2129518 w 5776823"/>
                    <a:gd name="connsiteY1" fmla="*/ 1719571 h 2013939"/>
                    <a:gd name="connsiteX2" fmla="*/ 5268686 w 5776823"/>
                    <a:gd name="connsiteY2" fmla="*/ 1970396 h 2013939"/>
                    <a:gd name="connsiteX3" fmla="*/ 5776686 w 5776823"/>
                    <a:gd name="connsiteY3" fmla="*/ 2013939 h 2013939"/>
                    <a:gd name="connsiteX4" fmla="*/ 5312229 w 5776823"/>
                    <a:gd name="connsiteY4" fmla="*/ 1811192 h 2013939"/>
                    <a:gd name="connsiteX5" fmla="*/ 2801257 w 5776823"/>
                    <a:gd name="connsiteY5" fmla="*/ 257710 h 2013939"/>
                    <a:gd name="connsiteX6" fmla="*/ 0 w 5776823"/>
                    <a:gd name="connsiteY6" fmla="*/ 257710 h 2013939"/>
                    <a:gd name="connsiteX0" fmla="*/ 0 w 5776792"/>
                    <a:gd name="connsiteY0" fmla="*/ 252547 h 2008776"/>
                    <a:gd name="connsiteX1" fmla="*/ 2129518 w 5776792"/>
                    <a:gd name="connsiteY1" fmla="*/ 1714408 h 2008776"/>
                    <a:gd name="connsiteX2" fmla="*/ 5268686 w 5776792"/>
                    <a:gd name="connsiteY2" fmla="*/ 1965233 h 2008776"/>
                    <a:gd name="connsiteX3" fmla="*/ 5776686 w 5776792"/>
                    <a:gd name="connsiteY3" fmla="*/ 2008776 h 2008776"/>
                    <a:gd name="connsiteX4" fmla="*/ 5226504 w 5776792"/>
                    <a:gd name="connsiteY4" fmla="*/ 1710779 h 2008776"/>
                    <a:gd name="connsiteX5" fmla="*/ 2801257 w 5776792"/>
                    <a:gd name="connsiteY5" fmla="*/ 252547 h 2008776"/>
                    <a:gd name="connsiteX6" fmla="*/ 0 w 5776792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268686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73436 w 5776784"/>
                    <a:gd name="connsiteY2" fmla="*/ 19271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73436 w 5776784"/>
                    <a:gd name="connsiteY2" fmla="*/ 19271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73436 w 5776784"/>
                    <a:gd name="connsiteY2" fmla="*/ 19271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26443"/>
                    <a:gd name="connsiteX1" fmla="*/ 2129518 w 5776784"/>
                    <a:gd name="connsiteY1" fmla="*/ 1714408 h 2026443"/>
                    <a:gd name="connsiteX2" fmla="*/ 5163911 w 5776784"/>
                    <a:gd name="connsiteY2" fmla="*/ 1965233 h 2026443"/>
                    <a:gd name="connsiteX3" fmla="*/ 5776686 w 5776784"/>
                    <a:gd name="connsiteY3" fmla="*/ 2008776 h 2026443"/>
                    <a:gd name="connsiteX4" fmla="*/ 5226504 w 5776784"/>
                    <a:gd name="connsiteY4" fmla="*/ 1710779 h 2026443"/>
                    <a:gd name="connsiteX5" fmla="*/ 2801257 w 5776784"/>
                    <a:gd name="connsiteY5" fmla="*/ 252547 h 2026443"/>
                    <a:gd name="connsiteX6" fmla="*/ 0 w 5776784"/>
                    <a:gd name="connsiteY6" fmla="*/ 252547 h 2026443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129518 w 5776784"/>
                    <a:gd name="connsiteY1" fmla="*/ 1714408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08776"/>
                    <a:gd name="connsiteX1" fmla="*/ 2453368 w 5776784"/>
                    <a:gd name="connsiteY1" fmla="*/ 1781083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61526"/>
                    <a:gd name="connsiteX1" fmla="*/ 2453368 w 5776784"/>
                    <a:gd name="connsiteY1" fmla="*/ 1781083 h 2061526"/>
                    <a:gd name="connsiteX2" fmla="*/ 5163911 w 5776784"/>
                    <a:gd name="connsiteY2" fmla="*/ 1965233 h 2061526"/>
                    <a:gd name="connsiteX3" fmla="*/ 5776686 w 5776784"/>
                    <a:gd name="connsiteY3" fmla="*/ 2008776 h 2061526"/>
                    <a:gd name="connsiteX4" fmla="*/ 5226504 w 5776784"/>
                    <a:gd name="connsiteY4" fmla="*/ 1710779 h 2061526"/>
                    <a:gd name="connsiteX5" fmla="*/ 2801257 w 5776784"/>
                    <a:gd name="connsiteY5" fmla="*/ 252547 h 2061526"/>
                    <a:gd name="connsiteX6" fmla="*/ 0 w 5776784"/>
                    <a:gd name="connsiteY6" fmla="*/ 252547 h 2061526"/>
                    <a:gd name="connsiteX0" fmla="*/ 0 w 5776784"/>
                    <a:gd name="connsiteY0" fmla="*/ 252547 h 2008776"/>
                    <a:gd name="connsiteX1" fmla="*/ 2453368 w 5776784"/>
                    <a:gd name="connsiteY1" fmla="*/ 1781083 h 2008776"/>
                    <a:gd name="connsiteX2" fmla="*/ 5163911 w 5776784"/>
                    <a:gd name="connsiteY2" fmla="*/ 1965233 h 2008776"/>
                    <a:gd name="connsiteX3" fmla="*/ 5776686 w 5776784"/>
                    <a:gd name="connsiteY3" fmla="*/ 2008776 h 2008776"/>
                    <a:gd name="connsiteX4" fmla="*/ 5226504 w 5776784"/>
                    <a:gd name="connsiteY4" fmla="*/ 1710779 h 2008776"/>
                    <a:gd name="connsiteX5" fmla="*/ 2801257 w 5776784"/>
                    <a:gd name="connsiteY5" fmla="*/ 252547 h 2008776"/>
                    <a:gd name="connsiteX6" fmla="*/ 0 w 5776784"/>
                    <a:gd name="connsiteY6" fmla="*/ 252547 h 2008776"/>
                    <a:gd name="connsiteX0" fmla="*/ 0 w 5776784"/>
                    <a:gd name="connsiteY0" fmla="*/ 252547 h 2016365"/>
                    <a:gd name="connsiteX1" fmla="*/ 2386693 w 5776784"/>
                    <a:gd name="connsiteY1" fmla="*/ 1809658 h 2016365"/>
                    <a:gd name="connsiteX2" fmla="*/ 5163911 w 5776784"/>
                    <a:gd name="connsiteY2" fmla="*/ 1965233 h 2016365"/>
                    <a:gd name="connsiteX3" fmla="*/ 5776686 w 5776784"/>
                    <a:gd name="connsiteY3" fmla="*/ 2008776 h 2016365"/>
                    <a:gd name="connsiteX4" fmla="*/ 5226504 w 5776784"/>
                    <a:gd name="connsiteY4" fmla="*/ 1710779 h 2016365"/>
                    <a:gd name="connsiteX5" fmla="*/ 2801257 w 5776784"/>
                    <a:gd name="connsiteY5" fmla="*/ 252547 h 2016365"/>
                    <a:gd name="connsiteX6" fmla="*/ 0 w 5776784"/>
                    <a:gd name="connsiteY6" fmla="*/ 252547 h 2016365"/>
                    <a:gd name="connsiteX0" fmla="*/ 0 w 5776784"/>
                    <a:gd name="connsiteY0" fmla="*/ 252547 h 2016365"/>
                    <a:gd name="connsiteX1" fmla="*/ 2386693 w 5776784"/>
                    <a:gd name="connsiteY1" fmla="*/ 1809658 h 2016365"/>
                    <a:gd name="connsiteX2" fmla="*/ 5163911 w 5776784"/>
                    <a:gd name="connsiteY2" fmla="*/ 1965233 h 2016365"/>
                    <a:gd name="connsiteX3" fmla="*/ 5776686 w 5776784"/>
                    <a:gd name="connsiteY3" fmla="*/ 2008776 h 2016365"/>
                    <a:gd name="connsiteX4" fmla="*/ 5226504 w 5776784"/>
                    <a:gd name="connsiteY4" fmla="*/ 1710779 h 2016365"/>
                    <a:gd name="connsiteX5" fmla="*/ 2801257 w 5776784"/>
                    <a:gd name="connsiteY5" fmla="*/ 252547 h 2016365"/>
                    <a:gd name="connsiteX6" fmla="*/ 0 w 5776784"/>
                    <a:gd name="connsiteY6" fmla="*/ 252547 h 2016365"/>
                    <a:gd name="connsiteX0" fmla="*/ 0 w 5776784"/>
                    <a:gd name="connsiteY0" fmla="*/ 252547 h 2029152"/>
                    <a:gd name="connsiteX1" fmla="*/ 2386693 w 5776784"/>
                    <a:gd name="connsiteY1" fmla="*/ 1809658 h 2029152"/>
                    <a:gd name="connsiteX2" fmla="*/ 4944836 w 5776784"/>
                    <a:gd name="connsiteY2" fmla="*/ 2022383 h 2029152"/>
                    <a:gd name="connsiteX3" fmla="*/ 5776686 w 5776784"/>
                    <a:gd name="connsiteY3" fmla="*/ 2008776 h 2029152"/>
                    <a:gd name="connsiteX4" fmla="*/ 5226504 w 5776784"/>
                    <a:gd name="connsiteY4" fmla="*/ 1710779 h 2029152"/>
                    <a:gd name="connsiteX5" fmla="*/ 2801257 w 5776784"/>
                    <a:gd name="connsiteY5" fmla="*/ 252547 h 2029152"/>
                    <a:gd name="connsiteX6" fmla="*/ 0 w 5776784"/>
                    <a:gd name="connsiteY6" fmla="*/ 252547 h 2029152"/>
                    <a:gd name="connsiteX0" fmla="*/ 0 w 5776784"/>
                    <a:gd name="connsiteY0" fmla="*/ 252547 h 2068902"/>
                    <a:gd name="connsiteX1" fmla="*/ 2386693 w 5776784"/>
                    <a:gd name="connsiteY1" fmla="*/ 1809658 h 2068902"/>
                    <a:gd name="connsiteX2" fmla="*/ 4944836 w 5776784"/>
                    <a:gd name="connsiteY2" fmla="*/ 2022383 h 2068902"/>
                    <a:gd name="connsiteX3" fmla="*/ 5776686 w 5776784"/>
                    <a:gd name="connsiteY3" fmla="*/ 2008776 h 2068902"/>
                    <a:gd name="connsiteX4" fmla="*/ 5226504 w 5776784"/>
                    <a:gd name="connsiteY4" fmla="*/ 1710779 h 2068902"/>
                    <a:gd name="connsiteX5" fmla="*/ 2801257 w 5776784"/>
                    <a:gd name="connsiteY5" fmla="*/ 252547 h 2068902"/>
                    <a:gd name="connsiteX6" fmla="*/ 0 w 5776784"/>
                    <a:gd name="connsiteY6" fmla="*/ 252547 h 2068902"/>
                    <a:gd name="connsiteX0" fmla="*/ 0 w 5776784"/>
                    <a:gd name="connsiteY0" fmla="*/ 252547 h 2046965"/>
                    <a:gd name="connsiteX1" fmla="*/ 2386693 w 5776784"/>
                    <a:gd name="connsiteY1" fmla="*/ 1809658 h 2046965"/>
                    <a:gd name="connsiteX2" fmla="*/ 4944836 w 5776784"/>
                    <a:gd name="connsiteY2" fmla="*/ 2022383 h 2046965"/>
                    <a:gd name="connsiteX3" fmla="*/ 5776686 w 5776784"/>
                    <a:gd name="connsiteY3" fmla="*/ 2008776 h 2046965"/>
                    <a:gd name="connsiteX4" fmla="*/ 5226504 w 5776784"/>
                    <a:gd name="connsiteY4" fmla="*/ 1710779 h 2046965"/>
                    <a:gd name="connsiteX5" fmla="*/ 2801257 w 5776784"/>
                    <a:gd name="connsiteY5" fmla="*/ 252547 h 2046965"/>
                    <a:gd name="connsiteX6" fmla="*/ 0 w 5776784"/>
                    <a:gd name="connsiteY6" fmla="*/ 252547 h 2046965"/>
                    <a:gd name="connsiteX0" fmla="*/ 0 w 5776784"/>
                    <a:gd name="connsiteY0" fmla="*/ 252547 h 2040774"/>
                    <a:gd name="connsiteX1" fmla="*/ 2386693 w 5776784"/>
                    <a:gd name="connsiteY1" fmla="*/ 1809658 h 2040774"/>
                    <a:gd name="connsiteX2" fmla="*/ 4944836 w 5776784"/>
                    <a:gd name="connsiteY2" fmla="*/ 2022383 h 2040774"/>
                    <a:gd name="connsiteX3" fmla="*/ 5776686 w 5776784"/>
                    <a:gd name="connsiteY3" fmla="*/ 2008776 h 2040774"/>
                    <a:gd name="connsiteX4" fmla="*/ 5226504 w 5776784"/>
                    <a:gd name="connsiteY4" fmla="*/ 1710779 h 2040774"/>
                    <a:gd name="connsiteX5" fmla="*/ 2801257 w 5776784"/>
                    <a:gd name="connsiteY5" fmla="*/ 252547 h 2040774"/>
                    <a:gd name="connsiteX6" fmla="*/ 0 w 5776784"/>
                    <a:gd name="connsiteY6" fmla="*/ 252547 h 2040774"/>
                    <a:gd name="connsiteX0" fmla="*/ 0 w 5776784"/>
                    <a:gd name="connsiteY0" fmla="*/ 252547 h 2046009"/>
                    <a:gd name="connsiteX1" fmla="*/ 2386693 w 5776784"/>
                    <a:gd name="connsiteY1" fmla="*/ 1809658 h 2046009"/>
                    <a:gd name="connsiteX2" fmla="*/ 4944836 w 5776784"/>
                    <a:gd name="connsiteY2" fmla="*/ 2022383 h 2046009"/>
                    <a:gd name="connsiteX3" fmla="*/ 5776686 w 5776784"/>
                    <a:gd name="connsiteY3" fmla="*/ 2008776 h 2046009"/>
                    <a:gd name="connsiteX4" fmla="*/ 5226504 w 5776784"/>
                    <a:gd name="connsiteY4" fmla="*/ 1710779 h 2046009"/>
                    <a:gd name="connsiteX5" fmla="*/ 2801257 w 5776784"/>
                    <a:gd name="connsiteY5" fmla="*/ 252547 h 2046009"/>
                    <a:gd name="connsiteX6" fmla="*/ 0 w 5776784"/>
                    <a:gd name="connsiteY6" fmla="*/ 252547 h 2046009"/>
                    <a:gd name="connsiteX0" fmla="*/ 0 w 5777215"/>
                    <a:gd name="connsiteY0" fmla="*/ 252547 h 2029887"/>
                    <a:gd name="connsiteX1" fmla="*/ 2386693 w 5777215"/>
                    <a:gd name="connsiteY1" fmla="*/ 1809658 h 2029887"/>
                    <a:gd name="connsiteX2" fmla="*/ 4944836 w 5777215"/>
                    <a:gd name="connsiteY2" fmla="*/ 2022383 h 2029887"/>
                    <a:gd name="connsiteX3" fmla="*/ 5776686 w 5777215"/>
                    <a:gd name="connsiteY3" fmla="*/ 2015126 h 2029887"/>
                    <a:gd name="connsiteX4" fmla="*/ 5226504 w 5777215"/>
                    <a:gd name="connsiteY4" fmla="*/ 1710779 h 2029887"/>
                    <a:gd name="connsiteX5" fmla="*/ 2801257 w 5777215"/>
                    <a:gd name="connsiteY5" fmla="*/ 252547 h 2029887"/>
                    <a:gd name="connsiteX6" fmla="*/ 0 w 5777215"/>
                    <a:gd name="connsiteY6" fmla="*/ 252547 h 2029887"/>
                    <a:gd name="connsiteX0" fmla="*/ 0 w 5776860"/>
                    <a:gd name="connsiteY0" fmla="*/ 252547 h 2029887"/>
                    <a:gd name="connsiteX1" fmla="*/ 2386693 w 5776860"/>
                    <a:gd name="connsiteY1" fmla="*/ 1809658 h 2029887"/>
                    <a:gd name="connsiteX2" fmla="*/ 4944836 w 5776860"/>
                    <a:gd name="connsiteY2" fmla="*/ 2022383 h 2029887"/>
                    <a:gd name="connsiteX3" fmla="*/ 5776686 w 5776860"/>
                    <a:gd name="connsiteY3" fmla="*/ 2015126 h 2029887"/>
                    <a:gd name="connsiteX4" fmla="*/ 5226504 w 5776860"/>
                    <a:gd name="connsiteY4" fmla="*/ 1710779 h 2029887"/>
                    <a:gd name="connsiteX5" fmla="*/ 2801257 w 5776860"/>
                    <a:gd name="connsiteY5" fmla="*/ 252547 h 2029887"/>
                    <a:gd name="connsiteX6" fmla="*/ 0 w 5776860"/>
                    <a:gd name="connsiteY6" fmla="*/ 252547 h 2029887"/>
                    <a:gd name="connsiteX0" fmla="*/ 0 w 5776860"/>
                    <a:gd name="connsiteY0" fmla="*/ 252547 h 2024588"/>
                    <a:gd name="connsiteX1" fmla="*/ 2386693 w 5776860"/>
                    <a:gd name="connsiteY1" fmla="*/ 1809658 h 2024588"/>
                    <a:gd name="connsiteX2" fmla="*/ 4944836 w 5776860"/>
                    <a:gd name="connsiteY2" fmla="*/ 2022383 h 2024588"/>
                    <a:gd name="connsiteX3" fmla="*/ 5776686 w 5776860"/>
                    <a:gd name="connsiteY3" fmla="*/ 2015126 h 2024588"/>
                    <a:gd name="connsiteX4" fmla="*/ 5226504 w 5776860"/>
                    <a:gd name="connsiteY4" fmla="*/ 1710779 h 2024588"/>
                    <a:gd name="connsiteX5" fmla="*/ 2801257 w 5776860"/>
                    <a:gd name="connsiteY5" fmla="*/ 252547 h 2024588"/>
                    <a:gd name="connsiteX6" fmla="*/ 0 w 5776860"/>
                    <a:gd name="connsiteY6" fmla="*/ 252547 h 2024588"/>
                    <a:gd name="connsiteX0" fmla="*/ 0 w 5776860"/>
                    <a:gd name="connsiteY0" fmla="*/ 252547 h 2024588"/>
                    <a:gd name="connsiteX1" fmla="*/ 2386693 w 5776860"/>
                    <a:gd name="connsiteY1" fmla="*/ 1809658 h 2024588"/>
                    <a:gd name="connsiteX2" fmla="*/ 4944836 w 5776860"/>
                    <a:gd name="connsiteY2" fmla="*/ 2022383 h 2024588"/>
                    <a:gd name="connsiteX3" fmla="*/ 5776686 w 5776860"/>
                    <a:gd name="connsiteY3" fmla="*/ 2015126 h 2024588"/>
                    <a:gd name="connsiteX4" fmla="*/ 5226504 w 5776860"/>
                    <a:gd name="connsiteY4" fmla="*/ 1710779 h 2024588"/>
                    <a:gd name="connsiteX5" fmla="*/ 2801257 w 5776860"/>
                    <a:gd name="connsiteY5" fmla="*/ 252547 h 2024588"/>
                    <a:gd name="connsiteX6" fmla="*/ 0 w 5776860"/>
                    <a:gd name="connsiteY6" fmla="*/ 252547 h 2024588"/>
                    <a:gd name="connsiteX0" fmla="*/ 0 w 5776686"/>
                    <a:gd name="connsiteY0" fmla="*/ 252547 h 2024588"/>
                    <a:gd name="connsiteX1" fmla="*/ 2386693 w 5776686"/>
                    <a:gd name="connsiteY1" fmla="*/ 1809658 h 2024588"/>
                    <a:gd name="connsiteX2" fmla="*/ 4944836 w 5776686"/>
                    <a:gd name="connsiteY2" fmla="*/ 2022383 h 2024588"/>
                    <a:gd name="connsiteX3" fmla="*/ 5776686 w 5776686"/>
                    <a:gd name="connsiteY3" fmla="*/ 2015126 h 2024588"/>
                    <a:gd name="connsiteX4" fmla="*/ 5226504 w 5776686"/>
                    <a:gd name="connsiteY4" fmla="*/ 1710779 h 2024588"/>
                    <a:gd name="connsiteX5" fmla="*/ 2801257 w 5776686"/>
                    <a:gd name="connsiteY5" fmla="*/ 252547 h 2024588"/>
                    <a:gd name="connsiteX6" fmla="*/ 0 w 5776686"/>
                    <a:gd name="connsiteY6" fmla="*/ 252547 h 2024588"/>
                    <a:gd name="connsiteX0" fmla="*/ 0 w 5776686"/>
                    <a:gd name="connsiteY0" fmla="*/ 252547 h 2024588"/>
                    <a:gd name="connsiteX1" fmla="*/ 2386693 w 5776686"/>
                    <a:gd name="connsiteY1" fmla="*/ 1809658 h 2024588"/>
                    <a:gd name="connsiteX2" fmla="*/ 4944836 w 5776686"/>
                    <a:gd name="connsiteY2" fmla="*/ 2022383 h 2024588"/>
                    <a:gd name="connsiteX3" fmla="*/ 5776686 w 5776686"/>
                    <a:gd name="connsiteY3" fmla="*/ 2015126 h 2024588"/>
                    <a:gd name="connsiteX4" fmla="*/ 5226504 w 5776686"/>
                    <a:gd name="connsiteY4" fmla="*/ 1710779 h 2024588"/>
                    <a:gd name="connsiteX5" fmla="*/ 2801257 w 5776686"/>
                    <a:gd name="connsiteY5" fmla="*/ 252547 h 2024588"/>
                    <a:gd name="connsiteX6" fmla="*/ 0 w 5776686"/>
                    <a:gd name="connsiteY6" fmla="*/ 252547 h 2024588"/>
                    <a:gd name="connsiteX0" fmla="*/ 0 w 5776686"/>
                    <a:gd name="connsiteY0" fmla="*/ 252547 h 2024588"/>
                    <a:gd name="connsiteX1" fmla="*/ 2386693 w 5776686"/>
                    <a:gd name="connsiteY1" fmla="*/ 1809658 h 2024588"/>
                    <a:gd name="connsiteX2" fmla="*/ 4944836 w 5776686"/>
                    <a:gd name="connsiteY2" fmla="*/ 2022383 h 2024588"/>
                    <a:gd name="connsiteX3" fmla="*/ 5776686 w 5776686"/>
                    <a:gd name="connsiteY3" fmla="*/ 2015126 h 2024588"/>
                    <a:gd name="connsiteX4" fmla="*/ 5226504 w 5776686"/>
                    <a:gd name="connsiteY4" fmla="*/ 1710779 h 2024588"/>
                    <a:gd name="connsiteX5" fmla="*/ 2801257 w 5776686"/>
                    <a:gd name="connsiteY5" fmla="*/ 252547 h 2024588"/>
                    <a:gd name="connsiteX6" fmla="*/ 0 w 5776686"/>
                    <a:gd name="connsiteY6" fmla="*/ 252547 h 2024588"/>
                    <a:gd name="connsiteX0" fmla="*/ 0 w 5776686"/>
                    <a:gd name="connsiteY0" fmla="*/ 252547 h 2033965"/>
                    <a:gd name="connsiteX1" fmla="*/ 2386693 w 5776686"/>
                    <a:gd name="connsiteY1" fmla="*/ 1809658 h 2033965"/>
                    <a:gd name="connsiteX2" fmla="*/ 4944836 w 5776686"/>
                    <a:gd name="connsiteY2" fmla="*/ 2022383 h 2033965"/>
                    <a:gd name="connsiteX3" fmla="*/ 5776686 w 5776686"/>
                    <a:gd name="connsiteY3" fmla="*/ 2015126 h 2033965"/>
                    <a:gd name="connsiteX4" fmla="*/ 5226504 w 5776686"/>
                    <a:gd name="connsiteY4" fmla="*/ 1710779 h 2033965"/>
                    <a:gd name="connsiteX5" fmla="*/ 2801257 w 5776686"/>
                    <a:gd name="connsiteY5" fmla="*/ 252547 h 2033965"/>
                    <a:gd name="connsiteX6" fmla="*/ 0 w 5776686"/>
                    <a:gd name="connsiteY6" fmla="*/ 252547 h 2033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76686" h="2033965">
                      <a:moveTo>
                        <a:pt x="0" y="252547"/>
                      </a:moveTo>
                      <a:cubicBezTo>
                        <a:pt x="262164" y="1092259"/>
                        <a:pt x="1829254" y="1657560"/>
                        <a:pt x="2386693" y="1809658"/>
                      </a:cubicBezTo>
                      <a:cubicBezTo>
                        <a:pt x="2944132" y="1961756"/>
                        <a:pt x="4557637" y="2070688"/>
                        <a:pt x="4944836" y="2022383"/>
                      </a:cubicBezTo>
                      <a:cubicBezTo>
                        <a:pt x="5332035" y="1974078"/>
                        <a:pt x="5696253" y="2016487"/>
                        <a:pt x="5776686" y="2015126"/>
                      </a:cubicBezTo>
                      <a:cubicBezTo>
                        <a:pt x="5733143" y="1994942"/>
                        <a:pt x="5512859" y="1953742"/>
                        <a:pt x="5226504" y="1710779"/>
                      </a:cubicBezTo>
                      <a:cubicBezTo>
                        <a:pt x="4940149" y="1467816"/>
                        <a:pt x="3672341" y="495586"/>
                        <a:pt x="2801257" y="252547"/>
                      </a:cubicBezTo>
                      <a:cubicBezTo>
                        <a:pt x="1930173" y="9508"/>
                        <a:pt x="676577" y="-166553"/>
                        <a:pt x="0" y="252547"/>
                      </a:cubicBezTo>
                      <a:close/>
                    </a:path>
                  </a:pathLst>
                </a:custGeom>
                <a:solidFill>
                  <a:srgbClr val="5D9A22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>
                <a:xfrm rot="5400000">
                  <a:off x="5235603" y="3176112"/>
                  <a:ext cx="1406894" cy="441365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 rot="5400000">
                  <a:off x="4792485" y="3001466"/>
                  <a:ext cx="2182671" cy="684739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H="1">
                  <a:off x="5378499" y="1968105"/>
                  <a:ext cx="858719" cy="2737245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rot="5400000">
                  <a:off x="4171033" y="2775194"/>
                  <a:ext cx="3162344" cy="992078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rot="5400000">
                  <a:off x="3856004" y="2726260"/>
                  <a:ext cx="3625157" cy="1137270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rot="5400000">
                  <a:off x="3555238" y="2704599"/>
                  <a:ext cx="4046420" cy="1269427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 rot="5400000">
                  <a:off x="3335501" y="2637464"/>
                  <a:ext cx="4346121" cy="1363448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rot="5400000">
                  <a:off x="3089998" y="2634814"/>
                  <a:ext cx="4655902" cy="1460631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4570898" y="873125"/>
                  <a:ext cx="1552633" cy="4949169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4449147" y="768769"/>
                  <a:ext cx="1620659" cy="5218820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4269677" y="692150"/>
                  <a:ext cx="1758227" cy="5604522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4274945" y="657225"/>
                  <a:ext cx="1687716" cy="5379758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rot="5400000">
                  <a:off x="2541788" y="2460428"/>
                  <a:ext cx="5059968" cy="1587394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rot="5400000">
                  <a:off x="2613499" y="2429767"/>
                  <a:ext cx="4801420" cy="1512000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rot="5400000">
                  <a:off x="2709499" y="2402315"/>
                  <a:ext cx="4510305" cy="1414955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 rot="5400000">
                  <a:off x="2819761" y="2364795"/>
                  <a:ext cx="4192228" cy="1315169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 rot="5400000">
                  <a:off x="2943216" y="2358223"/>
                  <a:ext cx="3832450" cy="1202301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rot="5400000">
                  <a:off x="3133458" y="2328147"/>
                  <a:ext cx="3364492" cy="1055495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 rot="5400000">
                  <a:off x="3288343" y="2368929"/>
                  <a:ext cx="2920437" cy="916188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rot="5400000">
                  <a:off x="3541598" y="2398902"/>
                  <a:ext cx="2303443" cy="722627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rot="5400000">
                  <a:off x="3829896" y="2554855"/>
                  <a:ext cx="1550683" cy="486474"/>
                </a:xfrm>
                <a:prstGeom prst="line">
                  <a:avLst/>
                </a:prstGeom>
                <a:ln w="28575">
                  <a:solidFill>
                    <a:srgbClr val="4A84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任意多边形 49"/>
              <p:cNvSpPr/>
              <p:nvPr/>
            </p:nvSpPr>
            <p:spPr>
              <a:xfrm rot="5400000">
                <a:off x="3842292" y="2554253"/>
                <a:ext cx="5776686" cy="2033965"/>
              </a:xfrm>
              <a:custGeom>
                <a:avLst/>
                <a:gdLst>
                  <a:gd name="connsiteX0" fmla="*/ 0 w 5776686"/>
                  <a:gd name="connsiteY0" fmla="*/ 0 h 1756229"/>
                  <a:gd name="connsiteX1" fmla="*/ 653143 w 5776686"/>
                  <a:gd name="connsiteY1" fmla="*/ 899886 h 1756229"/>
                  <a:gd name="connsiteX2" fmla="*/ 5268686 w 5776686"/>
                  <a:gd name="connsiteY2" fmla="*/ 1712686 h 1756229"/>
                  <a:gd name="connsiteX3" fmla="*/ 5776686 w 5776686"/>
                  <a:gd name="connsiteY3" fmla="*/ 1756229 h 1756229"/>
                  <a:gd name="connsiteX4" fmla="*/ 5312229 w 5776686"/>
                  <a:gd name="connsiteY4" fmla="*/ 1582057 h 1756229"/>
                  <a:gd name="connsiteX5" fmla="*/ 2801257 w 5776686"/>
                  <a:gd name="connsiteY5" fmla="*/ 0 h 1756229"/>
                  <a:gd name="connsiteX6" fmla="*/ 0 w 5776686"/>
                  <a:gd name="connsiteY6" fmla="*/ 0 h 1756229"/>
                  <a:gd name="connsiteX0" fmla="*/ 0 w 5776686"/>
                  <a:gd name="connsiteY0" fmla="*/ 0 h 1756229"/>
                  <a:gd name="connsiteX1" fmla="*/ 2129518 w 5776686"/>
                  <a:gd name="connsiteY1" fmla="*/ 1461861 h 1756229"/>
                  <a:gd name="connsiteX2" fmla="*/ 5268686 w 5776686"/>
                  <a:gd name="connsiteY2" fmla="*/ 1712686 h 1756229"/>
                  <a:gd name="connsiteX3" fmla="*/ 5776686 w 5776686"/>
                  <a:gd name="connsiteY3" fmla="*/ 1756229 h 1756229"/>
                  <a:gd name="connsiteX4" fmla="*/ 5312229 w 5776686"/>
                  <a:gd name="connsiteY4" fmla="*/ 1582057 h 1756229"/>
                  <a:gd name="connsiteX5" fmla="*/ 2801257 w 5776686"/>
                  <a:gd name="connsiteY5" fmla="*/ 0 h 1756229"/>
                  <a:gd name="connsiteX6" fmla="*/ 0 w 5776686"/>
                  <a:gd name="connsiteY6" fmla="*/ 0 h 1756229"/>
                  <a:gd name="connsiteX0" fmla="*/ 0 w 5776686"/>
                  <a:gd name="connsiteY0" fmla="*/ 0 h 1756229"/>
                  <a:gd name="connsiteX1" fmla="*/ 2129518 w 5776686"/>
                  <a:gd name="connsiteY1" fmla="*/ 1461861 h 1756229"/>
                  <a:gd name="connsiteX2" fmla="*/ 5268686 w 5776686"/>
                  <a:gd name="connsiteY2" fmla="*/ 1712686 h 1756229"/>
                  <a:gd name="connsiteX3" fmla="*/ 5776686 w 5776686"/>
                  <a:gd name="connsiteY3" fmla="*/ 1756229 h 1756229"/>
                  <a:gd name="connsiteX4" fmla="*/ 5312229 w 5776686"/>
                  <a:gd name="connsiteY4" fmla="*/ 1582057 h 1756229"/>
                  <a:gd name="connsiteX5" fmla="*/ 2801257 w 5776686"/>
                  <a:gd name="connsiteY5" fmla="*/ 0 h 1756229"/>
                  <a:gd name="connsiteX6" fmla="*/ 0 w 5776686"/>
                  <a:gd name="connsiteY6" fmla="*/ 0 h 1756229"/>
                  <a:gd name="connsiteX0" fmla="*/ 0 w 5776686"/>
                  <a:gd name="connsiteY0" fmla="*/ 0 h 1756229"/>
                  <a:gd name="connsiteX1" fmla="*/ 2129518 w 5776686"/>
                  <a:gd name="connsiteY1" fmla="*/ 1461861 h 1756229"/>
                  <a:gd name="connsiteX2" fmla="*/ 5268686 w 5776686"/>
                  <a:gd name="connsiteY2" fmla="*/ 1712686 h 1756229"/>
                  <a:gd name="connsiteX3" fmla="*/ 5776686 w 5776686"/>
                  <a:gd name="connsiteY3" fmla="*/ 1756229 h 1756229"/>
                  <a:gd name="connsiteX4" fmla="*/ 5312229 w 5776686"/>
                  <a:gd name="connsiteY4" fmla="*/ 1582057 h 1756229"/>
                  <a:gd name="connsiteX5" fmla="*/ 2801257 w 5776686"/>
                  <a:gd name="connsiteY5" fmla="*/ 0 h 1756229"/>
                  <a:gd name="connsiteX6" fmla="*/ 0 w 5776686"/>
                  <a:gd name="connsiteY6" fmla="*/ 0 h 1756229"/>
                  <a:gd name="connsiteX0" fmla="*/ 0 w 5776686"/>
                  <a:gd name="connsiteY0" fmla="*/ 0 h 1756229"/>
                  <a:gd name="connsiteX1" fmla="*/ 2129518 w 5776686"/>
                  <a:gd name="connsiteY1" fmla="*/ 1461861 h 1756229"/>
                  <a:gd name="connsiteX2" fmla="*/ 5268686 w 5776686"/>
                  <a:gd name="connsiteY2" fmla="*/ 1712686 h 1756229"/>
                  <a:gd name="connsiteX3" fmla="*/ 5776686 w 5776686"/>
                  <a:gd name="connsiteY3" fmla="*/ 1756229 h 1756229"/>
                  <a:gd name="connsiteX4" fmla="*/ 5312229 w 5776686"/>
                  <a:gd name="connsiteY4" fmla="*/ 1582057 h 1756229"/>
                  <a:gd name="connsiteX5" fmla="*/ 2801257 w 5776686"/>
                  <a:gd name="connsiteY5" fmla="*/ 0 h 1756229"/>
                  <a:gd name="connsiteX6" fmla="*/ 0 w 5776686"/>
                  <a:gd name="connsiteY6" fmla="*/ 0 h 1756229"/>
                  <a:gd name="connsiteX0" fmla="*/ 0 w 5776686"/>
                  <a:gd name="connsiteY0" fmla="*/ 198966 h 1955195"/>
                  <a:gd name="connsiteX1" fmla="*/ 2129518 w 5776686"/>
                  <a:gd name="connsiteY1" fmla="*/ 1660827 h 1955195"/>
                  <a:gd name="connsiteX2" fmla="*/ 5268686 w 5776686"/>
                  <a:gd name="connsiteY2" fmla="*/ 1911652 h 1955195"/>
                  <a:gd name="connsiteX3" fmla="*/ 5776686 w 5776686"/>
                  <a:gd name="connsiteY3" fmla="*/ 1955195 h 1955195"/>
                  <a:gd name="connsiteX4" fmla="*/ 5312229 w 5776686"/>
                  <a:gd name="connsiteY4" fmla="*/ 1781023 h 1955195"/>
                  <a:gd name="connsiteX5" fmla="*/ 2801257 w 5776686"/>
                  <a:gd name="connsiteY5" fmla="*/ 198966 h 1955195"/>
                  <a:gd name="connsiteX6" fmla="*/ 0 w 5776686"/>
                  <a:gd name="connsiteY6" fmla="*/ 198966 h 1955195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325128 h 2081357"/>
                  <a:gd name="connsiteX1" fmla="*/ 2129518 w 5776686"/>
                  <a:gd name="connsiteY1" fmla="*/ 1786989 h 2081357"/>
                  <a:gd name="connsiteX2" fmla="*/ 5268686 w 5776686"/>
                  <a:gd name="connsiteY2" fmla="*/ 2037814 h 2081357"/>
                  <a:gd name="connsiteX3" fmla="*/ 5776686 w 5776686"/>
                  <a:gd name="connsiteY3" fmla="*/ 2081357 h 2081357"/>
                  <a:gd name="connsiteX4" fmla="*/ 5312229 w 5776686"/>
                  <a:gd name="connsiteY4" fmla="*/ 1907185 h 2081357"/>
                  <a:gd name="connsiteX5" fmla="*/ 2801257 w 5776686"/>
                  <a:gd name="connsiteY5" fmla="*/ 325128 h 2081357"/>
                  <a:gd name="connsiteX6" fmla="*/ 0 w 5776686"/>
                  <a:gd name="connsiteY6" fmla="*/ 325128 h 2081357"/>
                  <a:gd name="connsiteX0" fmla="*/ 0 w 5776686"/>
                  <a:gd name="connsiteY0" fmla="*/ 286461 h 2042690"/>
                  <a:gd name="connsiteX1" fmla="*/ 2129518 w 5776686"/>
                  <a:gd name="connsiteY1" fmla="*/ 1748322 h 2042690"/>
                  <a:gd name="connsiteX2" fmla="*/ 5268686 w 5776686"/>
                  <a:gd name="connsiteY2" fmla="*/ 1999147 h 2042690"/>
                  <a:gd name="connsiteX3" fmla="*/ 5776686 w 5776686"/>
                  <a:gd name="connsiteY3" fmla="*/ 2042690 h 2042690"/>
                  <a:gd name="connsiteX4" fmla="*/ 5312229 w 5776686"/>
                  <a:gd name="connsiteY4" fmla="*/ 1868518 h 2042690"/>
                  <a:gd name="connsiteX5" fmla="*/ 2801257 w 5776686"/>
                  <a:gd name="connsiteY5" fmla="*/ 286461 h 2042690"/>
                  <a:gd name="connsiteX6" fmla="*/ 0 w 5776686"/>
                  <a:gd name="connsiteY6" fmla="*/ 286461 h 2042690"/>
                  <a:gd name="connsiteX0" fmla="*/ 0 w 5776686"/>
                  <a:gd name="connsiteY0" fmla="*/ 279742 h 2035971"/>
                  <a:gd name="connsiteX1" fmla="*/ 2129518 w 5776686"/>
                  <a:gd name="connsiteY1" fmla="*/ 1741603 h 2035971"/>
                  <a:gd name="connsiteX2" fmla="*/ 5268686 w 5776686"/>
                  <a:gd name="connsiteY2" fmla="*/ 1992428 h 2035971"/>
                  <a:gd name="connsiteX3" fmla="*/ 5776686 w 5776686"/>
                  <a:gd name="connsiteY3" fmla="*/ 2035971 h 2035971"/>
                  <a:gd name="connsiteX4" fmla="*/ 5312229 w 5776686"/>
                  <a:gd name="connsiteY4" fmla="*/ 1861799 h 2035971"/>
                  <a:gd name="connsiteX5" fmla="*/ 2801257 w 5776686"/>
                  <a:gd name="connsiteY5" fmla="*/ 279742 h 2035971"/>
                  <a:gd name="connsiteX6" fmla="*/ 0 w 5776686"/>
                  <a:gd name="connsiteY6" fmla="*/ 279742 h 2035971"/>
                  <a:gd name="connsiteX0" fmla="*/ 0 w 5776686"/>
                  <a:gd name="connsiteY0" fmla="*/ 257710 h 2013939"/>
                  <a:gd name="connsiteX1" fmla="*/ 2129518 w 5776686"/>
                  <a:gd name="connsiteY1" fmla="*/ 1719571 h 2013939"/>
                  <a:gd name="connsiteX2" fmla="*/ 5268686 w 5776686"/>
                  <a:gd name="connsiteY2" fmla="*/ 1970396 h 2013939"/>
                  <a:gd name="connsiteX3" fmla="*/ 5776686 w 5776686"/>
                  <a:gd name="connsiteY3" fmla="*/ 2013939 h 2013939"/>
                  <a:gd name="connsiteX4" fmla="*/ 5312229 w 5776686"/>
                  <a:gd name="connsiteY4" fmla="*/ 1811192 h 2013939"/>
                  <a:gd name="connsiteX5" fmla="*/ 2801257 w 5776686"/>
                  <a:gd name="connsiteY5" fmla="*/ 257710 h 2013939"/>
                  <a:gd name="connsiteX6" fmla="*/ 0 w 5776686"/>
                  <a:gd name="connsiteY6" fmla="*/ 257710 h 2013939"/>
                  <a:gd name="connsiteX0" fmla="*/ 0 w 5779282"/>
                  <a:gd name="connsiteY0" fmla="*/ 257710 h 2015410"/>
                  <a:gd name="connsiteX1" fmla="*/ 2129518 w 5779282"/>
                  <a:gd name="connsiteY1" fmla="*/ 1719571 h 2015410"/>
                  <a:gd name="connsiteX2" fmla="*/ 5268686 w 5779282"/>
                  <a:gd name="connsiteY2" fmla="*/ 1970396 h 2015410"/>
                  <a:gd name="connsiteX3" fmla="*/ 5776686 w 5779282"/>
                  <a:gd name="connsiteY3" fmla="*/ 2013939 h 2015410"/>
                  <a:gd name="connsiteX4" fmla="*/ 5312229 w 5779282"/>
                  <a:gd name="connsiteY4" fmla="*/ 1811192 h 2015410"/>
                  <a:gd name="connsiteX5" fmla="*/ 2801257 w 5779282"/>
                  <a:gd name="connsiteY5" fmla="*/ 257710 h 2015410"/>
                  <a:gd name="connsiteX6" fmla="*/ 0 w 5779282"/>
                  <a:gd name="connsiteY6" fmla="*/ 257710 h 2015410"/>
                  <a:gd name="connsiteX0" fmla="*/ 0 w 5776823"/>
                  <a:gd name="connsiteY0" fmla="*/ 257710 h 2013939"/>
                  <a:gd name="connsiteX1" fmla="*/ 2129518 w 5776823"/>
                  <a:gd name="connsiteY1" fmla="*/ 1719571 h 2013939"/>
                  <a:gd name="connsiteX2" fmla="*/ 5268686 w 5776823"/>
                  <a:gd name="connsiteY2" fmla="*/ 1970396 h 2013939"/>
                  <a:gd name="connsiteX3" fmla="*/ 5776686 w 5776823"/>
                  <a:gd name="connsiteY3" fmla="*/ 2013939 h 2013939"/>
                  <a:gd name="connsiteX4" fmla="*/ 5312229 w 5776823"/>
                  <a:gd name="connsiteY4" fmla="*/ 1811192 h 2013939"/>
                  <a:gd name="connsiteX5" fmla="*/ 2801257 w 5776823"/>
                  <a:gd name="connsiteY5" fmla="*/ 257710 h 2013939"/>
                  <a:gd name="connsiteX6" fmla="*/ 0 w 5776823"/>
                  <a:gd name="connsiteY6" fmla="*/ 257710 h 2013939"/>
                  <a:gd name="connsiteX0" fmla="*/ 0 w 5776792"/>
                  <a:gd name="connsiteY0" fmla="*/ 252547 h 2008776"/>
                  <a:gd name="connsiteX1" fmla="*/ 2129518 w 5776792"/>
                  <a:gd name="connsiteY1" fmla="*/ 1714408 h 2008776"/>
                  <a:gd name="connsiteX2" fmla="*/ 5268686 w 5776792"/>
                  <a:gd name="connsiteY2" fmla="*/ 1965233 h 2008776"/>
                  <a:gd name="connsiteX3" fmla="*/ 5776686 w 5776792"/>
                  <a:gd name="connsiteY3" fmla="*/ 2008776 h 2008776"/>
                  <a:gd name="connsiteX4" fmla="*/ 5226504 w 5776792"/>
                  <a:gd name="connsiteY4" fmla="*/ 1710779 h 2008776"/>
                  <a:gd name="connsiteX5" fmla="*/ 2801257 w 5776792"/>
                  <a:gd name="connsiteY5" fmla="*/ 252547 h 2008776"/>
                  <a:gd name="connsiteX6" fmla="*/ 0 w 5776792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268686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73436 w 5776784"/>
                  <a:gd name="connsiteY2" fmla="*/ 19271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73436 w 5776784"/>
                  <a:gd name="connsiteY2" fmla="*/ 19271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73436 w 5776784"/>
                  <a:gd name="connsiteY2" fmla="*/ 19271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26443"/>
                  <a:gd name="connsiteX1" fmla="*/ 2129518 w 5776784"/>
                  <a:gd name="connsiteY1" fmla="*/ 1714408 h 2026443"/>
                  <a:gd name="connsiteX2" fmla="*/ 5163911 w 5776784"/>
                  <a:gd name="connsiteY2" fmla="*/ 1965233 h 2026443"/>
                  <a:gd name="connsiteX3" fmla="*/ 5776686 w 5776784"/>
                  <a:gd name="connsiteY3" fmla="*/ 2008776 h 2026443"/>
                  <a:gd name="connsiteX4" fmla="*/ 5226504 w 5776784"/>
                  <a:gd name="connsiteY4" fmla="*/ 1710779 h 2026443"/>
                  <a:gd name="connsiteX5" fmla="*/ 2801257 w 5776784"/>
                  <a:gd name="connsiteY5" fmla="*/ 252547 h 2026443"/>
                  <a:gd name="connsiteX6" fmla="*/ 0 w 5776784"/>
                  <a:gd name="connsiteY6" fmla="*/ 252547 h 2026443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129518 w 5776784"/>
                  <a:gd name="connsiteY1" fmla="*/ 1714408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08776"/>
                  <a:gd name="connsiteX1" fmla="*/ 2453368 w 5776784"/>
                  <a:gd name="connsiteY1" fmla="*/ 1781083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61526"/>
                  <a:gd name="connsiteX1" fmla="*/ 2453368 w 5776784"/>
                  <a:gd name="connsiteY1" fmla="*/ 1781083 h 2061526"/>
                  <a:gd name="connsiteX2" fmla="*/ 5163911 w 5776784"/>
                  <a:gd name="connsiteY2" fmla="*/ 1965233 h 2061526"/>
                  <a:gd name="connsiteX3" fmla="*/ 5776686 w 5776784"/>
                  <a:gd name="connsiteY3" fmla="*/ 2008776 h 2061526"/>
                  <a:gd name="connsiteX4" fmla="*/ 5226504 w 5776784"/>
                  <a:gd name="connsiteY4" fmla="*/ 1710779 h 2061526"/>
                  <a:gd name="connsiteX5" fmla="*/ 2801257 w 5776784"/>
                  <a:gd name="connsiteY5" fmla="*/ 252547 h 2061526"/>
                  <a:gd name="connsiteX6" fmla="*/ 0 w 5776784"/>
                  <a:gd name="connsiteY6" fmla="*/ 252547 h 2061526"/>
                  <a:gd name="connsiteX0" fmla="*/ 0 w 5776784"/>
                  <a:gd name="connsiteY0" fmla="*/ 252547 h 2008776"/>
                  <a:gd name="connsiteX1" fmla="*/ 2453368 w 5776784"/>
                  <a:gd name="connsiteY1" fmla="*/ 1781083 h 2008776"/>
                  <a:gd name="connsiteX2" fmla="*/ 5163911 w 5776784"/>
                  <a:gd name="connsiteY2" fmla="*/ 1965233 h 2008776"/>
                  <a:gd name="connsiteX3" fmla="*/ 5776686 w 5776784"/>
                  <a:gd name="connsiteY3" fmla="*/ 2008776 h 2008776"/>
                  <a:gd name="connsiteX4" fmla="*/ 5226504 w 5776784"/>
                  <a:gd name="connsiteY4" fmla="*/ 1710779 h 2008776"/>
                  <a:gd name="connsiteX5" fmla="*/ 2801257 w 5776784"/>
                  <a:gd name="connsiteY5" fmla="*/ 252547 h 2008776"/>
                  <a:gd name="connsiteX6" fmla="*/ 0 w 5776784"/>
                  <a:gd name="connsiteY6" fmla="*/ 252547 h 2008776"/>
                  <a:gd name="connsiteX0" fmla="*/ 0 w 5776784"/>
                  <a:gd name="connsiteY0" fmla="*/ 252547 h 2016365"/>
                  <a:gd name="connsiteX1" fmla="*/ 2386693 w 5776784"/>
                  <a:gd name="connsiteY1" fmla="*/ 1809658 h 2016365"/>
                  <a:gd name="connsiteX2" fmla="*/ 5163911 w 5776784"/>
                  <a:gd name="connsiteY2" fmla="*/ 1965233 h 2016365"/>
                  <a:gd name="connsiteX3" fmla="*/ 5776686 w 5776784"/>
                  <a:gd name="connsiteY3" fmla="*/ 2008776 h 2016365"/>
                  <a:gd name="connsiteX4" fmla="*/ 5226504 w 5776784"/>
                  <a:gd name="connsiteY4" fmla="*/ 1710779 h 2016365"/>
                  <a:gd name="connsiteX5" fmla="*/ 2801257 w 5776784"/>
                  <a:gd name="connsiteY5" fmla="*/ 252547 h 2016365"/>
                  <a:gd name="connsiteX6" fmla="*/ 0 w 5776784"/>
                  <a:gd name="connsiteY6" fmla="*/ 252547 h 2016365"/>
                  <a:gd name="connsiteX0" fmla="*/ 0 w 5776784"/>
                  <a:gd name="connsiteY0" fmla="*/ 252547 h 2016365"/>
                  <a:gd name="connsiteX1" fmla="*/ 2386693 w 5776784"/>
                  <a:gd name="connsiteY1" fmla="*/ 1809658 h 2016365"/>
                  <a:gd name="connsiteX2" fmla="*/ 5163911 w 5776784"/>
                  <a:gd name="connsiteY2" fmla="*/ 1965233 h 2016365"/>
                  <a:gd name="connsiteX3" fmla="*/ 5776686 w 5776784"/>
                  <a:gd name="connsiteY3" fmla="*/ 2008776 h 2016365"/>
                  <a:gd name="connsiteX4" fmla="*/ 5226504 w 5776784"/>
                  <a:gd name="connsiteY4" fmla="*/ 1710779 h 2016365"/>
                  <a:gd name="connsiteX5" fmla="*/ 2801257 w 5776784"/>
                  <a:gd name="connsiteY5" fmla="*/ 252547 h 2016365"/>
                  <a:gd name="connsiteX6" fmla="*/ 0 w 5776784"/>
                  <a:gd name="connsiteY6" fmla="*/ 252547 h 2016365"/>
                  <a:gd name="connsiteX0" fmla="*/ 0 w 5776784"/>
                  <a:gd name="connsiteY0" fmla="*/ 252547 h 2029152"/>
                  <a:gd name="connsiteX1" fmla="*/ 2386693 w 5776784"/>
                  <a:gd name="connsiteY1" fmla="*/ 1809658 h 2029152"/>
                  <a:gd name="connsiteX2" fmla="*/ 4944836 w 5776784"/>
                  <a:gd name="connsiteY2" fmla="*/ 2022383 h 2029152"/>
                  <a:gd name="connsiteX3" fmla="*/ 5776686 w 5776784"/>
                  <a:gd name="connsiteY3" fmla="*/ 2008776 h 2029152"/>
                  <a:gd name="connsiteX4" fmla="*/ 5226504 w 5776784"/>
                  <a:gd name="connsiteY4" fmla="*/ 1710779 h 2029152"/>
                  <a:gd name="connsiteX5" fmla="*/ 2801257 w 5776784"/>
                  <a:gd name="connsiteY5" fmla="*/ 252547 h 2029152"/>
                  <a:gd name="connsiteX6" fmla="*/ 0 w 5776784"/>
                  <a:gd name="connsiteY6" fmla="*/ 252547 h 2029152"/>
                  <a:gd name="connsiteX0" fmla="*/ 0 w 5776784"/>
                  <a:gd name="connsiteY0" fmla="*/ 252547 h 2068902"/>
                  <a:gd name="connsiteX1" fmla="*/ 2386693 w 5776784"/>
                  <a:gd name="connsiteY1" fmla="*/ 1809658 h 2068902"/>
                  <a:gd name="connsiteX2" fmla="*/ 4944836 w 5776784"/>
                  <a:gd name="connsiteY2" fmla="*/ 2022383 h 2068902"/>
                  <a:gd name="connsiteX3" fmla="*/ 5776686 w 5776784"/>
                  <a:gd name="connsiteY3" fmla="*/ 2008776 h 2068902"/>
                  <a:gd name="connsiteX4" fmla="*/ 5226504 w 5776784"/>
                  <a:gd name="connsiteY4" fmla="*/ 1710779 h 2068902"/>
                  <a:gd name="connsiteX5" fmla="*/ 2801257 w 5776784"/>
                  <a:gd name="connsiteY5" fmla="*/ 252547 h 2068902"/>
                  <a:gd name="connsiteX6" fmla="*/ 0 w 5776784"/>
                  <a:gd name="connsiteY6" fmla="*/ 252547 h 2068902"/>
                  <a:gd name="connsiteX0" fmla="*/ 0 w 5776784"/>
                  <a:gd name="connsiteY0" fmla="*/ 252547 h 2046965"/>
                  <a:gd name="connsiteX1" fmla="*/ 2386693 w 5776784"/>
                  <a:gd name="connsiteY1" fmla="*/ 1809658 h 2046965"/>
                  <a:gd name="connsiteX2" fmla="*/ 4944836 w 5776784"/>
                  <a:gd name="connsiteY2" fmla="*/ 2022383 h 2046965"/>
                  <a:gd name="connsiteX3" fmla="*/ 5776686 w 5776784"/>
                  <a:gd name="connsiteY3" fmla="*/ 2008776 h 2046965"/>
                  <a:gd name="connsiteX4" fmla="*/ 5226504 w 5776784"/>
                  <a:gd name="connsiteY4" fmla="*/ 1710779 h 2046965"/>
                  <a:gd name="connsiteX5" fmla="*/ 2801257 w 5776784"/>
                  <a:gd name="connsiteY5" fmla="*/ 252547 h 2046965"/>
                  <a:gd name="connsiteX6" fmla="*/ 0 w 5776784"/>
                  <a:gd name="connsiteY6" fmla="*/ 252547 h 2046965"/>
                  <a:gd name="connsiteX0" fmla="*/ 0 w 5776784"/>
                  <a:gd name="connsiteY0" fmla="*/ 252547 h 2040774"/>
                  <a:gd name="connsiteX1" fmla="*/ 2386693 w 5776784"/>
                  <a:gd name="connsiteY1" fmla="*/ 1809658 h 2040774"/>
                  <a:gd name="connsiteX2" fmla="*/ 4944836 w 5776784"/>
                  <a:gd name="connsiteY2" fmla="*/ 2022383 h 2040774"/>
                  <a:gd name="connsiteX3" fmla="*/ 5776686 w 5776784"/>
                  <a:gd name="connsiteY3" fmla="*/ 2008776 h 2040774"/>
                  <a:gd name="connsiteX4" fmla="*/ 5226504 w 5776784"/>
                  <a:gd name="connsiteY4" fmla="*/ 1710779 h 2040774"/>
                  <a:gd name="connsiteX5" fmla="*/ 2801257 w 5776784"/>
                  <a:gd name="connsiteY5" fmla="*/ 252547 h 2040774"/>
                  <a:gd name="connsiteX6" fmla="*/ 0 w 5776784"/>
                  <a:gd name="connsiteY6" fmla="*/ 252547 h 2040774"/>
                  <a:gd name="connsiteX0" fmla="*/ 0 w 5776784"/>
                  <a:gd name="connsiteY0" fmla="*/ 252547 h 2046009"/>
                  <a:gd name="connsiteX1" fmla="*/ 2386693 w 5776784"/>
                  <a:gd name="connsiteY1" fmla="*/ 1809658 h 2046009"/>
                  <a:gd name="connsiteX2" fmla="*/ 4944836 w 5776784"/>
                  <a:gd name="connsiteY2" fmla="*/ 2022383 h 2046009"/>
                  <a:gd name="connsiteX3" fmla="*/ 5776686 w 5776784"/>
                  <a:gd name="connsiteY3" fmla="*/ 2008776 h 2046009"/>
                  <a:gd name="connsiteX4" fmla="*/ 5226504 w 5776784"/>
                  <a:gd name="connsiteY4" fmla="*/ 1710779 h 2046009"/>
                  <a:gd name="connsiteX5" fmla="*/ 2801257 w 5776784"/>
                  <a:gd name="connsiteY5" fmla="*/ 252547 h 2046009"/>
                  <a:gd name="connsiteX6" fmla="*/ 0 w 5776784"/>
                  <a:gd name="connsiteY6" fmla="*/ 252547 h 2046009"/>
                  <a:gd name="connsiteX0" fmla="*/ 0 w 5777215"/>
                  <a:gd name="connsiteY0" fmla="*/ 252547 h 2029887"/>
                  <a:gd name="connsiteX1" fmla="*/ 2386693 w 5777215"/>
                  <a:gd name="connsiteY1" fmla="*/ 1809658 h 2029887"/>
                  <a:gd name="connsiteX2" fmla="*/ 4944836 w 5777215"/>
                  <a:gd name="connsiteY2" fmla="*/ 2022383 h 2029887"/>
                  <a:gd name="connsiteX3" fmla="*/ 5776686 w 5777215"/>
                  <a:gd name="connsiteY3" fmla="*/ 2015126 h 2029887"/>
                  <a:gd name="connsiteX4" fmla="*/ 5226504 w 5777215"/>
                  <a:gd name="connsiteY4" fmla="*/ 1710779 h 2029887"/>
                  <a:gd name="connsiteX5" fmla="*/ 2801257 w 5777215"/>
                  <a:gd name="connsiteY5" fmla="*/ 252547 h 2029887"/>
                  <a:gd name="connsiteX6" fmla="*/ 0 w 5777215"/>
                  <a:gd name="connsiteY6" fmla="*/ 252547 h 2029887"/>
                  <a:gd name="connsiteX0" fmla="*/ 0 w 5776860"/>
                  <a:gd name="connsiteY0" fmla="*/ 252547 h 2029887"/>
                  <a:gd name="connsiteX1" fmla="*/ 2386693 w 5776860"/>
                  <a:gd name="connsiteY1" fmla="*/ 1809658 h 2029887"/>
                  <a:gd name="connsiteX2" fmla="*/ 4944836 w 5776860"/>
                  <a:gd name="connsiteY2" fmla="*/ 2022383 h 2029887"/>
                  <a:gd name="connsiteX3" fmla="*/ 5776686 w 5776860"/>
                  <a:gd name="connsiteY3" fmla="*/ 2015126 h 2029887"/>
                  <a:gd name="connsiteX4" fmla="*/ 5226504 w 5776860"/>
                  <a:gd name="connsiteY4" fmla="*/ 1710779 h 2029887"/>
                  <a:gd name="connsiteX5" fmla="*/ 2801257 w 5776860"/>
                  <a:gd name="connsiteY5" fmla="*/ 252547 h 2029887"/>
                  <a:gd name="connsiteX6" fmla="*/ 0 w 5776860"/>
                  <a:gd name="connsiteY6" fmla="*/ 252547 h 2029887"/>
                  <a:gd name="connsiteX0" fmla="*/ 0 w 5776860"/>
                  <a:gd name="connsiteY0" fmla="*/ 252547 h 2024588"/>
                  <a:gd name="connsiteX1" fmla="*/ 2386693 w 5776860"/>
                  <a:gd name="connsiteY1" fmla="*/ 1809658 h 2024588"/>
                  <a:gd name="connsiteX2" fmla="*/ 4944836 w 5776860"/>
                  <a:gd name="connsiteY2" fmla="*/ 2022383 h 2024588"/>
                  <a:gd name="connsiteX3" fmla="*/ 5776686 w 5776860"/>
                  <a:gd name="connsiteY3" fmla="*/ 2015126 h 2024588"/>
                  <a:gd name="connsiteX4" fmla="*/ 5226504 w 5776860"/>
                  <a:gd name="connsiteY4" fmla="*/ 1710779 h 2024588"/>
                  <a:gd name="connsiteX5" fmla="*/ 2801257 w 5776860"/>
                  <a:gd name="connsiteY5" fmla="*/ 252547 h 2024588"/>
                  <a:gd name="connsiteX6" fmla="*/ 0 w 5776860"/>
                  <a:gd name="connsiteY6" fmla="*/ 252547 h 2024588"/>
                  <a:gd name="connsiteX0" fmla="*/ 0 w 5776860"/>
                  <a:gd name="connsiteY0" fmla="*/ 252547 h 2024588"/>
                  <a:gd name="connsiteX1" fmla="*/ 2386693 w 5776860"/>
                  <a:gd name="connsiteY1" fmla="*/ 1809658 h 2024588"/>
                  <a:gd name="connsiteX2" fmla="*/ 4944836 w 5776860"/>
                  <a:gd name="connsiteY2" fmla="*/ 2022383 h 2024588"/>
                  <a:gd name="connsiteX3" fmla="*/ 5776686 w 5776860"/>
                  <a:gd name="connsiteY3" fmla="*/ 2015126 h 2024588"/>
                  <a:gd name="connsiteX4" fmla="*/ 5226504 w 5776860"/>
                  <a:gd name="connsiteY4" fmla="*/ 1710779 h 2024588"/>
                  <a:gd name="connsiteX5" fmla="*/ 2801257 w 5776860"/>
                  <a:gd name="connsiteY5" fmla="*/ 252547 h 2024588"/>
                  <a:gd name="connsiteX6" fmla="*/ 0 w 5776860"/>
                  <a:gd name="connsiteY6" fmla="*/ 252547 h 2024588"/>
                  <a:gd name="connsiteX0" fmla="*/ 0 w 5776686"/>
                  <a:gd name="connsiteY0" fmla="*/ 252547 h 2024588"/>
                  <a:gd name="connsiteX1" fmla="*/ 2386693 w 5776686"/>
                  <a:gd name="connsiteY1" fmla="*/ 1809658 h 2024588"/>
                  <a:gd name="connsiteX2" fmla="*/ 4944836 w 5776686"/>
                  <a:gd name="connsiteY2" fmla="*/ 2022383 h 2024588"/>
                  <a:gd name="connsiteX3" fmla="*/ 5776686 w 5776686"/>
                  <a:gd name="connsiteY3" fmla="*/ 2015126 h 2024588"/>
                  <a:gd name="connsiteX4" fmla="*/ 5226504 w 5776686"/>
                  <a:gd name="connsiteY4" fmla="*/ 1710779 h 2024588"/>
                  <a:gd name="connsiteX5" fmla="*/ 2801257 w 5776686"/>
                  <a:gd name="connsiteY5" fmla="*/ 252547 h 2024588"/>
                  <a:gd name="connsiteX6" fmla="*/ 0 w 5776686"/>
                  <a:gd name="connsiteY6" fmla="*/ 252547 h 2024588"/>
                  <a:gd name="connsiteX0" fmla="*/ 0 w 5776686"/>
                  <a:gd name="connsiteY0" fmla="*/ 252547 h 2024588"/>
                  <a:gd name="connsiteX1" fmla="*/ 2386693 w 5776686"/>
                  <a:gd name="connsiteY1" fmla="*/ 1809658 h 2024588"/>
                  <a:gd name="connsiteX2" fmla="*/ 4944836 w 5776686"/>
                  <a:gd name="connsiteY2" fmla="*/ 2022383 h 2024588"/>
                  <a:gd name="connsiteX3" fmla="*/ 5776686 w 5776686"/>
                  <a:gd name="connsiteY3" fmla="*/ 2015126 h 2024588"/>
                  <a:gd name="connsiteX4" fmla="*/ 5226504 w 5776686"/>
                  <a:gd name="connsiteY4" fmla="*/ 1710779 h 2024588"/>
                  <a:gd name="connsiteX5" fmla="*/ 2801257 w 5776686"/>
                  <a:gd name="connsiteY5" fmla="*/ 252547 h 2024588"/>
                  <a:gd name="connsiteX6" fmla="*/ 0 w 5776686"/>
                  <a:gd name="connsiteY6" fmla="*/ 252547 h 2024588"/>
                  <a:gd name="connsiteX0" fmla="*/ 0 w 5776686"/>
                  <a:gd name="connsiteY0" fmla="*/ 252547 h 2024588"/>
                  <a:gd name="connsiteX1" fmla="*/ 2386693 w 5776686"/>
                  <a:gd name="connsiteY1" fmla="*/ 1809658 h 2024588"/>
                  <a:gd name="connsiteX2" fmla="*/ 4944836 w 5776686"/>
                  <a:gd name="connsiteY2" fmla="*/ 2022383 h 2024588"/>
                  <a:gd name="connsiteX3" fmla="*/ 5776686 w 5776686"/>
                  <a:gd name="connsiteY3" fmla="*/ 2015126 h 2024588"/>
                  <a:gd name="connsiteX4" fmla="*/ 5226504 w 5776686"/>
                  <a:gd name="connsiteY4" fmla="*/ 1710779 h 2024588"/>
                  <a:gd name="connsiteX5" fmla="*/ 2801257 w 5776686"/>
                  <a:gd name="connsiteY5" fmla="*/ 252547 h 2024588"/>
                  <a:gd name="connsiteX6" fmla="*/ 0 w 5776686"/>
                  <a:gd name="connsiteY6" fmla="*/ 252547 h 2024588"/>
                  <a:gd name="connsiteX0" fmla="*/ 0 w 5776686"/>
                  <a:gd name="connsiteY0" fmla="*/ 252547 h 2033965"/>
                  <a:gd name="connsiteX1" fmla="*/ 2386693 w 5776686"/>
                  <a:gd name="connsiteY1" fmla="*/ 1809658 h 2033965"/>
                  <a:gd name="connsiteX2" fmla="*/ 4944836 w 5776686"/>
                  <a:gd name="connsiteY2" fmla="*/ 2022383 h 2033965"/>
                  <a:gd name="connsiteX3" fmla="*/ 5776686 w 5776686"/>
                  <a:gd name="connsiteY3" fmla="*/ 2015126 h 2033965"/>
                  <a:gd name="connsiteX4" fmla="*/ 5226504 w 5776686"/>
                  <a:gd name="connsiteY4" fmla="*/ 1710779 h 2033965"/>
                  <a:gd name="connsiteX5" fmla="*/ 2801257 w 5776686"/>
                  <a:gd name="connsiteY5" fmla="*/ 252547 h 2033965"/>
                  <a:gd name="connsiteX6" fmla="*/ 0 w 5776686"/>
                  <a:gd name="connsiteY6" fmla="*/ 252547 h 203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6686" h="2033965">
                    <a:moveTo>
                      <a:pt x="0" y="252547"/>
                    </a:moveTo>
                    <a:cubicBezTo>
                      <a:pt x="262164" y="1092259"/>
                      <a:pt x="1829254" y="1657560"/>
                      <a:pt x="2386693" y="1809658"/>
                    </a:cubicBezTo>
                    <a:cubicBezTo>
                      <a:pt x="2944132" y="1961756"/>
                      <a:pt x="4557637" y="2070688"/>
                      <a:pt x="4944836" y="2022383"/>
                    </a:cubicBezTo>
                    <a:cubicBezTo>
                      <a:pt x="5332035" y="1974078"/>
                      <a:pt x="5696253" y="2016487"/>
                      <a:pt x="5776686" y="2015126"/>
                    </a:cubicBezTo>
                    <a:cubicBezTo>
                      <a:pt x="5733143" y="1994942"/>
                      <a:pt x="5512859" y="1953742"/>
                      <a:pt x="5226504" y="1710779"/>
                    </a:cubicBezTo>
                    <a:cubicBezTo>
                      <a:pt x="4940149" y="1467816"/>
                      <a:pt x="3672341" y="495586"/>
                      <a:pt x="2801257" y="252547"/>
                    </a:cubicBezTo>
                    <a:cubicBezTo>
                      <a:pt x="1930173" y="9508"/>
                      <a:pt x="676577" y="-166553"/>
                      <a:pt x="0" y="252547"/>
                    </a:cubicBezTo>
                    <a:close/>
                  </a:path>
                </a:pathLst>
              </a:custGeom>
              <a:noFill/>
              <a:ln w="28575">
                <a:solidFill>
                  <a:srgbClr val="A5AC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 rot="10800000">
              <a:off x="10241216" y="2260164"/>
              <a:ext cx="1950785" cy="596145"/>
            </a:xfrm>
            <a:custGeom>
              <a:avLst/>
              <a:gdLst>
                <a:gd name="connsiteX0" fmla="*/ 0 w 4095750"/>
                <a:gd name="connsiteY0" fmla="*/ 0 h 1162050"/>
                <a:gd name="connsiteX1" fmla="*/ 466725 w 4095750"/>
                <a:gd name="connsiteY1" fmla="*/ 38100 h 1162050"/>
                <a:gd name="connsiteX2" fmla="*/ 4095750 w 4095750"/>
                <a:gd name="connsiteY2" fmla="*/ 1162050 h 1162050"/>
                <a:gd name="connsiteX3" fmla="*/ 361950 w 4095750"/>
                <a:gd name="connsiteY3" fmla="*/ 209550 h 1162050"/>
                <a:gd name="connsiteX4" fmla="*/ 0 w 4095750"/>
                <a:gd name="connsiteY4" fmla="*/ 0 h 1162050"/>
                <a:gd name="connsiteX0" fmla="*/ 0 w 4095750"/>
                <a:gd name="connsiteY0" fmla="*/ 0 h 1162050"/>
                <a:gd name="connsiteX1" fmla="*/ 466725 w 4095750"/>
                <a:gd name="connsiteY1" fmla="*/ 38100 h 1162050"/>
                <a:gd name="connsiteX2" fmla="*/ 4095750 w 4095750"/>
                <a:gd name="connsiteY2" fmla="*/ 1162050 h 1162050"/>
                <a:gd name="connsiteX3" fmla="*/ 361950 w 4095750"/>
                <a:gd name="connsiteY3" fmla="*/ 209550 h 1162050"/>
                <a:gd name="connsiteX4" fmla="*/ 0 w 4095750"/>
                <a:gd name="connsiteY4" fmla="*/ 0 h 1162050"/>
                <a:gd name="connsiteX0" fmla="*/ 0 w 4095750"/>
                <a:gd name="connsiteY0" fmla="*/ 0 h 1162050"/>
                <a:gd name="connsiteX1" fmla="*/ 466725 w 4095750"/>
                <a:gd name="connsiteY1" fmla="*/ 38100 h 1162050"/>
                <a:gd name="connsiteX2" fmla="*/ 4095750 w 4095750"/>
                <a:gd name="connsiteY2" fmla="*/ 1162050 h 1162050"/>
                <a:gd name="connsiteX3" fmla="*/ 361950 w 4095750"/>
                <a:gd name="connsiteY3" fmla="*/ 209550 h 1162050"/>
                <a:gd name="connsiteX4" fmla="*/ 0 w 4095750"/>
                <a:gd name="connsiteY4" fmla="*/ 0 h 1162050"/>
                <a:gd name="connsiteX0" fmla="*/ 85377 w 4181127"/>
                <a:gd name="connsiteY0" fmla="*/ 80553 h 1242603"/>
                <a:gd name="connsiteX1" fmla="*/ 552102 w 4181127"/>
                <a:gd name="connsiteY1" fmla="*/ 118653 h 1242603"/>
                <a:gd name="connsiteX2" fmla="*/ 4181127 w 4181127"/>
                <a:gd name="connsiteY2" fmla="*/ 1242603 h 1242603"/>
                <a:gd name="connsiteX3" fmla="*/ 447327 w 4181127"/>
                <a:gd name="connsiteY3" fmla="*/ 290103 h 1242603"/>
                <a:gd name="connsiteX4" fmla="*/ 85377 w 4181127"/>
                <a:gd name="connsiteY4" fmla="*/ 80553 h 1242603"/>
                <a:gd name="connsiteX0" fmla="*/ 18605 w 4114355"/>
                <a:gd name="connsiteY0" fmla="*/ 68258 h 1230308"/>
                <a:gd name="connsiteX1" fmla="*/ 485330 w 4114355"/>
                <a:gd name="connsiteY1" fmla="*/ 106358 h 1230308"/>
                <a:gd name="connsiteX2" fmla="*/ 4114355 w 4114355"/>
                <a:gd name="connsiteY2" fmla="*/ 1230308 h 1230308"/>
                <a:gd name="connsiteX3" fmla="*/ 380555 w 4114355"/>
                <a:gd name="connsiteY3" fmla="*/ 277808 h 1230308"/>
                <a:gd name="connsiteX4" fmla="*/ 18605 w 4114355"/>
                <a:gd name="connsiteY4" fmla="*/ 68258 h 1230308"/>
                <a:gd name="connsiteX0" fmla="*/ 2550 w 4098300"/>
                <a:gd name="connsiteY0" fmla="*/ 20423 h 1182473"/>
                <a:gd name="connsiteX1" fmla="*/ 469275 w 4098300"/>
                <a:gd name="connsiteY1" fmla="*/ 58523 h 1182473"/>
                <a:gd name="connsiteX2" fmla="*/ 4098300 w 4098300"/>
                <a:gd name="connsiteY2" fmla="*/ 1182473 h 1182473"/>
                <a:gd name="connsiteX3" fmla="*/ 364500 w 4098300"/>
                <a:gd name="connsiteY3" fmla="*/ 229973 h 1182473"/>
                <a:gd name="connsiteX4" fmla="*/ 2550 w 4098300"/>
                <a:gd name="connsiteY4" fmla="*/ 20423 h 1182473"/>
                <a:gd name="connsiteX0" fmla="*/ 2550 w 4098300"/>
                <a:gd name="connsiteY0" fmla="*/ 40690 h 1202740"/>
                <a:gd name="connsiteX1" fmla="*/ 469275 w 4098300"/>
                <a:gd name="connsiteY1" fmla="*/ 78790 h 1202740"/>
                <a:gd name="connsiteX2" fmla="*/ 4098300 w 4098300"/>
                <a:gd name="connsiteY2" fmla="*/ 1202740 h 1202740"/>
                <a:gd name="connsiteX3" fmla="*/ 364500 w 4098300"/>
                <a:gd name="connsiteY3" fmla="*/ 250240 h 1202740"/>
                <a:gd name="connsiteX4" fmla="*/ 2550 w 4098300"/>
                <a:gd name="connsiteY4" fmla="*/ 40690 h 1202740"/>
                <a:gd name="connsiteX0" fmla="*/ 2326 w 4126651"/>
                <a:gd name="connsiteY0" fmla="*/ 27087 h 1217712"/>
                <a:gd name="connsiteX1" fmla="*/ 497626 w 4126651"/>
                <a:gd name="connsiteY1" fmla="*/ 93762 h 1217712"/>
                <a:gd name="connsiteX2" fmla="*/ 4126651 w 4126651"/>
                <a:gd name="connsiteY2" fmla="*/ 1217712 h 1217712"/>
                <a:gd name="connsiteX3" fmla="*/ 392851 w 4126651"/>
                <a:gd name="connsiteY3" fmla="*/ 265212 h 1217712"/>
                <a:gd name="connsiteX4" fmla="*/ 2326 w 4126651"/>
                <a:gd name="connsiteY4" fmla="*/ 27087 h 1217712"/>
                <a:gd name="connsiteX0" fmla="*/ 1201 w 4125526"/>
                <a:gd name="connsiteY0" fmla="*/ 37823 h 1228448"/>
                <a:gd name="connsiteX1" fmla="*/ 496501 w 4125526"/>
                <a:gd name="connsiteY1" fmla="*/ 104498 h 1228448"/>
                <a:gd name="connsiteX2" fmla="*/ 4125526 w 4125526"/>
                <a:gd name="connsiteY2" fmla="*/ 1228448 h 1228448"/>
                <a:gd name="connsiteX3" fmla="*/ 391726 w 4125526"/>
                <a:gd name="connsiteY3" fmla="*/ 275948 h 1228448"/>
                <a:gd name="connsiteX4" fmla="*/ 1201 w 4125526"/>
                <a:gd name="connsiteY4" fmla="*/ 37823 h 1228448"/>
                <a:gd name="connsiteX0" fmla="*/ 415 w 4124740"/>
                <a:gd name="connsiteY0" fmla="*/ 32229 h 1222854"/>
                <a:gd name="connsiteX1" fmla="*/ 467140 w 4124740"/>
                <a:gd name="connsiteY1" fmla="*/ 86204 h 1222854"/>
                <a:gd name="connsiteX2" fmla="*/ 4124740 w 4124740"/>
                <a:gd name="connsiteY2" fmla="*/ 1222854 h 1222854"/>
                <a:gd name="connsiteX3" fmla="*/ 390940 w 4124740"/>
                <a:gd name="connsiteY3" fmla="*/ 270354 h 1222854"/>
                <a:gd name="connsiteX4" fmla="*/ 415 w 4124740"/>
                <a:gd name="connsiteY4" fmla="*/ 32229 h 1222854"/>
                <a:gd name="connsiteX0" fmla="*/ 415 w 4124740"/>
                <a:gd name="connsiteY0" fmla="*/ 13284 h 1203909"/>
                <a:gd name="connsiteX1" fmla="*/ 467140 w 4124740"/>
                <a:gd name="connsiteY1" fmla="*/ 67259 h 1203909"/>
                <a:gd name="connsiteX2" fmla="*/ 4124740 w 4124740"/>
                <a:gd name="connsiteY2" fmla="*/ 1203909 h 1203909"/>
                <a:gd name="connsiteX3" fmla="*/ 390940 w 4124740"/>
                <a:gd name="connsiteY3" fmla="*/ 251409 h 1203909"/>
                <a:gd name="connsiteX4" fmla="*/ 415 w 4124740"/>
                <a:gd name="connsiteY4" fmla="*/ 13284 h 1203909"/>
                <a:gd name="connsiteX0" fmla="*/ 415 w 4124740"/>
                <a:gd name="connsiteY0" fmla="*/ 7104 h 1197729"/>
                <a:gd name="connsiteX1" fmla="*/ 467140 w 4124740"/>
                <a:gd name="connsiteY1" fmla="*/ 61079 h 1197729"/>
                <a:gd name="connsiteX2" fmla="*/ 4124740 w 4124740"/>
                <a:gd name="connsiteY2" fmla="*/ 1197729 h 1197729"/>
                <a:gd name="connsiteX3" fmla="*/ 390940 w 4124740"/>
                <a:gd name="connsiteY3" fmla="*/ 245229 h 1197729"/>
                <a:gd name="connsiteX4" fmla="*/ 415 w 4124740"/>
                <a:gd name="connsiteY4" fmla="*/ 7104 h 1197729"/>
                <a:gd name="connsiteX0" fmla="*/ 635 w 4124960"/>
                <a:gd name="connsiteY0" fmla="*/ 9339 h 1199964"/>
                <a:gd name="connsiteX1" fmla="*/ 467360 w 4124960"/>
                <a:gd name="connsiteY1" fmla="*/ 63314 h 1199964"/>
                <a:gd name="connsiteX2" fmla="*/ 4124960 w 4124960"/>
                <a:gd name="connsiteY2" fmla="*/ 1199964 h 1199964"/>
                <a:gd name="connsiteX3" fmla="*/ 391160 w 4124960"/>
                <a:gd name="connsiteY3" fmla="*/ 247464 h 1199964"/>
                <a:gd name="connsiteX4" fmla="*/ 635 w 4124960"/>
                <a:gd name="connsiteY4" fmla="*/ 9339 h 1199964"/>
                <a:gd name="connsiteX0" fmla="*/ 635 w 4058285"/>
                <a:gd name="connsiteY0" fmla="*/ 9339 h 1304739"/>
                <a:gd name="connsiteX1" fmla="*/ 467360 w 4058285"/>
                <a:gd name="connsiteY1" fmla="*/ 63314 h 1304739"/>
                <a:gd name="connsiteX2" fmla="*/ 4058285 w 4058285"/>
                <a:gd name="connsiteY2" fmla="*/ 1304739 h 1304739"/>
                <a:gd name="connsiteX3" fmla="*/ 391160 w 4058285"/>
                <a:gd name="connsiteY3" fmla="*/ 247464 h 1304739"/>
                <a:gd name="connsiteX4" fmla="*/ 635 w 4058285"/>
                <a:gd name="connsiteY4" fmla="*/ 9339 h 1304739"/>
                <a:gd name="connsiteX0" fmla="*/ 635 w 4020185"/>
                <a:gd name="connsiteY0" fmla="*/ 9339 h 1228539"/>
                <a:gd name="connsiteX1" fmla="*/ 467360 w 4020185"/>
                <a:gd name="connsiteY1" fmla="*/ 63314 h 1228539"/>
                <a:gd name="connsiteX2" fmla="*/ 4020185 w 4020185"/>
                <a:gd name="connsiteY2" fmla="*/ 1228539 h 1228539"/>
                <a:gd name="connsiteX3" fmla="*/ 391160 w 4020185"/>
                <a:gd name="connsiteY3" fmla="*/ 247464 h 1228539"/>
                <a:gd name="connsiteX4" fmla="*/ 635 w 4020185"/>
                <a:gd name="connsiteY4" fmla="*/ 9339 h 122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0185" h="1228539">
                  <a:moveTo>
                    <a:pt x="635" y="9339"/>
                  </a:moveTo>
                  <a:cubicBezTo>
                    <a:pt x="16510" y="-27703"/>
                    <a:pt x="311785" y="56964"/>
                    <a:pt x="467360" y="63314"/>
                  </a:cubicBezTo>
                  <a:cubicBezTo>
                    <a:pt x="781685" y="266514"/>
                    <a:pt x="2810510" y="853889"/>
                    <a:pt x="4020185" y="1228539"/>
                  </a:cubicBezTo>
                  <a:cubicBezTo>
                    <a:pt x="2775585" y="911039"/>
                    <a:pt x="768985" y="269689"/>
                    <a:pt x="391160" y="247464"/>
                  </a:cubicBezTo>
                  <a:cubicBezTo>
                    <a:pt x="270510" y="177614"/>
                    <a:pt x="-15240" y="46381"/>
                    <a:pt x="635" y="9339"/>
                  </a:cubicBezTo>
                  <a:close/>
                </a:path>
              </a:pathLst>
            </a:custGeom>
            <a:solidFill>
              <a:srgbClr val="ECF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1139947" y="3951832"/>
            <a:ext cx="2879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3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、对着图片画出突出点</a:t>
            </a:r>
            <a:endParaRPr lang="zh-CN" altLang="en-US" dirty="0"/>
          </a:p>
        </p:txBody>
      </p:sp>
      <p:sp>
        <p:nvSpPr>
          <p:cNvPr id="80" name="任意多边形 79"/>
          <p:cNvSpPr/>
          <p:nvPr/>
        </p:nvSpPr>
        <p:spPr>
          <a:xfrm rot="1891813" flipV="1">
            <a:off x="1184266" y="5426099"/>
            <a:ext cx="1609924" cy="566852"/>
          </a:xfrm>
          <a:custGeom>
            <a:avLst/>
            <a:gdLst>
              <a:gd name="connsiteX0" fmla="*/ 0 w 5776686"/>
              <a:gd name="connsiteY0" fmla="*/ 0 h 1756229"/>
              <a:gd name="connsiteX1" fmla="*/ 653143 w 5776686"/>
              <a:gd name="connsiteY1" fmla="*/ 899886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198966 h 1955195"/>
              <a:gd name="connsiteX1" fmla="*/ 2129518 w 5776686"/>
              <a:gd name="connsiteY1" fmla="*/ 1660827 h 1955195"/>
              <a:gd name="connsiteX2" fmla="*/ 5268686 w 5776686"/>
              <a:gd name="connsiteY2" fmla="*/ 1911652 h 1955195"/>
              <a:gd name="connsiteX3" fmla="*/ 5776686 w 5776686"/>
              <a:gd name="connsiteY3" fmla="*/ 1955195 h 1955195"/>
              <a:gd name="connsiteX4" fmla="*/ 5312229 w 5776686"/>
              <a:gd name="connsiteY4" fmla="*/ 1781023 h 1955195"/>
              <a:gd name="connsiteX5" fmla="*/ 2801257 w 5776686"/>
              <a:gd name="connsiteY5" fmla="*/ 198966 h 1955195"/>
              <a:gd name="connsiteX6" fmla="*/ 0 w 5776686"/>
              <a:gd name="connsiteY6" fmla="*/ 198966 h 1955195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286461 h 2042690"/>
              <a:gd name="connsiteX1" fmla="*/ 2129518 w 5776686"/>
              <a:gd name="connsiteY1" fmla="*/ 1748322 h 2042690"/>
              <a:gd name="connsiteX2" fmla="*/ 5268686 w 5776686"/>
              <a:gd name="connsiteY2" fmla="*/ 1999147 h 2042690"/>
              <a:gd name="connsiteX3" fmla="*/ 5776686 w 5776686"/>
              <a:gd name="connsiteY3" fmla="*/ 2042690 h 2042690"/>
              <a:gd name="connsiteX4" fmla="*/ 5312229 w 5776686"/>
              <a:gd name="connsiteY4" fmla="*/ 1868518 h 2042690"/>
              <a:gd name="connsiteX5" fmla="*/ 2801257 w 5776686"/>
              <a:gd name="connsiteY5" fmla="*/ 286461 h 2042690"/>
              <a:gd name="connsiteX6" fmla="*/ 0 w 5776686"/>
              <a:gd name="connsiteY6" fmla="*/ 286461 h 2042690"/>
              <a:gd name="connsiteX0" fmla="*/ 0 w 5776686"/>
              <a:gd name="connsiteY0" fmla="*/ 279742 h 2035971"/>
              <a:gd name="connsiteX1" fmla="*/ 2129518 w 5776686"/>
              <a:gd name="connsiteY1" fmla="*/ 1741603 h 2035971"/>
              <a:gd name="connsiteX2" fmla="*/ 5268686 w 5776686"/>
              <a:gd name="connsiteY2" fmla="*/ 1992428 h 2035971"/>
              <a:gd name="connsiteX3" fmla="*/ 5776686 w 5776686"/>
              <a:gd name="connsiteY3" fmla="*/ 2035971 h 2035971"/>
              <a:gd name="connsiteX4" fmla="*/ 5312229 w 5776686"/>
              <a:gd name="connsiteY4" fmla="*/ 1861799 h 2035971"/>
              <a:gd name="connsiteX5" fmla="*/ 2801257 w 5776686"/>
              <a:gd name="connsiteY5" fmla="*/ 279742 h 2035971"/>
              <a:gd name="connsiteX6" fmla="*/ 0 w 5776686"/>
              <a:gd name="connsiteY6" fmla="*/ 279742 h 2035971"/>
              <a:gd name="connsiteX0" fmla="*/ 0 w 5776686"/>
              <a:gd name="connsiteY0" fmla="*/ 257710 h 2013939"/>
              <a:gd name="connsiteX1" fmla="*/ 2129518 w 5776686"/>
              <a:gd name="connsiteY1" fmla="*/ 1719571 h 2013939"/>
              <a:gd name="connsiteX2" fmla="*/ 5268686 w 5776686"/>
              <a:gd name="connsiteY2" fmla="*/ 1970396 h 2013939"/>
              <a:gd name="connsiteX3" fmla="*/ 5776686 w 5776686"/>
              <a:gd name="connsiteY3" fmla="*/ 2013939 h 2013939"/>
              <a:gd name="connsiteX4" fmla="*/ 5312229 w 5776686"/>
              <a:gd name="connsiteY4" fmla="*/ 1811192 h 2013939"/>
              <a:gd name="connsiteX5" fmla="*/ 2801257 w 5776686"/>
              <a:gd name="connsiteY5" fmla="*/ 257710 h 2013939"/>
              <a:gd name="connsiteX6" fmla="*/ 0 w 5776686"/>
              <a:gd name="connsiteY6" fmla="*/ 257710 h 2013939"/>
              <a:gd name="connsiteX0" fmla="*/ 0 w 5779282"/>
              <a:gd name="connsiteY0" fmla="*/ 257710 h 2015410"/>
              <a:gd name="connsiteX1" fmla="*/ 2129518 w 5779282"/>
              <a:gd name="connsiteY1" fmla="*/ 1719571 h 2015410"/>
              <a:gd name="connsiteX2" fmla="*/ 5268686 w 5779282"/>
              <a:gd name="connsiteY2" fmla="*/ 1970396 h 2015410"/>
              <a:gd name="connsiteX3" fmla="*/ 5776686 w 5779282"/>
              <a:gd name="connsiteY3" fmla="*/ 2013939 h 2015410"/>
              <a:gd name="connsiteX4" fmla="*/ 5312229 w 5779282"/>
              <a:gd name="connsiteY4" fmla="*/ 1811192 h 2015410"/>
              <a:gd name="connsiteX5" fmla="*/ 2801257 w 5779282"/>
              <a:gd name="connsiteY5" fmla="*/ 257710 h 2015410"/>
              <a:gd name="connsiteX6" fmla="*/ 0 w 5779282"/>
              <a:gd name="connsiteY6" fmla="*/ 257710 h 2015410"/>
              <a:gd name="connsiteX0" fmla="*/ 0 w 5776823"/>
              <a:gd name="connsiteY0" fmla="*/ 257710 h 2013939"/>
              <a:gd name="connsiteX1" fmla="*/ 2129518 w 5776823"/>
              <a:gd name="connsiteY1" fmla="*/ 1719571 h 2013939"/>
              <a:gd name="connsiteX2" fmla="*/ 5268686 w 5776823"/>
              <a:gd name="connsiteY2" fmla="*/ 1970396 h 2013939"/>
              <a:gd name="connsiteX3" fmla="*/ 5776686 w 5776823"/>
              <a:gd name="connsiteY3" fmla="*/ 2013939 h 2013939"/>
              <a:gd name="connsiteX4" fmla="*/ 5312229 w 5776823"/>
              <a:gd name="connsiteY4" fmla="*/ 1811192 h 2013939"/>
              <a:gd name="connsiteX5" fmla="*/ 2801257 w 5776823"/>
              <a:gd name="connsiteY5" fmla="*/ 257710 h 2013939"/>
              <a:gd name="connsiteX6" fmla="*/ 0 w 5776823"/>
              <a:gd name="connsiteY6" fmla="*/ 257710 h 2013939"/>
              <a:gd name="connsiteX0" fmla="*/ 0 w 5776792"/>
              <a:gd name="connsiteY0" fmla="*/ 252547 h 2008776"/>
              <a:gd name="connsiteX1" fmla="*/ 2129518 w 5776792"/>
              <a:gd name="connsiteY1" fmla="*/ 1714408 h 2008776"/>
              <a:gd name="connsiteX2" fmla="*/ 5268686 w 5776792"/>
              <a:gd name="connsiteY2" fmla="*/ 1965233 h 2008776"/>
              <a:gd name="connsiteX3" fmla="*/ 5776686 w 5776792"/>
              <a:gd name="connsiteY3" fmla="*/ 2008776 h 2008776"/>
              <a:gd name="connsiteX4" fmla="*/ 5226504 w 5776792"/>
              <a:gd name="connsiteY4" fmla="*/ 1710779 h 2008776"/>
              <a:gd name="connsiteX5" fmla="*/ 2801257 w 5776792"/>
              <a:gd name="connsiteY5" fmla="*/ 252547 h 2008776"/>
              <a:gd name="connsiteX6" fmla="*/ 0 w 5776792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268686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26443"/>
              <a:gd name="connsiteX1" fmla="*/ 2129518 w 5776784"/>
              <a:gd name="connsiteY1" fmla="*/ 1714408 h 2026443"/>
              <a:gd name="connsiteX2" fmla="*/ 5163911 w 5776784"/>
              <a:gd name="connsiteY2" fmla="*/ 1965233 h 2026443"/>
              <a:gd name="connsiteX3" fmla="*/ 5776686 w 5776784"/>
              <a:gd name="connsiteY3" fmla="*/ 2008776 h 2026443"/>
              <a:gd name="connsiteX4" fmla="*/ 5226504 w 5776784"/>
              <a:gd name="connsiteY4" fmla="*/ 1710779 h 2026443"/>
              <a:gd name="connsiteX5" fmla="*/ 2801257 w 5776784"/>
              <a:gd name="connsiteY5" fmla="*/ 252547 h 2026443"/>
              <a:gd name="connsiteX6" fmla="*/ 0 w 5776784"/>
              <a:gd name="connsiteY6" fmla="*/ 252547 h 2026443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453368 w 5776784"/>
              <a:gd name="connsiteY1" fmla="*/ 1781083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61526"/>
              <a:gd name="connsiteX1" fmla="*/ 2453368 w 5776784"/>
              <a:gd name="connsiteY1" fmla="*/ 1781083 h 2061526"/>
              <a:gd name="connsiteX2" fmla="*/ 5163911 w 5776784"/>
              <a:gd name="connsiteY2" fmla="*/ 1965233 h 2061526"/>
              <a:gd name="connsiteX3" fmla="*/ 5776686 w 5776784"/>
              <a:gd name="connsiteY3" fmla="*/ 2008776 h 2061526"/>
              <a:gd name="connsiteX4" fmla="*/ 5226504 w 5776784"/>
              <a:gd name="connsiteY4" fmla="*/ 1710779 h 2061526"/>
              <a:gd name="connsiteX5" fmla="*/ 2801257 w 5776784"/>
              <a:gd name="connsiteY5" fmla="*/ 252547 h 2061526"/>
              <a:gd name="connsiteX6" fmla="*/ 0 w 5776784"/>
              <a:gd name="connsiteY6" fmla="*/ 252547 h 2061526"/>
              <a:gd name="connsiteX0" fmla="*/ 0 w 5776784"/>
              <a:gd name="connsiteY0" fmla="*/ 252547 h 2008776"/>
              <a:gd name="connsiteX1" fmla="*/ 2453368 w 5776784"/>
              <a:gd name="connsiteY1" fmla="*/ 1781083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16365"/>
              <a:gd name="connsiteX1" fmla="*/ 2386693 w 5776784"/>
              <a:gd name="connsiteY1" fmla="*/ 1809658 h 2016365"/>
              <a:gd name="connsiteX2" fmla="*/ 5163911 w 5776784"/>
              <a:gd name="connsiteY2" fmla="*/ 1965233 h 2016365"/>
              <a:gd name="connsiteX3" fmla="*/ 5776686 w 5776784"/>
              <a:gd name="connsiteY3" fmla="*/ 2008776 h 2016365"/>
              <a:gd name="connsiteX4" fmla="*/ 5226504 w 5776784"/>
              <a:gd name="connsiteY4" fmla="*/ 1710779 h 2016365"/>
              <a:gd name="connsiteX5" fmla="*/ 2801257 w 5776784"/>
              <a:gd name="connsiteY5" fmla="*/ 252547 h 2016365"/>
              <a:gd name="connsiteX6" fmla="*/ 0 w 5776784"/>
              <a:gd name="connsiteY6" fmla="*/ 252547 h 2016365"/>
              <a:gd name="connsiteX0" fmla="*/ 0 w 5776784"/>
              <a:gd name="connsiteY0" fmla="*/ 252547 h 2016365"/>
              <a:gd name="connsiteX1" fmla="*/ 2386693 w 5776784"/>
              <a:gd name="connsiteY1" fmla="*/ 1809658 h 2016365"/>
              <a:gd name="connsiteX2" fmla="*/ 5163911 w 5776784"/>
              <a:gd name="connsiteY2" fmla="*/ 1965233 h 2016365"/>
              <a:gd name="connsiteX3" fmla="*/ 5776686 w 5776784"/>
              <a:gd name="connsiteY3" fmla="*/ 2008776 h 2016365"/>
              <a:gd name="connsiteX4" fmla="*/ 5226504 w 5776784"/>
              <a:gd name="connsiteY4" fmla="*/ 1710779 h 2016365"/>
              <a:gd name="connsiteX5" fmla="*/ 2801257 w 5776784"/>
              <a:gd name="connsiteY5" fmla="*/ 252547 h 2016365"/>
              <a:gd name="connsiteX6" fmla="*/ 0 w 5776784"/>
              <a:gd name="connsiteY6" fmla="*/ 252547 h 2016365"/>
              <a:gd name="connsiteX0" fmla="*/ 0 w 5776784"/>
              <a:gd name="connsiteY0" fmla="*/ 252547 h 2029152"/>
              <a:gd name="connsiteX1" fmla="*/ 2386693 w 5776784"/>
              <a:gd name="connsiteY1" fmla="*/ 1809658 h 2029152"/>
              <a:gd name="connsiteX2" fmla="*/ 4944836 w 5776784"/>
              <a:gd name="connsiteY2" fmla="*/ 2022383 h 2029152"/>
              <a:gd name="connsiteX3" fmla="*/ 5776686 w 5776784"/>
              <a:gd name="connsiteY3" fmla="*/ 2008776 h 2029152"/>
              <a:gd name="connsiteX4" fmla="*/ 5226504 w 5776784"/>
              <a:gd name="connsiteY4" fmla="*/ 1710779 h 2029152"/>
              <a:gd name="connsiteX5" fmla="*/ 2801257 w 5776784"/>
              <a:gd name="connsiteY5" fmla="*/ 252547 h 2029152"/>
              <a:gd name="connsiteX6" fmla="*/ 0 w 5776784"/>
              <a:gd name="connsiteY6" fmla="*/ 252547 h 2029152"/>
              <a:gd name="connsiteX0" fmla="*/ 0 w 5776784"/>
              <a:gd name="connsiteY0" fmla="*/ 252547 h 2068902"/>
              <a:gd name="connsiteX1" fmla="*/ 2386693 w 5776784"/>
              <a:gd name="connsiteY1" fmla="*/ 1809658 h 2068902"/>
              <a:gd name="connsiteX2" fmla="*/ 4944836 w 5776784"/>
              <a:gd name="connsiteY2" fmla="*/ 2022383 h 2068902"/>
              <a:gd name="connsiteX3" fmla="*/ 5776686 w 5776784"/>
              <a:gd name="connsiteY3" fmla="*/ 2008776 h 2068902"/>
              <a:gd name="connsiteX4" fmla="*/ 5226504 w 5776784"/>
              <a:gd name="connsiteY4" fmla="*/ 1710779 h 2068902"/>
              <a:gd name="connsiteX5" fmla="*/ 2801257 w 5776784"/>
              <a:gd name="connsiteY5" fmla="*/ 252547 h 2068902"/>
              <a:gd name="connsiteX6" fmla="*/ 0 w 5776784"/>
              <a:gd name="connsiteY6" fmla="*/ 252547 h 2068902"/>
              <a:gd name="connsiteX0" fmla="*/ 0 w 5776784"/>
              <a:gd name="connsiteY0" fmla="*/ 252547 h 2046965"/>
              <a:gd name="connsiteX1" fmla="*/ 2386693 w 5776784"/>
              <a:gd name="connsiteY1" fmla="*/ 1809658 h 2046965"/>
              <a:gd name="connsiteX2" fmla="*/ 4944836 w 5776784"/>
              <a:gd name="connsiteY2" fmla="*/ 2022383 h 2046965"/>
              <a:gd name="connsiteX3" fmla="*/ 5776686 w 5776784"/>
              <a:gd name="connsiteY3" fmla="*/ 2008776 h 2046965"/>
              <a:gd name="connsiteX4" fmla="*/ 5226504 w 5776784"/>
              <a:gd name="connsiteY4" fmla="*/ 1710779 h 2046965"/>
              <a:gd name="connsiteX5" fmla="*/ 2801257 w 5776784"/>
              <a:gd name="connsiteY5" fmla="*/ 252547 h 2046965"/>
              <a:gd name="connsiteX6" fmla="*/ 0 w 5776784"/>
              <a:gd name="connsiteY6" fmla="*/ 252547 h 2046965"/>
              <a:gd name="connsiteX0" fmla="*/ 0 w 5776784"/>
              <a:gd name="connsiteY0" fmla="*/ 252547 h 2040774"/>
              <a:gd name="connsiteX1" fmla="*/ 2386693 w 5776784"/>
              <a:gd name="connsiteY1" fmla="*/ 1809658 h 2040774"/>
              <a:gd name="connsiteX2" fmla="*/ 4944836 w 5776784"/>
              <a:gd name="connsiteY2" fmla="*/ 2022383 h 2040774"/>
              <a:gd name="connsiteX3" fmla="*/ 5776686 w 5776784"/>
              <a:gd name="connsiteY3" fmla="*/ 2008776 h 2040774"/>
              <a:gd name="connsiteX4" fmla="*/ 5226504 w 5776784"/>
              <a:gd name="connsiteY4" fmla="*/ 1710779 h 2040774"/>
              <a:gd name="connsiteX5" fmla="*/ 2801257 w 5776784"/>
              <a:gd name="connsiteY5" fmla="*/ 252547 h 2040774"/>
              <a:gd name="connsiteX6" fmla="*/ 0 w 5776784"/>
              <a:gd name="connsiteY6" fmla="*/ 252547 h 2040774"/>
              <a:gd name="connsiteX0" fmla="*/ 0 w 5776784"/>
              <a:gd name="connsiteY0" fmla="*/ 252547 h 2046009"/>
              <a:gd name="connsiteX1" fmla="*/ 2386693 w 5776784"/>
              <a:gd name="connsiteY1" fmla="*/ 1809658 h 2046009"/>
              <a:gd name="connsiteX2" fmla="*/ 4944836 w 5776784"/>
              <a:gd name="connsiteY2" fmla="*/ 2022383 h 2046009"/>
              <a:gd name="connsiteX3" fmla="*/ 5776686 w 5776784"/>
              <a:gd name="connsiteY3" fmla="*/ 2008776 h 2046009"/>
              <a:gd name="connsiteX4" fmla="*/ 5226504 w 5776784"/>
              <a:gd name="connsiteY4" fmla="*/ 1710779 h 2046009"/>
              <a:gd name="connsiteX5" fmla="*/ 2801257 w 5776784"/>
              <a:gd name="connsiteY5" fmla="*/ 252547 h 2046009"/>
              <a:gd name="connsiteX6" fmla="*/ 0 w 5776784"/>
              <a:gd name="connsiteY6" fmla="*/ 252547 h 2046009"/>
              <a:gd name="connsiteX0" fmla="*/ 0 w 5777215"/>
              <a:gd name="connsiteY0" fmla="*/ 252547 h 2029887"/>
              <a:gd name="connsiteX1" fmla="*/ 2386693 w 5777215"/>
              <a:gd name="connsiteY1" fmla="*/ 1809658 h 2029887"/>
              <a:gd name="connsiteX2" fmla="*/ 4944836 w 5777215"/>
              <a:gd name="connsiteY2" fmla="*/ 2022383 h 2029887"/>
              <a:gd name="connsiteX3" fmla="*/ 5776686 w 5777215"/>
              <a:gd name="connsiteY3" fmla="*/ 2015126 h 2029887"/>
              <a:gd name="connsiteX4" fmla="*/ 5226504 w 5777215"/>
              <a:gd name="connsiteY4" fmla="*/ 1710779 h 2029887"/>
              <a:gd name="connsiteX5" fmla="*/ 2801257 w 5777215"/>
              <a:gd name="connsiteY5" fmla="*/ 252547 h 2029887"/>
              <a:gd name="connsiteX6" fmla="*/ 0 w 5777215"/>
              <a:gd name="connsiteY6" fmla="*/ 252547 h 2029887"/>
              <a:gd name="connsiteX0" fmla="*/ 0 w 5776860"/>
              <a:gd name="connsiteY0" fmla="*/ 252547 h 2029887"/>
              <a:gd name="connsiteX1" fmla="*/ 2386693 w 5776860"/>
              <a:gd name="connsiteY1" fmla="*/ 1809658 h 2029887"/>
              <a:gd name="connsiteX2" fmla="*/ 4944836 w 5776860"/>
              <a:gd name="connsiteY2" fmla="*/ 2022383 h 2029887"/>
              <a:gd name="connsiteX3" fmla="*/ 5776686 w 5776860"/>
              <a:gd name="connsiteY3" fmla="*/ 2015126 h 2029887"/>
              <a:gd name="connsiteX4" fmla="*/ 5226504 w 5776860"/>
              <a:gd name="connsiteY4" fmla="*/ 1710779 h 2029887"/>
              <a:gd name="connsiteX5" fmla="*/ 2801257 w 5776860"/>
              <a:gd name="connsiteY5" fmla="*/ 252547 h 2029887"/>
              <a:gd name="connsiteX6" fmla="*/ 0 w 5776860"/>
              <a:gd name="connsiteY6" fmla="*/ 252547 h 2029887"/>
              <a:gd name="connsiteX0" fmla="*/ 0 w 5776860"/>
              <a:gd name="connsiteY0" fmla="*/ 252547 h 2024588"/>
              <a:gd name="connsiteX1" fmla="*/ 2386693 w 5776860"/>
              <a:gd name="connsiteY1" fmla="*/ 1809658 h 2024588"/>
              <a:gd name="connsiteX2" fmla="*/ 4944836 w 5776860"/>
              <a:gd name="connsiteY2" fmla="*/ 2022383 h 2024588"/>
              <a:gd name="connsiteX3" fmla="*/ 5776686 w 5776860"/>
              <a:gd name="connsiteY3" fmla="*/ 2015126 h 2024588"/>
              <a:gd name="connsiteX4" fmla="*/ 5226504 w 5776860"/>
              <a:gd name="connsiteY4" fmla="*/ 1710779 h 2024588"/>
              <a:gd name="connsiteX5" fmla="*/ 2801257 w 5776860"/>
              <a:gd name="connsiteY5" fmla="*/ 252547 h 2024588"/>
              <a:gd name="connsiteX6" fmla="*/ 0 w 5776860"/>
              <a:gd name="connsiteY6" fmla="*/ 252547 h 2024588"/>
              <a:gd name="connsiteX0" fmla="*/ 0 w 5776860"/>
              <a:gd name="connsiteY0" fmla="*/ 252547 h 2024588"/>
              <a:gd name="connsiteX1" fmla="*/ 2386693 w 5776860"/>
              <a:gd name="connsiteY1" fmla="*/ 1809658 h 2024588"/>
              <a:gd name="connsiteX2" fmla="*/ 4944836 w 5776860"/>
              <a:gd name="connsiteY2" fmla="*/ 2022383 h 2024588"/>
              <a:gd name="connsiteX3" fmla="*/ 5776686 w 5776860"/>
              <a:gd name="connsiteY3" fmla="*/ 2015126 h 2024588"/>
              <a:gd name="connsiteX4" fmla="*/ 5226504 w 5776860"/>
              <a:gd name="connsiteY4" fmla="*/ 1710779 h 2024588"/>
              <a:gd name="connsiteX5" fmla="*/ 2801257 w 5776860"/>
              <a:gd name="connsiteY5" fmla="*/ 252547 h 2024588"/>
              <a:gd name="connsiteX6" fmla="*/ 0 w 5776860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33965"/>
              <a:gd name="connsiteX1" fmla="*/ 2386693 w 5776686"/>
              <a:gd name="connsiteY1" fmla="*/ 1809658 h 2033965"/>
              <a:gd name="connsiteX2" fmla="*/ 4944836 w 5776686"/>
              <a:gd name="connsiteY2" fmla="*/ 2022383 h 2033965"/>
              <a:gd name="connsiteX3" fmla="*/ 5776686 w 5776686"/>
              <a:gd name="connsiteY3" fmla="*/ 2015126 h 2033965"/>
              <a:gd name="connsiteX4" fmla="*/ 5226504 w 5776686"/>
              <a:gd name="connsiteY4" fmla="*/ 1710779 h 2033965"/>
              <a:gd name="connsiteX5" fmla="*/ 2801257 w 5776686"/>
              <a:gd name="connsiteY5" fmla="*/ 252547 h 2033965"/>
              <a:gd name="connsiteX6" fmla="*/ 0 w 5776686"/>
              <a:gd name="connsiteY6" fmla="*/ 252547 h 203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76686" h="2033965">
                <a:moveTo>
                  <a:pt x="0" y="252547"/>
                </a:moveTo>
                <a:cubicBezTo>
                  <a:pt x="262164" y="1092259"/>
                  <a:pt x="1829254" y="1657560"/>
                  <a:pt x="2386693" y="1809658"/>
                </a:cubicBezTo>
                <a:cubicBezTo>
                  <a:pt x="2944132" y="1961756"/>
                  <a:pt x="4557637" y="2070688"/>
                  <a:pt x="4944836" y="2022383"/>
                </a:cubicBezTo>
                <a:cubicBezTo>
                  <a:pt x="5332035" y="1974078"/>
                  <a:pt x="5696253" y="2016487"/>
                  <a:pt x="5776686" y="2015126"/>
                </a:cubicBezTo>
                <a:cubicBezTo>
                  <a:pt x="5733143" y="1994942"/>
                  <a:pt x="5512859" y="1953742"/>
                  <a:pt x="5226504" y="1710779"/>
                </a:cubicBezTo>
                <a:cubicBezTo>
                  <a:pt x="4940149" y="1467816"/>
                  <a:pt x="3672341" y="495586"/>
                  <a:pt x="2801257" y="252547"/>
                </a:cubicBezTo>
                <a:cubicBezTo>
                  <a:pt x="1930173" y="9508"/>
                  <a:pt x="676577" y="-166553"/>
                  <a:pt x="0" y="252547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2921159" y="4473951"/>
            <a:ext cx="1561943" cy="576361"/>
            <a:chOff x="6842159" y="3342485"/>
            <a:chExt cx="1410020" cy="520301"/>
          </a:xfrm>
        </p:grpSpPr>
        <p:cxnSp>
          <p:nvCxnSpPr>
            <p:cNvPr id="81" name="直接连接符 80"/>
            <p:cNvCxnSpPr/>
            <p:nvPr/>
          </p:nvCxnSpPr>
          <p:spPr>
            <a:xfrm rot="1891813" flipV="1">
              <a:off x="7245285" y="3732471"/>
              <a:ext cx="353955" cy="1110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1891813" flipV="1">
              <a:off x="7143608" y="3683045"/>
              <a:ext cx="549130" cy="17227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7291813" flipH="1" flipV="1">
              <a:off x="7318621" y="3407630"/>
              <a:ext cx="216042" cy="68865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1891813" flipV="1">
              <a:off x="7022119" y="3606607"/>
              <a:ext cx="795602" cy="24959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1891813" flipV="1">
              <a:off x="6979976" y="3573524"/>
              <a:ext cx="912039" cy="2861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1891813" flipV="1">
              <a:off x="6948368" y="3543416"/>
              <a:ext cx="1018023" cy="31937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1891813" flipV="1">
              <a:off x="6915547" y="3513952"/>
              <a:ext cx="1093424" cy="34302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891813" flipV="1">
              <a:off x="6898353" y="3488339"/>
              <a:ext cx="1171360" cy="36747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7291813" flipH="1" flipV="1">
              <a:off x="7294294" y="3032044"/>
              <a:ext cx="390620" cy="124514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7291813" flipH="1" flipV="1">
              <a:off x="7303814" y="2983317"/>
              <a:ext cx="407734" cy="131298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7291813" flipH="1" flipV="1">
              <a:off x="7325997" y="2926354"/>
              <a:ext cx="442343" cy="141002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7291813" flipH="1" flipV="1">
              <a:off x="7307223" y="2928818"/>
              <a:ext cx="424605" cy="135347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1891813" flipV="1">
              <a:off x="6869264" y="3383554"/>
              <a:ext cx="1273018" cy="39936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1891813" flipV="1">
              <a:off x="6894702" y="3371700"/>
              <a:ext cx="1207971" cy="38039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891813" flipV="1">
              <a:off x="6921550" y="3363285"/>
              <a:ext cx="1134730" cy="35598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891813" flipV="1">
              <a:off x="6949234" y="3353878"/>
              <a:ext cx="1054706" cy="33087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1891813" flipV="1">
              <a:off x="6988406" y="3347684"/>
              <a:ext cx="964191" cy="30248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1891813" flipV="1">
              <a:off x="7030835" y="3343158"/>
              <a:ext cx="846459" cy="26554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1891813" flipV="1">
              <a:off x="7089336" y="3342485"/>
              <a:ext cx="734741" cy="2305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891813" flipV="1">
              <a:off x="7159892" y="3346199"/>
              <a:ext cx="579514" cy="1818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1891813" flipV="1">
              <a:off x="7274295" y="3362000"/>
              <a:ext cx="390130" cy="12239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任意多边形 78"/>
          <p:cNvSpPr/>
          <p:nvPr/>
        </p:nvSpPr>
        <p:spPr>
          <a:xfrm rot="1891813" flipV="1">
            <a:off x="1217609" y="4492698"/>
            <a:ext cx="1609924" cy="566852"/>
          </a:xfrm>
          <a:custGeom>
            <a:avLst/>
            <a:gdLst>
              <a:gd name="connsiteX0" fmla="*/ 0 w 5776686"/>
              <a:gd name="connsiteY0" fmla="*/ 0 h 1756229"/>
              <a:gd name="connsiteX1" fmla="*/ 653143 w 5776686"/>
              <a:gd name="connsiteY1" fmla="*/ 899886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0 h 1756229"/>
              <a:gd name="connsiteX1" fmla="*/ 2129518 w 5776686"/>
              <a:gd name="connsiteY1" fmla="*/ 1461861 h 1756229"/>
              <a:gd name="connsiteX2" fmla="*/ 5268686 w 5776686"/>
              <a:gd name="connsiteY2" fmla="*/ 1712686 h 1756229"/>
              <a:gd name="connsiteX3" fmla="*/ 5776686 w 5776686"/>
              <a:gd name="connsiteY3" fmla="*/ 1756229 h 1756229"/>
              <a:gd name="connsiteX4" fmla="*/ 5312229 w 5776686"/>
              <a:gd name="connsiteY4" fmla="*/ 1582057 h 1756229"/>
              <a:gd name="connsiteX5" fmla="*/ 2801257 w 5776686"/>
              <a:gd name="connsiteY5" fmla="*/ 0 h 1756229"/>
              <a:gd name="connsiteX6" fmla="*/ 0 w 5776686"/>
              <a:gd name="connsiteY6" fmla="*/ 0 h 1756229"/>
              <a:gd name="connsiteX0" fmla="*/ 0 w 5776686"/>
              <a:gd name="connsiteY0" fmla="*/ 198966 h 1955195"/>
              <a:gd name="connsiteX1" fmla="*/ 2129518 w 5776686"/>
              <a:gd name="connsiteY1" fmla="*/ 1660827 h 1955195"/>
              <a:gd name="connsiteX2" fmla="*/ 5268686 w 5776686"/>
              <a:gd name="connsiteY2" fmla="*/ 1911652 h 1955195"/>
              <a:gd name="connsiteX3" fmla="*/ 5776686 w 5776686"/>
              <a:gd name="connsiteY3" fmla="*/ 1955195 h 1955195"/>
              <a:gd name="connsiteX4" fmla="*/ 5312229 w 5776686"/>
              <a:gd name="connsiteY4" fmla="*/ 1781023 h 1955195"/>
              <a:gd name="connsiteX5" fmla="*/ 2801257 w 5776686"/>
              <a:gd name="connsiteY5" fmla="*/ 198966 h 1955195"/>
              <a:gd name="connsiteX6" fmla="*/ 0 w 5776686"/>
              <a:gd name="connsiteY6" fmla="*/ 198966 h 1955195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325128 h 2081357"/>
              <a:gd name="connsiteX1" fmla="*/ 2129518 w 5776686"/>
              <a:gd name="connsiteY1" fmla="*/ 1786989 h 2081357"/>
              <a:gd name="connsiteX2" fmla="*/ 5268686 w 5776686"/>
              <a:gd name="connsiteY2" fmla="*/ 2037814 h 2081357"/>
              <a:gd name="connsiteX3" fmla="*/ 5776686 w 5776686"/>
              <a:gd name="connsiteY3" fmla="*/ 2081357 h 2081357"/>
              <a:gd name="connsiteX4" fmla="*/ 5312229 w 5776686"/>
              <a:gd name="connsiteY4" fmla="*/ 1907185 h 2081357"/>
              <a:gd name="connsiteX5" fmla="*/ 2801257 w 5776686"/>
              <a:gd name="connsiteY5" fmla="*/ 325128 h 2081357"/>
              <a:gd name="connsiteX6" fmla="*/ 0 w 5776686"/>
              <a:gd name="connsiteY6" fmla="*/ 325128 h 2081357"/>
              <a:gd name="connsiteX0" fmla="*/ 0 w 5776686"/>
              <a:gd name="connsiteY0" fmla="*/ 286461 h 2042690"/>
              <a:gd name="connsiteX1" fmla="*/ 2129518 w 5776686"/>
              <a:gd name="connsiteY1" fmla="*/ 1748322 h 2042690"/>
              <a:gd name="connsiteX2" fmla="*/ 5268686 w 5776686"/>
              <a:gd name="connsiteY2" fmla="*/ 1999147 h 2042690"/>
              <a:gd name="connsiteX3" fmla="*/ 5776686 w 5776686"/>
              <a:gd name="connsiteY3" fmla="*/ 2042690 h 2042690"/>
              <a:gd name="connsiteX4" fmla="*/ 5312229 w 5776686"/>
              <a:gd name="connsiteY4" fmla="*/ 1868518 h 2042690"/>
              <a:gd name="connsiteX5" fmla="*/ 2801257 w 5776686"/>
              <a:gd name="connsiteY5" fmla="*/ 286461 h 2042690"/>
              <a:gd name="connsiteX6" fmla="*/ 0 w 5776686"/>
              <a:gd name="connsiteY6" fmla="*/ 286461 h 2042690"/>
              <a:gd name="connsiteX0" fmla="*/ 0 w 5776686"/>
              <a:gd name="connsiteY0" fmla="*/ 279742 h 2035971"/>
              <a:gd name="connsiteX1" fmla="*/ 2129518 w 5776686"/>
              <a:gd name="connsiteY1" fmla="*/ 1741603 h 2035971"/>
              <a:gd name="connsiteX2" fmla="*/ 5268686 w 5776686"/>
              <a:gd name="connsiteY2" fmla="*/ 1992428 h 2035971"/>
              <a:gd name="connsiteX3" fmla="*/ 5776686 w 5776686"/>
              <a:gd name="connsiteY3" fmla="*/ 2035971 h 2035971"/>
              <a:gd name="connsiteX4" fmla="*/ 5312229 w 5776686"/>
              <a:gd name="connsiteY4" fmla="*/ 1861799 h 2035971"/>
              <a:gd name="connsiteX5" fmla="*/ 2801257 w 5776686"/>
              <a:gd name="connsiteY5" fmla="*/ 279742 h 2035971"/>
              <a:gd name="connsiteX6" fmla="*/ 0 w 5776686"/>
              <a:gd name="connsiteY6" fmla="*/ 279742 h 2035971"/>
              <a:gd name="connsiteX0" fmla="*/ 0 w 5776686"/>
              <a:gd name="connsiteY0" fmla="*/ 257710 h 2013939"/>
              <a:gd name="connsiteX1" fmla="*/ 2129518 w 5776686"/>
              <a:gd name="connsiteY1" fmla="*/ 1719571 h 2013939"/>
              <a:gd name="connsiteX2" fmla="*/ 5268686 w 5776686"/>
              <a:gd name="connsiteY2" fmla="*/ 1970396 h 2013939"/>
              <a:gd name="connsiteX3" fmla="*/ 5776686 w 5776686"/>
              <a:gd name="connsiteY3" fmla="*/ 2013939 h 2013939"/>
              <a:gd name="connsiteX4" fmla="*/ 5312229 w 5776686"/>
              <a:gd name="connsiteY4" fmla="*/ 1811192 h 2013939"/>
              <a:gd name="connsiteX5" fmla="*/ 2801257 w 5776686"/>
              <a:gd name="connsiteY5" fmla="*/ 257710 h 2013939"/>
              <a:gd name="connsiteX6" fmla="*/ 0 w 5776686"/>
              <a:gd name="connsiteY6" fmla="*/ 257710 h 2013939"/>
              <a:gd name="connsiteX0" fmla="*/ 0 w 5779282"/>
              <a:gd name="connsiteY0" fmla="*/ 257710 h 2015410"/>
              <a:gd name="connsiteX1" fmla="*/ 2129518 w 5779282"/>
              <a:gd name="connsiteY1" fmla="*/ 1719571 h 2015410"/>
              <a:gd name="connsiteX2" fmla="*/ 5268686 w 5779282"/>
              <a:gd name="connsiteY2" fmla="*/ 1970396 h 2015410"/>
              <a:gd name="connsiteX3" fmla="*/ 5776686 w 5779282"/>
              <a:gd name="connsiteY3" fmla="*/ 2013939 h 2015410"/>
              <a:gd name="connsiteX4" fmla="*/ 5312229 w 5779282"/>
              <a:gd name="connsiteY4" fmla="*/ 1811192 h 2015410"/>
              <a:gd name="connsiteX5" fmla="*/ 2801257 w 5779282"/>
              <a:gd name="connsiteY5" fmla="*/ 257710 h 2015410"/>
              <a:gd name="connsiteX6" fmla="*/ 0 w 5779282"/>
              <a:gd name="connsiteY6" fmla="*/ 257710 h 2015410"/>
              <a:gd name="connsiteX0" fmla="*/ 0 w 5776823"/>
              <a:gd name="connsiteY0" fmla="*/ 257710 h 2013939"/>
              <a:gd name="connsiteX1" fmla="*/ 2129518 w 5776823"/>
              <a:gd name="connsiteY1" fmla="*/ 1719571 h 2013939"/>
              <a:gd name="connsiteX2" fmla="*/ 5268686 w 5776823"/>
              <a:gd name="connsiteY2" fmla="*/ 1970396 h 2013939"/>
              <a:gd name="connsiteX3" fmla="*/ 5776686 w 5776823"/>
              <a:gd name="connsiteY3" fmla="*/ 2013939 h 2013939"/>
              <a:gd name="connsiteX4" fmla="*/ 5312229 w 5776823"/>
              <a:gd name="connsiteY4" fmla="*/ 1811192 h 2013939"/>
              <a:gd name="connsiteX5" fmla="*/ 2801257 w 5776823"/>
              <a:gd name="connsiteY5" fmla="*/ 257710 h 2013939"/>
              <a:gd name="connsiteX6" fmla="*/ 0 w 5776823"/>
              <a:gd name="connsiteY6" fmla="*/ 257710 h 2013939"/>
              <a:gd name="connsiteX0" fmla="*/ 0 w 5776792"/>
              <a:gd name="connsiteY0" fmla="*/ 252547 h 2008776"/>
              <a:gd name="connsiteX1" fmla="*/ 2129518 w 5776792"/>
              <a:gd name="connsiteY1" fmla="*/ 1714408 h 2008776"/>
              <a:gd name="connsiteX2" fmla="*/ 5268686 w 5776792"/>
              <a:gd name="connsiteY2" fmla="*/ 1965233 h 2008776"/>
              <a:gd name="connsiteX3" fmla="*/ 5776686 w 5776792"/>
              <a:gd name="connsiteY3" fmla="*/ 2008776 h 2008776"/>
              <a:gd name="connsiteX4" fmla="*/ 5226504 w 5776792"/>
              <a:gd name="connsiteY4" fmla="*/ 1710779 h 2008776"/>
              <a:gd name="connsiteX5" fmla="*/ 2801257 w 5776792"/>
              <a:gd name="connsiteY5" fmla="*/ 252547 h 2008776"/>
              <a:gd name="connsiteX6" fmla="*/ 0 w 5776792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268686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73436 w 5776784"/>
              <a:gd name="connsiteY2" fmla="*/ 19271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26443"/>
              <a:gd name="connsiteX1" fmla="*/ 2129518 w 5776784"/>
              <a:gd name="connsiteY1" fmla="*/ 1714408 h 2026443"/>
              <a:gd name="connsiteX2" fmla="*/ 5163911 w 5776784"/>
              <a:gd name="connsiteY2" fmla="*/ 1965233 h 2026443"/>
              <a:gd name="connsiteX3" fmla="*/ 5776686 w 5776784"/>
              <a:gd name="connsiteY3" fmla="*/ 2008776 h 2026443"/>
              <a:gd name="connsiteX4" fmla="*/ 5226504 w 5776784"/>
              <a:gd name="connsiteY4" fmla="*/ 1710779 h 2026443"/>
              <a:gd name="connsiteX5" fmla="*/ 2801257 w 5776784"/>
              <a:gd name="connsiteY5" fmla="*/ 252547 h 2026443"/>
              <a:gd name="connsiteX6" fmla="*/ 0 w 5776784"/>
              <a:gd name="connsiteY6" fmla="*/ 252547 h 2026443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129518 w 5776784"/>
              <a:gd name="connsiteY1" fmla="*/ 1714408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08776"/>
              <a:gd name="connsiteX1" fmla="*/ 2453368 w 5776784"/>
              <a:gd name="connsiteY1" fmla="*/ 1781083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61526"/>
              <a:gd name="connsiteX1" fmla="*/ 2453368 w 5776784"/>
              <a:gd name="connsiteY1" fmla="*/ 1781083 h 2061526"/>
              <a:gd name="connsiteX2" fmla="*/ 5163911 w 5776784"/>
              <a:gd name="connsiteY2" fmla="*/ 1965233 h 2061526"/>
              <a:gd name="connsiteX3" fmla="*/ 5776686 w 5776784"/>
              <a:gd name="connsiteY3" fmla="*/ 2008776 h 2061526"/>
              <a:gd name="connsiteX4" fmla="*/ 5226504 w 5776784"/>
              <a:gd name="connsiteY4" fmla="*/ 1710779 h 2061526"/>
              <a:gd name="connsiteX5" fmla="*/ 2801257 w 5776784"/>
              <a:gd name="connsiteY5" fmla="*/ 252547 h 2061526"/>
              <a:gd name="connsiteX6" fmla="*/ 0 w 5776784"/>
              <a:gd name="connsiteY6" fmla="*/ 252547 h 2061526"/>
              <a:gd name="connsiteX0" fmla="*/ 0 w 5776784"/>
              <a:gd name="connsiteY0" fmla="*/ 252547 h 2008776"/>
              <a:gd name="connsiteX1" fmla="*/ 2453368 w 5776784"/>
              <a:gd name="connsiteY1" fmla="*/ 1781083 h 2008776"/>
              <a:gd name="connsiteX2" fmla="*/ 5163911 w 5776784"/>
              <a:gd name="connsiteY2" fmla="*/ 1965233 h 2008776"/>
              <a:gd name="connsiteX3" fmla="*/ 5776686 w 5776784"/>
              <a:gd name="connsiteY3" fmla="*/ 2008776 h 2008776"/>
              <a:gd name="connsiteX4" fmla="*/ 5226504 w 5776784"/>
              <a:gd name="connsiteY4" fmla="*/ 1710779 h 2008776"/>
              <a:gd name="connsiteX5" fmla="*/ 2801257 w 5776784"/>
              <a:gd name="connsiteY5" fmla="*/ 252547 h 2008776"/>
              <a:gd name="connsiteX6" fmla="*/ 0 w 5776784"/>
              <a:gd name="connsiteY6" fmla="*/ 252547 h 2008776"/>
              <a:gd name="connsiteX0" fmla="*/ 0 w 5776784"/>
              <a:gd name="connsiteY0" fmla="*/ 252547 h 2016365"/>
              <a:gd name="connsiteX1" fmla="*/ 2386693 w 5776784"/>
              <a:gd name="connsiteY1" fmla="*/ 1809658 h 2016365"/>
              <a:gd name="connsiteX2" fmla="*/ 5163911 w 5776784"/>
              <a:gd name="connsiteY2" fmla="*/ 1965233 h 2016365"/>
              <a:gd name="connsiteX3" fmla="*/ 5776686 w 5776784"/>
              <a:gd name="connsiteY3" fmla="*/ 2008776 h 2016365"/>
              <a:gd name="connsiteX4" fmla="*/ 5226504 w 5776784"/>
              <a:gd name="connsiteY4" fmla="*/ 1710779 h 2016365"/>
              <a:gd name="connsiteX5" fmla="*/ 2801257 w 5776784"/>
              <a:gd name="connsiteY5" fmla="*/ 252547 h 2016365"/>
              <a:gd name="connsiteX6" fmla="*/ 0 w 5776784"/>
              <a:gd name="connsiteY6" fmla="*/ 252547 h 2016365"/>
              <a:gd name="connsiteX0" fmla="*/ 0 w 5776784"/>
              <a:gd name="connsiteY0" fmla="*/ 252547 h 2016365"/>
              <a:gd name="connsiteX1" fmla="*/ 2386693 w 5776784"/>
              <a:gd name="connsiteY1" fmla="*/ 1809658 h 2016365"/>
              <a:gd name="connsiteX2" fmla="*/ 5163911 w 5776784"/>
              <a:gd name="connsiteY2" fmla="*/ 1965233 h 2016365"/>
              <a:gd name="connsiteX3" fmla="*/ 5776686 w 5776784"/>
              <a:gd name="connsiteY3" fmla="*/ 2008776 h 2016365"/>
              <a:gd name="connsiteX4" fmla="*/ 5226504 w 5776784"/>
              <a:gd name="connsiteY4" fmla="*/ 1710779 h 2016365"/>
              <a:gd name="connsiteX5" fmla="*/ 2801257 w 5776784"/>
              <a:gd name="connsiteY5" fmla="*/ 252547 h 2016365"/>
              <a:gd name="connsiteX6" fmla="*/ 0 w 5776784"/>
              <a:gd name="connsiteY6" fmla="*/ 252547 h 2016365"/>
              <a:gd name="connsiteX0" fmla="*/ 0 w 5776784"/>
              <a:gd name="connsiteY0" fmla="*/ 252547 h 2029152"/>
              <a:gd name="connsiteX1" fmla="*/ 2386693 w 5776784"/>
              <a:gd name="connsiteY1" fmla="*/ 1809658 h 2029152"/>
              <a:gd name="connsiteX2" fmla="*/ 4944836 w 5776784"/>
              <a:gd name="connsiteY2" fmla="*/ 2022383 h 2029152"/>
              <a:gd name="connsiteX3" fmla="*/ 5776686 w 5776784"/>
              <a:gd name="connsiteY3" fmla="*/ 2008776 h 2029152"/>
              <a:gd name="connsiteX4" fmla="*/ 5226504 w 5776784"/>
              <a:gd name="connsiteY4" fmla="*/ 1710779 h 2029152"/>
              <a:gd name="connsiteX5" fmla="*/ 2801257 w 5776784"/>
              <a:gd name="connsiteY5" fmla="*/ 252547 h 2029152"/>
              <a:gd name="connsiteX6" fmla="*/ 0 w 5776784"/>
              <a:gd name="connsiteY6" fmla="*/ 252547 h 2029152"/>
              <a:gd name="connsiteX0" fmla="*/ 0 w 5776784"/>
              <a:gd name="connsiteY0" fmla="*/ 252547 h 2068902"/>
              <a:gd name="connsiteX1" fmla="*/ 2386693 w 5776784"/>
              <a:gd name="connsiteY1" fmla="*/ 1809658 h 2068902"/>
              <a:gd name="connsiteX2" fmla="*/ 4944836 w 5776784"/>
              <a:gd name="connsiteY2" fmla="*/ 2022383 h 2068902"/>
              <a:gd name="connsiteX3" fmla="*/ 5776686 w 5776784"/>
              <a:gd name="connsiteY3" fmla="*/ 2008776 h 2068902"/>
              <a:gd name="connsiteX4" fmla="*/ 5226504 w 5776784"/>
              <a:gd name="connsiteY4" fmla="*/ 1710779 h 2068902"/>
              <a:gd name="connsiteX5" fmla="*/ 2801257 w 5776784"/>
              <a:gd name="connsiteY5" fmla="*/ 252547 h 2068902"/>
              <a:gd name="connsiteX6" fmla="*/ 0 w 5776784"/>
              <a:gd name="connsiteY6" fmla="*/ 252547 h 2068902"/>
              <a:gd name="connsiteX0" fmla="*/ 0 w 5776784"/>
              <a:gd name="connsiteY0" fmla="*/ 252547 h 2046965"/>
              <a:gd name="connsiteX1" fmla="*/ 2386693 w 5776784"/>
              <a:gd name="connsiteY1" fmla="*/ 1809658 h 2046965"/>
              <a:gd name="connsiteX2" fmla="*/ 4944836 w 5776784"/>
              <a:gd name="connsiteY2" fmla="*/ 2022383 h 2046965"/>
              <a:gd name="connsiteX3" fmla="*/ 5776686 w 5776784"/>
              <a:gd name="connsiteY3" fmla="*/ 2008776 h 2046965"/>
              <a:gd name="connsiteX4" fmla="*/ 5226504 w 5776784"/>
              <a:gd name="connsiteY4" fmla="*/ 1710779 h 2046965"/>
              <a:gd name="connsiteX5" fmla="*/ 2801257 w 5776784"/>
              <a:gd name="connsiteY5" fmla="*/ 252547 h 2046965"/>
              <a:gd name="connsiteX6" fmla="*/ 0 w 5776784"/>
              <a:gd name="connsiteY6" fmla="*/ 252547 h 2046965"/>
              <a:gd name="connsiteX0" fmla="*/ 0 w 5776784"/>
              <a:gd name="connsiteY0" fmla="*/ 252547 h 2040774"/>
              <a:gd name="connsiteX1" fmla="*/ 2386693 w 5776784"/>
              <a:gd name="connsiteY1" fmla="*/ 1809658 h 2040774"/>
              <a:gd name="connsiteX2" fmla="*/ 4944836 w 5776784"/>
              <a:gd name="connsiteY2" fmla="*/ 2022383 h 2040774"/>
              <a:gd name="connsiteX3" fmla="*/ 5776686 w 5776784"/>
              <a:gd name="connsiteY3" fmla="*/ 2008776 h 2040774"/>
              <a:gd name="connsiteX4" fmla="*/ 5226504 w 5776784"/>
              <a:gd name="connsiteY4" fmla="*/ 1710779 h 2040774"/>
              <a:gd name="connsiteX5" fmla="*/ 2801257 w 5776784"/>
              <a:gd name="connsiteY5" fmla="*/ 252547 h 2040774"/>
              <a:gd name="connsiteX6" fmla="*/ 0 w 5776784"/>
              <a:gd name="connsiteY6" fmla="*/ 252547 h 2040774"/>
              <a:gd name="connsiteX0" fmla="*/ 0 w 5776784"/>
              <a:gd name="connsiteY0" fmla="*/ 252547 h 2046009"/>
              <a:gd name="connsiteX1" fmla="*/ 2386693 w 5776784"/>
              <a:gd name="connsiteY1" fmla="*/ 1809658 h 2046009"/>
              <a:gd name="connsiteX2" fmla="*/ 4944836 w 5776784"/>
              <a:gd name="connsiteY2" fmla="*/ 2022383 h 2046009"/>
              <a:gd name="connsiteX3" fmla="*/ 5776686 w 5776784"/>
              <a:gd name="connsiteY3" fmla="*/ 2008776 h 2046009"/>
              <a:gd name="connsiteX4" fmla="*/ 5226504 w 5776784"/>
              <a:gd name="connsiteY4" fmla="*/ 1710779 h 2046009"/>
              <a:gd name="connsiteX5" fmla="*/ 2801257 w 5776784"/>
              <a:gd name="connsiteY5" fmla="*/ 252547 h 2046009"/>
              <a:gd name="connsiteX6" fmla="*/ 0 w 5776784"/>
              <a:gd name="connsiteY6" fmla="*/ 252547 h 2046009"/>
              <a:gd name="connsiteX0" fmla="*/ 0 w 5777215"/>
              <a:gd name="connsiteY0" fmla="*/ 252547 h 2029887"/>
              <a:gd name="connsiteX1" fmla="*/ 2386693 w 5777215"/>
              <a:gd name="connsiteY1" fmla="*/ 1809658 h 2029887"/>
              <a:gd name="connsiteX2" fmla="*/ 4944836 w 5777215"/>
              <a:gd name="connsiteY2" fmla="*/ 2022383 h 2029887"/>
              <a:gd name="connsiteX3" fmla="*/ 5776686 w 5777215"/>
              <a:gd name="connsiteY3" fmla="*/ 2015126 h 2029887"/>
              <a:gd name="connsiteX4" fmla="*/ 5226504 w 5777215"/>
              <a:gd name="connsiteY4" fmla="*/ 1710779 h 2029887"/>
              <a:gd name="connsiteX5" fmla="*/ 2801257 w 5777215"/>
              <a:gd name="connsiteY5" fmla="*/ 252547 h 2029887"/>
              <a:gd name="connsiteX6" fmla="*/ 0 w 5777215"/>
              <a:gd name="connsiteY6" fmla="*/ 252547 h 2029887"/>
              <a:gd name="connsiteX0" fmla="*/ 0 w 5776860"/>
              <a:gd name="connsiteY0" fmla="*/ 252547 h 2029887"/>
              <a:gd name="connsiteX1" fmla="*/ 2386693 w 5776860"/>
              <a:gd name="connsiteY1" fmla="*/ 1809658 h 2029887"/>
              <a:gd name="connsiteX2" fmla="*/ 4944836 w 5776860"/>
              <a:gd name="connsiteY2" fmla="*/ 2022383 h 2029887"/>
              <a:gd name="connsiteX3" fmla="*/ 5776686 w 5776860"/>
              <a:gd name="connsiteY3" fmla="*/ 2015126 h 2029887"/>
              <a:gd name="connsiteX4" fmla="*/ 5226504 w 5776860"/>
              <a:gd name="connsiteY4" fmla="*/ 1710779 h 2029887"/>
              <a:gd name="connsiteX5" fmla="*/ 2801257 w 5776860"/>
              <a:gd name="connsiteY5" fmla="*/ 252547 h 2029887"/>
              <a:gd name="connsiteX6" fmla="*/ 0 w 5776860"/>
              <a:gd name="connsiteY6" fmla="*/ 252547 h 2029887"/>
              <a:gd name="connsiteX0" fmla="*/ 0 w 5776860"/>
              <a:gd name="connsiteY0" fmla="*/ 252547 h 2024588"/>
              <a:gd name="connsiteX1" fmla="*/ 2386693 w 5776860"/>
              <a:gd name="connsiteY1" fmla="*/ 1809658 h 2024588"/>
              <a:gd name="connsiteX2" fmla="*/ 4944836 w 5776860"/>
              <a:gd name="connsiteY2" fmla="*/ 2022383 h 2024588"/>
              <a:gd name="connsiteX3" fmla="*/ 5776686 w 5776860"/>
              <a:gd name="connsiteY3" fmla="*/ 2015126 h 2024588"/>
              <a:gd name="connsiteX4" fmla="*/ 5226504 w 5776860"/>
              <a:gd name="connsiteY4" fmla="*/ 1710779 h 2024588"/>
              <a:gd name="connsiteX5" fmla="*/ 2801257 w 5776860"/>
              <a:gd name="connsiteY5" fmla="*/ 252547 h 2024588"/>
              <a:gd name="connsiteX6" fmla="*/ 0 w 5776860"/>
              <a:gd name="connsiteY6" fmla="*/ 252547 h 2024588"/>
              <a:gd name="connsiteX0" fmla="*/ 0 w 5776860"/>
              <a:gd name="connsiteY0" fmla="*/ 252547 h 2024588"/>
              <a:gd name="connsiteX1" fmla="*/ 2386693 w 5776860"/>
              <a:gd name="connsiteY1" fmla="*/ 1809658 h 2024588"/>
              <a:gd name="connsiteX2" fmla="*/ 4944836 w 5776860"/>
              <a:gd name="connsiteY2" fmla="*/ 2022383 h 2024588"/>
              <a:gd name="connsiteX3" fmla="*/ 5776686 w 5776860"/>
              <a:gd name="connsiteY3" fmla="*/ 2015126 h 2024588"/>
              <a:gd name="connsiteX4" fmla="*/ 5226504 w 5776860"/>
              <a:gd name="connsiteY4" fmla="*/ 1710779 h 2024588"/>
              <a:gd name="connsiteX5" fmla="*/ 2801257 w 5776860"/>
              <a:gd name="connsiteY5" fmla="*/ 252547 h 2024588"/>
              <a:gd name="connsiteX6" fmla="*/ 0 w 5776860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24588"/>
              <a:gd name="connsiteX1" fmla="*/ 2386693 w 5776686"/>
              <a:gd name="connsiteY1" fmla="*/ 1809658 h 2024588"/>
              <a:gd name="connsiteX2" fmla="*/ 4944836 w 5776686"/>
              <a:gd name="connsiteY2" fmla="*/ 2022383 h 2024588"/>
              <a:gd name="connsiteX3" fmla="*/ 5776686 w 5776686"/>
              <a:gd name="connsiteY3" fmla="*/ 2015126 h 2024588"/>
              <a:gd name="connsiteX4" fmla="*/ 5226504 w 5776686"/>
              <a:gd name="connsiteY4" fmla="*/ 1710779 h 2024588"/>
              <a:gd name="connsiteX5" fmla="*/ 2801257 w 5776686"/>
              <a:gd name="connsiteY5" fmla="*/ 252547 h 2024588"/>
              <a:gd name="connsiteX6" fmla="*/ 0 w 5776686"/>
              <a:gd name="connsiteY6" fmla="*/ 252547 h 2024588"/>
              <a:gd name="connsiteX0" fmla="*/ 0 w 5776686"/>
              <a:gd name="connsiteY0" fmla="*/ 252547 h 2033965"/>
              <a:gd name="connsiteX1" fmla="*/ 2386693 w 5776686"/>
              <a:gd name="connsiteY1" fmla="*/ 1809658 h 2033965"/>
              <a:gd name="connsiteX2" fmla="*/ 4944836 w 5776686"/>
              <a:gd name="connsiteY2" fmla="*/ 2022383 h 2033965"/>
              <a:gd name="connsiteX3" fmla="*/ 5776686 w 5776686"/>
              <a:gd name="connsiteY3" fmla="*/ 2015126 h 2033965"/>
              <a:gd name="connsiteX4" fmla="*/ 5226504 w 5776686"/>
              <a:gd name="connsiteY4" fmla="*/ 1710779 h 2033965"/>
              <a:gd name="connsiteX5" fmla="*/ 2801257 w 5776686"/>
              <a:gd name="connsiteY5" fmla="*/ 252547 h 2033965"/>
              <a:gd name="connsiteX6" fmla="*/ 0 w 5776686"/>
              <a:gd name="connsiteY6" fmla="*/ 252547 h 203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76686" h="2033965">
                <a:moveTo>
                  <a:pt x="0" y="252547"/>
                </a:moveTo>
                <a:cubicBezTo>
                  <a:pt x="262164" y="1092259"/>
                  <a:pt x="1829254" y="1657560"/>
                  <a:pt x="2386693" y="1809658"/>
                </a:cubicBezTo>
                <a:cubicBezTo>
                  <a:pt x="2944132" y="1961756"/>
                  <a:pt x="4557637" y="2070688"/>
                  <a:pt x="4944836" y="2022383"/>
                </a:cubicBezTo>
                <a:cubicBezTo>
                  <a:pt x="5332035" y="1974078"/>
                  <a:pt x="5696253" y="2016487"/>
                  <a:pt x="5776686" y="2015126"/>
                </a:cubicBezTo>
                <a:cubicBezTo>
                  <a:pt x="5733143" y="1994942"/>
                  <a:pt x="5512859" y="1953742"/>
                  <a:pt x="5226504" y="1710779"/>
                </a:cubicBezTo>
                <a:cubicBezTo>
                  <a:pt x="4940149" y="1467816"/>
                  <a:pt x="3672341" y="495586"/>
                  <a:pt x="2801257" y="252547"/>
                </a:cubicBezTo>
                <a:cubicBezTo>
                  <a:pt x="1930173" y="9508"/>
                  <a:pt x="676577" y="-166553"/>
                  <a:pt x="0" y="252547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 rot="1891813" flipV="1">
            <a:off x="2974780" y="5605277"/>
            <a:ext cx="1120399" cy="342385"/>
          </a:xfrm>
          <a:custGeom>
            <a:avLst/>
            <a:gdLst>
              <a:gd name="connsiteX0" fmla="*/ 0 w 4095750"/>
              <a:gd name="connsiteY0" fmla="*/ 0 h 1162050"/>
              <a:gd name="connsiteX1" fmla="*/ 466725 w 4095750"/>
              <a:gd name="connsiteY1" fmla="*/ 38100 h 1162050"/>
              <a:gd name="connsiteX2" fmla="*/ 4095750 w 4095750"/>
              <a:gd name="connsiteY2" fmla="*/ 1162050 h 1162050"/>
              <a:gd name="connsiteX3" fmla="*/ 361950 w 4095750"/>
              <a:gd name="connsiteY3" fmla="*/ 209550 h 1162050"/>
              <a:gd name="connsiteX4" fmla="*/ 0 w 4095750"/>
              <a:gd name="connsiteY4" fmla="*/ 0 h 1162050"/>
              <a:gd name="connsiteX0" fmla="*/ 0 w 4095750"/>
              <a:gd name="connsiteY0" fmla="*/ 0 h 1162050"/>
              <a:gd name="connsiteX1" fmla="*/ 466725 w 4095750"/>
              <a:gd name="connsiteY1" fmla="*/ 38100 h 1162050"/>
              <a:gd name="connsiteX2" fmla="*/ 4095750 w 4095750"/>
              <a:gd name="connsiteY2" fmla="*/ 1162050 h 1162050"/>
              <a:gd name="connsiteX3" fmla="*/ 361950 w 4095750"/>
              <a:gd name="connsiteY3" fmla="*/ 209550 h 1162050"/>
              <a:gd name="connsiteX4" fmla="*/ 0 w 4095750"/>
              <a:gd name="connsiteY4" fmla="*/ 0 h 1162050"/>
              <a:gd name="connsiteX0" fmla="*/ 0 w 4095750"/>
              <a:gd name="connsiteY0" fmla="*/ 0 h 1162050"/>
              <a:gd name="connsiteX1" fmla="*/ 466725 w 4095750"/>
              <a:gd name="connsiteY1" fmla="*/ 38100 h 1162050"/>
              <a:gd name="connsiteX2" fmla="*/ 4095750 w 4095750"/>
              <a:gd name="connsiteY2" fmla="*/ 1162050 h 1162050"/>
              <a:gd name="connsiteX3" fmla="*/ 361950 w 4095750"/>
              <a:gd name="connsiteY3" fmla="*/ 209550 h 1162050"/>
              <a:gd name="connsiteX4" fmla="*/ 0 w 4095750"/>
              <a:gd name="connsiteY4" fmla="*/ 0 h 1162050"/>
              <a:gd name="connsiteX0" fmla="*/ 85377 w 4181127"/>
              <a:gd name="connsiteY0" fmla="*/ 80553 h 1242603"/>
              <a:gd name="connsiteX1" fmla="*/ 552102 w 4181127"/>
              <a:gd name="connsiteY1" fmla="*/ 118653 h 1242603"/>
              <a:gd name="connsiteX2" fmla="*/ 4181127 w 4181127"/>
              <a:gd name="connsiteY2" fmla="*/ 1242603 h 1242603"/>
              <a:gd name="connsiteX3" fmla="*/ 447327 w 4181127"/>
              <a:gd name="connsiteY3" fmla="*/ 290103 h 1242603"/>
              <a:gd name="connsiteX4" fmla="*/ 85377 w 4181127"/>
              <a:gd name="connsiteY4" fmla="*/ 80553 h 1242603"/>
              <a:gd name="connsiteX0" fmla="*/ 18605 w 4114355"/>
              <a:gd name="connsiteY0" fmla="*/ 68258 h 1230308"/>
              <a:gd name="connsiteX1" fmla="*/ 485330 w 4114355"/>
              <a:gd name="connsiteY1" fmla="*/ 106358 h 1230308"/>
              <a:gd name="connsiteX2" fmla="*/ 4114355 w 4114355"/>
              <a:gd name="connsiteY2" fmla="*/ 1230308 h 1230308"/>
              <a:gd name="connsiteX3" fmla="*/ 380555 w 4114355"/>
              <a:gd name="connsiteY3" fmla="*/ 277808 h 1230308"/>
              <a:gd name="connsiteX4" fmla="*/ 18605 w 4114355"/>
              <a:gd name="connsiteY4" fmla="*/ 68258 h 1230308"/>
              <a:gd name="connsiteX0" fmla="*/ 2550 w 4098300"/>
              <a:gd name="connsiteY0" fmla="*/ 20423 h 1182473"/>
              <a:gd name="connsiteX1" fmla="*/ 469275 w 4098300"/>
              <a:gd name="connsiteY1" fmla="*/ 58523 h 1182473"/>
              <a:gd name="connsiteX2" fmla="*/ 4098300 w 4098300"/>
              <a:gd name="connsiteY2" fmla="*/ 1182473 h 1182473"/>
              <a:gd name="connsiteX3" fmla="*/ 364500 w 4098300"/>
              <a:gd name="connsiteY3" fmla="*/ 229973 h 1182473"/>
              <a:gd name="connsiteX4" fmla="*/ 2550 w 4098300"/>
              <a:gd name="connsiteY4" fmla="*/ 20423 h 1182473"/>
              <a:gd name="connsiteX0" fmla="*/ 2550 w 4098300"/>
              <a:gd name="connsiteY0" fmla="*/ 40690 h 1202740"/>
              <a:gd name="connsiteX1" fmla="*/ 469275 w 4098300"/>
              <a:gd name="connsiteY1" fmla="*/ 78790 h 1202740"/>
              <a:gd name="connsiteX2" fmla="*/ 4098300 w 4098300"/>
              <a:gd name="connsiteY2" fmla="*/ 1202740 h 1202740"/>
              <a:gd name="connsiteX3" fmla="*/ 364500 w 4098300"/>
              <a:gd name="connsiteY3" fmla="*/ 250240 h 1202740"/>
              <a:gd name="connsiteX4" fmla="*/ 2550 w 4098300"/>
              <a:gd name="connsiteY4" fmla="*/ 40690 h 1202740"/>
              <a:gd name="connsiteX0" fmla="*/ 2326 w 4126651"/>
              <a:gd name="connsiteY0" fmla="*/ 27087 h 1217712"/>
              <a:gd name="connsiteX1" fmla="*/ 497626 w 4126651"/>
              <a:gd name="connsiteY1" fmla="*/ 93762 h 1217712"/>
              <a:gd name="connsiteX2" fmla="*/ 4126651 w 4126651"/>
              <a:gd name="connsiteY2" fmla="*/ 1217712 h 1217712"/>
              <a:gd name="connsiteX3" fmla="*/ 392851 w 4126651"/>
              <a:gd name="connsiteY3" fmla="*/ 265212 h 1217712"/>
              <a:gd name="connsiteX4" fmla="*/ 2326 w 4126651"/>
              <a:gd name="connsiteY4" fmla="*/ 27087 h 1217712"/>
              <a:gd name="connsiteX0" fmla="*/ 1201 w 4125526"/>
              <a:gd name="connsiteY0" fmla="*/ 37823 h 1228448"/>
              <a:gd name="connsiteX1" fmla="*/ 496501 w 4125526"/>
              <a:gd name="connsiteY1" fmla="*/ 104498 h 1228448"/>
              <a:gd name="connsiteX2" fmla="*/ 4125526 w 4125526"/>
              <a:gd name="connsiteY2" fmla="*/ 1228448 h 1228448"/>
              <a:gd name="connsiteX3" fmla="*/ 391726 w 4125526"/>
              <a:gd name="connsiteY3" fmla="*/ 275948 h 1228448"/>
              <a:gd name="connsiteX4" fmla="*/ 1201 w 4125526"/>
              <a:gd name="connsiteY4" fmla="*/ 37823 h 1228448"/>
              <a:gd name="connsiteX0" fmla="*/ 415 w 4124740"/>
              <a:gd name="connsiteY0" fmla="*/ 32229 h 1222854"/>
              <a:gd name="connsiteX1" fmla="*/ 467140 w 4124740"/>
              <a:gd name="connsiteY1" fmla="*/ 86204 h 1222854"/>
              <a:gd name="connsiteX2" fmla="*/ 4124740 w 4124740"/>
              <a:gd name="connsiteY2" fmla="*/ 1222854 h 1222854"/>
              <a:gd name="connsiteX3" fmla="*/ 390940 w 4124740"/>
              <a:gd name="connsiteY3" fmla="*/ 270354 h 1222854"/>
              <a:gd name="connsiteX4" fmla="*/ 415 w 4124740"/>
              <a:gd name="connsiteY4" fmla="*/ 32229 h 1222854"/>
              <a:gd name="connsiteX0" fmla="*/ 415 w 4124740"/>
              <a:gd name="connsiteY0" fmla="*/ 13284 h 1203909"/>
              <a:gd name="connsiteX1" fmla="*/ 467140 w 4124740"/>
              <a:gd name="connsiteY1" fmla="*/ 67259 h 1203909"/>
              <a:gd name="connsiteX2" fmla="*/ 4124740 w 4124740"/>
              <a:gd name="connsiteY2" fmla="*/ 1203909 h 1203909"/>
              <a:gd name="connsiteX3" fmla="*/ 390940 w 4124740"/>
              <a:gd name="connsiteY3" fmla="*/ 251409 h 1203909"/>
              <a:gd name="connsiteX4" fmla="*/ 415 w 4124740"/>
              <a:gd name="connsiteY4" fmla="*/ 13284 h 1203909"/>
              <a:gd name="connsiteX0" fmla="*/ 415 w 4124740"/>
              <a:gd name="connsiteY0" fmla="*/ 7104 h 1197729"/>
              <a:gd name="connsiteX1" fmla="*/ 467140 w 4124740"/>
              <a:gd name="connsiteY1" fmla="*/ 61079 h 1197729"/>
              <a:gd name="connsiteX2" fmla="*/ 4124740 w 4124740"/>
              <a:gd name="connsiteY2" fmla="*/ 1197729 h 1197729"/>
              <a:gd name="connsiteX3" fmla="*/ 390940 w 4124740"/>
              <a:gd name="connsiteY3" fmla="*/ 245229 h 1197729"/>
              <a:gd name="connsiteX4" fmla="*/ 415 w 4124740"/>
              <a:gd name="connsiteY4" fmla="*/ 7104 h 1197729"/>
              <a:gd name="connsiteX0" fmla="*/ 635 w 4124960"/>
              <a:gd name="connsiteY0" fmla="*/ 9339 h 1199964"/>
              <a:gd name="connsiteX1" fmla="*/ 467360 w 4124960"/>
              <a:gd name="connsiteY1" fmla="*/ 63314 h 1199964"/>
              <a:gd name="connsiteX2" fmla="*/ 4124960 w 4124960"/>
              <a:gd name="connsiteY2" fmla="*/ 1199964 h 1199964"/>
              <a:gd name="connsiteX3" fmla="*/ 391160 w 4124960"/>
              <a:gd name="connsiteY3" fmla="*/ 247464 h 1199964"/>
              <a:gd name="connsiteX4" fmla="*/ 635 w 4124960"/>
              <a:gd name="connsiteY4" fmla="*/ 9339 h 1199964"/>
              <a:gd name="connsiteX0" fmla="*/ 635 w 4058285"/>
              <a:gd name="connsiteY0" fmla="*/ 9339 h 1304739"/>
              <a:gd name="connsiteX1" fmla="*/ 467360 w 4058285"/>
              <a:gd name="connsiteY1" fmla="*/ 63314 h 1304739"/>
              <a:gd name="connsiteX2" fmla="*/ 4058285 w 4058285"/>
              <a:gd name="connsiteY2" fmla="*/ 1304739 h 1304739"/>
              <a:gd name="connsiteX3" fmla="*/ 391160 w 4058285"/>
              <a:gd name="connsiteY3" fmla="*/ 247464 h 1304739"/>
              <a:gd name="connsiteX4" fmla="*/ 635 w 4058285"/>
              <a:gd name="connsiteY4" fmla="*/ 9339 h 1304739"/>
              <a:gd name="connsiteX0" fmla="*/ 635 w 4020185"/>
              <a:gd name="connsiteY0" fmla="*/ 9339 h 1228539"/>
              <a:gd name="connsiteX1" fmla="*/ 467360 w 4020185"/>
              <a:gd name="connsiteY1" fmla="*/ 63314 h 1228539"/>
              <a:gd name="connsiteX2" fmla="*/ 4020185 w 4020185"/>
              <a:gd name="connsiteY2" fmla="*/ 1228539 h 1228539"/>
              <a:gd name="connsiteX3" fmla="*/ 391160 w 4020185"/>
              <a:gd name="connsiteY3" fmla="*/ 247464 h 1228539"/>
              <a:gd name="connsiteX4" fmla="*/ 635 w 4020185"/>
              <a:gd name="connsiteY4" fmla="*/ 9339 h 122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20185" h="1228539">
                <a:moveTo>
                  <a:pt x="635" y="9339"/>
                </a:moveTo>
                <a:cubicBezTo>
                  <a:pt x="16510" y="-27703"/>
                  <a:pt x="311785" y="56964"/>
                  <a:pt x="467360" y="63314"/>
                </a:cubicBezTo>
                <a:cubicBezTo>
                  <a:pt x="781685" y="266514"/>
                  <a:pt x="2810510" y="853889"/>
                  <a:pt x="4020185" y="1228539"/>
                </a:cubicBezTo>
                <a:cubicBezTo>
                  <a:pt x="2775585" y="911039"/>
                  <a:pt x="768985" y="269689"/>
                  <a:pt x="391160" y="247464"/>
                </a:cubicBezTo>
                <a:cubicBezTo>
                  <a:pt x="270510" y="177614"/>
                  <a:pt x="-15240" y="46381"/>
                  <a:pt x="635" y="933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3049314" y="605612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主茎干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2972752" y="510031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细细的纹路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567573" y="603165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外边框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494924" y="501986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叶子框架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5485148" y="3951832"/>
            <a:ext cx="2109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4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、从图片中取色</a:t>
            </a:r>
            <a:endParaRPr lang="zh-CN" altLang="en-US" dirty="0"/>
          </a:p>
        </p:txBody>
      </p:sp>
      <p:sp>
        <p:nvSpPr>
          <p:cNvPr id="133" name="矩形 132"/>
          <p:cNvSpPr/>
          <p:nvPr/>
        </p:nvSpPr>
        <p:spPr>
          <a:xfrm>
            <a:off x="9239233" y="3248199"/>
            <a:ext cx="222886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26A665"/>
                </a:solidFill>
              </a:rPr>
              <a:t>为了让大家看清楚，第三步是拆开以其框架展示</a:t>
            </a:r>
            <a:endParaRPr lang="en-US" altLang="zh-CN" dirty="0">
              <a:solidFill>
                <a:srgbClr val="26A665"/>
              </a:solidFill>
            </a:endParaRP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26A665"/>
                </a:solidFill>
              </a:rPr>
              <a:t>此款绘制不需要上述第五步骤</a:t>
            </a:r>
            <a:endParaRPr lang="en-US" altLang="zh-CN" dirty="0" smtClean="0">
              <a:solidFill>
                <a:srgbClr val="26A665"/>
              </a:solidFill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9222706" y="2616200"/>
            <a:ext cx="2283494" cy="2612147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9810455" y="27865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26A665"/>
                </a:solidFill>
              </a:rPr>
              <a:t>小提示</a:t>
            </a:r>
            <a:endParaRPr lang="zh-CN" altLang="en-US" sz="2400" b="1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2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1071894" y="4371825"/>
            <a:ext cx="7215052" cy="1952775"/>
          </a:xfrm>
          <a:prstGeom prst="roundRect">
            <a:avLst>
              <a:gd name="adj" fmla="val 1220"/>
            </a:avLst>
          </a:prstGeom>
          <a:gradFill flip="none" rotWithShape="1">
            <a:gsLst>
              <a:gs pos="0">
                <a:srgbClr val="561025"/>
              </a:gs>
              <a:gs pos="48000">
                <a:srgbClr val="A45E08"/>
              </a:gs>
              <a:gs pos="100000">
                <a:srgbClr val="676311"/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63956" y="381563"/>
            <a:ext cx="3584244" cy="60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26A665"/>
                </a:solidFill>
              </a:rPr>
              <a:t>案例</a:t>
            </a:r>
            <a:r>
              <a:rPr lang="en-US" altLang="zh-CN" sz="2800" b="1" dirty="0" smtClean="0">
                <a:solidFill>
                  <a:srgbClr val="26A665"/>
                </a:solidFill>
              </a:rPr>
              <a:t>2</a:t>
            </a:r>
            <a:r>
              <a:rPr lang="en-US" altLang="zh-CN" sz="2800" dirty="0" smtClean="0">
                <a:solidFill>
                  <a:srgbClr val="26A665"/>
                </a:solidFill>
              </a:rPr>
              <a:t>——</a:t>
            </a:r>
            <a:r>
              <a:rPr lang="zh-CN" altLang="en-US" sz="2800" dirty="0" smtClean="0">
                <a:solidFill>
                  <a:srgbClr val="26A665"/>
                </a:solidFill>
              </a:rPr>
              <a:t>绘制糯米</a:t>
            </a:r>
            <a:endParaRPr lang="en-US" altLang="zh-CN" sz="2800" dirty="0" smtClean="0">
              <a:solidFill>
                <a:srgbClr val="26A66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894" y="971041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1</a:t>
            </a:r>
            <a:r>
              <a:rPr lang="zh-CN" altLang="en-US" sz="2000" b="1" dirty="0">
                <a:solidFill>
                  <a:srgbClr val="27A665"/>
                </a:solidFill>
              </a:rPr>
              <a:t>、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找糯米的真实图片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53202" y="971041"/>
            <a:ext cx="185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2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、分析出特点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39947" y="3951832"/>
            <a:ext cx="185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3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、画出突出点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93261" y="3951832"/>
            <a:ext cx="2109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4</a:t>
            </a:r>
            <a:r>
              <a:rPr lang="zh-CN" altLang="en-US" sz="2000" b="1" dirty="0">
                <a:solidFill>
                  <a:srgbClr val="27A665"/>
                </a:solidFill>
              </a:rPr>
              <a:t>、从图片中取色</a:t>
            </a:r>
            <a:endParaRPr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81"/>
          <a:stretch/>
        </p:blipFill>
        <p:spPr>
          <a:xfrm>
            <a:off x="1154648" y="1371151"/>
            <a:ext cx="3308270" cy="21963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5148" y="1371151"/>
            <a:ext cx="2801798" cy="219661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1856819" y="4909825"/>
            <a:ext cx="342231" cy="815023"/>
          </a:xfrm>
          <a:custGeom>
            <a:avLst/>
            <a:gdLst>
              <a:gd name="connsiteX0" fmla="*/ 145143 w 246743"/>
              <a:gd name="connsiteY0" fmla="*/ 0 h 624114"/>
              <a:gd name="connsiteX1" fmla="*/ 87086 w 246743"/>
              <a:gd name="connsiteY1" fmla="*/ 0 h 624114"/>
              <a:gd name="connsiteX2" fmla="*/ 29029 w 246743"/>
              <a:gd name="connsiteY2" fmla="*/ 130628 h 624114"/>
              <a:gd name="connsiteX3" fmla="*/ 0 w 246743"/>
              <a:gd name="connsiteY3" fmla="*/ 537028 h 624114"/>
              <a:gd name="connsiteX4" fmla="*/ 145143 w 246743"/>
              <a:gd name="connsiteY4" fmla="*/ 624114 h 624114"/>
              <a:gd name="connsiteX5" fmla="*/ 246743 w 246743"/>
              <a:gd name="connsiteY5" fmla="*/ 551543 h 624114"/>
              <a:gd name="connsiteX6" fmla="*/ 232229 w 246743"/>
              <a:gd name="connsiteY6" fmla="*/ 87086 h 624114"/>
              <a:gd name="connsiteX7" fmla="*/ 145143 w 246743"/>
              <a:gd name="connsiteY7" fmla="*/ 0 h 624114"/>
              <a:gd name="connsiteX0" fmla="*/ 150966 w 252566"/>
              <a:gd name="connsiteY0" fmla="*/ 0 h 624114"/>
              <a:gd name="connsiteX1" fmla="*/ 92909 w 252566"/>
              <a:gd name="connsiteY1" fmla="*/ 0 h 624114"/>
              <a:gd name="connsiteX2" fmla="*/ 34852 w 252566"/>
              <a:gd name="connsiteY2" fmla="*/ 130628 h 624114"/>
              <a:gd name="connsiteX3" fmla="*/ 5823 w 252566"/>
              <a:gd name="connsiteY3" fmla="*/ 537028 h 624114"/>
              <a:gd name="connsiteX4" fmla="*/ 150966 w 252566"/>
              <a:gd name="connsiteY4" fmla="*/ 624114 h 624114"/>
              <a:gd name="connsiteX5" fmla="*/ 252566 w 252566"/>
              <a:gd name="connsiteY5" fmla="*/ 551543 h 624114"/>
              <a:gd name="connsiteX6" fmla="*/ 238052 w 252566"/>
              <a:gd name="connsiteY6" fmla="*/ 87086 h 624114"/>
              <a:gd name="connsiteX7" fmla="*/ 150966 w 252566"/>
              <a:gd name="connsiteY7" fmla="*/ 0 h 624114"/>
              <a:gd name="connsiteX0" fmla="*/ 150966 w 267630"/>
              <a:gd name="connsiteY0" fmla="*/ 0 h 624114"/>
              <a:gd name="connsiteX1" fmla="*/ 92909 w 267630"/>
              <a:gd name="connsiteY1" fmla="*/ 0 h 624114"/>
              <a:gd name="connsiteX2" fmla="*/ 34852 w 267630"/>
              <a:gd name="connsiteY2" fmla="*/ 130628 h 624114"/>
              <a:gd name="connsiteX3" fmla="*/ 5823 w 267630"/>
              <a:gd name="connsiteY3" fmla="*/ 537028 h 624114"/>
              <a:gd name="connsiteX4" fmla="*/ 150966 w 267630"/>
              <a:gd name="connsiteY4" fmla="*/ 624114 h 624114"/>
              <a:gd name="connsiteX5" fmla="*/ 252566 w 267630"/>
              <a:gd name="connsiteY5" fmla="*/ 551543 h 624114"/>
              <a:gd name="connsiteX6" fmla="*/ 238052 w 267630"/>
              <a:gd name="connsiteY6" fmla="*/ 87086 h 624114"/>
              <a:gd name="connsiteX7" fmla="*/ 150966 w 267630"/>
              <a:gd name="connsiteY7" fmla="*/ 0 h 624114"/>
              <a:gd name="connsiteX0" fmla="*/ 150966 w 267630"/>
              <a:gd name="connsiteY0" fmla="*/ 0 h 624114"/>
              <a:gd name="connsiteX1" fmla="*/ 92909 w 267630"/>
              <a:gd name="connsiteY1" fmla="*/ 0 h 624114"/>
              <a:gd name="connsiteX2" fmla="*/ 34852 w 267630"/>
              <a:gd name="connsiteY2" fmla="*/ 130628 h 624114"/>
              <a:gd name="connsiteX3" fmla="*/ 5823 w 267630"/>
              <a:gd name="connsiteY3" fmla="*/ 537028 h 624114"/>
              <a:gd name="connsiteX4" fmla="*/ 150966 w 267630"/>
              <a:gd name="connsiteY4" fmla="*/ 624114 h 624114"/>
              <a:gd name="connsiteX5" fmla="*/ 252566 w 267630"/>
              <a:gd name="connsiteY5" fmla="*/ 551543 h 624114"/>
              <a:gd name="connsiteX6" fmla="*/ 238052 w 267630"/>
              <a:gd name="connsiteY6" fmla="*/ 87086 h 624114"/>
              <a:gd name="connsiteX7" fmla="*/ 150966 w 267630"/>
              <a:gd name="connsiteY7" fmla="*/ 0 h 624114"/>
              <a:gd name="connsiteX0" fmla="*/ 150966 w 257769"/>
              <a:gd name="connsiteY0" fmla="*/ 0 h 624114"/>
              <a:gd name="connsiteX1" fmla="*/ 92909 w 257769"/>
              <a:gd name="connsiteY1" fmla="*/ 0 h 624114"/>
              <a:gd name="connsiteX2" fmla="*/ 34852 w 257769"/>
              <a:gd name="connsiteY2" fmla="*/ 130628 h 624114"/>
              <a:gd name="connsiteX3" fmla="*/ 5823 w 257769"/>
              <a:gd name="connsiteY3" fmla="*/ 537028 h 624114"/>
              <a:gd name="connsiteX4" fmla="*/ 150966 w 257769"/>
              <a:gd name="connsiteY4" fmla="*/ 624114 h 624114"/>
              <a:gd name="connsiteX5" fmla="*/ 252566 w 257769"/>
              <a:gd name="connsiteY5" fmla="*/ 551543 h 624114"/>
              <a:gd name="connsiteX6" fmla="*/ 238052 w 257769"/>
              <a:gd name="connsiteY6" fmla="*/ 87086 h 624114"/>
              <a:gd name="connsiteX7" fmla="*/ 150966 w 257769"/>
              <a:gd name="connsiteY7" fmla="*/ 0 h 624114"/>
              <a:gd name="connsiteX0" fmla="*/ 150966 w 263401"/>
              <a:gd name="connsiteY0" fmla="*/ 0 h 624114"/>
              <a:gd name="connsiteX1" fmla="*/ 92909 w 263401"/>
              <a:gd name="connsiteY1" fmla="*/ 0 h 624114"/>
              <a:gd name="connsiteX2" fmla="*/ 34852 w 263401"/>
              <a:gd name="connsiteY2" fmla="*/ 130628 h 624114"/>
              <a:gd name="connsiteX3" fmla="*/ 5823 w 263401"/>
              <a:gd name="connsiteY3" fmla="*/ 537028 h 624114"/>
              <a:gd name="connsiteX4" fmla="*/ 150966 w 263401"/>
              <a:gd name="connsiteY4" fmla="*/ 624114 h 624114"/>
              <a:gd name="connsiteX5" fmla="*/ 252566 w 263401"/>
              <a:gd name="connsiteY5" fmla="*/ 551543 h 624114"/>
              <a:gd name="connsiteX6" fmla="*/ 238052 w 263401"/>
              <a:gd name="connsiteY6" fmla="*/ 87086 h 624114"/>
              <a:gd name="connsiteX7" fmla="*/ 150966 w 263401"/>
              <a:gd name="connsiteY7" fmla="*/ 0 h 624114"/>
              <a:gd name="connsiteX0" fmla="*/ 150966 w 263401"/>
              <a:gd name="connsiteY0" fmla="*/ 3175 h 627289"/>
              <a:gd name="connsiteX1" fmla="*/ 111959 w 263401"/>
              <a:gd name="connsiteY1" fmla="*/ 0 h 627289"/>
              <a:gd name="connsiteX2" fmla="*/ 34852 w 263401"/>
              <a:gd name="connsiteY2" fmla="*/ 133803 h 627289"/>
              <a:gd name="connsiteX3" fmla="*/ 5823 w 263401"/>
              <a:gd name="connsiteY3" fmla="*/ 540203 h 627289"/>
              <a:gd name="connsiteX4" fmla="*/ 150966 w 263401"/>
              <a:gd name="connsiteY4" fmla="*/ 627289 h 627289"/>
              <a:gd name="connsiteX5" fmla="*/ 252566 w 263401"/>
              <a:gd name="connsiteY5" fmla="*/ 554718 h 627289"/>
              <a:gd name="connsiteX6" fmla="*/ 238052 w 263401"/>
              <a:gd name="connsiteY6" fmla="*/ 90261 h 627289"/>
              <a:gd name="connsiteX7" fmla="*/ 150966 w 263401"/>
              <a:gd name="connsiteY7" fmla="*/ 3175 h 62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401" h="627289">
                <a:moveTo>
                  <a:pt x="150966" y="3175"/>
                </a:moveTo>
                <a:lnTo>
                  <a:pt x="111959" y="0"/>
                </a:lnTo>
                <a:lnTo>
                  <a:pt x="34852" y="133803"/>
                </a:lnTo>
                <a:cubicBezTo>
                  <a:pt x="20338" y="223308"/>
                  <a:pt x="-13529" y="457955"/>
                  <a:pt x="5823" y="540203"/>
                </a:cubicBezTo>
                <a:cubicBezTo>
                  <a:pt x="25175" y="622451"/>
                  <a:pt x="109842" y="624870"/>
                  <a:pt x="150966" y="627289"/>
                </a:cubicBezTo>
                <a:cubicBezTo>
                  <a:pt x="213408" y="622149"/>
                  <a:pt x="228224" y="591608"/>
                  <a:pt x="252566" y="554718"/>
                </a:cubicBezTo>
                <a:cubicBezTo>
                  <a:pt x="276908" y="517828"/>
                  <a:pt x="254985" y="182185"/>
                  <a:pt x="238052" y="90261"/>
                </a:cubicBezTo>
                <a:lnTo>
                  <a:pt x="150966" y="31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47231" y="4909824"/>
            <a:ext cx="146084" cy="810897"/>
          </a:xfrm>
          <a:custGeom>
            <a:avLst/>
            <a:gdLst>
              <a:gd name="connsiteX0" fmla="*/ 145143 w 246743"/>
              <a:gd name="connsiteY0" fmla="*/ 0 h 624114"/>
              <a:gd name="connsiteX1" fmla="*/ 87086 w 246743"/>
              <a:gd name="connsiteY1" fmla="*/ 0 h 624114"/>
              <a:gd name="connsiteX2" fmla="*/ 29029 w 246743"/>
              <a:gd name="connsiteY2" fmla="*/ 130628 h 624114"/>
              <a:gd name="connsiteX3" fmla="*/ 0 w 246743"/>
              <a:gd name="connsiteY3" fmla="*/ 537028 h 624114"/>
              <a:gd name="connsiteX4" fmla="*/ 145143 w 246743"/>
              <a:gd name="connsiteY4" fmla="*/ 624114 h 624114"/>
              <a:gd name="connsiteX5" fmla="*/ 246743 w 246743"/>
              <a:gd name="connsiteY5" fmla="*/ 551543 h 624114"/>
              <a:gd name="connsiteX6" fmla="*/ 232229 w 246743"/>
              <a:gd name="connsiteY6" fmla="*/ 87086 h 624114"/>
              <a:gd name="connsiteX7" fmla="*/ 145143 w 246743"/>
              <a:gd name="connsiteY7" fmla="*/ 0 h 624114"/>
              <a:gd name="connsiteX0" fmla="*/ 150966 w 252566"/>
              <a:gd name="connsiteY0" fmla="*/ 0 h 624114"/>
              <a:gd name="connsiteX1" fmla="*/ 92909 w 252566"/>
              <a:gd name="connsiteY1" fmla="*/ 0 h 624114"/>
              <a:gd name="connsiteX2" fmla="*/ 34852 w 252566"/>
              <a:gd name="connsiteY2" fmla="*/ 130628 h 624114"/>
              <a:gd name="connsiteX3" fmla="*/ 5823 w 252566"/>
              <a:gd name="connsiteY3" fmla="*/ 537028 h 624114"/>
              <a:gd name="connsiteX4" fmla="*/ 150966 w 252566"/>
              <a:gd name="connsiteY4" fmla="*/ 624114 h 624114"/>
              <a:gd name="connsiteX5" fmla="*/ 252566 w 252566"/>
              <a:gd name="connsiteY5" fmla="*/ 551543 h 624114"/>
              <a:gd name="connsiteX6" fmla="*/ 238052 w 252566"/>
              <a:gd name="connsiteY6" fmla="*/ 87086 h 624114"/>
              <a:gd name="connsiteX7" fmla="*/ 150966 w 252566"/>
              <a:gd name="connsiteY7" fmla="*/ 0 h 624114"/>
              <a:gd name="connsiteX0" fmla="*/ 150966 w 267630"/>
              <a:gd name="connsiteY0" fmla="*/ 0 h 624114"/>
              <a:gd name="connsiteX1" fmla="*/ 92909 w 267630"/>
              <a:gd name="connsiteY1" fmla="*/ 0 h 624114"/>
              <a:gd name="connsiteX2" fmla="*/ 34852 w 267630"/>
              <a:gd name="connsiteY2" fmla="*/ 130628 h 624114"/>
              <a:gd name="connsiteX3" fmla="*/ 5823 w 267630"/>
              <a:gd name="connsiteY3" fmla="*/ 537028 h 624114"/>
              <a:gd name="connsiteX4" fmla="*/ 150966 w 267630"/>
              <a:gd name="connsiteY4" fmla="*/ 624114 h 624114"/>
              <a:gd name="connsiteX5" fmla="*/ 252566 w 267630"/>
              <a:gd name="connsiteY5" fmla="*/ 551543 h 624114"/>
              <a:gd name="connsiteX6" fmla="*/ 238052 w 267630"/>
              <a:gd name="connsiteY6" fmla="*/ 87086 h 624114"/>
              <a:gd name="connsiteX7" fmla="*/ 150966 w 267630"/>
              <a:gd name="connsiteY7" fmla="*/ 0 h 624114"/>
              <a:gd name="connsiteX0" fmla="*/ 150966 w 267630"/>
              <a:gd name="connsiteY0" fmla="*/ 0 h 624114"/>
              <a:gd name="connsiteX1" fmla="*/ 92909 w 267630"/>
              <a:gd name="connsiteY1" fmla="*/ 0 h 624114"/>
              <a:gd name="connsiteX2" fmla="*/ 34852 w 267630"/>
              <a:gd name="connsiteY2" fmla="*/ 130628 h 624114"/>
              <a:gd name="connsiteX3" fmla="*/ 5823 w 267630"/>
              <a:gd name="connsiteY3" fmla="*/ 537028 h 624114"/>
              <a:gd name="connsiteX4" fmla="*/ 150966 w 267630"/>
              <a:gd name="connsiteY4" fmla="*/ 624114 h 624114"/>
              <a:gd name="connsiteX5" fmla="*/ 252566 w 267630"/>
              <a:gd name="connsiteY5" fmla="*/ 551543 h 624114"/>
              <a:gd name="connsiteX6" fmla="*/ 238052 w 267630"/>
              <a:gd name="connsiteY6" fmla="*/ 87086 h 624114"/>
              <a:gd name="connsiteX7" fmla="*/ 150966 w 267630"/>
              <a:gd name="connsiteY7" fmla="*/ 0 h 624114"/>
              <a:gd name="connsiteX0" fmla="*/ 150966 w 257769"/>
              <a:gd name="connsiteY0" fmla="*/ 0 h 624114"/>
              <a:gd name="connsiteX1" fmla="*/ 92909 w 257769"/>
              <a:gd name="connsiteY1" fmla="*/ 0 h 624114"/>
              <a:gd name="connsiteX2" fmla="*/ 34852 w 257769"/>
              <a:gd name="connsiteY2" fmla="*/ 130628 h 624114"/>
              <a:gd name="connsiteX3" fmla="*/ 5823 w 257769"/>
              <a:gd name="connsiteY3" fmla="*/ 537028 h 624114"/>
              <a:gd name="connsiteX4" fmla="*/ 150966 w 257769"/>
              <a:gd name="connsiteY4" fmla="*/ 624114 h 624114"/>
              <a:gd name="connsiteX5" fmla="*/ 252566 w 257769"/>
              <a:gd name="connsiteY5" fmla="*/ 551543 h 624114"/>
              <a:gd name="connsiteX6" fmla="*/ 238052 w 257769"/>
              <a:gd name="connsiteY6" fmla="*/ 87086 h 624114"/>
              <a:gd name="connsiteX7" fmla="*/ 150966 w 257769"/>
              <a:gd name="connsiteY7" fmla="*/ 0 h 624114"/>
              <a:gd name="connsiteX0" fmla="*/ 150966 w 263401"/>
              <a:gd name="connsiteY0" fmla="*/ 0 h 624114"/>
              <a:gd name="connsiteX1" fmla="*/ 92909 w 263401"/>
              <a:gd name="connsiteY1" fmla="*/ 0 h 624114"/>
              <a:gd name="connsiteX2" fmla="*/ 34852 w 263401"/>
              <a:gd name="connsiteY2" fmla="*/ 130628 h 624114"/>
              <a:gd name="connsiteX3" fmla="*/ 5823 w 263401"/>
              <a:gd name="connsiteY3" fmla="*/ 537028 h 624114"/>
              <a:gd name="connsiteX4" fmla="*/ 150966 w 263401"/>
              <a:gd name="connsiteY4" fmla="*/ 624114 h 624114"/>
              <a:gd name="connsiteX5" fmla="*/ 252566 w 263401"/>
              <a:gd name="connsiteY5" fmla="*/ 551543 h 624114"/>
              <a:gd name="connsiteX6" fmla="*/ 238052 w 263401"/>
              <a:gd name="connsiteY6" fmla="*/ 87086 h 624114"/>
              <a:gd name="connsiteX7" fmla="*/ 150966 w 263401"/>
              <a:gd name="connsiteY7" fmla="*/ 0 h 624114"/>
              <a:gd name="connsiteX0" fmla="*/ 150966 w 263401"/>
              <a:gd name="connsiteY0" fmla="*/ 0 h 624114"/>
              <a:gd name="connsiteX1" fmla="*/ 92909 w 263401"/>
              <a:gd name="connsiteY1" fmla="*/ 0 h 624114"/>
              <a:gd name="connsiteX2" fmla="*/ 85512 w 263401"/>
              <a:gd name="connsiteY2" fmla="*/ 17403 h 624114"/>
              <a:gd name="connsiteX3" fmla="*/ 34852 w 263401"/>
              <a:gd name="connsiteY3" fmla="*/ 130628 h 624114"/>
              <a:gd name="connsiteX4" fmla="*/ 5823 w 263401"/>
              <a:gd name="connsiteY4" fmla="*/ 537028 h 624114"/>
              <a:gd name="connsiteX5" fmla="*/ 150966 w 263401"/>
              <a:gd name="connsiteY5" fmla="*/ 624114 h 624114"/>
              <a:gd name="connsiteX6" fmla="*/ 252566 w 263401"/>
              <a:gd name="connsiteY6" fmla="*/ 551543 h 624114"/>
              <a:gd name="connsiteX7" fmla="*/ 238052 w 263401"/>
              <a:gd name="connsiteY7" fmla="*/ 87086 h 624114"/>
              <a:gd name="connsiteX8" fmla="*/ 150966 w 263401"/>
              <a:gd name="connsiteY8" fmla="*/ 0 h 624114"/>
              <a:gd name="connsiteX0" fmla="*/ 150966 w 263401"/>
              <a:gd name="connsiteY0" fmla="*/ 0 h 624114"/>
              <a:gd name="connsiteX1" fmla="*/ 92909 w 263401"/>
              <a:gd name="connsiteY1" fmla="*/ 0 h 624114"/>
              <a:gd name="connsiteX2" fmla="*/ 34852 w 263401"/>
              <a:gd name="connsiteY2" fmla="*/ 130628 h 624114"/>
              <a:gd name="connsiteX3" fmla="*/ 5823 w 263401"/>
              <a:gd name="connsiteY3" fmla="*/ 537028 h 624114"/>
              <a:gd name="connsiteX4" fmla="*/ 150966 w 263401"/>
              <a:gd name="connsiteY4" fmla="*/ 624114 h 624114"/>
              <a:gd name="connsiteX5" fmla="*/ 252566 w 263401"/>
              <a:gd name="connsiteY5" fmla="*/ 551543 h 624114"/>
              <a:gd name="connsiteX6" fmla="*/ 238052 w 263401"/>
              <a:gd name="connsiteY6" fmla="*/ 87086 h 624114"/>
              <a:gd name="connsiteX7" fmla="*/ 150966 w 263401"/>
              <a:gd name="connsiteY7" fmla="*/ 0 h 624114"/>
              <a:gd name="connsiteX0" fmla="*/ 145143 w 257578"/>
              <a:gd name="connsiteY0" fmla="*/ 0 h 624114"/>
              <a:gd name="connsiteX1" fmla="*/ 87086 w 257578"/>
              <a:gd name="connsiteY1" fmla="*/ 0 h 624114"/>
              <a:gd name="connsiteX2" fmla="*/ 0 w 257578"/>
              <a:gd name="connsiteY2" fmla="*/ 537028 h 624114"/>
              <a:gd name="connsiteX3" fmla="*/ 145143 w 257578"/>
              <a:gd name="connsiteY3" fmla="*/ 624114 h 624114"/>
              <a:gd name="connsiteX4" fmla="*/ 246743 w 257578"/>
              <a:gd name="connsiteY4" fmla="*/ 551543 h 624114"/>
              <a:gd name="connsiteX5" fmla="*/ 232229 w 257578"/>
              <a:gd name="connsiteY5" fmla="*/ 87086 h 624114"/>
              <a:gd name="connsiteX6" fmla="*/ 145143 w 257578"/>
              <a:gd name="connsiteY6" fmla="*/ 0 h 624114"/>
              <a:gd name="connsiteX0" fmla="*/ 145143 w 257578"/>
              <a:gd name="connsiteY0" fmla="*/ 0 h 624114"/>
              <a:gd name="connsiteX1" fmla="*/ 0 w 257578"/>
              <a:gd name="connsiteY1" fmla="*/ 537028 h 624114"/>
              <a:gd name="connsiteX2" fmla="*/ 145143 w 257578"/>
              <a:gd name="connsiteY2" fmla="*/ 624114 h 624114"/>
              <a:gd name="connsiteX3" fmla="*/ 246743 w 257578"/>
              <a:gd name="connsiteY3" fmla="*/ 551543 h 624114"/>
              <a:gd name="connsiteX4" fmla="*/ 232229 w 257578"/>
              <a:gd name="connsiteY4" fmla="*/ 87086 h 624114"/>
              <a:gd name="connsiteX5" fmla="*/ 145143 w 257578"/>
              <a:gd name="connsiteY5" fmla="*/ 0 h 624114"/>
              <a:gd name="connsiteX0" fmla="*/ 0 w 112435"/>
              <a:gd name="connsiteY0" fmla="*/ 0 h 624114"/>
              <a:gd name="connsiteX1" fmla="*/ 0 w 112435"/>
              <a:gd name="connsiteY1" fmla="*/ 624114 h 624114"/>
              <a:gd name="connsiteX2" fmla="*/ 101600 w 112435"/>
              <a:gd name="connsiteY2" fmla="*/ 551543 h 624114"/>
              <a:gd name="connsiteX3" fmla="*/ 87086 w 112435"/>
              <a:gd name="connsiteY3" fmla="*/ 87086 h 624114"/>
              <a:gd name="connsiteX4" fmla="*/ 0 w 112435"/>
              <a:gd name="connsiteY4" fmla="*/ 0 h 62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35" h="624114">
                <a:moveTo>
                  <a:pt x="0" y="0"/>
                </a:moveTo>
                <a:lnTo>
                  <a:pt x="0" y="624114"/>
                </a:lnTo>
                <a:cubicBezTo>
                  <a:pt x="62442" y="618974"/>
                  <a:pt x="77258" y="588433"/>
                  <a:pt x="101600" y="551543"/>
                </a:cubicBezTo>
                <a:cubicBezTo>
                  <a:pt x="125942" y="514653"/>
                  <a:pt x="104019" y="179010"/>
                  <a:pt x="87086" y="87086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516897" y="4941053"/>
            <a:ext cx="342231" cy="815023"/>
            <a:chOff x="4516897" y="4941053"/>
            <a:chExt cx="342231" cy="815023"/>
          </a:xfrm>
        </p:grpSpPr>
        <p:sp>
          <p:nvSpPr>
            <p:cNvPr id="11" name="任意多边形 10"/>
            <p:cNvSpPr/>
            <p:nvPr/>
          </p:nvSpPr>
          <p:spPr>
            <a:xfrm>
              <a:off x="4516897" y="4941053"/>
              <a:ext cx="342231" cy="815023"/>
            </a:xfrm>
            <a:custGeom>
              <a:avLst/>
              <a:gdLst>
                <a:gd name="connsiteX0" fmla="*/ 145143 w 246743"/>
                <a:gd name="connsiteY0" fmla="*/ 0 h 624114"/>
                <a:gd name="connsiteX1" fmla="*/ 87086 w 246743"/>
                <a:gd name="connsiteY1" fmla="*/ 0 h 624114"/>
                <a:gd name="connsiteX2" fmla="*/ 29029 w 246743"/>
                <a:gd name="connsiteY2" fmla="*/ 130628 h 624114"/>
                <a:gd name="connsiteX3" fmla="*/ 0 w 246743"/>
                <a:gd name="connsiteY3" fmla="*/ 537028 h 624114"/>
                <a:gd name="connsiteX4" fmla="*/ 145143 w 246743"/>
                <a:gd name="connsiteY4" fmla="*/ 624114 h 624114"/>
                <a:gd name="connsiteX5" fmla="*/ 246743 w 246743"/>
                <a:gd name="connsiteY5" fmla="*/ 551543 h 624114"/>
                <a:gd name="connsiteX6" fmla="*/ 232229 w 246743"/>
                <a:gd name="connsiteY6" fmla="*/ 87086 h 624114"/>
                <a:gd name="connsiteX7" fmla="*/ 145143 w 246743"/>
                <a:gd name="connsiteY7" fmla="*/ 0 h 624114"/>
                <a:gd name="connsiteX0" fmla="*/ 150966 w 252566"/>
                <a:gd name="connsiteY0" fmla="*/ 0 h 624114"/>
                <a:gd name="connsiteX1" fmla="*/ 92909 w 252566"/>
                <a:gd name="connsiteY1" fmla="*/ 0 h 624114"/>
                <a:gd name="connsiteX2" fmla="*/ 34852 w 252566"/>
                <a:gd name="connsiteY2" fmla="*/ 130628 h 624114"/>
                <a:gd name="connsiteX3" fmla="*/ 5823 w 252566"/>
                <a:gd name="connsiteY3" fmla="*/ 537028 h 624114"/>
                <a:gd name="connsiteX4" fmla="*/ 150966 w 252566"/>
                <a:gd name="connsiteY4" fmla="*/ 624114 h 624114"/>
                <a:gd name="connsiteX5" fmla="*/ 252566 w 252566"/>
                <a:gd name="connsiteY5" fmla="*/ 551543 h 624114"/>
                <a:gd name="connsiteX6" fmla="*/ 238052 w 252566"/>
                <a:gd name="connsiteY6" fmla="*/ 87086 h 624114"/>
                <a:gd name="connsiteX7" fmla="*/ 150966 w 252566"/>
                <a:gd name="connsiteY7" fmla="*/ 0 h 624114"/>
                <a:gd name="connsiteX0" fmla="*/ 150966 w 267630"/>
                <a:gd name="connsiteY0" fmla="*/ 0 h 624114"/>
                <a:gd name="connsiteX1" fmla="*/ 92909 w 267630"/>
                <a:gd name="connsiteY1" fmla="*/ 0 h 624114"/>
                <a:gd name="connsiteX2" fmla="*/ 34852 w 267630"/>
                <a:gd name="connsiteY2" fmla="*/ 130628 h 624114"/>
                <a:gd name="connsiteX3" fmla="*/ 5823 w 267630"/>
                <a:gd name="connsiteY3" fmla="*/ 537028 h 624114"/>
                <a:gd name="connsiteX4" fmla="*/ 150966 w 267630"/>
                <a:gd name="connsiteY4" fmla="*/ 624114 h 624114"/>
                <a:gd name="connsiteX5" fmla="*/ 252566 w 267630"/>
                <a:gd name="connsiteY5" fmla="*/ 551543 h 624114"/>
                <a:gd name="connsiteX6" fmla="*/ 238052 w 267630"/>
                <a:gd name="connsiteY6" fmla="*/ 87086 h 624114"/>
                <a:gd name="connsiteX7" fmla="*/ 150966 w 267630"/>
                <a:gd name="connsiteY7" fmla="*/ 0 h 624114"/>
                <a:gd name="connsiteX0" fmla="*/ 150966 w 267630"/>
                <a:gd name="connsiteY0" fmla="*/ 0 h 624114"/>
                <a:gd name="connsiteX1" fmla="*/ 92909 w 267630"/>
                <a:gd name="connsiteY1" fmla="*/ 0 h 624114"/>
                <a:gd name="connsiteX2" fmla="*/ 34852 w 267630"/>
                <a:gd name="connsiteY2" fmla="*/ 130628 h 624114"/>
                <a:gd name="connsiteX3" fmla="*/ 5823 w 267630"/>
                <a:gd name="connsiteY3" fmla="*/ 537028 h 624114"/>
                <a:gd name="connsiteX4" fmla="*/ 150966 w 267630"/>
                <a:gd name="connsiteY4" fmla="*/ 624114 h 624114"/>
                <a:gd name="connsiteX5" fmla="*/ 252566 w 267630"/>
                <a:gd name="connsiteY5" fmla="*/ 551543 h 624114"/>
                <a:gd name="connsiteX6" fmla="*/ 238052 w 267630"/>
                <a:gd name="connsiteY6" fmla="*/ 87086 h 624114"/>
                <a:gd name="connsiteX7" fmla="*/ 150966 w 267630"/>
                <a:gd name="connsiteY7" fmla="*/ 0 h 624114"/>
                <a:gd name="connsiteX0" fmla="*/ 150966 w 257769"/>
                <a:gd name="connsiteY0" fmla="*/ 0 h 624114"/>
                <a:gd name="connsiteX1" fmla="*/ 92909 w 257769"/>
                <a:gd name="connsiteY1" fmla="*/ 0 h 624114"/>
                <a:gd name="connsiteX2" fmla="*/ 34852 w 257769"/>
                <a:gd name="connsiteY2" fmla="*/ 130628 h 624114"/>
                <a:gd name="connsiteX3" fmla="*/ 5823 w 257769"/>
                <a:gd name="connsiteY3" fmla="*/ 537028 h 624114"/>
                <a:gd name="connsiteX4" fmla="*/ 150966 w 257769"/>
                <a:gd name="connsiteY4" fmla="*/ 624114 h 624114"/>
                <a:gd name="connsiteX5" fmla="*/ 252566 w 257769"/>
                <a:gd name="connsiteY5" fmla="*/ 551543 h 624114"/>
                <a:gd name="connsiteX6" fmla="*/ 238052 w 257769"/>
                <a:gd name="connsiteY6" fmla="*/ 87086 h 624114"/>
                <a:gd name="connsiteX7" fmla="*/ 150966 w 257769"/>
                <a:gd name="connsiteY7" fmla="*/ 0 h 624114"/>
                <a:gd name="connsiteX0" fmla="*/ 150966 w 263401"/>
                <a:gd name="connsiteY0" fmla="*/ 0 h 624114"/>
                <a:gd name="connsiteX1" fmla="*/ 92909 w 263401"/>
                <a:gd name="connsiteY1" fmla="*/ 0 h 624114"/>
                <a:gd name="connsiteX2" fmla="*/ 34852 w 263401"/>
                <a:gd name="connsiteY2" fmla="*/ 130628 h 624114"/>
                <a:gd name="connsiteX3" fmla="*/ 5823 w 263401"/>
                <a:gd name="connsiteY3" fmla="*/ 537028 h 624114"/>
                <a:gd name="connsiteX4" fmla="*/ 150966 w 263401"/>
                <a:gd name="connsiteY4" fmla="*/ 624114 h 624114"/>
                <a:gd name="connsiteX5" fmla="*/ 252566 w 263401"/>
                <a:gd name="connsiteY5" fmla="*/ 551543 h 624114"/>
                <a:gd name="connsiteX6" fmla="*/ 238052 w 263401"/>
                <a:gd name="connsiteY6" fmla="*/ 87086 h 624114"/>
                <a:gd name="connsiteX7" fmla="*/ 150966 w 263401"/>
                <a:gd name="connsiteY7" fmla="*/ 0 h 624114"/>
                <a:gd name="connsiteX0" fmla="*/ 150966 w 263401"/>
                <a:gd name="connsiteY0" fmla="*/ 3175 h 627289"/>
                <a:gd name="connsiteX1" fmla="*/ 111959 w 263401"/>
                <a:gd name="connsiteY1" fmla="*/ 0 h 627289"/>
                <a:gd name="connsiteX2" fmla="*/ 34852 w 263401"/>
                <a:gd name="connsiteY2" fmla="*/ 133803 h 627289"/>
                <a:gd name="connsiteX3" fmla="*/ 5823 w 263401"/>
                <a:gd name="connsiteY3" fmla="*/ 540203 h 627289"/>
                <a:gd name="connsiteX4" fmla="*/ 150966 w 263401"/>
                <a:gd name="connsiteY4" fmla="*/ 627289 h 627289"/>
                <a:gd name="connsiteX5" fmla="*/ 252566 w 263401"/>
                <a:gd name="connsiteY5" fmla="*/ 554718 h 627289"/>
                <a:gd name="connsiteX6" fmla="*/ 238052 w 263401"/>
                <a:gd name="connsiteY6" fmla="*/ 90261 h 627289"/>
                <a:gd name="connsiteX7" fmla="*/ 150966 w 263401"/>
                <a:gd name="connsiteY7" fmla="*/ 3175 h 627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401" h="627289">
                  <a:moveTo>
                    <a:pt x="150966" y="3175"/>
                  </a:moveTo>
                  <a:lnTo>
                    <a:pt x="111959" y="0"/>
                  </a:lnTo>
                  <a:lnTo>
                    <a:pt x="34852" y="133803"/>
                  </a:lnTo>
                  <a:cubicBezTo>
                    <a:pt x="20338" y="223308"/>
                    <a:pt x="-13529" y="457955"/>
                    <a:pt x="5823" y="540203"/>
                  </a:cubicBezTo>
                  <a:cubicBezTo>
                    <a:pt x="25175" y="622451"/>
                    <a:pt x="109842" y="624870"/>
                    <a:pt x="150966" y="627289"/>
                  </a:cubicBezTo>
                  <a:cubicBezTo>
                    <a:pt x="213408" y="622149"/>
                    <a:pt x="228224" y="591608"/>
                    <a:pt x="252566" y="554718"/>
                  </a:cubicBezTo>
                  <a:cubicBezTo>
                    <a:pt x="276908" y="517828"/>
                    <a:pt x="254985" y="182185"/>
                    <a:pt x="238052" y="90261"/>
                  </a:cubicBezTo>
                  <a:lnTo>
                    <a:pt x="150966" y="31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13044" y="4943116"/>
              <a:ext cx="146084" cy="810897"/>
            </a:xfrm>
            <a:custGeom>
              <a:avLst/>
              <a:gdLst>
                <a:gd name="connsiteX0" fmla="*/ 145143 w 246743"/>
                <a:gd name="connsiteY0" fmla="*/ 0 h 624114"/>
                <a:gd name="connsiteX1" fmla="*/ 87086 w 246743"/>
                <a:gd name="connsiteY1" fmla="*/ 0 h 624114"/>
                <a:gd name="connsiteX2" fmla="*/ 29029 w 246743"/>
                <a:gd name="connsiteY2" fmla="*/ 130628 h 624114"/>
                <a:gd name="connsiteX3" fmla="*/ 0 w 246743"/>
                <a:gd name="connsiteY3" fmla="*/ 537028 h 624114"/>
                <a:gd name="connsiteX4" fmla="*/ 145143 w 246743"/>
                <a:gd name="connsiteY4" fmla="*/ 624114 h 624114"/>
                <a:gd name="connsiteX5" fmla="*/ 246743 w 246743"/>
                <a:gd name="connsiteY5" fmla="*/ 551543 h 624114"/>
                <a:gd name="connsiteX6" fmla="*/ 232229 w 246743"/>
                <a:gd name="connsiteY6" fmla="*/ 87086 h 624114"/>
                <a:gd name="connsiteX7" fmla="*/ 145143 w 246743"/>
                <a:gd name="connsiteY7" fmla="*/ 0 h 624114"/>
                <a:gd name="connsiteX0" fmla="*/ 150966 w 252566"/>
                <a:gd name="connsiteY0" fmla="*/ 0 h 624114"/>
                <a:gd name="connsiteX1" fmla="*/ 92909 w 252566"/>
                <a:gd name="connsiteY1" fmla="*/ 0 h 624114"/>
                <a:gd name="connsiteX2" fmla="*/ 34852 w 252566"/>
                <a:gd name="connsiteY2" fmla="*/ 130628 h 624114"/>
                <a:gd name="connsiteX3" fmla="*/ 5823 w 252566"/>
                <a:gd name="connsiteY3" fmla="*/ 537028 h 624114"/>
                <a:gd name="connsiteX4" fmla="*/ 150966 w 252566"/>
                <a:gd name="connsiteY4" fmla="*/ 624114 h 624114"/>
                <a:gd name="connsiteX5" fmla="*/ 252566 w 252566"/>
                <a:gd name="connsiteY5" fmla="*/ 551543 h 624114"/>
                <a:gd name="connsiteX6" fmla="*/ 238052 w 252566"/>
                <a:gd name="connsiteY6" fmla="*/ 87086 h 624114"/>
                <a:gd name="connsiteX7" fmla="*/ 150966 w 252566"/>
                <a:gd name="connsiteY7" fmla="*/ 0 h 624114"/>
                <a:gd name="connsiteX0" fmla="*/ 150966 w 267630"/>
                <a:gd name="connsiteY0" fmla="*/ 0 h 624114"/>
                <a:gd name="connsiteX1" fmla="*/ 92909 w 267630"/>
                <a:gd name="connsiteY1" fmla="*/ 0 h 624114"/>
                <a:gd name="connsiteX2" fmla="*/ 34852 w 267630"/>
                <a:gd name="connsiteY2" fmla="*/ 130628 h 624114"/>
                <a:gd name="connsiteX3" fmla="*/ 5823 w 267630"/>
                <a:gd name="connsiteY3" fmla="*/ 537028 h 624114"/>
                <a:gd name="connsiteX4" fmla="*/ 150966 w 267630"/>
                <a:gd name="connsiteY4" fmla="*/ 624114 h 624114"/>
                <a:gd name="connsiteX5" fmla="*/ 252566 w 267630"/>
                <a:gd name="connsiteY5" fmla="*/ 551543 h 624114"/>
                <a:gd name="connsiteX6" fmla="*/ 238052 w 267630"/>
                <a:gd name="connsiteY6" fmla="*/ 87086 h 624114"/>
                <a:gd name="connsiteX7" fmla="*/ 150966 w 267630"/>
                <a:gd name="connsiteY7" fmla="*/ 0 h 624114"/>
                <a:gd name="connsiteX0" fmla="*/ 150966 w 267630"/>
                <a:gd name="connsiteY0" fmla="*/ 0 h 624114"/>
                <a:gd name="connsiteX1" fmla="*/ 92909 w 267630"/>
                <a:gd name="connsiteY1" fmla="*/ 0 h 624114"/>
                <a:gd name="connsiteX2" fmla="*/ 34852 w 267630"/>
                <a:gd name="connsiteY2" fmla="*/ 130628 h 624114"/>
                <a:gd name="connsiteX3" fmla="*/ 5823 w 267630"/>
                <a:gd name="connsiteY3" fmla="*/ 537028 h 624114"/>
                <a:gd name="connsiteX4" fmla="*/ 150966 w 267630"/>
                <a:gd name="connsiteY4" fmla="*/ 624114 h 624114"/>
                <a:gd name="connsiteX5" fmla="*/ 252566 w 267630"/>
                <a:gd name="connsiteY5" fmla="*/ 551543 h 624114"/>
                <a:gd name="connsiteX6" fmla="*/ 238052 w 267630"/>
                <a:gd name="connsiteY6" fmla="*/ 87086 h 624114"/>
                <a:gd name="connsiteX7" fmla="*/ 150966 w 267630"/>
                <a:gd name="connsiteY7" fmla="*/ 0 h 624114"/>
                <a:gd name="connsiteX0" fmla="*/ 150966 w 257769"/>
                <a:gd name="connsiteY0" fmla="*/ 0 h 624114"/>
                <a:gd name="connsiteX1" fmla="*/ 92909 w 257769"/>
                <a:gd name="connsiteY1" fmla="*/ 0 h 624114"/>
                <a:gd name="connsiteX2" fmla="*/ 34852 w 257769"/>
                <a:gd name="connsiteY2" fmla="*/ 130628 h 624114"/>
                <a:gd name="connsiteX3" fmla="*/ 5823 w 257769"/>
                <a:gd name="connsiteY3" fmla="*/ 537028 h 624114"/>
                <a:gd name="connsiteX4" fmla="*/ 150966 w 257769"/>
                <a:gd name="connsiteY4" fmla="*/ 624114 h 624114"/>
                <a:gd name="connsiteX5" fmla="*/ 252566 w 257769"/>
                <a:gd name="connsiteY5" fmla="*/ 551543 h 624114"/>
                <a:gd name="connsiteX6" fmla="*/ 238052 w 257769"/>
                <a:gd name="connsiteY6" fmla="*/ 87086 h 624114"/>
                <a:gd name="connsiteX7" fmla="*/ 150966 w 257769"/>
                <a:gd name="connsiteY7" fmla="*/ 0 h 624114"/>
                <a:gd name="connsiteX0" fmla="*/ 150966 w 263401"/>
                <a:gd name="connsiteY0" fmla="*/ 0 h 624114"/>
                <a:gd name="connsiteX1" fmla="*/ 92909 w 263401"/>
                <a:gd name="connsiteY1" fmla="*/ 0 h 624114"/>
                <a:gd name="connsiteX2" fmla="*/ 34852 w 263401"/>
                <a:gd name="connsiteY2" fmla="*/ 130628 h 624114"/>
                <a:gd name="connsiteX3" fmla="*/ 5823 w 263401"/>
                <a:gd name="connsiteY3" fmla="*/ 537028 h 624114"/>
                <a:gd name="connsiteX4" fmla="*/ 150966 w 263401"/>
                <a:gd name="connsiteY4" fmla="*/ 624114 h 624114"/>
                <a:gd name="connsiteX5" fmla="*/ 252566 w 263401"/>
                <a:gd name="connsiteY5" fmla="*/ 551543 h 624114"/>
                <a:gd name="connsiteX6" fmla="*/ 238052 w 263401"/>
                <a:gd name="connsiteY6" fmla="*/ 87086 h 624114"/>
                <a:gd name="connsiteX7" fmla="*/ 150966 w 263401"/>
                <a:gd name="connsiteY7" fmla="*/ 0 h 624114"/>
                <a:gd name="connsiteX0" fmla="*/ 150966 w 263401"/>
                <a:gd name="connsiteY0" fmla="*/ 0 h 624114"/>
                <a:gd name="connsiteX1" fmla="*/ 92909 w 263401"/>
                <a:gd name="connsiteY1" fmla="*/ 0 h 624114"/>
                <a:gd name="connsiteX2" fmla="*/ 85512 w 263401"/>
                <a:gd name="connsiteY2" fmla="*/ 17403 h 624114"/>
                <a:gd name="connsiteX3" fmla="*/ 34852 w 263401"/>
                <a:gd name="connsiteY3" fmla="*/ 130628 h 624114"/>
                <a:gd name="connsiteX4" fmla="*/ 5823 w 263401"/>
                <a:gd name="connsiteY4" fmla="*/ 537028 h 624114"/>
                <a:gd name="connsiteX5" fmla="*/ 150966 w 263401"/>
                <a:gd name="connsiteY5" fmla="*/ 624114 h 624114"/>
                <a:gd name="connsiteX6" fmla="*/ 252566 w 263401"/>
                <a:gd name="connsiteY6" fmla="*/ 551543 h 624114"/>
                <a:gd name="connsiteX7" fmla="*/ 238052 w 263401"/>
                <a:gd name="connsiteY7" fmla="*/ 87086 h 624114"/>
                <a:gd name="connsiteX8" fmla="*/ 150966 w 263401"/>
                <a:gd name="connsiteY8" fmla="*/ 0 h 624114"/>
                <a:gd name="connsiteX0" fmla="*/ 150966 w 263401"/>
                <a:gd name="connsiteY0" fmla="*/ 0 h 624114"/>
                <a:gd name="connsiteX1" fmla="*/ 92909 w 263401"/>
                <a:gd name="connsiteY1" fmla="*/ 0 h 624114"/>
                <a:gd name="connsiteX2" fmla="*/ 34852 w 263401"/>
                <a:gd name="connsiteY2" fmla="*/ 130628 h 624114"/>
                <a:gd name="connsiteX3" fmla="*/ 5823 w 263401"/>
                <a:gd name="connsiteY3" fmla="*/ 537028 h 624114"/>
                <a:gd name="connsiteX4" fmla="*/ 150966 w 263401"/>
                <a:gd name="connsiteY4" fmla="*/ 624114 h 624114"/>
                <a:gd name="connsiteX5" fmla="*/ 252566 w 263401"/>
                <a:gd name="connsiteY5" fmla="*/ 551543 h 624114"/>
                <a:gd name="connsiteX6" fmla="*/ 238052 w 263401"/>
                <a:gd name="connsiteY6" fmla="*/ 87086 h 624114"/>
                <a:gd name="connsiteX7" fmla="*/ 150966 w 263401"/>
                <a:gd name="connsiteY7" fmla="*/ 0 h 624114"/>
                <a:gd name="connsiteX0" fmla="*/ 145143 w 257578"/>
                <a:gd name="connsiteY0" fmla="*/ 0 h 624114"/>
                <a:gd name="connsiteX1" fmla="*/ 87086 w 257578"/>
                <a:gd name="connsiteY1" fmla="*/ 0 h 624114"/>
                <a:gd name="connsiteX2" fmla="*/ 0 w 257578"/>
                <a:gd name="connsiteY2" fmla="*/ 537028 h 624114"/>
                <a:gd name="connsiteX3" fmla="*/ 145143 w 257578"/>
                <a:gd name="connsiteY3" fmla="*/ 624114 h 624114"/>
                <a:gd name="connsiteX4" fmla="*/ 246743 w 257578"/>
                <a:gd name="connsiteY4" fmla="*/ 551543 h 624114"/>
                <a:gd name="connsiteX5" fmla="*/ 232229 w 257578"/>
                <a:gd name="connsiteY5" fmla="*/ 87086 h 624114"/>
                <a:gd name="connsiteX6" fmla="*/ 145143 w 257578"/>
                <a:gd name="connsiteY6" fmla="*/ 0 h 624114"/>
                <a:gd name="connsiteX0" fmla="*/ 145143 w 257578"/>
                <a:gd name="connsiteY0" fmla="*/ 0 h 624114"/>
                <a:gd name="connsiteX1" fmla="*/ 0 w 257578"/>
                <a:gd name="connsiteY1" fmla="*/ 537028 h 624114"/>
                <a:gd name="connsiteX2" fmla="*/ 145143 w 257578"/>
                <a:gd name="connsiteY2" fmla="*/ 624114 h 624114"/>
                <a:gd name="connsiteX3" fmla="*/ 246743 w 257578"/>
                <a:gd name="connsiteY3" fmla="*/ 551543 h 624114"/>
                <a:gd name="connsiteX4" fmla="*/ 232229 w 257578"/>
                <a:gd name="connsiteY4" fmla="*/ 87086 h 624114"/>
                <a:gd name="connsiteX5" fmla="*/ 145143 w 257578"/>
                <a:gd name="connsiteY5" fmla="*/ 0 h 624114"/>
                <a:gd name="connsiteX0" fmla="*/ 0 w 112435"/>
                <a:gd name="connsiteY0" fmla="*/ 0 h 624114"/>
                <a:gd name="connsiteX1" fmla="*/ 0 w 112435"/>
                <a:gd name="connsiteY1" fmla="*/ 624114 h 624114"/>
                <a:gd name="connsiteX2" fmla="*/ 101600 w 112435"/>
                <a:gd name="connsiteY2" fmla="*/ 551543 h 624114"/>
                <a:gd name="connsiteX3" fmla="*/ 87086 w 112435"/>
                <a:gd name="connsiteY3" fmla="*/ 87086 h 624114"/>
                <a:gd name="connsiteX4" fmla="*/ 0 w 112435"/>
                <a:gd name="connsiteY4" fmla="*/ 0 h 62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35" h="624114">
                  <a:moveTo>
                    <a:pt x="0" y="0"/>
                  </a:moveTo>
                  <a:lnTo>
                    <a:pt x="0" y="624114"/>
                  </a:lnTo>
                  <a:cubicBezTo>
                    <a:pt x="62442" y="618974"/>
                    <a:pt x="77258" y="588433"/>
                    <a:pt x="101600" y="551543"/>
                  </a:cubicBezTo>
                  <a:cubicBezTo>
                    <a:pt x="125942" y="514653"/>
                    <a:pt x="104019" y="179010"/>
                    <a:pt x="87086" y="8708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FC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197014" y="3946959"/>
            <a:ext cx="1596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5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、后期处理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6563912" y="4510178"/>
            <a:ext cx="1095803" cy="1281909"/>
            <a:chOff x="6365572" y="2289202"/>
            <a:chExt cx="1728036" cy="2021517"/>
          </a:xfrm>
        </p:grpSpPr>
        <p:grpSp>
          <p:nvGrpSpPr>
            <p:cNvPr id="17" name="组合 16"/>
            <p:cNvGrpSpPr/>
            <p:nvPr/>
          </p:nvGrpSpPr>
          <p:grpSpPr>
            <a:xfrm>
              <a:off x="7097433" y="2289202"/>
              <a:ext cx="263401" cy="627290"/>
              <a:chOff x="3252632" y="3002021"/>
              <a:chExt cx="263401" cy="62729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097433" y="2979089"/>
              <a:ext cx="263401" cy="627290"/>
              <a:chOff x="3252632" y="3002021"/>
              <a:chExt cx="263401" cy="627290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087782" y="3683429"/>
              <a:ext cx="263401" cy="627290"/>
              <a:chOff x="3252632" y="3002021"/>
              <a:chExt cx="263401" cy="627290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6200000">
              <a:off x="6547516" y="2979087"/>
              <a:ext cx="263401" cy="627290"/>
              <a:chOff x="3252632" y="3002021"/>
              <a:chExt cx="263401" cy="627290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5400000" flipH="1">
              <a:off x="7648262" y="2979088"/>
              <a:ext cx="263401" cy="627290"/>
              <a:chOff x="3252632" y="3002021"/>
              <a:chExt cx="263401" cy="62729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2700000">
              <a:off x="7544040" y="2491134"/>
              <a:ext cx="263401" cy="627290"/>
              <a:chOff x="3252632" y="3002021"/>
              <a:chExt cx="263401" cy="627290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8900000" flipH="1">
              <a:off x="6650827" y="2516284"/>
              <a:ext cx="263401" cy="627290"/>
              <a:chOff x="3252632" y="3002021"/>
              <a:chExt cx="263401" cy="62729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8900000" flipV="1">
              <a:off x="7534389" y="3447575"/>
              <a:ext cx="263401" cy="627290"/>
              <a:chOff x="3252632" y="3002021"/>
              <a:chExt cx="263401" cy="627290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700000" flipH="1" flipV="1">
              <a:off x="6641176" y="3472725"/>
              <a:ext cx="263401" cy="627290"/>
              <a:chOff x="3252632" y="3002021"/>
              <a:chExt cx="263401" cy="627290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3252632" y="3002021"/>
                <a:ext cx="263401" cy="627289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3175 h 627289"/>
                  <a:gd name="connsiteX1" fmla="*/ 111959 w 263401"/>
                  <a:gd name="connsiteY1" fmla="*/ 0 h 627289"/>
                  <a:gd name="connsiteX2" fmla="*/ 34852 w 263401"/>
                  <a:gd name="connsiteY2" fmla="*/ 133803 h 627289"/>
                  <a:gd name="connsiteX3" fmla="*/ 5823 w 263401"/>
                  <a:gd name="connsiteY3" fmla="*/ 540203 h 627289"/>
                  <a:gd name="connsiteX4" fmla="*/ 150966 w 263401"/>
                  <a:gd name="connsiteY4" fmla="*/ 627289 h 627289"/>
                  <a:gd name="connsiteX5" fmla="*/ 252566 w 263401"/>
                  <a:gd name="connsiteY5" fmla="*/ 554718 h 627289"/>
                  <a:gd name="connsiteX6" fmla="*/ 238052 w 263401"/>
                  <a:gd name="connsiteY6" fmla="*/ 90261 h 627289"/>
                  <a:gd name="connsiteX7" fmla="*/ 150966 w 263401"/>
                  <a:gd name="connsiteY7" fmla="*/ 3175 h 627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401" h="627289">
                    <a:moveTo>
                      <a:pt x="150966" y="3175"/>
                    </a:moveTo>
                    <a:lnTo>
                      <a:pt x="111959" y="0"/>
                    </a:lnTo>
                    <a:lnTo>
                      <a:pt x="34852" y="133803"/>
                    </a:lnTo>
                    <a:cubicBezTo>
                      <a:pt x="20338" y="223308"/>
                      <a:pt x="-13529" y="457955"/>
                      <a:pt x="5823" y="540203"/>
                    </a:cubicBezTo>
                    <a:cubicBezTo>
                      <a:pt x="25175" y="622451"/>
                      <a:pt x="109842" y="624870"/>
                      <a:pt x="150966" y="627289"/>
                    </a:cubicBezTo>
                    <a:cubicBezTo>
                      <a:pt x="213408" y="622149"/>
                      <a:pt x="228224" y="591608"/>
                      <a:pt x="252566" y="554718"/>
                    </a:cubicBezTo>
                    <a:cubicBezTo>
                      <a:pt x="276908" y="517828"/>
                      <a:pt x="254985" y="182185"/>
                      <a:pt x="238052" y="90261"/>
                    </a:cubicBezTo>
                    <a:lnTo>
                      <a:pt x="150966" y="3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403598" y="3005197"/>
                <a:ext cx="112435" cy="624114"/>
              </a:xfrm>
              <a:custGeom>
                <a:avLst/>
                <a:gdLst>
                  <a:gd name="connsiteX0" fmla="*/ 145143 w 246743"/>
                  <a:gd name="connsiteY0" fmla="*/ 0 h 624114"/>
                  <a:gd name="connsiteX1" fmla="*/ 87086 w 246743"/>
                  <a:gd name="connsiteY1" fmla="*/ 0 h 624114"/>
                  <a:gd name="connsiteX2" fmla="*/ 29029 w 246743"/>
                  <a:gd name="connsiteY2" fmla="*/ 130628 h 624114"/>
                  <a:gd name="connsiteX3" fmla="*/ 0 w 246743"/>
                  <a:gd name="connsiteY3" fmla="*/ 537028 h 624114"/>
                  <a:gd name="connsiteX4" fmla="*/ 145143 w 246743"/>
                  <a:gd name="connsiteY4" fmla="*/ 624114 h 624114"/>
                  <a:gd name="connsiteX5" fmla="*/ 246743 w 246743"/>
                  <a:gd name="connsiteY5" fmla="*/ 551543 h 624114"/>
                  <a:gd name="connsiteX6" fmla="*/ 232229 w 246743"/>
                  <a:gd name="connsiteY6" fmla="*/ 87086 h 624114"/>
                  <a:gd name="connsiteX7" fmla="*/ 145143 w 246743"/>
                  <a:gd name="connsiteY7" fmla="*/ 0 h 624114"/>
                  <a:gd name="connsiteX0" fmla="*/ 150966 w 252566"/>
                  <a:gd name="connsiteY0" fmla="*/ 0 h 624114"/>
                  <a:gd name="connsiteX1" fmla="*/ 92909 w 252566"/>
                  <a:gd name="connsiteY1" fmla="*/ 0 h 624114"/>
                  <a:gd name="connsiteX2" fmla="*/ 34852 w 252566"/>
                  <a:gd name="connsiteY2" fmla="*/ 130628 h 624114"/>
                  <a:gd name="connsiteX3" fmla="*/ 5823 w 252566"/>
                  <a:gd name="connsiteY3" fmla="*/ 537028 h 624114"/>
                  <a:gd name="connsiteX4" fmla="*/ 150966 w 252566"/>
                  <a:gd name="connsiteY4" fmla="*/ 624114 h 624114"/>
                  <a:gd name="connsiteX5" fmla="*/ 252566 w 252566"/>
                  <a:gd name="connsiteY5" fmla="*/ 551543 h 624114"/>
                  <a:gd name="connsiteX6" fmla="*/ 238052 w 252566"/>
                  <a:gd name="connsiteY6" fmla="*/ 87086 h 624114"/>
                  <a:gd name="connsiteX7" fmla="*/ 150966 w 252566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67630"/>
                  <a:gd name="connsiteY0" fmla="*/ 0 h 624114"/>
                  <a:gd name="connsiteX1" fmla="*/ 92909 w 267630"/>
                  <a:gd name="connsiteY1" fmla="*/ 0 h 624114"/>
                  <a:gd name="connsiteX2" fmla="*/ 34852 w 267630"/>
                  <a:gd name="connsiteY2" fmla="*/ 130628 h 624114"/>
                  <a:gd name="connsiteX3" fmla="*/ 5823 w 267630"/>
                  <a:gd name="connsiteY3" fmla="*/ 537028 h 624114"/>
                  <a:gd name="connsiteX4" fmla="*/ 150966 w 267630"/>
                  <a:gd name="connsiteY4" fmla="*/ 624114 h 624114"/>
                  <a:gd name="connsiteX5" fmla="*/ 252566 w 267630"/>
                  <a:gd name="connsiteY5" fmla="*/ 551543 h 624114"/>
                  <a:gd name="connsiteX6" fmla="*/ 238052 w 267630"/>
                  <a:gd name="connsiteY6" fmla="*/ 87086 h 624114"/>
                  <a:gd name="connsiteX7" fmla="*/ 150966 w 267630"/>
                  <a:gd name="connsiteY7" fmla="*/ 0 h 624114"/>
                  <a:gd name="connsiteX0" fmla="*/ 150966 w 257769"/>
                  <a:gd name="connsiteY0" fmla="*/ 0 h 624114"/>
                  <a:gd name="connsiteX1" fmla="*/ 92909 w 257769"/>
                  <a:gd name="connsiteY1" fmla="*/ 0 h 624114"/>
                  <a:gd name="connsiteX2" fmla="*/ 34852 w 257769"/>
                  <a:gd name="connsiteY2" fmla="*/ 130628 h 624114"/>
                  <a:gd name="connsiteX3" fmla="*/ 5823 w 257769"/>
                  <a:gd name="connsiteY3" fmla="*/ 537028 h 624114"/>
                  <a:gd name="connsiteX4" fmla="*/ 150966 w 257769"/>
                  <a:gd name="connsiteY4" fmla="*/ 624114 h 624114"/>
                  <a:gd name="connsiteX5" fmla="*/ 252566 w 257769"/>
                  <a:gd name="connsiteY5" fmla="*/ 551543 h 624114"/>
                  <a:gd name="connsiteX6" fmla="*/ 238052 w 257769"/>
                  <a:gd name="connsiteY6" fmla="*/ 87086 h 624114"/>
                  <a:gd name="connsiteX7" fmla="*/ 150966 w 257769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85512 w 263401"/>
                  <a:gd name="connsiteY2" fmla="*/ 17403 h 624114"/>
                  <a:gd name="connsiteX3" fmla="*/ 34852 w 263401"/>
                  <a:gd name="connsiteY3" fmla="*/ 130628 h 624114"/>
                  <a:gd name="connsiteX4" fmla="*/ 5823 w 263401"/>
                  <a:gd name="connsiteY4" fmla="*/ 537028 h 624114"/>
                  <a:gd name="connsiteX5" fmla="*/ 150966 w 263401"/>
                  <a:gd name="connsiteY5" fmla="*/ 624114 h 624114"/>
                  <a:gd name="connsiteX6" fmla="*/ 252566 w 263401"/>
                  <a:gd name="connsiteY6" fmla="*/ 551543 h 624114"/>
                  <a:gd name="connsiteX7" fmla="*/ 238052 w 263401"/>
                  <a:gd name="connsiteY7" fmla="*/ 87086 h 624114"/>
                  <a:gd name="connsiteX8" fmla="*/ 150966 w 263401"/>
                  <a:gd name="connsiteY8" fmla="*/ 0 h 624114"/>
                  <a:gd name="connsiteX0" fmla="*/ 150966 w 263401"/>
                  <a:gd name="connsiteY0" fmla="*/ 0 h 624114"/>
                  <a:gd name="connsiteX1" fmla="*/ 92909 w 263401"/>
                  <a:gd name="connsiteY1" fmla="*/ 0 h 624114"/>
                  <a:gd name="connsiteX2" fmla="*/ 34852 w 263401"/>
                  <a:gd name="connsiteY2" fmla="*/ 130628 h 624114"/>
                  <a:gd name="connsiteX3" fmla="*/ 5823 w 263401"/>
                  <a:gd name="connsiteY3" fmla="*/ 537028 h 624114"/>
                  <a:gd name="connsiteX4" fmla="*/ 150966 w 263401"/>
                  <a:gd name="connsiteY4" fmla="*/ 624114 h 624114"/>
                  <a:gd name="connsiteX5" fmla="*/ 252566 w 263401"/>
                  <a:gd name="connsiteY5" fmla="*/ 551543 h 624114"/>
                  <a:gd name="connsiteX6" fmla="*/ 238052 w 263401"/>
                  <a:gd name="connsiteY6" fmla="*/ 87086 h 624114"/>
                  <a:gd name="connsiteX7" fmla="*/ 150966 w 263401"/>
                  <a:gd name="connsiteY7" fmla="*/ 0 h 624114"/>
                  <a:gd name="connsiteX0" fmla="*/ 145143 w 257578"/>
                  <a:gd name="connsiteY0" fmla="*/ 0 h 624114"/>
                  <a:gd name="connsiteX1" fmla="*/ 87086 w 257578"/>
                  <a:gd name="connsiteY1" fmla="*/ 0 h 624114"/>
                  <a:gd name="connsiteX2" fmla="*/ 0 w 257578"/>
                  <a:gd name="connsiteY2" fmla="*/ 537028 h 624114"/>
                  <a:gd name="connsiteX3" fmla="*/ 145143 w 257578"/>
                  <a:gd name="connsiteY3" fmla="*/ 624114 h 624114"/>
                  <a:gd name="connsiteX4" fmla="*/ 246743 w 257578"/>
                  <a:gd name="connsiteY4" fmla="*/ 551543 h 624114"/>
                  <a:gd name="connsiteX5" fmla="*/ 232229 w 257578"/>
                  <a:gd name="connsiteY5" fmla="*/ 87086 h 624114"/>
                  <a:gd name="connsiteX6" fmla="*/ 145143 w 257578"/>
                  <a:gd name="connsiteY6" fmla="*/ 0 h 624114"/>
                  <a:gd name="connsiteX0" fmla="*/ 145143 w 257578"/>
                  <a:gd name="connsiteY0" fmla="*/ 0 h 624114"/>
                  <a:gd name="connsiteX1" fmla="*/ 0 w 257578"/>
                  <a:gd name="connsiteY1" fmla="*/ 537028 h 624114"/>
                  <a:gd name="connsiteX2" fmla="*/ 145143 w 257578"/>
                  <a:gd name="connsiteY2" fmla="*/ 624114 h 624114"/>
                  <a:gd name="connsiteX3" fmla="*/ 246743 w 257578"/>
                  <a:gd name="connsiteY3" fmla="*/ 551543 h 624114"/>
                  <a:gd name="connsiteX4" fmla="*/ 232229 w 257578"/>
                  <a:gd name="connsiteY4" fmla="*/ 87086 h 624114"/>
                  <a:gd name="connsiteX5" fmla="*/ 145143 w 257578"/>
                  <a:gd name="connsiteY5" fmla="*/ 0 h 624114"/>
                  <a:gd name="connsiteX0" fmla="*/ 0 w 112435"/>
                  <a:gd name="connsiteY0" fmla="*/ 0 h 624114"/>
                  <a:gd name="connsiteX1" fmla="*/ 0 w 112435"/>
                  <a:gd name="connsiteY1" fmla="*/ 624114 h 624114"/>
                  <a:gd name="connsiteX2" fmla="*/ 101600 w 112435"/>
                  <a:gd name="connsiteY2" fmla="*/ 551543 h 624114"/>
                  <a:gd name="connsiteX3" fmla="*/ 87086 w 112435"/>
                  <a:gd name="connsiteY3" fmla="*/ 87086 h 624114"/>
                  <a:gd name="connsiteX4" fmla="*/ 0 w 112435"/>
                  <a:gd name="connsiteY4" fmla="*/ 0 h 62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35" h="624114">
                    <a:moveTo>
                      <a:pt x="0" y="0"/>
                    </a:moveTo>
                    <a:lnTo>
                      <a:pt x="0" y="624114"/>
                    </a:lnTo>
                    <a:cubicBezTo>
                      <a:pt x="62442" y="618974"/>
                      <a:pt x="77258" y="588433"/>
                      <a:pt x="101600" y="551543"/>
                    </a:cubicBezTo>
                    <a:cubicBezTo>
                      <a:pt x="125942" y="514653"/>
                      <a:pt x="104019" y="179010"/>
                      <a:pt x="87086" y="8708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9239232" y="1954676"/>
            <a:ext cx="2228867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26A665"/>
                </a:solidFill>
              </a:rPr>
              <a:t>为了让大家看清楚，第三步是拆开以其框架展示</a:t>
            </a:r>
            <a:endParaRPr lang="en-US" altLang="zh-CN" dirty="0">
              <a:solidFill>
                <a:srgbClr val="26A665"/>
              </a:solidFill>
            </a:endParaRP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26A665"/>
                </a:solidFill>
              </a:rPr>
              <a:t>此款绘制白色部分与背景太接近，故自带特效背景</a:t>
            </a:r>
            <a:r>
              <a:rPr lang="en-US" altLang="zh-CN" dirty="0" err="1" smtClean="0">
                <a:solidFill>
                  <a:srgbClr val="26A665"/>
                </a:solidFill>
              </a:rPr>
              <a:t>Duang</a:t>
            </a:r>
            <a:r>
              <a:rPr lang="en-US" altLang="zh-CN" dirty="0" smtClean="0">
                <a:solidFill>
                  <a:srgbClr val="26A665"/>
                </a:solidFill>
              </a:rPr>
              <a:t>…</a:t>
            </a: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26A665"/>
                </a:solidFill>
              </a:rPr>
              <a:t>此款绘制后期处理方式采用：</a:t>
            </a:r>
            <a:r>
              <a:rPr lang="zh-CN" altLang="en-US" b="1" dirty="0" smtClean="0">
                <a:solidFill>
                  <a:srgbClr val="27A665"/>
                </a:solidFill>
              </a:rPr>
              <a:t>用物体拼成其表达的内容</a:t>
            </a:r>
            <a:endParaRPr lang="en-US" altLang="zh-CN" b="1" dirty="0" smtClean="0">
              <a:solidFill>
                <a:srgbClr val="26A665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222706" y="1482093"/>
            <a:ext cx="2283494" cy="4455329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799668" y="153313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26A665"/>
                </a:solidFill>
              </a:rPr>
              <a:t>小提示</a:t>
            </a:r>
            <a:endParaRPr lang="zh-CN" altLang="en-US" sz="2400" b="1" dirty="0">
              <a:solidFill>
                <a:srgbClr val="26A665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228178" y="576255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背光面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81847" y="57625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外形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94111" y="59052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用小糯米拼成米字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87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" t="6790" r="5271" b="14197"/>
          <a:stretch/>
        </p:blipFill>
        <p:spPr>
          <a:xfrm>
            <a:off x="1139947" y="1343078"/>
            <a:ext cx="2819400" cy="2438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3956" y="381563"/>
            <a:ext cx="707674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26A665"/>
                </a:solidFill>
              </a:rPr>
              <a:t>案例</a:t>
            </a:r>
            <a:r>
              <a:rPr lang="en-US" altLang="zh-CN" sz="2800" b="1" dirty="0" smtClean="0">
                <a:solidFill>
                  <a:srgbClr val="26A665"/>
                </a:solidFill>
              </a:rPr>
              <a:t>3</a:t>
            </a:r>
            <a:r>
              <a:rPr lang="en-US" altLang="zh-CN" sz="2800" dirty="0" smtClean="0">
                <a:solidFill>
                  <a:srgbClr val="26A665"/>
                </a:solidFill>
              </a:rPr>
              <a:t>——</a:t>
            </a:r>
            <a:r>
              <a:rPr lang="zh-CN" altLang="en-US" sz="2800" dirty="0" smtClean="0">
                <a:solidFill>
                  <a:srgbClr val="26A665"/>
                </a:solidFill>
              </a:rPr>
              <a:t>绘制花生（这里需要的是花生米）</a:t>
            </a:r>
            <a:endParaRPr lang="en-US" altLang="zh-CN" sz="2800" dirty="0" smtClean="0">
              <a:solidFill>
                <a:srgbClr val="26A665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894" y="971041"/>
            <a:ext cx="2109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1</a:t>
            </a:r>
            <a:r>
              <a:rPr lang="zh-CN" altLang="en-US" sz="2000" b="1" dirty="0">
                <a:solidFill>
                  <a:srgbClr val="27A665"/>
                </a:solidFill>
              </a:rPr>
              <a:t>、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找花生的图片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53202" y="971041"/>
            <a:ext cx="185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2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、分析其特点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39947" y="3951832"/>
            <a:ext cx="185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3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、画出突出点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04377" y="3951832"/>
            <a:ext cx="2109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7A665"/>
                </a:solidFill>
              </a:rPr>
              <a:t>4</a:t>
            </a:r>
            <a:r>
              <a:rPr lang="zh-CN" altLang="en-US" sz="2000" b="1" dirty="0">
                <a:solidFill>
                  <a:srgbClr val="27A665"/>
                </a:solidFill>
              </a:rPr>
              <a:t>、从图片中取色</a:t>
            </a:r>
            <a:endParaRPr lang="zh-CN" altLang="en-US" sz="2000" dirty="0"/>
          </a:p>
        </p:txBody>
      </p:sp>
      <p:sp>
        <p:nvSpPr>
          <p:cNvPr id="15" name="矩形 14"/>
          <p:cNvSpPr/>
          <p:nvPr/>
        </p:nvSpPr>
        <p:spPr>
          <a:xfrm>
            <a:off x="5747069" y="3946959"/>
            <a:ext cx="1596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7A665"/>
                </a:solidFill>
              </a:rPr>
              <a:t>5</a:t>
            </a:r>
            <a:r>
              <a:rPr lang="zh-CN" altLang="en-US" sz="2000" b="1" dirty="0" smtClean="0">
                <a:solidFill>
                  <a:srgbClr val="27A665"/>
                </a:solidFill>
              </a:rPr>
              <a:t>、后期处理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6876412" y="4452236"/>
            <a:ext cx="591121" cy="1364748"/>
            <a:chOff x="8402780" y="948981"/>
            <a:chExt cx="2053940" cy="4742019"/>
          </a:xfrm>
        </p:grpSpPr>
        <p:sp>
          <p:nvSpPr>
            <p:cNvPr id="18" name="任意多边形 17"/>
            <p:cNvSpPr/>
            <p:nvPr/>
          </p:nvSpPr>
          <p:spPr>
            <a:xfrm>
              <a:off x="8402780" y="948981"/>
              <a:ext cx="2053940" cy="4740963"/>
            </a:xfrm>
            <a:custGeom>
              <a:avLst/>
              <a:gdLst>
                <a:gd name="connsiteX0" fmla="*/ 666750 w 2038350"/>
                <a:gd name="connsiteY0" fmla="*/ 0 h 4724400"/>
                <a:gd name="connsiteX1" fmla="*/ 1676400 w 2038350"/>
                <a:gd name="connsiteY1" fmla="*/ 457200 h 4724400"/>
                <a:gd name="connsiteX2" fmla="*/ 1676400 w 2038350"/>
                <a:gd name="connsiteY2" fmla="*/ 2228850 h 4724400"/>
                <a:gd name="connsiteX3" fmla="*/ 2038350 w 2038350"/>
                <a:gd name="connsiteY3" fmla="*/ 3143250 h 4724400"/>
                <a:gd name="connsiteX4" fmla="*/ 819150 w 2038350"/>
                <a:gd name="connsiteY4" fmla="*/ 4724400 h 4724400"/>
                <a:gd name="connsiteX5" fmla="*/ 0 w 2038350"/>
                <a:gd name="connsiteY5" fmla="*/ 3486150 h 4724400"/>
                <a:gd name="connsiteX6" fmla="*/ 285750 w 2038350"/>
                <a:gd name="connsiteY6" fmla="*/ 2362200 h 4724400"/>
                <a:gd name="connsiteX7" fmla="*/ 171450 w 2038350"/>
                <a:gd name="connsiteY7" fmla="*/ 990600 h 4724400"/>
                <a:gd name="connsiteX8" fmla="*/ 666750 w 2038350"/>
                <a:gd name="connsiteY8" fmla="*/ 0 h 4724400"/>
                <a:gd name="connsiteX0" fmla="*/ 723900 w 2038350"/>
                <a:gd name="connsiteY0" fmla="*/ 0 h 4705350"/>
                <a:gd name="connsiteX1" fmla="*/ 1676400 w 2038350"/>
                <a:gd name="connsiteY1" fmla="*/ 438150 h 4705350"/>
                <a:gd name="connsiteX2" fmla="*/ 1676400 w 2038350"/>
                <a:gd name="connsiteY2" fmla="*/ 2209800 h 4705350"/>
                <a:gd name="connsiteX3" fmla="*/ 2038350 w 2038350"/>
                <a:gd name="connsiteY3" fmla="*/ 3124200 h 4705350"/>
                <a:gd name="connsiteX4" fmla="*/ 819150 w 2038350"/>
                <a:gd name="connsiteY4" fmla="*/ 4705350 h 4705350"/>
                <a:gd name="connsiteX5" fmla="*/ 0 w 2038350"/>
                <a:gd name="connsiteY5" fmla="*/ 3467100 h 4705350"/>
                <a:gd name="connsiteX6" fmla="*/ 285750 w 2038350"/>
                <a:gd name="connsiteY6" fmla="*/ 2343150 h 4705350"/>
                <a:gd name="connsiteX7" fmla="*/ 171450 w 2038350"/>
                <a:gd name="connsiteY7" fmla="*/ 971550 h 4705350"/>
                <a:gd name="connsiteX8" fmla="*/ 723900 w 2038350"/>
                <a:gd name="connsiteY8" fmla="*/ 0 h 4705350"/>
                <a:gd name="connsiteX0" fmla="*/ 723900 w 2038350"/>
                <a:gd name="connsiteY0" fmla="*/ 27442 h 4732792"/>
                <a:gd name="connsiteX1" fmla="*/ 1676400 w 2038350"/>
                <a:gd name="connsiteY1" fmla="*/ 465592 h 4732792"/>
                <a:gd name="connsiteX2" fmla="*/ 1676400 w 2038350"/>
                <a:gd name="connsiteY2" fmla="*/ 2237242 h 4732792"/>
                <a:gd name="connsiteX3" fmla="*/ 2038350 w 2038350"/>
                <a:gd name="connsiteY3" fmla="*/ 3151642 h 4732792"/>
                <a:gd name="connsiteX4" fmla="*/ 819150 w 2038350"/>
                <a:gd name="connsiteY4" fmla="*/ 4732792 h 4732792"/>
                <a:gd name="connsiteX5" fmla="*/ 0 w 2038350"/>
                <a:gd name="connsiteY5" fmla="*/ 3494542 h 4732792"/>
                <a:gd name="connsiteX6" fmla="*/ 285750 w 2038350"/>
                <a:gd name="connsiteY6" fmla="*/ 2370592 h 4732792"/>
                <a:gd name="connsiteX7" fmla="*/ 171450 w 2038350"/>
                <a:gd name="connsiteY7" fmla="*/ 998992 h 4732792"/>
                <a:gd name="connsiteX8" fmla="*/ 723900 w 2038350"/>
                <a:gd name="connsiteY8" fmla="*/ 27442 h 4732792"/>
                <a:gd name="connsiteX0" fmla="*/ 723900 w 2038350"/>
                <a:gd name="connsiteY0" fmla="*/ 57164 h 4762514"/>
                <a:gd name="connsiteX1" fmla="*/ 1676400 w 2038350"/>
                <a:gd name="connsiteY1" fmla="*/ 495314 h 4762514"/>
                <a:gd name="connsiteX2" fmla="*/ 1676400 w 2038350"/>
                <a:gd name="connsiteY2" fmla="*/ 2266964 h 4762514"/>
                <a:gd name="connsiteX3" fmla="*/ 2038350 w 2038350"/>
                <a:gd name="connsiteY3" fmla="*/ 3181364 h 4762514"/>
                <a:gd name="connsiteX4" fmla="*/ 819150 w 2038350"/>
                <a:gd name="connsiteY4" fmla="*/ 4762514 h 4762514"/>
                <a:gd name="connsiteX5" fmla="*/ 0 w 2038350"/>
                <a:gd name="connsiteY5" fmla="*/ 3524264 h 4762514"/>
                <a:gd name="connsiteX6" fmla="*/ 285750 w 2038350"/>
                <a:gd name="connsiteY6" fmla="*/ 2400314 h 4762514"/>
                <a:gd name="connsiteX7" fmla="*/ 171450 w 2038350"/>
                <a:gd name="connsiteY7" fmla="*/ 1028714 h 4762514"/>
                <a:gd name="connsiteX8" fmla="*/ 723900 w 2038350"/>
                <a:gd name="connsiteY8" fmla="*/ 57164 h 4762514"/>
                <a:gd name="connsiteX0" fmla="*/ 723900 w 2038350"/>
                <a:gd name="connsiteY0" fmla="*/ 17755 h 4723105"/>
                <a:gd name="connsiteX1" fmla="*/ 1676400 w 2038350"/>
                <a:gd name="connsiteY1" fmla="*/ 455905 h 4723105"/>
                <a:gd name="connsiteX2" fmla="*/ 1676400 w 2038350"/>
                <a:gd name="connsiteY2" fmla="*/ 2227555 h 4723105"/>
                <a:gd name="connsiteX3" fmla="*/ 2038350 w 2038350"/>
                <a:gd name="connsiteY3" fmla="*/ 3141955 h 4723105"/>
                <a:gd name="connsiteX4" fmla="*/ 819150 w 2038350"/>
                <a:gd name="connsiteY4" fmla="*/ 4723105 h 4723105"/>
                <a:gd name="connsiteX5" fmla="*/ 0 w 2038350"/>
                <a:gd name="connsiteY5" fmla="*/ 3484855 h 4723105"/>
                <a:gd name="connsiteX6" fmla="*/ 285750 w 2038350"/>
                <a:gd name="connsiteY6" fmla="*/ 2360905 h 4723105"/>
                <a:gd name="connsiteX7" fmla="*/ 171450 w 2038350"/>
                <a:gd name="connsiteY7" fmla="*/ 989305 h 4723105"/>
                <a:gd name="connsiteX8" fmla="*/ 723900 w 2038350"/>
                <a:gd name="connsiteY8" fmla="*/ 17755 h 4723105"/>
                <a:gd name="connsiteX0" fmla="*/ 723900 w 2063819"/>
                <a:gd name="connsiteY0" fmla="*/ 17755 h 4723105"/>
                <a:gd name="connsiteX1" fmla="*/ 1676400 w 2063819"/>
                <a:gd name="connsiteY1" fmla="*/ 455905 h 4723105"/>
                <a:gd name="connsiteX2" fmla="*/ 1676400 w 2063819"/>
                <a:gd name="connsiteY2" fmla="*/ 2227555 h 4723105"/>
                <a:gd name="connsiteX3" fmla="*/ 2038350 w 2063819"/>
                <a:gd name="connsiteY3" fmla="*/ 3141955 h 4723105"/>
                <a:gd name="connsiteX4" fmla="*/ 819150 w 2063819"/>
                <a:gd name="connsiteY4" fmla="*/ 4723105 h 4723105"/>
                <a:gd name="connsiteX5" fmla="*/ 0 w 2063819"/>
                <a:gd name="connsiteY5" fmla="*/ 3484855 h 4723105"/>
                <a:gd name="connsiteX6" fmla="*/ 285750 w 2063819"/>
                <a:gd name="connsiteY6" fmla="*/ 2360905 h 4723105"/>
                <a:gd name="connsiteX7" fmla="*/ 171450 w 2063819"/>
                <a:gd name="connsiteY7" fmla="*/ 989305 h 4723105"/>
                <a:gd name="connsiteX8" fmla="*/ 723900 w 2063819"/>
                <a:gd name="connsiteY8" fmla="*/ 17755 h 4723105"/>
                <a:gd name="connsiteX0" fmla="*/ 723900 w 2073752"/>
                <a:gd name="connsiteY0" fmla="*/ 17755 h 4723105"/>
                <a:gd name="connsiteX1" fmla="*/ 1676400 w 2073752"/>
                <a:gd name="connsiteY1" fmla="*/ 455905 h 4723105"/>
                <a:gd name="connsiteX2" fmla="*/ 1676400 w 2073752"/>
                <a:gd name="connsiteY2" fmla="*/ 2227555 h 4723105"/>
                <a:gd name="connsiteX3" fmla="*/ 2038350 w 2073752"/>
                <a:gd name="connsiteY3" fmla="*/ 3141955 h 4723105"/>
                <a:gd name="connsiteX4" fmla="*/ 819150 w 2073752"/>
                <a:gd name="connsiteY4" fmla="*/ 4723105 h 4723105"/>
                <a:gd name="connsiteX5" fmla="*/ 0 w 2073752"/>
                <a:gd name="connsiteY5" fmla="*/ 3484855 h 4723105"/>
                <a:gd name="connsiteX6" fmla="*/ 285750 w 2073752"/>
                <a:gd name="connsiteY6" fmla="*/ 2360905 h 4723105"/>
                <a:gd name="connsiteX7" fmla="*/ 171450 w 2073752"/>
                <a:gd name="connsiteY7" fmla="*/ 989305 h 4723105"/>
                <a:gd name="connsiteX8" fmla="*/ 723900 w 2073752"/>
                <a:gd name="connsiteY8" fmla="*/ 17755 h 4723105"/>
                <a:gd name="connsiteX0" fmla="*/ 723900 w 2073752"/>
                <a:gd name="connsiteY0" fmla="*/ 57164 h 4762514"/>
                <a:gd name="connsiteX1" fmla="*/ 1676400 w 2073752"/>
                <a:gd name="connsiteY1" fmla="*/ 495314 h 4762514"/>
                <a:gd name="connsiteX2" fmla="*/ 1676400 w 2073752"/>
                <a:gd name="connsiteY2" fmla="*/ 2266964 h 4762514"/>
                <a:gd name="connsiteX3" fmla="*/ 2038350 w 2073752"/>
                <a:gd name="connsiteY3" fmla="*/ 3181364 h 4762514"/>
                <a:gd name="connsiteX4" fmla="*/ 819150 w 2073752"/>
                <a:gd name="connsiteY4" fmla="*/ 4762514 h 4762514"/>
                <a:gd name="connsiteX5" fmla="*/ 0 w 2073752"/>
                <a:gd name="connsiteY5" fmla="*/ 3524264 h 4762514"/>
                <a:gd name="connsiteX6" fmla="*/ 285750 w 2073752"/>
                <a:gd name="connsiteY6" fmla="*/ 2400314 h 4762514"/>
                <a:gd name="connsiteX7" fmla="*/ 171450 w 2073752"/>
                <a:gd name="connsiteY7" fmla="*/ 1028714 h 4762514"/>
                <a:gd name="connsiteX8" fmla="*/ 723900 w 2073752"/>
                <a:gd name="connsiteY8" fmla="*/ 57164 h 4762514"/>
                <a:gd name="connsiteX0" fmla="*/ 723900 w 2073752"/>
                <a:gd name="connsiteY0" fmla="*/ 136921 h 4842271"/>
                <a:gd name="connsiteX1" fmla="*/ 1676400 w 2073752"/>
                <a:gd name="connsiteY1" fmla="*/ 575071 h 4842271"/>
                <a:gd name="connsiteX2" fmla="*/ 1676400 w 2073752"/>
                <a:gd name="connsiteY2" fmla="*/ 2346721 h 4842271"/>
                <a:gd name="connsiteX3" fmla="*/ 2038350 w 2073752"/>
                <a:gd name="connsiteY3" fmla="*/ 3261121 h 4842271"/>
                <a:gd name="connsiteX4" fmla="*/ 819150 w 2073752"/>
                <a:gd name="connsiteY4" fmla="*/ 4842271 h 4842271"/>
                <a:gd name="connsiteX5" fmla="*/ 0 w 2073752"/>
                <a:gd name="connsiteY5" fmla="*/ 3604021 h 4842271"/>
                <a:gd name="connsiteX6" fmla="*/ 285750 w 2073752"/>
                <a:gd name="connsiteY6" fmla="*/ 2480071 h 4842271"/>
                <a:gd name="connsiteX7" fmla="*/ 171450 w 2073752"/>
                <a:gd name="connsiteY7" fmla="*/ 1108471 h 4842271"/>
                <a:gd name="connsiteX8" fmla="*/ 723900 w 2073752"/>
                <a:gd name="connsiteY8" fmla="*/ 136921 h 4842271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1531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2674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178705"/>
                <a:gd name="connsiteY0" fmla="*/ 28910 h 4734260"/>
                <a:gd name="connsiteX1" fmla="*/ 1676400 w 2178705"/>
                <a:gd name="connsiteY1" fmla="*/ 467060 h 4734260"/>
                <a:gd name="connsiteX2" fmla="*/ 1676400 w 2178705"/>
                <a:gd name="connsiteY2" fmla="*/ 2238710 h 4734260"/>
                <a:gd name="connsiteX3" fmla="*/ 2038350 w 2178705"/>
                <a:gd name="connsiteY3" fmla="*/ 3267410 h 4734260"/>
                <a:gd name="connsiteX4" fmla="*/ 819150 w 2178705"/>
                <a:gd name="connsiteY4" fmla="*/ 4734260 h 4734260"/>
                <a:gd name="connsiteX5" fmla="*/ 0 w 2178705"/>
                <a:gd name="connsiteY5" fmla="*/ 3496010 h 4734260"/>
                <a:gd name="connsiteX6" fmla="*/ 285750 w 2178705"/>
                <a:gd name="connsiteY6" fmla="*/ 2372060 h 4734260"/>
                <a:gd name="connsiteX7" fmla="*/ 171450 w 2178705"/>
                <a:gd name="connsiteY7" fmla="*/ 1000460 h 4734260"/>
                <a:gd name="connsiteX8" fmla="*/ 723900 w 2178705"/>
                <a:gd name="connsiteY8" fmla="*/ 28910 h 4734260"/>
                <a:gd name="connsiteX0" fmla="*/ 723900 w 2053940"/>
                <a:gd name="connsiteY0" fmla="*/ 28910 h 4734260"/>
                <a:gd name="connsiteX1" fmla="*/ 1676400 w 2053940"/>
                <a:gd name="connsiteY1" fmla="*/ 467060 h 4734260"/>
                <a:gd name="connsiteX2" fmla="*/ 1676400 w 2053940"/>
                <a:gd name="connsiteY2" fmla="*/ 2238710 h 4734260"/>
                <a:gd name="connsiteX3" fmla="*/ 2038350 w 2053940"/>
                <a:gd name="connsiteY3" fmla="*/ 3267410 h 4734260"/>
                <a:gd name="connsiteX4" fmla="*/ 819150 w 2053940"/>
                <a:gd name="connsiteY4" fmla="*/ 4734260 h 4734260"/>
                <a:gd name="connsiteX5" fmla="*/ 0 w 2053940"/>
                <a:gd name="connsiteY5" fmla="*/ 3496010 h 4734260"/>
                <a:gd name="connsiteX6" fmla="*/ 285750 w 2053940"/>
                <a:gd name="connsiteY6" fmla="*/ 2372060 h 4734260"/>
                <a:gd name="connsiteX7" fmla="*/ 171450 w 2053940"/>
                <a:gd name="connsiteY7" fmla="*/ 1000460 h 4734260"/>
                <a:gd name="connsiteX8" fmla="*/ 723900 w 2053940"/>
                <a:gd name="connsiteY8" fmla="*/ 28910 h 4734260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3940" h="4740963">
                  <a:moveTo>
                    <a:pt x="723900" y="28910"/>
                  </a:moveTo>
                  <a:cubicBezTo>
                    <a:pt x="974725" y="-59990"/>
                    <a:pt x="1276350" y="47960"/>
                    <a:pt x="1676400" y="467060"/>
                  </a:cubicBezTo>
                  <a:cubicBezTo>
                    <a:pt x="2076450" y="886160"/>
                    <a:pt x="1676400" y="1648160"/>
                    <a:pt x="1676400" y="2238710"/>
                  </a:cubicBezTo>
                  <a:cubicBezTo>
                    <a:pt x="1857375" y="2695910"/>
                    <a:pt x="2120900" y="2778460"/>
                    <a:pt x="2038350" y="3267410"/>
                  </a:cubicBezTo>
                  <a:cubicBezTo>
                    <a:pt x="1955800" y="3756360"/>
                    <a:pt x="1549400" y="4835860"/>
                    <a:pt x="819150" y="4734260"/>
                  </a:cubicBezTo>
                  <a:cubicBezTo>
                    <a:pt x="146050" y="4607260"/>
                    <a:pt x="25400" y="3984960"/>
                    <a:pt x="0" y="3496010"/>
                  </a:cubicBezTo>
                  <a:cubicBezTo>
                    <a:pt x="0" y="3083260"/>
                    <a:pt x="285750" y="2841960"/>
                    <a:pt x="285750" y="2372060"/>
                  </a:cubicBezTo>
                  <a:cubicBezTo>
                    <a:pt x="304800" y="2048210"/>
                    <a:pt x="-76200" y="1895810"/>
                    <a:pt x="171450" y="1000460"/>
                  </a:cubicBezTo>
                  <a:cubicBezTo>
                    <a:pt x="336550" y="600410"/>
                    <a:pt x="692150" y="219410"/>
                    <a:pt x="723900" y="28910"/>
                  </a:cubicBezTo>
                  <a:close/>
                </a:path>
              </a:pathLst>
            </a:custGeom>
            <a:solidFill>
              <a:srgbClr val="F5DCB9"/>
            </a:solidFill>
            <a:ln w="28575">
              <a:solidFill>
                <a:srgbClr val="D2BF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5400000">
              <a:off x="9070905" y="1858019"/>
              <a:ext cx="152491" cy="14609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067800" y="1514475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V="1">
              <a:off x="8997902" y="2135524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9034463" y="2483145"/>
              <a:ext cx="152400" cy="21907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04775 w 152400"/>
                <a:gd name="connsiteY0" fmla="*/ 0 h 219075"/>
                <a:gd name="connsiteX1" fmla="*/ 0 w 152400"/>
                <a:gd name="connsiteY1" fmla="*/ 66675 h 219075"/>
                <a:gd name="connsiteX2" fmla="*/ 19050 w 152400"/>
                <a:gd name="connsiteY2" fmla="*/ 180975 h 219075"/>
                <a:gd name="connsiteX3" fmla="*/ 152400 w 152400"/>
                <a:gd name="connsiteY3" fmla="*/ 219075 h 219075"/>
                <a:gd name="connsiteX4" fmla="*/ 104775 w 152400"/>
                <a:gd name="connsiteY4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19075">
                  <a:moveTo>
                    <a:pt x="104775" y="0"/>
                  </a:moveTo>
                  <a:lnTo>
                    <a:pt x="0" y="66675"/>
                  </a:lnTo>
                  <a:lnTo>
                    <a:pt x="19050" y="180975"/>
                  </a:lnTo>
                  <a:lnTo>
                    <a:pt x="152400" y="219075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9034463" y="2861502"/>
              <a:ext cx="180975" cy="20002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80975"/>
                <a:gd name="connsiteY0" fmla="*/ 0 h 200025"/>
                <a:gd name="connsiteX1" fmla="*/ 0 w 180975"/>
                <a:gd name="connsiteY1" fmla="*/ 57150 h 200025"/>
                <a:gd name="connsiteX2" fmla="*/ 19050 w 180975"/>
                <a:gd name="connsiteY2" fmla="*/ 171450 h 200025"/>
                <a:gd name="connsiteX3" fmla="*/ 180975 w 180975"/>
                <a:gd name="connsiteY3" fmla="*/ 200025 h 200025"/>
                <a:gd name="connsiteX4" fmla="*/ 152400 w 180975"/>
                <a:gd name="connsiteY4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200025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80975" y="200025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9078686" y="3183421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9072563" y="3531617"/>
              <a:ext cx="1905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57150 w 152400"/>
                <a:gd name="connsiteY2" fmla="*/ 2095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90500"/>
                <a:gd name="connsiteY0" fmla="*/ 0 h 209550"/>
                <a:gd name="connsiteX1" fmla="*/ 0 w 190500"/>
                <a:gd name="connsiteY1" fmla="*/ 57150 h 209550"/>
                <a:gd name="connsiteX2" fmla="*/ 57150 w 190500"/>
                <a:gd name="connsiteY2" fmla="*/ 209550 h 209550"/>
                <a:gd name="connsiteX3" fmla="*/ 190500 w 190500"/>
                <a:gd name="connsiteY3" fmla="*/ 190500 h 209550"/>
                <a:gd name="connsiteX4" fmla="*/ 152400 w 1905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209550">
                  <a:moveTo>
                    <a:pt x="152400" y="0"/>
                  </a:moveTo>
                  <a:lnTo>
                    <a:pt x="0" y="57150"/>
                  </a:lnTo>
                  <a:lnTo>
                    <a:pt x="57150" y="209550"/>
                  </a:lnTo>
                  <a:lnTo>
                    <a:pt x="190500" y="1905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053513" y="3874171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85725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85725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949206" y="4216725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965549" y="4559279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965549" y="4922722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010902" y="5126642"/>
              <a:ext cx="917700" cy="564358"/>
              <a:chOff x="8982327" y="5088542"/>
              <a:chExt cx="917700" cy="564358"/>
            </a:xfrm>
          </p:grpSpPr>
          <p:sp>
            <p:nvSpPr>
              <p:cNvPr id="83" name="任意多边形 82"/>
              <p:cNvSpPr/>
              <p:nvPr/>
            </p:nvSpPr>
            <p:spPr>
              <a:xfrm rot="13455028">
                <a:off x="9044784" y="5352150"/>
                <a:ext cx="505183" cy="174527"/>
              </a:xfrm>
              <a:custGeom>
                <a:avLst/>
                <a:gdLst>
                  <a:gd name="connsiteX0" fmla="*/ 152400 w 152400"/>
                  <a:gd name="connsiteY0" fmla="*/ 0 h 209550"/>
                  <a:gd name="connsiteX1" fmla="*/ 0 w 152400"/>
                  <a:gd name="connsiteY1" fmla="*/ 57150 h 209550"/>
                  <a:gd name="connsiteX2" fmla="*/ 19050 w 152400"/>
                  <a:gd name="connsiteY2" fmla="*/ 171450 h 209550"/>
                  <a:gd name="connsiteX3" fmla="*/ 152400 w 152400"/>
                  <a:gd name="connsiteY3" fmla="*/ 209550 h 209550"/>
                  <a:gd name="connsiteX4" fmla="*/ 152400 w 152400"/>
                  <a:gd name="connsiteY4" fmla="*/ 0 h 209550"/>
                  <a:gd name="connsiteX0" fmla="*/ 246444 w 246444"/>
                  <a:gd name="connsiteY0" fmla="*/ 0 h 209550"/>
                  <a:gd name="connsiteX1" fmla="*/ 0 w 246444"/>
                  <a:gd name="connsiteY1" fmla="*/ 161896 h 209550"/>
                  <a:gd name="connsiteX2" fmla="*/ 113094 w 246444"/>
                  <a:gd name="connsiteY2" fmla="*/ 171450 h 209550"/>
                  <a:gd name="connsiteX3" fmla="*/ 246444 w 246444"/>
                  <a:gd name="connsiteY3" fmla="*/ 209550 h 209550"/>
                  <a:gd name="connsiteX4" fmla="*/ 246444 w 246444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44" h="209550">
                    <a:moveTo>
                      <a:pt x="246444" y="0"/>
                    </a:moveTo>
                    <a:lnTo>
                      <a:pt x="0" y="161896"/>
                    </a:lnTo>
                    <a:lnTo>
                      <a:pt x="113094" y="171450"/>
                    </a:lnTo>
                    <a:lnTo>
                      <a:pt x="246444" y="209550"/>
                    </a:lnTo>
                    <a:lnTo>
                      <a:pt x="246444" y="0"/>
                    </a:lnTo>
                    <a:close/>
                  </a:path>
                </a:pathLst>
              </a:custGeom>
              <a:solidFill>
                <a:srgbClr val="D2B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11602253">
                <a:off x="8982327" y="5479668"/>
                <a:ext cx="558871" cy="169422"/>
              </a:xfrm>
              <a:custGeom>
                <a:avLst/>
                <a:gdLst>
                  <a:gd name="connsiteX0" fmla="*/ 152400 w 152400"/>
                  <a:gd name="connsiteY0" fmla="*/ 0 h 209550"/>
                  <a:gd name="connsiteX1" fmla="*/ 0 w 152400"/>
                  <a:gd name="connsiteY1" fmla="*/ 57150 h 209550"/>
                  <a:gd name="connsiteX2" fmla="*/ 19050 w 152400"/>
                  <a:gd name="connsiteY2" fmla="*/ 171450 h 209550"/>
                  <a:gd name="connsiteX3" fmla="*/ 152400 w 152400"/>
                  <a:gd name="connsiteY3" fmla="*/ 209550 h 209550"/>
                  <a:gd name="connsiteX4" fmla="*/ 152400 w 152400"/>
                  <a:gd name="connsiteY4" fmla="*/ 0 h 209550"/>
                  <a:gd name="connsiteX0" fmla="*/ 226898 w 226898"/>
                  <a:gd name="connsiteY0" fmla="*/ 0 h 209550"/>
                  <a:gd name="connsiteX1" fmla="*/ 0 w 226898"/>
                  <a:gd name="connsiteY1" fmla="*/ 94728 h 209550"/>
                  <a:gd name="connsiteX2" fmla="*/ 93548 w 226898"/>
                  <a:gd name="connsiteY2" fmla="*/ 171450 h 209550"/>
                  <a:gd name="connsiteX3" fmla="*/ 226898 w 226898"/>
                  <a:gd name="connsiteY3" fmla="*/ 209550 h 209550"/>
                  <a:gd name="connsiteX4" fmla="*/ 226898 w 226898"/>
                  <a:gd name="connsiteY4" fmla="*/ 0 h 209550"/>
                  <a:gd name="connsiteX0" fmla="*/ 226898 w 226898"/>
                  <a:gd name="connsiteY0" fmla="*/ 0 h 209550"/>
                  <a:gd name="connsiteX1" fmla="*/ 0 w 226898"/>
                  <a:gd name="connsiteY1" fmla="*/ 94728 h 209550"/>
                  <a:gd name="connsiteX2" fmla="*/ 41617 w 226898"/>
                  <a:gd name="connsiteY2" fmla="*/ 169758 h 209550"/>
                  <a:gd name="connsiteX3" fmla="*/ 226898 w 226898"/>
                  <a:gd name="connsiteY3" fmla="*/ 209550 h 209550"/>
                  <a:gd name="connsiteX4" fmla="*/ 226898 w 226898"/>
                  <a:gd name="connsiteY4" fmla="*/ 0 h 209550"/>
                  <a:gd name="connsiteX0" fmla="*/ 246352 w 246352"/>
                  <a:gd name="connsiteY0" fmla="*/ 0 h 209550"/>
                  <a:gd name="connsiteX1" fmla="*/ 0 w 246352"/>
                  <a:gd name="connsiteY1" fmla="*/ 119812 h 209550"/>
                  <a:gd name="connsiteX2" fmla="*/ 61071 w 246352"/>
                  <a:gd name="connsiteY2" fmla="*/ 169758 h 209550"/>
                  <a:gd name="connsiteX3" fmla="*/ 246352 w 246352"/>
                  <a:gd name="connsiteY3" fmla="*/ 209550 h 209550"/>
                  <a:gd name="connsiteX4" fmla="*/ 246352 w 246352"/>
                  <a:gd name="connsiteY4" fmla="*/ 0 h 209550"/>
                  <a:gd name="connsiteX0" fmla="*/ 246352 w 246352"/>
                  <a:gd name="connsiteY0" fmla="*/ 0 h 209550"/>
                  <a:gd name="connsiteX1" fmla="*/ 0 w 246352"/>
                  <a:gd name="connsiteY1" fmla="*/ 119812 h 209550"/>
                  <a:gd name="connsiteX2" fmla="*/ 84609 w 246352"/>
                  <a:gd name="connsiteY2" fmla="*/ 141949 h 209550"/>
                  <a:gd name="connsiteX3" fmla="*/ 246352 w 246352"/>
                  <a:gd name="connsiteY3" fmla="*/ 209550 h 209550"/>
                  <a:gd name="connsiteX4" fmla="*/ 246352 w 246352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352" h="209550">
                    <a:moveTo>
                      <a:pt x="246352" y="0"/>
                    </a:moveTo>
                    <a:lnTo>
                      <a:pt x="0" y="119812"/>
                    </a:lnTo>
                    <a:lnTo>
                      <a:pt x="84609" y="141949"/>
                    </a:lnTo>
                    <a:lnTo>
                      <a:pt x="246352" y="209550"/>
                    </a:lnTo>
                    <a:lnTo>
                      <a:pt x="246352" y="0"/>
                    </a:lnTo>
                    <a:close/>
                  </a:path>
                </a:pathLst>
              </a:custGeom>
              <a:solidFill>
                <a:srgbClr val="D2B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15410096">
                <a:off x="9162519" y="5284717"/>
                <a:ext cx="552328" cy="184038"/>
              </a:xfrm>
              <a:custGeom>
                <a:avLst/>
                <a:gdLst>
                  <a:gd name="connsiteX0" fmla="*/ 152400 w 152400"/>
                  <a:gd name="connsiteY0" fmla="*/ 0 h 209550"/>
                  <a:gd name="connsiteX1" fmla="*/ 0 w 152400"/>
                  <a:gd name="connsiteY1" fmla="*/ 57150 h 209550"/>
                  <a:gd name="connsiteX2" fmla="*/ 19050 w 152400"/>
                  <a:gd name="connsiteY2" fmla="*/ 171450 h 209550"/>
                  <a:gd name="connsiteX3" fmla="*/ 152400 w 152400"/>
                  <a:gd name="connsiteY3" fmla="*/ 209550 h 209550"/>
                  <a:gd name="connsiteX4" fmla="*/ 152400 w 152400"/>
                  <a:gd name="connsiteY4" fmla="*/ 0 h 209550"/>
                  <a:gd name="connsiteX0" fmla="*/ 294575 w 294575"/>
                  <a:gd name="connsiteY0" fmla="*/ 0 h 209550"/>
                  <a:gd name="connsiteX1" fmla="*/ 0 w 294575"/>
                  <a:gd name="connsiteY1" fmla="*/ 164362 h 209550"/>
                  <a:gd name="connsiteX2" fmla="*/ 161225 w 294575"/>
                  <a:gd name="connsiteY2" fmla="*/ 171450 h 209550"/>
                  <a:gd name="connsiteX3" fmla="*/ 294575 w 294575"/>
                  <a:gd name="connsiteY3" fmla="*/ 209550 h 209550"/>
                  <a:gd name="connsiteX4" fmla="*/ 294575 w 294575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575" h="209550">
                    <a:moveTo>
                      <a:pt x="294575" y="0"/>
                    </a:moveTo>
                    <a:lnTo>
                      <a:pt x="0" y="164362"/>
                    </a:lnTo>
                    <a:lnTo>
                      <a:pt x="161225" y="171450"/>
                    </a:lnTo>
                    <a:lnTo>
                      <a:pt x="294575" y="209550"/>
                    </a:lnTo>
                    <a:lnTo>
                      <a:pt x="294575" y="0"/>
                    </a:lnTo>
                    <a:close/>
                  </a:path>
                </a:pathLst>
              </a:custGeom>
              <a:solidFill>
                <a:srgbClr val="D2B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 rot="17554791">
                <a:off x="9323621" y="5235053"/>
                <a:ext cx="477060" cy="184038"/>
              </a:xfrm>
              <a:custGeom>
                <a:avLst/>
                <a:gdLst>
                  <a:gd name="connsiteX0" fmla="*/ 152400 w 152400"/>
                  <a:gd name="connsiteY0" fmla="*/ 0 h 209550"/>
                  <a:gd name="connsiteX1" fmla="*/ 0 w 152400"/>
                  <a:gd name="connsiteY1" fmla="*/ 57150 h 209550"/>
                  <a:gd name="connsiteX2" fmla="*/ 19050 w 152400"/>
                  <a:gd name="connsiteY2" fmla="*/ 171450 h 209550"/>
                  <a:gd name="connsiteX3" fmla="*/ 152400 w 152400"/>
                  <a:gd name="connsiteY3" fmla="*/ 209550 h 209550"/>
                  <a:gd name="connsiteX4" fmla="*/ 152400 w 152400"/>
                  <a:gd name="connsiteY4" fmla="*/ 0 h 209550"/>
                  <a:gd name="connsiteX0" fmla="*/ 254432 w 254432"/>
                  <a:gd name="connsiteY0" fmla="*/ 0 h 209550"/>
                  <a:gd name="connsiteX1" fmla="*/ 0 w 254432"/>
                  <a:gd name="connsiteY1" fmla="*/ 182971 h 209550"/>
                  <a:gd name="connsiteX2" fmla="*/ 121082 w 254432"/>
                  <a:gd name="connsiteY2" fmla="*/ 171450 h 209550"/>
                  <a:gd name="connsiteX3" fmla="*/ 254432 w 254432"/>
                  <a:gd name="connsiteY3" fmla="*/ 209550 h 209550"/>
                  <a:gd name="connsiteX4" fmla="*/ 254432 w 254432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432" h="209550">
                    <a:moveTo>
                      <a:pt x="254432" y="0"/>
                    </a:moveTo>
                    <a:lnTo>
                      <a:pt x="0" y="182971"/>
                    </a:lnTo>
                    <a:lnTo>
                      <a:pt x="121082" y="171450"/>
                    </a:lnTo>
                    <a:lnTo>
                      <a:pt x="254432" y="209550"/>
                    </a:lnTo>
                    <a:lnTo>
                      <a:pt x="254432" y="0"/>
                    </a:lnTo>
                    <a:close/>
                  </a:path>
                </a:pathLst>
              </a:custGeom>
              <a:solidFill>
                <a:srgbClr val="D2B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 rot="19180607">
                <a:off x="9440457" y="5296184"/>
                <a:ext cx="459570" cy="184038"/>
              </a:xfrm>
              <a:custGeom>
                <a:avLst/>
                <a:gdLst>
                  <a:gd name="connsiteX0" fmla="*/ 152400 w 152400"/>
                  <a:gd name="connsiteY0" fmla="*/ 0 h 209550"/>
                  <a:gd name="connsiteX1" fmla="*/ 0 w 152400"/>
                  <a:gd name="connsiteY1" fmla="*/ 57150 h 209550"/>
                  <a:gd name="connsiteX2" fmla="*/ 19050 w 152400"/>
                  <a:gd name="connsiteY2" fmla="*/ 171450 h 209550"/>
                  <a:gd name="connsiteX3" fmla="*/ 152400 w 152400"/>
                  <a:gd name="connsiteY3" fmla="*/ 209550 h 209550"/>
                  <a:gd name="connsiteX4" fmla="*/ 152400 w 152400"/>
                  <a:gd name="connsiteY4" fmla="*/ 0 h 209550"/>
                  <a:gd name="connsiteX0" fmla="*/ 262064 w 262064"/>
                  <a:gd name="connsiteY0" fmla="*/ 0 h 238303"/>
                  <a:gd name="connsiteX1" fmla="*/ 0 w 262064"/>
                  <a:gd name="connsiteY1" fmla="*/ 238302 h 238303"/>
                  <a:gd name="connsiteX2" fmla="*/ 128714 w 262064"/>
                  <a:gd name="connsiteY2" fmla="*/ 171450 h 238303"/>
                  <a:gd name="connsiteX3" fmla="*/ 262064 w 262064"/>
                  <a:gd name="connsiteY3" fmla="*/ 209550 h 238303"/>
                  <a:gd name="connsiteX4" fmla="*/ 262064 w 262064"/>
                  <a:gd name="connsiteY4" fmla="*/ 0 h 238303"/>
                  <a:gd name="connsiteX0" fmla="*/ 245104 w 245104"/>
                  <a:gd name="connsiteY0" fmla="*/ 0 h 209550"/>
                  <a:gd name="connsiteX1" fmla="*/ 0 w 245104"/>
                  <a:gd name="connsiteY1" fmla="*/ 183156 h 209550"/>
                  <a:gd name="connsiteX2" fmla="*/ 111754 w 245104"/>
                  <a:gd name="connsiteY2" fmla="*/ 171450 h 209550"/>
                  <a:gd name="connsiteX3" fmla="*/ 245104 w 245104"/>
                  <a:gd name="connsiteY3" fmla="*/ 209550 h 209550"/>
                  <a:gd name="connsiteX4" fmla="*/ 245104 w 245104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104" h="209550">
                    <a:moveTo>
                      <a:pt x="245104" y="0"/>
                    </a:moveTo>
                    <a:lnTo>
                      <a:pt x="0" y="183156"/>
                    </a:lnTo>
                    <a:lnTo>
                      <a:pt x="111754" y="171450"/>
                    </a:lnTo>
                    <a:lnTo>
                      <a:pt x="245104" y="209550"/>
                    </a:lnTo>
                    <a:lnTo>
                      <a:pt x="245104" y="0"/>
                    </a:lnTo>
                    <a:close/>
                  </a:path>
                </a:pathLst>
              </a:custGeom>
              <a:solidFill>
                <a:srgbClr val="D2B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 flipH="1">
              <a:off x="8741499" y="4957193"/>
              <a:ext cx="171450" cy="22860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>
              <a:off x="8663365" y="4616224"/>
              <a:ext cx="171450" cy="22860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8643558" y="4275255"/>
              <a:ext cx="171450" cy="22860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8693755" y="4017896"/>
              <a:ext cx="142238" cy="1896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flipH="1">
              <a:off x="8798531" y="3780493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flipH="1">
              <a:off x="8856965" y="3512819"/>
              <a:ext cx="108584" cy="14477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>
              <a:off x="8845324" y="3209688"/>
              <a:ext cx="121878" cy="162504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8778460" y="2918001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8779501" y="2656040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8692735" y="2382578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8759979" y="2096796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>
              <a:off x="8826675" y="1754158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8912949" y="1436025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9065313" y="1259560"/>
              <a:ext cx="142993" cy="127131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  <a:gd name="connsiteX0" fmla="*/ 214268 w 214268"/>
                <a:gd name="connsiteY0" fmla="*/ 33264 h 190500"/>
                <a:gd name="connsiteX1" fmla="*/ 28575 w 214268"/>
                <a:gd name="connsiteY1" fmla="*/ 0 h 190500"/>
                <a:gd name="connsiteX2" fmla="*/ 0 w 214268"/>
                <a:gd name="connsiteY2" fmla="*/ 190500 h 190500"/>
                <a:gd name="connsiteX3" fmla="*/ 171450 w 214268"/>
                <a:gd name="connsiteY3" fmla="*/ 171450 h 190500"/>
                <a:gd name="connsiteX4" fmla="*/ 214268 w 214268"/>
                <a:gd name="connsiteY4" fmla="*/ 3326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268" h="190500">
                  <a:moveTo>
                    <a:pt x="214268" y="33264"/>
                  </a:moveTo>
                  <a:lnTo>
                    <a:pt x="28575" y="0"/>
                  </a:lnTo>
                  <a:lnTo>
                    <a:pt x="0" y="190500"/>
                  </a:lnTo>
                  <a:lnTo>
                    <a:pt x="171450" y="171450"/>
                  </a:lnTo>
                  <a:lnTo>
                    <a:pt x="214268" y="33264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9275040" y="1062889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9363894" y="1334719"/>
              <a:ext cx="171450" cy="1714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9363894" y="1608788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9371192" y="1901039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9370312" y="2422704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9352101" y="2096796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9340686" y="2683626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9380515" y="3001342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flipH="1">
              <a:off x="9431631" y="3236987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flipH="1">
              <a:off x="9461205" y="3544961"/>
              <a:ext cx="108584" cy="14477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flipH="1">
              <a:off x="9382944" y="3832763"/>
              <a:ext cx="152400" cy="21907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04775 w 152400"/>
                <a:gd name="connsiteY0" fmla="*/ 0 h 219075"/>
                <a:gd name="connsiteX1" fmla="*/ 0 w 152400"/>
                <a:gd name="connsiteY1" fmla="*/ 66675 h 219075"/>
                <a:gd name="connsiteX2" fmla="*/ 19050 w 152400"/>
                <a:gd name="connsiteY2" fmla="*/ 180975 h 219075"/>
                <a:gd name="connsiteX3" fmla="*/ 152400 w 152400"/>
                <a:gd name="connsiteY3" fmla="*/ 219075 h 219075"/>
                <a:gd name="connsiteX4" fmla="*/ 104775 w 152400"/>
                <a:gd name="connsiteY4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19075">
                  <a:moveTo>
                    <a:pt x="104775" y="0"/>
                  </a:moveTo>
                  <a:lnTo>
                    <a:pt x="0" y="66675"/>
                  </a:lnTo>
                  <a:lnTo>
                    <a:pt x="19050" y="180975"/>
                  </a:lnTo>
                  <a:lnTo>
                    <a:pt x="152400" y="219075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flipH="1">
              <a:off x="9311370" y="4151858"/>
              <a:ext cx="152400" cy="21907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04775 w 152400"/>
                <a:gd name="connsiteY0" fmla="*/ 0 h 219075"/>
                <a:gd name="connsiteX1" fmla="*/ 0 w 152400"/>
                <a:gd name="connsiteY1" fmla="*/ 66675 h 219075"/>
                <a:gd name="connsiteX2" fmla="*/ 19050 w 152400"/>
                <a:gd name="connsiteY2" fmla="*/ 180975 h 219075"/>
                <a:gd name="connsiteX3" fmla="*/ 152400 w 152400"/>
                <a:gd name="connsiteY3" fmla="*/ 219075 h 219075"/>
                <a:gd name="connsiteX4" fmla="*/ 104775 w 152400"/>
                <a:gd name="connsiteY4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19075">
                  <a:moveTo>
                    <a:pt x="104775" y="0"/>
                  </a:moveTo>
                  <a:lnTo>
                    <a:pt x="0" y="66675"/>
                  </a:lnTo>
                  <a:lnTo>
                    <a:pt x="19050" y="180975"/>
                  </a:lnTo>
                  <a:lnTo>
                    <a:pt x="152400" y="219075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9294768" y="4511051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9323725" y="4757412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9338599" y="4946978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8888729" y="5280769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flipH="1">
              <a:off x="9582435" y="1138206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9749774" y="1385394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5400000">
              <a:off x="10005848" y="1650976"/>
              <a:ext cx="152491" cy="14609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669095" y="1665288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9696853" y="1939822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9719524" y="2664827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flipH="1">
              <a:off x="10019312" y="2007313"/>
              <a:ext cx="134489" cy="179319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9693917" y="2240299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85725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85725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970142" y="2356410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85725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85725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9913147" y="2849466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flipH="1">
              <a:off x="9740021" y="3082688"/>
              <a:ext cx="1905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57150 w 152400"/>
                <a:gd name="connsiteY2" fmla="*/ 2095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90500"/>
                <a:gd name="connsiteY0" fmla="*/ 0 h 209550"/>
                <a:gd name="connsiteX1" fmla="*/ 0 w 190500"/>
                <a:gd name="connsiteY1" fmla="*/ 57150 h 209550"/>
                <a:gd name="connsiteX2" fmla="*/ 57150 w 190500"/>
                <a:gd name="connsiteY2" fmla="*/ 209550 h 209550"/>
                <a:gd name="connsiteX3" fmla="*/ 190500 w 190500"/>
                <a:gd name="connsiteY3" fmla="*/ 190500 h 209550"/>
                <a:gd name="connsiteX4" fmla="*/ 152400 w 1905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209550">
                  <a:moveTo>
                    <a:pt x="152400" y="0"/>
                  </a:moveTo>
                  <a:lnTo>
                    <a:pt x="0" y="57150"/>
                  </a:lnTo>
                  <a:lnTo>
                    <a:pt x="57150" y="209550"/>
                  </a:lnTo>
                  <a:lnTo>
                    <a:pt x="190500" y="1905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9749123" y="3444114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flipH="1">
              <a:off x="9785053" y="3822360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9691011" y="4134926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85725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85725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9651217" y="4486656"/>
              <a:ext cx="114418" cy="152557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flipH="1">
              <a:off x="9645604" y="4844824"/>
              <a:ext cx="142993" cy="127131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  <a:gd name="connsiteX0" fmla="*/ 214268 w 214268"/>
                <a:gd name="connsiteY0" fmla="*/ 33264 h 190500"/>
                <a:gd name="connsiteX1" fmla="*/ 28575 w 214268"/>
                <a:gd name="connsiteY1" fmla="*/ 0 h 190500"/>
                <a:gd name="connsiteX2" fmla="*/ 0 w 214268"/>
                <a:gd name="connsiteY2" fmla="*/ 190500 h 190500"/>
                <a:gd name="connsiteX3" fmla="*/ 171450 w 214268"/>
                <a:gd name="connsiteY3" fmla="*/ 171450 h 190500"/>
                <a:gd name="connsiteX4" fmla="*/ 214268 w 214268"/>
                <a:gd name="connsiteY4" fmla="*/ 3326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268" h="190500">
                  <a:moveTo>
                    <a:pt x="214268" y="33264"/>
                  </a:moveTo>
                  <a:lnTo>
                    <a:pt x="28575" y="0"/>
                  </a:lnTo>
                  <a:lnTo>
                    <a:pt x="0" y="190500"/>
                  </a:lnTo>
                  <a:lnTo>
                    <a:pt x="171450" y="171450"/>
                  </a:lnTo>
                  <a:lnTo>
                    <a:pt x="214268" y="33264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10030114" y="3479778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0149180" y="3756602"/>
              <a:ext cx="152400" cy="21907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04775 w 152400"/>
                <a:gd name="connsiteY0" fmla="*/ 0 h 219075"/>
                <a:gd name="connsiteX1" fmla="*/ 0 w 152400"/>
                <a:gd name="connsiteY1" fmla="*/ 66675 h 219075"/>
                <a:gd name="connsiteX2" fmla="*/ 19050 w 152400"/>
                <a:gd name="connsiteY2" fmla="*/ 180975 h 219075"/>
                <a:gd name="connsiteX3" fmla="*/ 152400 w 152400"/>
                <a:gd name="connsiteY3" fmla="*/ 219075 h 219075"/>
                <a:gd name="connsiteX4" fmla="*/ 104775 w 152400"/>
                <a:gd name="connsiteY4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19075">
                  <a:moveTo>
                    <a:pt x="104775" y="0"/>
                  </a:moveTo>
                  <a:lnTo>
                    <a:pt x="0" y="66675"/>
                  </a:lnTo>
                  <a:lnTo>
                    <a:pt x="19050" y="180975"/>
                  </a:lnTo>
                  <a:lnTo>
                    <a:pt x="152400" y="219075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1649901">
              <a:off x="10062556" y="4121475"/>
              <a:ext cx="180975" cy="200025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80975"/>
                <a:gd name="connsiteY0" fmla="*/ 0 h 200025"/>
                <a:gd name="connsiteX1" fmla="*/ 0 w 180975"/>
                <a:gd name="connsiteY1" fmla="*/ 57150 h 200025"/>
                <a:gd name="connsiteX2" fmla="*/ 19050 w 180975"/>
                <a:gd name="connsiteY2" fmla="*/ 171450 h 200025"/>
                <a:gd name="connsiteX3" fmla="*/ 180975 w 180975"/>
                <a:gd name="connsiteY3" fmla="*/ 200025 h 200025"/>
                <a:gd name="connsiteX4" fmla="*/ 152400 w 180975"/>
                <a:gd name="connsiteY4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200025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80975" y="200025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flipH="1">
              <a:off x="9988931" y="4436547"/>
              <a:ext cx="142238" cy="1896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52400 w 152400"/>
                <a:gd name="connsiteY0" fmla="*/ 47625 h 257175"/>
                <a:gd name="connsiteX1" fmla="*/ 0 w 152400"/>
                <a:gd name="connsiteY1" fmla="*/ 0 h 257175"/>
                <a:gd name="connsiteX2" fmla="*/ 19050 w 152400"/>
                <a:gd name="connsiteY2" fmla="*/ 219075 h 257175"/>
                <a:gd name="connsiteX3" fmla="*/ 152400 w 152400"/>
                <a:gd name="connsiteY3" fmla="*/ 257175 h 257175"/>
                <a:gd name="connsiteX4" fmla="*/ 152400 w 152400"/>
                <a:gd name="connsiteY4" fmla="*/ 47625 h 257175"/>
                <a:gd name="connsiteX0" fmla="*/ 171450 w 171450"/>
                <a:gd name="connsiteY0" fmla="*/ 47625 h 276225"/>
                <a:gd name="connsiteX1" fmla="*/ 19050 w 171450"/>
                <a:gd name="connsiteY1" fmla="*/ 0 h 276225"/>
                <a:gd name="connsiteX2" fmla="*/ 0 w 171450"/>
                <a:gd name="connsiteY2" fmla="*/ 276225 h 276225"/>
                <a:gd name="connsiteX3" fmla="*/ 171450 w 171450"/>
                <a:gd name="connsiteY3" fmla="*/ 257175 h 276225"/>
                <a:gd name="connsiteX4" fmla="*/ 171450 w 171450"/>
                <a:gd name="connsiteY4" fmla="*/ 47625 h 276225"/>
                <a:gd name="connsiteX0" fmla="*/ 171450 w 171450"/>
                <a:gd name="connsiteY0" fmla="*/ 0 h 228600"/>
                <a:gd name="connsiteX1" fmla="*/ 28575 w 171450"/>
                <a:gd name="connsiteY1" fmla="*/ 38100 h 228600"/>
                <a:gd name="connsiteX2" fmla="*/ 0 w 171450"/>
                <a:gd name="connsiteY2" fmla="*/ 228600 h 228600"/>
                <a:gd name="connsiteX3" fmla="*/ 171450 w 171450"/>
                <a:gd name="connsiteY3" fmla="*/ 209550 h 228600"/>
                <a:gd name="connsiteX4" fmla="*/ 171450 w 171450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28600">
                  <a:moveTo>
                    <a:pt x="171450" y="0"/>
                  </a:moveTo>
                  <a:lnTo>
                    <a:pt x="28575" y="38100"/>
                  </a:lnTo>
                  <a:lnTo>
                    <a:pt x="0" y="228600"/>
                  </a:lnTo>
                  <a:lnTo>
                    <a:pt x="171450" y="2095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9983850" y="4728469"/>
              <a:ext cx="152400" cy="209550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209550">
                  <a:moveTo>
                    <a:pt x="152400" y="0"/>
                  </a:moveTo>
                  <a:lnTo>
                    <a:pt x="0" y="57150"/>
                  </a:lnTo>
                  <a:lnTo>
                    <a:pt x="19050" y="171450"/>
                  </a:lnTo>
                  <a:lnTo>
                    <a:pt x="152400" y="20955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528760">
              <a:off x="9876817" y="5039203"/>
              <a:ext cx="134982" cy="134982"/>
            </a:xfrm>
            <a:custGeom>
              <a:avLst/>
              <a:gdLst>
                <a:gd name="connsiteX0" fmla="*/ 152400 w 152400"/>
                <a:gd name="connsiteY0" fmla="*/ 0 h 209550"/>
                <a:gd name="connsiteX1" fmla="*/ 0 w 152400"/>
                <a:gd name="connsiteY1" fmla="*/ 57150 h 209550"/>
                <a:gd name="connsiteX2" fmla="*/ 19050 w 152400"/>
                <a:gd name="connsiteY2" fmla="*/ 171450 h 209550"/>
                <a:gd name="connsiteX3" fmla="*/ 152400 w 152400"/>
                <a:gd name="connsiteY3" fmla="*/ 209550 h 209550"/>
                <a:gd name="connsiteX4" fmla="*/ 152400 w 152400"/>
                <a:gd name="connsiteY4" fmla="*/ 0 h 209550"/>
                <a:gd name="connsiteX0" fmla="*/ 171450 w 171450"/>
                <a:gd name="connsiteY0" fmla="*/ 0 h 171450"/>
                <a:gd name="connsiteX1" fmla="*/ 0 w 171450"/>
                <a:gd name="connsiteY1" fmla="*/ 19050 h 171450"/>
                <a:gd name="connsiteX2" fmla="*/ 19050 w 171450"/>
                <a:gd name="connsiteY2" fmla="*/ 133350 h 171450"/>
                <a:gd name="connsiteX3" fmla="*/ 152400 w 171450"/>
                <a:gd name="connsiteY3" fmla="*/ 171450 h 171450"/>
                <a:gd name="connsiteX4" fmla="*/ 171450 w 171450"/>
                <a:gd name="connsiteY4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0"/>
                  </a:moveTo>
                  <a:lnTo>
                    <a:pt x="0" y="19050"/>
                  </a:lnTo>
                  <a:lnTo>
                    <a:pt x="19050" y="133350"/>
                  </a:lnTo>
                  <a:lnTo>
                    <a:pt x="152400" y="171450"/>
                  </a:lnTo>
                  <a:lnTo>
                    <a:pt x="171450" y="0"/>
                  </a:lnTo>
                  <a:close/>
                </a:path>
              </a:pathLst>
            </a:custGeom>
            <a:solidFill>
              <a:srgbClr val="D2B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任意多边形 88"/>
          <p:cNvSpPr/>
          <p:nvPr/>
        </p:nvSpPr>
        <p:spPr>
          <a:xfrm rot="2741633">
            <a:off x="1307169" y="4585463"/>
            <a:ext cx="493025" cy="883154"/>
          </a:xfrm>
          <a:custGeom>
            <a:avLst/>
            <a:gdLst>
              <a:gd name="connsiteX0" fmla="*/ 666750 w 2038350"/>
              <a:gd name="connsiteY0" fmla="*/ 0 h 4724400"/>
              <a:gd name="connsiteX1" fmla="*/ 1676400 w 2038350"/>
              <a:gd name="connsiteY1" fmla="*/ 457200 h 4724400"/>
              <a:gd name="connsiteX2" fmla="*/ 1676400 w 2038350"/>
              <a:gd name="connsiteY2" fmla="*/ 2228850 h 4724400"/>
              <a:gd name="connsiteX3" fmla="*/ 2038350 w 2038350"/>
              <a:gd name="connsiteY3" fmla="*/ 3143250 h 4724400"/>
              <a:gd name="connsiteX4" fmla="*/ 819150 w 2038350"/>
              <a:gd name="connsiteY4" fmla="*/ 4724400 h 4724400"/>
              <a:gd name="connsiteX5" fmla="*/ 0 w 2038350"/>
              <a:gd name="connsiteY5" fmla="*/ 3486150 h 4724400"/>
              <a:gd name="connsiteX6" fmla="*/ 285750 w 2038350"/>
              <a:gd name="connsiteY6" fmla="*/ 2362200 h 4724400"/>
              <a:gd name="connsiteX7" fmla="*/ 171450 w 2038350"/>
              <a:gd name="connsiteY7" fmla="*/ 990600 h 4724400"/>
              <a:gd name="connsiteX8" fmla="*/ 666750 w 2038350"/>
              <a:gd name="connsiteY8" fmla="*/ 0 h 4724400"/>
              <a:gd name="connsiteX0" fmla="*/ 723900 w 2038350"/>
              <a:gd name="connsiteY0" fmla="*/ 0 h 4705350"/>
              <a:gd name="connsiteX1" fmla="*/ 1676400 w 2038350"/>
              <a:gd name="connsiteY1" fmla="*/ 438150 h 4705350"/>
              <a:gd name="connsiteX2" fmla="*/ 1676400 w 2038350"/>
              <a:gd name="connsiteY2" fmla="*/ 2209800 h 4705350"/>
              <a:gd name="connsiteX3" fmla="*/ 2038350 w 2038350"/>
              <a:gd name="connsiteY3" fmla="*/ 3124200 h 4705350"/>
              <a:gd name="connsiteX4" fmla="*/ 819150 w 2038350"/>
              <a:gd name="connsiteY4" fmla="*/ 4705350 h 4705350"/>
              <a:gd name="connsiteX5" fmla="*/ 0 w 2038350"/>
              <a:gd name="connsiteY5" fmla="*/ 3467100 h 4705350"/>
              <a:gd name="connsiteX6" fmla="*/ 285750 w 2038350"/>
              <a:gd name="connsiteY6" fmla="*/ 2343150 h 4705350"/>
              <a:gd name="connsiteX7" fmla="*/ 171450 w 2038350"/>
              <a:gd name="connsiteY7" fmla="*/ 971550 h 4705350"/>
              <a:gd name="connsiteX8" fmla="*/ 723900 w 2038350"/>
              <a:gd name="connsiteY8" fmla="*/ 0 h 4705350"/>
              <a:gd name="connsiteX0" fmla="*/ 723900 w 2038350"/>
              <a:gd name="connsiteY0" fmla="*/ 27442 h 4732792"/>
              <a:gd name="connsiteX1" fmla="*/ 1676400 w 2038350"/>
              <a:gd name="connsiteY1" fmla="*/ 465592 h 4732792"/>
              <a:gd name="connsiteX2" fmla="*/ 1676400 w 2038350"/>
              <a:gd name="connsiteY2" fmla="*/ 2237242 h 4732792"/>
              <a:gd name="connsiteX3" fmla="*/ 2038350 w 2038350"/>
              <a:gd name="connsiteY3" fmla="*/ 3151642 h 4732792"/>
              <a:gd name="connsiteX4" fmla="*/ 819150 w 2038350"/>
              <a:gd name="connsiteY4" fmla="*/ 4732792 h 4732792"/>
              <a:gd name="connsiteX5" fmla="*/ 0 w 2038350"/>
              <a:gd name="connsiteY5" fmla="*/ 3494542 h 4732792"/>
              <a:gd name="connsiteX6" fmla="*/ 285750 w 2038350"/>
              <a:gd name="connsiteY6" fmla="*/ 2370592 h 4732792"/>
              <a:gd name="connsiteX7" fmla="*/ 171450 w 2038350"/>
              <a:gd name="connsiteY7" fmla="*/ 998992 h 4732792"/>
              <a:gd name="connsiteX8" fmla="*/ 723900 w 2038350"/>
              <a:gd name="connsiteY8" fmla="*/ 27442 h 4732792"/>
              <a:gd name="connsiteX0" fmla="*/ 723900 w 2038350"/>
              <a:gd name="connsiteY0" fmla="*/ 57164 h 4762514"/>
              <a:gd name="connsiteX1" fmla="*/ 1676400 w 2038350"/>
              <a:gd name="connsiteY1" fmla="*/ 495314 h 4762514"/>
              <a:gd name="connsiteX2" fmla="*/ 1676400 w 2038350"/>
              <a:gd name="connsiteY2" fmla="*/ 2266964 h 4762514"/>
              <a:gd name="connsiteX3" fmla="*/ 2038350 w 2038350"/>
              <a:gd name="connsiteY3" fmla="*/ 3181364 h 4762514"/>
              <a:gd name="connsiteX4" fmla="*/ 819150 w 2038350"/>
              <a:gd name="connsiteY4" fmla="*/ 4762514 h 4762514"/>
              <a:gd name="connsiteX5" fmla="*/ 0 w 2038350"/>
              <a:gd name="connsiteY5" fmla="*/ 3524264 h 4762514"/>
              <a:gd name="connsiteX6" fmla="*/ 285750 w 2038350"/>
              <a:gd name="connsiteY6" fmla="*/ 2400314 h 4762514"/>
              <a:gd name="connsiteX7" fmla="*/ 171450 w 2038350"/>
              <a:gd name="connsiteY7" fmla="*/ 1028714 h 4762514"/>
              <a:gd name="connsiteX8" fmla="*/ 723900 w 2038350"/>
              <a:gd name="connsiteY8" fmla="*/ 57164 h 4762514"/>
              <a:gd name="connsiteX0" fmla="*/ 723900 w 2038350"/>
              <a:gd name="connsiteY0" fmla="*/ 17755 h 4723105"/>
              <a:gd name="connsiteX1" fmla="*/ 1676400 w 2038350"/>
              <a:gd name="connsiteY1" fmla="*/ 455905 h 4723105"/>
              <a:gd name="connsiteX2" fmla="*/ 1676400 w 2038350"/>
              <a:gd name="connsiteY2" fmla="*/ 2227555 h 4723105"/>
              <a:gd name="connsiteX3" fmla="*/ 2038350 w 2038350"/>
              <a:gd name="connsiteY3" fmla="*/ 3141955 h 4723105"/>
              <a:gd name="connsiteX4" fmla="*/ 819150 w 2038350"/>
              <a:gd name="connsiteY4" fmla="*/ 4723105 h 4723105"/>
              <a:gd name="connsiteX5" fmla="*/ 0 w 2038350"/>
              <a:gd name="connsiteY5" fmla="*/ 3484855 h 4723105"/>
              <a:gd name="connsiteX6" fmla="*/ 285750 w 2038350"/>
              <a:gd name="connsiteY6" fmla="*/ 2360905 h 4723105"/>
              <a:gd name="connsiteX7" fmla="*/ 171450 w 2038350"/>
              <a:gd name="connsiteY7" fmla="*/ 989305 h 4723105"/>
              <a:gd name="connsiteX8" fmla="*/ 723900 w 2038350"/>
              <a:gd name="connsiteY8" fmla="*/ 17755 h 4723105"/>
              <a:gd name="connsiteX0" fmla="*/ 723900 w 2063819"/>
              <a:gd name="connsiteY0" fmla="*/ 17755 h 4723105"/>
              <a:gd name="connsiteX1" fmla="*/ 1676400 w 2063819"/>
              <a:gd name="connsiteY1" fmla="*/ 455905 h 4723105"/>
              <a:gd name="connsiteX2" fmla="*/ 1676400 w 2063819"/>
              <a:gd name="connsiteY2" fmla="*/ 2227555 h 4723105"/>
              <a:gd name="connsiteX3" fmla="*/ 2038350 w 2063819"/>
              <a:gd name="connsiteY3" fmla="*/ 3141955 h 4723105"/>
              <a:gd name="connsiteX4" fmla="*/ 819150 w 2063819"/>
              <a:gd name="connsiteY4" fmla="*/ 4723105 h 4723105"/>
              <a:gd name="connsiteX5" fmla="*/ 0 w 2063819"/>
              <a:gd name="connsiteY5" fmla="*/ 3484855 h 4723105"/>
              <a:gd name="connsiteX6" fmla="*/ 285750 w 2063819"/>
              <a:gd name="connsiteY6" fmla="*/ 2360905 h 4723105"/>
              <a:gd name="connsiteX7" fmla="*/ 171450 w 2063819"/>
              <a:gd name="connsiteY7" fmla="*/ 989305 h 4723105"/>
              <a:gd name="connsiteX8" fmla="*/ 723900 w 2063819"/>
              <a:gd name="connsiteY8" fmla="*/ 17755 h 4723105"/>
              <a:gd name="connsiteX0" fmla="*/ 723900 w 2073752"/>
              <a:gd name="connsiteY0" fmla="*/ 17755 h 4723105"/>
              <a:gd name="connsiteX1" fmla="*/ 1676400 w 2073752"/>
              <a:gd name="connsiteY1" fmla="*/ 455905 h 4723105"/>
              <a:gd name="connsiteX2" fmla="*/ 1676400 w 2073752"/>
              <a:gd name="connsiteY2" fmla="*/ 2227555 h 4723105"/>
              <a:gd name="connsiteX3" fmla="*/ 2038350 w 2073752"/>
              <a:gd name="connsiteY3" fmla="*/ 3141955 h 4723105"/>
              <a:gd name="connsiteX4" fmla="*/ 819150 w 2073752"/>
              <a:gd name="connsiteY4" fmla="*/ 4723105 h 4723105"/>
              <a:gd name="connsiteX5" fmla="*/ 0 w 2073752"/>
              <a:gd name="connsiteY5" fmla="*/ 3484855 h 4723105"/>
              <a:gd name="connsiteX6" fmla="*/ 285750 w 2073752"/>
              <a:gd name="connsiteY6" fmla="*/ 2360905 h 4723105"/>
              <a:gd name="connsiteX7" fmla="*/ 171450 w 2073752"/>
              <a:gd name="connsiteY7" fmla="*/ 989305 h 4723105"/>
              <a:gd name="connsiteX8" fmla="*/ 723900 w 2073752"/>
              <a:gd name="connsiteY8" fmla="*/ 17755 h 4723105"/>
              <a:gd name="connsiteX0" fmla="*/ 723900 w 2073752"/>
              <a:gd name="connsiteY0" fmla="*/ 57164 h 4762514"/>
              <a:gd name="connsiteX1" fmla="*/ 1676400 w 2073752"/>
              <a:gd name="connsiteY1" fmla="*/ 495314 h 4762514"/>
              <a:gd name="connsiteX2" fmla="*/ 1676400 w 2073752"/>
              <a:gd name="connsiteY2" fmla="*/ 2266964 h 4762514"/>
              <a:gd name="connsiteX3" fmla="*/ 2038350 w 2073752"/>
              <a:gd name="connsiteY3" fmla="*/ 3181364 h 4762514"/>
              <a:gd name="connsiteX4" fmla="*/ 819150 w 2073752"/>
              <a:gd name="connsiteY4" fmla="*/ 4762514 h 4762514"/>
              <a:gd name="connsiteX5" fmla="*/ 0 w 2073752"/>
              <a:gd name="connsiteY5" fmla="*/ 3524264 h 4762514"/>
              <a:gd name="connsiteX6" fmla="*/ 285750 w 2073752"/>
              <a:gd name="connsiteY6" fmla="*/ 2400314 h 4762514"/>
              <a:gd name="connsiteX7" fmla="*/ 171450 w 2073752"/>
              <a:gd name="connsiteY7" fmla="*/ 1028714 h 4762514"/>
              <a:gd name="connsiteX8" fmla="*/ 723900 w 2073752"/>
              <a:gd name="connsiteY8" fmla="*/ 57164 h 4762514"/>
              <a:gd name="connsiteX0" fmla="*/ 723900 w 2073752"/>
              <a:gd name="connsiteY0" fmla="*/ 136921 h 4842271"/>
              <a:gd name="connsiteX1" fmla="*/ 1676400 w 2073752"/>
              <a:gd name="connsiteY1" fmla="*/ 575071 h 4842271"/>
              <a:gd name="connsiteX2" fmla="*/ 1676400 w 2073752"/>
              <a:gd name="connsiteY2" fmla="*/ 2346721 h 4842271"/>
              <a:gd name="connsiteX3" fmla="*/ 2038350 w 2073752"/>
              <a:gd name="connsiteY3" fmla="*/ 3261121 h 4842271"/>
              <a:gd name="connsiteX4" fmla="*/ 819150 w 2073752"/>
              <a:gd name="connsiteY4" fmla="*/ 4842271 h 4842271"/>
              <a:gd name="connsiteX5" fmla="*/ 0 w 2073752"/>
              <a:gd name="connsiteY5" fmla="*/ 3604021 h 4842271"/>
              <a:gd name="connsiteX6" fmla="*/ 285750 w 2073752"/>
              <a:gd name="connsiteY6" fmla="*/ 2480071 h 4842271"/>
              <a:gd name="connsiteX7" fmla="*/ 171450 w 2073752"/>
              <a:gd name="connsiteY7" fmla="*/ 1108471 h 4842271"/>
              <a:gd name="connsiteX8" fmla="*/ 723900 w 2073752"/>
              <a:gd name="connsiteY8" fmla="*/ 136921 h 4842271"/>
              <a:gd name="connsiteX0" fmla="*/ 723900 w 2073752"/>
              <a:gd name="connsiteY0" fmla="*/ 28910 h 4734260"/>
              <a:gd name="connsiteX1" fmla="*/ 1676400 w 2073752"/>
              <a:gd name="connsiteY1" fmla="*/ 467060 h 4734260"/>
              <a:gd name="connsiteX2" fmla="*/ 1676400 w 2073752"/>
              <a:gd name="connsiteY2" fmla="*/ 2238710 h 4734260"/>
              <a:gd name="connsiteX3" fmla="*/ 2038350 w 2073752"/>
              <a:gd name="connsiteY3" fmla="*/ 3153110 h 4734260"/>
              <a:gd name="connsiteX4" fmla="*/ 819150 w 2073752"/>
              <a:gd name="connsiteY4" fmla="*/ 4734260 h 4734260"/>
              <a:gd name="connsiteX5" fmla="*/ 0 w 2073752"/>
              <a:gd name="connsiteY5" fmla="*/ 3496010 h 4734260"/>
              <a:gd name="connsiteX6" fmla="*/ 285750 w 2073752"/>
              <a:gd name="connsiteY6" fmla="*/ 2372060 h 4734260"/>
              <a:gd name="connsiteX7" fmla="*/ 171450 w 2073752"/>
              <a:gd name="connsiteY7" fmla="*/ 1000460 h 4734260"/>
              <a:gd name="connsiteX8" fmla="*/ 723900 w 2073752"/>
              <a:gd name="connsiteY8" fmla="*/ 28910 h 4734260"/>
              <a:gd name="connsiteX0" fmla="*/ 723900 w 2073752"/>
              <a:gd name="connsiteY0" fmla="*/ 28910 h 4734260"/>
              <a:gd name="connsiteX1" fmla="*/ 1676400 w 2073752"/>
              <a:gd name="connsiteY1" fmla="*/ 467060 h 4734260"/>
              <a:gd name="connsiteX2" fmla="*/ 1676400 w 2073752"/>
              <a:gd name="connsiteY2" fmla="*/ 2238710 h 4734260"/>
              <a:gd name="connsiteX3" fmla="*/ 2038350 w 2073752"/>
              <a:gd name="connsiteY3" fmla="*/ 3267410 h 4734260"/>
              <a:gd name="connsiteX4" fmla="*/ 819150 w 2073752"/>
              <a:gd name="connsiteY4" fmla="*/ 4734260 h 4734260"/>
              <a:gd name="connsiteX5" fmla="*/ 0 w 2073752"/>
              <a:gd name="connsiteY5" fmla="*/ 3496010 h 4734260"/>
              <a:gd name="connsiteX6" fmla="*/ 285750 w 2073752"/>
              <a:gd name="connsiteY6" fmla="*/ 2372060 h 4734260"/>
              <a:gd name="connsiteX7" fmla="*/ 171450 w 2073752"/>
              <a:gd name="connsiteY7" fmla="*/ 1000460 h 4734260"/>
              <a:gd name="connsiteX8" fmla="*/ 723900 w 2073752"/>
              <a:gd name="connsiteY8" fmla="*/ 28910 h 4734260"/>
              <a:gd name="connsiteX0" fmla="*/ 723900 w 2178705"/>
              <a:gd name="connsiteY0" fmla="*/ 28910 h 4734260"/>
              <a:gd name="connsiteX1" fmla="*/ 1676400 w 2178705"/>
              <a:gd name="connsiteY1" fmla="*/ 467060 h 4734260"/>
              <a:gd name="connsiteX2" fmla="*/ 1676400 w 2178705"/>
              <a:gd name="connsiteY2" fmla="*/ 2238710 h 4734260"/>
              <a:gd name="connsiteX3" fmla="*/ 2038350 w 2178705"/>
              <a:gd name="connsiteY3" fmla="*/ 3267410 h 4734260"/>
              <a:gd name="connsiteX4" fmla="*/ 819150 w 2178705"/>
              <a:gd name="connsiteY4" fmla="*/ 4734260 h 4734260"/>
              <a:gd name="connsiteX5" fmla="*/ 0 w 2178705"/>
              <a:gd name="connsiteY5" fmla="*/ 3496010 h 4734260"/>
              <a:gd name="connsiteX6" fmla="*/ 285750 w 2178705"/>
              <a:gd name="connsiteY6" fmla="*/ 2372060 h 4734260"/>
              <a:gd name="connsiteX7" fmla="*/ 171450 w 2178705"/>
              <a:gd name="connsiteY7" fmla="*/ 1000460 h 4734260"/>
              <a:gd name="connsiteX8" fmla="*/ 723900 w 2178705"/>
              <a:gd name="connsiteY8" fmla="*/ 28910 h 4734260"/>
              <a:gd name="connsiteX0" fmla="*/ 723900 w 2053940"/>
              <a:gd name="connsiteY0" fmla="*/ 28910 h 4734260"/>
              <a:gd name="connsiteX1" fmla="*/ 1676400 w 2053940"/>
              <a:gd name="connsiteY1" fmla="*/ 467060 h 4734260"/>
              <a:gd name="connsiteX2" fmla="*/ 1676400 w 2053940"/>
              <a:gd name="connsiteY2" fmla="*/ 2238710 h 4734260"/>
              <a:gd name="connsiteX3" fmla="*/ 2038350 w 2053940"/>
              <a:gd name="connsiteY3" fmla="*/ 3267410 h 4734260"/>
              <a:gd name="connsiteX4" fmla="*/ 819150 w 2053940"/>
              <a:gd name="connsiteY4" fmla="*/ 4734260 h 4734260"/>
              <a:gd name="connsiteX5" fmla="*/ 0 w 2053940"/>
              <a:gd name="connsiteY5" fmla="*/ 3496010 h 4734260"/>
              <a:gd name="connsiteX6" fmla="*/ 285750 w 2053940"/>
              <a:gd name="connsiteY6" fmla="*/ 2372060 h 4734260"/>
              <a:gd name="connsiteX7" fmla="*/ 171450 w 2053940"/>
              <a:gd name="connsiteY7" fmla="*/ 1000460 h 4734260"/>
              <a:gd name="connsiteX8" fmla="*/ 723900 w 2053940"/>
              <a:gd name="connsiteY8" fmla="*/ 28910 h 4734260"/>
              <a:gd name="connsiteX0" fmla="*/ 723900 w 2053940"/>
              <a:gd name="connsiteY0" fmla="*/ 28910 h 4746247"/>
              <a:gd name="connsiteX1" fmla="*/ 1676400 w 2053940"/>
              <a:gd name="connsiteY1" fmla="*/ 467060 h 4746247"/>
              <a:gd name="connsiteX2" fmla="*/ 1676400 w 2053940"/>
              <a:gd name="connsiteY2" fmla="*/ 2238710 h 4746247"/>
              <a:gd name="connsiteX3" fmla="*/ 2038350 w 2053940"/>
              <a:gd name="connsiteY3" fmla="*/ 3267410 h 4746247"/>
              <a:gd name="connsiteX4" fmla="*/ 819150 w 2053940"/>
              <a:gd name="connsiteY4" fmla="*/ 4734260 h 4746247"/>
              <a:gd name="connsiteX5" fmla="*/ 0 w 2053940"/>
              <a:gd name="connsiteY5" fmla="*/ 3496010 h 4746247"/>
              <a:gd name="connsiteX6" fmla="*/ 285750 w 2053940"/>
              <a:gd name="connsiteY6" fmla="*/ 2372060 h 4746247"/>
              <a:gd name="connsiteX7" fmla="*/ 171450 w 2053940"/>
              <a:gd name="connsiteY7" fmla="*/ 1000460 h 4746247"/>
              <a:gd name="connsiteX8" fmla="*/ 723900 w 2053940"/>
              <a:gd name="connsiteY8" fmla="*/ 28910 h 4746247"/>
              <a:gd name="connsiteX0" fmla="*/ 723900 w 2053940"/>
              <a:gd name="connsiteY0" fmla="*/ 28910 h 4746247"/>
              <a:gd name="connsiteX1" fmla="*/ 1676400 w 2053940"/>
              <a:gd name="connsiteY1" fmla="*/ 467060 h 4746247"/>
              <a:gd name="connsiteX2" fmla="*/ 1676400 w 2053940"/>
              <a:gd name="connsiteY2" fmla="*/ 2238710 h 4746247"/>
              <a:gd name="connsiteX3" fmla="*/ 2038350 w 2053940"/>
              <a:gd name="connsiteY3" fmla="*/ 3267410 h 4746247"/>
              <a:gd name="connsiteX4" fmla="*/ 819150 w 2053940"/>
              <a:gd name="connsiteY4" fmla="*/ 4734260 h 4746247"/>
              <a:gd name="connsiteX5" fmla="*/ 0 w 2053940"/>
              <a:gd name="connsiteY5" fmla="*/ 3496010 h 4746247"/>
              <a:gd name="connsiteX6" fmla="*/ 285750 w 2053940"/>
              <a:gd name="connsiteY6" fmla="*/ 2372060 h 4746247"/>
              <a:gd name="connsiteX7" fmla="*/ 171450 w 2053940"/>
              <a:gd name="connsiteY7" fmla="*/ 1000460 h 4746247"/>
              <a:gd name="connsiteX8" fmla="*/ 723900 w 2053940"/>
              <a:gd name="connsiteY8" fmla="*/ 28910 h 4746247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053940"/>
              <a:gd name="connsiteY0" fmla="*/ 28910 h 4740963"/>
              <a:gd name="connsiteX1" fmla="*/ 1676400 w 2053940"/>
              <a:gd name="connsiteY1" fmla="*/ 467060 h 4740963"/>
              <a:gd name="connsiteX2" fmla="*/ 1676400 w 2053940"/>
              <a:gd name="connsiteY2" fmla="*/ 2238710 h 4740963"/>
              <a:gd name="connsiteX3" fmla="*/ 2038350 w 2053940"/>
              <a:gd name="connsiteY3" fmla="*/ 3267410 h 4740963"/>
              <a:gd name="connsiteX4" fmla="*/ 819150 w 2053940"/>
              <a:gd name="connsiteY4" fmla="*/ 4734260 h 4740963"/>
              <a:gd name="connsiteX5" fmla="*/ 0 w 2053940"/>
              <a:gd name="connsiteY5" fmla="*/ 3496010 h 4740963"/>
              <a:gd name="connsiteX6" fmla="*/ 285750 w 2053940"/>
              <a:gd name="connsiteY6" fmla="*/ 2372060 h 4740963"/>
              <a:gd name="connsiteX7" fmla="*/ 171450 w 2053940"/>
              <a:gd name="connsiteY7" fmla="*/ 1000460 h 4740963"/>
              <a:gd name="connsiteX8" fmla="*/ 723900 w 2053940"/>
              <a:gd name="connsiteY8" fmla="*/ 28910 h 4740963"/>
              <a:gd name="connsiteX0" fmla="*/ 723900 w 2126206"/>
              <a:gd name="connsiteY0" fmla="*/ 28910 h 3552895"/>
              <a:gd name="connsiteX1" fmla="*/ 1676400 w 2126206"/>
              <a:gd name="connsiteY1" fmla="*/ 467060 h 3552895"/>
              <a:gd name="connsiteX2" fmla="*/ 1676400 w 2126206"/>
              <a:gd name="connsiteY2" fmla="*/ 2238710 h 3552895"/>
              <a:gd name="connsiteX3" fmla="*/ 2038350 w 2126206"/>
              <a:gd name="connsiteY3" fmla="*/ 3267410 h 3552895"/>
              <a:gd name="connsiteX4" fmla="*/ 0 w 2126206"/>
              <a:gd name="connsiteY4" fmla="*/ 3496010 h 3552895"/>
              <a:gd name="connsiteX5" fmla="*/ 285750 w 2126206"/>
              <a:gd name="connsiteY5" fmla="*/ 2372060 h 3552895"/>
              <a:gd name="connsiteX6" fmla="*/ 171450 w 2126206"/>
              <a:gd name="connsiteY6" fmla="*/ 1000460 h 3552895"/>
              <a:gd name="connsiteX7" fmla="*/ 723900 w 2126206"/>
              <a:gd name="connsiteY7" fmla="*/ 28910 h 3552895"/>
              <a:gd name="connsiteX0" fmla="*/ 636401 w 2019714"/>
              <a:gd name="connsiteY0" fmla="*/ 28910 h 3268074"/>
              <a:gd name="connsiteX1" fmla="*/ 1588901 w 2019714"/>
              <a:gd name="connsiteY1" fmla="*/ 467060 h 3268074"/>
              <a:gd name="connsiteX2" fmla="*/ 1588901 w 2019714"/>
              <a:gd name="connsiteY2" fmla="*/ 2238710 h 3268074"/>
              <a:gd name="connsiteX3" fmla="*/ 1950851 w 2019714"/>
              <a:gd name="connsiteY3" fmla="*/ 3267410 h 3268074"/>
              <a:gd name="connsiteX4" fmla="*/ 198251 w 2019714"/>
              <a:gd name="connsiteY4" fmla="*/ 2372060 h 3268074"/>
              <a:gd name="connsiteX5" fmla="*/ 83951 w 2019714"/>
              <a:gd name="connsiteY5" fmla="*/ 1000460 h 3268074"/>
              <a:gd name="connsiteX6" fmla="*/ 636401 w 2019714"/>
              <a:gd name="connsiteY6" fmla="*/ 28910 h 3268074"/>
              <a:gd name="connsiteX0" fmla="*/ 636401 w 1766701"/>
              <a:gd name="connsiteY0" fmla="*/ 28910 h 2606958"/>
              <a:gd name="connsiteX1" fmla="*/ 1588901 w 1766701"/>
              <a:gd name="connsiteY1" fmla="*/ 467060 h 2606958"/>
              <a:gd name="connsiteX2" fmla="*/ 1588901 w 1766701"/>
              <a:gd name="connsiteY2" fmla="*/ 2238710 h 2606958"/>
              <a:gd name="connsiteX3" fmla="*/ 934851 w 1766701"/>
              <a:gd name="connsiteY3" fmla="*/ 2541696 h 2606958"/>
              <a:gd name="connsiteX4" fmla="*/ 198251 w 1766701"/>
              <a:gd name="connsiteY4" fmla="*/ 2372060 h 2606958"/>
              <a:gd name="connsiteX5" fmla="*/ 83951 w 1766701"/>
              <a:gd name="connsiteY5" fmla="*/ 1000460 h 2606958"/>
              <a:gd name="connsiteX6" fmla="*/ 636401 w 1766701"/>
              <a:gd name="connsiteY6" fmla="*/ 28910 h 2606958"/>
              <a:gd name="connsiteX0" fmla="*/ 552450 w 1682750"/>
              <a:gd name="connsiteY0" fmla="*/ 28910 h 2657230"/>
              <a:gd name="connsiteX1" fmla="*/ 1504950 w 1682750"/>
              <a:gd name="connsiteY1" fmla="*/ 467060 h 2657230"/>
              <a:gd name="connsiteX2" fmla="*/ 1504950 w 1682750"/>
              <a:gd name="connsiteY2" fmla="*/ 2238710 h 2657230"/>
              <a:gd name="connsiteX3" fmla="*/ 850900 w 1682750"/>
              <a:gd name="connsiteY3" fmla="*/ 2541696 h 2657230"/>
              <a:gd name="connsiteX4" fmla="*/ 0 w 1682750"/>
              <a:gd name="connsiteY4" fmla="*/ 1000460 h 2657230"/>
              <a:gd name="connsiteX5" fmla="*/ 552450 w 1682750"/>
              <a:gd name="connsiteY5" fmla="*/ 28910 h 2657230"/>
              <a:gd name="connsiteX0" fmla="*/ 552450 w 1682750"/>
              <a:gd name="connsiteY0" fmla="*/ 28910 h 2567073"/>
              <a:gd name="connsiteX1" fmla="*/ 1504950 w 1682750"/>
              <a:gd name="connsiteY1" fmla="*/ 467060 h 2567073"/>
              <a:gd name="connsiteX2" fmla="*/ 1504950 w 1682750"/>
              <a:gd name="connsiteY2" fmla="*/ 2238710 h 2567073"/>
              <a:gd name="connsiteX3" fmla="*/ 647700 w 1682750"/>
              <a:gd name="connsiteY3" fmla="*/ 2396553 h 2567073"/>
              <a:gd name="connsiteX4" fmla="*/ 0 w 1682750"/>
              <a:gd name="connsiteY4" fmla="*/ 1000460 h 2567073"/>
              <a:gd name="connsiteX5" fmla="*/ 552450 w 1682750"/>
              <a:gd name="connsiteY5" fmla="*/ 28910 h 2567073"/>
              <a:gd name="connsiteX0" fmla="*/ 552450 w 1682750"/>
              <a:gd name="connsiteY0" fmla="*/ 28910 h 2493811"/>
              <a:gd name="connsiteX1" fmla="*/ 1504950 w 1682750"/>
              <a:gd name="connsiteY1" fmla="*/ 467060 h 2493811"/>
              <a:gd name="connsiteX2" fmla="*/ 1504950 w 1682750"/>
              <a:gd name="connsiteY2" fmla="*/ 2238710 h 2493811"/>
              <a:gd name="connsiteX3" fmla="*/ 647700 w 1682750"/>
              <a:gd name="connsiteY3" fmla="*/ 2396553 h 2493811"/>
              <a:gd name="connsiteX4" fmla="*/ 0 w 1682750"/>
              <a:gd name="connsiteY4" fmla="*/ 1000460 h 2493811"/>
              <a:gd name="connsiteX5" fmla="*/ 552450 w 1682750"/>
              <a:gd name="connsiteY5" fmla="*/ 28910 h 2493811"/>
              <a:gd name="connsiteX0" fmla="*/ 552450 w 1505248"/>
              <a:gd name="connsiteY0" fmla="*/ 26458 h 2394101"/>
              <a:gd name="connsiteX1" fmla="*/ 1504950 w 1505248"/>
              <a:gd name="connsiteY1" fmla="*/ 464608 h 2394101"/>
              <a:gd name="connsiteX2" fmla="*/ 647700 w 1505248"/>
              <a:gd name="connsiteY2" fmla="*/ 2394101 h 2394101"/>
              <a:gd name="connsiteX3" fmla="*/ 0 w 1505248"/>
              <a:gd name="connsiteY3" fmla="*/ 998008 h 2394101"/>
              <a:gd name="connsiteX4" fmla="*/ 552450 w 1505248"/>
              <a:gd name="connsiteY4" fmla="*/ 26458 h 2394101"/>
              <a:gd name="connsiteX0" fmla="*/ 552450 w 1505634"/>
              <a:gd name="connsiteY0" fmla="*/ 26458 h 2394105"/>
              <a:gd name="connsiteX1" fmla="*/ 1504950 w 1505634"/>
              <a:gd name="connsiteY1" fmla="*/ 464608 h 2394105"/>
              <a:gd name="connsiteX2" fmla="*/ 647700 w 1505634"/>
              <a:gd name="connsiteY2" fmla="*/ 2394101 h 2394105"/>
              <a:gd name="connsiteX3" fmla="*/ 0 w 1505634"/>
              <a:gd name="connsiteY3" fmla="*/ 998008 h 2394105"/>
              <a:gd name="connsiteX4" fmla="*/ 552450 w 1505634"/>
              <a:gd name="connsiteY4" fmla="*/ 26458 h 2394105"/>
              <a:gd name="connsiteX0" fmla="*/ 593266 w 1559996"/>
              <a:gd name="connsiteY0" fmla="*/ 26458 h 2395114"/>
              <a:gd name="connsiteX1" fmla="*/ 1545766 w 1559996"/>
              <a:gd name="connsiteY1" fmla="*/ 464608 h 2395114"/>
              <a:gd name="connsiteX2" fmla="*/ 688516 w 1559996"/>
              <a:gd name="connsiteY2" fmla="*/ 2394101 h 2395114"/>
              <a:gd name="connsiteX3" fmla="*/ 40816 w 1559996"/>
              <a:gd name="connsiteY3" fmla="*/ 998008 h 2395114"/>
              <a:gd name="connsiteX4" fmla="*/ 593266 w 1559996"/>
              <a:gd name="connsiteY4" fmla="*/ 26458 h 2395114"/>
              <a:gd name="connsiteX0" fmla="*/ 552450 w 1605214"/>
              <a:gd name="connsiteY0" fmla="*/ 26916 h 2424586"/>
              <a:gd name="connsiteX1" fmla="*/ 1504950 w 1605214"/>
              <a:gd name="connsiteY1" fmla="*/ 465066 h 2424586"/>
              <a:gd name="connsiteX2" fmla="*/ 894443 w 1605214"/>
              <a:gd name="connsiteY2" fmla="*/ 2423588 h 2424586"/>
              <a:gd name="connsiteX3" fmla="*/ 0 w 1605214"/>
              <a:gd name="connsiteY3" fmla="*/ 998466 h 2424586"/>
              <a:gd name="connsiteX4" fmla="*/ 552450 w 1605214"/>
              <a:gd name="connsiteY4" fmla="*/ 26916 h 2424586"/>
              <a:gd name="connsiteX0" fmla="*/ 552450 w 1556853"/>
              <a:gd name="connsiteY0" fmla="*/ 26916 h 2423592"/>
              <a:gd name="connsiteX1" fmla="*/ 1504950 w 1556853"/>
              <a:gd name="connsiteY1" fmla="*/ 465066 h 2423592"/>
              <a:gd name="connsiteX2" fmla="*/ 894443 w 1556853"/>
              <a:gd name="connsiteY2" fmla="*/ 2423588 h 2423592"/>
              <a:gd name="connsiteX3" fmla="*/ 0 w 1556853"/>
              <a:gd name="connsiteY3" fmla="*/ 998466 h 2423592"/>
              <a:gd name="connsiteX4" fmla="*/ 552450 w 1556853"/>
              <a:gd name="connsiteY4" fmla="*/ 26916 h 2423592"/>
              <a:gd name="connsiteX0" fmla="*/ 552450 w 1556853"/>
              <a:gd name="connsiteY0" fmla="*/ 26916 h 2423592"/>
              <a:gd name="connsiteX1" fmla="*/ 1504950 w 1556853"/>
              <a:gd name="connsiteY1" fmla="*/ 465066 h 2423592"/>
              <a:gd name="connsiteX2" fmla="*/ 894443 w 1556853"/>
              <a:gd name="connsiteY2" fmla="*/ 2423588 h 2423592"/>
              <a:gd name="connsiteX3" fmla="*/ 0 w 1556853"/>
              <a:gd name="connsiteY3" fmla="*/ 998466 h 2423592"/>
              <a:gd name="connsiteX4" fmla="*/ 552450 w 1556853"/>
              <a:gd name="connsiteY4" fmla="*/ 26916 h 2423592"/>
              <a:gd name="connsiteX0" fmla="*/ 552450 w 1608430"/>
              <a:gd name="connsiteY0" fmla="*/ 29936 h 2426612"/>
              <a:gd name="connsiteX1" fmla="*/ 1504950 w 1608430"/>
              <a:gd name="connsiteY1" fmla="*/ 468086 h 2426612"/>
              <a:gd name="connsiteX2" fmla="*/ 894443 w 1608430"/>
              <a:gd name="connsiteY2" fmla="*/ 2426608 h 2426612"/>
              <a:gd name="connsiteX3" fmla="*/ 0 w 1608430"/>
              <a:gd name="connsiteY3" fmla="*/ 1001486 h 2426612"/>
              <a:gd name="connsiteX4" fmla="*/ 552450 w 1608430"/>
              <a:gd name="connsiteY4" fmla="*/ 29936 h 2426612"/>
              <a:gd name="connsiteX0" fmla="*/ 523422 w 1559001"/>
              <a:gd name="connsiteY0" fmla="*/ 23502 h 2463721"/>
              <a:gd name="connsiteX1" fmla="*/ 1504950 w 1559001"/>
              <a:gd name="connsiteY1" fmla="*/ 505195 h 2463721"/>
              <a:gd name="connsiteX2" fmla="*/ 894443 w 1559001"/>
              <a:gd name="connsiteY2" fmla="*/ 2463717 h 2463721"/>
              <a:gd name="connsiteX3" fmla="*/ 0 w 1559001"/>
              <a:gd name="connsiteY3" fmla="*/ 1038595 h 2463721"/>
              <a:gd name="connsiteX4" fmla="*/ 523422 w 1559001"/>
              <a:gd name="connsiteY4" fmla="*/ 23502 h 2463721"/>
              <a:gd name="connsiteX0" fmla="*/ 523422 w 1559001"/>
              <a:gd name="connsiteY0" fmla="*/ 23502 h 2463721"/>
              <a:gd name="connsiteX1" fmla="*/ 1504950 w 1559001"/>
              <a:gd name="connsiteY1" fmla="*/ 505195 h 2463721"/>
              <a:gd name="connsiteX2" fmla="*/ 894443 w 1559001"/>
              <a:gd name="connsiteY2" fmla="*/ 2463717 h 2463721"/>
              <a:gd name="connsiteX3" fmla="*/ 0 w 1559001"/>
              <a:gd name="connsiteY3" fmla="*/ 1038595 h 2463721"/>
              <a:gd name="connsiteX4" fmla="*/ 523422 w 1559001"/>
              <a:gd name="connsiteY4" fmla="*/ 23502 h 2463721"/>
              <a:gd name="connsiteX0" fmla="*/ 523422 w 1636374"/>
              <a:gd name="connsiteY0" fmla="*/ 19645 h 2459864"/>
              <a:gd name="connsiteX1" fmla="*/ 1504950 w 1636374"/>
              <a:gd name="connsiteY1" fmla="*/ 501338 h 2459864"/>
              <a:gd name="connsiteX2" fmla="*/ 894443 w 1636374"/>
              <a:gd name="connsiteY2" fmla="*/ 2459860 h 2459864"/>
              <a:gd name="connsiteX3" fmla="*/ 0 w 1636374"/>
              <a:gd name="connsiteY3" fmla="*/ 1034738 h 2459864"/>
              <a:gd name="connsiteX4" fmla="*/ 523422 w 1636374"/>
              <a:gd name="connsiteY4" fmla="*/ 19645 h 2459864"/>
              <a:gd name="connsiteX0" fmla="*/ 683079 w 1547185"/>
              <a:gd name="connsiteY0" fmla="*/ 20786 h 2504548"/>
              <a:gd name="connsiteX1" fmla="*/ 1504950 w 1547185"/>
              <a:gd name="connsiteY1" fmla="*/ 546022 h 2504548"/>
              <a:gd name="connsiteX2" fmla="*/ 894443 w 1547185"/>
              <a:gd name="connsiteY2" fmla="*/ 2504544 h 2504548"/>
              <a:gd name="connsiteX3" fmla="*/ 0 w 1547185"/>
              <a:gd name="connsiteY3" fmla="*/ 1079422 h 2504548"/>
              <a:gd name="connsiteX4" fmla="*/ 683079 w 1547185"/>
              <a:gd name="connsiteY4" fmla="*/ 20786 h 2504548"/>
              <a:gd name="connsiteX0" fmla="*/ 683079 w 1611654"/>
              <a:gd name="connsiteY0" fmla="*/ 18346 h 2502108"/>
              <a:gd name="connsiteX1" fmla="*/ 1504950 w 1611654"/>
              <a:gd name="connsiteY1" fmla="*/ 543582 h 2502108"/>
              <a:gd name="connsiteX2" fmla="*/ 894443 w 1611654"/>
              <a:gd name="connsiteY2" fmla="*/ 2502104 h 2502108"/>
              <a:gd name="connsiteX3" fmla="*/ 0 w 1611654"/>
              <a:gd name="connsiteY3" fmla="*/ 1076982 h 2502108"/>
              <a:gd name="connsiteX4" fmla="*/ 683079 w 1611654"/>
              <a:gd name="connsiteY4" fmla="*/ 18346 h 2502108"/>
              <a:gd name="connsiteX0" fmla="*/ 683079 w 1611654"/>
              <a:gd name="connsiteY0" fmla="*/ 18346 h 2502108"/>
              <a:gd name="connsiteX1" fmla="*/ 1504950 w 1611654"/>
              <a:gd name="connsiteY1" fmla="*/ 543582 h 2502108"/>
              <a:gd name="connsiteX2" fmla="*/ 894443 w 1611654"/>
              <a:gd name="connsiteY2" fmla="*/ 2502104 h 2502108"/>
              <a:gd name="connsiteX3" fmla="*/ 0 w 1611654"/>
              <a:gd name="connsiteY3" fmla="*/ 1076982 h 2502108"/>
              <a:gd name="connsiteX4" fmla="*/ 683079 w 1611654"/>
              <a:gd name="connsiteY4" fmla="*/ 18346 h 2502108"/>
              <a:gd name="connsiteX0" fmla="*/ 685100 w 1613675"/>
              <a:gd name="connsiteY0" fmla="*/ 18346 h 2502108"/>
              <a:gd name="connsiteX1" fmla="*/ 1506971 w 1613675"/>
              <a:gd name="connsiteY1" fmla="*/ 543582 h 2502108"/>
              <a:gd name="connsiteX2" fmla="*/ 896464 w 1613675"/>
              <a:gd name="connsiteY2" fmla="*/ 2502104 h 2502108"/>
              <a:gd name="connsiteX3" fmla="*/ 2021 w 1613675"/>
              <a:gd name="connsiteY3" fmla="*/ 1076982 h 2502108"/>
              <a:gd name="connsiteX4" fmla="*/ 685100 w 1613675"/>
              <a:gd name="connsiteY4" fmla="*/ 18346 h 2502108"/>
              <a:gd name="connsiteX0" fmla="*/ 685100 w 1613675"/>
              <a:gd name="connsiteY0" fmla="*/ 18346 h 2502108"/>
              <a:gd name="connsiteX1" fmla="*/ 1506971 w 1613675"/>
              <a:gd name="connsiteY1" fmla="*/ 543582 h 2502108"/>
              <a:gd name="connsiteX2" fmla="*/ 896464 w 1613675"/>
              <a:gd name="connsiteY2" fmla="*/ 2502104 h 2502108"/>
              <a:gd name="connsiteX3" fmla="*/ 2021 w 1613675"/>
              <a:gd name="connsiteY3" fmla="*/ 1076982 h 2502108"/>
              <a:gd name="connsiteX4" fmla="*/ 685100 w 1613675"/>
              <a:gd name="connsiteY4" fmla="*/ 18346 h 2502108"/>
              <a:gd name="connsiteX0" fmla="*/ 685100 w 1613675"/>
              <a:gd name="connsiteY0" fmla="*/ 18346 h 2502108"/>
              <a:gd name="connsiteX1" fmla="*/ 1506971 w 1613675"/>
              <a:gd name="connsiteY1" fmla="*/ 543582 h 2502108"/>
              <a:gd name="connsiteX2" fmla="*/ 896464 w 1613675"/>
              <a:gd name="connsiteY2" fmla="*/ 2502104 h 2502108"/>
              <a:gd name="connsiteX3" fmla="*/ 2021 w 1613675"/>
              <a:gd name="connsiteY3" fmla="*/ 1076982 h 2502108"/>
              <a:gd name="connsiteX4" fmla="*/ 685100 w 1613675"/>
              <a:gd name="connsiteY4" fmla="*/ 18346 h 2502108"/>
              <a:gd name="connsiteX0" fmla="*/ 685100 w 1587407"/>
              <a:gd name="connsiteY0" fmla="*/ 18346 h 2502196"/>
              <a:gd name="connsiteX1" fmla="*/ 1506971 w 1587407"/>
              <a:gd name="connsiteY1" fmla="*/ 543582 h 2502196"/>
              <a:gd name="connsiteX2" fmla="*/ 896464 w 1587407"/>
              <a:gd name="connsiteY2" fmla="*/ 2502104 h 2502196"/>
              <a:gd name="connsiteX3" fmla="*/ 2021 w 1587407"/>
              <a:gd name="connsiteY3" fmla="*/ 1076982 h 2502196"/>
              <a:gd name="connsiteX4" fmla="*/ 685100 w 1587407"/>
              <a:gd name="connsiteY4" fmla="*/ 18346 h 2502196"/>
              <a:gd name="connsiteX0" fmla="*/ 696023 w 1598330"/>
              <a:gd name="connsiteY0" fmla="*/ 18346 h 2502226"/>
              <a:gd name="connsiteX1" fmla="*/ 1517894 w 1598330"/>
              <a:gd name="connsiteY1" fmla="*/ 543582 h 2502226"/>
              <a:gd name="connsiteX2" fmla="*/ 907387 w 1598330"/>
              <a:gd name="connsiteY2" fmla="*/ 2502104 h 2502226"/>
              <a:gd name="connsiteX3" fmla="*/ 12944 w 1598330"/>
              <a:gd name="connsiteY3" fmla="*/ 1076982 h 2502226"/>
              <a:gd name="connsiteX4" fmla="*/ 696023 w 1598330"/>
              <a:gd name="connsiteY4" fmla="*/ 18346 h 2502226"/>
              <a:gd name="connsiteX0" fmla="*/ 684729 w 1543994"/>
              <a:gd name="connsiteY0" fmla="*/ 20637 h 2489975"/>
              <a:gd name="connsiteX1" fmla="*/ 1506600 w 1543994"/>
              <a:gd name="connsiteY1" fmla="*/ 545873 h 2489975"/>
              <a:gd name="connsiteX2" fmla="*/ 968664 w 1543994"/>
              <a:gd name="connsiteY2" fmla="*/ 2489881 h 2489975"/>
              <a:gd name="connsiteX3" fmla="*/ 1650 w 1543994"/>
              <a:gd name="connsiteY3" fmla="*/ 1079273 h 2489975"/>
              <a:gd name="connsiteX4" fmla="*/ 684729 w 1543994"/>
              <a:gd name="connsiteY4" fmla="*/ 20637 h 2489975"/>
              <a:gd name="connsiteX0" fmla="*/ 695177 w 1554442"/>
              <a:gd name="connsiteY0" fmla="*/ 20637 h 2490015"/>
              <a:gd name="connsiteX1" fmla="*/ 1517048 w 1554442"/>
              <a:gd name="connsiteY1" fmla="*/ 545873 h 2490015"/>
              <a:gd name="connsiteX2" fmla="*/ 979112 w 1554442"/>
              <a:gd name="connsiteY2" fmla="*/ 2489881 h 2490015"/>
              <a:gd name="connsiteX3" fmla="*/ 12098 w 1554442"/>
              <a:gd name="connsiteY3" fmla="*/ 1079273 h 2490015"/>
              <a:gd name="connsiteX4" fmla="*/ 695177 w 1554442"/>
              <a:gd name="connsiteY4" fmla="*/ 20637 h 2490015"/>
              <a:gd name="connsiteX0" fmla="*/ 695177 w 1618910"/>
              <a:gd name="connsiteY0" fmla="*/ 15692 h 2485070"/>
              <a:gd name="connsiteX1" fmla="*/ 1517048 w 1618910"/>
              <a:gd name="connsiteY1" fmla="*/ 540928 h 2485070"/>
              <a:gd name="connsiteX2" fmla="*/ 979112 w 1618910"/>
              <a:gd name="connsiteY2" fmla="*/ 2484936 h 2485070"/>
              <a:gd name="connsiteX3" fmla="*/ 12098 w 1618910"/>
              <a:gd name="connsiteY3" fmla="*/ 1074328 h 2485070"/>
              <a:gd name="connsiteX4" fmla="*/ 695177 w 1618910"/>
              <a:gd name="connsiteY4" fmla="*/ 15692 h 2485070"/>
              <a:gd name="connsiteX0" fmla="*/ 695177 w 1618910"/>
              <a:gd name="connsiteY0" fmla="*/ 15692 h 2485070"/>
              <a:gd name="connsiteX1" fmla="*/ 1517048 w 1618910"/>
              <a:gd name="connsiteY1" fmla="*/ 540928 h 2485070"/>
              <a:gd name="connsiteX2" fmla="*/ 979112 w 1618910"/>
              <a:gd name="connsiteY2" fmla="*/ 2484936 h 2485070"/>
              <a:gd name="connsiteX3" fmla="*/ 12098 w 1618910"/>
              <a:gd name="connsiteY3" fmla="*/ 1074328 h 2485070"/>
              <a:gd name="connsiteX4" fmla="*/ 695177 w 1618910"/>
              <a:gd name="connsiteY4" fmla="*/ 15692 h 2485070"/>
              <a:gd name="connsiteX0" fmla="*/ 685023 w 1523641"/>
              <a:gd name="connsiteY0" fmla="*/ 22331 h 2646304"/>
              <a:gd name="connsiteX1" fmla="*/ 1506894 w 1523641"/>
              <a:gd name="connsiteY1" fmla="*/ 547567 h 2646304"/>
              <a:gd name="connsiteX2" fmla="*/ 890122 w 1523641"/>
              <a:gd name="connsiteY2" fmla="*/ 2646220 h 2646304"/>
              <a:gd name="connsiteX3" fmla="*/ 1944 w 1523641"/>
              <a:gd name="connsiteY3" fmla="*/ 1080967 h 2646304"/>
              <a:gd name="connsiteX4" fmla="*/ 685023 w 1523641"/>
              <a:gd name="connsiteY4" fmla="*/ 22331 h 2646304"/>
              <a:gd name="connsiteX0" fmla="*/ 685023 w 1510426"/>
              <a:gd name="connsiteY0" fmla="*/ 22331 h 2646553"/>
              <a:gd name="connsiteX1" fmla="*/ 1506894 w 1510426"/>
              <a:gd name="connsiteY1" fmla="*/ 547567 h 2646553"/>
              <a:gd name="connsiteX2" fmla="*/ 890122 w 1510426"/>
              <a:gd name="connsiteY2" fmla="*/ 2646220 h 2646553"/>
              <a:gd name="connsiteX3" fmla="*/ 1944 w 1510426"/>
              <a:gd name="connsiteY3" fmla="*/ 1080967 h 2646553"/>
              <a:gd name="connsiteX4" fmla="*/ 685023 w 1510426"/>
              <a:gd name="connsiteY4" fmla="*/ 22331 h 2646553"/>
              <a:gd name="connsiteX0" fmla="*/ 685023 w 1556348"/>
              <a:gd name="connsiteY0" fmla="*/ 10944 h 2635845"/>
              <a:gd name="connsiteX1" fmla="*/ 1554468 w 1556348"/>
              <a:gd name="connsiteY1" fmla="*/ 828352 h 2635845"/>
              <a:gd name="connsiteX2" fmla="*/ 890122 w 1556348"/>
              <a:gd name="connsiteY2" fmla="*/ 2634833 h 2635845"/>
              <a:gd name="connsiteX3" fmla="*/ 1944 w 1556348"/>
              <a:gd name="connsiteY3" fmla="*/ 1069580 h 2635845"/>
              <a:gd name="connsiteX4" fmla="*/ 685023 w 1556348"/>
              <a:gd name="connsiteY4" fmla="*/ 10944 h 2635845"/>
              <a:gd name="connsiteX0" fmla="*/ 685023 w 1556348"/>
              <a:gd name="connsiteY0" fmla="*/ 0 h 2624901"/>
              <a:gd name="connsiteX1" fmla="*/ 1554468 w 1556348"/>
              <a:gd name="connsiteY1" fmla="*/ 817408 h 2624901"/>
              <a:gd name="connsiteX2" fmla="*/ 890122 w 1556348"/>
              <a:gd name="connsiteY2" fmla="*/ 2623889 h 2624901"/>
              <a:gd name="connsiteX3" fmla="*/ 1944 w 1556348"/>
              <a:gd name="connsiteY3" fmla="*/ 1058636 h 2624901"/>
              <a:gd name="connsiteX4" fmla="*/ 685023 w 1556348"/>
              <a:gd name="connsiteY4" fmla="*/ 0 h 2624901"/>
              <a:gd name="connsiteX0" fmla="*/ 685023 w 1555210"/>
              <a:gd name="connsiteY0" fmla="*/ 0 h 2624901"/>
              <a:gd name="connsiteX1" fmla="*/ 1554468 w 1555210"/>
              <a:gd name="connsiteY1" fmla="*/ 817408 h 2624901"/>
              <a:gd name="connsiteX2" fmla="*/ 890122 w 1555210"/>
              <a:gd name="connsiteY2" fmla="*/ 2623889 h 2624901"/>
              <a:gd name="connsiteX3" fmla="*/ 1944 w 1555210"/>
              <a:gd name="connsiteY3" fmla="*/ 1058636 h 2624901"/>
              <a:gd name="connsiteX4" fmla="*/ 685023 w 1555210"/>
              <a:gd name="connsiteY4" fmla="*/ 0 h 2624901"/>
              <a:gd name="connsiteX0" fmla="*/ 685023 w 1560466"/>
              <a:gd name="connsiteY0" fmla="*/ 0 h 2624901"/>
              <a:gd name="connsiteX1" fmla="*/ 1554468 w 1560466"/>
              <a:gd name="connsiteY1" fmla="*/ 817408 h 2624901"/>
              <a:gd name="connsiteX2" fmla="*/ 890122 w 1560466"/>
              <a:gd name="connsiteY2" fmla="*/ 2623889 h 2624901"/>
              <a:gd name="connsiteX3" fmla="*/ 1944 w 1560466"/>
              <a:gd name="connsiteY3" fmla="*/ 1058636 h 2624901"/>
              <a:gd name="connsiteX4" fmla="*/ 685023 w 1560466"/>
              <a:gd name="connsiteY4" fmla="*/ 0 h 2624901"/>
              <a:gd name="connsiteX0" fmla="*/ 685023 w 1580857"/>
              <a:gd name="connsiteY0" fmla="*/ 0 h 2624901"/>
              <a:gd name="connsiteX1" fmla="*/ 1554468 w 1580857"/>
              <a:gd name="connsiteY1" fmla="*/ 817408 h 2624901"/>
              <a:gd name="connsiteX2" fmla="*/ 890122 w 1580857"/>
              <a:gd name="connsiteY2" fmla="*/ 2623889 h 2624901"/>
              <a:gd name="connsiteX3" fmla="*/ 1944 w 1580857"/>
              <a:gd name="connsiteY3" fmla="*/ 1058636 h 2624901"/>
              <a:gd name="connsiteX4" fmla="*/ 685023 w 1580857"/>
              <a:gd name="connsiteY4" fmla="*/ 0 h 2624901"/>
              <a:gd name="connsiteX0" fmla="*/ 685023 w 1564467"/>
              <a:gd name="connsiteY0" fmla="*/ 0 h 2624901"/>
              <a:gd name="connsiteX1" fmla="*/ 1554468 w 1564467"/>
              <a:gd name="connsiteY1" fmla="*/ 817408 h 2624901"/>
              <a:gd name="connsiteX2" fmla="*/ 890122 w 1564467"/>
              <a:gd name="connsiteY2" fmla="*/ 2623889 h 2624901"/>
              <a:gd name="connsiteX3" fmla="*/ 1944 w 1564467"/>
              <a:gd name="connsiteY3" fmla="*/ 1058636 h 2624901"/>
              <a:gd name="connsiteX4" fmla="*/ 685023 w 1564467"/>
              <a:gd name="connsiteY4" fmla="*/ 0 h 2624901"/>
              <a:gd name="connsiteX0" fmla="*/ 517859 w 1396842"/>
              <a:gd name="connsiteY0" fmla="*/ 0 h 2624587"/>
              <a:gd name="connsiteX1" fmla="*/ 1387304 w 1396842"/>
              <a:gd name="connsiteY1" fmla="*/ 817408 h 2624587"/>
              <a:gd name="connsiteX2" fmla="*/ 722958 w 1396842"/>
              <a:gd name="connsiteY2" fmla="*/ 2623889 h 2624587"/>
              <a:gd name="connsiteX3" fmla="*/ 3075 w 1396842"/>
              <a:gd name="connsiteY3" fmla="*/ 1020010 h 2624587"/>
              <a:gd name="connsiteX4" fmla="*/ 517859 w 1396842"/>
              <a:gd name="connsiteY4" fmla="*/ 0 h 2624587"/>
              <a:gd name="connsiteX0" fmla="*/ 546745 w 1425805"/>
              <a:gd name="connsiteY0" fmla="*/ 0 h 2624701"/>
              <a:gd name="connsiteX1" fmla="*/ 1416190 w 1425805"/>
              <a:gd name="connsiteY1" fmla="*/ 817408 h 2624701"/>
              <a:gd name="connsiteX2" fmla="*/ 751844 w 1425805"/>
              <a:gd name="connsiteY2" fmla="*/ 2623889 h 2624701"/>
              <a:gd name="connsiteX3" fmla="*/ 2794 w 1425805"/>
              <a:gd name="connsiteY3" fmla="*/ 1035000 h 2624701"/>
              <a:gd name="connsiteX4" fmla="*/ 546745 w 1425805"/>
              <a:gd name="connsiteY4" fmla="*/ 0 h 2624701"/>
              <a:gd name="connsiteX0" fmla="*/ 546745 w 1440409"/>
              <a:gd name="connsiteY0" fmla="*/ 0 h 2625304"/>
              <a:gd name="connsiteX1" fmla="*/ 1416190 w 1440409"/>
              <a:gd name="connsiteY1" fmla="*/ 817408 h 2625304"/>
              <a:gd name="connsiteX2" fmla="*/ 751844 w 1440409"/>
              <a:gd name="connsiteY2" fmla="*/ 2623889 h 2625304"/>
              <a:gd name="connsiteX3" fmla="*/ 2794 w 1440409"/>
              <a:gd name="connsiteY3" fmla="*/ 1035000 h 2625304"/>
              <a:gd name="connsiteX4" fmla="*/ 546745 w 1440409"/>
              <a:gd name="connsiteY4" fmla="*/ 0 h 2625304"/>
              <a:gd name="connsiteX0" fmla="*/ 546745 w 1433234"/>
              <a:gd name="connsiteY0" fmla="*/ 0 h 2624534"/>
              <a:gd name="connsiteX1" fmla="*/ 1416190 w 1433234"/>
              <a:gd name="connsiteY1" fmla="*/ 817408 h 2624534"/>
              <a:gd name="connsiteX2" fmla="*/ 751844 w 1433234"/>
              <a:gd name="connsiteY2" fmla="*/ 2623889 h 2624534"/>
              <a:gd name="connsiteX3" fmla="*/ 2794 w 1433234"/>
              <a:gd name="connsiteY3" fmla="*/ 1035000 h 2624534"/>
              <a:gd name="connsiteX4" fmla="*/ 546745 w 1433234"/>
              <a:gd name="connsiteY4" fmla="*/ 0 h 2624534"/>
              <a:gd name="connsiteX0" fmla="*/ 546745 w 1433234"/>
              <a:gd name="connsiteY0" fmla="*/ 0 h 2624534"/>
              <a:gd name="connsiteX1" fmla="*/ 1416190 w 1433234"/>
              <a:gd name="connsiteY1" fmla="*/ 817408 h 2624534"/>
              <a:gd name="connsiteX2" fmla="*/ 751844 w 1433234"/>
              <a:gd name="connsiteY2" fmla="*/ 2623889 h 2624534"/>
              <a:gd name="connsiteX3" fmla="*/ 2794 w 1433234"/>
              <a:gd name="connsiteY3" fmla="*/ 1035000 h 2624534"/>
              <a:gd name="connsiteX4" fmla="*/ 546745 w 1433234"/>
              <a:gd name="connsiteY4" fmla="*/ 0 h 2624534"/>
              <a:gd name="connsiteX0" fmla="*/ 546745 w 1468938"/>
              <a:gd name="connsiteY0" fmla="*/ 0 h 2624534"/>
              <a:gd name="connsiteX1" fmla="*/ 1416190 w 1468938"/>
              <a:gd name="connsiteY1" fmla="*/ 817408 h 2624534"/>
              <a:gd name="connsiteX2" fmla="*/ 751844 w 1468938"/>
              <a:gd name="connsiteY2" fmla="*/ 2623889 h 2624534"/>
              <a:gd name="connsiteX3" fmla="*/ 2794 w 1468938"/>
              <a:gd name="connsiteY3" fmla="*/ 1035000 h 2624534"/>
              <a:gd name="connsiteX4" fmla="*/ 546745 w 1468938"/>
              <a:gd name="connsiteY4" fmla="*/ 0 h 2624534"/>
              <a:gd name="connsiteX0" fmla="*/ 546745 w 1463677"/>
              <a:gd name="connsiteY0" fmla="*/ 0 h 2623946"/>
              <a:gd name="connsiteX1" fmla="*/ 1416190 w 1463677"/>
              <a:gd name="connsiteY1" fmla="*/ 817408 h 2623946"/>
              <a:gd name="connsiteX2" fmla="*/ 751844 w 1463677"/>
              <a:gd name="connsiteY2" fmla="*/ 2623889 h 2623946"/>
              <a:gd name="connsiteX3" fmla="*/ 2794 w 1463677"/>
              <a:gd name="connsiteY3" fmla="*/ 1035000 h 2623946"/>
              <a:gd name="connsiteX4" fmla="*/ 546745 w 1463677"/>
              <a:gd name="connsiteY4" fmla="*/ 0 h 2623946"/>
              <a:gd name="connsiteX0" fmla="*/ 546745 w 1463677"/>
              <a:gd name="connsiteY0" fmla="*/ 0 h 2623946"/>
              <a:gd name="connsiteX1" fmla="*/ 1416190 w 1463677"/>
              <a:gd name="connsiteY1" fmla="*/ 817408 h 2623946"/>
              <a:gd name="connsiteX2" fmla="*/ 751844 w 1463677"/>
              <a:gd name="connsiteY2" fmla="*/ 2623889 h 2623946"/>
              <a:gd name="connsiteX3" fmla="*/ 2794 w 1463677"/>
              <a:gd name="connsiteY3" fmla="*/ 1035000 h 2623946"/>
              <a:gd name="connsiteX4" fmla="*/ 546745 w 1463677"/>
              <a:gd name="connsiteY4" fmla="*/ 0 h 2623946"/>
              <a:gd name="connsiteX0" fmla="*/ 551695 w 1468627"/>
              <a:gd name="connsiteY0" fmla="*/ 0 h 2623954"/>
              <a:gd name="connsiteX1" fmla="*/ 1421140 w 1468627"/>
              <a:gd name="connsiteY1" fmla="*/ 817408 h 2623954"/>
              <a:gd name="connsiteX2" fmla="*/ 756794 w 1468627"/>
              <a:gd name="connsiteY2" fmla="*/ 2623889 h 2623954"/>
              <a:gd name="connsiteX3" fmla="*/ 7744 w 1468627"/>
              <a:gd name="connsiteY3" fmla="*/ 1035000 h 2623954"/>
              <a:gd name="connsiteX4" fmla="*/ 551695 w 1468627"/>
              <a:gd name="connsiteY4" fmla="*/ 0 h 2623954"/>
              <a:gd name="connsiteX0" fmla="*/ 551695 w 1468627"/>
              <a:gd name="connsiteY0" fmla="*/ 0 h 2623954"/>
              <a:gd name="connsiteX1" fmla="*/ 1421140 w 1468627"/>
              <a:gd name="connsiteY1" fmla="*/ 817408 h 2623954"/>
              <a:gd name="connsiteX2" fmla="*/ 756794 w 1468627"/>
              <a:gd name="connsiteY2" fmla="*/ 2623889 h 2623954"/>
              <a:gd name="connsiteX3" fmla="*/ 7744 w 1468627"/>
              <a:gd name="connsiteY3" fmla="*/ 1035000 h 2623954"/>
              <a:gd name="connsiteX4" fmla="*/ 551695 w 1468627"/>
              <a:gd name="connsiteY4" fmla="*/ 0 h 262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8627" h="2623954">
                <a:moveTo>
                  <a:pt x="551695" y="0"/>
                </a:moveTo>
                <a:cubicBezTo>
                  <a:pt x="789092" y="13724"/>
                  <a:pt x="1423018" y="328426"/>
                  <a:pt x="1421140" y="817408"/>
                </a:cubicBezTo>
                <a:cubicBezTo>
                  <a:pt x="1611255" y="1406531"/>
                  <a:pt x="1198139" y="2614412"/>
                  <a:pt x="756794" y="2623889"/>
                </a:cubicBezTo>
                <a:cubicBezTo>
                  <a:pt x="315449" y="2633366"/>
                  <a:pt x="-59007" y="1619907"/>
                  <a:pt x="7744" y="1035000"/>
                </a:cubicBezTo>
                <a:cubicBezTo>
                  <a:pt x="-26439" y="597685"/>
                  <a:pt x="258689" y="205014"/>
                  <a:pt x="551695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2063995" y="4704787"/>
            <a:ext cx="656183" cy="678870"/>
            <a:chOff x="827314" y="2360495"/>
            <a:chExt cx="2734171" cy="2828704"/>
          </a:xfrm>
          <a:noFill/>
        </p:grpSpPr>
        <p:sp>
          <p:nvSpPr>
            <p:cNvPr id="91" name="任意多边形 90"/>
            <p:cNvSpPr/>
            <p:nvPr/>
          </p:nvSpPr>
          <p:spPr>
            <a:xfrm>
              <a:off x="928914" y="2360495"/>
              <a:ext cx="2324700" cy="1790592"/>
            </a:xfrm>
            <a:custGeom>
              <a:avLst/>
              <a:gdLst>
                <a:gd name="connsiteX0" fmla="*/ 2177143 w 2177143"/>
                <a:gd name="connsiteY0" fmla="*/ 0 h 1553029"/>
                <a:gd name="connsiteX1" fmla="*/ 1393372 w 2177143"/>
                <a:gd name="connsiteY1" fmla="*/ 391886 h 1553029"/>
                <a:gd name="connsiteX2" fmla="*/ 957943 w 2177143"/>
                <a:gd name="connsiteY2" fmla="*/ 827314 h 1553029"/>
                <a:gd name="connsiteX3" fmla="*/ 319315 w 2177143"/>
                <a:gd name="connsiteY3" fmla="*/ 1132114 h 1553029"/>
                <a:gd name="connsiteX4" fmla="*/ 0 w 2177143"/>
                <a:gd name="connsiteY4" fmla="*/ 1553029 h 1553029"/>
                <a:gd name="connsiteX0" fmla="*/ 2177143 w 2177143"/>
                <a:gd name="connsiteY0" fmla="*/ 0 h 1553029"/>
                <a:gd name="connsiteX1" fmla="*/ 1393372 w 2177143"/>
                <a:gd name="connsiteY1" fmla="*/ 391886 h 1553029"/>
                <a:gd name="connsiteX2" fmla="*/ 957943 w 2177143"/>
                <a:gd name="connsiteY2" fmla="*/ 827314 h 1553029"/>
                <a:gd name="connsiteX3" fmla="*/ 319315 w 2177143"/>
                <a:gd name="connsiteY3" fmla="*/ 1132114 h 1553029"/>
                <a:gd name="connsiteX4" fmla="*/ 0 w 2177143"/>
                <a:gd name="connsiteY4" fmla="*/ 1553029 h 1553029"/>
                <a:gd name="connsiteX0" fmla="*/ 2177143 w 2177143"/>
                <a:gd name="connsiteY0" fmla="*/ 0 h 1553029"/>
                <a:gd name="connsiteX1" fmla="*/ 1393372 w 2177143"/>
                <a:gd name="connsiteY1" fmla="*/ 391886 h 1553029"/>
                <a:gd name="connsiteX2" fmla="*/ 957943 w 2177143"/>
                <a:gd name="connsiteY2" fmla="*/ 827314 h 1553029"/>
                <a:gd name="connsiteX3" fmla="*/ 319315 w 2177143"/>
                <a:gd name="connsiteY3" fmla="*/ 1132114 h 1553029"/>
                <a:gd name="connsiteX4" fmla="*/ 0 w 2177143"/>
                <a:gd name="connsiteY4" fmla="*/ 1553029 h 1553029"/>
                <a:gd name="connsiteX0" fmla="*/ 2177143 w 2177143"/>
                <a:gd name="connsiteY0" fmla="*/ 0 h 1553029"/>
                <a:gd name="connsiteX1" fmla="*/ 1393372 w 2177143"/>
                <a:gd name="connsiteY1" fmla="*/ 391886 h 1553029"/>
                <a:gd name="connsiteX2" fmla="*/ 957943 w 2177143"/>
                <a:gd name="connsiteY2" fmla="*/ 827314 h 1553029"/>
                <a:gd name="connsiteX3" fmla="*/ 319315 w 2177143"/>
                <a:gd name="connsiteY3" fmla="*/ 1132114 h 1553029"/>
                <a:gd name="connsiteX4" fmla="*/ 0 w 2177143"/>
                <a:gd name="connsiteY4" fmla="*/ 1553029 h 1553029"/>
                <a:gd name="connsiteX0" fmla="*/ 2177143 w 2177143"/>
                <a:gd name="connsiteY0" fmla="*/ 0 h 1553029"/>
                <a:gd name="connsiteX1" fmla="*/ 1393372 w 2177143"/>
                <a:gd name="connsiteY1" fmla="*/ 391886 h 1553029"/>
                <a:gd name="connsiteX2" fmla="*/ 957943 w 2177143"/>
                <a:gd name="connsiteY2" fmla="*/ 827314 h 1553029"/>
                <a:gd name="connsiteX3" fmla="*/ 319315 w 2177143"/>
                <a:gd name="connsiteY3" fmla="*/ 1132114 h 1553029"/>
                <a:gd name="connsiteX4" fmla="*/ 0 w 2177143"/>
                <a:gd name="connsiteY4" fmla="*/ 1553029 h 155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7143" h="1553029">
                  <a:moveTo>
                    <a:pt x="2177143" y="0"/>
                  </a:moveTo>
                  <a:cubicBezTo>
                    <a:pt x="1915886" y="130629"/>
                    <a:pt x="1596572" y="254000"/>
                    <a:pt x="1393372" y="391886"/>
                  </a:cubicBezTo>
                  <a:cubicBezTo>
                    <a:pt x="1190172" y="529772"/>
                    <a:pt x="1170819" y="725714"/>
                    <a:pt x="957943" y="827314"/>
                  </a:cubicBezTo>
                  <a:cubicBezTo>
                    <a:pt x="745067" y="928914"/>
                    <a:pt x="445105" y="1030514"/>
                    <a:pt x="319315" y="1132114"/>
                  </a:cubicBezTo>
                  <a:cubicBezTo>
                    <a:pt x="193525" y="1233714"/>
                    <a:pt x="106438" y="1412724"/>
                    <a:pt x="0" y="1553029"/>
                  </a:cubicBez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827314" y="2403052"/>
              <a:ext cx="2531315" cy="2038320"/>
            </a:xfrm>
            <a:custGeom>
              <a:avLst/>
              <a:gdLst>
                <a:gd name="connsiteX0" fmla="*/ 2278743 w 2278743"/>
                <a:gd name="connsiteY0" fmla="*/ 0 h 1698171"/>
                <a:gd name="connsiteX1" fmla="*/ 1770743 w 2278743"/>
                <a:gd name="connsiteY1" fmla="*/ 653143 h 1698171"/>
                <a:gd name="connsiteX2" fmla="*/ 1480457 w 2278743"/>
                <a:gd name="connsiteY2" fmla="*/ 957943 h 1698171"/>
                <a:gd name="connsiteX3" fmla="*/ 870857 w 2278743"/>
                <a:gd name="connsiteY3" fmla="*/ 1407886 h 1698171"/>
                <a:gd name="connsiteX4" fmla="*/ 275772 w 2278743"/>
                <a:gd name="connsiteY4" fmla="*/ 1698171 h 1698171"/>
                <a:gd name="connsiteX5" fmla="*/ 0 w 2278743"/>
                <a:gd name="connsiteY5" fmla="*/ 1698171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8743" h="1698171">
                  <a:moveTo>
                    <a:pt x="2278743" y="0"/>
                  </a:moveTo>
                  <a:lnTo>
                    <a:pt x="1770743" y="653143"/>
                  </a:lnTo>
                  <a:lnTo>
                    <a:pt x="1480457" y="957943"/>
                  </a:lnTo>
                  <a:lnTo>
                    <a:pt x="870857" y="1407886"/>
                  </a:lnTo>
                  <a:lnTo>
                    <a:pt x="275772" y="1698171"/>
                  </a:lnTo>
                  <a:lnTo>
                    <a:pt x="0" y="1698171"/>
                  </a:ln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1592554" y="2480838"/>
              <a:ext cx="1838198" cy="2708361"/>
            </a:xfrm>
            <a:custGeom>
              <a:avLst/>
              <a:gdLst>
                <a:gd name="connsiteX0" fmla="*/ 1741714 w 1741714"/>
                <a:gd name="connsiteY0" fmla="*/ 0 h 2075543"/>
                <a:gd name="connsiteX1" fmla="*/ 1016000 w 1741714"/>
                <a:gd name="connsiteY1" fmla="*/ 1175657 h 2075543"/>
                <a:gd name="connsiteX2" fmla="*/ 522514 w 1741714"/>
                <a:gd name="connsiteY2" fmla="*/ 1582057 h 2075543"/>
                <a:gd name="connsiteX3" fmla="*/ 0 w 1741714"/>
                <a:gd name="connsiteY3" fmla="*/ 2075543 h 2075543"/>
                <a:gd name="connsiteX0" fmla="*/ 1673343 w 1673343"/>
                <a:gd name="connsiteY0" fmla="*/ 0 h 2358432"/>
                <a:gd name="connsiteX1" fmla="*/ 1016000 w 1673343"/>
                <a:gd name="connsiteY1" fmla="*/ 1458546 h 2358432"/>
                <a:gd name="connsiteX2" fmla="*/ 522514 w 1673343"/>
                <a:gd name="connsiteY2" fmla="*/ 1864946 h 2358432"/>
                <a:gd name="connsiteX3" fmla="*/ 0 w 1673343"/>
                <a:gd name="connsiteY3" fmla="*/ 2358432 h 2358432"/>
                <a:gd name="connsiteX0" fmla="*/ 1673343 w 1673343"/>
                <a:gd name="connsiteY0" fmla="*/ 0 h 2358432"/>
                <a:gd name="connsiteX1" fmla="*/ 1016000 w 1673343"/>
                <a:gd name="connsiteY1" fmla="*/ 1458546 h 2358432"/>
                <a:gd name="connsiteX2" fmla="*/ 522514 w 1673343"/>
                <a:gd name="connsiteY2" fmla="*/ 1864946 h 2358432"/>
                <a:gd name="connsiteX3" fmla="*/ 0 w 1673343"/>
                <a:gd name="connsiteY3" fmla="*/ 2358432 h 2358432"/>
                <a:gd name="connsiteX0" fmla="*/ 1673343 w 1673343"/>
                <a:gd name="connsiteY0" fmla="*/ 0 h 2358432"/>
                <a:gd name="connsiteX1" fmla="*/ 1016000 w 1673343"/>
                <a:gd name="connsiteY1" fmla="*/ 1458546 h 2358432"/>
                <a:gd name="connsiteX2" fmla="*/ 522514 w 1673343"/>
                <a:gd name="connsiteY2" fmla="*/ 1864946 h 2358432"/>
                <a:gd name="connsiteX3" fmla="*/ 0 w 1673343"/>
                <a:gd name="connsiteY3" fmla="*/ 2358432 h 235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3343" h="2358432">
                  <a:moveTo>
                    <a:pt x="1673343" y="0"/>
                  </a:moveTo>
                  <a:cubicBezTo>
                    <a:pt x="1618322" y="849895"/>
                    <a:pt x="1235114" y="972364"/>
                    <a:pt x="1016000" y="1458546"/>
                  </a:cubicBezTo>
                  <a:lnTo>
                    <a:pt x="522514" y="1864946"/>
                  </a:lnTo>
                  <a:lnTo>
                    <a:pt x="0" y="2358432"/>
                  </a:ln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2637918" y="2995189"/>
              <a:ext cx="923567" cy="1762467"/>
            </a:xfrm>
            <a:custGeom>
              <a:avLst/>
              <a:gdLst>
                <a:gd name="connsiteX0" fmla="*/ 783771 w 783771"/>
                <a:gd name="connsiteY0" fmla="*/ 0 h 1654629"/>
                <a:gd name="connsiteX1" fmla="*/ 624114 w 783771"/>
                <a:gd name="connsiteY1" fmla="*/ 754743 h 1654629"/>
                <a:gd name="connsiteX2" fmla="*/ 0 w 783771"/>
                <a:gd name="connsiteY2" fmla="*/ 1654629 h 16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3771" h="1654629">
                  <a:moveTo>
                    <a:pt x="783771" y="0"/>
                  </a:moveTo>
                  <a:lnTo>
                    <a:pt x="624114" y="754743"/>
                  </a:lnTo>
                  <a:lnTo>
                    <a:pt x="0" y="1654629"/>
                  </a:ln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202" y="1582271"/>
            <a:ext cx="2389718" cy="1641422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3984564" y="4704868"/>
            <a:ext cx="950084" cy="730318"/>
            <a:chOff x="1292347" y="4831322"/>
            <a:chExt cx="883154" cy="678870"/>
          </a:xfrm>
        </p:grpSpPr>
        <p:sp>
          <p:nvSpPr>
            <p:cNvPr id="96" name="任意多边形 95"/>
            <p:cNvSpPr/>
            <p:nvPr/>
          </p:nvSpPr>
          <p:spPr>
            <a:xfrm rot="2741633">
              <a:off x="1487411" y="4739233"/>
              <a:ext cx="493025" cy="883154"/>
            </a:xfrm>
            <a:custGeom>
              <a:avLst/>
              <a:gdLst>
                <a:gd name="connsiteX0" fmla="*/ 666750 w 2038350"/>
                <a:gd name="connsiteY0" fmla="*/ 0 h 4724400"/>
                <a:gd name="connsiteX1" fmla="*/ 1676400 w 2038350"/>
                <a:gd name="connsiteY1" fmla="*/ 457200 h 4724400"/>
                <a:gd name="connsiteX2" fmla="*/ 1676400 w 2038350"/>
                <a:gd name="connsiteY2" fmla="*/ 2228850 h 4724400"/>
                <a:gd name="connsiteX3" fmla="*/ 2038350 w 2038350"/>
                <a:gd name="connsiteY3" fmla="*/ 3143250 h 4724400"/>
                <a:gd name="connsiteX4" fmla="*/ 819150 w 2038350"/>
                <a:gd name="connsiteY4" fmla="*/ 4724400 h 4724400"/>
                <a:gd name="connsiteX5" fmla="*/ 0 w 2038350"/>
                <a:gd name="connsiteY5" fmla="*/ 3486150 h 4724400"/>
                <a:gd name="connsiteX6" fmla="*/ 285750 w 2038350"/>
                <a:gd name="connsiteY6" fmla="*/ 2362200 h 4724400"/>
                <a:gd name="connsiteX7" fmla="*/ 171450 w 2038350"/>
                <a:gd name="connsiteY7" fmla="*/ 990600 h 4724400"/>
                <a:gd name="connsiteX8" fmla="*/ 666750 w 2038350"/>
                <a:gd name="connsiteY8" fmla="*/ 0 h 4724400"/>
                <a:gd name="connsiteX0" fmla="*/ 723900 w 2038350"/>
                <a:gd name="connsiteY0" fmla="*/ 0 h 4705350"/>
                <a:gd name="connsiteX1" fmla="*/ 1676400 w 2038350"/>
                <a:gd name="connsiteY1" fmla="*/ 438150 h 4705350"/>
                <a:gd name="connsiteX2" fmla="*/ 1676400 w 2038350"/>
                <a:gd name="connsiteY2" fmla="*/ 2209800 h 4705350"/>
                <a:gd name="connsiteX3" fmla="*/ 2038350 w 2038350"/>
                <a:gd name="connsiteY3" fmla="*/ 3124200 h 4705350"/>
                <a:gd name="connsiteX4" fmla="*/ 819150 w 2038350"/>
                <a:gd name="connsiteY4" fmla="*/ 4705350 h 4705350"/>
                <a:gd name="connsiteX5" fmla="*/ 0 w 2038350"/>
                <a:gd name="connsiteY5" fmla="*/ 3467100 h 4705350"/>
                <a:gd name="connsiteX6" fmla="*/ 285750 w 2038350"/>
                <a:gd name="connsiteY6" fmla="*/ 2343150 h 4705350"/>
                <a:gd name="connsiteX7" fmla="*/ 171450 w 2038350"/>
                <a:gd name="connsiteY7" fmla="*/ 971550 h 4705350"/>
                <a:gd name="connsiteX8" fmla="*/ 723900 w 2038350"/>
                <a:gd name="connsiteY8" fmla="*/ 0 h 4705350"/>
                <a:gd name="connsiteX0" fmla="*/ 723900 w 2038350"/>
                <a:gd name="connsiteY0" fmla="*/ 27442 h 4732792"/>
                <a:gd name="connsiteX1" fmla="*/ 1676400 w 2038350"/>
                <a:gd name="connsiteY1" fmla="*/ 465592 h 4732792"/>
                <a:gd name="connsiteX2" fmla="*/ 1676400 w 2038350"/>
                <a:gd name="connsiteY2" fmla="*/ 2237242 h 4732792"/>
                <a:gd name="connsiteX3" fmla="*/ 2038350 w 2038350"/>
                <a:gd name="connsiteY3" fmla="*/ 3151642 h 4732792"/>
                <a:gd name="connsiteX4" fmla="*/ 819150 w 2038350"/>
                <a:gd name="connsiteY4" fmla="*/ 4732792 h 4732792"/>
                <a:gd name="connsiteX5" fmla="*/ 0 w 2038350"/>
                <a:gd name="connsiteY5" fmla="*/ 3494542 h 4732792"/>
                <a:gd name="connsiteX6" fmla="*/ 285750 w 2038350"/>
                <a:gd name="connsiteY6" fmla="*/ 2370592 h 4732792"/>
                <a:gd name="connsiteX7" fmla="*/ 171450 w 2038350"/>
                <a:gd name="connsiteY7" fmla="*/ 998992 h 4732792"/>
                <a:gd name="connsiteX8" fmla="*/ 723900 w 2038350"/>
                <a:gd name="connsiteY8" fmla="*/ 27442 h 4732792"/>
                <a:gd name="connsiteX0" fmla="*/ 723900 w 2038350"/>
                <a:gd name="connsiteY0" fmla="*/ 57164 h 4762514"/>
                <a:gd name="connsiteX1" fmla="*/ 1676400 w 2038350"/>
                <a:gd name="connsiteY1" fmla="*/ 495314 h 4762514"/>
                <a:gd name="connsiteX2" fmla="*/ 1676400 w 2038350"/>
                <a:gd name="connsiteY2" fmla="*/ 2266964 h 4762514"/>
                <a:gd name="connsiteX3" fmla="*/ 2038350 w 2038350"/>
                <a:gd name="connsiteY3" fmla="*/ 3181364 h 4762514"/>
                <a:gd name="connsiteX4" fmla="*/ 819150 w 2038350"/>
                <a:gd name="connsiteY4" fmla="*/ 4762514 h 4762514"/>
                <a:gd name="connsiteX5" fmla="*/ 0 w 2038350"/>
                <a:gd name="connsiteY5" fmla="*/ 3524264 h 4762514"/>
                <a:gd name="connsiteX6" fmla="*/ 285750 w 2038350"/>
                <a:gd name="connsiteY6" fmla="*/ 2400314 h 4762514"/>
                <a:gd name="connsiteX7" fmla="*/ 171450 w 2038350"/>
                <a:gd name="connsiteY7" fmla="*/ 1028714 h 4762514"/>
                <a:gd name="connsiteX8" fmla="*/ 723900 w 2038350"/>
                <a:gd name="connsiteY8" fmla="*/ 57164 h 4762514"/>
                <a:gd name="connsiteX0" fmla="*/ 723900 w 2038350"/>
                <a:gd name="connsiteY0" fmla="*/ 17755 h 4723105"/>
                <a:gd name="connsiteX1" fmla="*/ 1676400 w 2038350"/>
                <a:gd name="connsiteY1" fmla="*/ 455905 h 4723105"/>
                <a:gd name="connsiteX2" fmla="*/ 1676400 w 2038350"/>
                <a:gd name="connsiteY2" fmla="*/ 2227555 h 4723105"/>
                <a:gd name="connsiteX3" fmla="*/ 2038350 w 2038350"/>
                <a:gd name="connsiteY3" fmla="*/ 3141955 h 4723105"/>
                <a:gd name="connsiteX4" fmla="*/ 819150 w 2038350"/>
                <a:gd name="connsiteY4" fmla="*/ 4723105 h 4723105"/>
                <a:gd name="connsiteX5" fmla="*/ 0 w 2038350"/>
                <a:gd name="connsiteY5" fmla="*/ 3484855 h 4723105"/>
                <a:gd name="connsiteX6" fmla="*/ 285750 w 2038350"/>
                <a:gd name="connsiteY6" fmla="*/ 2360905 h 4723105"/>
                <a:gd name="connsiteX7" fmla="*/ 171450 w 2038350"/>
                <a:gd name="connsiteY7" fmla="*/ 989305 h 4723105"/>
                <a:gd name="connsiteX8" fmla="*/ 723900 w 2038350"/>
                <a:gd name="connsiteY8" fmla="*/ 17755 h 4723105"/>
                <a:gd name="connsiteX0" fmla="*/ 723900 w 2063819"/>
                <a:gd name="connsiteY0" fmla="*/ 17755 h 4723105"/>
                <a:gd name="connsiteX1" fmla="*/ 1676400 w 2063819"/>
                <a:gd name="connsiteY1" fmla="*/ 455905 h 4723105"/>
                <a:gd name="connsiteX2" fmla="*/ 1676400 w 2063819"/>
                <a:gd name="connsiteY2" fmla="*/ 2227555 h 4723105"/>
                <a:gd name="connsiteX3" fmla="*/ 2038350 w 2063819"/>
                <a:gd name="connsiteY3" fmla="*/ 3141955 h 4723105"/>
                <a:gd name="connsiteX4" fmla="*/ 819150 w 2063819"/>
                <a:gd name="connsiteY4" fmla="*/ 4723105 h 4723105"/>
                <a:gd name="connsiteX5" fmla="*/ 0 w 2063819"/>
                <a:gd name="connsiteY5" fmla="*/ 3484855 h 4723105"/>
                <a:gd name="connsiteX6" fmla="*/ 285750 w 2063819"/>
                <a:gd name="connsiteY6" fmla="*/ 2360905 h 4723105"/>
                <a:gd name="connsiteX7" fmla="*/ 171450 w 2063819"/>
                <a:gd name="connsiteY7" fmla="*/ 989305 h 4723105"/>
                <a:gd name="connsiteX8" fmla="*/ 723900 w 2063819"/>
                <a:gd name="connsiteY8" fmla="*/ 17755 h 4723105"/>
                <a:gd name="connsiteX0" fmla="*/ 723900 w 2073752"/>
                <a:gd name="connsiteY0" fmla="*/ 17755 h 4723105"/>
                <a:gd name="connsiteX1" fmla="*/ 1676400 w 2073752"/>
                <a:gd name="connsiteY1" fmla="*/ 455905 h 4723105"/>
                <a:gd name="connsiteX2" fmla="*/ 1676400 w 2073752"/>
                <a:gd name="connsiteY2" fmla="*/ 2227555 h 4723105"/>
                <a:gd name="connsiteX3" fmla="*/ 2038350 w 2073752"/>
                <a:gd name="connsiteY3" fmla="*/ 3141955 h 4723105"/>
                <a:gd name="connsiteX4" fmla="*/ 819150 w 2073752"/>
                <a:gd name="connsiteY4" fmla="*/ 4723105 h 4723105"/>
                <a:gd name="connsiteX5" fmla="*/ 0 w 2073752"/>
                <a:gd name="connsiteY5" fmla="*/ 3484855 h 4723105"/>
                <a:gd name="connsiteX6" fmla="*/ 285750 w 2073752"/>
                <a:gd name="connsiteY6" fmla="*/ 2360905 h 4723105"/>
                <a:gd name="connsiteX7" fmla="*/ 171450 w 2073752"/>
                <a:gd name="connsiteY7" fmla="*/ 989305 h 4723105"/>
                <a:gd name="connsiteX8" fmla="*/ 723900 w 2073752"/>
                <a:gd name="connsiteY8" fmla="*/ 17755 h 4723105"/>
                <a:gd name="connsiteX0" fmla="*/ 723900 w 2073752"/>
                <a:gd name="connsiteY0" fmla="*/ 57164 h 4762514"/>
                <a:gd name="connsiteX1" fmla="*/ 1676400 w 2073752"/>
                <a:gd name="connsiteY1" fmla="*/ 495314 h 4762514"/>
                <a:gd name="connsiteX2" fmla="*/ 1676400 w 2073752"/>
                <a:gd name="connsiteY2" fmla="*/ 2266964 h 4762514"/>
                <a:gd name="connsiteX3" fmla="*/ 2038350 w 2073752"/>
                <a:gd name="connsiteY3" fmla="*/ 3181364 h 4762514"/>
                <a:gd name="connsiteX4" fmla="*/ 819150 w 2073752"/>
                <a:gd name="connsiteY4" fmla="*/ 4762514 h 4762514"/>
                <a:gd name="connsiteX5" fmla="*/ 0 w 2073752"/>
                <a:gd name="connsiteY5" fmla="*/ 3524264 h 4762514"/>
                <a:gd name="connsiteX6" fmla="*/ 285750 w 2073752"/>
                <a:gd name="connsiteY6" fmla="*/ 2400314 h 4762514"/>
                <a:gd name="connsiteX7" fmla="*/ 171450 w 2073752"/>
                <a:gd name="connsiteY7" fmla="*/ 1028714 h 4762514"/>
                <a:gd name="connsiteX8" fmla="*/ 723900 w 2073752"/>
                <a:gd name="connsiteY8" fmla="*/ 57164 h 4762514"/>
                <a:gd name="connsiteX0" fmla="*/ 723900 w 2073752"/>
                <a:gd name="connsiteY0" fmla="*/ 136921 h 4842271"/>
                <a:gd name="connsiteX1" fmla="*/ 1676400 w 2073752"/>
                <a:gd name="connsiteY1" fmla="*/ 575071 h 4842271"/>
                <a:gd name="connsiteX2" fmla="*/ 1676400 w 2073752"/>
                <a:gd name="connsiteY2" fmla="*/ 2346721 h 4842271"/>
                <a:gd name="connsiteX3" fmla="*/ 2038350 w 2073752"/>
                <a:gd name="connsiteY3" fmla="*/ 3261121 h 4842271"/>
                <a:gd name="connsiteX4" fmla="*/ 819150 w 2073752"/>
                <a:gd name="connsiteY4" fmla="*/ 4842271 h 4842271"/>
                <a:gd name="connsiteX5" fmla="*/ 0 w 2073752"/>
                <a:gd name="connsiteY5" fmla="*/ 3604021 h 4842271"/>
                <a:gd name="connsiteX6" fmla="*/ 285750 w 2073752"/>
                <a:gd name="connsiteY6" fmla="*/ 2480071 h 4842271"/>
                <a:gd name="connsiteX7" fmla="*/ 171450 w 2073752"/>
                <a:gd name="connsiteY7" fmla="*/ 1108471 h 4842271"/>
                <a:gd name="connsiteX8" fmla="*/ 723900 w 2073752"/>
                <a:gd name="connsiteY8" fmla="*/ 136921 h 4842271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1531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2674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178705"/>
                <a:gd name="connsiteY0" fmla="*/ 28910 h 4734260"/>
                <a:gd name="connsiteX1" fmla="*/ 1676400 w 2178705"/>
                <a:gd name="connsiteY1" fmla="*/ 467060 h 4734260"/>
                <a:gd name="connsiteX2" fmla="*/ 1676400 w 2178705"/>
                <a:gd name="connsiteY2" fmla="*/ 2238710 h 4734260"/>
                <a:gd name="connsiteX3" fmla="*/ 2038350 w 2178705"/>
                <a:gd name="connsiteY3" fmla="*/ 3267410 h 4734260"/>
                <a:gd name="connsiteX4" fmla="*/ 819150 w 2178705"/>
                <a:gd name="connsiteY4" fmla="*/ 4734260 h 4734260"/>
                <a:gd name="connsiteX5" fmla="*/ 0 w 2178705"/>
                <a:gd name="connsiteY5" fmla="*/ 3496010 h 4734260"/>
                <a:gd name="connsiteX6" fmla="*/ 285750 w 2178705"/>
                <a:gd name="connsiteY6" fmla="*/ 2372060 h 4734260"/>
                <a:gd name="connsiteX7" fmla="*/ 171450 w 2178705"/>
                <a:gd name="connsiteY7" fmla="*/ 1000460 h 4734260"/>
                <a:gd name="connsiteX8" fmla="*/ 723900 w 2178705"/>
                <a:gd name="connsiteY8" fmla="*/ 28910 h 4734260"/>
                <a:gd name="connsiteX0" fmla="*/ 723900 w 2053940"/>
                <a:gd name="connsiteY0" fmla="*/ 28910 h 4734260"/>
                <a:gd name="connsiteX1" fmla="*/ 1676400 w 2053940"/>
                <a:gd name="connsiteY1" fmla="*/ 467060 h 4734260"/>
                <a:gd name="connsiteX2" fmla="*/ 1676400 w 2053940"/>
                <a:gd name="connsiteY2" fmla="*/ 2238710 h 4734260"/>
                <a:gd name="connsiteX3" fmla="*/ 2038350 w 2053940"/>
                <a:gd name="connsiteY3" fmla="*/ 3267410 h 4734260"/>
                <a:gd name="connsiteX4" fmla="*/ 819150 w 2053940"/>
                <a:gd name="connsiteY4" fmla="*/ 4734260 h 4734260"/>
                <a:gd name="connsiteX5" fmla="*/ 0 w 2053940"/>
                <a:gd name="connsiteY5" fmla="*/ 3496010 h 4734260"/>
                <a:gd name="connsiteX6" fmla="*/ 285750 w 2053940"/>
                <a:gd name="connsiteY6" fmla="*/ 2372060 h 4734260"/>
                <a:gd name="connsiteX7" fmla="*/ 171450 w 2053940"/>
                <a:gd name="connsiteY7" fmla="*/ 1000460 h 4734260"/>
                <a:gd name="connsiteX8" fmla="*/ 723900 w 2053940"/>
                <a:gd name="connsiteY8" fmla="*/ 28910 h 4734260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126206"/>
                <a:gd name="connsiteY0" fmla="*/ 28910 h 3552895"/>
                <a:gd name="connsiteX1" fmla="*/ 1676400 w 2126206"/>
                <a:gd name="connsiteY1" fmla="*/ 467060 h 3552895"/>
                <a:gd name="connsiteX2" fmla="*/ 1676400 w 2126206"/>
                <a:gd name="connsiteY2" fmla="*/ 2238710 h 3552895"/>
                <a:gd name="connsiteX3" fmla="*/ 2038350 w 2126206"/>
                <a:gd name="connsiteY3" fmla="*/ 3267410 h 3552895"/>
                <a:gd name="connsiteX4" fmla="*/ 0 w 2126206"/>
                <a:gd name="connsiteY4" fmla="*/ 3496010 h 3552895"/>
                <a:gd name="connsiteX5" fmla="*/ 285750 w 2126206"/>
                <a:gd name="connsiteY5" fmla="*/ 2372060 h 3552895"/>
                <a:gd name="connsiteX6" fmla="*/ 171450 w 2126206"/>
                <a:gd name="connsiteY6" fmla="*/ 1000460 h 3552895"/>
                <a:gd name="connsiteX7" fmla="*/ 723900 w 2126206"/>
                <a:gd name="connsiteY7" fmla="*/ 28910 h 3552895"/>
                <a:gd name="connsiteX0" fmla="*/ 636401 w 2019714"/>
                <a:gd name="connsiteY0" fmla="*/ 28910 h 3268074"/>
                <a:gd name="connsiteX1" fmla="*/ 1588901 w 2019714"/>
                <a:gd name="connsiteY1" fmla="*/ 467060 h 3268074"/>
                <a:gd name="connsiteX2" fmla="*/ 1588901 w 2019714"/>
                <a:gd name="connsiteY2" fmla="*/ 2238710 h 3268074"/>
                <a:gd name="connsiteX3" fmla="*/ 1950851 w 2019714"/>
                <a:gd name="connsiteY3" fmla="*/ 3267410 h 3268074"/>
                <a:gd name="connsiteX4" fmla="*/ 198251 w 2019714"/>
                <a:gd name="connsiteY4" fmla="*/ 2372060 h 3268074"/>
                <a:gd name="connsiteX5" fmla="*/ 83951 w 2019714"/>
                <a:gd name="connsiteY5" fmla="*/ 1000460 h 3268074"/>
                <a:gd name="connsiteX6" fmla="*/ 636401 w 2019714"/>
                <a:gd name="connsiteY6" fmla="*/ 28910 h 3268074"/>
                <a:gd name="connsiteX0" fmla="*/ 636401 w 1766701"/>
                <a:gd name="connsiteY0" fmla="*/ 28910 h 2606958"/>
                <a:gd name="connsiteX1" fmla="*/ 1588901 w 1766701"/>
                <a:gd name="connsiteY1" fmla="*/ 467060 h 2606958"/>
                <a:gd name="connsiteX2" fmla="*/ 1588901 w 1766701"/>
                <a:gd name="connsiteY2" fmla="*/ 2238710 h 2606958"/>
                <a:gd name="connsiteX3" fmla="*/ 934851 w 1766701"/>
                <a:gd name="connsiteY3" fmla="*/ 2541696 h 2606958"/>
                <a:gd name="connsiteX4" fmla="*/ 198251 w 1766701"/>
                <a:gd name="connsiteY4" fmla="*/ 2372060 h 2606958"/>
                <a:gd name="connsiteX5" fmla="*/ 83951 w 1766701"/>
                <a:gd name="connsiteY5" fmla="*/ 1000460 h 2606958"/>
                <a:gd name="connsiteX6" fmla="*/ 636401 w 1766701"/>
                <a:gd name="connsiteY6" fmla="*/ 28910 h 2606958"/>
                <a:gd name="connsiteX0" fmla="*/ 552450 w 1682750"/>
                <a:gd name="connsiteY0" fmla="*/ 28910 h 2657230"/>
                <a:gd name="connsiteX1" fmla="*/ 1504950 w 1682750"/>
                <a:gd name="connsiteY1" fmla="*/ 467060 h 2657230"/>
                <a:gd name="connsiteX2" fmla="*/ 1504950 w 1682750"/>
                <a:gd name="connsiteY2" fmla="*/ 2238710 h 2657230"/>
                <a:gd name="connsiteX3" fmla="*/ 850900 w 1682750"/>
                <a:gd name="connsiteY3" fmla="*/ 2541696 h 2657230"/>
                <a:gd name="connsiteX4" fmla="*/ 0 w 1682750"/>
                <a:gd name="connsiteY4" fmla="*/ 1000460 h 2657230"/>
                <a:gd name="connsiteX5" fmla="*/ 552450 w 1682750"/>
                <a:gd name="connsiteY5" fmla="*/ 28910 h 2657230"/>
                <a:gd name="connsiteX0" fmla="*/ 552450 w 1682750"/>
                <a:gd name="connsiteY0" fmla="*/ 28910 h 2567073"/>
                <a:gd name="connsiteX1" fmla="*/ 1504950 w 1682750"/>
                <a:gd name="connsiteY1" fmla="*/ 467060 h 2567073"/>
                <a:gd name="connsiteX2" fmla="*/ 1504950 w 1682750"/>
                <a:gd name="connsiteY2" fmla="*/ 2238710 h 2567073"/>
                <a:gd name="connsiteX3" fmla="*/ 647700 w 1682750"/>
                <a:gd name="connsiteY3" fmla="*/ 2396553 h 2567073"/>
                <a:gd name="connsiteX4" fmla="*/ 0 w 1682750"/>
                <a:gd name="connsiteY4" fmla="*/ 1000460 h 2567073"/>
                <a:gd name="connsiteX5" fmla="*/ 552450 w 1682750"/>
                <a:gd name="connsiteY5" fmla="*/ 28910 h 2567073"/>
                <a:gd name="connsiteX0" fmla="*/ 552450 w 1682750"/>
                <a:gd name="connsiteY0" fmla="*/ 28910 h 2493811"/>
                <a:gd name="connsiteX1" fmla="*/ 1504950 w 1682750"/>
                <a:gd name="connsiteY1" fmla="*/ 467060 h 2493811"/>
                <a:gd name="connsiteX2" fmla="*/ 1504950 w 1682750"/>
                <a:gd name="connsiteY2" fmla="*/ 2238710 h 2493811"/>
                <a:gd name="connsiteX3" fmla="*/ 647700 w 1682750"/>
                <a:gd name="connsiteY3" fmla="*/ 2396553 h 2493811"/>
                <a:gd name="connsiteX4" fmla="*/ 0 w 1682750"/>
                <a:gd name="connsiteY4" fmla="*/ 1000460 h 2493811"/>
                <a:gd name="connsiteX5" fmla="*/ 552450 w 1682750"/>
                <a:gd name="connsiteY5" fmla="*/ 28910 h 2493811"/>
                <a:gd name="connsiteX0" fmla="*/ 552450 w 1505248"/>
                <a:gd name="connsiteY0" fmla="*/ 26458 h 2394101"/>
                <a:gd name="connsiteX1" fmla="*/ 1504950 w 1505248"/>
                <a:gd name="connsiteY1" fmla="*/ 464608 h 2394101"/>
                <a:gd name="connsiteX2" fmla="*/ 647700 w 1505248"/>
                <a:gd name="connsiteY2" fmla="*/ 2394101 h 2394101"/>
                <a:gd name="connsiteX3" fmla="*/ 0 w 1505248"/>
                <a:gd name="connsiteY3" fmla="*/ 998008 h 2394101"/>
                <a:gd name="connsiteX4" fmla="*/ 552450 w 1505248"/>
                <a:gd name="connsiteY4" fmla="*/ 26458 h 2394101"/>
                <a:gd name="connsiteX0" fmla="*/ 552450 w 1505634"/>
                <a:gd name="connsiteY0" fmla="*/ 26458 h 2394105"/>
                <a:gd name="connsiteX1" fmla="*/ 1504950 w 1505634"/>
                <a:gd name="connsiteY1" fmla="*/ 464608 h 2394105"/>
                <a:gd name="connsiteX2" fmla="*/ 647700 w 1505634"/>
                <a:gd name="connsiteY2" fmla="*/ 2394101 h 2394105"/>
                <a:gd name="connsiteX3" fmla="*/ 0 w 1505634"/>
                <a:gd name="connsiteY3" fmla="*/ 998008 h 2394105"/>
                <a:gd name="connsiteX4" fmla="*/ 552450 w 1505634"/>
                <a:gd name="connsiteY4" fmla="*/ 26458 h 2394105"/>
                <a:gd name="connsiteX0" fmla="*/ 593266 w 1559996"/>
                <a:gd name="connsiteY0" fmla="*/ 26458 h 2395114"/>
                <a:gd name="connsiteX1" fmla="*/ 1545766 w 1559996"/>
                <a:gd name="connsiteY1" fmla="*/ 464608 h 2395114"/>
                <a:gd name="connsiteX2" fmla="*/ 688516 w 1559996"/>
                <a:gd name="connsiteY2" fmla="*/ 2394101 h 2395114"/>
                <a:gd name="connsiteX3" fmla="*/ 40816 w 1559996"/>
                <a:gd name="connsiteY3" fmla="*/ 998008 h 2395114"/>
                <a:gd name="connsiteX4" fmla="*/ 593266 w 1559996"/>
                <a:gd name="connsiteY4" fmla="*/ 26458 h 2395114"/>
                <a:gd name="connsiteX0" fmla="*/ 552450 w 1605214"/>
                <a:gd name="connsiteY0" fmla="*/ 26916 h 2424586"/>
                <a:gd name="connsiteX1" fmla="*/ 1504950 w 1605214"/>
                <a:gd name="connsiteY1" fmla="*/ 465066 h 2424586"/>
                <a:gd name="connsiteX2" fmla="*/ 894443 w 1605214"/>
                <a:gd name="connsiteY2" fmla="*/ 2423588 h 2424586"/>
                <a:gd name="connsiteX3" fmla="*/ 0 w 1605214"/>
                <a:gd name="connsiteY3" fmla="*/ 998466 h 2424586"/>
                <a:gd name="connsiteX4" fmla="*/ 552450 w 1605214"/>
                <a:gd name="connsiteY4" fmla="*/ 26916 h 2424586"/>
                <a:gd name="connsiteX0" fmla="*/ 552450 w 1556853"/>
                <a:gd name="connsiteY0" fmla="*/ 26916 h 2423592"/>
                <a:gd name="connsiteX1" fmla="*/ 1504950 w 1556853"/>
                <a:gd name="connsiteY1" fmla="*/ 465066 h 2423592"/>
                <a:gd name="connsiteX2" fmla="*/ 894443 w 1556853"/>
                <a:gd name="connsiteY2" fmla="*/ 2423588 h 2423592"/>
                <a:gd name="connsiteX3" fmla="*/ 0 w 1556853"/>
                <a:gd name="connsiteY3" fmla="*/ 998466 h 2423592"/>
                <a:gd name="connsiteX4" fmla="*/ 552450 w 1556853"/>
                <a:gd name="connsiteY4" fmla="*/ 26916 h 2423592"/>
                <a:gd name="connsiteX0" fmla="*/ 552450 w 1556853"/>
                <a:gd name="connsiteY0" fmla="*/ 26916 h 2423592"/>
                <a:gd name="connsiteX1" fmla="*/ 1504950 w 1556853"/>
                <a:gd name="connsiteY1" fmla="*/ 465066 h 2423592"/>
                <a:gd name="connsiteX2" fmla="*/ 894443 w 1556853"/>
                <a:gd name="connsiteY2" fmla="*/ 2423588 h 2423592"/>
                <a:gd name="connsiteX3" fmla="*/ 0 w 1556853"/>
                <a:gd name="connsiteY3" fmla="*/ 998466 h 2423592"/>
                <a:gd name="connsiteX4" fmla="*/ 552450 w 1556853"/>
                <a:gd name="connsiteY4" fmla="*/ 26916 h 2423592"/>
                <a:gd name="connsiteX0" fmla="*/ 552450 w 1608430"/>
                <a:gd name="connsiteY0" fmla="*/ 29936 h 2426612"/>
                <a:gd name="connsiteX1" fmla="*/ 1504950 w 1608430"/>
                <a:gd name="connsiteY1" fmla="*/ 468086 h 2426612"/>
                <a:gd name="connsiteX2" fmla="*/ 894443 w 1608430"/>
                <a:gd name="connsiteY2" fmla="*/ 2426608 h 2426612"/>
                <a:gd name="connsiteX3" fmla="*/ 0 w 1608430"/>
                <a:gd name="connsiteY3" fmla="*/ 1001486 h 2426612"/>
                <a:gd name="connsiteX4" fmla="*/ 552450 w 1608430"/>
                <a:gd name="connsiteY4" fmla="*/ 29936 h 2426612"/>
                <a:gd name="connsiteX0" fmla="*/ 523422 w 1559001"/>
                <a:gd name="connsiteY0" fmla="*/ 23502 h 2463721"/>
                <a:gd name="connsiteX1" fmla="*/ 1504950 w 1559001"/>
                <a:gd name="connsiteY1" fmla="*/ 505195 h 2463721"/>
                <a:gd name="connsiteX2" fmla="*/ 894443 w 1559001"/>
                <a:gd name="connsiteY2" fmla="*/ 2463717 h 2463721"/>
                <a:gd name="connsiteX3" fmla="*/ 0 w 1559001"/>
                <a:gd name="connsiteY3" fmla="*/ 1038595 h 2463721"/>
                <a:gd name="connsiteX4" fmla="*/ 523422 w 1559001"/>
                <a:gd name="connsiteY4" fmla="*/ 23502 h 2463721"/>
                <a:gd name="connsiteX0" fmla="*/ 523422 w 1559001"/>
                <a:gd name="connsiteY0" fmla="*/ 23502 h 2463721"/>
                <a:gd name="connsiteX1" fmla="*/ 1504950 w 1559001"/>
                <a:gd name="connsiteY1" fmla="*/ 505195 h 2463721"/>
                <a:gd name="connsiteX2" fmla="*/ 894443 w 1559001"/>
                <a:gd name="connsiteY2" fmla="*/ 2463717 h 2463721"/>
                <a:gd name="connsiteX3" fmla="*/ 0 w 1559001"/>
                <a:gd name="connsiteY3" fmla="*/ 1038595 h 2463721"/>
                <a:gd name="connsiteX4" fmla="*/ 523422 w 1559001"/>
                <a:gd name="connsiteY4" fmla="*/ 23502 h 2463721"/>
                <a:gd name="connsiteX0" fmla="*/ 523422 w 1636374"/>
                <a:gd name="connsiteY0" fmla="*/ 19645 h 2459864"/>
                <a:gd name="connsiteX1" fmla="*/ 1504950 w 1636374"/>
                <a:gd name="connsiteY1" fmla="*/ 501338 h 2459864"/>
                <a:gd name="connsiteX2" fmla="*/ 894443 w 1636374"/>
                <a:gd name="connsiteY2" fmla="*/ 2459860 h 2459864"/>
                <a:gd name="connsiteX3" fmla="*/ 0 w 1636374"/>
                <a:gd name="connsiteY3" fmla="*/ 1034738 h 2459864"/>
                <a:gd name="connsiteX4" fmla="*/ 523422 w 1636374"/>
                <a:gd name="connsiteY4" fmla="*/ 19645 h 2459864"/>
                <a:gd name="connsiteX0" fmla="*/ 683079 w 1547185"/>
                <a:gd name="connsiteY0" fmla="*/ 20786 h 2504548"/>
                <a:gd name="connsiteX1" fmla="*/ 1504950 w 1547185"/>
                <a:gd name="connsiteY1" fmla="*/ 546022 h 2504548"/>
                <a:gd name="connsiteX2" fmla="*/ 894443 w 1547185"/>
                <a:gd name="connsiteY2" fmla="*/ 2504544 h 2504548"/>
                <a:gd name="connsiteX3" fmla="*/ 0 w 1547185"/>
                <a:gd name="connsiteY3" fmla="*/ 1079422 h 2504548"/>
                <a:gd name="connsiteX4" fmla="*/ 683079 w 1547185"/>
                <a:gd name="connsiteY4" fmla="*/ 20786 h 2504548"/>
                <a:gd name="connsiteX0" fmla="*/ 683079 w 1611654"/>
                <a:gd name="connsiteY0" fmla="*/ 18346 h 2502108"/>
                <a:gd name="connsiteX1" fmla="*/ 1504950 w 1611654"/>
                <a:gd name="connsiteY1" fmla="*/ 543582 h 2502108"/>
                <a:gd name="connsiteX2" fmla="*/ 894443 w 1611654"/>
                <a:gd name="connsiteY2" fmla="*/ 2502104 h 2502108"/>
                <a:gd name="connsiteX3" fmla="*/ 0 w 1611654"/>
                <a:gd name="connsiteY3" fmla="*/ 1076982 h 2502108"/>
                <a:gd name="connsiteX4" fmla="*/ 683079 w 1611654"/>
                <a:gd name="connsiteY4" fmla="*/ 18346 h 2502108"/>
                <a:gd name="connsiteX0" fmla="*/ 683079 w 1611654"/>
                <a:gd name="connsiteY0" fmla="*/ 18346 h 2502108"/>
                <a:gd name="connsiteX1" fmla="*/ 1504950 w 1611654"/>
                <a:gd name="connsiteY1" fmla="*/ 543582 h 2502108"/>
                <a:gd name="connsiteX2" fmla="*/ 894443 w 1611654"/>
                <a:gd name="connsiteY2" fmla="*/ 2502104 h 2502108"/>
                <a:gd name="connsiteX3" fmla="*/ 0 w 1611654"/>
                <a:gd name="connsiteY3" fmla="*/ 1076982 h 2502108"/>
                <a:gd name="connsiteX4" fmla="*/ 683079 w 1611654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587407"/>
                <a:gd name="connsiteY0" fmla="*/ 18346 h 2502196"/>
                <a:gd name="connsiteX1" fmla="*/ 1506971 w 1587407"/>
                <a:gd name="connsiteY1" fmla="*/ 543582 h 2502196"/>
                <a:gd name="connsiteX2" fmla="*/ 896464 w 1587407"/>
                <a:gd name="connsiteY2" fmla="*/ 2502104 h 2502196"/>
                <a:gd name="connsiteX3" fmla="*/ 2021 w 1587407"/>
                <a:gd name="connsiteY3" fmla="*/ 1076982 h 2502196"/>
                <a:gd name="connsiteX4" fmla="*/ 685100 w 1587407"/>
                <a:gd name="connsiteY4" fmla="*/ 18346 h 2502196"/>
                <a:gd name="connsiteX0" fmla="*/ 696023 w 1598330"/>
                <a:gd name="connsiteY0" fmla="*/ 18346 h 2502226"/>
                <a:gd name="connsiteX1" fmla="*/ 1517894 w 1598330"/>
                <a:gd name="connsiteY1" fmla="*/ 543582 h 2502226"/>
                <a:gd name="connsiteX2" fmla="*/ 907387 w 1598330"/>
                <a:gd name="connsiteY2" fmla="*/ 2502104 h 2502226"/>
                <a:gd name="connsiteX3" fmla="*/ 12944 w 1598330"/>
                <a:gd name="connsiteY3" fmla="*/ 1076982 h 2502226"/>
                <a:gd name="connsiteX4" fmla="*/ 696023 w 1598330"/>
                <a:gd name="connsiteY4" fmla="*/ 18346 h 2502226"/>
                <a:gd name="connsiteX0" fmla="*/ 684729 w 1543994"/>
                <a:gd name="connsiteY0" fmla="*/ 20637 h 2489975"/>
                <a:gd name="connsiteX1" fmla="*/ 1506600 w 1543994"/>
                <a:gd name="connsiteY1" fmla="*/ 545873 h 2489975"/>
                <a:gd name="connsiteX2" fmla="*/ 968664 w 1543994"/>
                <a:gd name="connsiteY2" fmla="*/ 2489881 h 2489975"/>
                <a:gd name="connsiteX3" fmla="*/ 1650 w 1543994"/>
                <a:gd name="connsiteY3" fmla="*/ 1079273 h 2489975"/>
                <a:gd name="connsiteX4" fmla="*/ 684729 w 1543994"/>
                <a:gd name="connsiteY4" fmla="*/ 20637 h 2489975"/>
                <a:gd name="connsiteX0" fmla="*/ 695177 w 1554442"/>
                <a:gd name="connsiteY0" fmla="*/ 20637 h 2490015"/>
                <a:gd name="connsiteX1" fmla="*/ 1517048 w 1554442"/>
                <a:gd name="connsiteY1" fmla="*/ 545873 h 2490015"/>
                <a:gd name="connsiteX2" fmla="*/ 979112 w 1554442"/>
                <a:gd name="connsiteY2" fmla="*/ 2489881 h 2490015"/>
                <a:gd name="connsiteX3" fmla="*/ 12098 w 1554442"/>
                <a:gd name="connsiteY3" fmla="*/ 1079273 h 2490015"/>
                <a:gd name="connsiteX4" fmla="*/ 695177 w 1554442"/>
                <a:gd name="connsiteY4" fmla="*/ 20637 h 2490015"/>
                <a:gd name="connsiteX0" fmla="*/ 695177 w 1618910"/>
                <a:gd name="connsiteY0" fmla="*/ 15692 h 2485070"/>
                <a:gd name="connsiteX1" fmla="*/ 1517048 w 1618910"/>
                <a:gd name="connsiteY1" fmla="*/ 540928 h 2485070"/>
                <a:gd name="connsiteX2" fmla="*/ 979112 w 1618910"/>
                <a:gd name="connsiteY2" fmla="*/ 2484936 h 2485070"/>
                <a:gd name="connsiteX3" fmla="*/ 12098 w 1618910"/>
                <a:gd name="connsiteY3" fmla="*/ 1074328 h 2485070"/>
                <a:gd name="connsiteX4" fmla="*/ 695177 w 1618910"/>
                <a:gd name="connsiteY4" fmla="*/ 15692 h 2485070"/>
                <a:gd name="connsiteX0" fmla="*/ 695177 w 1618910"/>
                <a:gd name="connsiteY0" fmla="*/ 15692 h 2485070"/>
                <a:gd name="connsiteX1" fmla="*/ 1517048 w 1618910"/>
                <a:gd name="connsiteY1" fmla="*/ 540928 h 2485070"/>
                <a:gd name="connsiteX2" fmla="*/ 979112 w 1618910"/>
                <a:gd name="connsiteY2" fmla="*/ 2484936 h 2485070"/>
                <a:gd name="connsiteX3" fmla="*/ 12098 w 1618910"/>
                <a:gd name="connsiteY3" fmla="*/ 1074328 h 2485070"/>
                <a:gd name="connsiteX4" fmla="*/ 695177 w 1618910"/>
                <a:gd name="connsiteY4" fmla="*/ 15692 h 2485070"/>
                <a:gd name="connsiteX0" fmla="*/ 685023 w 1523641"/>
                <a:gd name="connsiteY0" fmla="*/ 22331 h 2646304"/>
                <a:gd name="connsiteX1" fmla="*/ 1506894 w 1523641"/>
                <a:gd name="connsiteY1" fmla="*/ 547567 h 2646304"/>
                <a:gd name="connsiteX2" fmla="*/ 890122 w 1523641"/>
                <a:gd name="connsiteY2" fmla="*/ 2646220 h 2646304"/>
                <a:gd name="connsiteX3" fmla="*/ 1944 w 1523641"/>
                <a:gd name="connsiteY3" fmla="*/ 1080967 h 2646304"/>
                <a:gd name="connsiteX4" fmla="*/ 685023 w 1523641"/>
                <a:gd name="connsiteY4" fmla="*/ 22331 h 2646304"/>
                <a:gd name="connsiteX0" fmla="*/ 685023 w 1510426"/>
                <a:gd name="connsiteY0" fmla="*/ 22331 h 2646553"/>
                <a:gd name="connsiteX1" fmla="*/ 1506894 w 1510426"/>
                <a:gd name="connsiteY1" fmla="*/ 547567 h 2646553"/>
                <a:gd name="connsiteX2" fmla="*/ 890122 w 1510426"/>
                <a:gd name="connsiteY2" fmla="*/ 2646220 h 2646553"/>
                <a:gd name="connsiteX3" fmla="*/ 1944 w 1510426"/>
                <a:gd name="connsiteY3" fmla="*/ 1080967 h 2646553"/>
                <a:gd name="connsiteX4" fmla="*/ 685023 w 1510426"/>
                <a:gd name="connsiteY4" fmla="*/ 22331 h 2646553"/>
                <a:gd name="connsiteX0" fmla="*/ 685023 w 1556348"/>
                <a:gd name="connsiteY0" fmla="*/ 10944 h 2635845"/>
                <a:gd name="connsiteX1" fmla="*/ 1554468 w 1556348"/>
                <a:gd name="connsiteY1" fmla="*/ 828352 h 2635845"/>
                <a:gd name="connsiteX2" fmla="*/ 890122 w 1556348"/>
                <a:gd name="connsiteY2" fmla="*/ 2634833 h 2635845"/>
                <a:gd name="connsiteX3" fmla="*/ 1944 w 1556348"/>
                <a:gd name="connsiteY3" fmla="*/ 1069580 h 2635845"/>
                <a:gd name="connsiteX4" fmla="*/ 685023 w 1556348"/>
                <a:gd name="connsiteY4" fmla="*/ 10944 h 2635845"/>
                <a:gd name="connsiteX0" fmla="*/ 685023 w 1556348"/>
                <a:gd name="connsiteY0" fmla="*/ 0 h 2624901"/>
                <a:gd name="connsiteX1" fmla="*/ 1554468 w 1556348"/>
                <a:gd name="connsiteY1" fmla="*/ 817408 h 2624901"/>
                <a:gd name="connsiteX2" fmla="*/ 890122 w 1556348"/>
                <a:gd name="connsiteY2" fmla="*/ 2623889 h 2624901"/>
                <a:gd name="connsiteX3" fmla="*/ 1944 w 1556348"/>
                <a:gd name="connsiteY3" fmla="*/ 1058636 h 2624901"/>
                <a:gd name="connsiteX4" fmla="*/ 685023 w 1556348"/>
                <a:gd name="connsiteY4" fmla="*/ 0 h 2624901"/>
                <a:gd name="connsiteX0" fmla="*/ 685023 w 1555210"/>
                <a:gd name="connsiteY0" fmla="*/ 0 h 2624901"/>
                <a:gd name="connsiteX1" fmla="*/ 1554468 w 1555210"/>
                <a:gd name="connsiteY1" fmla="*/ 817408 h 2624901"/>
                <a:gd name="connsiteX2" fmla="*/ 890122 w 1555210"/>
                <a:gd name="connsiteY2" fmla="*/ 2623889 h 2624901"/>
                <a:gd name="connsiteX3" fmla="*/ 1944 w 1555210"/>
                <a:gd name="connsiteY3" fmla="*/ 1058636 h 2624901"/>
                <a:gd name="connsiteX4" fmla="*/ 685023 w 1555210"/>
                <a:gd name="connsiteY4" fmla="*/ 0 h 2624901"/>
                <a:gd name="connsiteX0" fmla="*/ 685023 w 1560466"/>
                <a:gd name="connsiteY0" fmla="*/ 0 h 2624901"/>
                <a:gd name="connsiteX1" fmla="*/ 1554468 w 1560466"/>
                <a:gd name="connsiteY1" fmla="*/ 817408 h 2624901"/>
                <a:gd name="connsiteX2" fmla="*/ 890122 w 1560466"/>
                <a:gd name="connsiteY2" fmla="*/ 2623889 h 2624901"/>
                <a:gd name="connsiteX3" fmla="*/ 1944 w 1560466"/>
                <a:gd name="connsiteY3" fmla="*/ 1058636 h 2624901"/>
                <a:gd name="connsiteX4" fmla="*/ 685023 w 1560466"/>
                <a:gd name="connsiteY4" fmla="*/ 0 h 2624901"/>
                <a:gd name="connsiteX0" fmla="*/ 685023 w 1580857"/>
                <a:gd name="connsiteY0" fmla="*/ 0 h 2624901"/>
                <a:gd name="connsiteX1" fmla="*/ 1554468 w 1580857"/>
                <a:gd name="connsiteY1" fmla="*/ 817408 h 2624901"/>
                <a:gd name="connsiteX2" fmla="*/ 890122 w 1580857"/>
                <a:gd name="connsiteY2" fmla="*/ 2623889 h 2624901"/>
                <a:gd name="connsiteX3" fmla="*/ 1944 w 1580857"/>
                <a:gd name="connsiteY3" fmla="*/ 1058636 h 2624901"/>
                <a:gd name="connsiteX4" fmla="*/ 685023 w 1580857"/>
                <a:gd name="connsiteY4" fmla="*/ 0 h 2624901"/>
                <a:gd name="connsiteX0" fmla="*/ 685023 w 1564467"/>
                <a:gd name="connsiteY0" fmla="*/ 0 h 2624901"/>
                <a:gd name="connsiteX1" fmla="*/ 1554468 w 1564467"/>
                <a:gd name="connsiteY1" fmla="*/ 817408 h 2624901"/>
                <a:gd name="connsiteX2" fmla="*/ 890122 w 1564467"/>
                <a:gd name="connsiteY2" fmla="*/ 2623889 h 2624901"/>
                <a:gd name="connsiteX3" fmla="*/ 1944 w 1564467"/>
                <a:gd name="connsiteY3" fmla="*/ 1058636 h 2624901"/>
                <a:gd name="connsiteX4" fmla="*/ 685023 w 1564467"/>
                <a:gd name="connsiteY4" fmla="*/ 0 h 2624901"/>
                <a:gd name="connsiteX0" fmla="*/ 517859 w 1396842"/>
                <a:gd name="connsiteY0" fmla="*/ 0 h 2624587"/>
                <a:gd name="connsiteX1" fmla="*/ 1387304 w 1396842"/>
                <a:gd name="connsiteY1" fmla="*/ 817408 h 2624587"/>
                <a:gd name="connsiteX2" fmla="*/ 722958 w 1396842"/>
                <a:gd name="connsiteY2" fmla="*/ 2623889 h 2624587"/>
                <a:gd name="connsiteX3" fmla="*/ 3075 w 1396842"/>
                <a:gd name="connsiteY3" fmla="*/ 1020010 h 2624587"/>
                <a:gd name="connsiteX4" fmla="*/ 517859 w 1396842"/>
                <a:gd name="connsiteY4" fmla="*/ 0 h 2624587"/>
                <a:gd name="connsiteX0" fmla="*/ 546745 w 1425805"/>
                <a:gd name="connsiteY0" fmla="*/ 0 h 2624701"/>
                <a:gd name="connsiteX1" fmla="*/ 1416190 w 1425805"/>
                <a:gd name="connsiteY1" fmla="*/ 817408 h 2624701"/>
                <a:gd name="connsiteX2" fmla="*/ 751844 w 1425805"/>
                <a:gd name="connsiteY2" fmla="*/ 2623889 h 2624701"/>
                <a:gd name="connsiteX3" fmla="*/ 2794 w 1425805"/>
                <a:gd name="connsiteY3" fmla="*/ 1035000 h 2624701"/>
                <a:gd name="connsiteX4" fmla="*/ 546745 w 1425805"/>
                <a:gd name="connsiteY4" fmla="*/ 0 h 2624701"/>
                <a:gd name="connsiteX0" fmla="*/ 546745 w 1440409"/>
                <a:gd name="connsiteY0" fmla="*/ 0 h 2625304"/>
                <a:gd name="connsiteX1" fmla="*/ 1416190 w 1440409"/>
                <a:gd name="connsiteY1" fmla="*/ 817408 h 2625304"/>
                <a:gd name="connsiteX2" fmla="*/ 751844 w 1440409"/>
                <a:gd name="connsiteY2" fmla="*/ 2623889 h 2625304"/>
                <a:gd name="connsiteX3" fmla="*/ 2794 w 1440409"/>
                <a:gd name="connsiteY3" fmla="*/ 1035000 h 2625304"/>
                <a:gd name="connsiteX4" fmla="*/ 546745 w 1440409"/>
                <a:gd name="connsiteY4" fmla="*/ 0 h 2625304"/>
                <a:gd name="connsiteX0" fmla="*/ 546745 w 1433234"/>
                <a:gd name="connsiteY0" fmla="*/ 0 h 2624534"/>
                <a:gd name="connsiteX1" fmla="*/ 1416190 w 1433234"/>
                <a:gd name="connsiteY1" fmla="*/ 817408 h 2624534"/>
                <a:gd name="connsiteX2" fmla="*/ 751844 w 1433234"/>
                <a:gd name="connsiteY2" fmla="*/ 2623889 h 2624534"/>
                <a:gd name="connsiteX3" fmla="*/ 2794 w 1433234"/>
                <a:gd name="connsiteY3" fmla="*/ 1035000 h 2624534"/>
                <a:gd name="connsiteX4" fmla="*/ 546745 w 1433234"/>
                <a:gd name="connsiteY4" fmla="*/ 0 h 2624534"/>
                <a:gd name="connsiteX0" fmla="*/ 546745 w 1433234"/>
                <a:gd name="connsiteY0" fmla="*/ 0 h 2624534"/>
                <a:gd name="connsiteX1" fmla="*/ 1416190 w 1433234"/>
                <a:gd name="connsiteY1" fmla="*/ 817408 h 2624534"/>
                <a:gd name="connsiteX2" fmla="*/ 751844 w 1433234"/>
                <a:gd name="connsiteY2" fmla="*/ 2623889 h 2624534"/>
                <a:gd name="connsiteX3" fmla="*/ 2794 w 1433234"/>
                <a:gd name="connsiteY3" fmla="*/ 1035000 h 2624534"/>
                <a:gd name="connsiteX4" fmla="*/ 546745 w 1433234"/>
                <a:gd name="connsiteY4" fmla="*/ 0 h 2624534"/>
                <a:gd name="connsiteX0" fmla="*/ 546745 w 1468938"/>
                <a:gd name="connsiteY0" fmla="*/ 0 h 2624534"/>
                <a:gd name="connsiteX1" fmla="*/ 1416190 w 1468938"/>
                <a:gd name="connsiteY1" fmla="*/ 817408 h 2624534"/>
                <a:gd name="connsiteX2" fmla="*/ 751844 w 1468938"/>
                <a:gd name="connsiteY2" fmla="*/ 2623889 h 2624534"/>
                <a:gd name="connsiteX3" fmla="*/ 2794 w 1468938"/>
                <a:gd name="connsiteY3" fmla="*/ 1035000 h 2624534"/>
                <a:gd name="connsiteX4" fmla="*/ 546745 w 1468938"/>
                <a:gd name="connsiteY4" fmla="*/ 0 h 2624534"/>
                <a:gd name="connsiteX0" fmla="*/ 546745 w 1463677"/>
                <a:gd name="connsiteY0" fmla="*/ 0 h 2623946"/>
                <a:gd name="connsiteX1" fmla="*/ 1416190 w 1463677"/>
                <a:gd name="connsiteY1" fmla="*/ 817408 h 2623946"/>
                <a:gd name="connsiteX2" fmla="*/ 751844 w 1463677"/>
                <a:gd name="connsiteY2" fmla="*/ 2623889 h 2623946"/>
                <a:gd name="connsiteX3" fmla="*/ 2794 w 1463677"/>
                <a:gd name="connsiteY3" fmla="*/ 1035000 h 2623946"/>
                <a:gd name="connsiteX4" fmla="*/ 546745 w 1463677"/>
                <a:gd name="connsiteY4" fmla="*/ 0 h 2623946"/>
                <a:gd name="connsiteX0" fmla="*/ 546745 w 1463677"/>
                <a:gd name="connsiteY0" fmla="*/ 0 h 2623946"/>
                <a:gd name="connsiteX1" fmla="*/ 1416190 w 1463677"/>
                <a:gd name="connsiteY1" fmla="*/ 817408 h 2623946"/>
                <a:gd name="connsiteX2" fmla="*/ 751844 w 1463677"/>
                <a:gd name="connsiteY2" fmla="*/ 2623889 h 2623946"/>
                <a:gd name="connsiteX3" fmla="*/ 2794 w 1463677"/>
                <a:gd name="connsiteY3" fmla="*/ 1035000 h 2623946"/>
                <a:gd name="connsiteX4" fmla="*/ 546745 w 1463677"/>
                <a:gd name="connsiteY4" fmla="*/ 0 h 2623946"/>
                <a:gd name="connsiteX0" fmla="*/ 551695 w 1468627"/>
                <a:gd name="connsiteY0" fmla="*/ 0 h 2623954"/>
                <a:gd name="connsiteX1" fmla="*/ 1421140 w 1468627"/>
                <a:gd name="connsiteY1" fmla="*/ 817408 h 2623954"/>
                <a:gd name="connsiteX2" fmla="*/ 756794 w 1468627"/>
                <a:gd name="connsiteY2" fmla="*/ 2623889 h 2623954"/>
                <a:gd name="connsiteX3" fmla="*/ 7744 w 1468627"/>
                <a:gd name="connsiteY3" fmla="*/ 1035000 h 2623954"/>
                <a:gd name="connsiteX4" fmla="*/ 551695 w 1468627"/>
                <a:gd name="connsiteY4" fmla="*/ 0 h 2623954"/>
                <a:gd name="connsiteX0" fmla="*/ 551695 w 1468627"/>
                <a:gd name="connsiteY0" fmla="*/ 0 h 2623954"/>
                <a:gd name="connsiteX1" fmla="*/ 1421140 w 1468627"/>
                <a:gd name="connsiteY1" fmla="*/ 817408 h 2623954"/>
                <a:gd name="connsiteX2" fmla="*/ 756794 w 1468627"/>
                <a:gd name="connsiteY2" fmla="*/ 2623889 h 2623954"/>
                <a:gd name="connsiteX3" fmla="*/ 7744 w 1468627"/>
                <a:gd name="connsiteY3" fmla="*/ 1035000 h 2623954"/>
                <a:gd name="connsiteX4" fmla="*/ 551695 w 1468627"/>
                <a:gd name="connsiteY4" fmla="*/ 0 h 262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27" h="2623954">
                  <a:moveTo>
                    <a:pt x="551695" y="0"/>
                  </a:moveTo>
                  <a:cubicBezTo>
                    <a:pt x="789092" y="13724"/>
                    <a:pt x="1423018" y="328426"/>
                    <a:pt x="1421140" y="817408"/>
                  </a:cubicBezTo>
                  <a:cubicBezTo>
                    <a:pt x="1611255" y="1406531"/>
                    <a:pt x="1198139" y="2614412"/>
                    <a:pt x="756794" y="2623889"/>
                  </a:cubicBezTo>
                  <a:cubicBezTo>
                    <a:pt x="315449" y="2633366"/>
                    <a:pt x="-59007" y="1619907"/>
                    <a:pt x="7744" y="1035000"/>
                  </a:cubicBezTo>
                  <a:cubicBezTo>
                    <a:pt x="-26439" y="597685"/>
                    <a:pt x="258689" y="205014"/>
                    <a:pt x="551695" y="0"/>
                  </a:cubicBezTo>
                  <a:close/>
                </a:path>
              </a:pathLst>
            </a:custGeom>
            <a:solidFill>
              <a:srgbClr val="C68372"/>
            </a:solidFill>
            <a:ln w="28575">
              <a:solidFill>
                <a:srgbClr val="8B4F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1389882" y="4831322"/>
              <a:ext cx="656183" cy="678870"/>
              <a:chOff x="827314" y="2360495"/>
              <a:chExt cx="2734171" cy="2828704"/>
            </a:xfrm>
          </p:grpSpPr>
          <p:sp>
            <p:nvSpPr>
              <p:cNvPr id="98" name="任意多边形 97"/>
              <p:cNvSpPr/>
              <p:nvPr/>
            </p:nvSpPr>
            <p:spPr>
              <a:xfrm>
                <a:off x="928914" y="2360495"/>
                <a:ext cx="2324700" cy="1790592"/>
              </a:xfrm>
              <a:custGeom>
                <a:avLst/>
                <a:gdLst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7143" h="1553029">
                    <a:moveTo>
                      <a:pt x="2177143" y="0"/>
                    </a:moveTo>
                    <a:cubicBezTo>
                      <a:pt x="1915886" y="130629"/>
                      <a:pt x="1596572" y="254000"/>
                      <a:pt x="1393372" y="391886"/>
                    </a:cubicBezTo>
                    <a:cubicBezTo>
                      <a:pt x="1190172" y="529772"/>
                      <a:pt x="1170819" y="725714"/>
                      <a:pt x="957943" y="827314"/>
                    </a:cubicBezTo>
                    <a:cubicBezTo>
                      <a:pt x="745067" y="928914"/>
                      <a:pt x="445105" y="1030514"/>
                      <a:pt x="319315" y="1132114"/>
                    </a:cubicBezTo>
                    <a:cubicBezTo>
                      <a:pt x="193525" y="1233714"/>
                      <a:pt x="106438" y="1412724"/>
                      <a:pt x="0" y="1553029"/>
                    </a:cubicBez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827314" y="2403052"/>
                <a:ext cx="2531315" cy="2038320"/>
              </a:xfrm>
              <a:custGeom>
                <a:avLst/>
                <a:gdLst>
                  <a:gd name="connsiteX0" fmla="*/ 2278743 w 2278743"/>
                  <a:gd name="connsiteY0" fmla="*/ 0 h 1698171"/>
                  <a:gd name="connsiteX1" fmla="*/ 1770743 w 2278743"/>
                  <a:gd name="connsiteY1" fmla="*/ 653143 h 1698171"/>
                  <a:gd name="connsiteX2" fmla="*/ 1480457 w 2278743"/>
                  <a:gd name="connsiteY2" fmla="*/ 957943 h 1698171"/>
                  <a:gd name="connsiteX3" fmla="*/ 870857 w 2278743"/>
                  <a:gd name="connsiteY3" fmla="*/ 1407886 h 1698171"/>
                  <a:gd name="connsiteX4" fmla="*/ 275772 w 2278743"/>
                  <a:gd name="connsiteY4" fmla="*/ 1698171 h 1698171"/>
                  <a:gd name="connsiteX5" fmla="*/ 0 w 2278743"/>
                  <a:gd name="connsiteY5" fmla="*/ 1698171 h 169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8743" h="1698171">
                    <a:moveTo>
                      <a:pt x="2278743" y="0"/>
                    </a:moveTo>
                    <a:lnTo>
                      <a:pt x="1770743" y="653143"/>
                    </a:lnTo>
                    <a:lnTo>
                      <a:pt x="1480457" y="957943"/>
                    </a:lnTo>
                    <a:lnTo>
                      <a:pt x="870857" y="1407886"/>
                    </a:lnTo>
                    <a:lnTo>
                      <a:pt x="275772" y="1698171"/>
                    </a:lnTo>
                    <a:lnTo>
                      <a:pt x="0" y="1698171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1592554" y="2480838"/>
                <a:ext cx="1838198" cy="2708361"/>
              </a:xfrm>
              <a:custGeom>
                <a:avLst/>
                <a:gdLst>
                  <a:gd name="connsiteX0" fmla="*/ 1741714 w 1741714"/>
                  <a:gd name="connsiteY0" fmla="*/ 0 h 2075543"/>
                  <a:gd name="connsiteX1" fmla="*/ 1016000 w 1741714"/>
                  <a:gd name="connsiteY1" fmla="*/ 1175657 h 2075543"/>
                  <a:gd name="connsiteX2" fmla="*/ 522514 w 1741714"/>
                  <a:gd name="connsiteY2" fmla="*/ 1582057 h 2075543"/>
                  <a:gd name="connsiteX3" fmla="*/ 0 w 1741714"/>
                  <a:gd name="connsiteY3" fmla="*/ 2075543 h 2075543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343" h="2358432">
                    <a:moveTo>
                      <a:pt x="1673343" y="0"/>
                    </a:moveTo>
                    <a:cubicBezTo>
                      <a:pt x="1618322" y="849895"/>
                      <a:pt x="1235114" y="972364"/>
                      <a:pt x="1016000" y="1458546"/>
                    </a:cubicBezTo>
                    <a:lnTo>
                      <a:pt x="522514" y="1864946"/>
                    </a:lnTo>
                    <a:lnTo>
                      <a:pt x="0" y="2358432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2637918" y="2995189"/>
                <a:ext cx="923567" cy="1762467"/>
              </a:xfrm>
              <a:custGeom>
                <a:avLst/>
                <a:gdLst>
                  <a:gd name="connsiteX0" fmla="*/ 783771 w 783771"/>
                  <a:gd name="connsiteY0" fmla="*/ 0 h 1654629"/>
                  <a:gd name="connsiteX1" fmla="*/ 624114 w 783771"/>
                  <a:gd name="connsiteY1" fmla="*/ 754743 h 1654629"/>
                  <a:gd name="connsiteX2" fmla="*/ 0 w 783771"/>
                  <a:gd name="connsiteY2" fmla="*/ 1654629 h 165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3771" h="1654629">
                    <a:moveTo>
                      <a:pt x="783771" y="0"/>
                    </a:moveTo>
                    <a:lnTo>
                      <a:pt x="624114" y="754743"/>
                    </a:lnTo>
                    <a:lnTo>
                      <a:pt x="0" y="1654629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3" name="矩形 102"/>
          <p:cNvSpPr/>
          <p:nvPr/>
        </p:nvSpPr>
        <p:spPr>
          <a:xfrm>
            <a:off x="2085325" y="56199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纹路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139947" y="561535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外形</a:t>
            </a:r>
            <a:endParaRPr lang="zh-CN" altLang="en-US" dirty="0">
              <a:solidFill>
                <a:srgbClr val="26A665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838294" y="5105856"/>
            <a:ext cx="808538" cy="621513"/>
            <a:chOff x="1292347" y="4831322"/>
            <a:chExt cx="883154" cy="678870"/>
          </a:xfrm>
        </p:grpSpPr>
        <p:sp>
          <p:nvSpPr>
            <p:cNvPr id="106" name="任意多边形 105"/>
            <p:cNvSpPr/>
            <p:nvPr/>
          </p:nvSpPr>
          <p:spPr>
            <a:xfrm rot="2741633">
              <a:off x="1487411" y="4739233"/>
              <a:ext cx="493025" cy="883154"/>
            </a:xfrm>
            <a:custGeom>
              <a:avLst/>
              <a:gdLst>
                <a:gd name="connsiteX0" fmla="*/ 666750 w 2038350"/>
                <a:gd name="connsiteY0" fmla="*/ 0 h 4724400"/>
                <a:gd name="connsiteX1" fmla="*/ 1676400 w 2038350"/>
                <a:gd name="connsiteY1" fmla="*/ 457200 h 4724400"/>
                <a:gd name="connsiteX2" fmla="*/ 1676400 w 2038350"/>
                <a:gd name="connsiteY2" fmla="*/ 2228850 h 4724400"/>
                <a:gd name="connsiteX3" fmla="*/ 2038350 w 2038350"/>
                <a:gd name="connsiteY3" fmla="*/ 3143250 h 4724400"/>
                <a:gd name="connsiteX4" fmla="*/ 819150 w 2038350"/>
                <a:gd name="connsiteY4" fmla="*/ 4724400 h 4724400"/>
                <a:gd name="connsiteX5" fmla="*/ 0 w 2038350"/>
                <a:gd name="connsiteY5" fmla="*/ 3486150 h 4724400"/>
                <a:gd name="connsiteX6" fmla="*/ 285750 w 2038350"/>
                <a:gd name="connsiteY6" fmla="*/ 2362200 h 4724400"/>
                <a:gd name="connsiteX7" fmla="*/ 171450 w 2038350"/>
                <a:gd name="connsiteY7" fmla="*/ 990600 h 4724400"/>
                <a:gd name="connsiteX8" fmla="*/ 666750 w 2038350"/>
                <a:gd name="connsiteY8" fmla="*/ 0 h 4724400"/>
                <a:gd name="connsiteX0" fmla="*/ 723900 w 2038350"/>
                <a:gd name="connsiteY0" fmla="*/ 0 h 4705350"/>
                <a:gd name="connsiteX1" fmla="*/ 1676400 w 2038350"/>
                <a:gd name="connsiteY1" fmla="*/ 438150 h 4705350"/>
                <a:gd name="connsiteX2" fmla="*/ 1676400 w 2038350"/>
                <a:gd name="connsiteY2" fmla="*/ 2209800 h 4705350"/>
                <a:gd name="connsiteX3" fmla="*/ 2038350 w 2038350"/>
                <a:gd name="connsiteY3" fmla="*/ 3124200 h 4705350"/>
                <a:gd name="connsiteX4" fmla="*/ 819150 w 2038350"/>
                <a:gd name="connsiteY4" fmla="*/ 4705350 h 4705350"/>
                <a:gd name="connsiteX5" fmla="*/ 0 w 2038350"/>
                <a:gd name="connsiteY5" fmla="*/ 3467100 h 4705350"/>
                <a:gd name="connsiteX6" fmla="*/ 285750 w 2038350"/>
                <a:gd name="connsiteY6" fmla="*/ 2343150 h 4705350"/>
                <a:gd name="connsiteX7" fmla="*/ 171450 w 2038350"/>
                <a:gd name="connsiteY7" fmla="*/ 971550 h 4705350"/>
                <a:gd name="connsiteX8" fmla="*/ 723900 w 2038350"/>
                <a:gd name="connsiteY8" fmla="*/ 0 h 4705350"/>
                <a:gd name="connsiteX0" fmla="*/ 723900 w 2038350"/>
                <a:gd name="connsiteY0" fmla="*/ 27442 h 4732792"/>
                <a:gd name="connsiteX1" fmla="*/ 1676400 w 2038350"/>
                <a:gd name="connsiteY1" fmla="*/ 465592 h 4732792"/>
                <a:gd name="connsiteX2" fmla="*/ 1676400 w 2038350"/>
                <a:gd name="connsiteY2" fmla="*/ 2237242 h 4732792"/>
                <a:gd name="connsiteX3" fmla="*/ 2038350 w 2038350"/>
                <a:gd name="connsiteY3" fmla="*/ 3151642 h 4732792"/>
                <a:gd name="connsiteX4" fmla="*/ 819150 w 2038350"/>
                <a:gd name="connsiteY4" fmla="*/ 4732792 h 4732792"/>
                <a:gd name="connsiteX5" fmla="*/ 0 w 2038350"/>
                <a:gd name="connsiteY5" fmla="*/ 3494542 h 4732792"/>
                <a:gd name="connsiteX6" fmla="*/ 285750 w 2038350"/>
                <a:gd name="connsiteY6" fmla="*/ 2370592 h 4732792"/>
                <a:gd name="connsiteX7" fmla="*/ 171450 w 2038350"/>
                <a:gd name="connsiteY7" fmla="*/ 998992 h 4732792"/>
                <a:gd name="connsiteX8" fmla="*/ 723900 w 2038350"/>
                <a:gd name="connsiteY8" fmla="*/ 27442 h 4732792"/>
                <a:gd name="connsiteX0" fmla="*/ 723900 w 2038350"/>
                <a:gd name="connsiteY0" fmla="*/ 57164 h 4762514"/>
                <a:gd name="connsiteX1" fmla="*/ 1676400 w 2038350"/>
                <a:gd name="connsiteY1" fmla="*/ 495314 h 4762514"/>
                <a:gd name="connsiteX2" fmla="*/ 1676400 w 2038350"/>
                <a:gd name="connsiteY2" fmla="*/ 2266964 h 4762514"/>
                <a:gd name="connsiteX3" fmla="*/ 2038350 w 2038350"/>
                <a:gd name="connsiteY3" fmla="*/ 3181364 h 4762514"/>
                <a:gd name="connsiteX4" fmla="*/ 819150 w 2038350"/>
                <a:gd name="connsiteY4" fmla="*/ 4762514 h 4762514"/>
                <a:gd name="connsiteX5" fmla="*/ 0 w 2038350"/>
                <a:gd name="connsiteY5" fmla="*/ 3524264 h 4762514"/>
                <a:gd name="connsiteX6" fmla="*/ 285750 w 2038350"/>
                <a:gd name="connsiteY6" fmla="*/ 2400314 h 4762514"/>
                <a:gd name="connsiteX7" fmla="*/ 171450 w 2038350"/>
                <a:gd name="connsiteY7" fmla="*/ 1028714 h 4762514"/>
                <a:gd name="connsiteX8" fmla="*/ 723900 w 2038350"/>
                <a:gd name="connsiteY8" fmla="*/ 57164 h 4762514"/>
                <a:gd name="connsiteX0" fmla="*/ 723900 w 2038350"/>
                <a:gd name="connsiteY0" fmla="*/ 17755 h 4723105"/>
                <a:gd name="connsiteX1" fmla="*/ 1676400 w 2038350"/>
                <a:gd name="connsiteY1" fmla="*/ 455905 h 4723105"/>
                <a:gd name="connsiteX2" fmla="*/ 1676400 w 2038350"/>
                <a:gd name="connsiteY2" fmla="*/ 2227555 h 4723105"/>
                <a:gd name="connsiteX3" fmla="*/ 2038350 w 2038350"/>
                <a:gd name="connsiteY3" fmla="*/ 3141955 h 4723105"/>
                <a:gd name="connsiteX4" fmla="*/ 819150 w 2038350"/>
                <a:gd name="connsiteY4" fmla="*/ 4723105 h 4723105"/>
                <a:gd name="connsiteX5" fmla="*/ 0 w 2038350"/>
                <a:gd name="connsiteY5" fmla="*/ 3484855 h 4723105"/>
                <a:gd name="connsiteX6" fmla="*/ 285750 w 2038350"/>
                <a:gd name="connsiteY6" fmla="*/ 2360905 h 4723105"/>
                <a:gd name="connsiteX7" fmla="*/ 171450 w 2038350"/>
                <a:gd name="connsiteY7" fmla="*/ 989305 h 4723105"/>
                <a:gd name="connsiteX8" fmla="*/ 723900 w 2038350"/>
                <a:gd name="connsiteY8" fmla="*/ 17755 h 4723105"/>
                <a:gd name="connsiteX0" fmla="*/ 723900 w 2063819"/>
                <a:gd name="connsiteY0" fmla="*/ 17755 h 4723105"/>
                <a:gd name="connsiteX1" fmla="*/ 1676400 w 2063819"/>
                <a:gd name="connsiteY1" fmla="*/ 455905 h 4723105"/>
                <a:gd name="connsiteX2" fmla="*/ 1676400 w 2063819"/>
                <a:gd name="connsiteY2" fmla="*/ 2227555 h 4723105"/>
                <a:gd name="connsiteX3" fmla="*/ 2038350 w 2063819"/>
                <a:gd name="connsiteY3" fmla="*/ 3141955 h 4723105"/>
                <a:gd name="connsiteX4" fmla="*/ 819150 w 2063819"/>
                <a:gd name="connsiteY4" fmla="*/ 4723105 h 4723105"/>
                <a:gd name="connsiteX5" fmla="*/ 0 w 2063819"/>
                <a:gd name="connsiteY5" fmla="*/ 3484855 h 4723105"/>
                <a:gd name="connsiteX6" fmla="*/ 285750 w 2063819"/>
                <a:gd name="connsiteY6" fmla="*/ 2360905 h 4723105"/>
                <a:gd name="connsiteX7" fmla="*/ 171450 w 2063819"/>
                <a:gd name="connsiteY7" fmla="*/ 989305 h 4723105"/>
                <a:gd name="connsiteX8" fmla="*/ 723900 w 2063819"/>
                <a:gd name="connsiteY8" fmla="*/ 17755 h 4723105"/>
                <a:gd name="connsiteX0" fmla="*/ 723900 w 2073752"/>
                <a:gd name="connsiteY0" fmla="*/ 17755 h 4723105"/>
                <a:gd name="connsiteX1" fmla="*/ 1676400 w 2073752"/>
                <a:gd name="connsiteY1" fmla="*/ 455905 h 4723105"/>
                <a:gd name="connsiteX2" fmla="*/ 1676400 w 2073752"/>
                <a:gd name="connsiteY2" fmla="*/ 2227555 h 4723105"/>
                <a:gd name="connsiteX3" fmla="*/ 2038350 w 2073752"/>
                <a:gd name="connsiteY3" fmla="*/ 3141955 h 4723105"/>
                <a:gd name="connsiteX4" fmla="*/ 819150 w 2073752"/>
                <a:gd name="connsiteY4" fmla="*/ 4723105 h 4723105"/>
                <a:gd name="connsiteX5" fmla="*/ 0 w 2073752"/>
                <a:gd name="connsiteY5" fmla="*/ 3484855 h 4723105"/>
                <a:gd name="connsiteX6" fmla="*/ 285750 w 2073752"/>
                <a:gd name="connsiteY6" fmla="*/ 2360905 h 4723105"/>
                <a:gd name="connsiteX7" fmla="*/ 171450 w 2073752"/>
                <a:gd name="connsiteY7" fmla="*/ 989305 h 4723105"/>
                <a:gd name="connsiteX8" fmla="*/ 723900 w 2073752"/>
                <a:gd name="connsiteY8" fmla="*/ 17755 h 4723105"/>
                <a:gd name="connsiteX0" fmla="*/ 723900 w 2073752"/>
                <a:gd name="connsiteY0" fmla="*/ 57164 h 4762514"/>
                <a:gd name="connsiteX1" fmla="*/ 1676400 w 2073752"/>
                <a:gd name="connsiteY1" fmla="*/ 495314 h 4762514"/>
                <a:gd name="connsiteX2" fmla="*/ 1676400 w 2073752"/>
                <a:gd name="connsiteY2" fmla="*/ 2266964 h 4762514"/>
                <a:gd name="connsiteX3" fmla="*/ 2038350 w 2073752"/>
                <a:gd name="connsiteY3" fmla="*/ 3181364 h 4762514"/>
                <a:gd name="connsiteX4" fmla="*/ 819150 w 2073752"/>
                <a:gd name="connsiteY4" fmla="*/ 4762514 h 4762514"/>
                <a:gd name="connsiteX5" fmla="*/ 0 w 2073752"/>
                <a:gd name="connsiteY5" fmla="*/ 3524264 h 4762514"/>
                <a:gd name="connsiteX6" fmla="*/ 285750 w 2073752"/>
                <a:gd name="connsiteY6" fmla="*/ 2400314 h 4762514"/>
                <a:gd name="connsiteX7" fmla="*/ 171450 w 2073752"/>
                <a:gd name="connsiteY7" fmla="*/ 1028714 h 4762514"/>
                <a:gd name="connsiteX8" fmla="*/ 723900 w 2073752"/>
                <a:gd name="connsiteY8" fmla="*/ 57164 h 4762514"/>
                <a:gd name="connsiteX0" fmla="*/ 723900 w 2073752"/>
                <a:gd name="connsiteY0" fmla="*/ 136921 h 4842271"/>
                <a:gd name="connsiteX1" fmla="*/ 1676400 w 2073752"/>
                <a:gd name="connsiteY1" fmla="*/ 575071 h 4842271"/>
                <a:gd name="connsiteX2" fmla="*/ 1676400 w 2073752"/>
                <a:gd name="connsiteY2" fmla="*/ 2346721 h 4842271"/>
                <a:gd name="connsiteX3" fmla="*/ 2038350 w 2073752"/>
                <a:gd name="connsiteY3" fmla="*/ 3261121 h 4842271"/>
                <a:gd name="connsiteX4" fmla="*/ 819150 w 2073752"/>
                <a:gd name="connsiteY4" fmla="*/ 4842271 h 4842271"/>
                <a:gd name="connsiteX5" fmla="*/ 0 w 2073752"/>
                <a:gd name="connsiteY5" fmla="*/ 3604021 h 4842271"/>
                <a:gd name="connsiteX6" fmla="*/ 285750 w 2073752"/>
                <a:gd name="connsiteY6" fmla="*/ 2480071 h 4842271"/>
                <a:gd name="connsiteX7" fmla="*/ 171450 w 2073752"/>
                <a:gd name="connsiteY7" fmla="*/ 1108471 h 4842271"/>
                <a:gd name="connsiteX8" fmla="*/ 723900 w 2073752"/>
                <a:gd name="connsiteY8" fmla="*/ 136921 h 4842271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1531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073752"/>
                <a:gd name="connsiteY0" fmla="*/ 28910 h 4734260"/>
                <a:gd name="connsiteX1" fmla="*/ 1676400 w 2073752"/>
                <a:gd name="connsiteY1" fmla="*/ 467060 h 4734260"/>
                <a:gd name="connsiteX2" fmla="*/ 1676400 w 2073752"/>
                <a:gd name="connsiteY2" fmla="*/ 2238710 h 4734260"/>
                <a:gd name="connsiteX3" fmla="*/ 2038350 w 2073752"/>
                <a:gd name="connsiteY3" fmla="*/ 3267410 h 4734260"/>
                <a:gd name="connsiteX4" fmla="*/ 819150 w 2073752"/>
                <a:gd name="connsiteY4" fmla="*/ 4734260 h 4734260"/>
                <a:gd name="connsiteX5" fmla="*/ 0 w 2073752"/>
                <a:gd name="connsiteY5" fmla="*/ 3496010 h 4734260"/>
                <a:gd name="connsiteX6" fmla="*/ 285750 w 2073752"/>
                <a:gd name="connsiteY6" fmla="*/ 2372060 h 4734260"/>
                <a:gd name="connsiteX7" fmla="*/ 171450 w 2073752"/>
                <a:gd name="connsiteY7" fmla="*/ 1000460 h 4734260"/>
                <a:gd name="connsiteX8" fmla="*/ 723900 w 2073752"/>
                <a:gd name="connsiteY8" fmla="*/ 28910 h 4734260"/>
                <a:gd name="connsiteX0" fmla="*/ 723900 w 2178705"/>
                <a:gd name="connsiteY0" fmla="*/ 28910 h 4734260"/>
                <a:gd name="connsiteX1" fmla="*/ 1676400 w 2178705"/>
                <a:gd name="connsiteY1" fmla="*/ 467060 h 4734260"/>
                <a:gd name="connsiteX2" fmla="*/ 1676400 w 2178705"/>
                <a:gd name="connsiteY2" fmla="*/ 2238710 h 4734260"/>
                <a:gd name="connsiteX3" fmla="*/ 2038350 w 2178705"/>
                <a:gd name="connsiteY3" fmla="*/ 3267410 h 4734260"/>
                <a:gd name="connsiteX4" fmla="*/ 819150 w 2178705"/>
                <a:gd name="connsiteY4" fmla="*/ 4734260 h 4734260"/>
                <a:gd name="connsiteX5" fmla="*/ 0 w 2178705"/>
                <a:gd name="connsiteY5" fmla="*/ 3496010 h 4734260"/>
                <a:gd name="connsiteX6" fmla="*/ 285750 w 2178705"/>
                <a:gd name="connsiteY6" fmla="*/ 2372060 h 4734260"/>
                <a:gd name="connsiteX7" fmla="*/ 171450 w 2178705"/>
                <a:gd name="connsiteY7" fmla="*/ 1000460 h 4734260"/>
                <a:gd name="connsiteX8" fmla="*/ 723900 w 2178705"/>
                <a:gd name="connsiteY8" fmla="*/ 28910 h 4734260"/>
                <a:gd name="connsiteX0" fmla="*/ 723900 w 2053940"/>
                <a:gd name="connsiteY0" fmla="*/ 28910 h 4734260"/>
                <a:gd name="connsiteX1" fmla="*/ 1676400 w 2053940"/>
                <a:gd name="connsiteY1" fmla="*/ 467060 h 4734260"/>
                <a:gd name="connsiteX2" fmla="*/ 1676400 w 2053940"/>
                <a:gd name="connsiteY2" fmla="*/ 2238710 h 4734260"/>
                <a:gd name="connsiteX3" fmla="*/ 2038350 w 2053940"/>
                <a:gd name="connsiteY3" fmla="*/ 3267410 h 4734260"/>
                <a:gd name="connsiteX4" fmla="*/ 819150 w 2053940"/>
                <a:gd name="connsiteY4" fmla="*/ 4734260 h 4734260"/>
                <a:gd name="connsiteX5" fmla="*/ 0 w 2053940"/>
                <a:gd name="connsiteY5" fmla="*/ 3496010 h 4734260"/>
                <a:gd name="connsiteX6" fmla="*/ 285750 w 2053940"/>
                <a:gd name="connsiteY6" fmla="*/ 2372060 h 4734260"/>
                <a:gd name="connsiteX7" fmla="*/ 171450 w 2053940"/>
                <a:gd name="connsiteY7" fmla="*/ 1000460 h 4734260"/>
                <a:gd name="connsiteX8" fmla="*/ 723900 w 2053940"/>
                <a:gd name="connsiteY8" fmla="*/ 28910 h 4734260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6247"/>
                <a:gd name="connsiteX1" fmla="*/ 1676400 w 2053940"/>
                <a:gd name="connsiteY1" fmla="*/ 467060 h 4746247"/>
                <a:gd name="connsiteX2" fmla="*/ 1676400 w 2053940"/>
                <a:gd name="connsiteY2" fmla="*/ 2238710 h 4746247"/>
                <a:gd name="connsiteX3" fmla="*/ 2038350 w 2053940"/>
                <a:gd name="connsiteY3" fmla="*/ 3267410 h 4746247"/>
                <a:gd name="connsiteX4" fmla="*/ 819150 w 2053940"/>
                <a:gd name="connsiteY4" fmla="*/ 4734260 h 4746247"/>
                <a:gd name="connsiteX5" fmla="*/ 0 w 2053940"/>
                <a:gd name="connsiteY5" fmla="*/ 3496010 h 4746247"/>
                <a:gd name="connsiteX6" fmla="*/ 285750 w 2053940"/>
                <a:gd name="connsiteY6" fmla="*/ 2372060 h 4746247"/>
                <a:gd name="connsiteX7" fmla="*/ 171450 w 2053940"/>
                <a:gd name="connsiteY7" fmla="*/ 1000460 h 4746247"/>
                <a:gd name="connsiteX8" fmla="*/ 723900 w 2053940"/>
                <a:gd name="connsiteY8" fmla="*/ 28910 h 4746247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053940"/>
                <a:gd name="connsiteY0" fmla="*/ 28910 h 4740963"/>
                <a:gd name="connsiteX1" fmla="*/ 1676400 w 2053940"/>
                <a:gd name="connsiteY1" fmla="*/ 467060 h 4740963"/>
                <a:gd name="connsiteX2" fmla="*/ 1676400 w 2053940"/>
                <a:gd name="connsiteY2" fmla="*/ 2238710 h 4740963"/>
                <a:gd name="connsiteX3" fmla="*/ 2038350 w 2053940"/>
                <a:gd name="connsiteY3" fmla="*/ 3267410 h 4740963"/>
                <a:gd name="connsiteX4" fmla="*/ 819150 w 2053940"/>
                <a:gd name="connsiteY4" fmla="*/ 4734260 h 4740963"/>
                <a:gd name="connsiteX5" fmla="*/ 0 w 2053940"/>
                <a:gd name="connsiteY5" fmla="*/ 3496010 h 4740963"/>
                <a:gd name="connsiteX6" fmla="*/ 285750 w 2053940"/>
                <a:gd name="connsiteY6" fmla="*/ 2372060 h 4740963"/>
                <a:gd name="connsiteX7" fmla="*/ 171450 w 2053940"/>
                <a:gd name="connsiteY7" fmla="*/ 1000460 h 4740963"/>
                <a:gd name="connsiteX8" fmla="*/ 723900 w 2053940"/>
                <a:gd name="connsiteY8" fmla="*/ 28910 h 4740963"/>
                <a:gd name="connsiteX0" fmla="*/ 723900 w 2126206"/>
                <a:gd name="connsiteY0" fmla="*/ 28910 h 3552895"/>
                <a:gd name="connsiteX1" fmla="*/ 1676400 w 2126206"/>
                <a:gd name="connsiteY1" fmla="*/ 467060 h 3552895"/>
                <a:gd name="connsiteX2" fmla="*/ 1676400 w 2126206"/>
                <a:gd name="connsiteY2" fmla="*/ 2238710 h 3552895"/>
                <a:gd name="connsiteX3" fmla="*/ 2038350 w 2126206"/>
                <a:gd name="connsiteY3" fmla="*/ 3267410 h 3552895"/>
                <a:gd name="connsiteX4" fmla="*/ 0 w 2126206"/>
                <a:gd name="connsiteY4" fmla="*/ 3496010 h 3552895"/>
                <a:gd name="connsiteX5" fmla="*/ 285750 w 2126206"/>
                <a:gd name="connsiteY5" fmla="*/ 2372060 h 3552895"/>
                <a:gd name="connsiteX6" fmla="*/ 171450 w 2126206"/>
                <a:gd name="connsiteY6" fmla="*/ 1000460 h 3552895"/>
                <a:gd name="connsiteX7" fmla="*/ 723900 w 2126206"/>
                <a:gd name="connsiteY7" fmla="*/ 28910 h 3552895"/>
                <a:gd name="connsiteX0" fmla="*/ 636401 w 2019714"/>
                <a:gd name="connsiteY0" fmla="*/ 28910 h 3268074"/>
                <a:gd name="connsiteX1" fmla="*/ 1588901 w 2019714"/>
                <a:gd name="connsiteY1" fmla="*/ 467060 h 3268074"/>
                <a:gd name="connsiteX2" fmla="*/ 1588901 w 2019714"/>
                <a:gd name="connsiteY2" fmla="*/ 2238710 h 3268074"/>
                <a:gd name="connsiteX3" fmla="*/ 1950851 w 2019714"/>
                <a:gd name="connsiteY3" fmla="*/ 3267410 h 3268074"/>
                <a:gd name="connsiteX4" fmla="*/ 198251 w 2019714"/>
                <a:gd name="connsiteY4" fmla="*/ 2372060 h 3268074"/>
                <a:gd name="connsiteX5" fmla="*/ 83951 w 2019714"/>
                <a:gd name="connsiteY5" fmla="*/ 1000460 h 3268074"/>
                <a:gd name="connsiteX6" fmla="*/ 636401 w 2019714"/>
                <a:gd name="connsiteY6" fmla="*/ 28910 h 3268074"/>
                <a:gd name="connsiteX0" fmla="*/ 636401 w 1766701"/>
                <a:gd name="connsiteY0" fmla="*/ 28910 h 2606958"/>
                <a:gd name="connsiteX1" fmla="*/ 1588901 w 1766701"/>
                <a:gd name="connsiteY1" fmla="*/ 467060 h 2606958"/>
                <a:gd name="connsiteX2" fmla="*/ 1588901 w 1766701"/>
                <a:gd name="connsiteY2" fmla="*/ 2238710 h 2606958"/>
                <a:gd name="connsiteX3" fmla="*/ 934851 w 1766701"/>
                <a:gd name="connsiteY3" fmla="*/ 2541696 h 2606958"/>
                <a:gd name="connsiteX4" fmla="*/ 198251 w 1766701"/>
                <a:gd name="connsiteY4" fmla="*/ 2372060 h 2606958"/>
                <a:gd name="connsiteX5" fmla="*/ 83951 w 1766701"/>
                <a:gd name="connsiteY5" fmla="*/ 1000460 h 2606958"/>
                <a:gd name="connsiteX6" fmla="*/ 636401 w 1766701"/>
                <a:gd name="connsiteY6" fmla="*/ 28910 h 2606958"/>
                <a:gd name="connsiteX0" fmla="*/ 552450 w 1682750"/>
                <a:gd name="connsiteY0" fmla="*/ 28910 h 2657230"/>
                <a:gd name="connsiteX1" fmla="*/ 1504950 w 1682750"/>
                <a:gd name="connsiteY1" fmla="*/ 467060 h 2657230"/>
                <a:gd name="connsiteX2" fmla="*/ 1504950 w 1682750"/>
                <a:gd name="connsiteY2" fmla="*/ 2238710 h 2657230"/>
                <a:gd name="connsiteX3" fmla="*/ 850900 w 1682750"/>
                <a:gd name="connsiteY3" fmla="*/ 2541696 h 2657230"/>
                <a:gd name="connsiteX4" fmla="*/ 0 w 1682750"/>
                <a:gd name="connsiteY4" fmla="*/ 1000460 h 2657230"/>
                <a:gd name="connsiteX5" fmla="*/ 552450 w 1682750"/>
                <a:gd name="connsiteY5" fmla="*/ 28910 h 2657230"/>
                <a:gd name="connsiteX0" fmla="*/ 552450 w 1682750"/>
                <a:gd name="connsiteY0" fmla="*/ 28910 h 2567073"/>
                <a:gd name="connsiteX1" fmla="*/ 1504950 w 1682750"/>
                <a:gd name="connsiteY1" fmla="*/ 467060 h 2567073"/>
                <a:gd name="connsiteX2" fmla="*/ 1504950 w 1682750"/>
                <a:gd name="connsiteY2" fmla="*/ 2238710 h 2567073"/>
                <a:gd name="connsiteX3" fmla="*/ 647700 w 1682750"/>
                <a:gd name="connsiteY3" fmla="*/ 2396553 h 2567073"/>
                <a:gd name="connsiteX4" fmla="*/ 0 w 1682750"/>
                <a:gd name="connsiteY4" fmla="*/ 1000460 h 2567073"/>
                <a:gd name="connsiteX5" fmla="*/ 552450 w 1682750"/>
                <a:gd name="connsiteY5" fmla="*/ 28910 h 2567073"/>
                <a:gd name="connsiteX0" fmla="*/ 552450 w 1682750"/>
                <a:gd name="connsiteY0" fmla="*/ 28910 h 2493811"/>
                <a:gd name="connsiteX1" fmla="*/ 1504950 w 1682750"/>
                <a:gd name="connsiteY1" fmla="*/ 467060 h 2493811"/>
                <a:gd name="connsiteX2" fmla="*/ 1504950 w 1682750"/>
                <a:gd name="connsiteY2" fmla="*/ 2238710 h 2493811"/>
                <a:gd name="connsiteX3" fmla="*/ 647700 w 1682750"/>
                <a:gd name="connsiteY3" fmla="*/ 2396553 h 2493811"/>
                <a:gd name="connsiteX4" fmla="*/ 0 w 1682750"/>
                <a:gd name="connsiteY4" fmla="*/ 1000460 h 2493811"/>
                <a:gd name="connsiteX5" fmla="*/ 552450 w 1682750"/>
                <a:gd name="connsiteY5" fmla="*/ 28910 h 2493811"/>
                <a:gd name="connsiteX0" fmla="*/ 552450 w 1505248"/>
                <a:gd name="connsiteY0" fmla="*/ 26458 h 2394101"/>
                <a:gd name="connsiteX1" fmla="*/ 1504950 w 1505248"/>
                <a:gd name="connsiteY1" fmla="*/ 464608 h 2394101"/>
                <a:gd name="connsiteX2" fmla="*/ 647700 w 1505248"/>
                <a:gd name="connsiteY2" fmla="*/ 2394101 h 2394101"/>
                <a:gd name="connsiteX3" fmla="*/ 0 w 1505248"/>
                <a:gd name="connsiteY3" fmla="*/ 998008 h 2394101"/>
                <a:gd name="connsiteX4" fmla="*/ 552450 w 1505248"/>
                <a:gd name="connsiteY4" fmla="*/ 26458 h 2394101"/>
                <a:gd name="connsiteX0" fmla="*/ 552450 w 1505634"/>
                <a:gd name="connsiteY0" fmla="*/ 26458 h 2394105"/>
                <a:gd name="connsiteX1" fmla="*/ 1504950 w 1505634"/>
                <a:gd name="connsiteY1" fmla="*/ 464608 h 2394105"/>
                <a:gd name="connsiteX2" fmla="*/ 647700 w 1505634"/>
                <a:gd name="connsiteY2" fmla="*/ 2394101 h 2394105"/>
                <a:gd name="connsiteX3" fmla="*/ 0 w 1505634"/>
                <a:gd name="connsiteY3" fmla="*/ 998008 h 2394105"/>
                <a:gd name="connsiteX4" fmla="*/ 552450 w 1505634"/>
                <a:gd name="connsiteY4" fmla="*/ 26458 h 2394105"/>
                <a:gd name="connsiteX0" fmla="*/ 593266 w 1559996"/>
                <a:gd name="connsiteY0" fmla="*/ 26458 h 2395114"/>
                <a:gd name="connsiteX1" fmla="*/ 1545766 w 1559996"/>
                <a:gd name="connsiteY1" fmla="*/ 464608 h 2395114"/>
                <a:gd name="connsiteX2" fmla="*/ 688516 w 1559996"/>
                <a:gd name="connsiteY2" fmla="*/ 2394101 h 2395114"/>
                <a:gd name="connsiteX3" fmla="*/ 40816 w 1559996"/>
                <a:gd name="connsiteY3" fmla="*/ 998008 h 2395114"/>
                <a:gd name="connsiteX4" fmla="*/ 593266 w 1559996"/>
                <a:gd name="connsiteY4" fmla="*/ 26458 h 2395114"/>
                <a:gd name="connsiteX0" fmla="*/ 552450 w 1605214"/>
                <a:gd name="connsiteY0" fmla="*/ 26916 h 2424586"/>
                <a:gd name="connsiteX1" fmla="*/ 1504950 w 1605214"/>
                <a:gd name="connsiteY1" fmla="*/ 465066 h 2424586"/>
                <a:gd name="connsiteX2" fmla="*/ 894443 w 1605214"/>
                <a:gd name="connsiteY2" fmla="*/ 2423588 h 2424586"/>
                <a:gd name="connsiteX3" fmla="*/ 0 w 1605214"/>
                <a:gd name="connsiteY3" fmla="*/ 998466 h 2424586"/>
                <a:gd name="connsiteX4" fmla="*/ 552450 w 1605214"/>
                <a:gd name="connsiteY4" fmla="*/ 26916 h 2424586"/>
                <a:gd name="connsiteX0" fmla="*/ 552450 w 1556853"/>
                <a:gd name="connsiteY0" fmla="*/ 26916 h 2423592"/>
                <a:gd name="connsiteX1" fmla="*/ 1504950 w 1556853"/>
                <a:gd name="connsiteY1" fmla="*/ 465066 h 2423592"/>
                <a:gd name="connsiteX2" fmla="*/ 894443 w 1556853"/>
                <a:gd name="connsiteY2" fmla="*/ 2423588 h 2423592"/>
                <a:gd name="connsiteX3" fmla="*/ 0 w 1556853"/>
                <a:gd name="connsiteY3" fmla="*/ 998466 h 2423592"/>
                <a:gd name="connsiteX4" fmla="*/ 552450 w 1556853"/>
                <a:gd name="connsiteY4" fmla="*/ 26916 h 2423592"/>
                <a:gd name="connsiteX0" fmla="*/ 552450 w 1556853"/>
                <a:gd name="connsiteY0" fmla="*/ 26916 h 2423592"/>
                <a:gd name="connsiteX1" fmla="*/ 1504950 w 1556853"/>
                <a:gd name="connsiteY1" fmla="*/ 465066 h 2423592"/>
                <a:gd name="connsiteX2" fmla="*/ 894443 w 1556853"/>
                <a:gd name="connsiteY2" fmla="*/ 2423588 h 2423592"/>
                <a:gd name="connsiteX3" fmla="*/ 0 w 1556853"/>
                <a:gd name="connsiteY3" fmla="*/ 998466 h 2423592"/>
                <a:gd name="connsiteX4" fmla="*/ 552450 w 1556853"/>
                <a:gd name="connsiteY4" fmla="*/ 26916 h 2423592"/>
                <a:gd name="connsiteX0" fmla="*/ 552450 w 1608430"/>
                <a:gd name="connsiteY0" fmla="*/ 29936 h 2426612"/>
                <a:gd name="connsiteX1" fmla="*/ 1504950 w 1608430"/>
                <a:gd name="connsiteY1" fmla="*/ 468086 h 2426612"/>
                <a:gd name="connsiteX2" fmla="*/ 894443 w 1608430"/>
                <a:gd name="connsiteY2" fmla="*/ 2426608 h 2426612"/>
                <a:gd name="connsiteX3" fmla="*/ 0 w 1608430"/>
                <a:gd name="connsiteY3" fmla="*/ 1001486 h 2426612"/>
                <a:gd name="connsiteX4" fmla="*/ 552450 w 1608430"/>
                <a:gd name="connsiteY4" fmla="*/ 29936 h 2426612"/>
                <a:gd name="connsiteX0" fmla="*/ 523422 w 1559001"/>
                <a:gd name="connsiteY0" fmla="*/ 23502 h 2463721"/>
                <a:gd name="connsiteX1" fmla="*/ 1504950 w 1559001"/>
                <a:gd name="connsiteY1" fmla="*/ 505195 h 2463721"/>
                <a:gd name="connsiteX2" fmla="*/ 894443 w 1559001"/>
                <a:gd name="connsiteY2" fmla="*/ 2463717 h 2463721"/>
                <a:gd name="connsiteX3" fmla="*/ 0 w 1559001"/>
                <a:gd name="connsiteY3" fmla="*/ 1038595 h 2463721"/>
                <a:gd name="connsiteX4" fmla="*/ 523422 w 1559001"/>
                <a:gd name="connsiteY4" fmla="*/ 23502 h 2463721"/>
                <a:gd name="connsiteX0" fmla="*/ 523422 w 1559001"/>
                <a:gd name="connsiteY0" fmla="*/ 23502 h 2463721"/>
                <a:gd name="connsiteX1" fmla="*/ 1504950 w 1559001"/>
                <a:gd name="connsiteY1" fmla="*/ 505195 h 2463721"/>
                <a:gd name="connsiteX2" fmla="*/ 894443 w 1559001"/>
                <a:gd name="connsiteY2" fmla="*/ 2463717 h 2463721"/>
                <a:gd name="connsiteX3" fmla="*/ 0 w 1559001"/>
                <a:gd name="connsiteY3" fmla="*/ 1038595 h 2463721"/>
                <a:gd name="connsiteX4" fmla="*/ 523422 w 1559001"/>
                <a:gd name="connsiteY4" fmla="*/ 23502 h 2463721"/>
                <a:gd name="connsiteX0" fmla="*/ 523422 w 1636374"/>
                <a:gd name="connsiteY0" fmla="*/ 19645 h 2459864"/>
                <a:gd name="connsiteX1" fmla="*/ 1504950 w 1636374"/>
                <a:gd name="connsiteY1" fmla="*/ 501338 h 2459864"/>
                <a:gd name="connsiteX2" fmla="*/ 894443 w 1636374"/>
                <a:gd name="connsiteY2" fmla="*/ 2459860 h 2459864"/>
                <a:gd name="connsiteX3" fmla="*/ 0 w 1636374"/>
                <a:gd name="connsiteY3" fmla="*/ 1034738 h 2459864"/>
                <a:gd name="connsiteX4" fmla="*/ 523422 w 1636374"/>
                <a:gd name="connsiteY4" fmla="*/ 19645 h 2459864"/>
                <a:gd name="connsiteX0" fmla="*/ 683079 w 1547185"/>
                <a:gd name="connsiteY0" fmla="*/ 20786 h 2504548"/>
                <a:gd name="connsiteX1" fmla="*/ 1504950 w 1547185"/>
                <a:gd name="connsiteY1" fmla="*/ 546022 h 2504548"/>
                <a:gd name="connsiteX2" fmla="*/ 894443 w 1547185"/>
                <a:gd name="connsiteY2" fmla="*/ 2504544 h 2504548"/>
                <a:gd name="connsiteX3" fmla="*/ 0 w 1547185"/>
                <a:gd name="connsiteY3" fmla="*/ 1079422 h 2504548"/>
                <a:gd name="connsiteX4" fmla="*/ 683079 w 1547185"/>
                <a:gd name="connsiteY4" fmla="*/ 20786 h 2504548"/>
                <a:gd name="connsiteX0" fmla="*/ 683079 w 1611654"/>
                <a:gd name="connsiteY0" fmla="*/ 18346 h 2502108"/>
                <a:gd name="connsiteX1" fmla="*/ 1504950 w 1611654"/>
                <a:gd name="connsiteY1" fmla="*/ 543582 h 2502108"/>
                <a:gd name="connsiteX2" fmla="*/ 894443 w 1611654"/>
                <a:gd name="connsiteY2" fmla="*/ 2502104 h 2502108"/>
                <a:gd name="connsiteX3" fmla="*/ 0 w 1611654"/>
                <a:gd name="connsiteY3" fmla="*/ 1076982 h 2502108"/>
                <a:gd name="connsiteX4" fmla="*/ 683079 w 1611654"/>
                <a:gd name="connsiteY4" fmla="*/ 18346 h 2502108"/>
                <a:gd name="connsiteX0" fmla="*/ 683079 w 1611654"/>
                <a:gd name="connsiteY0" fmla="*/ 18346 h 2502108"/>
                <a:gd name="connsiteX1" fmla="*/ 1504950 w 1611654"/>
                <a:gd name="connsiteY1" fmla="*/ 543582 h 2502108"/>
                <a:gd name="connsiteX2" fmla="*/ 894443 w 1611654"/>
                <a:gd name="connsiteY2" fmla="*/ 2502104 h 2502108"/>
                <a:gd name="connsiteX3" fmla="*/ 0 w 1611654"/>
                <a:gd name="connsiteY3" fmla="*/ 1076982 h 2502108"/>
                <a:gd name="connsiteX4" fmla="*/ 683079 w 1611654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613675"/>
                <a:gd name="connsiteY0" fmla="*/ 18346 h 2502108"/>
                <a:gd name="connsiteX1" fmla="*/ 1506971 w 1613675"/>
                <a:gd name="connsiteY1" fmla="*/ 543582 h 2502108"/>
                <a:gd name="connsiteX2" fmla="*/ 896464 w 1613675"/>
                <a:gd name="connsiteY2" fmla="*/ 2502104 h 2502108"/>
                <a:gd name="connsiteX3" fmla="*/ 2021 w 1613675"/>
                <a:gd name="connsiteY3" fmla="*/ 1076982 h 2502108"/>
                <a:gd name="connsiteX4" fmla="*/ 685100 w 1613675"/>
                <a:gd name="connsiteY4" fmla="*/ 18346 h 2502108"/>
                <a:gd name="connsiteX0" fmla="*/ 685100 w 1587407"/>
                <a:gd name="connsiteY0" fmla="*/ 18346 h 2502196"/>
                <a:gd name="connsiteX1" fmla="*/ 1506971 w 1587407"/>
                <a:gd name="connsiteY1" fmla="*/ 543582 h 2502196"/>
                <a:gd name="connsiteX2" fmla="*/ 896464 w 1587407"/>
                <a:gd name="connsiteY2" fmla="*/ 2502104 h 2502196"/>
                <a:gd name="connsiteX3" fmla="*/ 2021 w 1587407"/>
                <a:gd name="connsiteY3" fmla="*/ 1076982 h 2502196"/>
                <a:gd name="connsiteX4" fmla="*/ 685100 w 1587407"/>
                <a:gd name="connsiteY4" fmla="*/ 18346 h 2502196"/>
                <a:gd name="connsiteX0" fmla="*/ 696023 w 1598330"/>
                <a:gd name="connsiteY0" fmla="*/ 18346 h 2502226"/>
                <a:gd name="connsiteX1" fmla="*/ 1517894 w 1598330"/>
                <a:gd name="connsiteY1" fmla="*/ 543582 h 2502226"/>
                <a:gd name="connsiteX2" fmla="*/ 907387 w 1598330"/>
                <a:gd name="connsiteY2" fmla="*/ 2502104 h 2502226"/>
                <a:gd name="connsiteX3" fmla="*/ 12944 w 1598330"/>
                <a:gd name="connsiteY3" fmla="*/ 1076982 h 2502226"/>
                <a:gd name="connsiteX4" fmla="*/ 696023 w 1598330"/>
                <a:gd name="connsiteY4" fmla="*/ 18346 h 2502226"/>
                <a:gd name="connsiteX0" fmla="*/ 684729 w 1543994"/>
                <a:gd name="connsiteY0" fmla="*/ 20637 h 2489975"/>
                <a:gd name="connsiteX1" fmla="*/ 1506600 w 1543994"/>
                <a:gd name="connsiteY1" fmla="*/ 545873 h 2489975"/>
                <a:gd name="connsiteX2" fmla="*/ 968664 w 1543994"/>
                <a:gd name="connsiteY2" fmla="*/ 2489881 h 2489975"/>
                <a:gd name="connsiteX3" fmla="*/ 1650 w 1543994"/>
                <a:gd name="connsiteY3" fmla="*/ 1079273 h 2489975"/>
                <a:gd name="connsiteX4" fmla="*/ 684729 w 1543994"/>
                <a:gd name="connsiteY4" fmla="*/ 20637 h 2489975"/>
                <a:gd name="connsiteX0" fmla="*/ 695177 w 1554442"/>
                <a:gd name="connsiteY0" fmla="*/ 20637 h 2490015"/>
                <a:gd name="connsiteX1" fmla="*/ 1517048 w 1554442"/>
                <a:gd name="connsiteY1" fmla="*/ 545873 h 2490015"/>
                <a:gd name="connsiteX2" fmla="*/ 979112 w 1554442"/>
                <a:gd name="connsiteY2" fmla="*/ 2489881 h 2490015"/>
                <a:gd name="connsiteX3" fmla="*/ 12098 w 1554442"/>
                <a:gd name="connsiteY3" fmla="*/ 1079273 h 2490015"/>
                <a:gd name="connsiteX4" fmla="*/ 695177 w 1554442"/>
                <a:gd name="connsiteY4" fmla="*/ 20637 h 2490015"/>
                <a:gd name="connsiteX0" fmla="*/ 695177 w 1618910"/>
                <a:gd name="connsiteY0" fmla="*/ 15692 h 2485070"/>
                <a:gd name="connsiteX1" fmla="*/ 1517048 w 1618910"/>
                <a:gd name="connsiteY1" fmla="*/ 540928 h 2485070"/>
                <a:gd name="connsiteX2" fmla="*/ 979112 w 1618910"/>
                <a:gd name="connsiteY2" fmla="*/ 2484936 h 2485070"/>
                <a:gd name="connsiteX3" fmla="*/ 12098 w 1618910"/>
                <a:gd name="connsiteY3" fmla="*/ 1074328 h 2485070"/>
                <a:gd name="connsiteX4" fmla="*/ 695177 w 1618910"/>
                <a:gd name="connsiteY4" fmla="*/ 15692 h 2485070"/>
                <a:gd name="connsiteX0" fmla="*/ 695177 w 1618910"/>
                <a:gd name="connsiteY0" fmla="*/ 15692 h 2485070"/>
                <a:gd name="connsiteX1" fmla="*/ 1517048 w 1618910"/>
                <a:gd name="connsiteY1" fmla="*/ 540928 h 2485070"/>
                <a:gd name="connsiteX2" fmla="*/ 979112 w 1618910"/>
                <a:gd name="connsiteY2" fmla="*/ 2484936 h 2485070"/>
                <a:gd name="connsiteX3" fmla="*/ 12098 w 1618910"/>
                <a:gd name="connsiteY3" fmla="*/ 1074328 h 2485070"/>
                <a:gd name="connsiteX4" fmla="*/ 695177 w 1618910"/>
                <a:gd name="connsiteY4" fmla="*/ 15692 h 2485070"/>
                <a:gd name="connsiteX0" fmla="*/ 685023 w 1523641"/>
                <a:gd name="connsiteY0" fmla="*/ 22331 h 2646304"/>
                <a:gd name="connsiteX1" fmla="*/ 1506894 w 1523641"/>
                <a:gd name="connsiteY1" fmla="*/ 547567 h 2646304"/>
                <a:gd name="connsiteX2" fmla="*/ 890122 w 1523641"/>
                <a:gd name="connsiteY2" fmla="*/ 2646220 h 2646304"/>
                <a:gd name="connsiteX3" fmla="*/ 1944 w 1523641"/>
                <a:gd name="connsiteY3" fmla="*/ 1080967 h 2646304"/>
                <a:gd name="connsiteX4" fmla="*/ 685023 w 1523641"/>
                <a:gd name="connsiteY4" fmla="*/ 22331 h 2646304"/>
                <a:gd name="connsiteX0" fmla="*/ 685023 w 1510426"/>
                <a:gd name="connsiteY0" fmla="*/ 22331 h 2646553"/>
                <a:gd name="connsiteX1" fmla="*/ 1506894 w 1510426"/>
                <a:gd name="connsiteY1" fmla="*/ 547567 h 2646553"/>
                <a:gd name="connsiteX2" fmla="*/ 890122 w 1510426"/>
                <a:gd name="connsiteY2" fmla="*/ 2646220 h 2646553"/>
                <a:gd name="connsiteX3" fmla="*/ 1944 w 1510426"/>
                <a:gd name="connsiteY3" fmla="*/ 1080967 h 2646553"/>
                <a:gd name="connsiteX4" fmla="*/ 685023 w 1510426"/>
                <a:gd name="connsiteY4" fmla="*/ 22331 h 2646553"/>
                <a:gd name="connsiteX0" fmla="*/ 685023 w 1556348"/>
                <a:gd name="connsiteY0" fmla="*/ 10944 h 2635845"/>
                <a:gd name="connsiteX1" fmla="*/ 1554468 w 1556348"/>
                <a:gd name="connsiteY1" fmla="*/ 828352 h 2635845"/>
                <a:gd name="connsiteX2" fmla="*/ 890122 w 1556348"/>
                <a:gd name="connsiteY2" fmla="*/ 2634833 h 2635845"/>
                <a:gd name="connsiteX3" fmla="*/ 1944 w 1556348"/>
                <a:gd name="connsiteY3" fmla="*/ 1069580 h 2635845"/>
                <a:gd name="connsiteX4" fmla="*/ 685023 w 1556348"/>
                <a:gd name="connsiteY4" fmla="*/ 10944 h 2635845"/>
                <a:gd name="connsiteX0" fmla="*/ 685023 w 1556348"/>
                <a:gd name="connsiteY0" fmla="*/ 0 h 2624901"/>
                <a:gd name="connsiteX1" fmla="*/ 1554468 w 1556348"/>
                <a:gd name="connsiteY1" fmla="*/ 817408 h 2624901"/>
                <a:gd name="connsiteX2" fmla="*/ 890122 w 1556348"/>
                <a:gd name="connsiteY2" fmla="*/ 2623889 h 2624901"/>
                <a:gd name="connsiteX3" fmla="*/ 1944 w 1556348"/>
                <a:gd name="connsiteY3" fmla="*/ 1058636 h 2624901"/>
                <a:gd name="connsiteX4" fmla="*/ 685023 w 1556348"/>
                <a:gd name="connsiteY4" fmla="*/ 0 h 2624901"/>
                <a:gd name="connsiteX0" fmla="*/ 685023 w 1555210"/>
                <a:gd name="connsiteY0" fmla="*/ 0 h 2624901"/>
                <a:gd name="connsiteX1" fmla="*/ 1554468 w 1555210"/>
                <a:gd name="connsiteY1" fmla="*/ 817408 h 2624901"/>
                <a:gd name="connsiteX2" fmla="*/ 890122 w 1555210"/>
                <a:gd name="connsiteY2" fmla="*/ 2623889 h 2624901"/>
                <a:gd name="connsiteX3" fmla="*/ 1944 w 1555210"/>
                <a:gd name="connsiteY3" fmla="*/ 1058636 h 2624901"/>
                <a:gd name="connsiteX4" fmla="*/ 685023 w 1555210"/>
                <a:gd name="connsiteY4" fmla="*/ 0 h 2624901"/>
                <a:gd name="connsiteX0" fmla="*/ 685023 w 1560466"/>
                <a:gd name="connsiteY0" fmla="*/ 0 h 2624901"/>
                <a:gd name="connsiteX1" fmla="*/ 1554468 w 1560466"/>
                <a:gd name="connsiteY1" fmla="*/ 817408 h 2624901"/>
                <a:gd name="connsiteX2" fmla="*/ 890122 w 1560466"/>
                <a:gd name="connsiteY2" fmla="*/ 2623889 h 2624901"/>
                <a:gd name="connsiteX3" fmla="*/ 1944 w 1560466"/>
                <a:gd name="connsiteY3" fmla="*/ 1058636 h 2624901"/>
                <a:gd name="connsiteX4" fmla="*/ 685023 w 1560466"/>
                <a:gd name="connsiteY4" fmla="*/ 0 h 2624901"/>
                <a:gd name="connsiteX0" fmla="*/ 685023 w 1580857"/>
                <a:gd name="connsiteY0" fmla="*/ 0 h 2624901"/>
                <a:gd name="connsiteX1" fmla="*/ 1554468 w 1580857"/>
                <a:gd name="connsiteY1" fmla="*/ 817408 h 2624901"/>
                <a:gd name="connsiteX2" fmla="*/ 890122 w 1580857"/>
                <a:gd name="connsiteY2" fmla="*/ 2623889 h 2624901"/>
                <a:gd name="connsiteX3" fmla="*/ 1944 w 1580857"/>
                <a:gd name="connsiteY3" fmla="*/ 1058636 h 2624901"/>
                <a:gd name="connsiteX4" fmla="*/ 685023 w 1580857"/>
                <a:gd name="connsiteY4" fmla="*/ 0 h 2624901"/>
                <a:gd name="connsiteX0" fmla="*/ 685023 w 1564467"/>
                <a:gd name="connsiteY0" fmla="*/ 0 h 2624901"/>
                <a:gd name="connsiteX1" fmla="*/ 1554468 w 1564467"/>
                <a:gd name="connsiteY1" fmla="*/ 817408 h 2624901"/>
                <a:gd name="connsiteX2" fmla="*/ 890122 w 1564467"/>
                <a:gd name="connsiteY2" fmla="*/ 2623889 h 2624901"/>
                <a:gd name="connsiteX3" fmla="*/ 1944 w 1564467"/>
                <a:gd name="connsiteY3" fmla="*/ 1058636 h 2624901"/>
                <a:gd name="connsiteX4" fmla="*/ 685023 w 1564467"/>
                <a:gd name="connsiteY4" fmla="*/ 0 h 2624901"/>
                <a:gd name="connsiteX0" fmla="*/ 517859 w 1396842"/>
                <a:gd name="connsiteY0" fmla="*/ 0 h 2624587"/>
                <a:gd name="connsiteX1" fmla="*/ 1387304 w 1396842"/>
                <a:gd name="connsiteY1" fmla="*/ 817408 h 2624587"/>
                <a:gd name="connsiteX2" fmla="*/ 722958 w 1396842"/>
                <a:gd name="connsiteY2" fmla="*/ 2623889 h 2624587"/>
                <a:gd name="connsiteX3" fmla="*/ 3075 w 1396842"/>
                <a:gd name="connsiteY3" fmla="*/ 1020010 h 2624587"/>
                <a:gd name="connsiteX4" fmla="*/ 517859 w 1396842"/>
                <a:gd name="connsiteY4" fmla="*/ 0 h 2624587"/>
                <a:gd name="connsiteX0" fmla="*/ 546745 w 1425805"/>
                <a:gd name="connsiteY0" fmla="*/ 0 h 2624701"/>
                <a:gd name="connsiteX1" fmla="*/ 1416190 w 1425805"/>
                <a:gd name="connsiteY1" fmla="*/ 817408 h 2624701"/>
                <a:gd name="connsiteX2" fmla="*/ 751844 w 1425805"/>
                <a:gd name="connsiteY2" fmla="*/ 2623889 h 2624701"/>
                <a:gd name="connsiteX3" fmla="*/ 2794 w 1425805"/>
                <a:gd name="connsiteY3" fmla="*/ 1035000 h 2624701"/>
                <a:gd name="connsiteX4" fmla="*/ 546745 w 1425805"/>
                <a:gd name="connsiteY4" fmla="*/ 0 h 2624701"/>
                <a:gd name="connsiteX0" fmla="*/ 546745 w 1440409"/>
                <a:gd name="connsiteY0" fmla="*/ 0 h 2625304"/>
                <a:gd name="connsiteX1" fmla="*/ 1416190 w 1440409"/>
                <a:gd name="connsiteY1" fmla="*/ 817408 h 2625304"/>
                <a:gd name="connsiteX2" fmla="*/ 751844 w 1440409"/>
                <a:gd name="connsiteY2" fmla="*/ 2623889 h 2625304"/>
                <a:gd name="connsiteX3" fmla="*/ 2794 w 1440409"/>
                <a:gd name="connsiteY3" fmla="*/ 1035000 h 2625304"/>
                <a:gd name="connsiteX4" fmla="*/ 546745 w 1440409"/>
                <a:gd name="connsiteY4" fmla="*/ 0 h 2625304"/>
                <a:gd name="connsiteX0" fmla="*/ 546745 w 1433234"/>
                <a:gd name="connsiteY0" fmla="*/ 0 h 2624534"/>
                <a:gd name="connsiteX1" fmla="*/ 1416190 w 1433234"/>
                <a:gd name="connsiteY1" fmla="*/ 817408 h 2624534"/>
                <a:gd name="connsiteX2" fmla="*/ 751844 w 1433234"/>
                <a:gd name="connsiteY2" fmla="*/ 2623889 h 2624534"/>
                <a:gd name="connsiteX3" fmla="*/ 2794 w 1433234"/>
                <a:gd name="connsiteY3" fmla="*/ 1035000 h 2624534"/>
                <a:gd name="connsiteX4" fmla="*/ 546745 w 1433234"/>
                <a:gd name="connsiteY4" fmla="*/ 0 h 2624534"/>
                <a:gd name="connsiteX0" fmla="*/ 546745 w 1433234"/>
                <a:gd name="connsiteY0" fmla="*/ 0 h 2624534"/>
                <a:gd name="connsiteX1" fmla="*/ 1416190 w 1433234"/>
                <a:gd name="connsiteY1" fmla="*/ 817408 h 2624534"/>
                <a:gd name="connsiteX2" fmla="*/ 751844 w 1433234"/>
                <a:gd name="connsiteY2" fmla="*/ 2623889 h 2624534"/>
                <a:gd name="connsiteX3" fmla="*/ 2794 w 1433234"/>
                <a:gd name="connsiteY3" fmla="*/ 1035000 h 2624534"/>
                <a:gd name="connsiteX4" fmla="*/ 546745 w 1433234"/>
                <a:gd name="connsiteY4" fmla="*/ 0 h 2624534"/>
                <a:gd name="connsiteX0" fmla="*/ 546745 w 1468938"/>
                <a:gd name="connsiteY0" fmla="*/ 0 h 2624534"/>
                <a:gd name="connsiteX1" fmla="*/ 1416190 w 1468938"/>
                <a:gd name="connsiteY1" fmla="*/ 817408 h 2624534"/>
                <a:gd name="connsiteX2" fmla="*/ 751844 w 1468938"/>
                <a:gd name="connsiteY2" fmla="*/ 2623889 h 2624534"/>
                <a:gd name="connsiteX3" fmla="*/ 2794 w 1468938"/>
                <a:gd name="connsiteY3" fmla="*/ 1035000 h 2624534"/>
                <a:gd name="connsiteX4" fmla="*/ 546745 w 1468938"/>
                <a:gd name="connsiteY4" fmla="*/ 0 h 2624534"/>
                <a:gd name="connsiteX0" fmla="*/ 546745 w 1463677"/>
                <a:gd name="connsiteY0" fmla="*/ 0 h 2623946"/>
                <a:gd name="connsiteX1" fmla="*/ 1416190 w 1463677"/>
                <a:gd name="connsiteY1" fmla="*/ 817408 h 2623946"/>
                <a:gd name="connsiteX2" fmla="*/ 751844 w 1463677"/>
                <a:gd name="connsiteY2" fmla="*/ 2623889 h 2623946"/>
                <a:gd name="connsiteX3" fmla="*/ 2794 w 1463677"/>
                <a:gd name="connsiteY3" fmla="*/ 1035000 h 2623946"/>
                <a:gd name="connsiteX4" fmla="*/ 546745 w 1463677"/>
                <a:gd name="connsiteY4" fmla="*/ 0 h 2623946"/>
                <a:gd name="connsiteX0" fmla="*/ 546745 w 1463677"/>
                <a:gd name="connsiteY0" fmla="*/ 0 h 2623946"/>
                <a:gd name="connsiteX1" fmla="*/ 1416190 w 1463677"/>
                <a:gd name="connsiteY1" fmla="*/ 817408 h 2623946"/>
                <a:gd name="connsiteX2" fmla="*/ 751844 w 1463677"/>
                <a:gd name="connsiteY2" fmla="*/ 2623889 h 2623946"/>
                <a:gd name="connsiteX3" fmla="*/ 2794 w 1463677"/>
                <a:gd name="connsiteY3" fmla="*/ 1035000 h 2623946"/>
                <a:gd name="connsiteX4" fmla="*/ 546745 w 1463677"/>
                <a:gd name="connsiteY4" fmla="*/ 0 h 2623946"/>
                <a:gd name="connsiteX0" fmla="*/ 551695 w 1468627"/>
                <a:gd name="connsiteY0" fmla="*/ 0 h 2623954"/>
                <a:gd name="connsiteX1" fmla="*/ 1421140 w 1468627"/>
                <a:gd name="connsiteY1" fmla="*/ 817408 h 2623954"/>
                <a:gd name="connsiteX2" fmla="*/ 756794 w 1468627"/>
                <a:gd name="connsiteY2" fmla="*/ 2623889 h 2623954"/>
                <a:gd name="connsiteX3" fmla="*/ 7744 w 1468627"/>
                <a:gd name="connsiteY3" fmla="*/ 1035000 h 2623954"/>
                <a:gd name="connsiteX4" fmla="*/ 551695 w 1468627"/>
                <a:gd name="connsiteY4" fmla="*/ 0 h 2623954"/>
                <a:gd name="connsiteX0" fmla="*/ 551695 w 1468627"/>
                <a:gd name="connsiteY0" fmla="*/ 0 h 2623954"/>
                <a:gd name="connsiteX1" fmla="*/ 1421140 w 1468627"/>
                <a:gd name="connsiteY1" fmla="*/ 817408 h 2623954"/>
                <a:gd name="connsiteX2" fmla="*/ 756794 w 1468627"/>
                <a:gd name="connsiteY2" fmla="*/ 2623889 h 2623954"/>
                <a:gd name="connsiteX3" fmla="*/ 7744 w 1468627"/>
                <a:gd name="connsiteY3" fmla="*/ 1035000 h 2623954"/>
                <a:gd name="connsiteX4" fmla="*/ 551695 w 1468627"/>
                <a:gd name="connsiteY4" fmla="*/ 0 h 262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27" h="2623954">
                  <a:moveTo>
                    <a:pt x="551695" y="0"/>
                  </a:moveTo>
                  <a:cubicBezTo>
                    <a:pt x="789092" y="13724"/>
                    <a:pt x="1423018" y="328426"/>
                    <a:pt x="1421140" y="817408"/>
                  </a:cubicBezTo>
                  <a:cubicBezTo>
                    <a:pt x="1611255" y="1406531"/>
                    <a:pt x="1198139" y="2614412"/>
                    <a:pt x="756794" y="2623889"/>
                  </a:cubicBezTo>
                  <a:cubicBezTo>
                    <a:pt x="315449" y="2633366"/>
                    <a:pt x="-59007" y="1619907"/>
                    <a:pt x="7744" y="1035000"/>
                  </a:cubicBezTo>
                  <a:cubicBezTo>
                    <a:pt x="-26439" y="597685"/>
                    <a:pt x="258689" y="205014"/>
                    <a:pt x="551695" y="0"/>
                  </a:cubicBezTo>
                  <a:close/>
                </a:path>
              </a:pathLst>
            </a:custGeom>
            <a:solidFill>
              <a:srgbClr val="C68372"/>
            </a:solidFill>
            <a:ln w="28575">
              <a:solidFill>
                <a:srgbClr val="8B4F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1389882" y="4831322"/>
              <a:ext cx="656183" cy="678870"/>
              <a:chOff x="827314" y="2360495"/>
              <a:chExt cx="2734171" cy="2828704"/>
            </a:xfrm>
          </p:grpSpPr>
          <p:sp>
            <p:nvSpPr>
              <p:cNvPr id="108" name="任意多边形 107"/>
              <p:cNvSpPr/>
              <p:nvPr/>
            </p:nvSpPr>
            <p:spPr>
              <a:xfrm>
                <a:off x="928914" y="2360495"/>
                <a:ext cx="2324700" cy="1790592"/>
              </a:xfrm>
              <a:custGeom>
                <a:avLst/>
                <a:gdLst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  <a:gd name="connsiteX0" fmla="*/ 2177143 w 2177143"/>
                  <a:gd name="connsiteY0" fmla="*/ 0 h 1553029"/>
                  <a:gd name="connsiteX1" fmla="*/ 1393372 w 2177143"/>
                  <a:gd name="connsiteY1" fmla="*/ 391886 h 1553029"/>
                  <a:gd name="connsiteX2" fmla="*/ 957943 w 2177143"/>
                  <a:gd name="connsiteY2" fmla="*/ 827314 h 1553029"/>
                  <a:gd name="connsiteX3" fmla="*/ 319315 w 2177143"/>
                  <a:gd name="connsiteY3" fmla="*/ 1132114 h 1553029"/>
                  <a:gd name="connsiteX4" fmla="*/ 0 w 2177143"/>
                  <a:gd name="connsiteY4" fmla="*/ 1553029 h 155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7143" h="1553029">
                    <a:moveTo>
                      <a:pt x="2177143" y="0"/>
                    </a:moveTo>
                    <a:cubicBezTo>
                      <a:pt x="1915886" y="130629"/>
                      <a:pt x="1596572" y="254000"/>
                      <a:pt x="1393372" y="391886"/>
                    </a:cubicBezTo>
                    <a:cubicBezTo>
                      <a:pt x="1190172" y="529772"/>
                      <a:pt x="1170819" y="725714"/>
                      <a:pt x="957943" y="827314"/>
                    </a:cubicBezTo>
                    <a:cubicBezTo>
                      <a:pt x="745067" y="928914"/>
                      <a:pt x="445105" y="1030514"/>
                      <a:pt x="319315" y="1132114"/>
                    </a:cubicBezTo>
                    <a:cubicBezTo>
                      <a:pt x="193525" y="1233714"/>
                      <a:pt x="106438" y="1412724"/>
                      <a:pt x="0" y="1553029"/>
                    </a:cubicBez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827314" y="2403052"/>
                <a:ext cx="2531315" cy="2038320"/>
              </a:xfrm>
              <a:custGeom>
                <a:avLst/>
                <a:gdLst>
                  <a:gd name="connsiteX0" fmla="*/ 2278743 w 2278743"/>
                  <a:gd name="connsiteY0" fmla="*/ 0 h 1698171"/>
                  <a:gd name="connsiteX1" fmla="*/ 1770743 w 2278743"/>
                  <a:gd name="connsiteY1" fmla="*/ 653143 h 1698171"/>
                  <a:gd name="connsiteX2" fmla="*/ 1480457 w 2278743"/>
                  <a:gd name="connsiteY2" fmla="*/ 957943 h 1698171"/>
                  <a:gd name="connsiteX3" fmla="*/ 870857 w 2278743"/>
                  <a:gd name="connsiteY3" fmla="*/ 1407886 h 1698171"/>
                  <a:gd name="connsiteX4" fmla="*/ 275772 w 2278743"/>
                  <a:gd name="connsiteY4" fmla="*/ 1698171 h 1698171"/>
                  <a:gd name="connsiteX5" fmla="*/ 0 w 2278743"/>
                  <a:gd name="connsiteY5" fmla="*/ 1698171 h 169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8743" h="1698171">
                    <a:moveTo>
                      <a:pt x="2278743" y="0"/>
                    </a:moveTo>
                    <a:lnTo>
                      <a:pt x="1770743" y="653143"/>
                    </a:lnTo>
                    <a:lnTo>
                      <a:pt x="1480457" y="957943"/>
                    </a:lnTo>
                    <a:lnTo>
                      <a:pt x="870857" y="1407886"/>
                    </a:lnTo>
                    <a:lnTo>
                      <a:pt x="275772" y="1698171"/>
                    </a:lnTo>
                    <a:lnTo>
                      <a:pt x="0" y="1698171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1592554" y="2480838"/>
                <a:ext cx="1838198" cy="2708361"/>
              </a:xfrm>
              <a:custGeom>
                <a:avLst/>
                <a:gdLst>
                  <a:gd name="connsiteX0" fmla="*/ 1741714 w 1741714"/>
                  <a:gd name="connsiteY0" fmla="*/ 0 h 2075543"/>
                  <a:gd name="connsiteX1" fmla="*/ 1016000 w 1741714"/>
                  <a:gd name="connsiteY1" fmla="*/ 1175657 h 2075543"/>
                  <a:gd name="connsiteX2" fmla="*/ 522514 w 1741714"/>
                  <a:gd name="connsiteY2" fmla="*/ 1582057 h 2075543"/>
                  <a:gd name="connsiteX3" fmla="*/ 0 w 1741714"/>
                  <a:gd name="connsiteY3" fmla="*/ 2075543 h 2075543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  <a:gd name="connsiteX0" fmla="*/ 1673343 w 1673343"/>
                  <a:gd name="connsiteY0" fmla="*/ 0 h 2358432"/>
                  <a:gd name="connsiteX1" fmla="*/ 1016000 w 1673343"/>
                  <a:gd name="connsiteY1" fmla="*/ 1458546 h 2358432"/>
                  <a:gd name="connsiteX2" fmla="*/ 522514 w 1673343"/>
                  <a:gd name="connsiteY2" fmla="*/ 1864946 h 2358432"/>
                  <a:gd name="connsiteX3" fmla="*/ 0 w 1673343"/>
                  <a:gd name="connsiteY3" fmla="*/ 2358432 h 235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343" h="2358432">
                    <a:moveTo>
                      <a:pt x="1673343" y="0"/>
                    </a:moveTo>
                    <a:cubicBezTo>
                      <a:pt x="1618322" y="849895"/>
                      <a:pt x="1235114" y="972364"/>
                      <a:pt x="1016000" y="1458546"/>
                    </a:cubicBezTo>
                    <a:lnTo>
                      <a:pt x="522514" y="1864946"/>
                    </a:lnTo>
                    <a:lnTo>
                      <a:pt x="0" y="2358432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2637918" y="2995189"/>
                <a:ext cx="923567" cy="1762467"/>
              </a:xfrm>
              <a:custGeom>
                <a:avLst/>
                <a:gdLst>
                  <a:gd name="connsiteX0" fmla="*/ 783771 w 783771"/>
                  <a:gd name="connsiteY0" fmla="*/ 0 h 1654629"/>
                  <a:gd name="connsiteX1" fmla="*/ 624114 w 783771"/>
                  <a:gd name="connsiteY1" fmla="*/ 754743 h 1654629"/>
                  <a:gd name="connsiteX2" fmla="*/ 0 w 783771"/>
                  <a:gd name="connsiteY2" fmla="*/ 1654629 h 165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3771" h="1654629">
                    <a:moveTo>
                      <a:pt x="783771" y="0"/>
                    </a:moveTo>
                    <a:lnTo>
                      <a:pt x="624114" y="754743"/>
                    </a:lnTo>
                    <a:lnTo>
                      <a:pt x="0" y="1654629"/>
                    </a:lnTo>
                  </a:path>
                </a:pathLst>
              </a:custGeom>
              <a:noFill/>
              <a:ln w="28575">
                <a:solidFill>
                  <a:srgbClr val="9F61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2" name="矩形 111"/>
          <p:cNvSpPr/>
          <p:nvPr/>
        </p:nvSpPr>
        <p:spPr>
          <a:xfrm>
            <a:off x="5584941" y="5925764"/>
            <a:ext cx="2257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配一颗未剥壳的花生</a:t>
            </a:r>
            <a:endParaRPr lang="zh-CN" altLang="en-US" dirty="0">
              <a:solidFill>
                <a:srgbClr val="26A665"/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9239232" y="2551576"/>
            <a:ext cx="2228867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26A665"/>
                </a:solidFill>
              </a:rPr>
              <a:t>为了让大家看清楚，第三步是拆开以其框架展示</a:t>
            </a:r>
            <a:endParaRPr lang="en-US" altLang="zh-CN" dirty="0">
              <a:solidFill>
                <a:srgbClr val="26A665"/>
              </a:solidFill>
            </a:endParaRP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26A665"/>
                </a:solidFill>
              </a:rPr>
              <a:t>此款绘制后期处理方式采用：与</a:t>
            </a:r>
            <a:r>
              <a:rPr lang="zh-CN" altLang="en-US" b="1" dirty="0" smtClean="0">
                <a:solidFill>
                  <a:srgbClr val="27A665"/>
                </a:solidFill>
              </a:rPr>
              <a:t>物体常见的表现形式一起出现</a:t>
            </a:r>
            <a:endParaRPr lang="en-US" altLang="zh-CN" b="1" dirty="0" smtClean="0">
              <a:solidFill>
                <a:srgbClr val="26A665"/>
              </a:solidFill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9222706" y="2078994"/>
            <a:ext cx="2283494" cy="3085606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9799668" y="213003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26A665"/>
                </a:solidFill>
              </a:rPr>
              <a:t>小提示</a:t>
            </a:r>
            <a:endParaRPr lang="zh-CN" altLang="en-US" sz="2400" b="1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30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75697" y="1848668"/>
            <a:ext cx="784060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9900" b="1" dirty="0" smtClean="0">
                <a:solidFill>
                  <a:srgbClr val="26A665"/>
                </a:solidFill>
              </a:rPr>
              <a:t>放大招</a:t>
            </a:r>
            <a:endParaRPr lang="zh-CN" altLang="en-US" sz="19900" b="1" dirty="0">
              <a:solidFill>
                <a:srgbClr val="26A665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0431" y="1270283"/>
            <a:ext cx="7911140" cy="605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26A665"/>
                </a:solidFill>
              </a:rPr>
              <a:t>通常</a:t>
            </a:r>
            <a:r>
              <a:rPr lang="en-US" altLang="zh-CN" sz="2800" dirty="0" smtClean="0">
                <a:solidFill>
                  <a:srgbClr val="26A665"/>
                </a:solidFill>
              </a:rPr>
              <a:t>PPT</a:t>
            </a:r>
            <a:r>
              <a:rPr lang="zh-CN" altLang="en-US" sz="2800" dirty="0" smtClean="0">
                <a:solidFill>
                  <a:srgbClr val="26A665"/>
                </a:solidFill>
              </a:rPr>
              <a:t>教程里讲案例的时候讲到最后面都会来个</a:t>
            </a:r>
            <a:endParaRPr lang="zh-CN" altLang="en-US" sz="2800" dirty="0">
              <a:solidFill>
                <a:srgbClr val="26A665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3174" y="4811768"/>
            <a:ext cx="754565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600" dirty="0" smtClean="0">
                <a:solidFill>
                  <a:srgbClr val="26A665"/>
                </a:solidFill>
              </a:rPr>
              <a:t>我今天也要在这个教程讲解的案例后面放个</a:t>
            </a:r>
            <a:r>
              <a:rPr lang="zh-CN" altLang="en-US" sz="4000" b="1" dirty="0" smtClean="0">
                <a:solidFill>
                  <a:srgbClr val="26A665"/>
                </a:solidFill>
              </a:rPr>
              <a:t>狠招</a:t>
            </a:r>
            <a:endParaRPr lang="zh-CN" altLang="en-US" sz="4000" b="1" dirty="0">
              <a:solidFill>
                <a:srgbClr val="26A665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9141586" y="5635770"/>
            <a:ext cx="1454486" cy="614919"/>
          </a:xfrm>
          <a:custGeom>
            <a:avLst/>
            <a:gdLst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998496 w 1998496"/>
              <a:gd name="connsiteY2" fmla="*/ 151931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0" fmla="*/ 101547 w 1998496"/>
              <a:gd name="connsiteY0" fmla="*/ 0 h 614919"/>
              <a:gd name="connsiteX1" fmla="*/ 189667 w 1998496"/>
              <a:gd name="connsiteY1" fmla="*/ 151931 h 614919"/>
              <a:gd name="connsiteX2" fmla="*/ 1419762 w 1998496"/>
              <a:gd name="connsiteY2" fmla="*/ 140357 h 614919"/>
              <a:gd name="connsiteX3" fmla="*/ 1998496 w 1998496"/>
              <a:gd name="connsiteY3" fmla="*/ 614919 h 614919"/>
              <a:gd name="connsiteX4" fmla="*/ 0 w 1998496"/>
              <a:gd name="connsiteY4" fmla="*/ 614919 h 614919"/>
              <a:gd name="connsiteX5" fmla="*/ 0 w 1998496"/>
              <a:gd name="connsiteY5" fmla="*/ 175080 h 614919"/>
              <a:gd name="connsiteX6" fmla="*/ 0 w 1998496"/>
              <a:gd name="connsiteY6" fmla="*/ 151931 h 614919"/>
              <a:gd name="connsiteX7" fmla="*/ 13427 w 1998496"/>
              <a:gd name="connsiteY7" fmla="*/ 151931 h 614919"/>
              <a:gd name="connsiteX8" fmla="*/ 101547 w 199849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19762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40357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  <a:gd name="connsiteX0" fmla="*/ 101547 w 1454486"/>
              <a:gd name="connsiteY0" fmla="*/ 0 h 614919"/>
              <a:gd name="connsiteX1" fmla="*/ 189667 w 1454486"/>
              <a:gd name="connsiteY1" fmla="*/ 151931 h 614919"/>
              <a:gd name="connsiteX2" fmla="*/ 1454486 w 1454486"/>
              <a:gd name="connsiteY2" fmla="*/ 151932 h 614919"/>
              <a:gd name="connsiteX3" fmla="*/ 1454486 w 1454486"/>
              <a:gd name="connsiteY3" fmla="*/ 614919 h 614919"/>
              <a:gd name="connsiteX4" fmla="*/ 0 w 1454486"/>
              <a:gd name="connsiteY4" fmla="*/ 614919 h 614919"/>
              <a:gd name="connsiteX5" fmla="*/ 0 w 1454486"/>
              <a:gd name="connsiteY5" fmla="*/ 175080 h 614919"/>
              <a:gd name="connsiteX6" fmla="*/ 0 w 1454486"/>
              <a:gd name="connsiteY6" fmla="*/ 151931 h 614919"/>
              <a:gd name="connsiteX7" fmla="*/ 13427 w 1454486"/>
              <a:gd name="connsiteY7" fmla="*/ 151931 h 614919"/>
              <a:gd name="connsiteX8" fmla="*/ 101547 w 1454486"/>
              <a:gd name="connsiteY8" fmla="*/ 0 h 61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486" h="614919">
                <a:moveTo>
                  <a:pt x="101547" y="0"/>
                </a:moveTo>
                <a:lnTo>
                  <a:pt x="189667" y="151931"/>
                </a:lnTo>
                <a:lnTo>
                  <a:pt x="1454486" y="151932"/>
                </a:lnTo>
                <a:lnTo>
                  <a:pt x="1454486" y="614919"/>
                </a:lnTo>
                <a:lnTo>
                  <a:pt x="0" y="614919"/>
                </a:lnTo>
                <a:lnTo>
                  <a:pt x="0" y="175080"/>
                </a:lnTo>
                <a:lnTo>
                  <a:pt x="0" y="151931"/>
                </a:lnTo>
                <a:lnTo>
                  <a:pt x="13427" y="151931"/>
                </a:lnTo>
                <a:lnTo>
                  <a:pt x="101547" y="0"/>
                </a:lnTo>
                <a:close/>
              </a:path>
            </a:pathLst>
          </a:cu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175632" y="5848843"/>
            <a:ext cx="141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6A665"/>
                </a:solidFill>
              </a:rPr>
              <a:t>准备接招吧</a:t>
            </a:r>
            <a:endParaRPr lang="zh-CN" altLang="en-US" dirty="0">
              <a:solidFill>
                <a:srgbClr val="26A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4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95428" y="875855"/>
            <a:ext cx="2396429" cy="3100937"/>
            <a:chOff x="1103086" y="1261140"/>
            <a:chExt cx="3456000" cy="4472003"/>
          </a:xfrm>
        </p:grpSpPr>
        <p:sp>
          <p:nvSpPr>
            <p:cNvPr id="9" name="矩形 8"/>
            <p:cNvSpPr/>
            <p:nvPr/>
          </p:nvSpPr>
          <p:spPr>
            <a:xfrm>
              <a:off x="1103086" y="1261140"/>
              <a:ext cx="3456000" cy="4472003"/>
            </a:xfrm>
            <a:prstGeom prst="rect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344" y="1440152"/>
              <a:ext cx="3085484" cy="411397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654106" y="827839"/>
            <a:ext cx="4705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A665">
                    <a:alpha val="15000"/>
                  </a:srgbClr>
                </a:solidFill>
              </a:defRPr>
            </a:lvl1pPr>
          </a:lstStyle>
          <a:p>
            <a:r>
              <a:rPr lang="zh-CN" altLang="en-US" sz="2000" dirty="0"/>
              <a:t>美女留个联系方式呗</a:t>
            </a:r>
            <a:r>
              <a:rPr lang="en-US" altLang="zh-CN" sz="2000" dirty="0"/>
              <a:t>~~~~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4077596" y="2272695"/>
            <a:ext cx="56592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26A665">
                    <a:alpha val="25000"/>
                  </a:srgbClr>
                </a:solidFill>
              </a:rPr>
              <a:t>爆作者本人照这是放的超狠招</a:t>
            </a:r>
            <a:r>
              <a:rPr lang="en-US" altLang="zh-CN" sz="2600" b="1" dirty="0" smtClean="0">
                <a:solidFill>
                  <a:srgbClr val="26A665">
                    <a:alpha val="25000"/>
                  </a:srgbClr>
                </a:solidFill>
              </a:rPr>
              <a:t>~~~~</a:t>
            </a:r>
            <a:endParaRPr lang="zh-CN" altLang="en-US" sz="2600" b="1" dirty="0">
              <a:solidFill>
                <a:srgbClr val="26A665">
                  <a:alpha val="25000"/>
                </a:srgb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5527" y="1515764"/>
            <a:ext cx="5065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6A665">
                    <a:alpha val="20000"/>
                  </a:srgbClr>
                </a:solidFill>
              </a:rPr>
              <a:t>话说这女子其实还挺可以的</a:t>
            </a:r>
            <a:r>
              <a:rPr lang="en-US" altLang="zh-CN" sz="2400" b="1" dirty="0" smtClean="0">
                <a:solidFill>
                  <a:srgbClr val="26A665">
                    <a:alpha val="20000"/>
                  </a:srgbClr>
                </a:solidFill>
              </a:rPr>
              <a:t>~~~~~</a:t>
            </a:r>
            <a:endParaRPr lang="zh-CN" altLang="en-US" sz="2400" b="1" dirty="0">
              <a:solidFill>
                <a:srgbClr val="26A665">
                  <a:alpha val="20000"/>
                </a:srgb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3199" y="565664"/>
            <a:ext cx="1503400" cy="1503400"/>
            <a:chOff x="471503" y="505227"/>
            <a:chExt cx="1503400" cy="1503400"/>
          </a:xfrm>
        </p:grpSpPr>
        <p:sp>
          <p:nvSpPr>
            <p:cNvPr id="11" name="椭圆 10"/>
            <p:cNvSpPr/>
            <p:nvPr/>
          </p:nvSpPr>
          <p:spPr>
            <a:xfrm>
              <a:off x="471503" y="505227"/>
              <a:ext cx="1503400" cy="1503400"/>
            </a:xfrm>
            <a:prstGeom prst="ellipse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4803" y="872207"/>
              <a:ext cx="1396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原创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43544" y="4056719"/>
            <a:ext cx="244214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26A665"/>
                </a:solidFill>
              </a:rPr>
              <a:t>本照片由夏至版权所有，请勿任意使用侵权，免费使用都不行！</a:t>
            </a:r>
            <a:endParaRPr lang="zh-CN" altLang="en-US" sz="2400" b="1" dirty="0">
              <a:solidFill>
                <a:srgbClr val="26A66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83435" y="3211032"/>
            <a:ext cx="577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6A665">
                    <a:alpha val="40000"/>
                  </a:srgbClr>
                </a:solidFill>
              </a:rPr>
              <a:t>你们有完没完，我是来学教程的</a:t>
            </a:r>
            <a:r>
              <a:rPr lang="en-US" altLang="zh-CN" sz="2400" b="1" dirty="0" smtClean="0">
                <a:solidFill>
                  <a:srgbClr val="26A665">
                    <a:alpha val="40000"/>
                  </a:srgbClr>
                </a:solidFill>
              </a:rPr>
              <a:t>~~~~~</a:t>
            </a:r>
            <a:endParaRPr lang="zh-CN" altLang="en-US" sz="2400" b="1" dirty="0">
              <a:solidFill>
                <a:srgbClr val="26A665">
                  <a:alpha val="40000"/>
                </a:srgb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8861" y="4083317"/>
            <a:ext cx="7003021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26A665"/>
                </a:solidFill>
              </a:rPr>
              <a:t>放照片不是让你们刷屏的，是为了接下来放狠招做准备，接下来我将告诉你们</a:t>
            </a:r>
            <a:endParaRPr lang="en-US" altLang="zh-CN" sz="2800" dirty="0" smtClean="0">
              <a:solidFill>
                <a:srgbClr val="26A665"/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26A665"/>
                </a:solidFill>
              </a:rPr>
              <a:t>用</a:t>
            </a:r>
            <a:r>
              <a:rPr lang="en-US" altLang="zh-CN" sz="3600" b="1" dirty="0" smtClean="0">
                <a:solidFill>
                  <a:srgbClr val="26A665"/>
                </a:solidFill>
              </a:rPr>
              <a:t>PPT</a:t>
            </a:r>
            <a:r>
              <a:rPr lang="zh-CN" altLang="en-US" sz="3600" b="1" dirty="0" smtClean="0">
                <a:solidFill>
                  <a:srgbClr val="26A665"/>
                </a:solidFill>
              </a:rPr>
              <a:t>绘制头像的新技能</a:t>
            </a:r>
            <a:r>
              <a:rPr lang="en-US" altLang="zh-CN" sz="3600" b="1" dirty="0" smtClean="0">
                <a:solidFill>
                  <a:srgbClr val="26A665"/>
                </a:solidFill>
              </a:rPr>
              <a:t>get</a:t>
            </a:r>
            <a:endParaRPr lang="zh-CN" altLang="en-US" sz="3600" b="1" dirty="0">
              <a:solidFill>
                <a:srgbClr val="26A665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045906" y="2192491"/>
            <a:ext cx="968962" cy="1892648"/>
            <a:chOff x="10958027" y="2908132"/>
            <a:chExt cx="1557506" cy="3042237"/>
          </a:xfrm>
        </p:grpSpPr>
        <p:grpSp>
          <p:nvGrpSpPr>
            <p:cNvPr id="17" name="组合 16"/>
            <p:cNvGrpSpPr/>
            <p:nvPr/>
          </p:nvGrpSpPr>
          <p:grpSpPr>
            <a:xfrm>
              <a:off x="10958027" y="2908132"/>
              <a:ext cx="1557506" cy="1503400"/>
              <a:chOff x="434088" y="505227"/>
              <a:chExt cx="1557506" cy="15034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71503" y="505227"/>
                <a:ext cx="1503400" cy="1503400"/>
              </a:xfrm>
              <a:prstGeom prst="ellipse">
                <a:avLst/>
              </a:prstGeom>
              <a:solidFill>
                <a:srgbClr val="26A6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34088" y="872207"/>
                <a:ext cx="1557506" cy="841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STOP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11648084" y="4218644"/>
              <a:ext cx="198115" cy="1731725"/>
            </a:xfrm>
            <a:prstGeom prst="rect">
              <a:avLst/>
            </a:prstGeom>
            <a:solidFill>
              <a:srgbClr val="26A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22" name="矩形 21"/>
          <p:cNvSpPr/>
          <p:nvPr/>
        </p:nvSpPr>
        <p:spPr>
          <a:xfrm>
            <a:off x="1395428" y="3976793"/>
            <a:ext cx="2390256" cy="2092786"/>
          </a:xfrm>
          <a:prstGeom prst="rect">
            <a:avLst/>
          </a:prstGeom>
          <a:noFill/>
          <a:ln>
            <a:solidFill>
              <a:srgbClr val="26A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6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1614</Words>
  <Application>Microsoft Office PowerPoint</Application>
  <PresentationFormat>宽屏</PresentationFormat>
  <Paragraphs>134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Administrator</cp:lastModifiedBy>
  <cp:revision>31</cp:revision>
  <dcterms:created xsi:type="dcterms:W3CDTF">2015-06-07T11:13:43Z</dcterms:created>
  <dcterms:modified xsi:type="dcterms:W3CDTF">2016-03-03T05:35:25Z</dcterms:modified>
</cp:coreProperties>
</file>