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</p:sldMasterIdLst>
  <p:notesMasterIdLst>
    <p:notesMasterId r:id="rId5"/>
  </p:notesMasterIdLst>
  <p:sldIdLst>
    <p:sldId id="281" r:id="rId3"/>
    <p:sldId id="282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04040"/>
    <a:srgbClr val="0053A3"/>
    <a:srgbClr val="ECECEC"/>
    <a:srgbClr val="FFFFFF"/>
    <a:srgbClr val="453D3A"/>
    <a:srgbClr val="1A92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488" autoAdjust="0"/>
    <p:restoredTop sz="94660"/>
  </p:normalViewPr>
  <p:slideViewPr>
    <p:cSldViewPr snapToGrid="0" showGuides="1">
      <p:cViewPr varScale="1">
        <p:scale>
          <a:sx n="89" d="100"/>
          <a:sy n="89" d="100"/>
        </p:scale>
        <p:origin x="10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2F98C7-9395-4E9A-96EC-DE4C39432AA7}" type="datetimeFigureOut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464DB0-CCE3-4363-801A-A01AADC639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43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01409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371325" y="387275"/>
            <a:ext cx="324000" cy="324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119325" y="135275"/>
            <a:ext cx="252000" cy="252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灯片编号占位符 15"/>
          <p:cNvSpPr>
            <a:spLocks noGrp="1"/>
          </p:cNvSpPr>
          <p:nvPr>
            <p:ph type="sldNum" sz="quarter" idx="12"/>
          </p:nvPr>
        </p:nvSpPr>
        <p:spPr>
          <a:xfrm>
            <a:off x="10801350" y="6405438"/>
            <a:ext cx="1390650" cy="365125"/>
          </a:xfrm>
        </p:spPr>
        <p:txBody>
          <a:bodyPr/>
          <a:lstStyle>
            <a:lvl1pPr algn="ctr">
              <a:defRPr sz="2000" b="1">
                <a:solidFill>
                  <a:schemeClr val="bg1"/>
                </a:solidFill>
              </a:defRPr>
            </a:lvl1pPr>
          </a:lstStyle>
          <a:p>
            <a:fld id="{51D91E7F-84B6-4064-9D4E-CC7D244BCA0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9987431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38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346" userDrawn="1">
          <p15:clr>
            <a:srgbClr val="FBAE40"/>
          </p15:clr>
        </p15:guide>
        <p15:guide id="6" orient="horz" pos="3974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3844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5171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2492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8317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86665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93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24873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883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09138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7796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075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1055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4C821-51AF-415E-BF5B-CDCDE3466362}" type="datetime1">
              <a:rPr lang="zh-CN" altLang="en-US" smtClean="0"/>
              <a:t>2016/3/2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D91E7F-84B6-4064-9D4E-CC7D244BCA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066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10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695324" y="287665"/>
            <a:ext cx="108013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微软雅黑" panose="020B0503020204020204" pitchFamily="34" charset="-122"/>
              </a:rPr>
              <a:t>试验方法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D91E7F-84B6-4064-9D4E-CC7D244BCA04}" type="slidenum">
              <a:rPr lang="zh-CN" altLang="en-US" smtClean="0"/>
              <a:pPr/>
              <a:t>1</a:t>
            </a:fld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0" y="3235861"/>
            <a:ext cx="12192000" cy="60959"/>
          </a:xfrm>
          <a:prstGeom prst="rect">
            <a:avLst/>
          </a:prstGeom>
          <a:solidFill>
            <a:srgbClr val="29303A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398943" y="3070166"/>
            <a:ext cx="363836" cy="363836"/>
          </a:xfrm>
          <a:prstGeom prst="ellipse">
            <a:avLst/>
          </a:prstGeom>
          <a:solidFill>
            <a:srgbClr val="0053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b="1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838651" y="3070166"/>
            <a:ext cx="363836" cy="363836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b="1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278359" y="3070166"/>
            <a:ext cx="363836" cy="363836"/>
          </a:xfrm>
          <a:prstGeom prst="ellipse">
            <a:avLst/>
          </a:prstGeom>
          <a:solidFill>
            <a:srgbClr val="0053A3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b="1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8718067" y="3070166"/>
            <a:ext cx="363836" cy="363836"/>
          </a:xfrm>
          <a:prstGeom prst="ellipse">
            <a:avLst/>
          </a:prstGeom>
          <a:solidFill>
            <a:srgbClr val="40404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 b="1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050836" y="3820884"/>
            <a:ext cx="3115714" cy="1805472"/>
            <a:chOff x="1050836" y="3820884"/>
            <a:chExt cx="3115714" cy="1805472"/>
          </a:xfrm>
        </p:grpSpPr>
        <p:sp>
          <p:nvSpPr>
            <p:cNvPr id="19" name="矩形 9"/>
            <p:cNvSpPr/>
            <p:nvPr/>
          </p:nvSpPr>
          <p:spPr>
            <a:xfrm>
              <a:off x="1050836" y="3820884"/>
              <a:ext cx="3115714" cy="1805472"/>
            </a:xfrm>
            <a:custGeom>
              <a:avLst/>
              <a:gdLst/>
              <a:ahLst/>
              <a:cxnLst/>
              <a:rect l="l" t="t" r="r" b="b"/>
              <a:pathLst>
                <a:path w="2141035" h="1354104">
                  <a:moveTo>
                    <a:pt x="388870" y="0"/>
                  </a:moveTo>
                  <a:lnTo>
                    <a:pt x="483871" y="115465"/>
                  </a:lnTo>
                  <a:lnTo>
                    <a:pt x="2141035" y="115465"/>
                  </a:lnTo>
                  <a:lnTo>
                    <a:pt x="2141035" y="1354104"/>
                  </a:lnTo>
                  <a:lnTo>
                    <a:pt x="0" y="1354104"/>
                  </a:lnTo>
                  <a:lnTo>
                    <a:pt x="0" y="115465"/>
                  </a:lnTo>
                  <a:lnTo>
                    <a:pt x="293869" y="1154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20" name="组 45"/>
            <p:cNvGrpSpPr/>
            <p:nvPr/>
          </p:nvGrpSpPr>
          <p:grpSpPr>
            <a:xfrm>
              <a:off x="1106272" y="4117301"/>
              <a:ext cx="3004843" cy="1177567"/>
              <a:chOff x="3560787" y="623574"/>
              <a:chExt cx="2253632" cy="883174"/>
            </a:xfrm>
          </p:grpSpPr>
          <p:sp>
            <p:nvSpPr>
              <p:cNvPr id="21" name="文本框 8"/>
              <p:cNvSpPr txBox="1"/>
              <p:nvPr/>
            </p:nvSpPr>
            <p:spPr>
              <a:xfrm>
                <a:off x="3560787" y="923656"/>
                <a:ext cx="2253632" cy="58309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这里用于具体描述第一步的试验内容是什么。</a:t>
                </a:r>
                <a:endParaRPr lang="en-US" altLang="zh-CN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3560788" y="623574"/>
                <a:ext cx="1677382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第一步的试验内容</a:t>
                </a:r>
                <a:endParaRPr lang="zh-CN" altLang="en-US" sz="2000" b="1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33" name="文本框 32"/>
          <p:cNvSpPr txBox="1"/>
          <p:nvPr/>
        </p:nvSpPr>
        <p:spPr>
          <a:xfrm>
            <a:off x="1026862" y="2608029"/>
            <a:ext cx="110799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zh-CN" altLang="en-US" sz="2400" b="1" dirty="0" smtClean="0">
                <a:solidFill>
                  <a:schemeClr val="accent1"/>
                </a:solidFill>
                <a:latin typeface="+mn-ea"/>
              </a:rPr>
              <a:t>第一步</a:t>
            </a:r>
            <a:endParaRPr kumimoji="1" lang="zh-CN" altLang="en-US" sz="2400" b="1" dirty="0">
              <a:solidFill>
                <a:schemeClr val="accent1"/>
              </a:solidFill>
              <a:latin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475997" y="342966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 sz="2400" b="1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 smtClean="0">
                <a:solidFill>
                  <a:srgbClr val="404040"/>
                </a:solidFill>
              </a:rPr>
              <a:t>第二步</a:t>
            </a:r>
            <a:endParaRPr lang="zh-CN" altLang="en-US" dirty="0">
              <a:solidFill>
                <a:srgbClr val="404040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906280" y="2608029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 sz="2400" b="1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 smtClean="0"/>
              <a:t>第三步</a:t>
            </a:r>
            <a:endParaRPr lang="zh-CN" altLang="en-US" dirty="0"/>
          </a:p>
        </p:txBody>
      </p:sp>
      <p:sp>
        <p:nvSpPr>
          <p:cNvPr id="36" name="文本框 35"/>
          <p:cNvSpPr txBox="1"/>
          <p:nvPr/>
        </p:nvSpPr>
        <p:spPr>
          <a:xfrm>
            <a:off x="8345987" y="3429668"/>
            <a:ext cx="1107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kumimoji="1" sz="2400" b="1">
                <a:solidFill>
                  <a:schemeClr val="accent1"/>
                </a:solidFill>
                <a:latin typeface="+mn-ea"/>
              </a:defRPr>
            </a:lvl1pPr>
          </a:lstStyle>
          <a:p>
            <a:r>
              <a:rPr lang="zh-CN" altLang="en-US" dirty="0" smtClean="0">
                <a:solidFill>
                  <a:srgbClr val="404040"/>
                </a:solidFill>
              </a:rPr>
              <a:t>第四步</a:t>
            </a:r>
            <a:endParaRPr lang="zh-CN" altLang="en-US" dirty="0">
              <a:solidFill>
                <a:srgbClr val="404040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521602" y="948168"/>
            <a:ext cx="3115714" cy="1805472"/>
            <a:chOff x="3521602" y="948168"/>
            <a:chExt cx="3115714" cy="1805472"/>
          </a:xfrm>
        </p:grpSpPr>
        <p:sp>
          <p:nvSpPr>
            <p:cNvPr id="14" name="矩形 9"/>
            <p:cNvSpPr/>
            <p:nvPr/>
          </p:nvSpPr>
          <p:spPr>
            <a:xfrm flipV="1">
              <a:off x="3521602" y="948168"/>
              <a:ext cx="3115714" cy="1805472"/>
            </a:xfrm>
            <a:custGeom>
              <a:avLst/>
              <a:gdLst/>
              <a:ahLst/>
              <a:cxnLst/>
              <a:rect l="l" t="t" r="r" b="b"/>
              <a:pathLst>
                <a:path w="2141035" h="1354104">
                  <a:moveTo>
                    <a:pt x="388870" y="0"/>
                  </a:moveTo>
                  <a:lnTo>
                    <a:pt x="483871" y="115465"/>
                  </a:lnTo>
                  <a:lnTo>
                    <a:pt x="2141035" y="115465"/>
                  </a:lnTo>
                  <a:lnTo>
                    <a:pt x="2141035" y="1354104"/>
                  </a:lnTo>
                  <a:lnTo>
                    <a:pt x="0" y="1354104"/>
                  </a:lnTo>
                  <a:lnTo>
                    <a:pt x="0" y="115465"/>
                  </a:lnTo>
                  <a:lnTo>
                    <a:pt x="293869" y="11546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38" name="组 45"/>
            <p:cNvGrpSpPr/>
            <p:nvPr/>
          </p:nvGrpSpPr>
          <p:grpSpPr>
            <a:xfrm>
              <a:off x="3577038" y="1244585"/>
              <a:ext cx="3004843" cy="1212640"/>
              <a:chOff x="3560787" y="623574"/>
              <a:chExt cx="2253632" cy="909479"/>
            </a:xfrm>
          </p:grpSpPr>
          <p:sp>
            <p:nvSpPr>
              <p:cNvPr id="39" name="文本框 8"/>
              <p:cNvSpPr txBox="1"/>
              <p:nvPr/>
            </p:nvSpPr>
            <p:spPr>
              <a:xfrm>
                <a:off x="3560787" y="923656"/>
                <a:ext cx="2253632" cy="6093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这里用于具体描述</a:t>
                </a:r>
                <a:r>
                  <a:rPr lang="zh-CN" altLang="en-US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第二步</a:t>
                </a: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的试验内容是什么。</a:t>
                </a:r>
                <a:endParaRPr lang="en-US" altLang="zh-CN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0" name="矩形 39"/>
              <p:cNvSpPr/>
              <p:nvPr/>
            </p:nvSpPr>
            <p:spPr>
              <a:xfrm>
                <a:off x="3560788" y="623574"/>
                <a:ext cx="1677382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第二步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</a:t>
                </a: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5936246" y="3820884"/>
            <a:ext cx="3115714" cy="1805472"/>
            <a:chOff x="5936246" y="3820884"/>
            <a:chExt cx="3115714" cy="1805472"/>
          </a:xfrm>
        </p:grpSpPr>
        <p:sp>
          <p:nvSpPr>
            <p:cNvPr id="24" name="矩形 9"/>
            <p:cNvSpPr/>
            <p:nvPr/>
          </p:nvSpPr>
          <p:spPr>
            <a:xfrm>
              <a:off x="5936246" y="3820884"/>
              <a:ext cx="3115714" cy="1805472"/>
            </a:xfrm>
            <a:custGeom>
              <a:avLst/>
              <a:gdLst/>
              <a:ahLst/>
              <a:cxnLst/>
              <a:rect l="l" t="t" r="r" b="b"/>
              <a:pathLst>
                <a:path w="2141035" h="1354104">
                  <a:moveTo>
                    <a:pt x="388870" y="0"/>
                  </a:moveTo>
                  <a:lnTo>
                    <a:pt x="483871" y="115465"/>
                  </a:lnTo>
                  <a:lnTo>
                    <a:pt x="2141035" y="115465"/>
                  </a:lnTo>
                  <a:lnTo>
                    <a:pt x="2141035" y="1354104"/>
                  </a:lnTo>
                  <a:lnTo>
                    <a:pt x="0" y="1354104"/>
                  </a:lnTo>
                  <a:lnTo>
                    <a:pt x="0" y="115465"/>
                  </a:lnTo>
                  <a:lnTo>
                    <a:pt x="293869" y="11546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41" name="组 45"/>
            <p:cNvGrpSpPr/>
            <p:nvPr/>
          </p:nvGrpSpPr>
          <p:grpSpPr>
            <a:xfrm>
              <a:off x="5991682" y="4117301"/>
              <a:ext cx="3004843" cy="1212639"/>
              <a:chOff x="3560787" y="623574"/>
              <a:chExt cx="2253632" cy="909479"/>
            </a:xfrm>
          </p:grpSpPr>
          <p:sp>
            <p:nvSpPr>
              <p:cNvPr id="42" name="文本框 8"/>
              <p:cNvSpPr txBox="1"/>
              <p:nvPr/>
            </p:nvSpPr>
            <p:spPr>
              <a:xfrm>
                <a:off x="3560787" y="923656"/>
                <a:ext cx="2253632" cy="6093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这里用于具体描述</a:t>
                </a:r>
                <a:r>
                  <a:rPr lang="zh-CN" altLang="en-US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第三步</a:t>
                </a: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的试验内容是什么。</a:t>
                </a:r>
                <a:endParaRPr lang="en-US" altLang="zh-CN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3560788" y="623574"/>
                <a:ext cx="1677382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第三步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</a:t>
                </a: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8384701" y="948168"/>
            <a:ext cx="3115714" cy="1805472"/>
            <a:chOff x="8384701" y="948168"/>
            <a:chExt cx="3115714" cy="1805472"/>
          </a:xfrm>
        </p:grpSpPr>
        <p:sp>
          <p:nvSpPr>
            <p:cNvPr id="29" name="矩形 9"/>
            <p:cNvSpPr/>
            <p:nvPr/>
          </p:nvSpPr>
          <p:spPr>
            <a:xfrm flipV="1">
              <a:off x="8384701" y="948168"/>
              <a:ext cx="3115714" cy="1805472"/>
            </a:xfrm>
            <a:custGeom>
              <a:avLst/>
              <a:gdLst/>
              <a:ahLst/>
              <a:cxnLst/>
              <a:rect l="l" t="t" r="r" b="b"/>
              <a:pathLst>
                <a:path w="2141035" h="1354104">
                  <a:moveTo>
                    <a:pt x="388870" y="0"/>
                  </a:moveTo>
                  <a:lnTo>
                    <a:pt x="483871" y="115465"/>
                  </a:lnTo>
                  <a:lnTo>
                    <a:pt x="2141035" y="115465"/>
                  </a:lnTo>
                  <a:lnTo>
                    <a:pt x="2141035" y="1354104"/>
                  </a:lnTo>
                  <a:lnTo>
                    <a:pt x="0" y="1354104"/>
                  </a:lnTo>
                  <a:lnTo>
                    <a:pt x="0" y="115465"/>
                  </a:lnTo>
                  <a:lnTo>
                    <a:pt x="293869" y="11546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 sz="3200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grpSp>
          <p:nvGrpSpPr>
            <p:cNvPr id="44" name="组 45"/>
            <p:cNvGrpSpPr/>
            <p:nvPr/>
          </p:nvGrpSpPr>
          <p:grpSpPr>
            <a:xfrm>
              <a:off x="8440137" y="1244585"/>
              <a:ext cx="3004843" cy="1212640"/>
              <a:chOff x="3560787" y="623574"/>
              <a:chExt cx="2253632" cy="909478"/>
            </a:xfrm>
          </p:grpSpPr>
          <p:sp>
            <p:nvSpPr>
              <p:cNvPr id="45" name="文本框 8"/>
              <p:cNvSpPr txBox="1"/>
              <p:nvPr/>
            </p:nvSpPr>
            <p:spPr>
              <a:xfrm>
                <a:off x="3560787" y="923656"/>
                <a:ext cx="2253632" cy="60939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这里用于具体描述</a:t>
                </a:r>
                <a:r>
                  <a:rPr lang="zh-CN" altLang="en-US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第四步</a:t>
                </a:r>
                <a:r>
                  <a:rPr lang="zh-CN" altLang="en-US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的试验内容是什么。</a:t>
                </a:r>
                <a:endParaRPr lang="en-US" altLang="zh-CN" dirty="0">
                  <a:solidFill>
                    <a:srgbClr val="FFFFFF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46" name="矩形 45"/>
              <p:cNvSpPr/>
              <p:nvPr/>
            </p:nvSpPr>
            <p:spPr>
              <a:xfrm>
                <a:off x="3560788" y="623574"/>
                <a:ext cx="1677382" cy="3000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第四步</a:t>
                </a:r>
                <a:r>
                  <a:rPr lang="zh-CN" altLang="en-US" sz="2000" b="1" dirty="0">
                    <a:solidFill>
                      <a:srgbClr val="FFFFFF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的试验内容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22076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1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1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2" grpId="0" animBg="1"/>
      <p:bldP spid="33" grpId="0"/>
      <p:bldP spid="34" grpId="0"/>
      <p:bldP spid="35" grpId="0"/>
      <p:bldP spid="3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37540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工大蓝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53A3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onsolas-Verdana">
      <a:majorFont>
        <a:latin typeface="Consolas" panose="020B0609020204030204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Verdana" panose="020B0604030504040204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744</TotalTime>
  <Words>202</Words>
  <Application>Microsoft Office PowerPoint</Application>
  <PresentationFormat>宽屏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4" baseType="lpstr">
      <vt:lpstr>Meiryo</vt:lpstr>
      <vt:lpstr>华文楷体</vt:lpstr>
      <vt:lpstr>宋体</vt:lpstr>
      <vt:lpstr>Microsoft YaHei</vt:lpstr>
      <vt:lpstr>Microsoft YaHei</vt:lpstr>
      <vt:lpstr>Arial</vt:lpstr>
      <vt:lpstr>Calibri</vt:lpstr>
      <vt:lpstr>Calibri Light</vt:lpstr>
      <vt:lpstr>Consolas</vt:lpstr>
      <vt:lpstr>Verdana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349</cp:revision>
  <dcterms:created xsi:type="dcterms:W3CDTF">2015-10-24T01:57:14Z</dcterms:created>
  <dcterms:modified xsi:type="dcterms:W3CDTF">2016-03-02T04:31:23Z</dcterms:modified>
</cp:coreProperties>
</file>