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80" r:id="rId3"/>
    <p:sldId id="281" r:id="rId4"/>
    <p:sldId id="274" r:id="rId5"/>
    <p:sldId id="282" r:id="rId6"/>
    <p:sldId id="283" r:id="rId7"/>
    <p:sldId id="268" r:id="rId8"/>
    <p:sldId id="270" r:id="rId9"/>
    <p:sldId id="271" r:id="rId10"/>
    <p:sldId id="284" r:id="rId11"/>
    <p:sldId id="278" r:id="rId12"/>
    <p:sldId id="28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BE12"/>
    <a:srgbClr val="FF5C58"/>
    <a:srgbClr val="E53935"/>
    <a:srgbClr val="EAB3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6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2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B96A7-38E4-4A8A-8A7E-2F3068EFFBB1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50C67-4B62-427D-8C47-7E12F2FAC5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57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50C67-4B62-427D-8C47-7E12F2FAC5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830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484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743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4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209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60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845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260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182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255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8922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4210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60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127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822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56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00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11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7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6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3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75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81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710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93BF0-72EC-4672-B561-4E23EC38FFAC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7C9C9-2775-463D-A29A-53CB2F7F1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78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656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59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80573" y="667230"/>
            <a:ext cx="2686050" cy="2686050"/>
            <a:chOff x="3143251" y="1800226"/>
            <a:chExt cx="2686050" cy="2686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3143251" y="1800226"/>
              <a:ext cx="2686050" cy="2686050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552827" y="2024064"/>
              <a:ext cx="2276474" cy="2276474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695700" y="2119311"/>
              <a:ext cx="2133601" cy="2133601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5377" y="667230"/>
            <a:ext cx="2686050" cy="2686050"/>
            <a:chOff x="6667501" y="1800226"/>
            <a:chExt cx="2686050" cy="2686050"/>
          </a:xfrm>
        </p:grpSpPr>
        <p:sp>
          <p:nvSpPr>
            <p:cNvPr id="13" name="椭圆 12"/>
            <p:cNvSpPr/>
            <p:nvPr/>
          </p:nvSpPr>
          <p:spPr>
            <a:xfrm>
              <a:off x="6667501" y="1800226"/>
              <a:ext cx="2686050" cy="2686050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667501" y="2005014"/>
              <a:ext cx="2276474" cy="2276474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667501" y="2095500"/>
              <a:ext cx="2133601" cy="213360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180572" y="4301018"/>
            <a:ext cx="5830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[ </a:t>
            </a:r>
            <a:r>
              <a:rPr lang="en-US" altLang="zh-CN" sz="2400" b="1" dirty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 &amp; </a:t>
            </a:r>
            <a:r>
              <a:rPr lang="zh-CN" altLang="en-US" sz="2400" b="1" dirty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小野风联合出品</a:t>
            </a:r>
            <a:r>
              <a:rPr lang="en-US" altLang="zh-CN" sz="2400" b="1" dirty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]</a:t>
            </a:r>
            <a:endParaRPr lang="zh-CN" altLang="en-US" sz="2400" b="1" dirty="0">
              <a:solidFill>
                <a:schemeClr val="accent2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80573" y="3577118"/>
            <a:ext cx="5830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致力于更好地演示</a:t>
            </a:r>
            <a:endParaRPr lang="zh-CN" altLang="en-US" sz="4800" dirty="0">
              <a:solidFill>
                <a:schemeClr val="accent2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3301" y="6379461"/>
            <a:ext cx="5727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 </a:t>
            </a:r>
            <a:r>
              <a:rPr lang="zh-CN" altLang="en-US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工作室：</a:t>
            </a:r>
            <a:r>
              <a:rPr lang="en-US" altLang="zh-CN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yoyoppt.yanj.cn</a:t>
            </a:r>
            <a:endParaRPr lang="zh-CN" altLang="en-US" b="1" dirty="0">
              <a:solidFill>
                <a:schemeClr val="accent2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81093" y="6379461"/>
            <a:ext cx="5727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小野风</a:t>
            </a:r>
            <a:r>
              <a:rPr lang="en-US" altLang="zh-CN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：</a:t>
            </a:r>
            <a:r>
              <a:rPr lang="en-US" altLang="zh-CN" b="1" dirty="0" smtClean="0">
                <a:solidFill>
                  <a:schemeClr val="accent2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xiaoyefeng.yanj.cn</a:t>
            </a:r>
            <a:endParaRPr lang="zh-CN" altLang="en-US" b="1" dirty="0">
              <a:solidFill>
                <a:schemeClr val="accent2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41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44444E-6 L 0.87422 4.44444E-6 " pathEditMode="relative" rAng="0" ptsTypes="AA" p14:bounceEnd="50000">
                                          <p:cBhvr>
                                            <p:cTn id="8" dur="12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4.44444E-6 L -0.68893 0.25162 " pathEditMode="relative" rAng="0" ptsTypes="AA" p14:bounceEnd="50000">
                                          <p:cBhvr>
                                            <p:cTn id="12" dur="12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44444E-6 L 0.87422 4.44444E-6 " pathEditMode="relative" rAng="0" ptsTypes="AA">
                                          <p:cBhvr>
                                            <p:cTn id="8" dur="12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4.44444E-6 L -0.68893 0.25162 " pathEditMode="relative" rAng="0" ptsTypes="AA">
                                          <p:cBhvr>
                                            <p:cTn id="12" dur="12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333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7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406598" y="2000504"/>
            <a:ext cx="7317844" cy="305163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239543" y="905429"/>
            <a:ext cx="5651954" cy="1200329"/>
            <a:chOff x="3156628" y="1750423"/>
            <a:chExt cx="5651954" cy="1200329"/>
          </a:xfrm>
        </p:grpSpPr>
        <p:sp>
          <p:nvSpPr>
            <p:cNvPr id="5" name="文本框 4"/>
            <p:cNvSpPr txBox="1"/>
            <p:nvPr/>
          </p:nvSpPr>
          <p:spPr>
            <a:xfrm>
              <a:off x="4952862" y="1750423"/>
              <a:ext cx="38557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accent2"/>
                  </a:solidFill>
                </a:rPr>
                <a:t>惊呆了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364524" y="1824674"/>
              <a:ext cx="45719" cy="906689"/>
            </a:xfrm>
            <a:custGeom>
              <a:avLst/>
              <a:gdLst>
                <a:gd name="connsiteX0" fmla="*/ 0 w 0"/>
                <a:gd name="connsiteY0" fmla="*/ 0 h 628650"/>
                <a:gd name="connsiteX1" fmla="*/ 0 w 0"/>
                <a:gd name="connsiteY1" fmla="*/ 6286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28650">
                  <a:moveTo>
                    <a:pt x="0" y="0"/>
                  </a:moveTo>
                  <a:lnTo>
                    <a:pt x="0" y="628650"/>
                  </a:lnTo>
                </a:path>
              </a:pathLst>
            </a:custGeom>
            <a:noFill/>
            <a:ln w="15875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56628" y="1845035"/>
              <a:ext cx="2647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小伙伴们被这</a:t>
              </a:r>
              <a:endPara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727947" y="2224714"/>
              <a:ext cx="1524000" cy="380601"/>
            </a:xfrm>
            <a:prstGeom prst="roundRect">
              <a:avLst>
                <a:gd name="adj" fmla="val 932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89722" y="2242130"/>
              <a:ext cx="15583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复合路径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760866">
            <a:off x="5169702" y="571141"/>
            <a:ext cx="601190" cy="525852"/>
            <a:chOff x="4158781" y="3060729"/>
            <a:chExt cx="601190" cy="525852"/>
          </a:xfrm>
        </p:grpSpPr>
        <p:sp>
          <p:nvSpPr>
            <p:cNvPr id="15" name="梯形 14"/>
            <p:cNvSpPr/>
            <p:nvPr/>
          </p:nvSpPr>
          <p:spPr>
            <a:xfrm rot="8641066">
              <a:off x="4260545" y="3060729"/>
              <a:ext cx="219363" cy="398981"/>
            </a:xfrm>
            <a:prstGeom prst="trapezoi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 rot="11534084">
              <a:off x="4631865" y="3086685"/>
              <a:ext cx="128106" cy="263371"/>
            </a:xfrm>
            <a:prstGeom prst="trapezoi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 rot="5646912">
              <a:off x="4216399" y="3435828"/>
              <a:ext cx="93135" cy="208372"/>
            </a:xfrm>
            <a:prstGeom prst="trapezoi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475616" y="5498601"/>
            <a:ext cx="352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亲，起点和终点真的对不准啊！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53112" y="0"/>
            <a:ext cx="1117755" cy="835799"/>
            <a:chOff x="753112" y="0"/>
            <a:chExt cx="1117755" cy="835799"/>
          </a:xfrm>
        </p:grpSpPr>
        <p:sp>
          <p:nvSpPr>
            <p:cNvPr id="22" name="矩形 21"/>
            <p:cNvSpPr/>
            <p:nvPr/>
          </p:nvSpPr>
          <p:spPr>
            <a:xfrm>
              <a:off x="928687" y="0"/>
              <a:ext cx="750093" cy="55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8354" y="14286"/>
              <a:ext cx="942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3112" y="558800"/>
              <a:ext cx="11012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accent2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反转动画路径</a:t>
              </a:r>
              <a:endParaRPr lang="zh-CN" altLang="en-US" sz="1200" dirty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21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16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00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772229" y="835799"/>
            <a:ext cx="6830786" cy="584775"/>
            <a:chOff x="2569028" y="531009"/>
            <a:chExt cx="6830786" cy="584775"/>
          </a:xfrm>
        </p:grpSpPr>
        <p:grpSp>
          <p:nvGrpSpPr>
            <p:cNvPr id="5" name="组合 4"/>
            <p:cNvGrpSpPr/>
            <p:nvPr/>
          </p:nvGrpSpPr>
          <p:grpSpPr>
            <a:xfrm>
              <a:off x="2569028" y="531009"/>
              <a:ext cx="6830786" cy="584775"/>
              <a:chOff x="-315686" y="1218624"/>
              <a:chExt cx="6830786" cy="58477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-315686" y="1218624"/>
                <a:ext cx="1636486" cy="5847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-209749" y="1218624"/>
                <a:ext cx="15559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第一步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346200" y="1262102"/>
                <a:ext cx="5168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选中一个对象</a:t>
                </a:r>
                <a:r>
                  <a:rPr lang="en-US" altLang="zh-CN" sz="28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sz="28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添加路径动画</a:t>
                </a:r>
                <a:endParaRPr lang="zh-CN" altLang="en-US" sz="28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4192814" y="1085007"/>
              <a:ext cx="4675414" cy="0"/>
            </a:xfrm>
            <a:prstGeom prst="line">
              <a:avLst/>
            </a:prstGeom>
            <a:ln w="476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8026400" y="2682320"/>
            <a:ext cx="3236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为该对象添加向右路径动画</a:t>
            </a:r>
            <a:endParaRPr lang="zh-CN" altLang="en-US" sz="2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95" y="2401004"/>
            <a:ext cx="3595223" cy="72535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4286" y="3683349"/>
            <a:ext cx="3676440" cy="10526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064499" y="3790298"/>
            <a:ext cx="3236686" cy="707886"/>
            <a:chOff x="8026399" y="3968098"/>
            <a:chExt cx="3236686" cy="707886"/>
          </a:xfrm>
        </p:grpSpPr>
        <p:sp>
          <p:nvSpPr>
            <p:cNvPr id="3" name="矩形 2"/>
            <p:cNvSpPr/>
            <p:nvPr/>
          </p:nvSpPr>
          <p:spPr>
            <a:xfrm>
              <a:off x="8665029" y="4294437"/>
              <a:ext cx="1117600" cy="3539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026399" y="3968098"/>
              <a:ext cx="323668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再次为刚才的对象添加和上一步 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一模一样 </a:t>
              </a:r>
              <a:r>
                <a:rPr lang="zh-CN" altLang="en-US" sz="2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的动画路径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92110" y="5717731"/>
            <a:ext cx="6079319" cy="393358"/>
            <a:chOff x="3006624" y="5553035"/>
            <a:chExt cx="6079319" cy="393358"/>
          </a:xfrm>
        </p:grpSpPr>
        <p:sp>
          <p:nvSpPr>
            <p:cNvPr id="25" name="圆角矩形 24"/>
            <p:cNvSpPr/>
            <p:nvPr/>
          </p:nvSpPr>
          <p:spPr>
            <a:xfrm>
              <a:off x="3029324" y="5577466"/>
              <a:ext cx="969289" cy="344496"/>
            </a:xfrm>
            <a:prstGeom prst="roundRect">
              <a:avLst>
                <a:gd name="adj" fmla="val 932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006624" y="5553035"/>
              <a:ext cx="1014688" cy="393358"/>
            </a:xfrm>
            <a:prstGeom prst="roundRect">
              <a:avLst>
                <a:gd name="adj" fmla="val 932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177170" y="5575975"/>
              <a:ext cx="590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</a:t>
              </a:r>
              <a:r>
                <a:rPr lang="zh-CN" altLang="en-US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   此处不要对动画进行任何效果设置或更改路径。</a:t>
              </a:r>
              <a:endPara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87111" y="2392549"/>
            <a:ext cx="2830286" cy="1027691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62743" y="3851669"/>
            <a:ext cx="2735870" cy="650402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53112" y="0"/>
            <a:ext cx="1117755" cy="835799"/>
            <a:chOff x="753112" y="0"/>
            <a:chExt cx="1117755" cy="835799"/>
          </a:xfrm>
        </p:grpSpPr>
        <p:sp>
          <p:nvSpPr>
            <p:cNvPr id="28" name="矩形 27"/>
            <p:cNvSpPr/>
            <p:nvPr/>
          </p:nvSpPr>
          <p:spPr>
            <a:xfrm>
              <a:off x="928687" y="0"/>
              <a:ext cx="750093" cy="55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28354" y="14286"/>
              <a:ext cx="942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3112" y="558800"/>
              <a:ext cx="11012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accent2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反转动画路径</a:t>
              </a:r>
              <a:endParaRPr lang="zh-CN" altLang="en-US" sz="1200" dirty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473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26922" y="835799"/>
            <a:ext cx="6830786" cy="584775"/>
            <a:chOff x="2569028" y="531009"/>
            <a:chExt cx="6830786" cy="584775"/>
          </a:xfrm>
        </p:grpSpPr>
        <p:grpSp>
          <p:nvGrpSpPr>
            <p:cNvPr id="5" name="组合 4"/>
            <p:cNvGrpSpPr/>
            <p:nvPr/>
          </p:nvGrpSpPr>
          <p:grpSpPr>
            <a:xfrm>
              <a:off x="2569028" y="531009"/>
              <a:ext cx="6830786" cy="584775"/>
              <a:chOff x="-315686" y="1218624"/>
              <a:chExt cx="6830786" cy="58477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-315686" y="1218624"/>
                <a:ext cx="1636486" cy="5847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-209749" y="1218624"/>
                <a:ext cx="15559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第二步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346200" y="1262102"/>
                <a:ext cx="5168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反转路径，变终点为起点</a:t>
                </a:r>
                <a:endParaRPr lang="zh-CN" altLang="en-US" sz="28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4192814" y="1085007"/>
              <a:ext cx="4210956" cy="0"/>
            </a:xfrm>
            <a:prstGeom prst="line">
              <a:avLst/>
            </a:prstGeom>
            <a:ln w="476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473" y="2068739"/>
            <a:ext cx="2214249" cy="5337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087" y="1925865"/>
            <a:ext cx="2714627" cy="71707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823200" y="2125859"/>
            <a:ext cx="3236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选中第二条路径</a:t>
            </a:r>
            <a:endParaRPr lang="zh-CN" altLang="en-US" sz="2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087" y="3419930"/>
            <a:ext cx="3009900" cy="8286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837714" y="3405416"/>
            <a:ext cx="3236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将鼠标移动到该路径起点或终点上，点击右键，选择</a:t>
            </a:r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反转路径方向</a:t>
            </a:r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473" y="3405416"/>
            <a:ext cx="2294896" cy="12260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9087" y="5133748"/>
            <a:ext cx="3028950" cy="8286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837714" y="5208193"/>
            <a:ext cx="3497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方向就变了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3112" y="0"/>
            <a:ext cx="1117755" cy="835799"/>
            <a:chOff x="753112" y="0"/>
            <a:chExt cx="1117755" cy="835799"/>
          </a:xfrm>
        </p:grpSpPr>
        <p:sp>
          <p:nvSpPr>
            <p:cNvPr id="19" name="矩形 18"/>
            <p:cNvSpPr/>
            <p:nvPr/>
          </p:nvSpPr>
          <p:spPr>
            <a:xfrm>
              <a:off x="928687" y="0"/>
              <a:ext cx="750093" cy="55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28354" y="14286"/>
              <a:ext cx="942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53112" y="558800"/>
              <a:ext cx="11012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accent2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反转动画路径</a:t>
              </a:r>
              <a:endParaRPr lang="zh-CN" altLang="en-US" sz="1200" dirty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105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4458" y="835799"/>
            <a:ext cx="6830786" cy="584775"/>
            <a:chOff x="2569028" y="531009"/>
            <a:chExt cx="6830786" cy="584775"/>
          </a:xfrm>
        </p:grpSpPr>
        <p:grpSp>
          <p:nvGrpSpPr>
            <p:cNvPr id="5" name="组合 4"/>
            <p:cNvGrpSpPr/>
            <p:nvPr/>
          </p:nvGrpSpPr>
          <p:grpSpPr>
            <a:xfrm>
              <a:off x="2569028" y="531009"/>
              <a:ext cx="6830786" cy="584775"/>
              <a:chOff x="-315686" y="1218624"/>
              <a:chExt cx="6830786" cy="58477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-315686" y="1218624"/>
                <a:ext cx="1636486" cy="5847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-180721" y="1218624"/>
                <a:ext cx="15559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步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346200" y="1262102"/>
                <a:ext cx="5168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调整路径，就是这么帅气</a:t>
                </a:r>
                <a:endParaRPr lang="zh-CN" altLang="en-US" sz="28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4192814" y="1085007"/>
              <a:ext cx="4196442" cy="0"/>
            </a:xfrm>
            <a:prstGeom prst="line">
              <a:avLst/>
            </a:prstGeom>
            <a:ln w="476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794002" y="5180118"/>
            <a:ext cx="66039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拖动第二条路径的终点到指定位置</a:t>
            </a:r>
            <a:endParaRPr lang="en-US" altLang="zh-CN" sz="24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进行各种调整</a:t>
            </a:r>
            <a:endParaRPr lang="en-US" altLang="zh-CN" sz="16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一条复合路径就做好了！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524111" y="1875163"/>
            <a:ext cx="4838523" cy="2609849"/>
          </a:xfrm>
          <a:prstGeom prst="round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53112" y="0"/>
            <a:ext cx="1117755" cy="835799"/>
            <a:chOff x="753112" y="0"/>
            <a:chExt cx="1117755" cy="835799"/>
          </a:xfrm>
        </p:grpSpPr>
        <p:sp>
          <p:nvSpPr>
            <p:cNvPr id="14" name="矩形 13"/>
            <p:cNvSpPr/>
            <p:nvPr/>
          </p:nvSpPr>
          <p:spPr>
            <a:xfrm>
              <a:off x="928687" y="0"/>
              <a:ext cx="750093" cy="55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8354" y="14286"/>
              <a:ext cx="942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53112" y="558800"/>
              <a:ext cx="11012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accent2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反转动画路径</a:t>
              </a:r>
              <a:endParaRPr lang="zh-CN" altLang="en-US" sz="1200" dirty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22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276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338</Words>
  <Application>Microsoft Office PowerPoint</Application>
  <PresentationFormat>宽屏</PresentationFormat>
  <Paragraphs>39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方正兰亭超细黑简体</vt:lpstr>
      <vt:lpstr>方正正大黑简体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基础架构处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ZK</dc:creator>
  <cp:lastModifiedBy>kan</cp:lastModifiedBy>
  <cp:revision>47</cp:revision>
  <dcterms:created xsi:type="dcterms:W3CDTF">2015-05-26T01:56:15Z</dcterms:created>
  <dcterms:modified xsi:type="dcterms:W3CDTF">2016-02-28T07:44:08Z</dcterms:modified>
</cp:coreProperties>
</file>