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F99C9-C0A8-46BE-80FC-3F7779DDE992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45F4F-C8AF-4C9A-9E85-7286158C5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17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6169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012A6-2934-40F6-B1BC-15F916B92416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3658-382C-42AA-91EB-99B62DCED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126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012A6-2934-40F6-B1BC-15F916B92416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3658-382C-42AA-91EB-99B62DCED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295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012A6-2934-40F6-B1BC-15F916B92416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3658-382C-42AA-91EB-99B62DCED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830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860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60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8883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51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5762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579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243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999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012A6-2934-40F6-B1BC-15F916B92416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3658-382C-42AA-91EB-99B62DCED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7472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9476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9558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231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012A6-2934-40F6-B1BC-15F916B92416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3658-382C-42AA-91EB-99B62DCED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323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012A6-2934-40F6-B1BC-15F916B92416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3658-382C-42AA-91EB-99B62DCED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051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012A6-2934-40F6-B1BC-15F916B92416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3658-382C-42AA-91EB-99B62DCED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234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012A6-2934-40F6-B1BC-15F916B92416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3658-382C-42AA-91EB-99B62DCED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408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012A6-2934-40F6-B1BC-15F916B92416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3658-382C-42AA-91EB-99B62DCED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87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012A6-2934-40F6-B1BC-15F916B92416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3658-382C-42AA-91EB-99B62DCED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568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012A6-2934-40F6-B1BC-15F916B92416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3658-382C-42AA-91EB-99B62DCED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905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012A6-2934-40F6-B1BC-15F916B92416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A3658-382C-42AA-91EB-99B62DCED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754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244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2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8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9704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82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77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13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03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91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25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94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14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73</Words>
  <Application>Microsoft Office PowerPoint</Application>
  <PresentationFormat>宽屏</PresentationFormat>
  <Paragraphs>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谢晶</dc:creator>
  <cp:lastModifiedBy>Administrator</cp:lastModifiedBy>
  <cp:revision>4</cp:revision>
  <dcterms:created xsi:type="dcterms:W3CDTF">2015-05-30T06:19:23Z</dcterms:created>
  <dcterms:modified xsi:type="dcterms:W3CDTF">2016-02-29T02:28:17Z</dcterms:modified>
</cp:coreProperties>
</file>