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6"/>
  </p:notesMasterIdLst>
  <p:sldIdLst>
    <p:sldId id="292" r:id="rId3"/>
    <p:sldId id="293" r:id="rId4"/>
    <p:sldId id="294" r:id="rId5"/>
    <p:sldId id="295" r:id="rId6"/>
    <p:sldId id="296" r:id="rId7"/>
    <p:sldId id="297" r:id="rId8"/>
    <p:sldId id="298" r:id="rId9"/>
    <p:sldId id="299" r:id="rId10"/>
    <p:sldId id="300" r:id="rId11"/>
    <p:sldId id="301" r:id="rId12"/>
    <p:sldId id="302" r:id="rId13"/>
    <p:sldId id="289" r:id="rId14"/>
    <p:sldId id="303" r:id="rId1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5C58"/>
    <a:srgbClr val="FC6B86"/>
    <a:srgbClr val="FF0701"/>
    <a:srgbClr val="E5393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76" autoAdjust="0"/>
    <p:restoredTop sz="94660"/>
  </p:normalViewPr>
  <p:slideViewPr>
    <p:cSldViewPr snapToGrid="0" showGuides="1">
      <p:cViewPr varScale="1">
        <p:scale>
          <a:sx n="88" d="100"/>
          <a:sy n="88" d="100"/>
        </p:scale>
        <p:origin x="120" y="17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BBB96A7-38E4-4A8A-8A7E-2F3068EFFBB1}" type="datetimeFigureOut">
              <a:rPr lang="zh-CN" altLang="en-US" smtClean="0"/>
              <a:t>2016/2/29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3B50C67-4B62-427D-8C47-7E12F2FAC54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7579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13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905718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293BF0-72EC-4672-B561-4E23EC38FFAC}" type="datetimeFigureOut">
              <a:rPr lang="zh-CN" altLang="en-US" smtClean="0"/>
              <a:t>2016/2/29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77C9C9-2775-463D-A29A-53CB2F7F1FC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67432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293BF0-72EC-4672-B561-4E23EC38FFAC}" type="datetimeFigureOut">
              <a:rPr lang="zh-CN" altLang="en-US" smtClean="0"/>
              <a:t>2016/2/29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77C9C9-2775-463D-A29A-53CB2F7F1FC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76436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293BF0-72EC-4672-B561-4E23EC38FFAC}" type="datetimeFigureOut">
              <a:rPr lang="zh-CN" altLang="en-US" smtClean="0"/>
              <a:t>2016/2/29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77C9C9-2775-463D-A29A-53CB2F7F1FC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920917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991011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556158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758301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862316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417144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457615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558616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20395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293BF0-72EC-4672-B561-4E23EC38FFAC}" type="datetimeFigureOut">
              <a:rPr lang="zh-CN" altLang="en-US" smtClean="0"/>
              <a:t>2016/2/29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77C9C9-2775-463D-A29A-53CB2F7F1FC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612756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680087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245962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63185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293BF0-72EC-4672-B561-4E23EC38FFAC}" type="datetimeFigureOut">
              <a:rPr lang="zh-CN" altLang="en-US" smtClean="0"/>
              <a:t>2016/2/29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77C9C9-2775-463D-A29A-53CB2F7F1FC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41152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293BF0-72EC-4672-B561-4E23EC38FFAC}" type="datetimeFigureOut">
              <a:rPr lang="zh-CN" altLang="en-US" smtClean="0"/>
              <a:t>2016/2/29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77C9C9-2775-463D-A29A-53CB2F7F1FC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2972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293BF0-72EC-4672-B561-4E23EC38FFAC}" type="datetimeFigureOut">
              <a:rPr lang="zh-CN" altLang="en-US" smtClean="0"/>
              <a:t>2016/2/29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77C9C9-2775-463D-A29A-53CB2F7F1FC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460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293BF0-72EC-4672-B561-4E23EC38FFAC}" type="datetimeFigureOut">
              <a:rPr lang="zh-CN" altLang="en-US" smtClean="0"/>
              <a:t>2016/2/29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77C9C9-2775-463D-A29A-53CB2F7F1FC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97386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293BF0-72EC-4672-B561-4E23EC38FFAC}" type="datetimeFigureOut">
              <a:rPr lang="zh-CN" altLang="en-US" smtClean="0"/>
              <a:t>2016/2/29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77C9C9-2775-463D-A29A-53CB2F7F1FC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79753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293BF0-72EC-4672-B561-4E23EC38FFAC}" type="datetimeFigureOut">
              <a:rPr lang="zh-CN" altLang="en-US" smtClean="0"/>
              <a:t>2016/2/29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77C9C9-2775-463D-A29A-53CB2F7F1FC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78122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293BF0-72EC-4672-B561-4E23EC38FFAC}" type="datetimeFigureOut">
              <a:rPr lang="zh-CN" altLang="en-US" smtClean="0"/>
              <a:t>2016/2/29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77C9C9-2775-463D-A29A-53CB2F7F1FC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07103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293BF0-72EC-4672-B561-4E23EC38FFAC}" type="datetimeFigureOut">
              <a:rPr lang="zh-CN" altLang="en-US" smtClean="0"/>
              <a:t>2016/2/29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77C9C9-2775-463D-A29A-53CB2F7F1FC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27834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27579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1845467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2673108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5833261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3180573" y="667230"/>
            <a:ext cx="2686050" cy="2686050"/>
            <a:chOff x="3143251" y="1800226"/>
            <a:chExt cx="2686050" cy="268605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9" name="椭圆 8"/>
            <p:cNvSpPr/>
            <p:nvPr/>
          </p:nvSpPr>
          <p:spPr>
            <a:xfrm>
              <a:off x="3143251" y="1800226"/>
              <a:ext cx="2686050" cy="2686050"/>
            </a:xfrm>
            <a:prstGeom prst="ellipse">
              <a:avLst/>
            </a:prstGeom>
            <a:gradFill flip="none" rotWithShape="1">
              <a:gsLst>
                <a:gs pos="48000">
                  <a:schemeClr val="bg1"/>
                </a:gs>
                <a:gs pos="100000">
                  <a:schemeClr val="bg2">
                    <a:lumMod val="90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椭圆 9"/>
            <p:cNvSpPr/>
            <p:nvPr/>
          </p:nvSpPr>
          <p:spPr>
            <a:xfrm>
              <a:off x="3552827" y="2024064"/>
              <a:ext cx="2276474" cy="2276474"/>
            </a:xfrm>
            <a:prstGeom prst="ellipse">
              <a:avLst/>
            </a:prstGeom>
            <a:gradFill flip="none" rotWithShape="1">
              <a:gsLst>
                <a:gs pos="48000">
                  <a:schemeClr val="bg1"/>
                </a:gs>
                <a:gs pos="100000">
                  <a:schemeClr val="bg2">
                    <a:lumMod val="90000"/>
                  </a:schemeClr>
                </a:gs>
              </a:gsLst>
              <a:lin ang="135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椭圆 10"/>
            <p:cNvSpPr/>
            <p:nvPr/>
          </p:nvSpPr>
          <p:spPr>
            <a:xfrm>
              <a:off x="3695700" y="2119311"/>
              <a:ext cx="2133601" cy="2133601"/>
            </a:xfrm>
            <a:prstGeom prst="ellipse">
              <a:avLst/>
            </a:prstGeom>
            <a:blipFill>
              <a:blip r:embed="rId2"/>
              <a:stretch>
                <a:fillRect/>
              </a:stretch>
            </a:blip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6325377" y="667230"/>
            <a:ext cx="2686050" cy="2686050"/>
            <a:chOff x="6667501" y="1800226"/>
            <a:chExt cx="2686050" cy="2686050"/>
          </a:xfrm>
        </p:grpSpPr>
        <p:sp>
          <p:nvSpPr>
            <p:cNvPr id="13" name="椭圆 12"/>
            <p:cNvSpPr/>
            <p:nvPr/>
          </p:nvSpPr>
          <p:spPr>
            <a:xfrm>
              <a:off x="6667501" y="1800226"/>
              <a:ext cx="2686050" cy="2686050"/>
            </a:xfrm>
            <a:prstGeom prst="ellipse">
              <a:avLst/>
            </a:prstGeom>
            <a:gradFill flip="none" rotWithShape="1">
              <a:gsLst>
                <a:gs pos="48000">
                  <a:schemeClr val="bg1"/>
                </a:gs>
                <a:gs pos="100000">
                  <a:schemeClr val="bg2">
                    <a:lumMod val="90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/>
            <p:cNvSpPr/>
            <p:nvPr/>
          </p:nvSpPr>
          <p:spPr>
            <a:xfrm>
              <a:off x="6667501" y="2005014"/>
              <a:ext cx="2276474" cy="2276474"/>
            </a:xfrm>
            <a:prstGeom prst="ellipse">
              <a:avLst/>
            </a:prstGeom>
            <a:gradFill flip="none" rotWithShape="1">
              <a:gsLst>
                <a:gs pos="48000">
                  <a:schemeClr val="bg1"/>
                </a:gs>
                <a:gs pos="100000">
                  <a:schemeClr val="bg2">
                    <a:lumMod val="90000"/>
                  </a:schemeClr>
                </a:gs>
              </a:gsLst>
              <a:lin ang="135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椭圆 14"/>
            <p:cNvSpPr/>
            <p:nvPr/>
          </p:nvSpPr>
          <p:spPr>
            <a:xfrm>
              <a:off x="6667501" y="2095500"/>
              <a:ext cx="2133601" cy="2133601"/>
            </a:xfrm>
            <a:prstGeom prst="ellipse">
              <a:avLst/>
            </a:prstGeom>
            <a:blipFill>
              <a:blip r:embed="rId3"/>
              <a:stretch>
                <a:fillRect/>
              </a:stretch>
            </a:blip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6" name="文本框 15"/>
          <p:cNvSpPr txBox="1"/>
          <p:nvPr/>
        </p:nvSpPr>
        <p:spPr>
          <a:xfrm>
            <a:off x="3180572" y="4301018"/>
            <a:ext cx="58308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400" b="1" dirty="0" smtClean="0">
                <a:solidFill>
                  <a:srgbClr val="FF5C58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[ </a:t>
            </a:r>
            <a:r>
              <a:rPr lang="en-US" altLang="zh-CN" sz="2400" b="1" dirty="0">
                <a:solidFill>
                  <a:srgbClr val="FF5C58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YOYO &amp; </a:t>
            </a:r>
            <a:r>
              <a:rPr lang="zh-CN" altLang="en-US" sz="2400" b="1" dirty="0">
                <a:solidFill>
                  <a:srgbClr val="FF5C58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小野风联合出品</a:t>
            </a:r>
            <a:r>
              <a:rPr lang="en-US" altLang="zh-CN" sz="2400" b="1" dirty="0">
                <a:solidFill>
                  <a:srgbClr val="FF5C58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 </a:t>
            </a:r>
            <a:r>
              <a:rPr lang="en-US" altLang="zh-CN" sz="2400" b="1" dirty="0" smtClean="0">
                <a:solidFill>
                  <a:srgbClr val="FF5C58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]</a:t>
            </a:r>
            <a:endParaRPr lang="zh-CN" altLang="en-US" sz="2400" b="1" dirty="0">
              <a:solidFill>
                <a:srgbClr val="FF5C58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3180573" y="3577118"/>
            <a:ext cx="583085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800" dirty="0" smtClean="0">
                <a:solidFill>
                  <a:srgbClr val="FF5C58"/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致力于更好地演示</a:t>
            </a:r>
            <a:endParaRPr lang="zh-CN" altLang="en-US" sz="4800" dirty="0">
              <a:solidFill>
                <a:srgbClr val="FF5C58"/>
              </a:solidFill>
              <a:latin typeface="方正正大黑简体" panose="02000000000000000000" pitchFamily="2" charset="-122"/>
              <a:ea typeface="方正正大黑简体" panose="02000000000000000000" pitchFamily="2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283301" y="6379461"/>
            <a:ext cx="57276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 smtClean="0">
                <a:solidFill>
                  <a:srgbClr val="FF5C58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YOYO </a:t>
            </a:r>
            <a:r>
              <a:rPr lang="zh-CN" altLang="en-US" b="1" dirty="0" smtClean="0">
                <a:solidFill>
                  <a:srgbClr val="FF5C58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工作室：</a:t>
            </a:r>
            <a:r>
              <a:rPr lang="en-US" altLang="zh-CN" b="1" dirty="0" smtClean="0">
                <a:solidFill>
                  <a:srgbClr val="FF5C58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yoyoppt.yanj.cn</a:t>
            </a:r>
            <a:endParaRPr lang="zh-CN" altLang="en-US" b="1" dirty="0">
              <a:solidFill>
                <a:srgbClr val="FF5C58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5181093" y="6379461"/>
            <a:ext cx="57276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rgbClr val="FF5C58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小野风</a:t>
            </a:r>
            <a:r>
              <a:rPr lang="en-US" altLang="zh-CN" b="1" dirty="0" smtClean="0">
                <a:solidFill>
                  <a:srgbClr val="FF5C58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PPT</a:t>
            </a:r>
            <a:r>
              <a:rPr lang="zh-CN" altLang="en-US" b="1" dirty="0" smtClean="0">
                <a:solidFill>
                  <a:srgbClr val="FF5C58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：</a:t>
            </a:r>
            <a:r>
              <a:rPr lang="en-US" altLang="zh-CN" b="1" dirty="0" smtClean="0">
                <a:solidFill>
                  <a:srgbClr val="FF5C58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xiaoyefeng.yanj.cn</a:t>
            </a:r>
            <a:endParaRPr lang="zh-CN" altLang="en-US" b="1" dirty="0">
              <a:solidFill>
                <a:srgbClr val="FF5C58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865693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" presetID="35" presetClass="path" presetSubtype="0" accel="100000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3.75E-6 4.44444E-6 L 0.87422 4.44444E-6 " pathEditMode="relative" rAng="0" ptsTypes="AA" p14:bounceEnd="50000">
                                          <p:cBhvr>
                                            <p:cTn id="8" dur="1200" spd="-100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3711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" presetID="1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" presetID="35" presetClass="path" presetSubtype="0" accel="100000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3.75E-6 4.44444E-6 L -0.68893 0.25162 " pathEditMode="relative" rAng="0" ptsTypes="AA" p14:bounceEnd="50000">
                                          <p:cBhvr>
                                            <p:cTn id="12" dur="1200" spd="-100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6458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3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10" presetClass="entr" presetSubtype="0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8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10" presetClass="entr" presetSubtype="0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1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10" presetClass="entr" presetSubtype="0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6" grpId="0"/>
          <p:bldP spid="17" grpId="0"/>
          <p:bldP spid="18" grpId="0"/>
          <p:bldP spid="19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" presetID="35" presetClass="path" presetSubtype="0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3.75E-6 4.44444E-6 L 0.87422 4.44444E-6 " pathEditMode="relative" rAng="0" ptsTypes="AA">
                                          <p:cBhvr>
                                            <p:cTn id="8" dur="1200" spd="-100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3711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" presetID="1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" presetID="35" presetClass="path" presetSubtype="0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3.75E-6 4.44444E-6 L -0.68893 0.25162 " pathEditMode="relative" rAng="0" ptsTypes="AA">
                                          <p:cBhvr>
                                            <p:cTn id="12" dur="1200" spd="-100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6458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3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10" presetClass="entr" presetSubtype="0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8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10" presetClass="entr" presetSubtype="0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1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10" presetClass="entr" presetSubtype="0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6" grpId="0"/>
          <p:bldP spid="17" grpId="0"/>
          <p:bldP spid="18" grpId="0"/>
          <p:bldP spid="19" grpId="0"/>
        </p:bldLst>
      </p:timing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22843084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9094934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2377025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9762149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1746064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5206935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8389309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6620825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4534649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1004</TotalTime>
  <Words>104</Words>
  <Application>Microsoft Office PowerPoint</Application>
  <PresentationFormat>宽屏</PresentationFormat>
  <Paragraphs>11</Paragraphs>
  <Slides>13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13</vt:i4>
      </vt:variant>
    </vt:vector>
  </HeadingPairs>
  <TitlesOfParts>
    <vt:vector size="23" baseType="lpstr">
      <vt:lpstr>Meiryo</vt:lpstr>
      <vt:lpstr>方正兰亭超细黑简体</vt:lpstr>
      <vt:lpstr>方正正大黑简体</vt:lpstr>
      <vt:lpstr>宋体</vt:lpstr>
      <vt:lpstr>微软雅黑</vt:lpstr>
      <vt:lpstr>Arial</vt:lpstr>
      <vt:lpstr>Calibri</vt:lpstr>
      <vt:lpstr>Calibri Light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Administrator</cp:lastModifiedBy>
  <cp:revision>41</cp:revision>
  <dcterms:created xsi:type="dcterms:W3CDTF">2015-05-26T01:56:15Z</dcterms:created>
  <dcterms:modified xsi:type="dcterms:W3CDTF">2016-02-29T02:18:45Z</dcterms:modified>
</cp:coreProperties>
</file>