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6"/>
  </p:notesMasterIdLst>
  <p:sldIdLst>
    <p:sldId id="262" r:id="rId4"/>
    <p:sldId id="256" r:id="rId5"/>
    <p:sldId id="257" r:id="rId6"/>
    <p:sldId id="258" r:id="rId7"/>
    <p:sldId id="259" r:id="rId8"/>
    <p:sldId id="260" r:id="rId9"/>
    <p:sldId id="261" r:id="rId10"/>
    <p:sldId id="263" r:id="rId11"/>
    <p:sldId id="264" r:id="rId12"/>
    <p:sldId id="265" r:id="rId13"/>
    <p:sldId id="269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5A7E95-DC29-4B5A-BF54-867C8834D9C7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DBE42A-D1B7-4049-80D5-122BC41D4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506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890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918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89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207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616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35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662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4954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2847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2172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123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209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263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5160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062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1166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6239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4064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1435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5171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0092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6901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885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12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4835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057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2246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239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11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707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46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27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360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925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735A-7A31-43FD-A8A0-C3D0EE5EB4B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F1BCC-F0B9-4748-AF7D-938065C97D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914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93BF0-72EC-4672-B561-4E23EC38FF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7C9C9-2775-463D-A29A-53CB2F7F1FC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673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44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18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9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80573" y="667230"/>
            <a:ext cx="2686050" cy="2686050"/>
            <a:chOff x="3143251" y="1800226"/>
            <a:chExt cx="2686050" cy="26860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3143251" y="1800226"/>
              <a:ext cx="2686050" cy="2686050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552827" y="2024064"/>
              <a:ext cx="2276474" cy="2276474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695700" y="2119311"/>
              <a:ext cx="2133601" cy="2133601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25377" y="667230"/>
            <a:ext cx="2686050" cy="2686050"/>
            <a:chOff x="6667501" y="1800226"/>
            <a:chExt cx="2686050" cy="2686050"/>
          </a:xfrm>
        </p:grpSpPr>
        <p:sp>
          <p:nvSpPr>
            <p:cNvPr id="13" name="椭圆 12"/>
            <p:cNvSpPr/>
            <p:nvPr/>
          </p:nvSpPr>
          <p:spPr>
            <a:xfrm>
              <a:off x="6667501" y="1800226"/>
              <a:ext cx="2686050" cy="2686050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667501" y="2005014"/>
              <a:ext cx="2276474" cy="2276474"/>
            </a:xfrm>
            <a:prstGeom prst="ellipse">
              <a:avLst/>
            </a:prstGeom>
            <a:gradFill flip="none" rotWithShape="1">
              <a:gsLst>
                <a:gs pos="48000">
                  <a:schemeClr val="bg1"/>
                </a:gs>
                <a:gs pos="100000">
                  <a:schemeClr val="bg2">
                    <a:lumMod val="9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667501" y="2095500"/>
              <a:ext cx="2133601" cy="213360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180572" y="4301018"/>
            <a:ext cx="5830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E5393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[ YOYO &amp; </a:t>
            </a:r>
            <a:r>
              <a:rPr lang="zh-CN" altLang="en-US" sz="2400" b="1" dirty="0">
                <a:solidFill>
                  <a:srgbClr val="E5393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小野风联合出品</a:t>
            </a:r>
            <a:r>
              <a:rPr lang="en-US" altLang="zh-CN" sz="2400" b="1" dirty="0">
                <a:solidFill>
                  <a:srgbClr val="E5393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]</a:t>
            </a:r>
            <a:endParaRPr lang="zh-CN" altLang="en-US" sz="2400" b="1" dirty="0">
              <a:solidFill>
                <a:srgbClr val="E53935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80573" y="3577118"/>
            <a:ext cx="5830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E53935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致力于更好地演示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83301" y="6379461"/>
            <a:ext cx="5727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E5393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YOYO </a:t>
            </a:r>
            <a:r>
              <a:rPr lang="zh-CN" altLang="en-US" b="1" dirty="0">
                <a:solidFill>
                  <a:srgbClr val="E5393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工作室：</a:t>
            </a:r>
            <a:r>
              <a:rPr lang="en-US" altLang="zh-CN" b="1" dirty="0">
                <a:solidFill>
                  <a:srgbClr val="E5393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yoyoppt.yanj.cn</a:t>
            </a:r>
            <a:endParaRPr lang="zh-CN" altLang="en-US" b="1" dirty="0">
              <a:solidFill>
                <a:srgbClr val="E53935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81093" y="6379461"/>
            <a:ext cx="5727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E5393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小野风</a:t>
            </a:r>
            <a:r>
              <a:rPr lang="en-US" altLang="zh-CN" b="1" dirty="0">
                <a:solidFill>
                  <a:srgbClr val="E5393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b="1" dirty="0">
                <a:solidFill>
                  <a:srgbClr val="E5393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：</a:t>
            </a:r>
            <a:r>
              <a:rPr lang="en-US" altLang="zh-CN" b="1" dirty="0">
                <a:solidFill>
                  <a:srgbClr val="E53935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xiaoyefeng.yanj.cn</a:t>
            </a:r>
            <a:endParaRPr lang="zh-CN" altLang="en-US" b="1" dirty="0">
              <a:solidFill>
                <a:srgbClr val="E53935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454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4.44444E-6 L 0.87422 4.44444E-6 " pathEditMode="relative" rAng="0" ptsTypes="AA" p14:bounceEnd="50000">
                                          <p:cBhvr>
                                            <p:cTn id="8" dur="12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7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4.44444E-6 L -0.68893 0.25162 " pathEditMode="relative" rAng="0" ptsTypes="AA" p14:bounceEnd="50000">
                                          <p:cBhvr>
                                            <p:cTn id="12" dur="12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45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4.44444E-6 L 0.87422 4.44444E-6 " pathEditMode="relative" rAng="0" ptsTypes="AA">
                                          <p:cBhvr>
                                            <p:cTn id="8" dur="12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7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4.44444E-6 L -0.68893 0.25162 " pathEditMode="relative" rAng="0" ptsTypes="AA">
                                          <p:cBhvr>
                                            <p:cTn id="12" dur="12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45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315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3" y="14161"/>
            <a:ext cx="12138053" cy="682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46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84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25" y="2543040"/>
            <a:ext cx="5314950" cy="2943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4769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4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98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  <p:sp>
        <p:nvSpPr>
          <p:cNvPr id="25" name="任意多边形 24"/>
          <p:cNvSpPr/>
          <p:nvPr/>
        </p:nvSpPr>
        <p:spPr>
          <a:xfrm>
            <a:off x="0" y="2901696"/>
            <a:ext cx="12192000" cy="3956304"/>
          </a:xfrm>
          <a:custGeom>
            <a:avLst/>
            <a:gdLst>
              <a:gd name="connsiteX0" fmla="*/ 0 w 12192000"/>
              <a:gd name="connsiteY0" fmla="*/ 0 h 3956304"/>
              <a:gd name="connsiteX1" fmla="*/ 12134435 w 12192000"/>
              <a:gd name="connsiteY1" fmla="*/ 3230880 h 3956304"/>
              <a:gd name="connsiteX2" fmla="*/ 12192000 w 12192000"/>
              <a:gd name="connsiteY2" fmla="*/ 3230880 h 3956304"/>
              <a:gd name="connsiteX3" fmla="*/ 12192000 w 12192000"/>
              <a:gd name="connsiteY3" fmla="*/ 3246207 h 3956304"/>
              <a:gd name="connsiteX4" fmla="*/ 12192000 w 12192000"/>
              <a:gd name="connsiteY4" fmla="*/ 3956304 h 3956304"/>
              <a:gd name="connsiteX5" fmla="*/ 0 w 12192000"/>
              <a:gd name="connsiteY5" fmla="*/ 3956304 h 3956304"/>
              <a:gd name="connsiteX6" fmla="*/ 0 w 12192000"/>
              <a:gd name="connsiteY6" fmla="*/ 3246207 h 3956304"/>
              <a:gd name="connsiteX7" fmla="*/ 0 w 12192000"/>
              <a:gd name="connsiteY7" fmla="*/ 3230880 h 395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956304">
                <a:moveTo>
                  <a:pt x="0" y="0"/>
                </a:moveTo>
                <a:lnTo>
                  <a:pt x="12134435" y="3230880"/>
                </a:lnTo>
                <a:lnTo>
                  <a:pt x="12192000" y="3230880"/>
                </a:lnTo>
                <a:lnTo>
                  <a:pt x="12192000" y="3246207"/>
                </a:lnTo>
                <a:lnTo>
                  <a:pt x="12192000" y="3956304"/>
                </a:lnTo>
                <a:lnTo>
                  <a:pt x="0" y="3956304"/>
                </a:lnTo>
                <a:lnTo>
                  <a:pt x="0" y="3246207"/>
                </a:lnTo>
                <a:lnTo>
                  <a:pt x="0" y="3230880"/>
                </a:lnTo>
                <a:close/>
              </a:path>
            </a:pathLst>
          </a:custGeom>
          <a:solidFill>
            <a:srgbClr val="FF5C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52450" y="2389277"/>
            <a:ext cx="731520" cy="731520"/>
          </a:xfrm>
          <a:prstGeom prst="ellipse">
            <a:avLst/>
          </a:prstGeom>
          <a:solidFill>
            <a:srgbClr val="E53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230588" y="2184933"/>
            <a:ext cx="731520" cy="731520"/>
          </a:xfrm>
          <a:prstGeom prst="ellipse">
            <a:avLst/>
          </a:prstGeom>
          <a:solidFill>
            <a:srgbClr val="E53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162050" y="1933473"/>
            <a:ext cx="731520" cy="731520"/>
          </a:xfrm>
          <a:prstGeom prst="ellipse">
            <a:avLst/>
          </a:prstGeom>
          <a:solidFill>
            <a:srgbClr val="E53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945088" y="1729129"/>
            <a:ext cx="731520" cy="731520"/>
          </a:xfrm>
          <a:prstGeom prst="ellipse">
            <a:avLst/>
          </a:prstGeom>
          <a:solidFill>
            <a:srgbClr val="E53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2768869" y="1503992"/>
            <a:ext cx="731520" cy="731520"/>
          </a:xfrm>
          <a:prstGeom prst="ellipse">
            <a:avLst/>
          </a:prstGeom>
          <a:solidFill>
            <a:srgbClr val="E53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54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7 L 1.00221 0.4763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04" y="238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9167E-6 7.40741E-7 L 1.10911 0.527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56" y="2636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path" presetSubtype="0" ac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375E-6 4.81481E-6 L 1.27591 0.6064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89" y="3032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path" presetSubtype="0" ac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91667E-6 -4.07407E-6 L 1.29349 0.6150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674" y="3074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6 L 1.5004 0.713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13" y="3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429398" y="2865514"/>
            <a:ext cx="772091" cy="772091"/>
          </a:xfrm>
          <a:prstGeom prst="ellipse">
            <a:avLst/>
          </a:prstGeom>
          <a:solidFill>
            <a:srgbClr val="FF5C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883020" y="3637605"/>
            <a:ext cx="457200" cy="457200"/>
          </a:xfrm>
          <a:prstGeom prst="ellipse">
            <a:avLst/>
          </a:prstGeom>
          <a:solidFill>
            <a:srgbClr val="FF5C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852889" y="3870938"/>
            <a:ext cx="457200" cy="457200"/>
          </a:xfrm>
          <a:prstGeom prst="ellipse">
            <a:avLst/>
          </a:prstGeom>
          <a:solidFill>
            <a:srgbClr val="E53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495610" y="2956538"/>
            <a:ext cx="295022" cy="295022"/>
          </a:xfrm>
          <a:prstGeom prst="ellipse">
            <a:avLst/>
          </a:prstGeom>
          <a:solidFill>
            <a:srgbClr val="FF5C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856467" y="3664555"/>
            <a:ext cx="295022" cy="295022"/>
          </a:xfrm>
          <a:prstGeom prst="ellipse">
            <a:avLst/>
          </a:prstGeom>
          <a:solidFill>
            <a:srgbClr val="FF5C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33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87000" decel="13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4.07407E-6 L 6.25E-7 0.2669 " pathEditMode="relative" rAng="0" ptsTypes="AA">
                                          <p:cBhvr>
                                            <p:cTn id="9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3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100000" fill="hold" grpId="1" nodeType="withEffect" p14:presetBounceEnd="77000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4.375E-6 4.81481E-6 L -4.375E-6 0.16828 " pathEditMode="relative" rAng="0" ptsTypes="AA" p14:bounceEnd="77000">
                                          <p:cBhvr>
                                            <p:cTn id="14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accel="100000" fill="hold" grpId="1" nodeType="withEffect" p14:presetBounceEnd="77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4.58333E-6 2.96296E-6 L 4.58333E-6 0.20463 " pathEditMode="relative" rAng="0" ptsTypes="AA" p14:bounceEnd="77000">
                                          <p:cBhvr>
                                            <p:cTn id="19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0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36000" decel="64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1.875E-6 3.7037E-6 L 1.875E-6 0.30509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accel="100000" fill="hold" grpId="1" nodeType="withEffect" p14:presetBounceEnd="77000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91667E-6 2.59259E-6 L 2.91667E-6 0.18009 " pathEditMode="relative" rAng="0" ptsTypes="AA" p14:bounceEnd="77000">
                                          <p:cBhvr>
                                            <p:cTn id="2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00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87000" decel="13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4.07407E-6 L 6.25E-7 0.2669 " pathEditMode="relative" rAng="0" ptsTypes="AA">
                                          <p:cBhvr>
                                            <p:cTn id="9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3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10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4.375E-6 4.81481E-6 L -4.375E-6 0.16828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accel="10000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4.58333E-6 2.96296E-6 L 4.58333E-6 0.20463 " pathEditMode="relative" rAng="0" ptsTypes="AA">
                                          <p:cBhvr>
                                            <p:cTn id="19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0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36000" decel="64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1.875E-6 3.7037E-6 L 1.875E-6 0.30509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5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ac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91667E-6 2.59259E-6 L 2.91667E-6 0.18009 " pathEditMode="relative" rAng="0" ptsTypes="AA">
                                          <p:cBhvr>
                                            <p:cTn id="2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900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104</Words>
  <Application>Microsoft Office PowerPoint</Application>
  <PresentationFormat>宽屏</PresentationFormat>
  <Paragraphs>11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Meiryo</vt:lpstr>
      <vt:lpstr>方正兰亭超细黑简体</vt:lpstr>
      <vt:lpstr>方正正大黑简体</vt:lpstr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谢晶</dc:creator>
  <cp:lastModifiedBy>Administrator</cp:lastModifiedBy>
  <cp:revision>5</cp:revision>
  <dcterms:created xsi:type="dcterms:W3CDTF">2015-05-27T08:06:15Z</dcterms:created>
  <dcterms:modified xsi:type="dcterms:W3CDTF">2016-02-26T03:28:32Z</dcterms:modified>
</cp:coreProperties>
</file>