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0"/>
  </p:notesMasterIdLst>
  <p:sldIdLst>
    <p:sldId id="261" r:id="rId3"/>
    <p:sldId id="262" r:id="rId4"/>
    <p:sldId id="264" r:id="rId5"/>
    <p:sldId id="265" r:id="rId6"/>
    <p:sldId id="266" r:id="rId7"/>
    <p:sldId id="263" r:id="rId8"/>
    <p:sldId id="269" r:id="rId9"/>
    <p:sldId id="271" r:id="rId10"/>
    <p:sldId id="274" r:id="rId11"/>
    <p:sldId id="268" r:id="rId12"/>
    <p:sldId id="270" r:id="rId13"/>
    <p:sldId id="272" r:id="rId14"/>
    <p:sldId id="273" r:id="rId15"/>
    <p:sldId id="275" r:id="rId16"/>
    <p:sldId id="276" r:id="rId17"/>
    <p:sldId id="278" r:id="rId18"/>
    <p:sldId id="279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69A3"/>
    <a:srgbClr val="E64A38"/>
    <a:srgbClr val="FA991A"/>
    <a:srgbClr val="D8AA56"/>
    <a:srgbClr val="C0C8CD"/>
    <a:srgbClr val="E64A39"/>
    <a:srgbClr val="E6E9EC"/>
    <a:srgbClr val="CAD1D6"/>
    <a:srgbClr val="FCFDF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2" d="100"/>
          <a:sy n="92" d="100"/>
        </p:scale>
        <p:origin x="9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8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7E8C36-5C62-4C73-A4D6-5D154D3C14A0}" type="datetimeFigureOut">
              <a:rPr lang="zh-CN" altLang="en-US" smtClean="0"/>
              <a:t>2016/2/23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F5E146-C18C-47EA-8CD5-1888B7862A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026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5E146-C18C-47EA-8CD5-1888B7862A8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9647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5E146-C18C-47EA-8CD5-1888B7862A8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040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2600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80B84-74AA-403D-8BE7-F98BF4875FBF}" type="datetimeFigureOut">
              <a:rPr lang="zh-CN" altLang="en-US" smtClean="0"/>
              <a:t>2016/2/23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CC25-5280-4EC0-80BB-9E59BA8360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5143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80B84-74AA-403D-8BE7-F98BF4875FBF}" type="datetimeFigureOut">
              <a:rPr lang="zh-CN" altLang="en-US" smtClean="0"/>
              <a:t>2016/2/23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CC25-5280-4EC0-80BB-9E59BA8360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4435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80B84-74AA-403D-8BE7-F98BF4875FBF}" type="datetimeFigureOut">
              <a:rPr lang="zh-CN" altLang="en-US" smtClean="0"/>
              <a:t>2016/2/23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CC25-5280-4EC0-80BB-9E59BA8360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8385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7453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83827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05279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5366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3475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96169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0790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174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80B84-74AA-403D-8BE7-F98BF4875FBF}" type="datetimeFigureOut">
              <a:rPr lang="zh-CN" altLang="en-US" smtClean="0"/>
              <a:t>2016/2/23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CC25-5280-4EC0-80BB-9E59BA8360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8874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2078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8656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778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80B84-74AA-403D-8BE7-F98BF4875FBF}" type="datetimeFigureOut">
              <a:rPr lang="zh-CN" altLang="en-US" smtClean="0"/>
              <a:t>2016/2/23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CC25-5280-4EC0-80BB-9E59BA8360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968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80B84-74AA-403D-8BE7-F98BF4875FBF}" type="datetimeFigureOut">
              <a:rPr lang="zh-CN" altLang="en-US" smtClean="0"/>
              <a:t>2016/2/23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CC25-5280-4EC0-80BB-9E59BA8360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08558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80B84-74AA-403D-8BE7-F98BF4875FBF}" type="datetimeFigureOut">
              <a:rPr lang="zh-CN" altLang="en-US" smtClean="0"/>
              <a:t>2016/2/23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CC25-5280-4EC0-80BB-9E59BA8360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1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80B84-74AA-403D-8BE7-F98BF4875FBF}" type="datetimeFigureOut">
              <a:rPr lang="zh-CN" altLang="en-US" smtClean="0"/>
              <a:t>2016/2/23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CC25-5280-4EC0-80BB-9E59BA8360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57785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80B84-74AA-403D-8BE7-F98BF4875FBF}" type="datetimeFigureOut">
              <a:rPr lang="zh-CN" altLang="en-US" smtClean="0"/>
              <a:t>2016/2/23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CC25-5280-4EC0-80BB-9E59BA8360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4853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80B84-74AA-403D-8BE7-F98BF4875FBF}" type="datetimeFigureOut">
              <a:rPr lang="zh-CN" altLang="en-US" smtClean="0"/>
              <a:t>2016/2/23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CC25-5280-4EC0-80BB-9E59BA8360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4283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80B84-74AA-403D-8BE7-F98BF4875FBF}" type="datetimeFigureOut">
              <a:rPr lang="zh-CN" altLang="en-US" smtClean="0"/>
              <a:t>2016/2/23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CC25-5280-4EC0-80BB-9E59BA8360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777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D243">
            <a:alpha val="6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680B84-74AA-403D-8BE7-F98BF4875FBF}" type="datetimeFigureOut">
              <a:rPr lang="zh-CN" altLang="en-US" smtClean="0"/>
              <a:t>2016/2/23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B1CC25-5280-4EC0-80BB-9E59BA8360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671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630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4047034" y="933449"/>
            <a:ext cx="6317454" cy="4535865"/>
            <a:chOff x="3799384" y="1352549"/>
            <a:chExt cx="6317454" cy="4535865"/>
          </a:xfrm>
        </p:grpSpPr>
        <p:grpSp>
          <p:nvGrpSpPr>
            <p:cNvPr id="37" name="组合 36"/>
            <p:cNvGrpSpPr/>
            <p:nvPr/>
          </p:nvGrpSpPr>
          <p:grpSpPr>
            <a:xfrm>
              <a:off x="3799384" y="1352549"/>
              <a:ext cx="6317454" cy="4535865"/>
              <a:chOff x="3448050" y="1924049"/>
              <a:chExt cx="6317454" cy="4535865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6259693" y="1924049"/>
                <a:ext cx="3129775" cy="3408201"/>
              </a:xfrm>
              <a:prstGeom prst="rect">
                <a:avLst/>
              </a:prstGeom>
              <a:noFill/>
              <a:ln w="38100">
                <a:solidFill>
                  <a:srgbClr val="FA991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A991A"/>
                  </a:solidFill>
                </a:endParaRPr>
              </a:p>
            </p:txBody>
          </p:sp>
          <p:sp useBgFill="1">
            <p:nvSpPr>
              <p:cNvPr id="26" name="矩形 25"/>
              <p:cNvSpPr/>
              <p:nvPr/>
            </p:nvSpPr>
            <p:spPr>
              <a:xfrm>
                <a:off x="3448050" y="2342157"/>
                <a:ext cx="4818226" cy="2415031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7997285" y="2689651"/>
                <a:ext cx="1768219" cy="37702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3800">
                    <a:solidFill>
                      <a:srgbClr val="172E50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defRPr>
                </a:lvl1pPr>
              </a:lstStyle>
              <a:p>
                <a:r>
                  <a:rPr lang="en-US" altLang="zh-CN" sz="23900" b="1" dirty="0" smtClean="0">
                    <a:solidFill>
                      <a:srgbClr val="9269A3"/>
                    </a:solidFill>
                    <a:latin typeface="造字工房悦黑体验版细体" pitchFamily="50" charset="-122"/>
                    <a:ea typeface="造字工房悦黑体验版细体" pitchFamily="50" charset="-122"/>
                  </a:rPr>
                  <a:t>P</a:t>
                </a:r>
                <a:endParaRPr lang="zh-CN" altLang="en-US" sz="23900" b="1" dirty="0">
                  <a:solidFill>
                    <a:srgbClr val="9269A3"/>
                  </a:solidFill>
                  <a:latin typeface="造字工房悦黑体验版细体" pitchFamily="50" charset="-122"/>
                  <a:ea typeface="造字工房悦黑体验版细体" pitchFamily="50" charset="-122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3617318" y="2952290"/>
                <a:ext cx="4648958" cy="18620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1500" dirty="0" smtClean="0">
                    <a:solidFill>
                      <a:srgbClr val="F1D243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rPr>
                  <a:t>一起来</a:t>
                </a:r>
                <a:endParaRPr lang="zh-CN" altLang="en-US" sz="11500" dirty="0">
                  <a:solidFill>
                    <a:srgbClr val="F1D243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6775450" y="3287084"/>
                <a:ext cx="1236789" cy="1166602"/>
              </a:xfrm>
              <a:custGeom>
                <a:avLst/>
                <a:gdLst/>
                <a:ahLst/>
                <a:cxnLst/>
                <a:rect l="l" t="t" r="r" b="b"/>
                <a:pathLst>
                  <a:path w="1222682" h="1153296">
                    <a:moveTo>
                      <a:pt x="955126" y="737730"/>
                    </a:moveTo>
                    <a:lnTo>
                      <a:pt x="1222682" y="1090676"/>
                    </a:lnTo>
                    <a:lnTo>
                      <a:pt x="1097443" y="1153296"/>
                    </a:lnTo>
                    <a:lnTo>
                      <a:pt x="824195" y="783272"/>
                    </a:lnTo>
                    <a:close/>
                    <a:moveTo>
                      <a:pt x="1091751" y="225389"/>
                    </a:moveTo>
                    <a:lnTo>
                      <a:pt x="1199911" y="305087"/>
                    </a:lnTo>
                    <a:lnTo>
                      <a:pt x="1023438" y="481560"/>
                    </a:lnTo>
                    <a:lnTo>
                      <a:pt x="903892" y="407555"/>
                    </a:lnTo>
                    <a:close/>
                    <a:moveTo>
                      <a:pt x="681878" y="0"/>
                    </a:moveTo>
                    <a:lnTo>
                      <a:pt x="681878" y="20453"/>
                    </a:lnTo>
                    <a:lnTo>
                      <a:pt x="1194219" y="20453"/>
                    </a:lnTo>
                    <a:lnTo>
                      <a:pt x="1194219" y="151385"/>
                    </a:lnTo>
                    <a:lnTo>
                      <a:pt x="681878" y="151385"/>
                    </a:lnTo>
                    <a:lnTo>
                      <a:pt x="681878" y="532794"/>
                    </a:lnTo>
                    <a:lnTo>
                      <a:pt x="1211297" y="532794"/>
                    </a:lnTo>
                    <a:lnTo>
                      <a:pt x="1211297" y="658033"/>
                    </a:lnTo>
                    <a:lnTo>
                      <a:pt x="681878" y="658033"/>
                    </a:lnTo>
                    <a:lnTo>
                      <a:pt x="681878" y="1153296"/>
                    </a:lnTo>
                    <a:lnTo>
                      <a:pt x="545254" y="1153296"/>
                    </a:lnTo>
                    <a:lnTo>
                      <a:pt x="545254" y="697882"/>
                    </a:lnTo>
                    <a:lnTo>
                      <a:pt x="67069" y="1153296"/>
                    </a:lnTo>
                    <a:lnTo>
                      <a:pt x="0" y="1068341"/>
                    </a:lnTo>
                    <a:lnTo>
                      <a:pt x="63396" y="969014"/>
                    </a:lnTo>
                    <a:lnTo>
                      <a:pt x="397244" y="658033"/>
                    </a:lnTo>
                    <a:lnTo>
                      <a:pt x="261883" y="658033"/>
                    </a:lnTo>
                    <a:lnTo>
                      <a:pt x="341818" y="532794"/>
                    </a:lnTo>
                    <a:lnTo>
                      <a:pt x="545254" y="532794"/>
                    </a:lnTo>
                    <a:lnTo>
                      <a:pt x="545254" y="214058"/>
                    </a:lnTo>
                    <a:close/>
                  </a:path>
                </a:pathLst>
              </a:custGeom>
              <a:solidFill>
                <a:srgbClr val="9269A3"/>
              </a:solidFill>
              <a:ln>
                <a:solidFill>
                  <a:srgbClr val="9269A3"/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1500" dirty="0">
                  <a:solidFill>
                    <a:srgbClr val="F1D243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4982528" y="2403437"/>
                <a:ext cx="4013166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800" dirty="0" smtClean="0">
                    <a:solidFill>
                      <a:srgbClr val="F1D243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rPr>
                  <a:t>小野约你</a:t>
                </a:r>
                <a:endParaRPr lang="zh-CN" altLang="en-US" sz="4800" dirty="0">
                  <a:solidFill>
                    <a:srgbClr val="F1D243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7664059" y="2583140"/>
                <a:ext cx="497681" cy="473868"/>
              </a:xfrm>
              <a:custGeom>
                <a:avLst/>
                <a:gdLst/>
                <a:ahLst/>
                <a:cxnLst/>
                <a:rect l="l" t="t" r="r" b="b"/>
                <a:pathLst>
                  <a:path w="497681" h="473868">
                    <a:moveTo>
                      <a:pt x="57150" y="324006"/>
                    </a:moveTo>
                    <a:lnTo>
                      <a:pt x="57150" y="473868"/>
                    </a:lnTo>
                    <a:lnTo>
                      <a:pt x="0" y="473868"/>
                    </a:lnTo>
                    <a:lnTo>
                      <a:pt x="0" y="412695"/>
                    </a:lnTo>
                    <a:close/>
                    <a:moveTo>
                      <a:pt x="135731" y="207168"/>
                    </a:moveTo>
                    <a:lnTo>
                      <a:pt x="188119" y="221456"/>
                    </a:lnTo>
                    <a:lnTo>
                      <a:pt x="133350" y="461962"/>
                    </a:lnTo>
                    <a:lnTo>
                      <a:pt x="83344" y="433387"/>
                    </a:lnTo>
                    <a:close/>
                    <a:moveTo>
                      <a:pt x="454819" y="202406"/>
                    </a:moveTo>
                    <a:lnTo>
                      <a:pt x="497681" y="433387"/>
                    </a:lnTo>
                    <a:lnTo>
                      <a:pt x="445294" y="459581"/>
                    </a:lnTo>
                    <a:lnTo>
                      <a:pt x="402431" y="221456"/>
                    </a:lnTo>
                    <a:close/>
                    <a:moveTo>
                      <a:pt x="159643" y="164950"/>
                    </a:moveTo>
                    <a:lnTo>
                      <a:pt x="154781" y="183356"/>
                    </a:lnTo>
                    <a:lnTo>
                      <a:pt x="148973" y="181508"/>
                    </a:lnTo>
                    <a:close/>
                    <a:moveTo>
                      <a:pt x="273844" y="116681"/>
                    </a:moveTo>
                    <a:lnTo>
                      <a:pt x="330994" y="116681"/>
                    </a:lnTo>
                    <a:lnTo>
                      <a:pt x="330994" y="473868"/>
                    </a:lnTo>
                    <a:lnTo>
                      <a:pt x="190500" y="473868"/>
                    </a:lnTo>
                    <a:lnTo>
                      <a:pt x="190500" y="419100"/>
                    </a:lnTo>
                    <a:lnTo>
                      <a:pt x="273844" y="419100"/>
                    </a:lnTo>
                    <a:close/>
                    <a:moveTo>
                      <a:pt x="265934" y="0"/>
                    </a:moveTo>
                    <a:lnTo>
                      <a:pt x="495300" y="0"/>
                    </a:lnTo>
                    <a:lnTo>
                      <a:pt x="495300" y="57150"/>
                    </a:lnTo>
                    <a:lnTo>
                      <a:pt x="452438" y="185737"/>
                    </a:lnTo>
                    <a:lnTo>
                      <a:pt x="407194" y="147637"/>
                    </a:lnTo>
                    <a:lnTo>
                      <a:pt x="438150" y="57150"/>
                    </a:lnTo>
                    <a:lnTo>
                      <a:pt x="229108" y="57150"/>
                    </a:lnTo>
                    <a:close/>
                  </a:path>
                </a:pathLst>
              </a:custGeom>
              <a:solidFill>
                <a:srgbClr val="9269A3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4800" dirty="0">
                  <a:solidFill>
                    <a:srgbClr val="F1D243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endParaRPr>
              </a:p>
            </p:txBody>
          </p:sp>
        </p:grpSp>
        <p:sp>
          <p:nvSpPr>
            <p:cNvPr id="38" name="矩形 37"/>
            <p:cNvSpPr/>
            <p:nvPr/>
          </p:nvSpPr>
          <p:spPr>
            <a:xfrm>
              <a:off x="7069934" y="4035170"/>
              <a:ext cx="1324483" cy="883172"/>
            </a:xfrm>
            <a:prstGeom prst="rect">
              <a:avLst/>
            </a:prstGeom>
            <a:solidFill>
              <a:srgbClr val="FA99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261882" y="3959976"/>
              <a:ext cx="152499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 smtClean="0">
                  <a:solidFill>
                    <a:schemeClr val="bg1"/>
                  </a:solidFill>
                  <a:latin typeface="Impact" panose="020B0806030902050204" pitchFamily="34" charset="0"/>
                  <a:ea typeface="张海山锐谐体2.0-授权联系：Samtype@QQ.com" panose="02000000000000000000" pitchFamily="2" charset="-122"/>
                </a:rPr>
                <a:t>01</a:t>
              </a:r>
              <a:endParaRPr lang="zh-CN" altLang="en-US" sz="6000" dirty="0">
                <a:solidFill>
                  <a:schemeClr val="bg1"/>
                </a:solidFill>
                <a:latin typeface="Impact" panose="020B0806030902050204" pitchFamily="34" charset="0"/>
                <a:ea typeface="张海山锐谐体2.0-授权联系：Samtype@QQ.com" panose="02000000000000000000" pitchFamily="2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4169076" y="3895152"/>
              <a:ext cx="235893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小野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教程系列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947596" y="6024623"/>
            <a:ext cx="10296809" cy="662378"/>
            <a:chOff x="333667" y="6024623"/>
            <a:chExt cx="10296809" cy="662378"/>
          </a:xfrm>
        </p:grpSpPr>
        <p:grpSp>
          <p:nvGrpSpPr>
            <p:cNvPr id="45" name="组合 44"/>
            <p:cNvGrpSpPr/>
            <p:nvPr/>
          </p:nvGrpSpPr>
          <p:grpSpPr>
            <a:xfrm>
              <a:off x="333667" y="6079048"/>
              <a:ext cx="618833" cy="607953"/>
              <a:chOff x="5057650" y="2285277"/>
              <a:chExt cx="2143250" cy="2143250"/>
            </a:xfrm>
          </p:grpSpPr>
          <p:grpSp>
            <p:nvGrpSpPr>
              <p:cNvPr id="46" name="组合 45"/>
              <p:cNvGrpSpPr/>
              <p:nvPr/>
            </p:nvGrpSpPr>
            <p:grpSpPr>
              <a:xfrm rot="21191784">
                <a:off x="5057650" y="2285277"/>
                <a:ext cx="2143250" cy="2143250"/>
                <a:chOff x="4933756" y="1939251"/>
                <a:chExt cx="2412941" cy="2412941"/>
              </a:xfrm>
            </p:grpSpPr>
            <p:sp>
              <p:nvSpPr>
                <p:cNvPr id="60" name="椭圆 59"/>
                <p:cNvSpPr/>
                <p:nvPr/>
              </p:nvSpPr>
              <p:spPr>
                <a:xfrm>
                  <a:off x="4933756" y="1939251"/>
                  <a:ext cx="2412941" cy="2412941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E6E6E6"/>
                    </a:gs>
                  </a:gsLst>
                  <a:lin ang="2700000" scaled="0"/>
                  <a:tileRect/>
                </a:gra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1" name="椭圆 60"/>
                <p:cNvSpPr/>
                <p:nvPr/>
              </p:nvSpPr>
              <p:spPr>
                <a:xfrm>
                  <a:off x="5250079" y="2255574"/>
                  <a:ext cx="1780295" cy="1780295"/>
                </a:xfrm>
                <a:prstGeom prst="ellipse">
                  <a:avLst/>
                </a:prstGeom>
                <a:solidFill>
                  <a:srgbClr val="FACD3C"/>
                </a:solidFill>
                <a:ln>
                  <a:noFill/>
                </a:ln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7" name="组合 46"/>
              <p:cNvGrpSpPr/>
              <p:nvPr/>
            </p:nvGrpSpPr>
            <p:grpSpPr>
              <a:xfrm>
                <a:off x="5457241" y="2963986"/>
                <a:ext cx="1359712" cy="720153"/>
                <a:chOff x="5457241" y="2944936"/>
                <a:chExt cx="1359712" cy="720153"/>
              </a:xfrm>
            </p:grpSpPr>
            <p:sp>
              <p:nvSpPr>
                <p:cNvPr id="48" name="椭圆 47"/>
                <p:cNvSpPr/>
                <p:nvPr/>
              </p:nvSpPr>
              <p:spPr>
                <a:xfrm rot="172307">
                  <a:off x="5457241" y="3241359"/>
                  <a:ext cx="385263" cy="385263"/>
                </a:xfrm>
                <a:prstGeom prst="ellipse">
                  <a:avLst/>
                </a:prstGeom>
                <a:solidFill>
                  <a:srgbClr val="E64A39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9" name="组合 48"/>
                <p:cNvGrpSpPr/>
                <p:nvPr/>
              </p:nvGrpSpPr>
              <p:grpSpPr>
                <a:xfrm rot="172307">
                  <a:off x="5698640" y="2944936"/>
                  <a:ext cx="240348" cy="240348"/>
                  <a:chOff x="5903974" y="2322056"/>
                  <a:chExt cx="177582" cy="177582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58" name="椭圆 57"/>
                  <p:cNvSpPr/>
                  <p:nvPr/>
                </p:nvSpPr>
                <p:spPr>
                  <a:xfrm>
                    <a:off x="5903974" y="2322056"/>
                    <a:ext cx="177582" cy="177582"/>
                  </a:xfrm>
                  <a:prstGeom prst="ellipse">
                    <a:avLst/>
                  </a:prstGeom>
                  <a:solidFill>
                    <a:srgbClr val="2D352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" name="椭圆 58"/>
                  <p:cNvSpPr/>
                  <p:nvPr/>
                </p:nvSpPr>
                <p:spPr>
                  <a:xfrm>
                    <a:off x="5927277" y="2331968"/>
                    <a:ext cx="88625" cy="8862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0" name="组合 49"/>
                <p:cNvGrpSpPr/>
                <p:nvPr/>
              </p:nvGrpSpPr>
              <p:grpSpPr>
                <a:xfrm rot="172307">
                  <a:off x="6329399" y="2965600"/>
                  <a:ext cx="231619" cy="231619"/>
                  <a:chOff x="6596475" y="2327536"/>
                  <a:chExt cx="177582" cy="177582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56" name="椭圆 55"/>
                  <p:cNvSpPr/>
                  <p:nvPr/>
                </p:nvSpPr>
                <p:spPr>
                  <a:xfrm>
                    <a:off x="6596475" y="2327536"/>
                    <a:ext cx="177582" cy="177582"/>
                  </a:xfrm>
                  <a:prstGeom prst="ellipse">
                    <a:avLst/>
                  </a:prstGeom>
                  <a:solidFill>
                    <a:srgbClr val="2D352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" name="椭圆 56"/>
                  <p:cNvSpPr/>
                  <p:nvPr/>
                </p:nvSpPr>
                <p:spPr>
                  <a:xfrm>
                    <a:off x="6619778" y="2337448"/>
                    <a:ext cx="88625" cy="8862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51" name="椭圆 50"/>
                <p:cNvSpPr/>
                <p:nvPr/>
              </p:nvSpPr>
              <p:spPr>
                <a:xfrm rot="172307">
                  <a:off x="6442298" y="3238744"/>
                  <a:ext cx="374655" cy="374655"/>
                </a:xfrm>
                <a:prstGeom prst="ellipse">
                  <a:avLst/>
                </a:prstGeom>
                <a:solidFill>
                  <a:srgbClr val="E64A39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noFill/>
                  </a:endParaRPr>
                </a:p>
              </p:txBody>
            </p:sp>
            <p:grpSp>
              <p:nvGrpSpPr>
                <p:cNvPr id="52" name="组合 51"/>
                <p:cNvGrpSpPr/>
                <p:nvPr/>
              </p:nvGrpSpPr>
              <p:grpSpPr>
                <a:xfrm rot="172307">
                  <a:off x="5937487" y="3205382"/>
                  <a:ext cx="379685" cy="459707"/>
                  <a:chOff x="4773605" y="4504183"/>
                  <a:chExt cx="992699" cy="1201919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54" name="任意多边形 53"/>
                  <p:cNvSpPr/>
                  <p:nvPr/>
                </p:nvSpPr>
                <p:spPr>
                  <a:xfrm>
                    <a:off x="4773605" y="4504183"/>
                    <a:ext cx="992699" cy="1162035"/>
                  </a:xfrm>
                  <a:custGeom>
                    <a:avLst/>
                    <a:gdLst>
                      <a:gd name="connsiteX0" fmla="*/ 472977 w 992699"/>
                      <a:gd name="connsiteY0" fmla="*/ 0 h 1162035"/>
                      <a:gd name="connsiteX1" fmla="*/ 773001 w 992699"/>
                      <a:gd name="connsiteY1" fmla="*/ 148594 h 1162035"/>
                      <a:gd name="connsiteX2" fmla="*/ 804445 w 992699"/>
                      <a:gd name="connsiteY2" fmla="*/ 156950 h 1162035"/>
                      <a:gd name="connsiteX3" fmla="*/ 808759 w 992699"/>
                      <a:gd name="connsiteY3" fmla="*/ 160372 h 1162035"/>
                      <a:gd name="connsiteX4" fmla="*/ 954100 w 992699"/>
                      <a:gd name="connsiteY4" fmla="*/ 148258 h 1162035"/>
                      <a:gd name="connsiteX5" fmla="*/ 987929 w 992699"/>
                      <a:gd name="connsiteY5" fmla="*/ 130536 h 1162035"/>
                      <a:gd name="connsiteX6" fmla="*/ 992699 w 992699"/>
                      <a:gd name="connsiteY6" fmla="*/ 219248 h 1162035"/>
                      <a:gd name="connsiteX7" fmla="*/ 477881 w 992699"/>
                      <a:gd name="connsiteY7" fmla="*/ 1162035 h 1162035"/>
                      <a:gd name="connsiteX8" fmla="*/ 25 w 992699"/>
                      <a:gd name="connsiteY8" fmla="*/ 219248 h 1162035"/>
                      <a:gd name="connsiteX9" fmla="*/ 4642 w 992699"/>
                      <a:gd name="connsiteY9" fmla="*/ 164692 h 1162035"/>
                      <a:gd name="connsiteX10" fmla="*/ 24934 w 992699"/>
                      <a:gd name="connsiteY10" fmla="*/ 171011 h 1162035"/>
                      <a:gd name="connsiteX11" fmla="*/ 116919 w 992699"/>
                      <a:gd name="connsiteY11" fmla="*/ 167189 h 1162035"/>
                      <a:gd name="connsiteX12" fmla="*/ 121280 w 992699"/>
                      <a:gd name="connsiteY12" fmla="*/ 163788 h 1162035"/>
                      <a:gd name="connsiteX13" fmla="*/ 152917 w 992699"/>
                      <a:gd name="connsiteY13" fmla="*/ 155599 h 11620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992699" h="1162035">
                        <a:moveTo>
                          <a:pt x="472977" y="0"/>
                        </a:moveTo>
                        <a:lnTo>
                          <a:pt x="773001" y="148594"/>
                        </a:lnTo>
                        <a:lnTo>
                          <a:pt x="804445" y="156950"/>
                        </a:lnTo>
                        <a:lnTo>
                          <a:pt x="808759" y="160372"/>
                        </a:lnTo>
                        <a:cubicBezTo>
                          <a:pt x="846027" y="175068"/>
                          <a:pt x="899339" y="170828"/>
                          <a:pt x="954100" y="148258"/>
                        </a:cubicBezTo>
                        <a:lnTo>
                          <a:pt x="987929" y="130536"/>
                        </a:lnTo>
                        <a:lnTo>
                          <a:pt x="992699" y="219248"/>
                        </a:lnTo>
                        <a:cubicBezTo>
                          <a:pt x="937242" y="723883"/>
                          <a:pt x="693755" y="1162693"/>
                          <a:pt x="477881" y="1162035"/>
                        </a:cubicBezTo>
                        <a:cubicBezTo>
                          <a:pt x="271250" y="1158037"/>
                          <a:pt x="-3055" y="531456"/>
                          <a:pt x="25" y="219248"/>
                        </a:cubicBezTo>
                        <a:lnTo>
                          <a:pt x="4642" y="164692"/>
                        </a:lnTo>
                        <a:lnTo>
                          <a:pt x="24934" y="171011"/>
                        </a:lnTo>
                        <a:cubicBezTo>
                          <a:pt x="59783" y="178065"/>
                          <a:pt x="91891" y="176859"/>
                          <a:pt x="116919" y="167189"/>
                        </a:cubicBezTo>
                        <a:lnTo>
                          <a:pt x="121280" y="163788"/>
                        </a:lnTo>
                        <a:lnTo>
                          <a:pt x="152917" y="155599"/>
                        </a:lnTo>
                        <a:close/>
                      </a:path>
                    </a:pathLst>
                  </a:custGeom>
                  <a:solidFill>
                    <a:srgbClr val="7F281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spcAft>
                        <a:spcPts val="0"/>
                      </a:spcAft>
                    </a:pPr>
                    <a:r>
                      <a:rPr lang="en-US" sz="1050" kern="100">
                        <a:effectLst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a:t> </a:t>
                    </a:r>
                    <a:endParaRPr lang="zh-CN" sz="1050" kern="100">
                      <a:effectLst/>
                      <a:ea typeface="宋体" panose="02010600030101010101" pitchFamily="2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5" name="任意多边形 54"/>
                  <p:cNvSpPr/>
                  <p:nvPr/>
                </p:nvSpPr>
                <p:spPr>
                  <a:xfrm>
                    <a:off x="4799256" y="4672595"/>
                    <a:ext cx="921691" cy="1033507"/>
                  </a:xfrm>
                  <a:custGeom>
                    <a:avLst/>
                    <a:gdLst>
                      <a:gd name="connsiteX0" fmla="*/ 466578 w 907434"/>
                      <a:gd name="connsiteY0" fmla="*/ 1125 h 949073"/>
                      <a:gd name="connsiteX1" fmla="*/ 853661 w 907434"/>
                      <a:gd name="connsiteY1" fmla="*/ 203923 h 949073"/>
                      <a:gd name="connsiteX2" fmla="*/ 907434 w 907434"/>
                      <a:gd name="connsiteY2" fmla="*/ 280589 h 949073"/>
                      <a:gd name="connsiteX3" fmla="*/ 885654 w 907434"/>
                      <a:gd name="connsiteY3" fmla="*/ 366582 h 949073"/>
                      <a:gd name="connsiteX4" fmla="*/ 444315 w 907434"/>
                      <a:gd name="connsiteY4" fmla="*/ 949073 h 949073"/>
                      <a:gd name="connsiteX5" fmla="*/ 10767 w 907434"/>
                      <a:gd name="connsiteY5" fmla="*/ 284747 h 949073"/>
                      <a:gd name="connsiteX6" fmla="*/ 0 w 907434"/>
                      <a:gd name="connsiteY6" fmla="*/ 236500 h 949073"/>
                      <a:gd name="connsiteX7" fmla="*/ 61332 w 907434"/>
                      <a:gd name="connsiteY7" fmla="*/ 159551 h 949073"/>
                      <a:gd name="connsiteX8" fmla="*/ 353387 w 907434"/>
                      <a:gd name="connsiteY8" fmla="*/ 6252 h 949073"/>
                      <a:gd name="connsiteX9" fmla="*/ 466578 w 907434"/>
                      <a:gd name="connsiteY9" fmla="*/ 1125 h 9490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907434" h="949073">
                        <a:moveTo>
                          <a:pt x="466578" y="1125"/>
                        </a:moveTo>
                        <a:cubicBezTo>
                          <a:pt x="615439" y="11053"/>
                          <a:pt x="753740" y="86160"/>
                          <a:pt x="853661" y="203923"/>
                        </a:cubicBezTo>
                        <a:lnTo>
                          <a:pt x="907434" y="280589"/>
                        </a:lnTo>
                        <a:lnTo>
                          <a:pt x="885654" y="366582"/>
                        </a:lnTo>
                        <a:cubicBezTo>
                          <a:pt x="783659" y="702860"/>
                          <a:pt x="606221" y="949567"/>
                          <a:pt x="444315" y="949073"/>
                        </a:cubicBezTo>
                        <a:cubicBezTo>
                          <a:pt x="289342" y="946075"/>
                          <a:pt x="96302" y="592873"/>
                          <a:pt x="10767" y="284747"/>
                        </a:cubicBezTo>
                        <a:lnTo>
                          <a:pt x="0" y="236500"/>
                        </a:lnTo>
                        <a:lnTo>
                          <a:pt x="61332" y="159551"/>
                        </a:lnTo>
                        <a:cubicBezTo>
                          <a:pt x="138989" y="79622"/>
                          <a:pt x="239086" y="24304"/>
                          <a:pt x="353387" y="6252"/>
                        </a:cubicBezTo>
                        <a:cubicBezTo>
                          <a:pt x="391488" y="235"/>
                          <a:pt x="429363" y="-1357"/>
                          <a:pt x="466578" y="1125"/>
                        </a:cubicBezTo>
                        <a:close/>
                      </a:path>
                    </a:pathLst>
                  </a:custGeom>
                  <a:solidFill>
                    <a:srgbClr val="DE656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spcAft>
                        <a:spcPts val="0"/>
                      </a:spcAft>
                    </a:pPr>
                    <a:r>
                      <a:rPr lang="en-US" sz="1050" kern="100" dirty="0">
                        <a:effectLst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a:t> </a:t>
                    </a:r>
                    <a:endParaRPr lang="zh-CN" sz="1050" kern="100" dirty="0">
                      <a:effectLst/>
                      <a:ea typeface="宋体" panose="02010600030101010101" pitchFamily="2" charset="-122"/>
                      <a:cs typeface="Times New Roman" panose="02020603050405020304" pitchFamily="18" charset="0"/>
                    </a:endParaRPr>
                  </a:p>
                </p:txBody>
              </p:sp>
            </p:grpSp>
            <p:sp>
              <p:nvSpPr>
                <p:cNvPr id="53" name="等腰三角形 37"/>
                <p:cNvSpPr/>
                <p:nvPr/>
              </p:nvSpPr>
              <p:spPr>
                <a:xfrm rot="10972307">
                  <a:off x="6085623" y="3090657"/>
                  <a:ext cx="87292" cy="52958"/>
                </a:xfrm>
                <a:custGeom>
                  <a:avLst/>
                  <a:gdLst>
                    <a:gd name="connsiteX0" fmla="*/ 0 w 1833880"/>
                    <a:gd name="connsiteY0" fmla="*/ 1016635 h 1016635"/>
                    <a:gd name="connsiteX1" fmla="*/ 916940 w 1833880"/>
                    <a:gd name="connsiteY1" fmla="*/ 0 h 1016635"/>
                    <a:gd name="connsiteX2" fmla="*/ 1833880 w 1833880"/>
                    <a:gd name="connsiteY2" fmla="*/ 1016635 h 1016635"/>
                    <a:gd name="connsiteX3" fmla="*/ 0 w 1833880"/>
                    <a:gd name="connsiteY3" fmla="*/ 1016635 h 1016635"/>
                    <a:gd name="connsiteX0" fmla="*/ 0 w 1772465"/>
                    <a:gd name="connsiteY0" fmla="*/ 1016635 h 1016636"/>
                    <a:gd name="connsiteX1" fmla="*/ 916940 w 1772465"/>
                    <a:gd name="connsiteY1" fmla="*/ 0 h 1016636"/>
                    <a:gd name="connsiteX2" fmla="*/ 1772465 w 1772465"/>
                    <a:gd name="connsiteY2" fmla="*/ 1016636 h 1016636"/>
                    <a:gd name="connsiteX3" fmla="*/ 0 w 1772465"/>
                    <a:gd name="connsiteY3" fmla="*/ 1016635 h 1016636"/>
                    <a:gd name="connsiteX0" fmla="*/ 0 w 1793679"/>
                    <a:gd name="connsiteY0" fmla="*/ 1016635 h 1143714"/>
                    <a:gd name="connsiteX1" fmla="*/ 916940 w 1793679"/>
                    <a:gd name="connsiteY1" fmla="*/ 0 h 1143714"/>
                    <a:gd name="connsiteX2" fmla="*/ 1772465 w 1793679"/>
                    <a:gd name="connsiteY2" fmla="*/ 1016636 h 1143714"/>
                    <a:gd name="connsiteX3" fmla="*/ 0 w 1793679"/>
                    <a:gd name="connsiteY3" fmla="*/ 1016635 h 1143714"/>
                    <a:gd name="connsiteX0" fmla="*/ 17554 w 1811233"/>
                    <a:gd name="connsiteY0" fmla="*/ 1016635 h 1143714"/>
                    <a:gd name="connsiteX1" fmla="*/ 934494 w 1811233"/>
                    <a:gd name="connsiteY1" fmla="*/ 0 h 1143714"/>
                    <a:gd name="connsiteX2" fmla="*/ 1790019 w 1811233"/>
                    <a:gd name="connsiteY2" fmla="*/ 1016636 h 1143714"/>
                    <a:gd name="connsiteX3" fmla="*/ 17554 w 1811233"/>
                    <a:gd name="connsiteY3" fmla="*/ 1016635 h 1143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11233" h="1143714">
                      <a:moveTo>
                        <a:pt x="17554" y="1016635"/>
                      </a:moveTo>
                      <a:cubicBezTo>
                        <a:pt x="-125033" y="847196"/>
                        <a:pt x="639083" y="0"/>
                        <a:pt x="934494" y="0"/>
                      </a:cubicBezTo>
                      <a:cubicBezTo>
                        <a:pt x="1229905" y="0"/>
                        <a:pt x="1942842" y="847197"/>
                        <a:pt x="1790019" y="1016636"/>
                      </a:cubicBezTo>
                      <a:cubicBezTo>
                        <a:pt x="1637196" y="1186075"/>
                        <a:pt x="160141" y="1186074"/>
                        <a:pt x="17554" y="1016635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en-US" sz="1050" kern="100" dirty="0">
                      <a:effectLst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 </a:t>
                  </a:r>
                  <a:endParaRPr lang="zh-CN" sz="1050" kern="100" dirty="0">
                    <a:effectLst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62" name="文本框 61"/>
            <p:cNvSpPr txBox="1"/>
            <p:nvPr/>
          </p:nvSpPr>
          <p:spPr>
            <a:xfrm>
              <a:off x="1076330" y="6126385"/>
              <a:ext cx="42668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店铺地址：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xiaoyefeng.yanj.cn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43530" y="6024623"/>
              <a:ext cx="771636" cy="662378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5658173" y="6218718"/>
              <a:ext cx="159594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solidFill>
                    <a:srgbClr val="9269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@</a:t>
              </a:r>
              <a:r>
                <a:rPr lang="zh-CN" altLang="en-US" sz="1200" dirty="0" smtClean="0">
                  <a:solidFill>
                    <a:srgbClr val="9269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小野风</a:t>
              </a:r>
              <a:r>
                <a:rPr lang="en-US" altLang="zh-CN" sz="1200" dirty="0" smtClean="0">
                  <a:solidFill>
                    <a:srgbClr val="9269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z="1200" dirty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45809" y="6058832"/>
              <a:ext cx="588719" cy="628169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9034528" y="6218718"/>
              <a:ext cx="159594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9269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公众号：小野风</a:t>
              </a:r>
              <a:r>
                <a:rPr lang="en-US" altLang="zh-CN" sz="1200" dirty="0" smtClean="0">
                  <a:solidFill>
                    <a:srgbClr val="9269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z="1200" dirty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52728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文本框 2051"/>
          <p:cNvSpPr txBox="1"/>
          <p:nvPr/>
        </p:nvSpPr>
        <p:spPr>
          <a:xfrm>
            <a:off x="6282257" y="2587708"/>
            <a:ext cx="576217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第一个光圈：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RGB (218,220,219)   </a:t>
            </a:r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位置：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0%</a:t>
            </a:r>
          </a:p>
          <a:p>
            <a:r>
              <a:rPr lang="zh-CN" altLang="en-US" sz="2000" dirty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</a:t>
            </a:r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个光圈：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RGB (31,53,53</a:t>
            </a:r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      位置：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24%</a:t>
            </a:r>
          </a:p>
          <a:p>
            <a:r>
              <a:rPr lang="zh-CN" altLang="en-US" sz="2000" dirty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</a:t>
            </a:r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个光圈：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RGB (255,255,255)   </a:t>
            </a:r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位置：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48%</a:t>
            </a:r>
          </a:p>
          <a:p>
            <a:r>
              <a:rPr lang="zh-CN" altLang="en-US" sz="2000" dirty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</a:t>
            </a:r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个光圈：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RGB (255,255,255</a:t>
            </a:r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位置：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59%</a:t>
            </a:r>
          </a:p>
          <a:p>
            <a:r>
              <a:rPr lang="zh-CN" altLang="en-US" sz="2000" dirty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</a:t>
            </a:r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个光圈：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RGB (0,0,0)               </a:t>
            </a:r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位置：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71%</a:t>
            </a:r>
          </a:p>
          <a:p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第六个光圈：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RGB (176,185,185)   </a:t>
            </a:r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位置：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84%</a:t>
            </a:r>
          </a:p>
          <a:p>
            <a:r>
              <a:rPr lang="zh-CN" altLang="en-US" sz="2000" dirty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第七</a:t>
            </a:r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个光圈：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RGB (0,0,0)               </a:t>
            </a:r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位置：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endParaRPr lang="zh-CN" altLang="en-US" sz="2000" dirty="0">
              <a:solidFill>
                <a:srgbClr val="9269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76200" y="57150"/>
            <a:ext cx="3562844" cy="916703"/>
            <a:chOff x="906708" y="2049163"/>
            <a:chExt cx="9138867" cy="2351387"/>
          </a:xfrm>
        </p:grpSpPr>
        <p:sp>
          <p:nvSpPr>
            <p:cNvPr id="46" name="圆角矩形 45"/>
            <p:cNvSpPr/>
            <p:nvPr/>
          </p:nvSpPr>
          <p:spPr>
            <a:xfrm>
              <a:off x="2661283" y="2694085"/>
              <a:ext cx="6308088" cy="1255114"/>
            </a:xfrm>
            <a:prstGeom prst="roundRect">
              <a:avLst>
                <a:gd name="adj" fmla="val 0"/>
              </a:avLst>
            </a:prstGeom>
            <a:noFill/>
            <a:ln w="38100">
              <a:solidFill>
                <a:srgbClr val="FA991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906708" y="2049163"/>
              <a:ext cx="2393470" cy="2351387"/>
              <a:chOff x="5057650" y="2285277"/>
              <a:chExt cx="2143250" cy="2143250"/>
            </a:xfrm>
          </p:grpSpPr>
          <p:grpSp>
            <p:nvGrpSpPr>
              <p:cNvPr id="51" name="组合 50"/>
              <p:cNvGrpSpPr/>
              <p:nvPr/>
            </p:nvGrpSpPr>
            <p:grpSpPr>
              <a:xfrm rot="21191784">
                <a:off x="5057650" y="2285277"/>
                <a:ext cx="2143250" cy="2143250"/>
                <a:chOff x="4933756" y="1939251"/>
                <a:chExt cx="2412941" cy="2412941"/>
              </a:xfrm>
            </p:grpSpPr>
            <p:sp>
              <p:nvSpPr>
                <p:cNvPr id="65" name="椭圆 64"/>
                <p:cNvSpPr/>
                <p:nvPr/>
              </p:nvSpPr>
              <p:spPr>
                <a:xfrm>
                  <a:off x="4933756" y="1939251"/>
                  <a:ext cx="2412941" cy="2412941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E6E6E6"/>
                    </a:gs>
                  </a:gsLst>
                  <a:lin ang="2700000" scaled="0"/>
                  <a:tileRect/>
                </a:gra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6" name="椭圆 65"/>
                <p:cNvSpPr/>
                <p:nvPr/>
              </p:nvSpPr>
              <p:spPr>
                <a:xfrm>
                  <a:off x="5250079" y="2255574"/>
                  <a:ext cx="1780295" cy="1780295"/>
                </a:xfrm>
                <a:prstGeom prst="ellipse">
                  <a:avLst/>
                </a:prstGeom>
                <a:solidFill>
                  <a:srgbClr val="FACD3C"/>
                </a:solidFill>
                <a:ln>
                  <a:noFill/>
                </a:ln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2" name="组合 51"/>
              <p:cNvGrpSpPr/>
              <p:nvPr/>
            </p:nvGrpSpPr>
            <p:grpSpPr>
              <a:xfrm>
                <a:off x="5457241" y="2963986"/>
                <a:ext cx="1359712" cy="720153"/>
                <a:chOff x="5457241" y="2944936"/>
                <a:chExt cx="1359712" cy="720153"/>
              </a:xfrm>
            </p:grpSpPr>
            <p:sp>
              <p:nvSpPr>
                <p:cNvPr id="53" name="椭圆 52"/>
                <p:cNvSpPr/>
                <p:nvPr/>
              </p:nvSpPr>
              <p:spPr>
                <a:xfrm rot="172307">
                  <a:off x="5457241" y="3241359"/>
                  <a:ext cx="385263" cy="385263"/>
                </a:xfrm>
                <a:prstGeom prst="ellipse">
                  <a:avLst/>
                </a:prstGeom>
                <a:solidFill>
                  <a:srgbClr val="E64A39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54" name="组合 53"/>
                <p:cNvGrpSpPr/>
                <p:nvPr/>
              </p:nvGrpSpPr>
              <p:grpSpPr>
                <a:xfrm rot="172307">
                  <a:off x="5698640" y="2944936"/>
                  <a:ext cx="240348" cy="240348"/>
                  <a:chOff x="5903974" y="2322056"/>
                  <a:chExt cx="177582" cy="177582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63" name="椭圆 62"/>
                  <p:cNvSpPr/>
                  <p:nvPr/>
                </p:nvSpPr>
                <p:spPr>
                  <a:xfrm>
                    <a:off x="5903974" y="2322056"/>
                    <a:ext cx="177582" cy="177582"/>
                  </a:xfrm>
                  <a:prstGeom prst="ellipse">
                    <a:avLst/>
                  </a:prstGeom>
                  <a:solidFill>
                    <a:srgbClr val="2D352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4" name="椭圆 63"/>
                  <p:cNvSpPr/>
                  <p:nvPr/>
                </p:nvSpPr>
                <p:spPr>
                  <a:xfrm>
                    <a:off x="5927277" y="2331968"/>
                    <a:ext cx="88625" cy="8862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5" name="组合 54"/>
                <p:cNvGrpSpPr/>
                <p:nvPr/>
              </p:nvGrpSpPr>
              <p:grpSpPr>
                <a:xfrm rot="172307">
                  <a:off x="6329399" y="2965600"/>
                  <a:ext cx="231619" cy="231619"/>
                  <a:chOff x="6596475" y="2327536"/>
                  <a:chExt cx="177582" cy="177582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61" name="椭圆 60"/>
                  <p:cNvSpPr/>
                  <p:nvPr/>
                </p:nvSpPr>
                <p:spPr>
                  <a:xfrm>
                    <a:off x="6596475" y="2327536"/>
                    <a:ext cx="177582" cy="177582"/>
                  </a:xfrm>
                  <a:prstGeom prst="ellipse">
                    <a:avLst/>
                  </a:prstGeom>
                  <a:solidFill>
                    <a:srgbClr val="2D352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2" name="椭圆 61"/>
                  <p:cNvSpPr/>
                  <p:nvPr/>
                </p:nvSpPr>
                <p:spPr>
                  <a:xfrm>
                    <a:off x="6619778" y="2337448"/>
                    <a:ext cx="88625" cy="8862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56" name="椭圆 55"/>
                <p:cNvSpPr/>
                <p:nvPr/>
              </p:nvSpPr>
              <p:spPr>
                <a:xfrm rot="172307">
                  <a:off x="6442298" y="3238744"/>
                  <a:ext cx="374655" cy="374655"/>
                </a:xfrm>
                <a:prstGeom prst="ellipse">
                  <a:avLst/>
                </a:prstGeom>
                <a:solidFill>
                  <a:srgbClr val="E64A39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noFill/>
                  </a:endParaRPr>
                </a:p>
              </p:txBody>
            </p:sp>
            <p:grpSp>
              <p:nvGrpSpPr>
                <p:cNvPr id="57" name="组合 56"/>
                <p:cNvGrpSpPr/>
                <p:nvPr/>
              </p:nvGrpSpPr>
              <p:grpSpPr>
                <a:xfrm rot="172307">
                  <a:off x="5937487" y="3205382"/>
                  <a:ext cx="379685" cy="459707"/>
                  <a:chOff x="4773605" y="4504183"/>
                  <a:chExt cx="992699" cy="1201919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59" name="任意多边形 58"/>
                  <p:cNvSpPr/>
                  <p:nvPr/>
                </p:nvSpPr>
                <p:spPr>
                  <a:xfrm>
                    <a:off x="4773605" y="4504183"/>
                    <a:ext cx="992699" cy="1162035"/>
                  </a:xfrm>
                  <a:custGeom>
                    <a:avLst/>
                    <a:gdLst>
                      <a:gd name="connsiteX0" fmla="*/ 472977 w 992699"/>
                      <a:gd name="connsiteY0" fmla="*/ 0 h 1162035"/>
                      <a:gd name="connsiteX1" fmla="*/ 773001 w 992699"/>
                      <a:gd name="connsiteY1" fmla="*/ 148594 h 1162035"/>
                      <a:gd name="connsiteX2" fmla="*/ 804445 w 992699"/>
                      <a:gd name="connsiteY2" fmla="*/ 156950 h 1162035"/>
                      <a:gd name="connsiteX3" fmla="*/ 808759 w 992699"/>
                      <a:gd name="connsiteY3" fmla="*/ 160372 h 1162035"/>
                      <a:gd name="connsiteX4" fmla="*/ 954100 w 992699"/>
                      <a:gd name="connsiteY4" fmla="*/ 148258 h 1162035"/>
                      <a:gd name="connsiteX5" fmla="*/ 987929 w 992699"/>
                      <a:gd name="connsiteY5" fmla="*/ 130536 h 1162035"/>
                      <a:gd name="connsiteX6" fmla="*/ 992699 w 992699"/>
                      <a:gd name="connsiteY6" fmla="*/ 219248 h 1162035"/>
                      <a:gd name="connsiteX7" fmla="*/ 477881 w 992699"/>
                      <a:gd name="connsiteY7" fmla="*/ 1162035 h 1162035"/>
                      <a:gd name="connsiteX8" fmla="*/ 25 w 992699"/>
                      <a:gd name="connsiteY8" fmla="*/ 219248 h 1162035"/>
                      <a:gd name="connsiteX9" fmla="*/ 4642 w 992699"/>
                      <a:gd name="connsiteY9" fmla="*/ 164692 h 1162035"/>
                      <a:gd name="connsiteX10" fmla="*/ 24934 w 992699"/>
                      <a:gd name="connsiteY10" fmla="*/ 171011 h 1162035"/>
                      <a:gd name="connsiteX11" fmla="*/ 116919 w 992699"/>
                      <a:gd name="connsiteY11" fmla="*/ 167189 h 1162035"/>
                      <a:gd name="connsiteX12" fmla="*/ 121280 w 992699"/>
                      <a:gd name="connsiteY12" fmla="*/ 163788 h 1162035"/>
                      <a:gd name="connsiteX13" fmla="*/ 152917 w 992699"/>
                      <a:gd name="connsiteY13" fmla="*/ 155599 h 11620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992699" h="1162035">
                        <a:moveTo>
                          <a:pt x="472977" y="0"/>
                        </a:moveTo>
                        <a:lnTo>
                          <a:pt x="773001" y="148594"/>
                        </a:lnTo>
                        <a:lnTo>
                          <a:pt x="804445" y="156950"/>
                        </a:lnTo>
                        <a:lnTo>
                          <a:pt x="808759" y="160372"/>
                        </a:lnTo>
                        <a:cubicBezTo>
                          <a:pt x="846027" y="175068"/>
                          <a:pt x="899339" y="170828"/>
                          <a:pt x="954100" y="148258"/>
                        </a:cubicBezTo>
                        <a:lnTo>
                          <a:pt x="987929" y="130536"/>
                        </a:lnTo>
                        <a:lnTo>
                          <a:pt x="992699" y="219248"/>
                        </a:lnTo>
                        <a:cubicBezTo>
                          <a:pt x="937242" y="723883"/>
                          <a:pt x="693755" y="1162693"/>
                          <a:pt x="477881" y="1162035"/>
                        </a:cubicBezTo>
                        <a:cubicBezTo>
                          <a:pt x="271250" y="1158037"/>
                          <a:pt x="-3055" y="531456"/>
                          <a:pt x="25" y="219248"/>
                        </a:cubicBezTo>
                        <a:lnTo>
                          <a:pt x="4642" y="164692"/>
                        </a:lnTo>
                        <a:lnTo>
                          <a:pt x="24934" y="171011"/>
                        </a:lnTo>
                        <a:cubicBezTo>
                          <a:pt x="59783" y="178065"/>
                          <a:pt x="91891" y="176859"/>
                          <a:pt x="116919" y="167189"/>
                        </a:cubicBezTo>
                        <a:lnTo>
                          <a:pt x="121280" y="163788"/>
                        </a:lnTo>
                        <a:lnTo>
                          <a:pt x="152917" y="155599"/>
                        </a:lnTo>
                        <a:close/>
                      </a:path>
                    </a:pathLst>
                  </a:custGeom>
                  <a:solidFill>
                    <a:srgbClr val="7F281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spcAft>
                        <a:spcPts val="0"/>
                      </a:spcAft>
                    </a:pPr>
                    <a:r>
                      <a:rPr lang="en-US" sz="1050" kern="100">
                        <a:effectLst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a:t> </a:t>
                    </a:r>
                    <a:endParaRPr lang="zh-CN" sz="1050" kern="100">
                      <a:effectLst/>
                      <a:ea typeface="宋体" panose="02010600030101010101" pitchFamily="2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0" name="任意多边形 59"/>
                  <p:cNvSpPr/>
                  <p:nvPr/>
                </p:nvSpPr>
                <p:spPr>
                  <a:xfrm>
                    <a:off x="4799256" y="4672595"/>
                    <a:ext cx="921691" cy="1033507"/>
                  </a:xfrm>
                  <a:custGeom>
                    <a:avLst/>
                    <a:gdLst>
                      <a:gd name="connsiteX0" fmla="*/ 466578 w 907434"/>
                      <a:gd name="connsiteY0" fmla="*/ 1125 h 949073"/>
                      <a:gd name="connsiteX1" fmla="*/ 853661 w 907434"/>
                      <a:gd name="connsiteY1" fmla="*/ 203923 h 949073"/>
                      <a:gd name="connsiteX2" fmla="*/ 907434 w 907434"/>
                      <a:gd name="connsiteY2" fmla="*/ 280589 h 949073"/>
                      <a:gd name="connsiteX3" fmla="*/ 885654 w 907434"/>
                      <a:gd name="connsiteY3" fmla="*/ 366582 h 949073"/>
                      <a:gd name="connsiteX4" fmla="*/ 444315 w 907434"/>
                      <a:gd name="connsiteY4" fmla="*/ 949073 h 949073"/>
                      <a:gd name="connsiteX5" fmla="*/ 10767 w 907434"/>
                      <a:gd name="connsiteY5" fmla="*/ 284747 h 949073"/>
                      <a:gd name="connsiteX6" fmla="*/ 0 w 907434"/>
                      <a:gd name="connsiteY6" fmla="*/ 236500 h 949073"/>
                      <a:gd name="connsiteX7" fmla="*/ 61332 w 907434"/>
                      <a:gd name="connsiteY7" fmla="*/ 159551 h 949073"/>
                      <a:gd name="connsiteX8" fmla="*/ 353387 w 907434"/>
                      <a:gd name="connsiteY8" fmla="*/ 6252 h 949073"/>
                      <a:gd name="connsiteX9" fmla="*/ 466578 w 907434"/>
                      <a:gd name="connsiteY9" fmla="*/ 1125 h 9490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907434" h="949073">
                        <a:moveTo>
                          <a:pt x="466578" y="1125"/>
                        </a:moveTo>
                        <a:cubicBezTo>
                          <a:pt x="615439" y="11053"/>
                          <a:pt x="753740" y="86160"/>
                          <a:pt x="853661" y="203923"/>
                        </a:cubicBezTo>
                        <a:lnTo>
                          <a:pt x="907434" y="280589"/>
                        </a:lnTo>
                        <a:lnTo>
                          <a:pt x="885654" y="366582"/>
                        </a:lnTo>
                        <a:cubicBezTo>
                          <a:pt x="783659" y="702860"/>
                          <a:pt x="606221" y="949567"/>
                          <a:pt x="444315" y="949073"/>
                        </a:cubicBezTo>
                        <a:cubicBezTo>
                          <a:pt x="289342" y="946075"/>
                          <a:pt x="96302" y="592873"/>
                          <a:pt x="10767" y="284747"/>
                        </a:cubicBezTo>
                        <a:lnTo>
                          <a:pt x="0" y="236500"/>
                        </a:lnTo>
                        <a:lnTo>
                          <a:pt x="61332" y="159551"/>
                        </a:lnTo>
                        <a:cubicBezTo>
                          <a:pt x="138989" y="79622"/>
                          <a:pt x="239086" y="24304"/>
                          <a:pt x="353387" y="6252"/>
                        </a:cubicBezTo>
                        <a:cubicBezTo>
                          <a:pt x="391488" y="235"/>
                          <a:pt x="429363" y="-1357"/>
                          <a:pt x="466578" y="1125"/>
                        </a:cubicBezTo>
                        <a:close/>
                      </a:path>
                    </a:pathLst>
                  </a:custGeom>
                  <a:solidFill>
                    <a:srgbClr val="DE656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spcAft>
                        <a:spcPts val="0"/>
                      </a:spcAft>
                    </a:pPr>
                    <a:r>
                      <a:rPr lang="en-US" sz="1050" kern="100" dirty="0">
                        <a:effectLst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a:t> </a:t>
                    </a:r>
                    <a:endParaRPr lang="zh-CN" sz="1050" kern="100" dirty="0">
                      <a:effectLst/>
                      <a:ea typeface="宋体" panose="02010600030101010101" pitchFamily="2" charset="-122"/>
                      <a:cs typeface="Times New Roman" panose="02020603050405020304" pitchFamily="18" charset="0"/>
                    </a:endParaRPr>
                  </a:p>
                </p:txBody>
              </p:sp>
            </p:grpSp>
            <p:sp>
              <p:nvSpPr>
                <p:cNvPr id="58" name="等腰三角形 37"/>
                <p:cNvSpPr/>
                <p:nvPr/>
              </p:nvSpPr>
              <p:spPr>
                <a:xfrm rot="10972307">
                  <a:off x="6085623" y="3090657"/>
                  <a:ext cx="87292" cy="52958"/>
                </a:xfrm>
                <a:custGeom>
                  <a:avLst/>
                  <a:gdLst>
                    <a:gd name="connsiteX0" fmla="*/ 0 w 1833880"/>
                    <a:gd name="connsiteY0" fmla="*/ 1016635 h 1016635"/>
                    <a:gd name="connsiteX1" fmla="*/ 916940 w 1833880"/>
                    <a:gd name="connsiteY1" fmla="*/ 0 h 1016635"/>
                    <a:gd name="connsiteX2" fmla="*/ 1833880 w 1833880"/>
                    <a:gd name="connsiteY2" fmla="*/ 1016635 h 1016635"/>
                    <a:gd name="connsiteX3" fmla="*/ 0 w 1833880"/>
                    <a:gd name="connsiteY3" fmla="*/ 1016635 h 1016635"/>
                    <a:gd name="connsiteX0" fmla="*/ 0 w 1772465"/>
                    <a:gd name="connsiteY0" fmla="*/ 1016635 h 1016636"/>
                    <a:gd name="connsiteX1" fmla="*/ 916940 w 1772465"/>
                    <a:gd name="connsiteY1" fmla="*/ 0 h 1016636"/>
                    <a:gd name="connsiteX2" fmla="*/ 1772465 w 1772465"/>
                    <a:gd name="connsiteY2" fmla="*/ 1016636 h 1016636"/>
                    <a:gd name="connsiteX3" fmla="*/ 0 w 1772465"/>
                    <a:gd name="connsiteY3" fmla="*/ 1016635 h 1016636"/>
                    <a:gd name="connsiteX0" fmla="*/ 0 w 1793679"/>
                    <a:gd name="connsiteY0" fmla="*/ 1016635 h 1143714"/>
                    <a:gd name="connsiteX1" fmla="*/ 916940 w 1793679"/>
                    <a:gd name="connsiteY1" fmla="*/ 0 h 1143714"/>
                    <a:gd name="connsiteX2" fmla="*/ 1772465 w 1793679"/>
                    <a:gd name="connsiteY2" fmla="*/ 1016636 h 1143714"/>
                    <a:gd name="connsiteX3" fmla="*/ 0 w 1793679"/>
                    <a:gd name="connsiteY3" fmla="*/ 1016635 h 1143714"/>
                    <a:gd name="connsiteX0" fmla="*/ 17554 w 1811233"/>
                    <a:gd name="connsiteY0" fmla="*/ 1016635 h 1143714"/>
                    <a:gd name="connsiteX1" fmla="*/ 934494 w 1811233"/>
                    <a:gd name="connsiteY1" fmla="*/ 0 h 1143714"/>
                    <a:gd name="connsiteX2" fmla="*/ 1790019 w 1811233"/>
                    <a:gd name="connsiteY2" fmla="*/ 1016636 h 1143714"/>
                    <a:gd name="connsiteX3" fmla="*/ 17554 w 1811233"/>
                    <a:gd name="connsiteY3" fmla="*/ 1016635 h 1143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11233" h="1143714">
                      <a:moveTo>
                        <a:pt x="17554" y="1016635"/>
                      </a:moveTo>
                      <a:cubicBezTo>
                        <a:pt x="-125033" y="847196"/>
                        <a:pt x="639083" y="0"/>
                        <a:pt x="934494" y="0"/>
                      </a:cubicBezTo>
                      <a:cubicBezTo>
                        <a:pt x="1229905" y="0"/>
                        <a:pt x="1942842" y="847197"/>
                        <a:pt x="1790019" y="1016636"/>
                      </a:cubicBezTo>
                      <a:cubicBezTo>
                        <a:pt x="1637196" y="1186075"/>
                        <a:pt x="160141" y="1186074"/>
                        <a:pt x="17554" y="1016635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en-US" sz="1050" kern="100" dirty="0">
                      <a:effectLst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 </a:t>
                  </a:r>
                  <a:endParaRPr lang="zh-CN" sz="1050" kern="100" dirty="0">
                    <a:effectLst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48" name="文本框 47"/>
            <p:cNvSpPr txBox="1"/>
            <p:nvPr/>
          </p:nvSpPr>
          <p:spPr>
            <a:xfrm>
              <a:off x="2233379" y="2595757"/>
              <a:ext cx="7812196" cy="1499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FA991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小野</a:t>
              </a:r>
              <a:r>
                <a:rPr lang="zh-CN" altLang="en-US" sz="3200" dirty="0" smtClean="0">
                  <a:solidFill>
                    <a:srgbClr val="FA991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风</a:t>
              </a:r>
              <a:r>
                <a:rPr lang="en-US" altLang="zh-CN" sz="3200" dirty="0" smtClean="0">
                  <a:solidFill>
                    <a:srgbClr val="FA991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PPT</a:t>
              </a:r>
              <a:endParaRPr lang="zh-CN" altLang="en-US" sz="3200" dirty="0">
                <a:solidFill>
                  <a:srgbClr val="FA991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7520750" y="3746555"/>
              <a:ext cx="1324483" cy="349177"/>
            </a:xfrm>
            <a:prstGeom prst="rect">
              <a:avLst/>
            </a:prstGeom>
            <a:solidFill>
              <a:srgbClr val="FA99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6546019" y="4115332"/>
              <a:ext cx="384567" cy="75461"/>
            </a:xfrm>
            <a:prstGeom prst="rect">
              <a:avLst/>
            </a:prstGeom>
            <a:solidFill>
              <a:srgbClr val="FA99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71" name="组合 2070"/>
          <p:cNvGrpSpPr/>
          <p:nvPr/>
        </p:nvGrpSpPr>
        <p:grpSpPr>
          <a:xfrm>
            <a:off x="6757405" y="1221158"/>
            <a:ext cx="4604084" cy="566351"/>
            <a:chOff x="6859003" y="1221158"/>
            <a:chExt cx="4604084" cy="566351"/>
          </a:xfrm>
        </p:grpSpPr>
        <p:sp>
          <p:nvSpPr>
            <p:cNvPr id="2062" name="圆角矩形 2061"/>
            <p:cNvSpPr/>
            <p:nvPr/>
          </p:nvSpPr>
          <p:spPr>
            <a:xfrm>
              <a:off x="6859003" y="1221158"/>
              <a:ext cx="4604084" cy="566351"/>
            </a:xfrm>
            <a:prstGeom prst="roundRect">
              <a:avLst/>
            </a:prstGeom>
            <a:solidFill>
              <a:srgbClr val="FA99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1" name="文本框 2060"/>
            <p:cNvSpPr txBox="1"/>
            <p:nvPr/>
          </p:nvSpPr>
          <p:spPr>
            <a:xfrm>
              <a:off x="6859003" y="1284365"/>
              <a:ext cx="45934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【STEP NO.4】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设置金属边框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65" name="矩形 2064"/>
          <p:cNvSpPr/>
          <p:nvPr/>
        </p:nvSpPr>
        <p:spPr>
          <a:xfrm>
            <a:off x="6961459" y="1978496"/>
            <a:ext cx="41472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u="sng" dirty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线性渐变    角度：</a:t>
            </a:r>
            <a:r>
              <a:rPr lang="en-US" altLang="zh-CN" sz="2000" b="1" u="sng" dirty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90°  </a:t>
            </a:r>
            <a:r>
              <a:rPr lang="zh-CN" altLang="en-US" sz="2000" b="1" u="sng" dirty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共七个光圈</a:t>
            </a:r>
            <a:endParaRPr lang="en-US" altLang="zh-CN" sz="2000" b="1" u="sng" dirty="0">
              <a:solidFill>
                <a:srgbClr val="9269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6942168" y="5229566"/>
            <a:ext cx="430598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u="sng" dirty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线性渐变    角度</a:t>
            </a:r>
            <a:r>
              <a:rPr lang="zh-CN" altLang="en-US" sz="2000" b="1" u="sng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000" b="1" u="sng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270°  </a:t>
            </a:r>
            <a:r>
              <a:rPr lang="zh-CN" altLang="en-US" sz="2000" b="1" u="sng" dirty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共七个</a:t>
            </a:r>
            <a:r>
              <a:rPr lang="zh-CN" altLang="en-US" sz="2000" b="1" u="sng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光圈</a:t>
            </a:r>
            <a:endParaRPr lang="en-US" altLang="zh-CN" sz="2000" b="1" u="sng" dirty="0" smtClean="0">
              <a:solidFill>
                <a:srgbClr val="9269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u="sng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光圈设置同上</a:t>
            </a:r>
            <a:endParaRPr lang="en-US" altLang="zh-CN" sz="2000" b="1" u="sng" dirty="0">
              <a:solidFill>
                <a:srgbClr val="9269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Freeform 13"/>
          <p:cNvSpPr>
            <a:spLocks/>
          </p:cNvSpPr>
          <p:nvPr/>
        </p:nvSpPr>
        <p:spPr bwMode="auto">
          <a:xfrm>
            <a:off x="558892" y="2165634"/>
            <a:ext cx="5304260" cy="2568060"/>
          </a:xfrm>
          <a:custGeom>
            <a:avLst/>
            <a:gdLst>
              <a:gd name="T0" fmla="*/ 1347 w 1347"/>
              <a:gd name="T1" fmla="*/ 606 h 631"/>
              <a:gd name="T2" fmla="*/ 1298 w 1347"/>
              <a:gd name="T3" fmla="*/ 631 h 631"/>
              <a:gd name="T4" fmla="*/ 26 w 1347"/>
              <a:gd name="T5" fmla="*/ 631 h 631"/>
              <a:gd name="T6" fmla="*/ 0 w 1347"/>
              <a:gd name="T7" fmla="*/ 606 h 631"/>
              <a:gd name="T8" fmla="*/ 0 w 1347"/>
              <a:gd name="T9" fmla="*/ 26 h 631"/>
              <a:gd name="T10" fmla="*/ 26 w 1347"/>
              <a:gd name="T11" fmla="*/ 0 h 631"/>
              <a:gd name="T12" fmla="*/ 1321 w 1347"/>
              <a:gd name="T13" fmla="*/ 0 h 631"/>
              <a:gd name="T14" fmla="*/ 1347 w 1347"/>
              <a:gd name="T15" fmla="*/ 26 h 631"/>
              <a:gd name="T16" fmla="*/ 1347 w 1347"/>
              <a:gd name="T17" fmla="*/ 606 h 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47" h="631">
                <a:moveTo>
                  <a:pt x="1347" y="606"/>
                </a:moveTo>
                <a:cubicBezTo>
                  <a:pt x="1347" y="620"/>
                  <a:pt x="1336" y="631"/>
                  <a:pt x="1298" y="631"/>
                </a:cubicBezTo>
                <a:cubicBezTo>
                  <a:pt x="26" y="631"/>
                  <a:pt x="26" y="631"/>
                  <a:pt x="26" y="631"/>
                </a:cubicBezTo>
                <a:cubicBezTo>
                  <a:pt x="13" y="631"/>
                  <a:pt x="0" y="620"/>
                  <a:pt x="0" y="60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1" y="0"/>
                  <a:pt x="26" y="0"/>
                </a:cubicBezTo>
                <a:cubicBezTo>
                  <a:pt x="1321" y="0"/>
                  <a:pt x="1321" y="0"/>
                  <a:pt x="1321" y="0"/>
                </a:cubicBezTo>
                <a:cubicBezTo>
                  <a:pt x="1336" y="0"/>
                  <a:pt x="1347" y="12"/>
                  <a:pt x="1347" y="26"/>
                </a:cubicBezTo>
                <a:lnTo>
                  <a:pt x="1347" y="606"/>
                </a:lnTo>
                <a:close/>
              </a:path>
            </a:pathLst>
          </a:custGeom>
          <a:gradFill>
            <a:gsLst>
              <a:gs pos="100000">
                <a:srgbClr val="000000"/>
              </a:gs>
              <a:gs pos="85000">
                <a:srgbClr val="B0B9B9"/>
              </a:gs>
              <a:gs pos="70000">
                <a:srgbClr val="000000"/>
              </a:gs>
              <a:gs pos="59000">
                <a:srgbClr val="FFFFFF"/>
              </a:gs>
              <a:gs pos="48000">
                <a:srgbClr val="FFFFFF"/>
              </a:gs>
              <a:gs pos="24000">
                <a:srgbClr val="1F3535"/>
              </a:gs>
              <a:gs pos="0">
                <a:srgbClr val="DADCDB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17"/>
          <p:cNvSpPr>
            <a:spLocks/>
          </p:cNvSpPr>
          <p:nvPr/>
        </p:nvSpPr>
        <p:spPr bwMode="auto">
          <a:xfrm>
            <a:off x="2527155" y="5098940"/>
            <a:ext cx="771497" cy="866840"/>
          </a:xfrm>
          <a:custGeom>
            <a:avLst/>
            <a:gdLst>
              <a:gd name="T0" fmla="*/ 406 w 406"/>
              <a:gd name="T1" fmla="*/ 0 h 480"/>
              <a:gd name="T2" fmla="*/ 0 w 406"/>
              <a:gd name="T3" fmla="*/ 480 h 480"/>
              <a:gd name="T4" fmla="*/ 0 w 406"/>
              <a:gd name="T5" fmla="*/ 0 h 480"/>
              <a:gd name="T6" fmla="*/ 406 w 406"/>
              <a:gd name="T7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6" h="480">
                <a:moveTo>
                  <a:pt x="406" y="0"/>
                </a:moveTo>
                <a:lnTo>
                  <a:pt x="0" y="480"/>
                </a:lnTo>
                <a:lnTo>
                  <a:pt x="0" y="0"/>
                </a:lnTo>
                <a:lnTo>
                  <a:pt x="406" y="0"/>
                </a:lnTo>
                <a:close/>
              </a:path>
            </a:pathLst>
          </a:custGeom>
          <a:gradFill flip="none" rotWithShape="1">
            <a:gsLst>
              <a:gs pos="100000">
                <a:srgbClr val="000000"/>
              </a:gs>
              <a:gs pos="85000">
                <a:srgbClr val="B0B9B9"/>
              </a:gs>
              <a:gs pos="70000">
                <a:srgbClr val="000000"/>
              </a:gs>
              <a:gs pos="59000">
                <a:srgbClr val="FFFFFF"/>
              </a:gs>
              <a:gs pos="48000">
                <a:srgbClr val="FFFFFF"/>
              </a:gs>
              <a:gs pos="24000">
                <a:srgbClr val="1F3535"/>
              </a:gs>
              <a:gs pos="0">
                <a:srgbClr val="DADCDB"/>
              </a:gs>
            </a:gsLst>
            <a:lin ang="162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4099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200" y="57150"/>
            <a:ext cx="3562844" cy="916703"/>
            <a:chOff x="906708" y="2049163"/>
            <a:chExt cx="9138867" cy="2351387"/>
          </a:xfrm>
        </p:grpSpPr>
        <p:sp>
          <p:nvSpPr>
            <p:cNvPr id="5" name="圆角矩形 4"/>
            <p:cNvSpPr/>
            <p:nvPr/>
          </p:nvSpPr>
          <p:spPr>
            <a:xfrm>
              <a:off x="2661283" y="2694085"/>
              <a:ext cx="6308088" cy="1255114"/>
            </a:xfrm>
            <a:prstGeom prst="roundRect">
              <a:avLst>
                <a:gd name="adj" fmla="val 0"/>
              </a:avLst>
            </a:prstGeom>
            <a:noFill/>
            <a:ln w="38100">
              <a:solidFill>
                <a:srgbClr val="FA991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906708" y="2049163"/>
              <a:ext cx="2393470" cy="2351387"/>
              <a:chOff x="5057650" y="2285277"/>
              <a:chExt cx="2143250" cy="2143250"/>
            </a:xfrm>
          </p:grpSpPr>
          <p:grpSp>
            <p:nvGrpSpPr>
              <p:cNvPr id="10" name="组合 9"/>
              <p:cNvGrpSpPr/>
              <p:nvPr/>
            </p:nvGrpSpPr>
            <p:grpSpPr>
              <a:xfrm rot="21191784">
                <a:off x="5057650" y="2285277"/>
                <a:ext cx="2143250" cy="2143250"/>
                <a:chOff x="4933756" y="1939251"/>
                <a:chExt cx="2412941" cy="2412941"/>
              </a:xfrm>
            </p:grpSpPr>
            <p:sp>
              <p:nvSpPr>
                <p:cNvPr id="24" name="椭圆 23"/>
                <p:cNvSpPr/>
                <p:nvPr/>
              </p:nvSpPr>
              <p:spPr>
                <a:xfrm>
                  <a:off x="4933756" y="1939251"/>
                  <a:ext cx="2412941" cy="2412941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E6E6E6"/>
                    </a:gs>
                  </a:gsLst>
                  <a:lin ang="2700000" scaled="0"/>
                  <a:tileRect/>
                </a:gra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>
                  <a:off x="5250079" y="2255574"/>
                  <a:ext cx="1780295" cy="1780295"/>
                </a:xfrm>
                <a:prstGeom prst="ellipse">
                  <a:avLst/>
                </a:prstGeom>
                <a:solidFill>
                  <a:srgbClr val="FACD3C"/>
                </a:solidFill>
                <a:ln>
                  <a:noFill/>
                </a:ln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" name="组合 10"/>
              <p:cNvGrpSpPr/>
              <p:nvPr/>
            </p:nvGrpSpPr>
            <p:grpSpPr>
              <a:xfrm>
                <a:off x="5457241" y="2963986"/>
                <a:ext cx="1359712" cy="720153"/>
                <a:chOff x="5457241" y="2944936"/>
                <a:chExt cx="1359712" cy="720153"/>
              </a:xfrm>
            </p:grpSpPr>
            <p:sp>
              <p:nvSpPr>
                <p:cNvPr id="12" name="椭圆 11"/>
                <p:cNvSpPr/>
                <p:nvPr/>
              </p:nvSpPr>
              <p:spPr>
                <a:xfrm rot="172307">
                  <a:off x="5457241" y="3241359"/>
                  <a:ext cx="385263" cy="385263"/>
                </a:xfrm>
                <a:prstGeom prst="ellipse">
                  <a:avLst/>
                </a:prstGeom>
                <a:solidFill>
                  <a:srgbClr val="E64A39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3" name="组合 12"/>
                <p:cNvGrpSpPr/>
                <p:nvPr/>
              </p:nvGrpSpPr>
              <p:grpSpPr>
                <a:xfrm rot="172307">
                  <a:off x="5698640" y="2944936"/>
                  <a:ext cx="240348" cy="240348"/>
                  <a:chOff x="5903974" y="2322056"/>
                  <a:chExt cx="177582" cy="177582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22" name="椭圆 21"/>
                  <p:cNvSpPr/>
                  <p:nvPr/>
                </p:nvSpPr>
                <p:spPr>
                  <a:xfrm>
                    <a:off x="5903974" y="2322056"/>
                    <a:ext cx="177582" cy="177582"/>
                  </a:xfrm>
                  <a:prstGeom prst="ellipse">
                    <a:avLst/>
                  </a:prstGeom>
                  <a:solidFill>
                    <a:srgbClr val="2D352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" name="椭圆 22"/>
                  <p:cNvSpPr/>
                  <p:nvPr/>
                </p:nvSpPr>
                <p:spPr>
                  <a:xfrm>
                    <a:off x="5927277" y="2331968"/>
                    <a:ext cx="88625" cy="8862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4" name="组合 13"/>
                <p:cNvGrpSpPr/>
                <p:nvPr/>
              </p:nvGrpSpPr>
              <p:grpSpPr>
                <a:xfrm rot="172307">
                  <a:off x="6329399" y="2965600"/>
                  <a:ext cx="231619" cy="231619"/>
                  <a:chOff x="6596475" y="2327536"/>
                  <a:chExt cx="177582" cy="177582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20" name="椭圆 19"/>
                  <p:cNvSpPr/>
                  <p:nvPr/>
                </p:nvSpPr>
                <p:spPr>
                  <a:xfrm>
                    <a:off x="6596475" y="2327536"/>
                    <a:ext cx="177582" cy="177582"/>
                  </a:xfrm>
                  <a:prstGeom prst="ellipse">
                    <a:avLst/>
                  </a:prstGeom>
                  <a:solidFill>
                    <a:srgbClr val="2D352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" name="椭圆 20"/>
                  <p:cNvSpPr/>
                  <p:nvPr/>
                </p:nvSpPr>
                <p:spPr>
                  <a:xfrm>
                    <a:off x="6619778" y="2337448"/>
                    <a:ext cx="88625" cy="8862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5" name="椭圆 14"/>
                <p:cNvSpPr/>
                <p:nvPr/>
              </p:nvSpPr>
              <p:spPr>
                <a:xfrm rot="172307">
                  <a:off x="6442298" y="3238744"/>
                  <a:ext cx="374655" cy="374655"/>
                </a:xfrm>
                <a:prstGeom prst="ellipse">
                  <a:avLst/>
                </a:prstGeom>
                <a:solidFill>
                  <a:srgbClr val="E64A39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noFill/>
                  </a:endParaRPr>
                </a:p>
              </p:txBody>
            </p:sp>
            <p:grpSp>
              <p:nvGrpSpPr>
                <p:cNvPr id="16" name="组合 15"/>
                <p:cNvGrpSpPr/>
                <p:nvPr/>
              </p:nvGrpSpPr>
              <p:grpSpPr>
                <a:xfrm rot="172307">
                  <a:off x="5937487" y="3205382"/>
                  <a:ext cx="379685" cy="459707"/>
                  <a:chOff x="4773605" y="4504183"/>
                  <a:chExt cx="992699" cy="1201919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8" name="任意多边形 17"/>
                  <p:cNvSpPr/>
                  <p:nvPr/>
                </p:nvSpPr>
                <p:spPr>
                  <a:xfrm>
                    <a:off x="4773605" y="4504183"/>
                    <a:ext cx="992699" cy="1162035"/>
                  </a:xfrm>
                  <a:custGeom>
                    <a:avLst/>
                    <a:gdLst>
                      <a:gd name="connsiteX0" fmla="*/ 472977 w 992699"/>
                      <a:gd name="connsiteY0" fmla="*/ 0 h 1162035"/>
                      <a:gd name="connsiteX1" fmla="*/ 773001 w 992699"/>
                      <a:gd name="connsiteY1" fmla="*/ 148594 h 1162035"/>
                      <a:gd name="connsiteX2" fmla="*/ 804445 w 992699"/>
                      <a:gd name="connsiteY2" fmla="*/ 156950 h 1162035"/>
                      <a:gd name="connsiteX3" fmla="*/ 808759 w 992699"/>
                      <a:gd name="connsiteY3" fmla="*/ 160372 h 1162035"/>
                      <a:gd name="connsiteX4" fmla="*/ 954100 w 992699"/>
                      <a:gd name="connsiteY4" fmla="*/ 148258 h 1162035"/>
                      <a:gd name="connsiteX5" fmla="*/ 987929 w 992699"/>
                      <a:gd name="connsiteY5" fmla="*/ 130536 h 1162035"/>
                      <a:gd name="connsiteX6" fmla="*/ 992699 w 992699"/>
                      <a:gd name="connsiteY6" fmla="*/ 219248 h 1162035"/>
                      <a:gd name="connsiteX7" fmla="*/ 477881 w 992699"/>
                      <a:gd name="connsiteY7" fmla="*/ 1162035 h 1162035"/>
                      <a:gd name="connsiteX8" fmla="*/ 25 w 992699"/>
                      <a:gd name="connsiteY8" fmla="*/ 219248 h 1162035"/>
                      <a:gd name="connsiteX9" fmla="*/ 4642 w 992699"/>
                      <a:gd name="connsiteY9" fmla="*/ 164692 h 1162035"/>
                      <a:gd name="connsiteX10" fmla="*/ 24934 w 992699"/>
                      <a:gd name="connsiteY10" fmla="*/ 171011 h 1162035"/>
                      <a:gd name="connsiteX11" fmla="*/ 116919 w 992699"/>
                      <a:gd name="connsiteY11" fmla="*/ 167189 h 1162035"/>
                      <a:gd name="connsiteX12" fmla="*/ 121280 w 992699"/>
                      <a:gd name="connsiteY12" fmla="*/ 163788 h 1162035"/>
                      <a:gd name="connsiteX13" fmla="*/ 152917 w 992699"/>
                      <a:gd name="connsiteY13" fmla="*/ 155599 h 11620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992699" h="1162035">
                        <a:moveTo>
                          <a:pt x="472977" y="0"/>
                        </a:moveTo>
                        <a:lnTo>
                          <a:pt x="773001" y="148594"/>
                        </a:lnTo>
                        <a:lnTo>
                          <a:pt x="804445" y="156950"/>
                        </a:lnTo>
                        <a:lnTo>
                          <a:pt x="808759" y="160372"/>
                        </a:lnTo>
                        <a:cubicBezTo>
                          <a:pt x="846027" y="175068"/>
                          <a:pt x="899339" y="170828"/>
                          <a:pt x="954100" y="148258"/>
                        </a:cubicBezTo>
                        <a:lnTo>
                          <a:pt x="987929" y="130536"/>
                        </a:lnTo>
                        <a:lnTo>
                          <a:pt x="992699" y="219248"/>
                        </a:lnTo>
                        <a:cubicBezTo>
                          <a:pt x="937242" y="723883"/>
                          <a:pt x="693755" y="1162693"/>
                          <a:pt x="477881" y="1162035"/>
                        </a:cubicBezTo>
                        <a:cubicBezTo>
                          <a:pt x="271250" y="1158037"/>
                          <a:pt x="-3055" y="531456"/>
                          <a:pt x="25" y="219248"/>
                        </a:cubicBezTo>
                        <a:lnTo>
                          <a:pt x="4642" y="164692"/>
                        </a:lnTo>
                        <a:lnTo>
                          <a:pt x="24934" y="171011"/>
                        </a:lnTo>
                        <a:cubicBezTo>
                          <a:pt x="59783" y="178065"/>
                          <a:pt x="91891" y="176859"/>
                          <a:pt x="116919" y="167189"/>
                        </a:cubicBezTo>
                        <a:lnTo>
                          <a:pt x="121280" y="163788"/>
                        </a:lnTo>
                        <a:lnTo>
                          <a:pt x="152917" y="155599"/>
                        </a:lnTo>
                        <a:close/>
                      </a:path>
                    </a:pathLst>
                  </a:custGeom>
                  <a:solidFill>
                    <a:srgbClr val="7F281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spcAft>
                        <a:spcPts val="0"/>
                      </a:spcAft>
                    </a:pPr>
                    <a:r>
                      <a:rPr lang="en-US" sz="1050" kern="100">
                        <a:effectLst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a:t> </a:t>
                    </a:r>
                    <a:endParaRPr lang="zh-CN" sz="1050" kern="100">
                      <a:effectLst/>
                      <a:ea typeface="宋体" panose="02010600030101010101" pitchFamily="2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9" name="任意多边形 18"/>
                  <p:cNvSpPr/>
                  <p:nvPr/>
                </p:nvSpPr>
                <p:spPr>
                  <a:xfrm>
                    <a:off x="4799256" y="4672595"/>
                    <a:ext cx="921691" cy="1033507"/>
                  </a:xfrm>
                  <a:custGeom>
                    <a:avLst/>
                    <a:gdLst>
                      <a:gd name="connsiteX0" fmla="*/ 466578 w 907434"/>
                      <a:gd name="connsiteY0" fmla="*/ 1125 h 949073"/>
                      <a:gd name="connsiteX1" fmla="*/ 853661 w 907434"/>
                      <a:gd name="connsiteY1" fmla="*/ 203923 h 949073"/>
                      <a:gd name="connsiteX2" fmla="*/ 907434 w 907434"/>
                      <a:gd name="connsiteY2" fmla="*/ 280589 h 949073"/>
                      <a:gd name="connsiteX3" fmla="*/ 885654 w 907434"/>
                      <a:gd name="connsiteY3" fmla="*/ 366582 h 949073"/>
                      <a:gd name="connsiteX4" fmla="*/ 444315 w 907434"/>
                      <a:gd name="connsiteY4" fmla="*/ 949073 h 949073"/>
                      <a:gd name="connsiteX5" fmla="*/ 10767 w 907434"/>
                      <a:gd name="connsiteY5" fmla="*/ 284747 h 949073"/>
                      <a:gd name="connsiteX6" fmla="*/ 0 w 907434"/>
                      <a:gd name="connsiteY6" fmla="*/ 236500 h 949073"/>
                      <a:gd name="connsiteX7" fmla="*/ 61332 w 907434"/>
                      <a:gd name="connsiteY7" fmla="*/ 159551 h 949073"/>
                      <a:gd name="connsiteX8" fmla="*/ 353387 w 907434"/>
                      <a:gd name="connsiteY8" fmla="*/ 6252 h 949073"/>
                      <a:gd name="connsiteX9" fmla="*/ 466578 w 907434"/>
                      <a:gd name="connsiteY9" fmla="*/ 1125 h 9490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907434" h="949073">
                        <a:moveTo>
                          <a:pt x="466578" y="1125"/>
                        </a:moveTo>
                        <a:cubicBezTo>
                          <a:pt x="615439" y="11053"/>
                          <a:pt x="753740" y="86160"/>
                          <a:pt x="853661" y="203923"/>
                        </a:cubicBezTo>
                        <a:lnTo>
                          <a:pt x="907434" y="280589"/>
                        </a:lnTo>
                        <a:lnTo>
                          <a:pt x="885654" y="366582"/>
                        </a:lnTo>
                        <a:cubicBezTo>
                          <a:pt x="783659" y="702860"/>
                          <a:pt x="606221" y="949567"/>
                          <a:pt x="444315" y="949073"/>
                        </a:cubicBezTo>
                        <a:cubicBezTo>
                          <a:pt x="289342" y="946075"/>
                          <a:pt x="96302" y="592873"/>
                          <a:pt x="10767" y="284747"/>
                        </a:cubicBezTo>
                        <a:lnTo>
                          <a:pt x="0" y="236500"/>
                        </a:lnTo>
                        <a:lnTo>
                          <a:pt x="61332" y="159551"/>
                        </a:lnTo>
                        <a:cubicBezTo>
                          <a:pt x="138989" y="79622"/>
                          <a:pt x="239086" y="24304"/>
                          <a:pt x="353387" y="6252"/>
                        </a:cubicBezTo>
                        <a:cubicBezTo>
                          <a:pt x="391488" y="235"/>
                          <a:pt x="429363" y="-1357"/>
                          <a:pt x="466578" y="1125"/>
                        </a:cubicBezTo>
                        <a:close/>
                      </a:path>
                    </a:pathLst>
                  </a:custGeom>
                  <a:solidFill>
                    <a:srgbClr val="DE656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spcAft>
                        <a:spcPts val="0"/>
                      </a:spcAft>
                    </a:pPr>
                    <a:r>
                      <a:rPr lang="en-US" sz="1050" kern="100" dirty="0">
                        <a:effectLst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a:t> </a:t>
                    </a:r>
                    <a:endParaRPr lang="zh-CN" sz="1050" kern="100" dirty="0">
                      <a:effectLst/>
                      <a:ea typeface="宋体" panose="02010600030101010101" pitchFamily="2" charset="-122"/>
                      <a:cs typeface="Times New Roman" panose="02020603050405020304" pitchFamily="18" charset="0"/>
                    </a:endParaRPr>
                  </a:p>
                </p:txBody>
              </p:sp>
            </p:grpSp>
            <p:sp>
              <p:nvSpPr>
                <p:cNvPr id="17" name="等腰三角形 37"/>
                <p:cNvSpPr/>
                <p:nvPr/>
              </p:nvSpPr>
              <p:spPr>
                <a:xfrm rot="10972307">
                  <a:off x="6085623" y="3090657"/>
                  <a:ext cx="87292" cy="52958"/>
                </a:xfrm>
                <a:custGeom>
                  <a:avLst/>
                  <a:gdLst>
                    <a:gd name="connsiteX0" fmla="*/ 0 w 1833880"/>
                    <a:gd name="connsiteY0" fmla="*/ 1016635 h 1016635"/>
                    <a:gd name="connsiteX1" fmla="*/ 916940 w 1833880"/>
                    <a:gd name="connsiteY1" fmla="*/ 0 h 1016635"/>
                    <a:gd name="connsiteX2" fmla="*/ 1833880 w 1833880"/>
                    <a:gd name="connsiteY2" fmla="*/ 1016635 h 1016635"/>
                    <a:gd name="connsiteX3" fmla="*/ 0 w 1833880"/>
                    <a:gd name="connsiteY3" fmla="*/ 1016635 h 1016635"/>
                    <a:gd name="connsiteX0" fmla="*/ 0 w 1772465"/>
                    <a:gd name="connsiteY0" fmla="*/ 1016635 h 1016636"/>
                    <a:gd name="connsiteX1" fmla="*/ 916940 w 1772465"/>
                    <a:gd name="connsiteY1" fmla="*/ 0 h 1016636"/>
                    <a:gd name="connsiteX2" fmla="*/ 1772465 w 1772465"/>
                    <a:gd name="connsiteY2" fmla="*/ 1016636 h 1016636"/>
                    <a:gd name="connsiteX3" fmla="*/ 0 w 1772465"/>
                    <a:gd name="connsiteY3" fmla="*/ 1016635 h 1016636"/>
                    <a:gd name="connsiteX0" fmla="*/ 0 w 1793679"/>
                    <a:gd name="connsiteY0" fmla="*/ 1016635 h 1143714"/>
                    <a:gd name="connsiteX1" fmla="*/ 916940 w 1793679"/>
                    <a:gd name="connsiteY1" fmla="*/ 0 h 1143714"/>
                    <a:gd name="connsiteX2" fmla="*/ 1772465 w 1793679"/>
                    <a:gd name="connsiteY2" fmla="*/ 1016636 h 1143714"/>
                    <a:gd name="connsiteX3" fmla="*/ 0 w 1793679"/>
                    <a:gd name="connsiteY3" fmla="*/ 1016635 h 1143714"/>
                    <a:gd name="connsiteX0" fmla="*/ 17554 w 1811233"/>
                    <a:gd name="connsiteY0" fmla="*/ 1016635 h 1143714"/>
                    <a:gd name="connsiteX1" fmla="*/ 934494 w 1811233"/>
                    <a:gd name="connsiteY1" fmla="*/ 0 h 1143714"/>
                    <a:gd name="connsiteX2" fmla="*/ 1790019 w 1811233"/>
                    <a:gd name="connsiteY2" fmla="*/ 1016636 h 1143714"/>
                    <a:gd name="connsiteX3" fmla="*/ 17554 w 1811233"/>
                    <a:gd name="connsiteY3" fmla="*/ 1016635 h 1143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11233" h="1143714">
                      <a:moveTo>
                        <a:pt x="17554" y="1016635"/>
                      </a:moveTo>
                      <a:cubicBezTo>
                        <a:pt x="-125033" y="847196"/>
                        <a:pt x="639083" y="0"/>
                        <a:pt x="934494" y="0"/>
                      </a:cubicBezTo>
                      <a:cubicBezTo>
                        <a:pt x="1229905" y="0"/>
                        <a:pt x="1942842" y="847197"/>
                        <a:pt x="1790019" y="1016636"/>
                      </a:cubicBezTo>
                      <a:cubicBezTo>
                        <a:pt x="1637196" y="1186075"/>
                        <a:pt x="160141" y="1186074"/>
                        <a:pt x="17554" y="1016635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en-US" sz="1050" kern="100" dirty="0">
                      <a:effectLst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 </a:t>
                  </a:r>
                  <a:endParaRPr lang="zh-CN" sz="1050" kern="100" dirty="0">
                    <a:effectLst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7" name="文本框 6"/>
            <p:cNvSpPr txBox="1"/>
            <p:nvPr/>
          </p:nvSpPr>
          <p:spPr>
            <a:xfrm>
              <a:off x="2233379" y="2595757"/>
              <a:ext cx="7812196" cy="1499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FA991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小野</a:t>
              </a:r>
              <a:r>
                <a:rPr lang="zh-CN" altLang="en-US" sz="3200" dirty="0" smtClean="0">
                  <a:solidFill>
                    <a:srgbClr val="FA991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风</a:t>
              </a:r>
              <a:r>
                <a:rPr lang="en-US" altLang="zh-CN" sz="3200" dirty="0" smtClean="0">
                  <a:solidFill>
                    <a:srgbClr val="FA991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PPT</a:t>
              </a:r>
              <a:endParaRPr lang="zh-CN" altLang="en-US" sz="3200" dirty="0">
                <a:solidFill>
                  <a:srgbClr val="FA991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520750" y="3746555"/>
              <a:ext cx="1324483" cy="349177"/>
            </a:xfrm>
            <a:prstGeom prst="rect">
              <a:avLst/>
            </a:prstGeom>
            <a:solidFill>
              <a:srgbClr val="FA99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546019" y="4115332"/>
              <a:ext cx="384567" cy="75461"/>
            </a:xfrm>
            <a:prstGeom prst="rect">
              <a:avLst/>
            </a:prstGeom>
            <a:solidFill>
              <a:srgbClr val="FA99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473867" y="1683316"/>
            <a:ext cx="4784974" cy="566351"/>
            <a:chOff x="6572251" y="1830758"/>
            <a:chExt cx="4784974" cy="566351"/>
          </a:xfrm>
        </p:grpSpPr>
        <p:sp>
          <p:nvSpPr>
            <p:cNvPr id="27" name="圆角矩形 26"/>
            <p:cNvSpPr/>
            <p:nvPr/>
          </p:nvSpPr>
          <p:spPr>
            <a:xfrm>
              <a:off x="6725653" y="1830758"/>
              <a:ext cx="4604084" cy="566351"/>
            </a:xfrm>
            <a:prstGeom prst="roundRect">
              <a:avLst/>
            </a:prstGeom>
            <a:solidFill>
              <a:srgbClr val="FA99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572251" y="1874915"/>
              <a:ext cx="47849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【STEP NO.5】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做出外边框厚度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5" name="Freeform 13"/>
          <p:cNvSpPr>
            <a:spLocks/>
          </p:cNvSpPr>
          <p:nvPr/>
        </p:nvSpPr>
        <p:spPr bwMode="auto">
          <a:xfrm>
            <a:off x="562297" y="1966492"/>
            <a:ext cx="5304260" cy="2568060"/>
          </a:xfrm>
          <a:custGeom>
            <a:avLst/>
            <a:gdLst>
              <a:gd name="T0" fmla="*/ 1347 w 1347"/>
              <a:gd name="T1" fmla="*/ 606 h 631"/>
              <a:gd name="T2" fmla="*/ 1298 w 1347"/>
              <a:gd name="T3" fmla="*/ 631 h 631"/>
              <a:gd name="T4" fmla="*/ 26 w 1347"/>
              <a:gd name="T5" fmla="*/ 631 h 631"/>
              <a:gd name="T6" fmla="*/ 0 w 1347"/>
              <a:gd name="T7" fmla="*/ 606 h 631"/>
              <a:gd name="T8" fmla="*/ 0 w 1347"/>
              <a:gd name="T9" fmla="*/ 26 h 631"/>
              <a:gd name="T10" fmla="*/ 26 w 1347"/>
              <a:gd name="T11" fmla="*/ 0 h 631"/>
              <a:gd name="T12" fmla="*/ 1321 w 1347"/>
              <a:gd name="T13" fmla="*/ 0 h 631"/>
              <a:gd name="T14" fmla="*/ 1347 w 1347"/>
              <a:gd name="T15" fmla="*/ 26 h 631"/>
              <a:gd name="T16" fmla="*/ 1347 w 1347"/>
              <a:gd name="T17" fmla="*/ 606 h 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47" h="631">
                <a:moveTo>
                  <a:pt x="1347" y="606"/>
                </a:moveTo>
                <a:cubicBezTo>
                  <a:pt x="1347" y="620"/>
                  <a:pt x="1336" y="631"/>
                  <a:pt x="1298" y="631"/>
                </a:cubicBezTo>
                <a:cubicBezTo>
                  <a:pt x="26" y="631"/>
                  <a:pt x="26" y="631"/>
                  <a:pt x="26" y="631"/>
                </a:cubicBezTo>
                <a:cubicBezTo>
                  <a:pt x="13" y="631"/>
                  <a:pt x="0" y="620"/>
                  <a:pt x="0" y="60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1" y="0"/>
                  <a:pt x="26" y="0"/>
                </a:cubicBezTo>
                <a:cubicBezTo>
                  <a:pt x="1321" y="0"/>
                  <a:pt x="1321" y="0"/>
                  <a:pt x="1321" y="0"/>
                </a:cubicBezTo>
                <a:cubicBezTo>
                  <a:pt x="1336" y="0"/>
                  <a:pt x="1347" y="12"/>
                  <a:pt x="1347" y="26"/>
                </a:cubicBezTo>
                <a:lnTo>
                  <a:pt x="1347" y="606"/>
                </a:lnTo>
                <a:close/>
              </a:path>
            </a:pathLst>
          </a:custGeom>
          <a:gradFill>
            <a:gsLst>
              <a:gs pos="100000">
                <a:srgbClr val="000000"/>
              </a:gs>
              <a:gs pos="85000">
                <a:srgbClr val="B0B9B9"/>
              </a:gs>
              <a:gs pos="70000">
                <a:srgbClr val="000000"/>
              </a:gs>
              <a:gs pos="59000">
                <a:srgbClr val="FFFFFF"/>
              </a:gs>
              <a:gs pos="48000">
                <a:srgbClr val="FFFFFF"/>
              </a:gs>
              <a:gs pos="24000">
                <a:srgbClr val="1F3535"/>
              </a:gs>
              <a:gs pos="0">
                <a:srgbClr val="DADCDB"/>
              </a:gs>
            </a:gsLst>
            <a:lin ang="5400000" scaled="1"/>
          </a:gradFill>
          <a:ln w="19050">
            <a:gradFill>
              <a:gsLst>
                <a:gs pos="0">
                  <a:schemeClr val="bg2"/>
                </a:gs>
                <a:gs pos="100000">
                  <a:schemeClr val="tx1"/>
                </a:gs>
                <a:gs pos="31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6143778" y="2763389"/>
            <a:ext cx="5888150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u="sng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描边：渐变线 角度</a:t>
            </a:r>
            <a:r>
              <a:rPr lang="en-US" altLang="zh-CN" sz="2400" b="1" u="sng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90°   1.5</a:t>
            </a:r>
            <a:r>
              <a:rPr lang="zh-CN" altLang="en-US" sz="2400" b="1" u="sng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磅</a:t>
            </a:r>
            <a:r>
              <a:rPr lang="en-US" altLang="zh-CN" sz="2400" b="1" u="sng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b="1" u="sng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三个光圈</a:t>
            </a:r>
            <a:endParaRPr lang="en-US" altLang="zh-CN" sz="2400" b="1" u="sng" dirty="0" smtClean="0">
              <a:solidFill>
                <a:srgbClr val="9269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第一个光圈</a:t>
            </a:r>
            <a:r>
              <a:rPr lang="en-US" altLang="zh-CN" sz="2000" dirty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RGB(231,230,230)  </a:t>
            </a:r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位置：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0%</a:t>
            </a:r>
          </a:p>
          <a:p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第二个光圈  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RGB(166,166,166)  </a:t>
            </a:r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位置：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31%    </a:t>
            </a:r>
            <a:endParaRPr lang="en-US" altLang="zh-CN" sz="2000" dirty="0">
              <a:solidFill>
                <a:srgbClr val="9269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第三个光圈  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RGB(0,0,0)              </a:t>
            </a:r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位置：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</a:p>
        </p:txBody>
      </p:sp>
      <p:sp>
        <p:nvSpPr>
          <p:cNvPr id="50" name="Freeform 17"/>
          <p:cNvSpPr>
            <a:spLocks/>
          </p:cNvSpPr>
          <p:nvPr/>
        </p:nvSpPr>
        <p:spPr bwMode="auto">
          <a:xfrm>
            <a:off x="2785334" y="4933350"/>
            <a:ext cx="771497" cy="866840"/>
          </a:xfrm>
          <a:custGeom>
            <a:avLst/>
            <a:gdLst>
              <a:gd name="T0" fmla="*/ 406 w 406"/>
              <a:gd name="T1" fmla="*/ 0 h 480"/>
              <a:gd name="T2" fmla="*/ 0 w 406"/>
              <a:gd name="T3" fmla="*/ 480 h 480"/>
              <a:gd name="T4" fmla="*/ 0 w 406"/>
              <a:gd name="T5" fmla="*/ 0 h 480"/>
              <a:gd name="T6" fmla="*/ 406 w 406"/>
              <a:gd name="T7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6" h="480">
                <a:moveTo>
                  <a:pt x="406" y="0"/>
                </a:moveTo>
                <a:lnTo>
                  <a:pt x="0" y="480"/>
                </a:lnTo>
                <a:lnTo>
                  <a:pt x="0" y="0"/>
                </a:lnTo>
                <a:lnTo>
                  <a:pt x="406" y="0"/>
                </a:lnTo>
                <a:close/>
              </a:path>
            </a:pathLst>
          </a:custGeom>
          <a:gradFill flip="none" rotWithShape="1">
            <a:gsLst>
              <a:gs pos="100000">
                <a:srgbClr val="000000"/>
              </a:gs>
              <a:gs pos="85000">
                <a:srgbClr val="B0B9B9"/>
              </a:gs>
              <a:gs pos="70000">
                <a:srgbClr val="000000"/>
              </a:gs>
              <a:gs pos="59000">
                <a:srgbClr val="FFFFFF"/>
              </a:gs>
              <a:gs pos="48000">
                <a:srgbClr val="FFFFFF"/>
              </a:gs>
              <a:gs pos="24000">
                <a:srgbClr val="1F3535"/>
              </a:gs>
              <a:gs pos="0">
                <a:srgbClr val="DADCDB"/>
              </a:gs>
            </a:gsLst>
            <a:lin ang="16200000" scaled="1"/>
            <a:tileRect/>
          </a:gradFill>
          <a:ln w="19050">
            <a:gradFill>
              <a:gsLst>
                <a:gs pos="100000">
                  <a:schemeClr val="tx1"/>
                </a:gs>
                <a:gs pos="89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6632409" y="4814224"/>
            <a:ext cx="494879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u="sng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描边：渐变线 角度</a:t>
            </a:r>
            <a:r>
              <a:rPr lang="en-US" altLang="zh-CN" sz="2000" b="1" u="sng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90°   1.5</a:t>
            </a:r>
            <a:r>
              <a:rPr lang="zh-CN" altLang="en-US" sz="2000" b="1" u="sng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磅</a:t>
            </a:r>
            <a:r>
              <a:rPr lang="en-US" altLang="zh-CN" sz="2000" b="1" u="sng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000" b="1" u="sng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两个光圈</a:t>
            </a:r>
            <a:endParaRPr lang="en-US" altLang="zh-CN" sz="2000" b="1" u="sng" dirty="0" smtClean="0">
              <a:solidFill>
                <a:srgbClr val="9269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第一个光圈</a:t>
            </a:r>
            <a:r>
              <a:rPr lang="en-US" altLang="zh-CN" dirty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RGB(166,166,166)  </a:t>
            </a:r>
            <a:r>
              <a:rPr lang="zh-CN" altLang="en-US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位置：</a:t>
            </a:r>
            <a:r>
              <a:rPr lang="en-US" altLang="zh-CN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89%</a:t>
            </a:r>
          </a:p>
          <a:p>
            <a:r>
              <a:rPr lang="zh-CN" altLang="en-US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第二个光圈  </a:t>
            </a:r>
            <a:r>
              <a:rPr lang="en-US" altLang="zh-CN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RGB(0,0,0)  </a:t>
            </a:r>
            <a:r>
              <a:rPr lang="zh-CN" altLang="en-US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位置：</a:t>
            </a:r>
            <a:r>
              <a:rPr lang="en-US" altLang="zh-CN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    </a:t>
            </a:r>
            <a:endParaRPr lang="en-US" altLang="zh-CN" dirty="0">
              <a:solidFill>
                <a:srgbClr val="9269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448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200" y="57150"/>
            <a:ext cx="3562844" cy="916703"/>
            <a:chOff x="906708" y="2049163"/>
            <a:chExt cx="9138867" cy="2351387"/>
          </a:xfrm>
        </p:grpSpPr>
        <p:sp>
          <p:nvSpPr>
            <p:cNvPr id="5" name="圆角矩形 4"/>
            <p:cNvSpPr/>
            <p:nvPr/>
          </p:nvSpPr>
          <p:spPr>
            <a:xfrm>
              <a:off x="2661283" y="2694085"/>
              <a:ext cx="6308088" cy="1255114"/>
            </a:xfrm>
            <a:prstGeom prst="roundRect">
              <a:avLst>
                <a:gd name="adj" fmla="val 0"/>
              </a:avLst>
            </a:prstGeom>
            <a:noFill/>
            <a:ln w="38100">
              <a:solidFill>
                <a:srgbClr val="FA991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906708" y="2049163"/>
              <a:ext cx="2393470" cy="2351387"/>
              <a:chOff x="5057650" y="2285277"/>
              <a:chExt cx="2143250" cy="2143250"/>
            </a:xfrm>
          </p:grpSpPr>
          <p:grpSp>
            <p:nvGrpSpPr>
              <p:cNvPr id="10" name="组合 9"/>
              <p:cNvGrpSpPr/>
              <p:nvPr/>
            </p:nvGrpSpPr>
            <p:grpSpPr>
              <a:xfrm rot="21191784">
                <a:off x="5057650" y="2285277"/>
                <a:ext cx="2143250" cy="2143250"/>
                <a:chOff x="4933756" y="1939251"/>
                <a:chExt cx="2412941" cy="2412941"/>
              </a:xfrm>
            </p:grpSpPr>
            <p:sp>
              <p:nvSpPr>
                <p:cNvPr id="24" name="椭圆 23"/>
                <p:cNvSpPr/>
                <p:nvPr/>
              </p:nvSpPr>
              <p:spPr>
                <a:xfrm>
                  <a:off x="4933756" y="1939251"/>
                  <a:ext cx="2412941" cy="2412941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E6E6E6"/>
                    </a:gs>
                  </a:gsLst>
                  <a:lin ang="2700000" scaled="0"/>
                  <a:tileRect/>
                </a:gra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>
                  <a:off x="5250079" y="2255574"/>
                  <a:ext cx="1780295" cy="1780295"/>
                </a:xfrm>
                <a:prstGeom prst="ellipse">
                  <a:avLst/>
                </a:prstGeom>
                <a:solidFill>
                  <a:srgbClr val="FACD3C"/>
                </a:solidFill>
                <a:ln>
                  <a:noFill/>
                </a:ln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" name="组合 10"/>
              <p:cNvGrpSpPr/>
              <p:nvPr/>
            </p:nvGrpSpPr>
            <p:grpSpPr>
              <a:xfrm>
                <a:off x="5457241" y="2963986"/>
                <a:ext cx="1359712" cy="720153"/>
                <a:chOff x="5457241" y="2944936"/>
                <a:chExt cx="1359712" cy="720153"/>
              </a:xfrm>
            </p:grpSpPr>
            <p:sp>
              <p:nvSpPr>
                <p:cNvPr id="12" name="椭圆 11"/>
                <p:cNvSpPr/>
                <p:nvPr/>
              </p:nvSpPr>
              <p:spPr>
                <a:xfrm rot="172307">
                  <a:off x="5457241" y="3241359"/>
                  <a:ext cx="385263" cy="385263"/>
                </a:xfrm>
                <a:prstGeom prst="ellipse">
                  <a:avLst/>
                </a:prstGeom>
                <a:solidFill>
                  <a:srgbClr val="E64A39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3" name="组合 12"/>
                <p:cNvGrpSpPr/>
                <p:nvPr/>
              </p:nvGrpSpPr>
              <p:grpSpPr>
                <a:xfrm rot="172307">
                  <a:off x="5698640" y="2944936"/>
                  <a:ext cx="240348" cy="240348"/>
                  <a:chOff x="5903974" y="2322056"/>
                  <a:chExt cx="177582" cy="177582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22" name="椭圆 21"/>
                  <p:cNvSpPr/>
                  <p:nvPr/>
                </p:nvSpPr>
                <p:spPr>
                  <a:xfrm>
                    <a:off x="5903974" y="2322056"/>
                    <a:ext cx="177582" cy="177582"/>
                  </a:xfrm>
                  <a:prstGeom prst="ellipse">
                    <a:avLst/>
                  </a:prstGeom>
                  <a:solidFill>
                    <a:srgbClr val="2D352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" name="椭圆 22"/>
                  <p:cNvSpPr/>
                  <p:nvPr/>
                </p:nvSpPr>
                <p:spPr>
                  <a:xfrm>
                    <a:off x="5927277" y="2331968"/>
                    <a:ext cx="88625" cy="8862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4" name="组合 13"/>
                <p:cNvGrpSpPr/>
                <p:nvPr/>
              </p:nvGrpSpPr>
              <p:grpSpPr>
                <a:xfrm rot="172307">
                  <a:off x="6329399" y="2965600"/>
                  <a:ext cx="231619" cy="231619"/>
                  <a:chOff x="6596475" y="2327536"/>
                  <a:chExt cx="177582" cy="177582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20" name="椭圆 19"/>
                  <p:cNvSpPr/>
                  <p:nvPr/>
                </p:nvSpPr>
                <p:spPr>
                  <a:xfrm>
                    <a:off x="6596475" y="2327536"/>
                    <a:ext cx="177582" cy="177582"/>
                  </a:xfrm>
                  <a:prstGeom prst="ellipse">
                    <a:avLst/>
                  </a:prstGeom>
                  <a:solidFill>
                    <a:srgbClr val="2D352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" name="椭圆 20"/>
                  <p:cNvSpPr/>
                  <p:nvPr/>
                </p:nvSpPr>
                <p:spPr>
                  <a:xfrm>
                    <a:off x="6619778" y="2337448"/>
                    <a:ext cx="88625" cy="8862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5" name="椭圆 14"/>
                <p:cNvSpPr/>
                <p:nvPr/>
              </p:nvSpPr>
              <p:spPr>
                <a:xfrm rot="172307">
                  <a:off x="6442298" y="3238744"/>
                  <a:ext cx="374655" cy="374655"/>
                </a:xfrm>
                <a:prstGeom prst="ellipse">
                  <a:avLst/>
                </a:prstGeom>
                <a:solidFill>
                  <a:srgbClr val="E64A39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noFill/>
                  </a:endParaRPr>
                </a:p>
              </p:txBody>
            </p:sp>
            <p:grpSp>
              <p:nvGrpSpPr>
                <p:cNvPr id="16" name="组合 15"/>
                <p:cNvGrpSpPr/>
                <p:nvPr/>
              </p:nvGrpSpPr>
              <p:grpSpPr>
                <a:xfrm rot="172307">
                  <a:off x="5937487" y="3205382"/>
                  <a:ext cx="379685" cy="459707"/>
                  <a:chOff x="4773605" y="4504183"/>
                  <a:chExt cx="992699" cy="1201919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8" name="任意多边形 17"/>
                  <p:cNvSpPr/>
                  <p:nvPr/>
                </p:nvSpPr>
                <p:spPr>
                  <a:xfrm>
                    <a:off x="4773605" y="4504183"/>
                    <a:ext cx="992699" cy="1162035"/>
                  </a:xfrm>
                  <a:custGeom>
                    <a:avLst/>
                    <a:gdLst>
                      <a:gd name="connsiteX0" fmla="*/ 472977 w 992699"/>
                      <a:gd name="connsiteY0" fmla="*/ 0 h 1162035"/>
                      <a:gd name="connsiteX1" fmla="*/ 773001 w 992699"/>
                      <a:gd name="connsiteY1" fmla="*/ 148594 h 1162035"/>
                      <a:gd name="connsiteX2" fmla="*/ 804445 w 992699"/>
                      <a:gd name="connsiteY2" fmla="*/ 156950 h 1162035"/>
                      <a:gd name="connsiteX3" fmla="*/ 808759 w 992699"/>
                      <a:gd name="connsiteY3" fmla="*/ 160372 h 1162035"/>
                      <a:gd name="connsiteX4" fmla="*/ 954100 w 992699"/>
                      <a:gd name="connsiteY4" fmla="*/ 148258 h 1162035"/>
                      <a:gd name="connsiteX5" fmla="*/ 987929 w 992699"/>
                      <a:gd name="connsiteY5" fmla="*/ 130536 h 1162035"/>
                      <a:gd name="connsiteX6" fmla="*/ 992699 w 992699"/>
                      <a:gd name="connsiteY6" fmla="*/ 219248 h 1162035"/>
                      <a:gd name="connsiteX7" fmla="*/ 477881 w 992699"/>
                      <a:gd name="connsiteY7" fmla="*/ 1162035 h 1162035"/>
                      <a:gd name="connsiteX8" fmla="*/ 25 w 992699"/>
                      <a:gd name="connsiteY8" fmla="*/ 219248 h 1162035"/>
                      <a:gd name="connsiteX9" fmla="*/ 4642 w 992699"/>
                      <a:gd name="connsiteY9" fmla="*/ 164692 h 1162035"/>
                      <a:gd name="connsiteX10" fmla="*/ 24934 w 992699"/>
                      <a:gd name="connsiteY10" fmla="*/ 171011 h 1162035"/>
                      <a:gd name="connsiteX11" fmla="*/ 116919 w 992699"/>
                      <a:gd name="connsiteY11" fmla="*/ 167189 h 1162035"/>
                      <a:gd name="connsiteX12" fmla="*/ 121280 w 992699"/>
                      <a:gd name="connsiteY12" fmla="*/ 163788 h 1162035"/>
                      <a:gd name="connsiteX13" fmla="*/ 152917 w 992699"/>
                      <a:gd name="connsiteY13" fmla="*/ 155599 h 11620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992699" h="1162035">
                        <a:moveTo>
                          <a:pt x="472977" y="0"/>
                        </a:moveTo>
                        <a:lnTo>
                          <a:pt x="773001" y="148594"/>
                        </a:lnTo>
                        <a:lnTo>
                          <a:pt x="804445" y="156950"/>
                        </a:lnTo>
                        <a:lnTo>
                          <a:pt x="808759" y="160372"/>
                        </a:lnTo>
                        <a:cubicBezTo>
                          <a:pt x="846027" y="175068"/>
                          <a:pt x="899339" y="170828"/>
                          <a:pt x="954100" y="148258"/>
                        </a:cubicBezTo>
                        <a:lnTo>
                          <a:pt x="987929" y="130536"/>
                        </a:lnTo>
                        <a:lnTo>
                          <a:pt x="992699" y="219248"/>
                        </a:lnTo>
                        <a:cubicBezTo>
                          <a:pt x="937242" y="723883"/>
                          <a:pt x="693755" y="1162693"/>
                          <a:pt x="477881" y="1162035"/>
                        </a:cubicBezTo>
                        <a:cubicBezTo>
                          <a:pt x="271250" y="1158037"/>
                          <a:pt x="-3055" y="531456"/>
                          <a:pt x="25" y="219248"/>
                        </a:cubicBezTo>
                        <a:lnTo>
                          <a:pt x="4642" y="164692"/>
                        </a:lnTo>
                        <a:lnTo>
                          <a:pt x="24934" y="171011"/>
                        </a:lnTo>
                        <a:cubicBezTo>
                          <a:pt x="59783" y="178065"/>
                          <a:pt x="91891" y="176859"/>
                          <a:pt x="116919" y="167189"/>
                        </a:cubicBezTo>
                        <a:lnTo>
                          <a:pt x="121280" y="163788"/>
                        </a:lnTo>
                        <a:lnTo>
                          <a:pt x="152917" y="155599"/>
                        </a:lnTo>
                        <a:close/>
                      </a:path>
                    </a:pathLst>
                  </a:custGeom>
                  <a:solidFill>
                    <a:srgbClr val="7F281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spcAft>
                        <a:spcPts val="0"/>
                      </a:spcAft>
                    </a:pPr>
                    <a:r>
                      <a:rPr lang="en-US" sz="1050" kern="100">
                        <a:effectLst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a:t> </a:t>
                    </a:r>
                    <a:endParaRPr lang="zh-CN" sz="1050" kern="100">
                      <a:effectLst/>
                      <a:ea typeface="宋体" panose="02010600030101010101" pitchFamily="2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9" name="任意多边形 18"/>
                  <p:cNvSpPr/>
                  <p:nvPr/>
                </p:nvSpPr>
                <p:spPr>
                  <a:xfrm>
                    <a:off x="4799256" y="4672595"/>
                    <a:ext cx="921691" cy="1033507"/>
                  </a:xfrm>
                  <a:custGeom>
                    <a:avLst/>
                    <a:gdLst>
                      <a:gd name="connsiteX0" fmla="*/ 466578 w 907434"/>
                      <a:gd name="connsiteY0" fmla="*/ 1125 h 949073"/>
                      <a:gd name="connsiteX1" fmla="*/ 853661 w 907434"/>
                      <a:gd name="connsiteY1" fmla="*/ 203923 h 949073"/>
                      <a:gd name="connsiteX2" fmla="*/ 907434 w 907434"/>
                      <a:gd name="connsiteY2" fmla="*/ 280589 h 949073"/>
                      <a:gd name="connsiteX3" fmla="*/ 885654 w 907434"/>
                      <a:gd name="connsiteY3" fmla="*/ 366582 h 949073"/>
                      <a:gd name="connsiteX4" fmla="*/ 444315 w 907434"/>
                      <a:gd name="connsiteY4" fmla="*/ 949073 h 949073"/>
                      <a:gd name="connsiteX5" fmla="*/ 10767 w 907434"/>
                      <a:gd name="connsiteY5" fmla="*/ 284747 h 949073"/>
                      <a:gd name="connsiteX6" fmla="*/ 0 w 907434"/>
                      <a:gd name="connsiteY6" fmla="*/ 236500 h 949073"/>
                      <a:gd name="connsiteX7" fmla="*/ 61332 w 907434"/>
                      <a:gd name="connsiteY7" fmla="*/ 159551 h 949073"/>
                      <a:gd name="connsiteX8" fmla="*/ 353387 w 907434"/>
                      <a:gd name="connsiteY8" fmla="*/ 6252 h 949073"/>
                      <a:gd name="connsiteX9" fmla="*/ 466578 w 907434"/>
                      <a:gd name="connsiteY9" fmla="*/ 1125 h 9490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907434" h="949073">
                        <a:moveTo>
                          <a:pt x="466578" y="1125"/>
                        </a:moveTo>
                        <a:cubicBezTo>
                          <a:pt x="615439" y="11053"/>
                          <a:pt x="753740" y="86160"/>
                          <a:pt x="853661" y="203923"/>
                        </a:cubicBezTo>
                        <a:lnTo>
                          <a:pt x="907434" y="280589"/>
                        </a:lnTo>
                        <a:lnTo>
                          <a:pt x="885654" y="366582"/>
                        </a:lnTo>
                        <a:cubicBezTo>
                          <a:pt x="783659" y="702860"/>
                          <a:pt x="606221" y="949567"/>
                          <a:pt x="444315" y="949073"/>
                        </a:cubicBezTo>
                        <a:cubicBezTo>
                          <a:pt x="289342" y="946075"/>
                          <a:pt x="96302" y="592873"/>
                          <a:pt x="10767" y="284747"/>
                        </a:cubicBezTo>
                        <a:lnTo>
                          <a:pt x="0" y="236500"/>
                        </a:lnTo>
                        <a:lnTo>
                          <a:pt x="61332" y="159551"/>
                        </a:lnTo>
                        <a:cubicBezTo>
                          <a:pt x="138989" y="79622"/>
                          <a:pt x="239086" y="24304"/>
                          <a:pt x="353387" y="6252"/>
                        </a:cubicBezTo>
                        <a:cubicBezTo>
                          <a:pt x="391488" y="235"/>
                          <a:pt x="429363" y="-1357"/>
                          <a:pt x="466578" y="1125"/>
                        </a:cubicBezTo>
                        <a:close/>
                      </a:path>
                    </a:pathLst>
                  </a:custGeom>
                  <a:solidFill>
                    <a:srgbClr val="DE656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spcAft>
                        <a:spcPts val="0"/>
                      </a:spcAft>
                    </a:pPr>
                    <a:r>
                      <a:rPr lang="en-US" sz="1050" kern="100" dirty="0">
                        <a:effectLst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a:t> </a:t>
                    </a:r>
                    <a:endParaRPr lang="zh-CN" sz="1050" kern="100" dirty="0">
                      <a:effectLst/>
                      <a:ea typeface="宋体" panose="02010600030101010101" pitchFamily="2" charset="-122"/>
                      <a:cs typeface="Times New Roman" panose="02020603050405020304" pitchFamily="18" charset="0"/>
                    </a:endParaRPr>
                  </a:p>
                </p:txBody>
              </p:sp>
            </p:grpSp>
            <p:sp>
              <p:nvSpPr>
                <p:cNvPr id="17" name="等腰三角形 37"/>
                <p:cNvSpPr/>
                <p:nvPr/>
              </p:nvSpPr>
              <p:spPr>
                <a:xfrm rot="10972307">
                  <a:off x="6085623" y="3090657"/>
                  <a:ext cx="87292" cy="52958"/>
                </a:xfrm>
                <a:custGeom>
                  <a:avLst/>
                  <a:gdLst>
                    <a:gd name="connsiteX0" fmla="*/ 0 w 1833880"/>
                    <a:gd name="connsiteY0" fmla="*/ 1016635 h 1016635"/>
                    <a:gd name="connsiteX1" fmla="*/ 916940 w 1833880"/>
                    <a:gd name="connsiteY1" fmla="*/ 0 h 1016635"/>
                    <a:gd name="connsiteX2" fmla="*/ 1833880 w 1833880"/>
                    <a:gd name="connsiteY2" fmla="*/ 1016635 h 1016635"/>
                    <a:gd name="connsiteX3" fmla="*/ 0 w 1833880"/>
                    <a:gd name="connsiteY3" fmla="*/ 1016635 h 1016635"/>
                    <a:gd name="connsiteX0" fmla="*/ 0 w 1772465"/>
                    <a:gd name="connsiteY0" fmla="*/ 1016635 h 1016636"/>
                    <a:gd name="connsiteX1" fmla="*/ 916940 w 1772465"/>
                    <a:gd name="connsiteY1" fmla="*/ 0 h 1016636"/>
                    <a:gd name="connsiteX2" fmla="*/ 1772465 w 1772465"/>
                    <a:gd name="connsiteY2" fmla="*/ 1016636 h 1016636"/>
                    <a:gd name="connsiteX3" fmla="*/ 0 w 1772465"/>
                    <a:gd name="connsiteY3" fmla="*/ 1016635 h 1016636"/>
                    <a:gd name="connsiteX0" fmla="*/ 0 w 1793679"/>
                    <a:gd name="connsiteY0" fmla="*/ 1016635 h 1143714"/>
                    <a:gd name="connsiteX1" fmla="*/ 916940 w 1793679"/>
                    <a:gd name="connsiteY1" fmla="*/ 0 h 1143714"/>
                    <a:gd name="connsiteX2" fmla="*/ 1772465 w 1793679"/>
                    <a:gd name="connsiteY2" fmla="*/ 1016636 h 1143714"/>
                    <a:gd name="connsiteX3" fmla="*/ 0 w 1793679"/>
                    <a:gd name="connsiteY3" fmla="*/ 1016635 h 1143714"/>
                    <a:gd name="connsiteX0" fmla="*/ 17554 w 1811233"/>
                    <a:gd name="connsiteY0" fmla="*/ 1016635 h 1143714"/>
                    <a:gd name="connsiteX1" fmla="*/ 934494 w 1811233"/>
                    <a:gd name="connsiteY1" fmla="*/ 0 h 1143714"/>
                    <a:gd name="connsiteX2" fmla="*/ 1790019 w 1811233"/>
                    <a:gd name="connsiteY2" fmla="*/ 1016636 h 1143714"/>
                    <a:gd name="connsiteX3" fmla="*/ 17554 w 1811233"/>
                    <a:gd name="connsiteY3" fmla="*/ 1016635 h 1143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11233" h="1143714">
                      <a:moveTo>
                        <a:pt x="17554" y="1016635"/>
                      </a:moveTo>
                      <a:cubicBezTo>
                        <a:pt x="-125033" y="847196"/>
                        <a:pt x="639083" y="0"/>
                        <a:pt x="934494" y="0"/>
                      </a:cubicBezTo>
                      <a:cubicBezTo>
                        <a:pt x="1229905" y="0"/>
                        <a:pt x="1942842" y="847197"/>
                        <a:pt x="1790019" y="1016636"/>
                      </a:cubicBezTo>
                      <a:cubicBezTo>
                        <a:pt x="1637196" y="1186075"/>
                        <a:pt x="160141" y="1186074"/>
                        <a:pt x="17554" y="1016635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en-US" sz="1050" kern="100" dirty="0">
                      <a:effectLst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 </a:t>
                  </a:r>
                  <a:endParaRPr lang="zh-CN" sz="1050" kern="100" dirty="0">
                    <a:effectLst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7" name="文本框 6"/>
            <p:cNvSpPr txBox="1"/>
            <p:nvPr/>
          </p:nvSpPr>
          <p:spPr>
            <a:xfrm>
              <a:off x="2233379" y="2595757"/>
              <a:ext cx="7812196" cy="1499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FA991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小野</a:t>
              </a:r>
              <a:r>
                <a:rPr lang="zh-CN" altLang="en-US" sz="3200" dirty="0" smtClean="0">
                  <a:solidFill>
                    <a:srgbClr val="FA991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风</a:t>
              </a:r>
              <a:r>
                <a:rPr lang="en-US" altLang="zh-CN" sz="3200" dirty="0" smtClean="0">
                  <a:solidFill>
                    <a:srgbClr val="FA991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PPT</a:t>
              </a:r>
              <a:endParaRPr lang="zh-CN" altLang="en-US" sz="3200" dirty="0">
                <a:solidFill>
                  <a:srgbClr val="FA991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520750" y="3746555"/>
              <a:ext cx="1324483" cy="349177"/>
            </a:xfrm>
            <a:prstGeom prst="rect">
              <a:avLst/>
            </a:prstGeom>
            <a:solidFill>
              <a:srgbClr val="FA99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546019" y="4115332"/>
              <a:ext cx="384567" cy="75461"/>
            </a:xfrm>
            <a:prstGeom prst="rect">
              <a:avLst/>
            </a:prstGeom>
            <a:solidFill>
              <a:srgbClr val="FA99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680536" y="1427354"/>
            <a:ext cx="4784974" cy="566351"/>
            <a:chOff x="6572251" y="1830758"/>
            <a:chExt cx="4784974" cy="566351"/>
          </a:xfrm>
        </p:grpSpPr>
        <p:sp>
          <p:nvSpPr>
            <p:cNvPr id="41" name="圆角矩形 40"/>
            <p:cNvSpPr/>
            <p:nvPr/>
          </p:nvSpPr>
          <p:spPr>
            <a:xfrm>
              <a:off x="6725653" y="1830758"/>
              <a:ext cx="4604084" cy="566351"/>
            </a:xfrm>
            <a:prstGeom prst="roundRect">
              <a:avLst/>
            </a:prstGeom>
            <a:solidFill>
              <a:srgbClr val="FA99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572251" y="1874915"/>
              <a:ext cx="47849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【STEP NO.6】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组合成对话框轮廓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29840" y="2298503"/>
            <a:ext cx="5304260" cy="3434898"/>
            <a:chOff x="1306626" y="2084511"/>
            <a:chExt cx="5020252" cy="3250982"/>
          </a:xfrm>
        </p:grpSpPr>
        <p:sp>
          <p:nvSpPr>
            <p:cNvPr id="53" name="Freeform 17"/>
            <p:cNvSpPr>
              <a:spLocks/>
            </p:cNvSpPr>
            <p:nvPr/>
          </p:nvSpPr>
          <p:spPr bwMode="auto">
            <a:xfrm>
              <a:off x="2307047" y="4515067"/>
              <a:ext cx="730188" cy="820426"/>
            </a:xfrm>
            <a:custGeom>
              <a:avLst/>
              <a:gdLst>
                <a:gd name="T0" fmla="*/ 406 w 406"/>
                <a:gd name="T1" fmla="*/ 0 h 480"/>
                <a:gd name="T2" fmla="*/ 0 w 406"/>
                <a:gd name="T3" fmla="*/ 480 h 480"/>
                <a:gd name="T4" fmla="*/ 0 w 406"/>
                <a:gd name="T5" fmla="*/ 0 h 480"/>
                <a:gd name="T6" fmla="*/ 406 w 406"/>
                <a:gd name="T7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6" h="480">
                  <a:moveTo>
                    <a:pt x="406" y="0"/>
                  </a:moveTo>
                  <a:lnTo>
                    <a:pt x="0" y="480"/>
                  </a:lnTo>
                  <a:lnTo>
                    <a:pt x="0" y="0"/>
                  </a:lnTo>
                  <a:lnTo>
                    <a:pt x="406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0000"/>
                </a:gs>
                <a:gs pos="85000">
                  <a:srgbClr val="B0B9B9"/>
                </a:gs>
                <a:gs pos="70000">
                  <a:srgbClr val="000000"/>
                </a:gs>
                <a:gs pos="59000">
                  <a:srgbClr val="FFFFFF"/>
                </a:gs>
                <a:gs pos="48000">
                  <a:srgbClr val="FFFFFF"/>
                </a:gs>
                <a:gs pos="24000">
                  <a:srgbClr val="1F3535"/>
                </a:gs>
                <a:gs pos="0">
                  <a:srgbClr val="DADCDB"/>
                </a:gs>
              </a:gsLst>
              <a:lin ang="16200000" scaled="1"/>
              <a:tileRect/>
            </a:gradFill>
            <a:ln w="19050">
              <a:gradFill>
                <a:gsLst>
                  <a:gs pos="100000">
                    <a:schemeClr val="tx1"/>
                  </a:gs>
                  <a:gs pos="89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3"/>
            <p:cNvSpPr>
              <a:spLocks/>
            </p:cNvSpPr>
            <p:nvPr/>
          </p:nvSpPr>
          <p:spPr bwMode="auto">
            <a:xfrm>
              <a:off x="1306626" y="2084511"/>
              <a:ext cx="5020252" cy="2430557"/>
            </a:xfrm>
            <a:custGeom>
              <a:avLst/>
              <a:gdLst>
                <a:gd name="T0" fmla="*/ 1347 w 1347"/>
                <a:gd name="T1" fmla="*/ 606 h 631"/>
                <a:gd name="T2" fmla="*/ 1298 w 1347"/>
                <a:gd name="T3" fmla="*/ 631 h 631"/>
                <a:gd name="T4" fmla="*/ 26 w 1347"/>
                <a:gd name="T5" fmla="*/ 631 h 631"/>
                <a:gd name="T6" fmla="*/ 0 w 1347"/>
                <a:gd name="T7" fmla="*/ 606 h 631"/>
                <a:gd name="T8" fmla="*/ 0 w 1347"/>
                <a:gd name="T9" fmla="*/ 26 h 631"/>
                <a:gd name="T10" fmla="*/ 26 w 1347"/>
                <a:gd name="T11" fmla="*/ 0 h 631"/>
                <a:gd name="T12" fmla="*/ 1321 w 1347"/>
                <a:gd name="T13" fmla="*/ 0 h 631"/>
                <a:gd name="T14" fmla="*/ 1347 w 1347"/>
                <a:gd name="T15" fmla="*/ 26 h 631"/>
                <a:gd name="T16" fmla="*/ 1347 w 1347"/>
                <a:gd name="T17" fmla="*/ 606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7" h="631">
                  <a:moveTo>
                    <a:pt x="1347" y="606"/>
                  </a:moveTo>
                  <a:cubicBezTo>
                    <a:pt x="1347" y="620"/>
                    <a:pt x="1336" y="631"/>
                    <a:pt x="1298" y="631"/>
                  </a:cubicBezTo>
                  <a:cubicBezTo>
                    <a:pt x="26" y="631"/>
                    <a:pt x="26" y="631"/>
                    <a:pt x="26" y="631"/>
                  </a:cubicBezTo>
                  <a:cubicBezTo>
                    <a:pt x="13" y="631"/>
                    <a:pt x="0" y="620"/>
                    <a:pt x="0" y="60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1" y="0"/>
                    <a:pt x="26" y="0"/>
                  </a:cubicBezTo>
                  <a:cubicBezTo>
                    <a:pt x="1321" y="0"/>
                    <a:pt x="1321" y="0"/>
                    <a:pt x="1321" y="0"/>
                  </a:cubicBezTo>
                  <a:cubicBezTo>
                    <a:pt x="1336" y="0"/>
                    <a:pt x="1347" y="12"/>
                    <a:pt x="1347" y="26"/>
                  </a:cubicBezTo>
                  <a:lnTo>
                    <a:pt x="1347" y="606"/>
                  </a:lnTo>
                  <a:close/>
                </a:path>
              </a:pathLst>
            </a:custGeom>
            <a:gradFill>
              <a:gsLst>
                <a:gs pos="100000">
                  <a:srgbClr val="000000"/>
                </a:gs>
                <a:gs pos="85000">
                  <a:srgbClr val="B0B9B9"/>
                </a:gs>
                <a:gs pos="70000">
                  <a:srgbClr val="000000"/>
                </a:gs>
                <a:gs pos="59000">
                  <a:srgbClr val="FFFFFF"/>
                </a:gs>
                <a:gs pos="48000">
                  <a:srgbClr val="FFFFFF"/>
                </a:gs>
                <a:gs pos="24000">
                  <a:srgbClr val="1F3535"/>
                </a:gs>
                <a:gs pos="0">
                  <a:srgbClr val="DADCDB"/>
                </a:gs>
              </a:gsLst>
              <a:lin ang="5400000" scaled="1"/>
            </a:gradFill>
            <a:ln w="19050">
              <a:gradFill>
                <a:gsLst>
                  <a:gs pos="0">
                    <a:schemeClr val="bg2"/>
                  </a:gs>
                  <a:gs pos="100000">
                    <a:schemeClr val="tx1"/>
                  </a:gs>
                  <a:gs pos="31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4" name="Freeform 5"/>
          <p:cNvSpPr>
            <a:spLocks/>
          </p:cNvSpPr>
          <p:nvPr/>
        </p:nvSpPr>
        <p:spPr bwMode="auto">
          <a:xfrm>
            <a:off x="934032" y="2394879"/>
            <a:ext cx="5095875" cy="3163887"/>
          </a:xfrm>
          <a:custGeom>
            <a:avLst/>
            <a:gdLst>
              <a:gd name="T0" fmla="*/ 1356 w 1356"/>
              <a:gd name="T1" fmla="*/ 614 h 841"/>
              <a:gd name="T2" fmla="*/ 1330 w 1356"/>
              <a:gd name="T3" fmla="*/ 640 h 841"/>
              <a:gd name="T4" fmla="*/ 442 w 1356"/>
              <a:gd name="T5" fmla="*/ 640 h 841"/>
              <a:gd name="T6" fmla="*/ 274 w 1356"/>
              <a:gd name="T7" fmla="*/ 841 h 841"/>
              <a:gd name="T8" fmla="*/ 274 w 1356"/>
              <a:gd name="T9" fmla="*/ 640 h 841"/>
              <a:gd name="T10" fmla="*/ 27 w 1356"/>
              <a:gd name="T11" fmla="*/ 640 h 841"/>
              <a:gd name="T12" fmla="*/ 0 w 1356"/>
              <a:gd name="T13" fmla="*/ 614 h 841"/>
              <a:gd name="T14" fmla="*/ 0 w 1356"/>
              <a:gd name="T15" fmla="*/ 27 h 841"/>
              <a:gd name="T16" fmla="*/ 27 w 1356"/>
              <a:gd name="T17" fmla="*/ 0 h 841"/>
              <a:gd name="T18" fmla="*/ 1330 w 1356"/>
              <a:gd name="T19" fmla="*/ 0 h 841"/>
              <a:gd name="T20" fmla="*/ 1356 w 1356"/>
              <a:gd name="T21" fmla="*/ 27 h 841"/>
              <a:gd name="T22" fmla="*/ 1356 w 1356"/>
              <a:gd name="T23" fmla="*/ 614 h 8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56" h="841">
                <a:moveTo>
                  <a:pt x="1356" y="614"/>
                </a:moveTo>
                <a:cubicBezTo>
                  <a:pt x="1356" y="628"/>
                  <a:pt x="1345" y="640"/>
                  <a:pt x="1330" y="640"/>
                </a:cubicBezTo>
                <a:cubicBezTo>
                  <a:pt x="442" y="640"/>
                  <a:pt x="442" y="640"/>
                  <a:pt x="442" y="640"/>
                </a:cubicBezTo>
                <a:cubicBezTo>
                  <a:pt x="274" y="841"/>
                  <a:pt x="274" y="841"/>
                  <a:pt x="274" y="841"/>
                </a:cubicBezTo>
                <a:cubicBezTo>
                  <a:pt x="274" y="640"/>
                  <a:pt x="274" y="640"/>
                  <a:pt x="274" y="640"/>
                </a:cubicBezTo>
                <a:cubicBezTo>
                  <a:pt x="27" y="640"/>
                  <a:pt x="27" y="640"/>
                  <a:pt x="27" y="640"/>
                </a:cubicBezTo>
                <a:cubicBezTo>
                  <a:pt x="12" y="640"/>
                  <a:pt x="0" y="628"/>
                  <a:pt x="0" y="61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1330" y="0"/>
                  <a:pt x="1330" y="0"/>
                  <a:pt x="1330" y="0"/>
                </a:cubicBezTo>
                <a:cubicBezTo>
                  <a:pt x="1345" y="0"/>
                  <a:pt x="1356" y="12"/>
                  <a:pt x="1356" y="27"/>
                </a:cubicBezTo>
                <a:lnTo>
                  <a:pt x="1356" y="614"/>
                </a:lnTo>
                <a:close/>
              </a:path>
            </a:pathLst>
          </a:custGeom>
          <a:gradFill flip="none" rotWithShape="1">
            <a:gsLst>
              <a:gs pos="0">
                <a:srgbClr val="96A5AA"/>
              </a:gs>
              <a:gs pos="100000">
                <a:srgbClr val="FCFDFD"/>
              </a:gs>
              <a:gs pos="85000">
                <a:srgbClr val="FFFFFF"/>
              </a:gs>
              <a:gs pos="75000">
                <a:srgbClr val="E3E7EB"/>
              </a:gs>
              <a:gs pos="47000">
                <a:srgbClr val="CAD1D6"/>
              </a:gs>
              <a:gs pos="33000">
                <a:srgbClr val="E6E9EC"/>
              </a:gs>
              <a:gs pos="12000">
                <a:srgbClr val="C0C8CD"/>
              </a:gs>
            </a:gsLst>
            <a:lin ang="16200000" scaled="1"/>
            <a:tileRect/>
          </a:gradFill>
          <a:ln w="19050">
            <a:gradFill>
              <a:gsLst>
                <a:gs pos="0">
                  <a:schemeClr val="tx1"/>
                </a:gs>
                <a:gs pos="100000">
                  <a:schemeClr val="bg1"/>
                </a:gs>
                <a:gs pos="47000">
                  <a:schemeClr val="bg1">
                    <a:lumMod val="65000"/>
                  </a:schemeClr>
                </a:gs>
              </a:gsLst>
              <a:lin ang="5400000" scaled="1"/>
            </a:gra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62" name="直接连接符 61"/>
          <p:cNvCxnSpPr/>
          <p:nvPr/>
        </p:nvCxnSpPr>
        <p:spPr>
          <a:xfrm>
            <a:off x="4933950" y="1485900"/>
            <a:ext cx="0" cy="4438650"/>
          </a:xfrm>
          <a:prstGeom prst="line">
            <a:avLst/>
          </a:prstGeom>
          <a:ln>
            <a:solidFill>
              <a:srgbClr val="E64A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62"/>
          <p:cNvSpPr txBox="1"/>
          <p:nvPr/>
        </p:nvSpPr>
        <p:spPr>
          <a:xfrm rot="1468841">
            <a:off x="4766518" y="1431368"/>
            <a:ext cx="145944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E64A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残忍</a:t>
            </a:r>
            <a:r>
              <a:rPr lang="zh-CN" altLang="en-US" sz="2400" dirty="0" smtClean="0">
                <a:solidFill>
                  <a:srgbClr val="E64A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切开</a:t>
            </a:r>
            <a:endParaRPr lang="zh-CN" altLang="en-US" sz="2400" dirty="0">
              <a:solidFill>
                <a:srgbClr val="E64A3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6680536" y="3484586"/>
            <a:ext cx="4834322" cy="1875674"/>
            <a:chOff x="6692410" y="3520559"/>
            <a:chExt cx="4834322" cy="1875674"/>
          </a:xfrm>
        </p:grpSpPr>
        <p:sp>
          <p:nvSpPr>
            <p:cNvPr id="68" name="任意多边形 67"/>
            <p:cNvSpPr/>
            <p:nvPr/>
          </p:nvSpPr>
          <p:spPr>
            <a:xfrm>
              <a:off x="7816315" y="3976822"/>
              <a:ext cx="2639330" cy="1064582"/>
            </a:xfrm>
            <a:custGeom>
              <a:avLst/>
              <a:gdLst>
                <a:gd name="connsiteX0" fmla="*/ 439315 w 2639330"/>
                <a:gd name="connsiteY0" fmla="*/ 0 h 1064582"/>
                <a:gd name="connsiteX1" fmla="*/ 2151890 w 2639330"/>
                <a:gd name="connsiteY1" fmla="*/ 0 h 1064582"/>
                <a:gd name="connsiteX2" fmla="*/ 2639330 w 2639330"/>
                <a:gd name="connsiteY2" fmla="*/ 1064582 h 1064582"/>
                <a:gd name="connsiteX3" fmla="*/ 2151890 w 2639330"/>
                <a:gd name="connsiteY3" fmla="*/ 1064582 h 1064582"/>
                <a:gd name="connsiteX4" fmla="*/ 439315 w 2639330"/>
                <a:gd name="connsiteY4" fmla="*/ 1064582 h 1064582"/>
                <a:gd name="connsiteX5" fmla="*/ 439314 w 2639330"/>
                <a:gd name="connsiteY5" fmla="*/ 0 h 1064582"/>
                <a:gd name="connsiteX6" fmla="*/ 439314 w 2639330"/>
                <a:gd name="connsiteY6" fmla="*/ 1064582 h 1064582"/>
                <a:gd name="connsiteX7" fmla="*/ 0 w 2639330"/>
                <a:gd name="connsiteY7" fmla="*/ 1064582 h 1064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9330" h="1064582">
                  <a:moveTo>
                    <a:pt x="439315" y="0"/>
                  </a:moveTo>
                  <a:lnTo>
                    <a:pt x="2151890" y="0"/>
                  </a:lnTo>
                  <a:lnTo>
                    <a:pt x="2639330" y="1064582"/>
                  </a:lnTo>
                  <a:lnTo>
                    <a:pt x="2151890" y="1064582"/>
                  </a:lnTo>
                  <a:lnTo>
                    <a:pt x="439315" y="1064582"/>
                  </a:lnTo>
                  <a:close/>
                  <a:moveTo>
                    <a:pt x="439314" y="0"/>
                  </a:moveTo>
                  <a:lnTo>
                    <a:pt x="439314" y="1064582"/>
                  </a:lnTo>
                  <a:lnTo>
                    <a:pt x="0" y="1064582"/>
                  </a:lnTo>
                  <a:close/>
                </a:path>
              </a:pathLst>
            </a:custGeom>
            <a:solidFill>
              <a:srgbClr val="D8AA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cxnSp>
          <p:nvCxnSpPr>
            <p:cNvPr id="69" name="直接连接符 68"/>
            <p:cNvCxnSpPr/>
            <p:nvPr/>
          </p:nvCxnSpPr>
          <p:spPr>
            <a:xfrm flipH="1">
              <a:off x="8268705" y="3678785"/>
              <a:ext cx="9022" cy="1717448"/>
            </a:xfrm>
            <a:prstGeom prst="line">
              <a:avLst/>
            </a:prstGeom>
            <a:ln>
              <a:solidFill>
                <a:srgbClr val="E64A3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H="1">
              <a:off x="9950920" y="3650389"/>
              <a:ext cx="9022" cy="1717448"/>
            </a:xfrm>
            <a:prstGeom prst="line">
              <a:avLst/>
            </a:prstGeom>
            <a:ln>
              <a:solidFill>
                <a:srgbClr val="E64A3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文本框 72"/>
            <p:cNvSpPr txBox="1"/>
            <p:nvPr/>
          </p:nvSpPr>
          <p:spPr>
            <a:xfrm>
              <a:off x="8330791" y="3520559"/>
              <a:ext cx="16201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E64A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高</a:t>
              </a:r>
              <a:r>
                <a:rPr lang="zh-CN" altLang="en-US" sz="2400" dirty="0" smtClean="0">
                  <a:solidFill>
                    <a:srgbClr val="E64A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光渐变</a:t>
              </a:r>
              <a:endParaRPr lang="zh-CN" altLang="en-US" sz="2400" dirty="0">
                <a:solidFill>
                  <a:srgbClr val="E64A3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6692410" y="4025887"/>
              <a:ext cx="162012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rgbClr val="E64A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边框</a:t>
              </a:r>
              <a:endParaRPr lang="en-US" altLang="zh-CN" sz="2400" dirty="0" smtClean="0">
                <a:solidFill>
                  <a:srgbClr val="E64A3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dirty="0" smtClean="0">
                  <a:solidFill>
                    <a:srgbClr val="E64A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阴影</a:t>
              </a:r>
              <a:endParaRPr lang="en-US" altLang="zh-CN" sz="2400" dirty="0" smtClean="0">
                <a:solidFill>
                  <a:srgbClr val="E64A3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dirty="0">
                  <a:solidFill>
                    <a:srgbClr val="E64A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暗部</a:t>
              </a: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9906603" y="4047448"/>
              <a:ext cx="162012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rgbClr val="E64A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边框</a:t>
              </a:r>
              <a:endParaRPr lang="en-US" altLang="zh-CN" sz="2400" dirty="0" smtClean="0">
                <a:solidFill>
                  <a:srgbClr val="E64A3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dirty="0">
                  <a:solidFill>
                    <a:srgbClr val="E64A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高</a:t>
              </a:r>
              <a:r>
                <a:rPr lang="zh-CN" altLang="en-US" sz="2400" dirty="0" smtClean="0">
                  <a:solidFill>
                    <a:srgbClr val="E64A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光</a:t>
              </a:r>
              <a:endParaRPr lang="en-US" altLang="zh-CN" sz="2400" dirty="0" smtClean="0">
                <a:solidFill>
                  <a:srgbClr val="E64A3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dirty="0">
                  <a:solidFill>
                    <a:srgbClr val="E64A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渐变</a:t>
              </a: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9773578" y="2371903"/>
            <a:ext cx="1891241" cy="1343429"/>
            <a:chOff x="9318915" y="2404036"/>
            <a:chExt cx="2044669" cy="1452416"/>
          </a:xfrm>
        </p:grpSpPr>
        <p:grpSp>
          <p:nvGrpSpPr>
            <p:cNvPr id="87" name="组合 86"/>
            <p:cNvGrpSpPr/>
            <p:nvPr/>
          </p:nvGrpSpPr>
          <p:grpSpPr>
            <a:xfrm rot="20477244">
              <a:off x="9318915" y="2949742"/>
              <a:ext cx="1950782" cy="906710"/>
              <a:chOff x="9038061" y="2675823"/>
              <a:chExt cx="1950782" cy="906710"/>
            </a:xfrm>
          </p:grpSpPr>
          <p:cxnSp>
            <p:nvCxnSpPr>
              <p:cNvPr id="77" name="直接箭头连接符 76"/>
              <p:cNvCxnSpPr/>
              <p:nvPr/>
            </p:nvCxnSpPr>
            <p:spPr>
              <a:xfrm flipH="1">
                <a:off x="9432758" y="2679032"/>
                <a:ext cx="1556084" cy="625642"/>
              </a:xfrm>
              <a:prstGeom prst="straightConnector1">
                <a:avLst/>
              </a:prstGeom>
              <a:ln>
                <a:solidFill>
                  <a:srgbClr val="FA991A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箭头连接符 77"/>
              <p:cNvCxnSpPr/>
              <p:nvPr/>
            </p:nvCxnSpPr>
            <p:spPr>
              <a:xfrm flipH="1">
                <a:off x="9868241" y="2675823"/>
                <a:ext cx="1120602" cy="906710"/>
              </a:xfrm>
              <a:prstGeom prst="straightConnector1">
                <a:avLst/>
              </a:prstGeom>
              <a:ln>
                <a:solidFill>
                  <a:srgbClr val="FA991A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箭头连接符 81"/>
              <p:cNvCxnSpPr/>
              <p:nvPr/>
            </p:nvCxnSpPr>
            <p:spPr>
              <a:xfrm flipH="1">
                <a:off x="9038061" y="2675823"/>
                <a:ext cx="1950782" cy="293438"/>
              </a:xfrm>
              <a:prstGeom prst="straightConnector1">
                <a:avLst/>
              </a:prstGeom>
              <a:ln>
                <a:solidFill>
                  <a:srgbClr val="FA991A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9" name="椭圆 88"/>
            <p:cNvSpPr/>
            <p:nvPr/>
          </p:nvSpPr>
          <p:spPr>
            <a:xfrm>
              <a:off x="10611309" y="2404036"/>
              <a:ext cx="692055" cy="692055"/>
            </a:xfrm>
            <a:prstGeom prst="ellipse">
              <a:avLst/>
            </a:prstGeom>
            <a:solidFill>
              <a:srgbClr val="FA99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10577288" y="2530980"/>
              <a:ext cx="786296" cy="432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光源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8286884" y="5645209"/>
            <a:ext cx="1746586" cy="400110"/>
            <a:chOff x="6677578" y="1823437"/>
            <a:chExt cx="1746586" cy="400110"/>
          </a:xfrm>
        </p:grpSpPr>
        <p:sp>
          <p:nvSpPr>
            <p:cNvPr id="93" name="圆角矩形 92"/>
            <p:cNvSpPr/>
            <p:nvPr/>
          </p:nvSpPr>
          <p:spPr>
            <a:xfrm>
              <a:off x="6725653" y="1830759"/>
              <a:ext cx="1586905" cy="385466"/>
            </a:xfrm>
            <a:prstGeom prst="roundRect">
              <a:avLst/>
            </a:prstGeom>
            <a:solidFill>
              <a:srgbClr val="9269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6677578" y="1823437"/>
              <a:ext cx="17465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金属边框原理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9745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200" y="57150"/>
            <a:ext cx="3562844" cy="916703"/>
            <a:chOff x="906708" y="2049163"/>
            <a:chExt cx="9138867" cy="2351387"/>
          </a:xfrm>
        </p:grpSpPr>
        <p:sp>
          <p:nvSpPr>
            <p:cNvPr id="5" name="圆角矩形 4"/>
            <p:cNvSpPr/>
            <p:nvPr/>
          </p:nvSpPr>
          <p:spPr>
            <a:xfrm>
              <a:off x="2661283" y="2694085"/>
              <a:ext cx="6308088" cy="1255114"/>
            </a:xfrm>
            <a:prstGeom prst="roundRect">
              <a:avLst>
                <a:gd name="adj" fmla="val 0"/>
              </a:avLst>
            </a:prstGeom>
            <a:noFill/>
            <a:ln w="38100">
              <a:solidFill>
                <a:srgbClr val="FA991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906708" y="2049163"/>
              <a:ext cx="2393470" cy="2351387"/>
              <a:chOff x="5057650" y="2285277"/>
              <a:chExt cx="2143250" cy="2143250"/>
            </a:xfrm>
          </p:grpSpPr>
          <p:grpSp>
            <p:nvGrpSpPr>
              <p:cNvPr id="10" name="组合 9"/>
              <p:cNvGrpSpPr/>
              <p:nvPr/>
            </p:nvGrpSpPr>
            <p:grpSpPr>
              <a:xfrm rot="21191784">
                <a:off x="5057650" y="2285277"/>
                <a:ext cx="2143250" cy="2143250"/>
                <a:chOff x="4933756" y="1939251"/>
                <a:chExt cx="2412941" cy="2412941"/>
              </a:xfrm>
            </p:grpSpPr>
            <p:sp>
              <p:nvSpPr>
                <p:cNvPr id="24" name="椭圆 23"/>
                <p:cNvSpPr/>
                <p:nvPr/>
              </p:nvSpPr>
              <p:spPr>
                <a:xfrm>
                  <a:off x="4933756" y="1939251"/>
                  <a:ext cx="2412941" cy="2412941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E6E6E6"/>
                    </a:gs>
                  </a:gsLst>
                  <a:lin ang="2700000" scaled="0"/>
                  <a:tileRect/>
                </a:gra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>
                  <a:off x="5250079" y="2255574"/>
                  <a:ext cx="1780295" cy="1780295"/>
                </a:xfrm>
                <a:prstGeom prst="ellipse">
                  <a:avLst/>
                </a:prstGeom>
                <a:solidFill>
                  <a:srgbClr val="FACD3C"/>
                </a:solidFill>
                <a:ln>
                  <a:noFill/>
                </a:ln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" name="组合 10"/>
              <p:cNvGrpSpPr/>
              <p:nvPr/>
            </p:nvGrpSpPr>
            <p:grpSpPr>
              <a:xfrm>
                <a:off x="5457241" y="2963986"/>
                <a:ext cx="1359712" cy="720153"/>
                <a:chOff x="5457241" y="2944936"/>
                <a:chExt cx="1359712" cy="720153"/>
              </a:xfrm>
            </p:grpSpPr>
            <p:sp>
              <p:nvSpPr>
                <p:cNvPr id="12" name="椭圆 11"/>
                <p:cNvSpPr/>
                <p:nvPr/>
              </p:nvSpPr>
              <p:spPr>
                <a:xfrm rot="172307">
                  <a:off x="5457241" y="3241359"/>
                  <a:ext cx="385263" cy="385263"/>
                </a:xfrm>
                <a:prstGeom prst="ellipse">
                  <a:avLst/>
                </a:prstGeom>
                <a:solidFill>
                  <a:srgbClr val="E64A39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3" name="组合 12"/>
                <p:cNvGrpSpPr/>
                <p:nvPr/>
              </p:nvGrpSpPr>
              <p:grpSpPr>
                <a:xfrm rot="172307">
                  <a:off x="5698640" y="2944936"/>
                  <a:ext cx="240348" cy="240348"/>
                  <a:chOff x="5903974" y="2322056"/>
                  <a:chExt cx="177582" cy="177582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22" name="椭圆 21"/>
                  <p:cNvSpPr/>
                  <p:nvPr/>
                </p:nvSpPr>
                <p:spPr>
                  <a:xfrm>
                    <a:off x="5903974" y="2322056"/>
                    <a:ext cx="177582" cy="177582"/>
                  </a:xfrm>
                  <a:prstGeom prst="ellipse">
                    <a:avLst/>
                  </a:prstGeom>
                  <a:solidFill>
                    <a:srgbClr val="2D352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" name="椭圆 22"/>
                  <p:cNvSpPr/>
                  <p:nvPr/>
                </p:nvSpPr>
                <p:spPr>
                  <a:xfrm>
                    <a:off x="5927277" y="2331968"/>
                    <a:ext cx="88625" cy="8862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4" name="组合 13"/>
                <p:cNvGrpSpPr/>
                <p:nvPr/>
              </p:nvGrpSpPr>
              <p:grpSpPr>
                <a:xfrm rot="172307">
                  <a:off x="6329399" y="2965600"/>
                  <a:ext cx="231619" cy="231619"/>
                  <a:chOff x="6596475" y="2327536"/>
                  <a:chExt cx="177582" cy="177582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20" name="椭圆 19"/>
                  <p:cNvSpPr/>
                  <p:nvPr/>
                </p:nvSpPr>
                <p:spPr>
                  <a:xfrm>
                    <a:off x="6596475" y="2327536"/>
                    <a:ext cx="177582" cy="177582"/>
                  </a:xfrm>
                  <a:prstGeom prst="ellipse">
                    <a:avLst/>
                  </a:prstGeom>
                  <a:solidFill>
                    <a:srgbClr val="2D352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" name="椭圆 20"/>
                  <p:cNvSpPr/>
                  <p:nvPr/>
                </p:nvSpPr>
                <p:spPr>
                  <a:xfrm>
                    <a:off x="6619778" y="2337448"/>
                    <a:ext cx="88625" cy="8862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5" name="椭圆 14"/>
                <p:cNvSpPr/>
                <p:nvPr/>
              </p:nvSpPr>
              <p:spPr>
                <a:xfrm rot="172307">
                  <a:off x="6442298" y="3238744"/>
                  <a:ext cx="374655" cy="374655"/>
                </a:xfrm>
                <a:prstGeom prst="ellipse">
                  <a:avLst/>
                </a:prstGeom>
                <a:solidFill>
                  <a:srgbClr val="E64A39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noFill/>
                  </a:endParaRPr>
                </a:p>
              </p:txBody>
            </p:sp>
            <p:grpSp>
              <p:nvGrpSpPr>
                <p:cNvPr id="16" name="组合 15"/>
                <p:cNvGrpSpPr/>
                <p:nvPr/>
              </p:nvGrpSpPr>
              <p:grpSpPr>
                <a:xfrm rot="172307">
                  <a:off x="5937487" y="3205382"/>
                  <a:ext cx="379685" cy="459707"/>
                  <a:chOff x="4773605" y="4504183"/>
                  <a:chExt cx="992699" cy="1201919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8" name="任意多边形 17"/>
                  <p:cNvSpPr/>
                  <p:nvPr/>
                </p:nvSpPr>
                <p:spPr>
                  <a:xfrm>
                    <a:off x="4773605" y="4504183"/>
                    <a:ext cx="992699" cy="1162035"/>
                  </a:xfrm>
                  <a:custGeom>
                    <a:avLst/>
                    <a:gdLst>
                      <a:gd name="connsiteX0" fmla="*/ 472977 w 992699"/>
                      <a:gd name="connsiteY0" fmla="*/ 0 h 1162035"/>
                      <a:gd name="connsiteX1" fmla="*/ 773001 w 992699"/>
                      <a:gd name="connsiteY1" fmla="*/ 148594 h 1162035"/>
                      <a:gd name="connsiteX2" fmla="*/ 804445 w 992699"/>
                      <a:gd name="connsiteY2" fmla="*/ 156950 h 1162035"/>
                      <a:gd name="connsiteX3" fmla="*/ 808759 w 992699"/>
                      <a:gd name="connsiteY3" fmla="*/ 160372 h 1162035"/>
                      <a:gd name="connsiteX4" fmla="*/ 954100 w 992699"/>
                      <a:gd name="connsiteY4" fmla="*/ 148258 h 1162035"/>
                      <a:gd name="connsiteX5" fmla="*/ 987929 w 992699"/>
                      <a:gd name="connsiteY5" fmla="*/ 130536 h 1162035"/>
                      <a:gd name="connsiteX6" fmla="*/ 992699 w 992699"/>
                      <a:gd name="connsiteY6" fmla="*/ 219248 h 1162035"/>
                      <a:gd name="connsiteX7" fmla="*/ 477881 w 992699"/>
                      <a:gd name="connsiteY7" fmla="*/ 1162035 h 1162035"/>
                      <a:gd name="connsiteX8" fmla="*/ 25 w 992699"/>
                      <a:gd name="connsiteY8" fmla="*/ 219248 h 1162035"/>
                      <a:gd name="connsiteX9" fmla="*/ 4642 w 992699"/>
                      <a:gd name="connsiteY9" fmla="*/ 164692 h 1162035"/>
                      <a:gd name="connsiteX10" fmla="*/ 24934 w 992699"/>
                      <a:gd name="connsiteY10" fmla="*/ 171011 h 1162035"/>
                      <a:gd name="connsiteX11" fmla="*/ 116919 w 992699"/>
                      <a:gd name="connsiteY11" fmla="*/ 167189 h 1162035"/>
                      <a:gd name="connsiteX12" fmla="*/ 121280 w 992699"/>
                      <a:gd name="connsiteY12" fmla="*/ 163788 h 1162035"/>
                      <a:gd name="connsiteX13" fmla="*/ 152917 w 992699"/>
                      <a:gd name="connsiteY13" fmla="*/ 155599 h 11620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992699" h="1162035">
                        <a:moveTo>
                          <a:pt x="472977" y="0"/>
                        </a:moveTo>
                        <a:lnTo>
                          <a:pt x="773001" y="148594"/>
                        </a:lnTo>
                        <a:lnTo>
                          <a:pt x="804445" y="156950"/>
                        </a:lnTo>
                        <a:lnTo>
                          <a:pt x="808759" y="160372"/>
                        </a:lnTo>
                        <a:cubicBezTo>
                          <a:pt x="846027" y="175068"/>
                          <a:pt x="899339" y="170828"/>
                          <a:pt x="954100" y="148258"/>
                        </a:cubicBezTo>
                        <a:lnTo>
                          <a:pt x="987929" y="130536"/>
                        </a:lnTo>
                        <a:lnTo>
                          <a:pt x="992699" y="219248"/>
                        </a:lnTo>
                        <a:cubicBezTo>
                          <a:pt x="937242" y="723883"/>
                          <a:pt x="693755" y="1162693"/>
                          <a:pt x="477881" y="1162035"/>
                        </a:cubicBezTo>
                        <a:cubicBezTo>
                          <a:pt x="271250" y="1158037"/>
                          <a:pt x="-3055" y="531456"/>
                          <a:pt x="25" y="219248"/>
                        </a:cubicBezTo>
                        <a:lnTo>
                          <a:pt x="4642" y="164692"/>
                        </a:lnTo>
                        <a:lnTo>
                          <a:pt x="24934" y="171011"/>
                        </a:lnTo>
                        <a:cubicBezTo>
                          <a:pt x="59783" y="178065"/>
                          <a:pt x="91891" y="176859"/>
                          <a:pt x="116919" y="167189"/>
                        </a:cubicBezTo>
                        <a:lnTo>
                          <a:pt x="121280" y="163788"/>
                        </a:lnTo>
                        <a:lnTo>
                          <a:pt x="152917" y="155599"/>
                        </a:lnTo>
                        <a:close/>
                      </a:path>
                    </a:pathLst>
                  </a:custGeom>
                  <a:solidFill>
                    <a:srgbClr val="7F281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spcAft>
                        <a:spcPts val="0"/>
                      </a:spcAft>
                    </a:pPr>
                    <a:r>
                      <a:rPr lang="en-US" sz="1050" kern="100">
                        <a:effectLst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a:t> </a:t>
                    </a:r>
                    <a:endParaRPr lang="zh-CN" sz="1050" kern="100">
                      <a:effectLst/>
                      <a:ea typeface="宋体" panose="02010600030101010101" pitchFamily="2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9" name="任意多边形 18"/>
                  <p:cNvSpPr/>
                  <p:nvPr/>
                </p:nvSpPr>
                <p:spPr>
                  <a:xfrm>
                    <a:off x="4799256" y="4672595"/>
                    <a:ext cx="921691" cy="1033507"/>
                  </a:xfrm>
                  <a:custGeom>
                    <a:avLst/>
                    <a:gdLst>
                      <a:gd name="connsiteX0" fmla="*/ 466578 w 907434"/>
                      <a:gd name="connsiteY0" fmla="*/ 1125 h 949073"/>
                      <a:gd name="connsiteX1" fmla="*/ 853661 w 907434"/>
                      <a:gd name="connsiteY1" fmla="*/ 203923 h 949073"/>
                      <a:gd name="connsiteX2" fmla="*/ 907434 w 907434"/>
                      <a:gd name="connsiteY2" fmla="*/ 280589 h 949073"/>
                      <a:gd name="connsiteX3" fmla="*/ 885654 w 907434"/>
                      <a:gd name="connsiteY3" fmla="*/ 366582 h 949073"/>
                      <a:gd name="connsiteX4" fmla="*/ 444315 w 907434"/>
                      <a:gd name="connsiteY4" fmla="*/ 949073 h 949073"/>
                      <a:gd name="connsiteX5" fmla="*/ 10767 w 907434"/>
                      <a:gd name="connsiteY5" fmla="*/ 284747 h 949073"/>
                      <a:gd name="connsiteX6" fmla="*/ 0 w 907434"/>
                      <a:gd name="connsiteY6" fmla="*/ 236500 h 949073"/>
                      <a:gd name="connsiteX7" fmla="*/ 61332 w 907434"/>
                      <a:gd name="connsiteY7" fmla="*/ 159551 h 949073"/>
                      <a:gd name="connsiteX8" fmla="*/ 353387 w 907434"/>
                      <a:gd name="connsiteY8" fmla="*/ 6252 h 949073"/>
                      <a:gd name="connsiteX9" fmla="*/ 466578 w 907434"/>
                      <a:gd name="connsiteY9" fmla="*/ 1125 h 9490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907434" h="949073">
                        <a:moveTo>
                          <a:pt x="466578" y="1125"/>
                        </a:moveTo>
                        <a:cubicBezTo>
                          <a:pt x="615439" y="11053"/>
                          <a:pt x="753740" y="86160"/>
                          <a:pt x="853661" y="203923"/>
                        </a:cubicBezTo>
                        <a:lnTo>
                          <a:pt x="907434" y="280589"/>
                        </a:lnTo>
                        <a:lnTo>
                          <a:pt x="885654" y="366582"/>
                        </a:lnTo>
                        <a:cubicBezTo>
                          <a:pt x="783659" y="702860"/>
                          <a:pt x="606221" y="949567"/>
                          <a:pt x="444315" y="949073"/>
                        </a:cubicBezTo>
                        <a:cubicBezTo>
                          <a:pt x="289342" y="946075"/>
                          <a:pt x="96302" y="592873"/>
                          <a:pt x="10767" y="284747"/>
                        </a:cubicBezTo>
                        <a:lnTo>
                          <a:pt x="0" y="236500"/>
                        </a:lnTo>
                        <a:lnTo>
                          <a:pt x="61332" y="159551"/>
                        </a:lnTo>
                        <a:cubicBezTo>
                          <a:pt x="138989" y="79622"/>
                          <a:pt x="239086" y="24304"/>
                          <a:pt x="353387" y="6252"/>
                        </a:cubicBezTo>
                        <a:cubicBezTo>
                          <a:pt x="391488" y="235"/>
                          <a:pt x="429363" y="-1357"/>
                          <a:pt x="466578" y="1125"/>
                        </a:cubicBezTo>
                        <a:close/>
                      </a:path>
                    </a:pathLst>
                  </a:custGeom>
                  <a:solidFill>
                    <a:srgbClr val="DE656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spcAft>
                        <a:spcPts val="0"/>
                      </a:spcAft>
                    </a:pPr>
                    <a:r>
                      <a:rPr lang="en-US" sz="1050" kern="100" dirty="0">
                        <a:effectLst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a:t> </a:t>
                    </a:r>
                    <a:endParaRPr lang="zh-CN" sz="1050" kern="100" dirty="0">
                      <a:effectLst/>
                      <a:ea typeface="宋体" panose="02010600030101010101" pitchFamily="2" charset="-122"/>
                      <a:cs typeface="Times New Roman" panose="02020603050405020304" pitchFamily="18" charset="0"/>
                    </a:endParaRPr>
                  </a:p>
                </p:txBody>
              </p:sp>
            </p:grpSp>
            <p:sp>
              <p:nvSpPr>
                <p:cNvPr id="17" name="等腰三角形 37"/>
                <p:cNvSpPr/>
                <p:nvPr/>
              </p:nvSpPr>
              <p:spPr>
                <a:xfrm rot="10972307">
                  <a:off x="6085623" y="3090657"/>
                  <a:ext cx="87292" cy="52958"/>
                </a:xfrm>
                <a:custGeom>
                  <a:avLst/>
                  <a:gdLst>
                    <a:gd name="connsiteX0" fmla="*/ 0 w 1833880"/>
                    <a:gd name="connsiteY0" fmla="*/ 1016635 h 1016635"/>
                    <a:gd name="connsiteX1" fmla="*/ 916940 w 1833880"/>
                    <a:gd name="connsiteY1" fmla="*/ 0 h 1016635"/>
                    <a:gd name="connsiteX2" fmla="*/ 1833880 w 1833880"/>
                    <a:gd name="connsiteY2" fmla="*/ 1016635 h 1016635"/>
                    <a:gd name="connsiteX3" fmla="*/ 0 w 1833880"/>
                    <a:gd name="connsiteY3" fmla="*/ 1016635 h 1016635"/>
                    <a:gd name="connsiteX0" fmla="*/ 0 w 1772465"/>
                    <a:gd name="connsiteY0" fmla="*/ 1016635 h 1016636"/>
                    <a:gd name="connsiteX1" fmla="*/ 916940 w 1772465"/>
                    <a:gd name="connsiteY1" fmla="*/ 0 h 1016636"/>
                    <a:gd name="connsiteX2" fmla="*/ 1772465 w 1772465"/>
                    <a:gd name="connsiteY2" fmla="*/ 1016636 h 1016636"/>
                    <a:gd name="connsiteX3" fmla="*/ 0 w 1772465"/>
                    <a:gd name="connsiteY3" fmla="*/ 1016635 h 1016636"/>
                    <a:gd name="connsiteX0" fmla="*/ 0 w 1793679"/>
                    <a:gd name="connsiteY0" fmla="*/ 1016635 h 1143714"/>
                    <a:gd name="connsiteX1" fmla="*/ 916940 w 1793679"/>
                    <a:gd name="connsiteY1" fmla="*/ 0 h 1143714"/>
                    <a:gd name="connsiteX2" fmla="*/ 1772465 w 1793679"/>
                    <a:gd name="connsiteY2" fmla="*/ 1016636 h 1143714"/>
                    <a:gd name="connsiteX3" fmla="*/ 0 w 1793679"/>
                    <a:gd name="connsiteY3" fmla="*/ 1016635 h 1143714"/>
                    <a:gd name="connsiteX0" fmla="*/ 17554 w 1811233"/>
                    <a:gd name="connsiteY0" fmla="*/ 1016635 h 1143714"/>
                    <a:gd name="connsiteX1" fmla="*/ 934494 w 1811233"/>
                    <a:gd name="connsiteY1" fmla="*/ 0 h 1143714"/>
                    <a:gd name="connsiteX2" fmla="*/ 1790019 w 1811233"/>
                    <a:gd name="connsiteY2" fmla="*/ 1016636 h 1143714"/>
                    <a:gd name="connsiteX3" fmla="*/ 17554 w 1811233"/>
                    <a:gd name="connsiteY3" fmla="*/ 1016635 h 1143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11233" h="1143714">
                      <a:moveTo>
                        <a:pt x="17554" y="1016635"/>
                      </a:moveTo>
                      <a:cubicBezTo>
                        <a:pt x="-125033" y="847196"/>
                        <a:pt x="639083" y="0"/>
                        <a:pt x="934494" y="0"/>
                      </a:cubicBezTo>
                      <a:cubicBezTo>
                        <a:pt x="1229905" y="0"/>
                        <a:pt x="1942842" y="847197"/>
                        <a:pt x="1790019" y="1016636"/>
                      </a:cubicBezTo>
                      <a:cubicBezTo>
                        <a:pt x="1637196" y="1186075"/>
                        <a:pt x="160141" y="1186074"/>
                        <a:pt x="17554" y="1016635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en-US" sz="1050" kern="100" dirty="0">
                      <a:effectLst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 </a:t>
                  </a:r>
                  <a:endParaRPr lang="zh-CN" sz="1050" kern="100" dirty="0">
                    <a:effectLst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7" name="文本框 6"/>
            <p:cNvSpPr txBox="1"/>
            <p:nvPr/>
          </p:nvSpPr>
          <p:spPr>
            <a:xfrm>
              <a:off x="2233379" y="2595757"/>
              <a:ext cx="7812196" cy="1499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FA991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小野</a:t>
              </a:r>
              <a:r>
                <a:rPr lang="zh-CN" altLang="en-US" sz="3200" dirty="0" smtClean="0">
                  <a:solidFill>
                    <a:srgbClr val="FA991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风</a:t>
              </a:r>
              <a:r>
                <a:rPr lang="en-US" altLang="zh-CN" sz="3200" dirty="0" smtClean="0">
                  <a:solidFill>
                    <a:srgbClr val="FA991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PPT</a:t>
              </a:r>
              <a:endParaRPr lang="zh-CN" altLang="en-US" sz="3200" dirty="0">
                <a:solidFill>
                  <a:srgbClr val="FA991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520750" y="3746555"/>
              <a:ext cx="1324483" cy="349177"/>
            </a:xfrm>
            <a:prstGeom prst="rect">
              <a:avLst/>
            </a:prstGeom>
            <a:solidFill>
              <a:srgbClr val="FA99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546019" y="4115332"/>
              <a:ext cx="384567" cy="75461"/>
            </a:xfrm>
            <a:prstGeom prst="rect">
              <a:avLst/>
            </a:prstGeom>
            <a:solidFill>
              <a:srgbClr val="FA99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680536" y="1732152"/>
            <a:ext cx="4784974" cy="566351"/>
            <a:chOff x="6572251" y="1830758"/>
            <a:chExt cx="4784974" cy="566351"/>
          </a:xfrm>
        </p:grpSpPr>
        <p:sp>
          <p:nvSpPr>
            <p:cNvPr id="27" name="圆角矩形 26"/>
            <p:cNvSpPr/>
            <p:nvPr/>
          </p:nvSpPr>
          <p:spPr>
            <a:xfrm>
              <a:off x="6725653" y="1830758"/>
              <a:ext cx="4604084" cy="566351"/>
            </a:xfrm>
            <a:prstGeom prst="roundRect">
              <a:avLst/>
            </a:prstGeom>
            <a:solidFill>
              <a:srgbClr val="FA99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572251" y="1874915"/>
              <a:ext cx="47849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【STEP NO.7】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做出高光效果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Freeform 9"/>
          <p:cNvSpPr>
            <a:spLocks/>
          </p:cNvSpPr>
          <p:nvPr/>
        </p:nvSpPr>
        <p:spPr bwMode="auto">
          <a:xfrm>
            <a:off x="6522704" y="4236568"/>
            <a:ext cx="5100638" cy="1317810"/>
          </a:xfrm>
          <a:custGeom>
            <a:avLst/>
            <a:gdLst>
              <a:gd name="T0" fmla="*/ 1270 w 1270"/>
              <a:gd name="T1" fmla="*/ 281 h 297"/>
              <a:gd name="T2" fmla="*/ 1254 w 1270"/>
              <a:gd name="T3" fmla="*/ 297 h 297"/>
              <a:gd name="T4" fmla="*/ 16 w 1270"/>
              <a:gd name="T5" fmla="*/ 297 h 297"/>
              <a:gd name="T6" fmla="*/ 0 w 1270"/>
              <a:gd name="T7" fmla="*/ 281 h 297"/>
              <a:gd name="T8" fmla="*/ 0 w 1270"/>
              <a:gd name="T9" fmla="*/ 16 h 297"/>
              <a:gd name="T10" fmla="*/ 16 w 1270"/>
              <a:gd name="T11" fmla="*/ 0 h 297"/>
              <a:gd name="T12" fmla="*/ 1254 w 1270"/>
              <a:gd name="T13" fmla="*/ 0 h 297"/>
              <a:gd name="T14" fmla="*/ 1270 w 1270"/>
              <a:gd name="T15" fmla="*/ 16 h 297"/>
              <a:gd name="T16" fmla="*/ 1270 w 1270"/>
              <a:gd name="T17" fmla="*/ 281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70" h="297">
                <a:moveTo>
                  <a:pt x="1270" y="281"/>
                </a:moveTo>
                <a:cubicBezTo>
                  <a:pt x="1270" y="290"/>
                  <a:pt x="1263" y="297"/>
                  <a:pt x="1254" y="297"/>
                </a:cubicBezTo>
                <a:cubicBezTo>
                  <a:pt x="16" y="297"/>
                  <a:pt x="16" y="297"/>
                  <a:pt x="16" y="297"/>
                </a:cubicBezTo>
                <a:cubicBezTo>
                  <a:pt x="7" y="297"/>
                  <a:pt x="0" y="290"/>
                  <a:pt x="0" y="281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ubicBezTo>
                  <a:pt x="1254" y="0"/>
                  <a:pt x="1254" y="0"/>
                  <a:pt x="1254" y="0"/>
                </a:cubicBezTo>
                <a:cubicBezTo>
                  <a:pt x="1263" y="0"/>
                  <a:pt x="1270" y="7"/>
                  <a:pt x="1270" y="16"/>
                </a:cubicBezTo>
                <a:lnTo>
                  <a:pt x="1270" y="281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7031791" y="2789968"/>
            <a:ext cx="408246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圆角矩形</a:t>
            </a:r>
            <a:endParaRPr lang="en-US" altLang="zh-CN" sz="2000" dirty="0" smtClean="0">
              <a:solidFill>
                <a:srgbClr val="9269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填充白色 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RGB</a:t>
            </a:r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255,255,255</a:t>
            </a:r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000" dirty="0" smtClean="0">
              <a:solidFill>
                <a:srgbClr val="9269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透明度：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695629" y="2294115"/>
            <a:ext cx="5304260" cy="3434898"/>
            <a:chOff x="1306626" y="2084511"/>
            <a:chExt cx="5020252" cy="3250982"/>
          </a:xfrm>
        </p:grpSpPr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2307047" y="4515067"/>
              <a:ext cx="730188" cy="820426"/>
            </a:xfrm>
            <a:custGeom>
              <a:avLst/>
              <a:gdLst>
                <a:gd name="T0" fmla="*/ 406 w 406"/>
                <a:gd name="T1" fmla="*/ 0 h 480"/>
                <a:gd name="T2" fmla="*/ 0 w 406"/>
                <a:gd name="T3" fmla="*/ 480 h 480"/>
                <a:gd name="T4" fmla="*/ 0 w 406"/>
                <a:gd name="T5" fmla="*/ 0 h 480"/>
                <a:gd name="T6" fmla="*/ 406 w 406"/>
                <a:gd name="T7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6" h="480">
                  <a:moveTo>
                    <a:pt x="406" y="0"/>
                  </a:moveTo>
                  <a:lnTo>
                    <a:pt x="0" y="480"/>
                  </a:lnTo>
                  <a:lnTo>
                    <a:pt x="0" y="0"/>
                  </a:lnTo>
                  <a:lnTo>
                    <a:pt x="406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0000"/>
                </a:gs>
                <a:gs pos="85000">
                  <a:srgbClr val="B0B9B9"/>
                </a:gs>
                <a:gs pos="70000">
                  <a:srgbClr val="000000"/>
                </a:gs>
                <a:gs pos="59000">
                  <a:srgbClr val="FFFFFF"/>
                </a:gs>
                <a:gs pos="48000">
                  <a:srgbClr val="FFFFFF"/>
                </a:gs>
                <a:gs pos="24000">
                  <a:srgbClr val="1F3535"/>
                </a:gs>
                <a:gs pos="0">
                  <a:srgbClr val="DADCDB"/>
                </a:gs>
              </a:gsLst>
              <a:lin ang="16200000" scaled="1"/>
              <a:tileRect/>
            </a:gradFill>
            <a:ln w="19050">
              <a:gradFill>
                <a:gsLst>
                  <a:gs pos="100000">
                    <a:schemeClr val="tx1"/>
                  </a:gs>
                  <a:gs pos="89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3"/>
            <p:cNvSpPr>
              <a:spLocks/>
            </p:cNvSpPr>
            <p:nvPr/>
          </p:nvSpPr>
          <p:spPr bwMode="auto">
            <a:xfrm>
              <a:off x="1306626" y="2084511"/>
              <a:ext cx="5020252" cy="2430557"/>
            </a:xfrm>
            <a:custGeom>
              <a:avLst/>
              <a:gdLst>
                <a:gd name="T0" fmla="*/ 1347 w 1347"/>
                <a:gd name="T1" fmla="*/ 606 h 631"/>
                <a:gd name="T2" fmla="*/ 1298 w 1347"/>
                <a:gd name="T3" fmla="*/ 631 h 631"/>
                <a:gd name="T4" fmla="*/ 26 w 1347"/>
                <a:gd name="T5" fmla="*/ 631 h 631"/>
                <a:gd name="T6" fmla="*/ 0 w 1347"/>
                <a:gd name="T7" fmla="*/ 606 h 631"/>
                <a:gd name="T8" fmla="*/ 0 w 1347"/>
                <a:gd name="T9" fmla="*/ 26 h 631"/>
                <a:gd name="T10" fmla="*/ 26 w 1347"/>
                <a:gd name="T11" fmla="*/ 0 h 631"/>
                <a:gd name="T12" fmla="*/ 1321 w 1347"/>
                <a:gd name="T13" fmla="*/ 0 h 631"/>
                <a:gd name="T14" fmla="*/ 1347 w 1347"/>
                <a:gd name="T15" fmla="*/ 26 h 631"/>
                <a:gd name="T16" fmla="*/ 1347 w 1347"/>
                <a:gd name="T17" fmla="*/ 606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7" h="631">
                  <a:moveTo>
                    <a:pt x="1347" y="606"/>
                  </a:moveTo>
                  <a:cubicBezTo>
                    <a:pt x="1347" y="620"/>
                    <a:pt x="1336" y="631"/>
                    <a:pt x="1298" y="631"/>
                  </a:cubicBezTo>
                  <a:cubicBezTo>
                    <a:pt x="26" y="631"/>
                    <a:pt x="26" y="631"/>
                    <a:pt x="26" y="631"/>
                  </a:cubicBezTo>
                  <a:cubicBezTo>
                    <a:pt x="13" y="631"/>
                    <a:pt x="0" y="620"/>
                    <a:pt x="0" y="60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1" y="0"/>
                    <a:pt x="26" y="0"/>
                  </a:cubicBezTo>
                  <a:cubicBezTo>
                    <a:pt x="1321" y="0"/>
                    <a:pt x="1321" y="0"/>
                    <a:pt x="1321" y="0"/>
                  </a:cubicBezTo>
                  <a:cubicBezTo>
                    <a:pt x="1336" y="0"/>
                    <a:pt x="1347" y="12"/>
                    <a:pt x="1347" y="26"/>
                  </a:cubicBezTo>
                  <a:lnTo>
                    <a:pt x="1347" y="606"/>
                  </a:lnTo>
                  <a:close/>
                </a:path>
              </a:pathLst>
            </a:custGeom>
            <a:gradFill>
              <a:gsLst>
                <a:gs pos="100000">
                  <a:srgbClr val="000000"/>
                </a:gs>
                <a:gs pos="85000">
                  <a:srgbClr val="B0B9B9"/>
                </a:gs>
                <a:gs pos="70000">
                  <a:srgbClr val="000000"/>
                </a:gs>
                <a:gs pos="59000">
                  <a:srgbClr val="FFFFFF"/>
                </a:gs>
                <a:gs pos="48000">
                  <a:srgbClr val="FFFFFF"/>
                </a:gs>
                <a:gs pos="24000">
                  <a:srgbClr val="1F3535"/>
                </a:gs>
                <a:gs pos="0">
                  <a:srgbClr val="DADCDB"/>
                </a:gs>
              </a:gsLst>
              <a:lin ang="5400000" scaled="1"/>
            </a:gradFill>
            <a:ln w="19050">
              <a:gradFill>
                <a:gsLst>
                  <a:gs pos="0">
                    <a:schemeClr val="bg2"/>
                  </a:gs>
                  <a:gs pos="100000">
                    <a:schemeClr val="tx1"/>
                  </a:gs>
                  <a:gs pos="31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" name="Freeform 5"/>
          <p:cNvSpPr>
            <a:spLocks/>
          </p:cNvSpPr>
          <p:nvPr/>
        </p:nvSpPr>
        <p:spPr bwMode="auto">
          <a:xfrm>
            <a:off x="799821" y="2390491"/>
            <a:ext cx="5095875" cy="3163887"/>
          </a:xfrm>
          <a:custGeom>
            <a:avLst/>
            <a:gdLst>
              <a:gd name="T0" fmla="*/ 1356 w 1356"/>
              <a:gd name="T1" fmla="*/ 614 h 841"/>
              <a:gd name="T2" fmla="*/ 1330 w 1356"/>
              <a:gd name="T3" fmla="*/ 640 h 841"/>
              <a:gd name="T4" fmla="*/ 442 w 1356"/>
              <a:gd name="T5" fmla="*/ 640 h 841"/>
              <a:gd name="T6" fmla="*/ 274 w 1356"/>
              <a:gd name="T7" fmla="*/ 841 h 841"/>
              <a:gd name="T8" fmla="*/ 274 w 1356"/>
              <a:gd name="T9" fmla="*/ 640 h 841"/>
              <a:gd name="T10" fmla="*/ 27 w 1356"/>
              <a:gd name="T11" fmla="*/ 640 h 841"/>
              <a:gd name="T12" fmla="*/ 0 w 1356"/>
              <a:gd name="T13" fmla="*/ 614 h 841"/>
              <a:gd name="T14" fmla="*/ 0 w 1356"/>
              <a:gd name="T15" fmla="*/ 27 h 841"/>
              <a:gd name="T16" fmla="*/ 27 w 1356"/>
              <a:gd name="T17" fmla="*/ 0 h 841"/>
              <a:gd name="T18" fmla="*/ 1330 w 1356"/>
              <a:gd name="T19" fmla="*/ 0 h 841"/>
              <a:gd name="T20" fmla="*/ 1356 w 1356"/>
              <a:gd name="T21" fmla="*/ 27 h 841"/>
              <a:gd name="T22" fmla="*/ 1356 w 1356"/>
              <a:gd name="T23" fmla="*/ 614 h 8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56" h="841">
                <a:moveTo>
                  <a:pt x="1356" y="614"/>
                </a:moveTo>
                <a:cubicBezTo>
                  <a:pt x="1356" y="628"/>
                  <a:pt x="1345" y="640"/>
                  <a:pt x="1330" y="640"/>
                </a:cubicBezTo>
                <a:cubicBezTo>
                  <a:pt x="442" y="640"/>
                  <a:pt x="442" y="640"/>
                  <a:pt x="442" y="640"/>
                </a:cubicBezTo>
                <a:cubicBezTo>
                  <a:pt x="274" y="841"/>
                  <a:pt x="274" y="841"/>
                  <a:pt x="274" y="841"/>
                </a:cubicBezTo>
                <a:cubicBezTo>
                  <a:pt x="274" y="640"/>
                  <a:pt x="274" y="640"/>
                  <a:pt x="274" y="640"/>
                </a:cubicBezTo>
                <a:cubicBezTo>
                  <a:pt x="27" y="640"/>
                  <a:pt x="27" y="640"/>
                  <a:pt x="27" y="640"/>
                </a:cubicBezTo>
                <a:cubicBezTo>
                  <a:pt x="12" y="640"/>
                  <a:pt x="0" y="628"/>
                  <a:pt x="0" y="61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1330" y="0"/>
                  <a:pt x="1330" y="0"/>
                  <a:pt x="1330" y="0"/>
                </a:cubicBezTo>
                <a:cubicBezTo>
                  <a:pt x="1345" y="0"/>
                  <a:pt x="1356" y="12"/>
                  <a:pt x="1356" y="27"/>
                </a:cubicBezTo>
                <a:lnTo>
                  <a:pt x="1356" y="614"/>
                </a:lnTo>
                <a:close/>
              </a:path>
            </a:pathLst>
          </a:custGeom>
          <a:gradFill flip="none" rotWithShape="1">
            <a:gsLst>
              <a:gs pos="0">
                <a:srgbClr val="96A5AA"/>
              </a:gs>
              <a:gs pos="100000">
                <a:srgbClr val="FCFDFD"/>
              </a:gs>
              <a:gs pos="85000">
                <a:srgbClr val="FFFFFF"/>
              </a:gs>
              <a:gs pos="75000">
                <a:srgbClr val="E3E7EB"/>
              </a:gs>
              <a:gs pos="47000">
                <a:srgbClr val="CAD1D6"/>
              </a:gs>
              <a:gs pos="33000">
                <a:srgbClr val="E6E9EC"/>
              </a:gs>
              <a:gs pos="12000">
                <a:srgbClr val="C0C8CD"/>
              </a:gs>
            </a:gsLst>
            <a:lin ang="16200000" scaled="1"/>
            <a:tileRect/>
          </a:gradFill>
          <a:ln w="19050">
            <a:gradFill>
              <a:gsLst>
                <a:gs pos="0">
                  <a:schemeClr val="tx1"/>
                </a:gs>
                <a:gs pos="100000">
                  <a:schemeClr val="bg1"/>
                </a:gs>
                <a:gs pos="47000">
                  <a:schemeClr val="bg1">
                    <a:lumMod val="65000"/>
                  </a:schemeClr>
                </a:gs>
              </a:gsLst>
              <a:lin ang="5400000" scaled="1"/>
            </a:gra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9"/>
          <p:cNvSpPr>
            <a:spLocks/>
          </p:cNvSpPr>
          <p:nvPr/>
        </p:nvSpPr>
        <p:spPr bwMode="auto">
          <a:xfrm>
            <a:off x="799821" y="2383528"/>
            <a:ext cx="5100638" cy="1317810"/>
          </a:xfrm>
          <a:custGeom>
            <a:avLst/>
            <a:gdLst>
              <a:gd name="T0" fmla="*/ 1270 w 1270"/>
              <a:gd name="T1" fmla="*/ 281 h 297"/>
              <a:gd name="T2" fmla="*/ 1254 w 1270"/>
              <a:gd name="T3" fmla="*/ 297 h 297"/>
              <a:gd name="T4" fmla="*/ 16 w 1270"/>
              <a:gd name="T5" fmla="*/ 297 h 297"/>
              <a:gd name="T6" fmla="*/ 0 w 1270"/>
              <a:gd name="T7" fmla="*/ 281 h 297"/>
              <a:gd name="T8" fmla="*/ 0 w 1270"/>
              <a:gd name="T9" fmla="*/ 16 h 297"/>
              <a:gd name="T10" fmla="*/ 16 w 1270"/>
              <a:gd name="T11" fmla="*/ 0 h 297"/>
              <a:gd name="T12" fmla="*/ 1254 w 1270"/>
              <a:gd name="T13" fmla="*/ 0 h 297"/>
              <a:gd name="T14" fmla="*/ 1270 w 1270"/>
              <a:gd name="T15" fmla="*/ 16 h 297"/>
              <a:gd name="T16" fmla="*/ 1270 w 1270"/>
              <a:gd name="T17" fmla="*/ 281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70" h="297">
                <a:moveTo>
                  <a:pt x="1270" y="281"/>
                </a:moveTo>
                <a:cubicBezTo>
                  <a:pt x="1270" y="290"/>
                  <a:pt x="1263" y="297"/>
                  <a:pt x="1254" y="297"/>
                </a:cubicBezTo>
                <a:cubicBezTo>
                  <a:pt x="16" y="297"/>
                  <a:pt x="16" y="297"/>
                  <a:pt x="16" y="297"/>
                </a:cubicBezTo>
                <a:cubicBezTo>
                  <a:pt x="7" y="297"/>
                  <a:pt x="0" y="290"/>
                  <a:pt x="0" y="281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ubicBezTo>
                  <a:pt x="1254" y="0"/>
                  <a:pt x="1254" y="0"/>
                  <a:pt x="1254" y="0"/>
                </a:cubicBezTo>
                <a:cubicBezTo>
                  <a:pt x="1263" y="0"/>
                  <a:pt x="1270" y="7"/>
                  <a:pt x="1270" y="16"/>
                </a:cubicBezTo>
                <a:lnTo>
                  <a:pt x="1270" y="281"/>
                </a:lnTo>
                <a:close/>
              </a:path>
            </a:pathLst>
          </a:custGeom>
          <a:solidFill>
            <a:schemeClr val="bg1">
              <a:alpha val="47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40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6200" y="57150"/>
            <a:ext cx="3562844" cy="916703"/>
            <a:chOff x="906708" y="2049163"/>
            <a:chExt cx="9138867" cy="2351387"/>
          </a:xfrm>
        </p:grpSpPr>
        <p:sp>
          <p:nvSpPr>
            <p:cNvPr id="10" name="圆角矩形 9"/>
            <p:cNvSpPr/>
            <p:nvPr/>
          </p:nvSpPr>
          <p:spPr>
            <a:xfrm>
              <a:off x="2661283" y="2694085"/>
              <a:ext cx="6308088" cy="1255114"/>
            </a:xfrm>
            <a:prstGeom prst="roundRect">
              <a:avLst>
                <a:gd name="adj" fmla="val 0"/>
              </a:avLst>
            </a:prstGeom>
            <a:noFill/>
            <a:ln w="38100">
              <a:solidFill>
                <a:srgbClr val="FA991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906708" y="2049163"/>
              <a:ext cx="2393470" cy="2351387"/>
              <a:chOff x="5057650" y="2285277"/>
              <a:chExt cx="2143250" cy="2143250"/>
            </a:xfrm>
          </p:grpSpPr>
          <p:grpSp>
            <p:nvGrpSpPr>
              <p:cNvPr id="15" name="组合 14"/>
              <p:cNvGrpSpPr/>
              <p:nvPr/>
            </p:nvGrpSpPr>
            <p:grpSpPr>
              <a:xfrm rot="21191784">
                <a:off x="5057650" y="2285277"/>
                <a:ext cx="2143250" cy="2143250"/>
                <a:chOff x="4933756" y="1939251"/>
                <a:chExt cx="2412941" cy="2412941"/>
              </a:xfrm>
            </p:grpSpPr>
            <p:sp>
              <p:nvSpPr>
                <p:cNvPr id="29" name="椭圆 28"/>
                <p:cNvSpPr/>
                <p:nvPr/>
              </p:nvSpPr>
              <p:spPr>
                <a:xfrm>
                  <a:off x="4933756" y="1939251"/>
                  <a:ext cx="2412941" cy="2412941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E6E6E6"/>
                    </a:gs>
                  </a:gsLst>
                  <a:lin ang="2700000" scaled="0"/>
                  <a:tileRect/>
                </a:gra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椭圆 29"/>
                <p:cNvSpPr/>
                <p:nvPr/>
              </p:nvSpPr>
              <p:spPr>
                <a:xfrm>
                  <a:off x="5250079" y="2255574"/>
                  <a:ext cx="1780295" cy="1780295"/>
                </a:xfrm>
                <a:prstGeom prst="ellipse">
                  <a:avLst/>
                </a:prstGeom>
                <a:solidFill>
                  <a:srgbClr val="FACD3C"/>
                </a:solidFill>
                <a:ln>
                  <a:noFill/>
                </a:ln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6" name="组合 15"/>
              <p:cNvGrpSpPr/>
              <p:nvPr/>
            </p:nvGrpSpPr>
            <p:grpSpPr>
              <a:xfrm>
                <a:off x="5457241" y="2963986"/>
                <a:ext cx="1359712" cy="720153"/>
                <a:chOff x="5457241" y="2944936"/>
                <a:chExt cx="1359712" cy="720153"/>
              </a:xfrm>
            </p:grpSpPr>
            <p:sp>
              <p:nvSpPr>
                <p:cNvPr id="17" name="椭圆 16"/>
                <p:cNvSpPr/>
                <p:nvPr/>
              </p:nvSpPr>
              <p:spPr>
                <a:xfrm rot="172307">
                  <a:off x="5457241" y="3241359"/>
                  <a:ext cx="385263" cy="385263"/>
                </a:xfrm>
                <a:prstGeom prst="ellipse">
                  <a:avLst/>
                </a:prstGeom>
                <a:solidFill>
                  <a:srgbClr val="E64A39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8" name="组合 17"/>
                <p:cNvGrpSpPr/>
                <p:nvPr/>
              </p:nvGrpSpPr>
              <p:grpSpPr>
                <a:xfrm rot="172307">
                  <a:off x="5698640" y="2944936"/>
                  <a:ext cx="240348" cy="240348"/>
                  <a:chOff x="5903974" y="2322056"/>
                  <a:chExt cx="177582" cy="177582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27" name="椭圆 26"/>
                  <p:cNvSpPr/>
                  <p:nvPr/>
                </p:nvSpPr>
                <p:spPr>
                  <a:xfrm>
                    <a:off x="5903974" y="2322056"/>
                    <a:ext cx="177582" cy="177582"/>
                  </a:xfrm>
                  <a:prstGeom prst="ellipse">
                    <a:avLst/>
                  </a:prstGeom>
                  <a:solidFill>
                    <a:srgbClr val="2D352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8" name="椭圆 27"/>
                  <p:cNvSpPr/>
                  <p:nvPr/>
                </p:nvSpPr>
                <p:spPr>
                  <a:xfrm>
                    <a:off x="5927277" y="2331968"/>
                    <a:ext cx="88625" cy="8862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9" name="组合 18"/>
                <p:cNvGrpSpPr/>
                <p:nvPr/>
              </p:nvGrpSpPr>
              <p:grpSpPr>
                <a:xfrm rot="172307">
                  <a:off x="6329399" y="2965600"/>
                  <a:ext cx="231619" cy="231619"/>
                  <a:chOff x="6596475" y="2327536"/>
                  <a:chExt cx="177582" cy="177582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25" name="椭圆 24"/>
                  <p:cNvSpPr/>
                  <p:nvPr/>
                </p:nvSpPr>
                <p:spPr>
                  <a:xfrm>
                    <a:off x="6596475" y="2327536"/>
                    <a:ext cx="177582" cy="177582"/>
                  </a:xfrm>
                  <a:prstGeom prst="ellipse">
                    <a:avLst/>
                  </a:prstGeom>
                  <a:solidFill>
                    <a:srgbClr val="2D352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6" name="椭圆 25"/>
                  <p:cNvSpPr/>
                  <p:nvPr/>
                </p:nvSpPr>
                <p:spPr>
                  <a:xfrm>
                    <a:off x="6619778" y="2337448"/>
                    <a:ext cx="88625" cy="8862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20" name="椭圆 19"/>
                <p:cNvSpPr/>
                <p:nvPr/>
              </p:nvSpPr>
              <p:spPr>
                <a:xfrm rot="172307">
                  <a:off x="6442298" y="3238744"/>
                  <a:ext cx="374655" cy="374655"/>
                </a:xfrm>
                <a:prstGeom prst="ellipse">
                  <a:avLst/>
                </a:prstGeom>
                <a:solidFill>
                  <a:srgbClr val="E64A39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noFill/>
                  </a:endParaRPr>
                </a:p>
              </p:txBody>
            </p:sp>
            <p:grpSp>
              <p:nvGrpSpPr>
                <p:cNvPr id="21" name="组合 20"/>
                <p:cNvGrpSpPr/>
                <p:nvPr/>
              </p:nvGrpSpPr>
              <p:grpSpPr>
                <a:xfrm rot="172307">
                  <a:off x="5937487" y="3205382"/>
                  <a:ext cx="379685" cy="459707"/>
                  <a:chOff x="4773605" y="4504183"/>
                  <a:chExt cx="992699" cy="1201919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23" name="任意多边形 22"/>
                  <p:cNvSpPr/>
                  <p:nvPr/>
                </p:nvSpPr>
                <p:spPr>
                  <a:xfrm>
                    <a:off x="4773605" y="4504183"/>
                    <a:ext cx="992699" cy="1162035"/>
                  </a:xfrm>
                  <a:custGeom>
                    <a:avLst/>
                    <a:gdLst>
                      <a:gd name="connsiteX0" fmla="*/ 472977 w 992699"/>
                      <a:gd name="connsiteY0" fmla="*/ 0 h 1162035"/>
                      <a:gd name="connsiteX1" fmla="*/ 773001 w 992699"/>
                      <a:gd name="connsiteY1" fmla="*/ 148594 h 1162035"/>
                      <a:gd name="connsiteX2" fmla="*/ 804445 w 992699"/>
                      <a:gd name="connsiteY2" fmla="*/ 156950 h 1162035"/>
                      <a:gd name="connsiteX3" fmla="*/ 808759 w 992699"/>
                      <a:gd name="connsiteY3" fmla="*/ 160372 h 1162035"/>
                      <a:gd name="connsiteX4" fmla="*/ 954100 w 992699"/>
                      <a:gd name="connsiteY4" fmla="*/ 148258 h 1162035"/>
                      <a:gd name="connsiteX5" fmla="*/ 987929 w 992699"/>
                      <a:gd name="connsiteY5" fmla="*/ 130536 h 1162035"/>
                      <a:gd name="connsiteX6" fmla="*/ 992699 w 992699"/>
                      <a:gd name="connsiteY6" fmla="*/ 219248 h 1162035"/>
                      <a:gd name="connsiteX7" fmla="*/ 477881 w 992699"/>
                      <a:gd name="connsiteY7" fmla="*/ 1162035 h 1162035"/>
                      <a:gd name="connsiteX8" fmla="*/ 25 w 992699"/>
                      <a:gd name="connsiteY8" fmla="*/ 219248 h 1162035"/>
                      <a:gd name="connsiteX9" fmla="*/ 4642 w 992699"/>
                      <a:gd name="connsiteY9" fmla="*/ 164692 h 1162035"/>
                      <a:gd name="connsiteX10" fmla="*/ 24934 w 992699"/>
                      <a:gd name="connsiteY10" fmla="*/ 171011 h 1162035"/>
                      <a:gd name="connsiteX11" fmla="*/ 116919 w 992699"/>
                      <a:gd name="connsiteY11" fmla="*/ 167189 h 1162035"/>
                      <a:gd name="connsiteX12" fmla="*/ 121280 w 992699"/>
                      <a:gd name="connsiteY12" fmla="*/ 163788 h 1162035"/>
                      <a:gd name="connsiteX13" fmla="*/ 152917 w 992699"/>
                      <a:gd name="connsiteY13" fmla="*/ 155599 h 11620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992699" h="1162035">
                        <a:moveTo>
                          <a:pt x="472977" y="0"/>
                        </a:moveTo>
                        <a:lnTo>
                          <a:pt x="773001" y="148594"/>
                        </a:lnTo>
                        <a:lnTo>
                          <a:pt x="804445" y="156950"/>
                        </a:lnTo>
                        <a:lnTo>
                          <a:pt x="808759" y="160372"/>
                        </a:lnTo>
                        <a:cubicBezTo>
                          <a:pt x="846027" y="175068"/>
                          <a:pt x="899339" y="170828"/>
                          <a:pt x="954100" y="148258"/>
                        </a:cubicBezTo>
                        <a:lnTo>
                          <a:pt x="987929" y="130536"/>
                        </a:lnTo>
                        <a:lnTo>
                          <a:pt x="992699" y="219248"/>
                        </a:lnTo>
                        <a:cubicBezTo>
                          <a:pt x="937242" y="723883"/>
                          <a:pt x="693755" y="1162693"/>
                          <a:pt x="477881" y="1162035"/>
                        </a:cubicBezTo>
                        <a:cubicBezTo>
                          <a:pt x="271250" y="1158037"/>
                          <a:pt x="-3055" y="531456"/>
                          <a:pt x="25" y="219248"/>
                        </a:cubicBezTo>
                        <a:lnTo>
                          <a:pt x="4642" y="164692"/>
                        </a:lnTo>
                        <a:lnTo>
                          <a:pt x="24934" y="171011"/>
                        </a:lnTo>
                        <a:cubicBezTo>
                          <a:pt x="59783" y="178065"/>
                          <a:pt x="91891" y="176859"/>
                          <a:pt x="116919" y="167189"/>
                        </a:cubicBezTo>
                        <a:lnTo>
                          <a:pt x="121280" y="163788"/>
                        </a:lnTo>
                        <a:lnTo>
                          <a:pt x="152917" y="155599"/>
                        </a:lnTo>
                        <a:close/>
                      </a:path>
                    </a:pathLst>
                  </a:custGeom>
                  <a:solidFill>
                    <a:srgbClr val="7F281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spcAft>
                        <a:spcPts val="0"/>
                      </a:spcAft>
                    </a:pPr>
                    <a:r>
                      <a:rPr lang="en-US" sz="1050" kern="100">
                        <a:effectLst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a:t> </a:t>
                    </a:r>
                    <a:endParaRPr lang="zh-CN" sz="1050" kern="100">
                      <a:effectLst/>
                      <a:ea typeface="宋体" panose="02010600030101010101" pitchFamily="2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4" name="任意多边形 23"/>
                  <p:cNvSpPr/>
                  <p:nvPr/>
                </p:nvSpPr>
                <p:spPr>
                  <a:xfrm>
                    <a:off x="4799256" y="4672595"/>
                    <a:ext cx="921691" cy="1033507"/>
                  </a:xfrm>
                  <a:custGeom>
                    <a:avLst/>
                    <a:gdLst>
                      <a:gd name="connsiteX0" fmla="*/ 466578 w 907434"/>
                      <a:gd name="connsiteY0" fmla="*/ 1125 h 949073"/>
                      <a:gd name="connsiteX1" fmla="*/ 853661 w 907434"/>
                      <a:gd name="connsiteY1" fmla="*/ 203923 h 949073"/>
                      <a:gd name="connsiteX2" fmla="*/ 907434 w 907434"/>
                      <a:gd name="connsiteY2" fmla="*/ 280589 h 949073"/>
                      <a:gd name="connsiteX3" fmla="*/ 885654 w 907434"/>
                      <a:gd name="connsiteY3" fmla="*/ 366582 h 949073"/>
                      <a:gd name="connsiteX4" fmla="*/ 444315 w 907434"/>
                      <a:gd name="connsiteY4" fmla="*/ 949073 h 949073"/>
                      <a:gd name="connsiteX5" fmla="*/ 10767 w 907434"/>
                      <a:gd name="connsiteY5" fmla="*/ 284747 h 949073"/>
                      <a:gd name="connsiteX6" fmla="*/ 0 w 907434"/>
                      <a:gd name="connsiteY6" fmla="*/ 236500 h 949073"/>
                      <a:gd name="connsiteX7" fmla="*/ 61332 w 907434"/>
                      <a:gd name="connsiteY7" fmla="*/ 159551 h 949073"/>
                      <a:gd name="connsiteX8" fmla="*/ 353387 w 907434"/>
                      <a:gd name="connsiteY8" fmla="*/ 6252 h 949073"/>
                      <a:gd name="connsiteX9" fmla="*/ 466578 w 907434"/>
                      <a:gd name="connsiteY9" fmla="*/ 1125 h 9490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907434" h="949073">
                        <a:moveTo>
                          <a:pt x="466578" y="1125"/>
                        </a:moveTo>
                        <a:cubicBezTo>
                          <a:pt x="615439" y="11053"/>
                          <a:pt x="753740" y="86160"/>
                          <a:pt x="853661" y="203923"/>
                        </a:cubicBezTo>
                        <a:lnTo>
                          <a:pt x="907434" y="280589"/>
                        </a:lnTo>
                        <a:lnTo>
                          <a:pt x="885654" y="366582"/>
                        </a:lnTo>
                        <a:cubicBezTo>
                          <a:pt x="783659" y="702860"/>
                          <a:pt x="606221" y="949567"/>
                          <a:pt x="444315" y="949073"/>
                        </a:cubicBezTo>
                        <a:cubicBezTo>
                          <a:pt x="289342" y="946075"/>
                          <a:pt x="96302" y="592873"/>
                          <a:pt x="10767" y="284747"/>
                        </a:cubicBezTo>
                        <a:lnTo>
                          <a:pt x="0" y="236500"/>
                        </a:lnTo>
                        <a:lnTo>
                          <a:pt x="61332" y="159551"/>
                        </a:lnTo>
                        <a:cubicBezTo>
                          <a:pt x="138989" y="79622"/>
                          <a:pt x="239086" y="24304"/>
                          <a:pt x="353387" y="6252"/>
                        </a:cubicBezTo>
                        <a:cubicBezTo>
                          <a:pt x="391488" y="235"/>
                          <a:pt x="429363" y="-1357"/>
                          <a:pt x="466578" y="1125"/>
                        </a:cubicBezTo>
                        <a:close/>
                      </a:path>
                    </a:pathLst>
                  </a:custGeom>
                  <a:solidFill>
                    <a:srgbClr val="DE656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spcAft>
                        <a:spcPts val="0"/>
                      </a:spcAft>
                    </a:pPr>
                    <a:r>
                      <a:rPr lang="en-US" sz="1050" kern="100" dirty="0">
                        <a:effectLst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a:t> </a:t>
                    </a:r>
                    <a:endParaRPr lang="zh-CN" sz="1050" kern="100" dirty="0">
                      <a:effectLst/>
                      <a:ea typeface="宋体" panose="02010600030101010101" pitchFamily="2" charset="-122"/>
                      <a:cs typeface="Times New Roman" panose="02020603050405020304" pitchFamily="18" charset="0"/>
                    </a:endParaRPr>
                  </a:p>
                </p:txBody>
              </p:sp>
            </p:grpSp>
            <p:sp>
              <p:nvSpPr>
                <p:cNvPr id="22" name="等腰三角形 37"/>
                <p:cNvSpPr/>
                <p:nvPr/>
              </p:nvSpPr>
              <p:spPr>
                <a:xfrm rot="10972307">
                  <a:off x="6085623" y="3090657"/>
                  <a:ext cx="87292" cy="52958"/>
                </a:xfrm>
                <a:custGeom>
                  <a:avLst/>
                  <a:gdLst>
                    <a:gd name="connsiteX0" fmla="*/ 0 w 1833880"/>
                    <a:gd name="connsiteY0" fmla="*/ 1016635 h 1016635"/>
                    <a:gd name="connsiteX1" fmla="*/ 916940 w 1833880"/>
                    <a:gd name="connsiteY1" fmla="*/ 0 h 1016635"/>
                    <a:gd name="connsiteX2" fmla="*/ 1833880 w 1833880"/>
                    <a:gd name="connsiteY2" fmla="*/ 1016635 h 1016635"/>
                    <a:gd name="connsiteX3" fmla="*/ 0 w 1833880"/>
                    <a:gd name="connsiteY3" fmla="*/ 1016635 h 1016635"/>
                    <a:gd name="connsiteX0" fmla="*/ 0 w 1772465"/>
                    <a:gd name="connsiteY0" fmla="*/ 1016635 h 1016636"/>
                    <a:gd name="connsiteX1" fmla="*/ 916940 w 1772465"/>
                    <a:gd name="connsiteY1" fmla="*/ 0 h 1016636"/>
                    <a:gd name="connsiteX2" fmla="*/ 1772465 w 1772465"/>
                    <a:gd name="connsiteY2" fmla="*/ 1016636 h 1016636"/>
                    <a:gd name="connsiteX3" fmla="*/ 0 w 1772465"/>
                    <a:gd name="connsiteY3" fmla="*/ 1016635 h 1016636"/>
                    <a:gd name="connsiteX0" fmla="*/ 0 w 1793679"/>
                    <a:gd name="connsiteY0" fmla="*/ 1016635 h 1143714"/>
                    <a:gd name="connsiteX1" fmla="*/ 916940 w 1793679"/>
                    <a:gd name="connsiteY1" fmla="*/ 0 h 1143714"/>
                    <a:gd name="connsiteX2" fmla="*/ 1772465 w 1793679"/>
                    <a:gd name="connsiteY2" fmla="*/ 1016636 h 1143714"/>
                    <a:gd name="connsiteX3" fmla="*/ 0 w 1793679"/>
                    <a:gd name="connsiteY3" fmla="*/ 1016635 h 1143714"/>
                    <a:gd name="connsiteX0" fmla="*/ 17554 w 1811233"/>
                    <a:gd name="connsiteY0" fmla="*/ 1016635 h 1143714"/>
                    <a:gd name="connsiteX1" fmla="*/ 934494 w 1811233"/>
                    <a:gd name="connsiteY1" fmla="*/ 0 h 1143714"/>
                    <a:gd name="connsiteX2" fmla="*/ 1790019 w 1811233"/>
                    <a:gd name="connsiteY2" fmla="*/ 1016636 h 1143714"/>
                    <a:gd name="connsiteX3" fmla="*/ 17554 w 1811233"/>
                    <a:gd name="connsiteY3" fmla="*/ 1016635 h 1143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11233" h="1143714">
                      <a:moveTo>
                        <a:pt x="17554" y="1016635"/>
                      </a:moveTo>
                      <a:cubicBezTo>
                        <a:pt x="-125033" y="847196"/>
                        <a:pt x="639083" y="0"/>
                        <a:pt x="934494" y="0"/>
                      </a:cubicBezTo>
                      <a:cubicBezTo>
                        <a:pt x="1229905" y="0"/>
                        <a:pt x="1942842" y="847197"/>
                        <a:pt x="1790019" y="1016636"/>
                      </a:cubicBezTo>
                      <a:cubicBezTo>
                        <a:pt x="1637196" y="1186075"/>
                        <a:pt x="160141" y="1186074"/>
                        <a:pt x="17554" y="1016635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en-US" sz="1050" kern="100" dirty="0">
                      <a:effectLst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 </a:t>
                  </a:r>
                  <a:endParaRPr lang="zh-CN" sz="1050" kern="100" dirty="0">
                    <a:effectLst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12" name="文本框 11"/>
            <p:cNvSpPr txBox="1"/>
            <p:nvPr/>
          </p:nvSpPr>
          <p:spPr>
            <a:xfrm>
              <a:off x="2233379" y="2595757"/>
              <a:ext cx="7812196" cy="1499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FA991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小野</a:t>
              </a:r>
              <a:r>
                <a:rPr lang="zh-CN" altLang="en-US" sz="3200" dirty="0" smtClean="0">
                  <a:solidFill>
                    <a:srgbClr val="FA991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风</a:t>
              </a:r>
              <a:r>
                <a:rPr lang="en-US" altLang="zh-CN" sz="3200" dirty="0" smtClean="0">
                  <a:solidFill>
                    <a:srgbClr val="FA991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PPT</a:t>
              </a:r>
              <a:endParaRPr lang="zh-CN" altLang="en-US" sz="3200" dirty="0">
                <a:solidFill>
                  <a:srgbClr val="FA991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7520750" y="3746555"/>
              <a:ext cx="1324483" cy="349177"/>
            </a:xfrm>
            <a:prstGeom prst="rect">
              <a:avLst/>
            </a:prstGeom>
            <a:solidFill>
              <a:srgbClr val="FA99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6546019" y="4115332"/>
              <a:ext cx="384567" cy="75461"/>
            </a:xfrm>
            <a:prstGeom prst="rect">
              <a:avLst/>
            </a:prstGeom>
            <a:solidFill>
              <a:srgbClr val="FA99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95629" y="1989317"/>
            <a:ext cx="5304260" cy="3434898"/>
            <a:chOff x="695629" y="1989317"/>
            <a:chExt cx="5304260" cy="3434898"/>
          </a:xfrm>
        </p:grpSpPr>
        <p:grpSp>
          <p:nvGrpSpPr>
            <p:cNvPr id="4" name="组合 3"/>
            <p:cNvGrpSpPr/>
            <p:nvPr/>
          </p:nvGrpSpPr>
          <p:grpSpPr>
            <a:xfrm>
              <a:off x="695629" y="1989317"/>
              <a:ext cx="5304260" cy="3434898"/>
              <a:chOff x="1306626" y="2084511"/>
              <a:chExt cx="5020252" cy="3250982"/>
            </a:xfrm>
          </p:grpSpPr>
          <p:sp>
            <p:nvSpPr>
              <p:cNvPr id="5" name="Freeform 17"/>
              <p:cNvSpPr>
                <a:spLocks/>
              </p:cNvSpPr>
              <p:nvPr/>
            </p:nvSpPr>
            <p:spPr bwMode="auto">
              <a:xfrm>
                <a:off x="2307047" y="4515067"/>
                <a:ext cx="730188" cy="820426"/>
              </a:xfrm>
              <a:custGeom>
                <a:avLst/>
                <a:gdLst>
                  <a:gd name="T0" fmla="*/ 406 w 406"/>
                  <a:gd name="T1" fmla="*/ 0 h 480"/>
                  <a:gd name="T2" fmla="*/ 0 w 406"/>
                  <a:gd name="T3" fmla="*/ 480 h 480"/>
                  <a:gd name="T4" fmla="*/ 0 w 406"/>
                  <a:gd name="T5" fmla="*/ 0 h 480"/>
                  <a:gd name="T6" fmla="*/ 406 w 406"/>
                  <a:gd name="T7" fmla="*/ 0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6" h="480">
                    <a:moveTo>
                      <a:pt x="406" y="0"/>
                    </a:moveTo>
                    <a:lnTo>
                      <a:pt x="0" y="480"/>
                    </a:lnTo>
                    <a:lnTo>
                      <a:pt x="0" y="0"/>
                    </a:lnTo>
                    <a:lnTo>
                      <a:pt x="406" y="0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000000"/>
                  </a:gs>
                  <a:gs pos="85000">
                    <a:srgbClr val="B0B9B9"/>
                  </a:gs>
                  <a:gs pos="70000">
                    <a:srgbClr val="000000"/>
                  </a:gs>
                  <a:gs pos="59000">
                    <a:srgbClr val="FFFFFF"/>
                  </a:gs>
                  <a:gs pos="48000">
                    <a:srgbClr val="FFFFFF"/>
                  </a:gs>
                  <a:gs pos="24000">
                    <a:srgbClr val="1F3535"/>
                  </a:gs>
                  <a:gs pos="0">
                    <a:srgbClr val="DADCDB"/>
                  </a:gs>
                </a:gsLst>
                <a:lin ang="16200000" scaled="1"/>
                <a:tileRect/>
              </a:gradFill>
              <a:ln w="19050">
                <a:gradFill>
                  <a:gsLst>
                    <a:gs pos="100000">
                      <a:schemeClr val="tx1"/>
                    </a:gs>
                    <a:gs pos="89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13"/>
              <p:cNvSpPr>
                <a:spLocks/>
              </p:cNvSpPr>
              <p:nvPr/>
            </p:nvSpPr>
            <p:spPr bwMode="auto">
              <a:xfrm>
                <a:off x="1306626" y="2084511"/>
                <a:ext cx="5020252" cy="2430557"/>
              </a:xfrm>
              <a:custGeom>
                <a:avLst/>
                <a:gdLst>
                  <a:gd name="T0" fmla="*/ 1347 w 1347"/>
                  <a:gd name="T1" fmla="*/ 606 h 631"/>
                  <a:gd name="T2" fmla="*/ 1298 w 1347"/>
                  <a:gd name="T3" fmla="*/ 631 h 631"/>
                  <a:gd name="T4" fmla="*/ 26 w 1347"/>
                  <a:gd name="T5" fmla="*/ 631 h 631"/>
                  <a:gd name="T6" fmla="*/ 0 w 1347"/>
                  <a:gd name="T7" fmla="*/ 606 h 631"/>
                  <a:gd name="T8" fmla="*/ 0 w 1347"/>
                  <a:gd name="T9" fmla="*/ 26 h 631"/>
                  <a:gd name="T10" fmla="*/ 26 w 1347"/>
                  <a:gd name="T11" fmla="*/ 0 h 631"/>
                  <a:gd name="T12" fmla="*/ 1321 w 1347"/>
                  <a:gd name="T13" fmla="*/ 0 h 631"/>
                  <a:gd name="T14" fmla="*/ 1347 w 1347"/>
                  <a:gd name="T15" fmla="*/ 26 h 631"/>
                  <a:gd name="T16" fmla="*/ 1347 w 1347"/>
                  <a:gd name="T17" fmla="*/ 606 h 6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47" h="631">
                    <a:moveTo>
                      <a:pt x="1347" y="606"/>
                    </a:moveTo>
                    <a:cubicBezTo>
                      <a:pt x="1347" y="620"/>
                      <a:pt x="1336" y="631"/>
                      <a:pt x="1298" y="631"/>
                    </a:cubicBezTo>
                    <a:cubicBezTo>
                      <a:pt x="26" y="631"/>
                      <a:pt x="26" y="631"/>
                      <a:pt x="26" y="631"/>
                    </a:cubicBezTo>
                    <a:cubicBezTo>
                      <a:pt x="13" y="631"/>
                      <a:pt x="0" y="620"/>
                      <a:pt x="0" y="60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2"/>
                      <a:pt x="11" y="0"/>
                      <a:pt x="26" y="0"/>
                    </a:cubicBezTo>
                    <a:cubicBezTo>
                      <a:pt x="1321" y="0"/>
                      <a:pt x="1321" y="0"/>
                      <a:pt x="1321" y="0"/>
                    </a:cubicBezTo>
                    <a:cubicBezTo>
                      <a:pt x="1336" y="0"/>
                      <a:pt x="1347" y="12"/>
                      <a:pt x="1347" y="26"/>
                    </a:cubicBezTo>
                    <a:lnTo>
                      <a:pt x="1347" y="606"/>
                    </a:lnTo>
                    <a:close/>
                  </a:path>
                </a:pathLst>
              </a:custGeom>
              <a:gradFill>
                <a:gsLst>
                  <a:gs pos="100000">
                    <a:srgbClr val="000000"/>
                  </a:gs>
                  <a:gs pos="85000">
                    <a:srgbClr val="B0B9B9"/>
                  </a:gs>
                  <a:gs pos="70000">
                    <a:srgbClr val="000000"/>
                  </a:gs>
                  <a:gs pos="59000">
                    <a:srgbClr val="FFFFFF"/>
                  </a:gs>
                  <a:gs pos="48000">
                    <a:srgbClr val="FFFFFF"/>
                  </a:gs>
                  <a:gs pos="24000">
                    <a:srgbClr val="1F3535"/>
                  </a:gs>
                  <a:gs pos="0">
                    <a:srgbClr val="DADCDB"/>
                  </a:gs>
                </a:gsLst>
                <a:lin ang="5400000" scaled="1"/>
              </a:gradFill>
              <a:ln w="19050">
                <a:gradFill>
                  <a:gsLst>
                    <a:gs pos="0">
                      <a:schemeClr val="bg2"/>
                    </a:gs>
                    <a:gs pos="100000">
                      <a:schemeClr val="tx1"/>
                    </a:gs>
                    <a:gs pos="31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799821" y="2085693"/>
              <a:ext cx="5095875" cy="3163887"/>
            </a:xfrm>
            <a:custGeom>
              <a:avLst/>
              <a:gdLst>
                <a:gd name="T0" fmla="*/ 1356 w 1356"/>
                <a:gd name="T1" fmla="*/ 614 h 841"/>
                <a:gd name="T2" fmla="*/ 1330 w 1356"/>
                <a:gd name="T3" fmla="*/ 640 h 841"/>
                <a:gd name="T4" fmla="*/ 442 w 1356"/>
                <a:gd name="T5" fmla="*/ 640 h 841"/>
                <a:gd name="T6" fmla="*/ 274 w 1356"/>
                <a:gd name="T7" fmla="*/ 841 h 841"/>
                <a:gd name="T8" fmla="*/ 274 w 1356"/>
                <a:gd name="T9" fmla="*/ 640 h 841"/>
                <a:gd name="T10" fmla="*/ 27 w 1356"/>
                <a:gd name="T11" fmla="*/ 640 h 841"/>
                <a:gd name="T12" fmla="*/ 0 w 1356"/>
                <a:gd name="T13" fmla="*/ 614 h 841"/>
                <a:gd name="T14" fmla="*/ 0 w 1356"/>
                <a:gd name="T15" fmla="*/ 27 h 841"/>
                <a:gd name="T16" fmla="*/ 27 w 1356"/>
                <a:gd name="T17" fmla="*/ 0 h 841"/>
                <a:gd name="T18" fmla="*/ 1330 w 1356"/>
                <a:gd name="T19" fmla="*/ 0 h 841"/>
                <a:gd name="T20" fmla="*/ 1356 w 1356"/>
                <a:gd name="T21" fmla="*/ 27 h 841"/>
                <a:gd name="T22" fmla="*/ 1356 w 1356"/>
                <a:gd name="T23" fmla="*/ 614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56" h="841">
                  <a:moveTo>
                    <a:pt x="1356" y="614"/>
                  </a:moveTo>
                  <a:cubicBezTo>
                    <a:pt x="1356" y="628"/>
                    <a:pt x="1345" y="640"/>
                    <a:pt x="1330" y="640"/>
                  </a:cubicBezTo>
                  <a:cubicBezTo>
                    <a:pt x="442" y="640"/>
                    <a:pt x="442" y="640"/>
                    <a:pt x="442" y="640"/>
                  </a:cubicBezTo>
                  <a:cubicBezTo>
                    <a:pt x="274" y="841"/>
                    <a:pt x="274" y="841"/>
                    <a:pt x="274" y="841"/>
                  </a:cubicBezTo>
                  <a:cubicBezTo>
                    <a:pt x="274" y="640"/>
                    <a:pt x="274" y="640"/>
                    <a:pt x="274" y="640"/>
                  </a:cubicBezTo>
                  <a:cubicBezTo>
                    <a:pt x="27" y="640"/>
                    <a:pt x="27" y="640"/>
                    <a:pt x="27" y="640"/>
                  </a:cubicBezTo>
                  <a:cubicBezTo>
                    <a:pt x="12" y="640"/>
                    <a:pt x="0" y="628"/>
                    <a:pt x="0" y="61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1330" y="0"/>
                    <a:pt x="1330" y="0"/>
                    <a:pt x="1330" y="0"/>
                  </a:cubicBezTo>
                  <a:cubicBezTo>
                    <a:pt x="1345" y="0"/>
                    <a:pt x="1356" y="12"/>
                    <a:pt x="1356" y="27"/>
                  </a:cubicBezTo>
                  <a:lnTo>
                    <a:pt x="1356" y="61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6A5AA"/>
                </a:gs>
                <a:gs pos="100000">
                  <a:srgbClr val="FCFDFD"/>
                </a:gs>
                <a:gs pos="85000">
                  <a:srgbClr val="FFFFFF"/>
                </a:gs>
                <a:gs pos="75000">
                  <a:srgbClr val="E3E7EB"/>
                </a:gs>
                <a:gs pos="47000">
                  <a:srgbClr val="CAD1D6"/>
                </a:gs>
                <a:gs pos="33000">
                  <a:srgbClr val="E6E9EC"/>
                </a:gs>
                <a:gs pos="12000">
                  <a:srgbClr val="C0C8CD"/>
                </a:gs>
              </a:gsLst>
              <a:lin ang="16200000" scaled="1"/>
              <a:tileRect/>
            </a:gradFill>
            <a:ln w="19050">
              <a:gradFill>
                <a:gsLst>
                  <a:gs pos="0">
                    <a:schemeClr val="tx1"/>
                  </a:gs>
                  <a:gs pos="100000">
                    <a:schemeClr val="bg1"/>
                  </a:gs>
                  <a:gs pos="47000">
                    <a:schemeClr val="bg1">
                      <a:lumMod val="65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799821" y="2078730"/>
              <a:ext cx="5100638" cy="1317810"/>
            </a:xfrm>
            <a:custGeom>
              <a:avLst/>
              <a:gdLst>
                <a:gd name="T0" fmla="*/ 1270 w 1270"/>
                <a:gd name="T1" fmla="*/ 281 h 297"/>
                <a:gd name="T2" fmla="*/ 1254 w 1270"/>
                <a:gd name="T3" fmla="*/ 297 h 297"/>
                <a:gd name="T4" fmla="*/ 16 w 1270"/>
                <a:gd name="T5" fmla="*/ 297 h 297"/>
                <a:gd name="T6" fmla="*/ 0 w 1270"/>
                <a:gd name="T7" fmla="*/ 281 h 297"/>
                <a:gd name="T8" fmla="*/ 0 w 1270"/>
                <a:gd name="T9" fmla="*/ 16 h 297"/>
                <a:gd name="T10" fmla="*/ 16 w 1270"/>
                <a:gd name="T11" fmla="*/ 0 h 297"/>
                <a:gd name="T12" fmla="*/ 1254 w 1270"/>
                <a:gd name="T13" fmla="*/ 0 h 297"/>
                <a:gd name="T14" fmla="*/ 1270 w 1270"/>
                <a:gd name="T15" fmla="*/ 16 h 297"/>
                <a:gd name="T16" fmla="*/ 1270 w 1270"/>
                <a:gd name="T17" fmla="*/ 281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0" h="297">
                  <a:moveTo>
                    <a:pt x="1270" y="281"/>
                  </a:moveTo>
                  <a:cubicBezTo>
                    <a:pt x="1270" y="290"/>
                    <a:pt x="1263" y="297"/>
                    <a:pt x="1254" y="297"/>
                  </a:cubicBezTo>
                  <a:cubicBezTo>
                    <a:pt x="16" y="297"/>
                    <a:pt x="16" y="297"/>
                    <a:pt x="16" y="297"/>
                  </a:cubicBezTo>
                  <a:cubicBezTo>
                    <a:pt x="7" y="297"/>
                    <a:pt x="0" y="290"/>
                    <a:pt x="0" y="28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1254" y="0"/>
                    <a:pt x="1254" y="0"/>
                    <a:pt x="1254" y="0"/>
                  </a:cubicBezTo>
                  <a:cubicBezTo>
                    <a:pt x="1263" y="0"/>
                    <a:pt x="1270" y="7"/>
                    <a:pt x="1270" y="16"/>
                  </a:cubicBezTo>
                  <a:lnTo>
                    <a:pt x="1270" y="281"/>
                  </a:lnTo>
                  <a:close/>
                </a:path>
              </a:pathLst>
            </a:custGeom>
            <a:solidFill>
              <a:schemeClr val="bg1">
                <a:alpha val="4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5"/>
            <p:cNvSpPr>
              <a:spLocks noEditPoints="1"/>
            </p:cNvSpPr>
            <p:nvPr/>
          </p:nvSpPr>
          <p:spPr bwMode="auto">
            <a:xfrm>
              <a:off x="795058" y="2120154"/>
              <a:ext cx="3533775" cy="2339554"/>
            </a:xfrm>
            <a:custGeom>
              <a:avLst/>
              <a:gdLst>
                <a:gd name="T0" fmla="*/ 939 w 939"/>
                <a:gd name="T1" fmla="*/ 0 h 578"/>
                <a:gd name="T2" fmla="*/ 932 w 939"/>
                <a:gd name="T3" fmla="*/ 0 h 578"/>
                <a:gd name="T4" fmla="*/ 591 w 939"/>
                <a:gd name="T5" fmla="*/ 578 h 578"/>
                <a:gd name="T6" fmla="*/ 598 w 939"/>
                <a:gd name="T7" fmla="*/ 578 h 578"/>
                <a:gd name="T8" fmla="*/ 939 w 939"/>
                <a:gd name="T9" fmla="*/ 0 h 578"/>
                <a:gd name="T10" fmla="*/ 921 w 939"/>
                <a:gd name="T11" fmla="*/ 0 h 578"/>
                <a:gd name="T12" fmla="*/ 921 w 939"/>
                <a:gd name="T13" fmla="*/ 0 h 578"/>
                <a:gd name="T14" fmla="*/ 921 w 939"/>
                <a:gd name="T15" fmla="*/ 0 h 578"/>
                <a:gd name="T16" fmla="*/ 905 w 939"/>
                <a:gd name="T17" fmla="*/ 0 h 578"/>
                <a:gd name="T18" fmla="*/ 565 w 939"/>
                <a:gd name="T19" fmla="*/ 578 h 578"/>
                <a:gd name="T20" fmla="*/ 581 w 939"/>
                <a:gd name="T21" fmla="*/ 578 h 578"/>
                <a:gd name="T22" fmla="*/ 921 w 939"/>
                <a:gd name="T23" fmla="*/ 0 h 578"/>
                <a:gd name="T24" fmla="*/ 875 w 939"/>
                <a:gd name="T25" fmla="*/ 0 h 578"/>
                <a:gd name="T26" fmla="*/ 875 w 939"/>
                <a:gd name="T27" fmla="*/ 0 h 578"/>
                <a:gd name="T28" fmla="*/ 875 w 939"/>
                <a:gd name="T29" fmla="*/ 0 h 578"/>
                <a:gd name="T30" fmla="*/ 22 w 939"/>
                <a:gd name="T31" fmla="*/ 0 h 578"/>
                <a:gd name="T32" fmla="*/ 0 w 939"/>
                <a:gd name="T33" fmla="*/ 22 h 578"/>
                <a:gd name="T34" fmla="*/ 0 w 939"/>
                <a:gd name="T35" fmla="*/ 557 h 578"/>
                <a:gd name="T36" fmla="*/ 22 w 939"/>
                <a:gd name="T37" fmla="*/ 578 h 578"/>
                <a:gd name="T38" fmla="*/ 534 w 939"/>
                <a:gd name="T39" fmla="*/ 578 h 578"/>
                <a:gd name="T40" fmla="*/ 875 w 939"/>
                <a:gd name="T41" fmla="*/ 0 h 578"/>
                <a:gd name="T42" fmla="*/ 939 w 939"/>
                <a:gd name="T43" fmla="*/ 0 h 578"/>
                <a:gd name="T44" fmla="*/ 939 w 939"/>
                <a:gd name="T45" fmla="*/ 0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39" h="578">
                  <a:moveTo>
                    <a:pt x="939" y="0"/>
                  </a:moveTo>
                  <a:cubicBezTo>
                    <a:pt x="932" y="0"/>
                    <a:pt x="932" y="0"/>
                    <a:pt x="932" y="0"/>
                  </a:cubicBezTo>
                  <a:cubicBezTo>
                    <a:pt x="591" y="578"/>
                    <a:pt x="591" y="578"/>
                    <a:pt x="591" y="578"/>
                  </a:cubicBezTo>
                  <a:cubicBezTo>
                    <a:pt x="598" y="578"/>
                    <a:pt x="598" y="578"/>
                    <a:pt x="598" y="578"/>
                  </a:cubicBezTo>
                  <a:cubicBezTo>
                    <a:pt x="939" y="0"/>
                    <a:pt x="939" y="0"/>
                    <a:pt x="939" y="0"/>
                  </a:cubicBezTo>
                  <a:moveTo>
                    <a:pt x="921" y="0"/>
                  </a:moveTo>
                  <a:cubicBezTo>
                    <a:pt x="921" y="0"/>
                    <a:pt x="921" y="0"/>
                    <a:pt x="921" y="0"/>
                  </a:cubicBezTo>
                  <a:moveTo>
                    <a:pt x="921" y="0"/>
                  </a:moveTo>
                  <a:cubicBezTo>
                    <a:pt x="905" y="0"/>
                    <a:pt x="905" y="0"/>
                    <a:pt x="905" y="0"/>
                  </a:cubicBezTo>
                  <a:cubicBezTo>
                    <a:pt x="565" y="578"/>
                    <a:pt x="565" y="578"/>
                    <a:pt x="565" y="578"/>
                  </a:cubicBezTo>
                  <a:cubicBezTo>
                    <a:pt x="581" y="578"/>
                    <a:pt x="581" y="578"/>
                    <a:pt x="581" y="578"/>
                  </a:cubicBezTo>
                  <a:cubicBezTo>
                    <a:pt x="921" y="0"/>
                    <a:pt x="921" y="0"/>
                    <a:pt x="921" y="0"/>
                  </a:cubicBezTo>
                  <a:moveTo>
                    <a:pt x="875" y="0"/>
                  </a:moveTo>
                  <a:cubicBezTo>
                    <a:pt x="875" y="0"/>
                    <a:pt x="875" y="0"/>
                    <a:pt x="875" y="0"/>
                  </a:cubicBezTo>
                  <a:moveTo>
                    <a:pt x="875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557"/>
                    <a:pt x="0" y="557"/>
                    <a:pt x="0" y="557"/>
                  </a:cubicBezTo>
                  <a:cubicBezTo>
                    <a:pt x="0" y="568"/>
                    <a:pt x="10" y="578"/>
                    <a:pt x="22" y="578"/>
                  </a:cubicBezTo>
                  <a:cubicBezTo>
                    <a:pt x="534" y="578"/>
                    <a:pt x="534" y="578"/>
                    <a:pt x="534" y="578"/>
                  </a:cubicBezTo>
                  <a:cubicBezTo>
                    <a:pt x="875" y="0"/>
                    <a:pt x="875" y="0"/>
                    <a:pt x="875" y="0"/>
                  </a:cubicBezTo>
                  <a:moveTo>
                    <a:pt x="939" y="0"/>
                  </a:moveTo>
                  <a:cubicBezTo>
                    <a:pt x="939" y="0"/>
                    <a:pt x="939" y="0"/>
                    <a:pt x="939" y="0"/>
                  </a:cubicBezTo>
                </a:path>
              </a:pathLst>
            </a:custGeom>
            <a:gradFill flip="none" rotWithShape="1">
              <a:gsLst>
                <a:gs pos="100000">
                  <a:schemeClr val="bg1">
                    <a:alpha val="52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Freeform 5"/>
          <p:cNvSpPr>
            <a:spLocks noEditPoints="1"/>
          </p:cNvSpPr>
          <p:nvPr/>
        </p:nvSpPr>
        <p:spPr bwMode="auto">
          <a:xfrm>
            <a:off x="8302382" y="4773123"/>
            <a:ext cx="2405342" cy="1592469"/>
          </a:xfrm>
          <a:custGeom>
            <a:avLst/>
            <a:gdLst>
              <a:gd name="T0" fmla="*/ 939 w 939"/>
              <a:gd name="T1" fmla="*/ 0 h 578"/>
              <a:gd name="T2" fmla="*/ 932 w 939"/>
              <a:gd name="T3" fmla="*/ 0 h 578"/>
              <a:gd name="T4" fmla="*/ 591 w 939"/>
              <a:gd name="T5" fmla="*/ 578 h 578"/>
              <a:gd name="T6" fmla="*/ 598 w 939"/>
              <a:gd name="T7" fmla="*/ 578 h 578"/>
              <a:gd name="T8" fmla="*/ 939 w 939"/>
              <a:gd name="T9" fmla="*/ 0 h 578"/>
              <a:gd name="T10" fmla="*/ 921 w 939"/>
              <a:gd name="T11" fmla="*/ 0 h 578"/>
              <a:gd name="T12" fmla="*/ 921 w 939"/>
              <a:gd name="T13" fmla="*/ 0 h 578"/>
              <a:gd name="T14" fmla="*/ 921 w 939"/>
              <a:gd name="T15" fmla="*/ 0 h 578"/>
              <a:gd name="T16" fmla="*/ 905 w 939"/>
              <a:gd name="T17" fmla="*/ 0 h 578"/>
              <a:gd name="T18" fmla="*/ 565 w 939"/>
              <a:gd name="T19" fmla="*/ 578 h 578"/>
              <a:gd name="T20" fmla="*/ 581 w 939"/>
              <a:gd name="T21" fmla="*/ 578 h 578"/>
              <a:gd name="T22" fmla="*/ 921 w 939"/>
              <a:gd name="T23" fmla="*/ 0 h 578"/>
              <a:gd name="T24" fmla="*/ 875 w 939"/>
              <a:gd name="T25" fmla="*/ 0 h 578"/>
              <a:gd name="T26" fmla="*/ 875 w 939"/>
              <a:gd name="T27" fmla="*/ 0 h 578"/>
              <a:gd name="T28" fmla="*/ 875 w 939"/>
              <a:gd name="T29" fmla="*/ 0 h 578"/>
              <a:gd name="T30" fmla="*/ 22 w 939"/>
              <a:gd name="T31" fmla="*/ 0 h 578"/>
              <a:gd name="T32" fmla="*/ 0 w 939"/>
              <a:gd name="T33" fmla="*/ 22 h 578"/>
              <a:gd name="T34" fmla="*/ 0 w 939"/>
              <a:gd name="T35" fmla="*/ 557 h 578"/>
              <a:gd name="T36" fmla="*/ 22 w 939"/>
              <a:gd name="T37" fmla="*/ 578 h 578"/>
              <a:gd name="T38" fmla="*/ 534 w 939"/>
              <a:gd name="T39" fmla="*/ 578 h 578"/>
              <a:gd name="T40" fmla="*/ 875 w 939"/>
              <a:gd name="T41" fmla="*/ 0 h 578"/>
              <a:gd name="T42" fmla="*/ 939 w 939"/>
              <a:gd name="T43" fmla="*/ 0 h 578"/>
              <a:gd name="T44" fmla="*/ 939 w 939"/>
              <a:gd name="T45" fmla="*/ 0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39" h="578">
                <a:moveTo>
                  <a:pt x="939" y="0"/>
                </a:moveTo>
                <a:cubicBezTo>
                  <a:pt x="932" y="0"/>
                  <a:pt x="932" y="0"/>
                  <a:pt x="932" y="0"/>
                </a:cubicBezTo>
                <a:cubicBezTo>
                  <a:pt x="591" y="578"/>
                  <a:pt x="591" y="578"/>
                  <a:pt x="591" y="578"/>
                </a:cubicBezTo>
                <a:cubicBezTo>
                  <a:pt x="598" y="578"/>
                  <a:pt x="598" y="578"/>
                  <a:pt x="598" y="578"/>
                </a:cubicBezTo>
                <a:cubicBezTo>
                  <a:pt x="939" y="0"/>
                  <a:pt x="939" y="0"/>
                  <a:pt x="939" y="0"/>
                </a:cubicBezTo>
                <a:moveTo>
                  <a:pt x="921" y="0"/>
                </a:moveTo>
                <a:cubicBezTo>
                  <a:pt x="921" y="0"/>
                  <a:pt x="921" y="0"/>
                  <a:pt x="921" y="0"/>
                </a:cubicBezTo>
                <a:moveTo>
                  <a:pt x="921" y="0"/>
                </a:moveTo>
                <a:cubicBezTo>
                  <a:pt x="905" y="0"/>
                  <a:pt x="905" y="0"/>
                  <a:pt x="905" y="0"/>
                </a:cubicBezTo>
                <a:cubicBezTo>
                  <a:pt x="565" y="578"/>
                  <a:pt x="565" y="578"/>
                  <a:pt x="565" y="578"/>
                </a:cubicBezTo>
                <a:cubicBezTo>
                  <a:pt x="581" y="578"/>
                  <a:pt x="581" y="578"/>
                  <a:pt x="581" y="578"/>
                </a:cubicBezTo>
                <a:cubicBezTo>
                  <a:pt x="921" y="0"/>
                  <a:pt x="921" y="0"/>
                  <a:pt x="921" y="0"/>
                </a:cubicBezTo>
                <a:moveTo>
                  <a:pt x="875" y="0"/>
                </a:moveTo>
                <a:cubicBezTo>
                  <a:pt x="875" y="0"/>
                  <a:pt x="875" y="0"/>
                  <a:pt x="875" y="0"/>
                </a:cubicBezTo>
                <a:moveTo>
                  <a:pt x="875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557"/>
                  <a:pt x="0" y="557"/>
                  <a:pt x="0" y="557"/>
                </a:cubicBezTo>
                <a:cubicBezTo>
                  <a:pt x="0" y="568"/>
                  <a:pt x="10" y="578"/>
                  <a:pt x="22" y="578"/>
                </a:cubicBezTo>
                <a:cubicBezTo>
                  <a:pt x="534" y="578"/>
                  <a:pt x="534" y="578"/>
                  <a:pt x="534" y="578"/>
                </a:cubicBezTo>
                <a:cubicBezTo>
                  <a:pt x="875" y="0"/>
                  <a:pt x="875" y="0"/>
                  <a:pt x="875" y="0"/>
                </a:cubicBezTo>
                <a:moveTo>
                  <a:pt x="939" y="0"/>
                </a:moveTo>
                <a:cubicBezTo>
                  <a:pt x="939" y="0"/>
                  <a:pt x="939" y="0"/>
                  <a:pt x="939" y="0"/>
                </a:cubicBezTo>
              </a:path>
            </a:pathLst>
          </a:custGeom>
          <a:gradFill flip="none" rotWithShape="1">
            <a:gsLst>
              <a:gs pos="100000">
                <a:schemeClr val="bg1">
                  <a:alpha val="52000"/>
                </a:schemeClr>
              </a:gs>
              <a:gs pos="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6648452" y="1732152"/>
            <a:ext cx="4784974" cy="566351"/>
            <a:chOff x="6572251" y="1830758"/>
            <a:chExt cx="4784974" cy="566351"/>
          </a:xfrm>
        </p:grpSpPr>
        <p:sp>
          <p:nvSpPr>
            <p:cNvPr id="37" name="圆角矩形 36"/>
            <p:cNvSpPr/>
            <p:nvPr/>
          </p:nvSpPr>
          <p:spPr>
            <a:xfrm>
              <a:off x="6725653" y="1830758"/>
              <a:ext cx="4604084" cy="566351"/>
            </a:xfrm>
            <a:prstGeom prst="roundRect">
              <a:avLst/>
            </a:prstGeom>
            <a:solidFill>
              <a:srgbClr val="FA99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572251" y="1874915"/>
              <a:ext cx="47849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【STEP NO.8】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做出高光效果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6454773" y="2682471"/>
            <a:ext cx="5298245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剪切出高光效果</a:t>
            </a:r>
            <a:endParaRPr lang="en-US" altLang="zh-CN" sz="2000" dirty="0" smtClean="0">
              <a:solidFill>
                <a:srgbClr val="9269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渐变填充</a:t>
            </a:r>
            <a:r>
              <a:rPr lang="en-US" altLang="zh-CN" sz="2000" dirty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线性  角度：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0%    </a:t>
            </a:r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两个光圈</a:t>
            </a:r>
            <a:endParaRPr lang="en-US" altLang="zh-CN" sz="2000" dirty="0" smtClean="0">
              <a:solidFill>
                <a:srgbClr val="9269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第一个光圈  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RGB(255,255,255)</a:t>
            </a:r>
          </a:p>
          <a:p>
            <a:r>
              <a:rPr lang="en-US" altLang="zh-CN" sz="2000" dirty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</a:t>
            </a:r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透明度：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   </a:t>
            </a:r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位置：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0%</a:t>
            </a:r>
          </a:p>
          <a:p>
            <a:r>
              <a:rPr lang="en-US" altLang="zh-CN" sz="2000" dirty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第二个</a:t>
            </a:r>
            <a:r>
              <a:rPr lang="zh-CN" altLang="en-US" sz="2000" dirty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光圈  </a:t>
            </a:r>
            <a:r>
              <a:rPr lang="en-US" altLang="zh-CN" sz="2000" dirty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RGB(255,255,255)</a:t>
            </a:r>
          </a:p>
          <a:p>
            <a:r>
              <a:rPr lang="en-US" altLang="zh-CN" sz="2000" dirty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zh-CN" altLang="en-US" sz="2000" dirty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透明度</a:t>
            </a:r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48%     </a:t>
            </a:r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位置：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endParaRPr lang="en-US" altLang="zh-CN" sz="2000" dirty="0">
              <a:solidFill>
                <a:srgbClr val="9269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b="1" dirty="0" smtClean="0">
              <a:solidFill>
                <a:srgbClr val="9269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8760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200" y="57150"/>
            <a:ext cx="3562844" cy="916703"/>
            <a:chOff x="906708" y="2049163"/>
            <a:chExt cx="9138867" cy="2351387"/>
          </a:xfrm>
        </p:grpSpPr>
        <p:sp>
          <p:nvSpPr>
            <p:cNvPr id="5" name="圆角矩形 4"/>
            <p:cNvSpPr/>
            <p:nvPr/>
          </p:nvSpPr>
          <p:spPr>
            <a:xfrm>
              <a:off x="2661283" y="2694085"/>
              <a:ext cx="6308088" cy="1255114"/>
            </a:xfrm>
            <a:prstGeom prst="roundRect">
              <a:avLst>
                <a:gd name="adj" fmla="val 0"/>
              </a:avLst>
            </a:prstGeom>
            <a:noFill/>
            <a:ln w="38100">
              <a:solidFill>
                <a:srgbClr val="FA991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906708" y="2049163"/>
              <a:ext cx="2393470" cy="2351387"/>
              <a:chOff x="5057650" y="2285277"/>
              <a:chExt cx="2143250" cy="2143250"/>
            </a:xfrm>
          </p:grpSpPr>
          <p:grpSp>
            <p:nvGrpSpPr>
              <p:cNvPr id="10" name="组合 9"/>
              <p:cNvGrpSpPr/>
              <p:nvPr/>
            </p:nvGrpSpPr>
            <p:grpSpPr>
              <a:xfrm rot="21191784">
                <a:off x="5057650" y="2285277"/>
                <a:ext cx="2143250" cy="2143250"/>
                <a:chOff x="4933756" y="1939251"/>
                <a:chExt cx="2412941" cy="2412941"/>
              </a:xfrm>
            </p:grpSpPr>
            <p:sp>
              <p:nvSpPr>
                <p:cNvPr id="24" name="椭圆 23"/>
                <p:cNvSpPr/>
                <p:nvPr/>
              </p:nvSpPr>
              <p:spPr>
                <a:xfrm>
                  <a:off x="4933756" y="1939251"/>
                  <a:ext cx="2412941" cy="2412941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E6E6E6"/>
                    </a:gs>
                  </a:gsLst>
                  <a:lin ang="2700000" scaled="0"/>
                  <a:tileRect/>
                </a:gra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>
                  <a:off x="5250079" y="2255574"/>
                  <a:ext cx="1780295" cy="1780295"/>
                </a:xfrm>
                <a:prstGeom prst="ellipse">
                  <a:avLst/>
                </a:prstGeom>
                <a:solidFill>
                  <a:srgbClr val="FACD3C"/>
                </a:solidFill>
                <a:ln>
                  <a:noFill/>
                </a:ln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" name="组合 10"/>
              <p:cNvGrpSpPr/>
              <p:nvPr/>
            </p:nvGrpSpPr>
            <p:grpSpPr>
              <a:xfrm>
                <a:off x="5457241" y="2963986"/>
                <a:ext cx="1359712" cy="720153"/>
                <a:chOff x="5457241" y="2944936"/>
                <a:chExt cx="1359712" cy="720153"/>
              </a:xfrm>
            </p:grpSpPr>
            <p:sp>
              <p:nvSpPr>
                <p:cNvPr id="12" name="椭圆 11"/>
                <p:cNvSpPr/>
                <p:nvPr/>
              </p:nvSpPr>
              <p:spPr>
                <a:xfrm rot="172307">
                  <a:off x="5457241" y="3241359"/>
                  <a:ext cx="385263" cy="385263"/>
                </a:xfrm>
                <a:prstGeom prst="ellipse">
                  <a:avLst/>
                </a:prstGeom>
                <a:solidFill>
                  <a:srgbClr val="E64A39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3" name="组合 12"/>
                <p:cNvGrpSpPr/>
                <p:nvPr/>
              </p:nvGrpSpPr>
              <p:grpSpPr>
                <a:xfrm rot="172307">
                  <a:off x="5698640" y="2944936"/>
                  <a:ext cx="240348" cy="240348"/>
                  <a:chOff x="5903974" y="2322056"/>
                  <a:chExt cx="177582" cy="177582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22" name="椭圆 21"/>
                  <p:cNvSpPr/>
                  <p:nvPr/>
                </p:nvSpPr>
                <p:spPr>
                  <a:xfrm>
                    <a:off x="5903974" y="2322056"/>
                    <a:ext cx="177582" cy="177582"/>
                  </a:xfrm>
                  <a:prstGeom prst="ellipse">
                    <a:avLst/>
                  </a:prstGeom>
                  <a:solidFill>
                    <a:srgbClr val="2D352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" name="椭圆 22"/>
                  <p:cNvSpPr/>
                  <p:nvPr/>
                </p:nvSpPr>
                <p:spPr>
                  <a:xfrm>
                    <a:off x="5927277" y="2331968"/>
                    <a:ext cx="88625" cy="8862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4" name="组合 13"/>
                <p:cNvGrpSpPr/>
                <p:nvPr/>
              </p:nvGrpSpPr>
              <p:grpSpPr>
                <a:xfrm rot="172307">
                  <a:off x="6329399" y="2965600"/>
                  <a:ext cx="231619" cy="231619"/>
                  <a:chOff x="6596475" y="2327536"/>
                  <a:chExt cx="177582" cy="177582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20" name="椭圆 19"/>
                  <p:cNvSpPr/>
                  <p:nvPr/>
                </p:nvSpPr>
                <p:spPr>
                  <a:xfrm>
                    <a:off x="6596475" y="2327536"/>
                    <a:ext cx="177582" cy="177582"/>
                  </a:xfrm>
                  <a:prstGeom prst="ellipse">
                    <a:avLst/>
                  </a:prstGeom>
                  <a:solidFill>
                    <a:srgbClr val="2D352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" name="椭圆 20"/>
                  <p:cNvSpPr/>
                  <p:nvPr/>
                </p:nvSpPr>
                <p:spPr>
                  <a:xfrm>
                    <a:off x="6619778" y="2337448"/>
                    <a:ext cx="88625" cy="8862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5" name="椭圆 14"/>
                <p:cNvSpPr/>
                <p:nvPr/>
              </p:nvSpPr>
              <p:spPr>
                <a:xfrm rot="172307">
                  <a:off x="6442298" y="3238744"/>
                  <a:ext cx="374655" cy="374655"/>
                </a:xfrm>
                <a:prstGeom prst="ellipse">
                  <a:avLst/>
                </a:prstGeom>
                <a:solidFill>
                  <a:srgbClr val="E64A39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noFill/>
                  </a:endParaRPr>
                </a:p>
              </p:txBody>
            </p:sp>
            <p:grpSp>
              <p:nvGrpSpPr>
                <p:cNvPr id="16" name="组合 15"/>
                <p:cNvGrpSpPr/>
                <p:nvPr/>
              </p:nvGrpSpPr>
              <p:grpSpPr>
                <a:xfrm rot="172307">
                  <a:off x="5937487" y="3205382"/>
                  <a:ext cx="379685" cy="459707"/>
                  <a:chOff x="4773605" y="4504183"/>
                  <a:chExt cx="992699" cy="1201919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8" name="任意多边形 17"/>
                  <p:cNvSpPr/>
                  <p:nvPr/>
                </p:nvSpPr>
                <p:spPr>
                  <a:xfrm>
                    <a:off x="4773605" y="4504183"/>
                    <a:ext cx="992699" cy="1162035"/>
                  </a:xfrm>
                  <a:custGeom>
                    <a:avLst/>
                    <a:gdLst>
                      <a:gd name="connsiteX0" fmla="*/ 472977 w 992699"/>
                      <a:gd name="connsiteY0" fmla="*/ 0 h 1162035"/>
                      <a:gd name="connsiteX1" fmla="*/ 773001 w 992699"/>
                      <a:gd name="connsiteY1" fmla="*/ 148594 h 1162035"/>
                      <a:gd name="connsiteX2" fmla="*/ 804445 w 992699"/>
                      <a:gd name="connsiteY2" fmla="*/ 156950 h 1162035"/>
                      <a:gd name="connsiteX3" fmla="*/ 808759 w 992699"/>
                      <a:gd name="connsiteY3" fmla="*/ 160372 h 1162035"/>
                      <a:gd name="connsiteX4" fmla="*/ 954100 w 992699"/>
                      <a:gd name="connsiteY4" fmla="*/ 148258 h 1162035"/>
                      <a:gd name="connsiteX5" fmla="*/ 987929 w 992699"/>
                      <a:gd name="connsiteY5" fmla="*/ 130536 h 1162035"/>
                      <a:gd name="connsiteX6" fmla="*/ 992699 w 992699"/>
                      <a:gd name="connsiteY6" fmla="*/ 219248 h 1162035"/>
                      <a:gd name="connsiteX7" fmla="*/ 477881 w 992699"/>
                      <a:gd name="connsiteY7" fmla="*/ 1162035 h 1162035"/>
                      <a:gd name="connsiteX8" fmla="*/ 25 w 992699"/>
                      <a:gd name="connsiteY8" fmla="*/ 219248 h 1162035"/>
                      <a:gd name="connsiteX9" fmla="*/ 4642 w 992699"/>
                      <a:gd name="connsiteY9" fmla="*/ 164692 h 1162035"/>
                      <a:gd name="connsiteX10" fmla="*/ 24934 w 992699"/>
                      <a:gd name="connsiteY10" fmla="*/ 171011 h 1162035"/>
                      <a:gd name="connsiteX11" fmla="*/ 116919 w 992699"/>
                      <a:gd name="connsiteY11" fmla="*/ 167189 h 1162035"/>
                      <a:gd name="connsiteX12" fmla="*/ 121280 w 992699"/>
                      <a:gd name="connsiteY12" fmla="*/ 163788 h 1162035"/>
                      <a:gd name="connsiteX13" fmla="*/ 152917 w 992699"/>
                      <a:gd name="connsiteY13" fmla="*/ 155599 h 11620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992699" h="1162035">
                        <a:moveTo>
                          <a:pt x="472977" y="0"/>
                        </a:moveTo>
                        <a:lnTo>
                          <a:pt x="773001" y="148594"/>
                        </a:lnTo>
                        <a:lnTo>
                          <a:pt x="804445" y="156950"/>
                        </a:lnTo>
                        <a:lnTo>
                          <a:pt x="808759" y="160372"/>
                        </a:lnTo>
                        <a:cubicBezTo>
                          <a:pt x="846027" y="175068"/>
                          <a:pt x="899339" y="170828"/>
                          <a:pt x="954100" y="148258"/>
                        </a:cubicBezTo>
                        <a:lnTo>
                          <a:pt x="987929" y="130536"/>
                        </a:lnTo>
                        <a:lnTo>
                          <a:pt x="992699" y="219248"/>
                        </a:lnTo>
                        <a:cubicBezTo>
                          <a:pt x="937242" y="723883"/>
                          <a:pt x="693755" y="1162693"/>
                          <a:pt x="477881" y="1162035"/>
                        </a:cubicBezTo>
                        <a:cubicBezTo>
                          <a:pt x="271250" y="1158037"/>
                          <a:pt x="-3055" y="531456"/>
                          <a:pt x="25" y="219248"/>
                        </a:cubicBezTo>
                        <a:lnTo>
                          <a:pt x="4642" y="164692"/>
                        </a:lnTo>
                        <a:lnTo>
                          <a:pt x="24934" y="171011"/>
                        </a:lnTo>
                        <a:cubicBezTo>
                          <a:pt x="59783" y="178065"/>
                          <a:pt x="91891" y="176859"/>
                          <a:pt x="116919" y="167189"/>
                        </a:cubicBezTo>
                        <a:lnTo>
                          <a:pt x="121280" y="163788"/>
                        </a:lnTo>
                        <a:lnTo>
                          <a:pt x="152917" y="155599"/>
                        </a:lnTo>
                        <a:close/>
                      </a:path>
                    </a:pathLst>
                  </a:custGeom>
                  <a:solidFill>
                    <a:srgbClr val="7F281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spcAft>
                        <a:spcPts val="0"/>
                      </a:spcAft>
                    </a:pPr>
                    <a:r>
                      <a:rPr lang="en-US" sz="1050" kern="100">
                        <a:effectLst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a:t> </a:t>
                    </a:r>
                    <a:endParaRPr lang="zh-CN" sz="1050" kern="100">
                      <a:effectLst/>
                      <a:ea typeface="宋体" panose="02010600030101010101" pitchFamily="2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9" name="任意多边形 18"/>
                  <p:cNvSpPr/>
                  <p:nvPr/>
                </p:nvSpPr>
                <p:spPr>
                  <a:xfrm>
                    <a:off x="4799256" y="4672595"/>
                    <a:ext cx="921691" cy="1033507"/>
                  </a:xfrm>
                  <a:custGeom>
                    <a:avLst/>
                    <a:gdLst>
                      <a:gd name="connsiteX0" fmla="*/ 466578 w 907434"/>
                      <a:gd name="connsiteY0" fmla="*/ 1125 h 949073"/>
                      <a:gd name="connsiteX1" fmla="*/ 853661 w 907434"/>
                      <a:gd name="connsiteY1" fmla="*/ 203923 h 949073"/>
                      <a:gd name="connsiteX2" fmla="*/ 907434 w 907434"/>
                      <a:gd name="connsiteY2" fmla="*/ 280589 h 949073"/>
                      <a:gd name="connsiteX3" fmla="*/ 885654 w 907434"/>
                      <a:gd name="connsiteY3" fmla="*/ 366582 h 949073"/>
                      <a:gd name="connsiteX4" fmla="*/ 444315 w 907434"/>
                      <a:gd name="connsiteY4" fmla="*/ 949073 h 949073"/>
                      <a:gd name="connsiteX5" fmla="*/ 10767 w 907434"/>
                      <a:gd name="connsiteY5" fmla="*/ 284747 h 949073"/>
                      <a:gd name="connsiteX6" fmla="*/ 0 w 907434"/>
                      <a:gd name="connsiteY6" fmla="*/ 236500 h 949073"/>
                      <a:gd name="connsiteX7" fmla="*/ 61332 w 907434"/>
                      <a:gd name="connsiteY7" fmla="*/ 159551 h 949073"/>
                      <a:gd name="connsiteX8" fmla="*/ 353387 w 907434"/>
                      <a:gd name="connsiteY8" fmla="*/ 6252 h 949073"/>
                      <a:gd name="connsiteX9" fmla="*/ 466578 w 907434"/>
                      <a:gd name="connsiteY9" fmla="*/ 1125 h 9490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907434" h="949073">
                        <a:moveTo>
                          <a:pt x="466578" y="1125"/>
                        </a:moveTo>
                        <a:cubicBezTo>
                          <a:pt x="615439" y="11053"/>
                          <a:pt x="753740" y="86160"/>
                          <a:pt x="853661" y="203923"/>
                        </a:cubicBezTo>
                        <a:lnTo>
                          <a:pt x="907434" y="280589"/>
                        </a:lnTo>
                        <a:lnTo>
                          <a:pt x="885654" y="366582"/>
                        </a:lnTo>
                        <a:cubicBezTo>
                          <a:pt x="783659" y="702860"/>
                          <a:pt x="606221" y="949567"/>
                          <a:pt x="444315" y="949073"/>
                        </a:cubicBezTo>
                        <a:cubicBezTo>
                          <a:pt x="289342" y="946075"/>
                          <a:pt x="96302" y="592873"/>
                          <a:pt x="10767" y="284747"/>
                        </a:cubicBezTo>
                        <a:lnTo>
                          <a:pt x="0" y="236500"/>
                        </a:lnTo>
                        <a:lnTo>
                          <a:pt x="61332" y="159551"/>
                        </a:lnTo>
                        <a:cubicBezTo>
                          <a:pt x="138989" y="79622"/>
                          <a:pt x="239086" y="24304"/>
                          <a:pt x="353387" y="6252"/>
                        </a:cubicBezTo>
                        <a:cubicBezTo>
                          <a:pt x="391488" y="235"/>
                          <a:pt x="429363" y="-1357"/>
                          <a:pt x="466578" y="1125"/>
                        </a:cubicBezTo>
                        <a:close/>
                      </a:path>
                    </a:pathLst>
                  </a:custGeom>
                  <a:solidFill>
                    <a:srgbClr val="DE656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spcAft>
                        <a:spcPts val="0"/>
                      </a:spcAft>
                    </a:pPr>
                    <a:r>
                      <a:rPr lang="en-US" sz="1050" kern="100" dirty="0">
                        <a:effectLst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a:t> </a:t>
                    </a:r>
                    <a:endParaRPr lang="zh-CN" sz="1050" kern="100" dirty="0">
                      <a:effectLst/>
                      <a:ea typeface="宋体" panose="02010600030101010101" pitchFamily="2" charset="-122"/>
                      <a:cs typeface="Times New Roman" panose="02020603050405020304" pitchFamily="18" charset="0"/>
                    </a:endParaRPr>
                  </a:p>
                </p:txBody>
              </p:sp>
            </p:grpSp>
            <p:sp>
              <p:nvSpPr>
                <p:cNvPr id="17" name="等腰三角形 37"/>
                <p:cNvSpPr/>
                <p:nvPr/>
              </p:nvSpPr>
              <p:spPr>
                <a:xfrm rot="10972307">
                  <a:off x="6085623" y="3090657"/>
                  <a:ext cx="87292" cy="52958"/>
                </a:xfrm>
                <a:custGeom>
                  <a:avLst/>
                  <a:gdLst>
                    <a:gd name="connsiteX0" fmla="*/ 0 w 1833880"/>
                    <a:gd name="connsiteY0" fmla="*/ 1016635 h 1016635"/>
                    <a:gd name="connsiteX1" fmla="*/ 916940 w 1833880"/>
                    <a:gd name="connsiteY1" fmla="*/ 0 h 1016635"/>
                    <a:gd name="connsiteX2" fmla="*/ 1833880 w 1833880"/>
                    <a:gd name="connsiteY2" fmla="*/ 1016635 h 1016635"/>
                    <a:gd name="connsiteX3" fmla="*/ 0 w 1833880"/>
                    <a:gd name="connsiteY3" fmla="*/ 1016635 h 1016635"/>
                    <a:gd name="connsiteX0" fmla="*/ 0 w 1772465"/>
                    <a:gd name="connsiteY0" fmla="*/ 1016635 h 1016636"/>
                    <a:gd name="connsiteX1" fmla="*/ 916940 w 1772465"/>
                    <a:gd name="connsiteY1" fmla="*/ 0 h 1016636"/>
                    <a:gd name="connsiteX2" fmla="*/ 1772465 w 1772465"/>
                    <a:gd name="connsiteY2" fmla="*/ 1016636 h 1016636"/>
                    <a:gd name="connsiteX3" fmla="*/ 0 w 1772465"/>
                    <a:gd name="connsiteY3" fmla="*/ 1016635 h 1016636"/>
                    <a:gd name="connsiteX0" fmla="*/ 0 w 1793679"/>
                    <a:gd name="connsiteY0" fmla="*/ 1016635 h 1143714"/>
                    <a:gd name="connsiteX1" fmla="*/ 916940 w 1793679"/>
                    <a:gd name="connsiteY1" fmla="*/ 0 h 1143714"/>
                    <a:gd name="connsiteX2" fmla="*/ 1772465 w 1793679"/>
                    <a:gd name="connsiteY2" fmla="*/ 1016636 h 1143714"/>
                    <a:gd name="connsiteX3" fmla="*/ 0 w 1793679"/>
                    <a:gd name="connsiteY3" fmla="*/ 1016635 h 1143714"/>
                    <a:gd name="connsiteX0" fmla="*/ 17554 w 1811233"/>
                    <a:gd name="connsiteY0" fmla="*/ 1016635 h 1143714"/>
                    <a:gd name="connsiteX1" fmla="*/ 934494 w 1811233"/>
                    <a:gd name="connsiteY1" fmla="*/ 0 h 1143714"/>
                    <a:gd name="connsiteX2" fmla="*/ 1790019 w 1811233"/>
                    <a:gd name="connsiteY2" fmla="*/ 1016636 h 1143714"/>
                    <a:gd name="connsiteX3" fmla="*/ 17554 w 1811233"/>
                    <a:gd name="connsiteY3" fmla="*/ 1016635 h 1143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11233" h="1143714">
                      <a:moveTo>
                        <a:pt x="17554" y="1016635"/>
                      </a:moveTo>
                      <a:cubicBezTo>
                        <a:pt x="-125033" y="847196"/>
                        <a:pt x="639083" y="0"/>
                        <a:pt x="934494" y="0"/>
                      </a:cubicBezTo>
                      <a:cubicBezTo>
                        <a:pt x="1229905" y="0"/>
                        <a:pt x="1942842" y="847197"/>
                        <a:pt x="1790019" y="1016636"/>
                      </a:cubicBezTo>
                      <a:cubicBezTo>
                        <a:pt x="1637196" y="1186075"/>
                        <a:pt x="160141" y="1186074"/>
                        <a:pt x="17554" y="1016635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en-US" sz="1050" kern="100" dirty="0">
                      <a:effectLst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 </a:t>
                  </a:r>
                  <a:endParaRPr lang="zh-CN" sz="1050" kern="100" dirty="0">
                    <a:effectLst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7" name="文本框 6"/>
            <p:cNvSpPr txBox="1"/>
            <p:nvPr/>
          </p:nvSpPr>
          <p:spPr>
            <a:xfrm>
              <a:off x="2233379" y="2595757"/>
              <a:ext cx="7812196" cy="1499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FA991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小野</a:t>
              </a:r>
              <a:r>
                <a:rPr lang="zh-CN" altLang="en-US" sz="3200" dirty="0" smtClean="0">
                  <a:solidFill>
                    <a:srgbClr val="FA991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风</a:t>
              </a:r>
              <a:r>
                <a:rPr lang="en-US" altLang="zh-CN" sz="3200" dirty="0" smtClean="0">
                  <a:solidFill>
                    <a:srgbClr val="FA991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PPT</a:t>
              </a:r>
              <a:endParaRPr lang="zh-CN" altLang="en-US" sz="3200" dirty="0">
                <a:solidFill>
                  <a:srgbClr val="FA991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520750" y="3746555"/>
              <a:ext cx="1324483" cy="349177"/>
            </a:xfrm>
            <a:prstGeom prst="rect">
              <a:avLst/>
            </a:prstGeom>
            <a:solidFill>
              <a:srgbClr val="FA99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546019" y="4115332"/>
              <a:ext cx="384567" cy="75461"/>
            </a:xfrm>
            <a:prstGeom prst="rect">
              <a:avLst/>
            </a:prstGeom>
            <a:solidFill>
              <a:srgbClr val="FA99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648452" y="1988824"/>
            <a:ext cx="4784974" cy="566351"/>
            <a:chOff x="6572251" y="1830758"/>
            <a:chExt cx="4784974" cy="566351"/>
          </a:xfrm>
        </p:grpSpPr>
        <p:sp>
          <p:nvSpPr>
            <p:cNvPr id="27" name="圆角矩形 26"/>
            <p:cNvSpPr/>
            <p:nvPr/>
          </p:nvSpPr>
          <p:spPr>
            <a:xfrm>
              <a:off x="6725653" y="1830758"/>
              <a:ext cx="4604084" cy="566351"/>
            </a:xfrm>
            <a:prstGeom prst="roundRect">
              <a:avLst/>
            </a:prstGeom>
            <a:solidFill>
              <a:srgbClr val="FA99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572251" y="1874915"/>
              <a:ext cx="47849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【STEP NO.9】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做出阴影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95629" y="1989317"/>
            <a:ext cx="5320301" cy="3466982"/>
            <a:chOff x="695629" y="1989317"/>
            <a:chExt cx="5320301" cy="3466982"/>
          </a:xfrm>
        </p:grpSpPr>
        <p:sp>
          <p:nvSpPr>
            <p:cNvPr id="41" name="任意多边形 40"/>
            <p:cNvSpPr>
              <a:spLocks/>
            </p:cNvSpPr>
            <p:nvPr/>
          </p:nvSpPr>
          <p:spPr bwMode="auto">
            <a:xfrm>
              <a:off x="711670" y="2021401"/>
              <a:ext cx="5304260" cy="3434898"/>
            </a:xfrm>
            <a:custGeom>
              <a:avLst/>
              <a:gdLst>
                <a:gd name="connsiteX0" fmla="*/ 102383 w 5304260"/>
                <a:gd name="connsiteY0" fmla="*/ 0 h 3434898"/>
                <a:gd name="connsiteX1" fmla="*/ 5201877 w 5304260"/>
                <a:gd name="connsiteY1" fmla="*/ 0 h 3434898"/>
                <a:gd name="connsiteX2" fmla="*/ 5304260 w 5304260"/>
                <a:gd name="connsiteY2" fmla="*/ 105815 h 3434898"/>
                <a:gd name="connsiteX3" fmla="*/ 5304260 w 5304260"/>
                <a:gd name="connsiteY3" fmla="*/ 2466314 h 3434898"/>
                <a:gd name="connsiteX4" fmla="*/ 5111306 w 5304260"/>
                <a:gd name="connsiteY4" fmla="*/ 2568060 h 3434898"/>
                <a:gd name="connsiteX5" fmla="*/ 1962234 w 5304260"/>
                <a:gd name="connsiteY5" fmla="*/ 2568060 h 3434898"/>
                <a:gd name="connsiteX6" fmla="*/ 1828513 w 5304260"/>
                <a:gd name="connsiteY6" fmla="*/ 2568060 h 3434898"/>
                <a:gd name="connsiteX7" fmla="*/ 1057017 w 5304260"/>
                <a:gd name="connsiteY7" fmla="*/ 3434898 h 3434898"/>
                <a:gd name="connsiteX8" fmla="*/ 1057017 w 5304260"/>
                <a:gd name="connsiteY8" fmla="*/ 2568060 h 3434898"/>
                <a:gd name="connsiteX9" fmla="*/ 993864 w 5304260"/>
                <a:gd name="connsiteY9" fmla="*/ 2568060 h 3434898"/>
                <a:gd name="connsiteX10" fmla="*/ 102383 w 5304260"/>
                <a:gd name="connsiteY10" fmla="*/ 2568060 h 3434898"/>
                <a:gd name="connsiteX11" fmla="*/ 0 w 5304260"/>
                <a:gd name="connsiteY11" fmla="*/ 2466314 h 3434898"/>
                <a:gd name="connsiteX12" fmla="*/ 0 w 5304260"/>
                <a:gd name="connsiteY12" fmla="*/ 105815 h 3434898"/>
                <a:gd name="connsiteX13" fmla="*/ 102383 w 5304260"/>
                <a:gd name="connsiteY13" fmla="*/ 0 h 3434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304260" h="3434898">
                  <a:moveTo>
                    <a:pt x="102383" y="0"/>
                  </a:moveTo>
                  <a:cubicBezTo>
                    <a:pt x="5201877" y="0"/>
                    <a:pt x="5201877" y="0"/>
                    <a:pt x="5201877" y="0"/>
                  </a:cubicBezTo>
                  <a:cubicBezTo>
                    <a:pt x="5260944" y="0"/>
                    <a:pt x="5304260" y="48838"/>
                    <a:pt x="5304260" y="105815"/>
                  </a:cubicBezTo>
                  <a:lnTo>
                    <a:pt x="5304260" y="2466314"/>
                  </a:lnTo>
                  <a:cubicBezTo>
                    <a:pt x="5304260" y="2523292"/>
                    <a:pt x="5260944" y="2568060"/>
                    <a:pt x="5111306" y="2568060"/>
                  </a:cubicBezTo>
                  <a:cubicBezTo>
                    <a:pt x="3702547" y="2568060"/>
                    <a:pt x="2690001" y="2568060"/>
                    <a:pt x="1962234" y="2568060"/>
                  </a:cubicBezTo>
                  <a:lnTo>
                    <a:pt x="1828513" y="2568060"/>
                  </a:lnTo>
                  <a:lnTo>
                    <a:pt x="1057017" y="3434898"/>
                  </a:lnTo>
                  <a:lnTo>
                    <a:pt x="1057017" y="2568060"/>
                  </a:lnTo>
                  <a:lnTo>
                    <a:pt x="993864" y="2568060"/>
                  </a:lnTo>
                  <a:cubicBezTo>
                    <a:pt x="102383" y="2568060"/>
                    <a:pt x="102383" y="2568060"/>
                    <a:pt x="102383" y="2568060"/>
                  </a:cubicBezTo>
                  <a:cubicBezTo>
                    <a:pt x="51192" y="2568060"/>
                    <a:pt x="0" y="2523292"/>
                    <a:pt x="0" y="2466314"/>
                  </a:cubicBezTo>
                  <a:cubicBezTo>
                    <a:pt x="0" y="105815"/>
                    <a:pt x="0" y="105815"/>
                    <a:pt x="0" y="105815"/>
                  </a:cubicBezTo>
                  <a:cubicBezTo>
                    <a:pt x="0" y="48838"/>
                    <a:pt x="43316" y="0"/>
                    <a:pt x="10238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000000"/>
                </a:gs>
                <a:gs pos="85000">
                  <a:srgbClr val="B0B9B9"/>
                </a:gs>
                <a:gs pos="70000">
                  <a:srgbClr val="000000"/>
                </a:gs>
                <a:gs pos="59000">
                  <a:srgbClr val="FFFFFF"/>
                </a:gs>
                <a:gs pos="48000">
                  <a:srgbClr val="FFFFFF"/>
                </a:gs>
                <a:gs pos="24000">
                  <a:srgbClr val="1F3535"/>
                </a:gs>
                <a:gs pos="0">
                  <a:srgbClr val="DADCDB"/>
                </a:gs>
              </a:gsLst>
              <a:lin ang="16200000" scaled="1"/>
              <a:tileRect/>
            </a:gradFill>
            <a:ln w="1905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7" name="Freeform 17"/>
            <p:cNvSpPr>
              <a:spLocks/>
            </p:cNvSpPr>
            <p:nvPr/>
          </p:nvSpPr>
          <p:spPr bwMode="auto">
            <a:xfrm>
              <a:off x="1752646" y="4557375"/>
              <a:ext cx="771497" cy="866840"/>
            </a:xfrm>
            <a:custGeom>
              <a:avLst/>
              <a:gdLst>
                <a:gd name="T0" fmla="*/ 406 w 406"/>
                <a:gd name="T1" fmla="*/ 0 h 480"/>
                <a:gd name="T2" fmla="*/ 0 w 406"/>
                <a:gd name="T3" fmla="*/ 480 h 480"/>
                <a:gd name="T4" fmla="*/ 0 w 406"/>
                <a:gd name="T5" fmla="*/ 0 h 480"/>
                <a:gd name="T6" fmla="*/ 406 w 406"/>
                <a:gd name="T7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6" h="480">
                  <a:moveTo>
                    <a:pt x="406" y="0"/>
                  </a:moveTo>
                  <a:lnTo>
                    <a:pt x="0" y="480"/>
                  </a:lnTo>
                  <a:lnTo>
                    <a:pt x="0" y="0"/>
                  </a:lnTo>
                  <a:lnTo>
                    <a:pt x="406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0000"/>
                </a:gs>
                <a:gs pos="85000">
                  <a:srgbClr val="B0B9B9"/>
                </a:gs>
                <a:gs pos="70000">
                  <a:srgbClr val="000000"/>
                </a:gs>
                <a:gs pos="59000">
                  <a:srgbClr val="FFFFFF"/>
                </a:gs>
                <a:gs pos="48000">
                  <a:srgbClr val="FFFFFF"/>
                </a:gs>
                <a:gs pos="24000">
                  <a:srgbClr val="1F3535"/>
                </a:gs>
                <a:gs pos="0">
                  <a:srgbClr val="DADCDB"/>
                </a:gs>
              </a:gsLst>
              <a:lin ang="16200000" scaled="1"/>
              <a:tileRect/>
            </a:gradFill>
            <a:ln w="19050">
              <a:gradFill>
                <a:gsLst>
                  <a:gs pos="100000">
                    <a:schemeClr val="tx1"/>
                  </a:gs>
                  <a:gs pos="89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3"/>
            <p:cNvSpPr>
              <a:spLocks/>
            </p:cNvSpPr>
            <p:nvPr/>
          </p:nvSpPr>
          <p:spPr bwMode="auto">
            <a:xfrm>
              <a:off x="695629" y="1989317"/>
              <a:ext cx="5304260" cy="2568060"/>
            </a:xfrm>
            <a:custGeom>
              <a:avLst/>
              <a:gdLst>
                <a:gd name="T0" fmla="*/ 1347 w 1347"/>
                <a:gd name="T1" fmla="*/ 606 h 631"/>
                <a:gd name="T2" fmla="*/ 1298 w 1347"/>
                <a:gd name="T3" fmla="*/ 631 h 631"/>
                <a:gd name="T4" fmla="*/ 26 w 1347"/>
                <a:gd name="T5" fmla="*/ 631 h 631"/>
                <a:gd name="T6" fmla="*/ 0 w 1347"/>
                <a:gd name="T7" fmla="*/ 606 h 631"/>
                <a:gd name="T8" fmla="*/ 0 w 1347"/>
                <a:gd name="T9" fmla="*/ 26 h 631"/>
                <a:gd name="T10" fmla="*/ 26 w 1347"/>
                <a:gd name="T11" fmla="*/ 0 h 631"/>
                <a:gd name="T12" fmla="*/ 1321 w 1347"/>
                <a:gd name="T13" fmla="*/ 0 h 631"/>
                <a:gd name="T14" fmla="*/ 1347 w 1347"/>
                <a:gd name="T15" fmla="*/ 26 h 631"/>
                <a:gd name="T16" fmla="*/ 1347 w 1347"/>
                <a:gd name="T17" fmla="*/ 606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7" h="631">
                  <a:moveTo>
                    <a:pt x="1347" y="606"/>
                  </a:moveTo>
                  <a:cubicBezTo>
                    <a:pt x="1347" y="620"/>
                    <a:pt x="1336" y="631"/>
                    <a:pt x="1298" y="631"/>
                  </a:cubicBezTo>
                  <a:cubicBezTo>
                    <a:pt x="26" y="631"/>
                    <a:pt x="26" y="631"/>
                    <a:pt x="26" y="631"/>
                  </a:cubicBezTo>
                  <a:cubicBezTo>
                    <a:pt x="13" y="631"/>
                    <a:pt x="0" y="620"/>
                    <a:pt x="0" y="60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1" y="0"/>
                    <a:pt x="26" y="0"/>
                  </a:cubicBezTo>
                  <a:cubicBezTo>
                    <a:pt x="1321" y="0"/>
                    <a:pt x="1321" y="0"/>
                    <a:pt x="1321" y="0"/>
                  </a:cubicBezTo>
                  <a:cubicBezTo>
                    <a:pt x="1336" y="0"/>
                    <a:pt x="1347" y="12"/>
                    <a:pt x="1347" y="26"/>
                  </a:cubicBezTo>
                  <a:lnTo>
                    <a:pt x="1347" y="606"/>
                  </a:lnTo>
                  <a:close/>
                </a:path>
              </a:pathLst>
            </a:custGeom>
            <a:gradFill>
              <a:gsLst>
                <a:gs pos="100000">
                  <a:srgbClr val="000000"/>
                </a:gs>
                <a:gs pos="85000">
                  <a:srgbClr val="B0B9B9"/>
                </a:gs>
                <a:gs pos="70000">
                  <a:srgbClr val="000000"/>
                </a:gs>
                <a:gs pos="59000">
                  <a:srgbClr val="FFFFFF"/>
                </a:gs>
                <a:gs pos="48000">
                  <a:srgbClr val="FFFFFF"/>
                </a:gs>
                <a:gs pos="24000">
                  <a:srgbClr val="1F3535"/>
                </a:gs>
                <a:gs pos="0">
                  <a:srgbClr val="DADCDB"/>
                </a:gs>
              </a:gsLst>
              <a:lin ang="5400000" scaled="1"/>
            </a:gradFill>
            <a:ln w="19050">
              <a:gradFill>
                <a:gsLst>
                  <a:gs pos="0">
                    <a:schemeClr val="bg2"/>
                  </a:gs>
                  <a:gs pos="100000">
                    <a:schemeClr val="tx1"/>
                  </a:gs>
                  <a:gs pos="31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5"/>
            <p:cNvSpPr>
              <a:spLocks/>
            </p:cNvSpPr>
            <p:nvPr/>
          </p:nvSpPr>
          <p:spPr bwMode="auto">
            <a:xfrm>
              <a:off x="799821" y="2085693"/>
              <a:ext cx="5095875" cy="3163887"/>
            </a:xfrm>
            <a:custGeom>
              <a:avLst/>
              <a:gdLst>
                <a:gd name="T0" fmla="*/ 1356 w 1356"/>
                <a:gd name="T1" fmla="*/ 614 h 841"/>
                <a:gd name="T2" fmla="*/ 1330 w 1356"/>
                <a:gd name="T3" fmla="*/ 640 h 841"/>
                <a:gd name="T4" fmla="*/ 442 w 1356"/>
                <a:gd name="T5" fmla="*/ 640 h 841"/>
                <a:gd name="T6" fmla="*/ 274 w 1356"/>
                <a:gd name="T7" fmla="*/ 841 h 841"/>
                <a:gd name="T8" fmla="*/ 274 w 1356"/>
                <a:gd name="T9" fmla="*/ 640 h 841"/>
                <a:gd name="T10" fmla="*/ 27 w 1356"/>
                <a:gd name="T11" fmla="*/ 640 h 841"/>
                <a:gd name="T12" fmla="*/ 0 w 1356"/>
                <a:gd name="T13" fmla="*/ 614 h 841"/>
                <a:gd name="T14" fmla="*/ 0 w 1356"/>
                <a:gd name="T15" fmla="*/ 27 h 841"/>
                <a:gd name="T16" fmla="*/ 27 w 1356"/>
                <a:gd name="T17" fmla="*/ 0 h 841"/>
                <a:gd name="T18" fmla="*/ 1330 w 1356"/>
                <a:gd name="T19" fmla="*/ 0 h 841"/>
                <a:gd name="T20" fmla="*/ 1356 w 1356"/>
                <a:gd name="T21" fmla="*/ 27 h 841"/>
                <a:gd name="T22" fmla="*/ 1356 w 1356"/>
                <a:gd name="T23" fmla="*/ 614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56" h="841">
                  <a:moveTo>
                    <a:pt x="1356" y="614"/>
                  </a:moveTo>
                  <a:cubicBezTo>
                    <a:pt x="1356" y="628"/>
                    <a:pt x="1345" y="640"/>
                    <a:pt x="1330" y="640"/>
                  </a:cubicBezTo>
                  <a:cubicBezTo>
                    <a:pt x="442" y="640"/>
                    <a:pt x="442" y="640"/>
                    <a:pt x="442" y="640"/>
                  </a:cubicBezTo>
                  <a:cubicBezTo>
                    <a:pt x="274" y="841"/>
                    <a:pt x="274" y="841"/>
                    <a:pt x="274" y="841"/>
                  </a:cubicBezTo>
                  <a:cubicBezTo>
                    <a:pt x="274" y="640"/>
                    <a:pt x="274" y="640"/>
                    <a:pt x="274" y="640"/>
                  </a:cubicBezTo>
                  <a:cubicBezTo>
                    <a:pt x="27" y="640"/>
                    <a:pt x="27" y="640"/>
                    <a:pt x="27" y="640"/>
                  </a:cubicBezTo>
                  <a:cubicBezTo>
                    <a:pt x="12" y="640"/>
                    <a:pt x="0" y="628"/>
                    <a:pt x="0" y="61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1330" y="0"/>
                    <a:pt x="1330" y="0"/>
                    <a:pt x="1330" y="0"/>
                  </a:cubicBezTo>
                  <a:cubicBezTo>
                    <a:pt x="1345" y="0"/>
                    <a:pt x="1356" y="12"/>
                    <a:pt x="1356" y="27"/>
                  </a:cubicBezTo>
                  <a:lnTo>
                    <a:pt x="1356" y="61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6A5AA"/>
                </a:gs>
                <a:gs pos="100000">
                  <a:srgbClr val="FCFDFD"/>
                </a:gs>
                <a:gs pos="85000">
                  <a:srgbClr val="FFFFFF"/>
                </a:gs>
                <a:gs pos="75000">
                  <a:srgbClr val="E3E7EB"/>
                </a:gs>
                <a:gs pos="47000">
                  <a:srgbClr val="CAD1D6"/>
                </a:gs>
                <a:gs pos="33000">
                  <a:srgbClr val="E6E9EC"/>
                </a:gs>
                <a:gs pos="12000">
                  <a:srgbClr val="C0C8CD"/>
                </a:gs>
              </a:gsLst>
              <a:lin ang="16200000" scaled="1"/>
              <a:tileRect/>
            </a:gradFill>
            <a:ln w="19050">
              <a:gradFill>
                <a:gsLst>
                  <a:gs pos="0">
                    <a:schemeClr val="tx1"/>
                  </a:gs>
                  <a:gs pos="100000">
                    <a:schemeClr val="bg1"/>
                  </a:gs>
                  <a:gs pos="47000">
                    <a:schemeClr val="bg1">
                      <a:lumMod val="65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9"/>
            <p:cNvSpPr>
              <a:spLocks/>
            </p:cNvSpPr>
            <p:nvPr/>
          </p:nvSpPr>
          <p:spPr bwMode="auto">
            <a:xfrm>
              <a:off x="799821" y="2078730"/>
              <a:ext cx="5100638" cy="1317810"/>
            </a:xfrm>
            <a:custGeom>
              <a:avLst/>
              <a:gdLst>
                <a:gd name="T0" fmla="*/ 1270 w 1270"/>
                <a:gd name="T1" fmla="*/ 281 h 297"/>
                <a:gd name="T2" fmla="*/ 1254 w 1270"/>
                <a:gd name="T3" fmla="*/ 297 h 297"/>
                <a:gd name="T4" fmla="*/ 16 w 1270"/>
                <a:gd name="T5" fmla="*/ 297 h 297"/>
                <a:gd name="T6" fmla="*/ 0 w 1270"/>
                <a:gd name="T7" fmla="*/ 281 h 297"/>
                <a:gd name="T8" fmla="*/ 0 w 1270"/>
                <a:gd name="T9" fmla="*/ 16 h 297"/>
                <a:gd name="T10" fmla="*/ 16 w 1270"/>
                <a:gd name="T11" fmla="*/ 0 h 297"/>
                <a:gd name="T12" fmla="*/ 1254 w 1270"/>
                <a:gd name="T13" fmla="*/ 0 h 297"/>
                <a:gd name="T14" fmla="*/ 1270 w 1270"/>
                <a:gd name="T15" fmla="*/ 16 h 297"/>
                <a:gd name="T16" fmla="*/ 1270 w 1270"/>
                <a:gd name="T17" fmla="*/ 281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0" h="297">
                  <a:moveTo>
                    <a:pt x="1270" y="281"/>
                  </a:moveTo>
                  <a:cubicBezTo>
                    <a:pt x="1270" y="290"/>
                    <a:pt x="1263" y="297"/>
                    <a:pt x="1254" y="297"/>
                  </a:cubicBezTo>
                  <a:cubicBezTo>
                    <a:pt x="16" y="297"/>
                    <a:pt x="16" y="297"/>
                    <a:pt x="16" y="297"/>
                  </a:cubicBezTo>
                  <a:cubicBezTo>
                    <a:pt x="7" y="297"/>
                    <a:pt x="0" y="290"/>
                    <a:pt x="0" y="28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1254" y="0"/>
                    <a:pt x="1254" y="0"/>
                    <a:pt x="1254" y="0"/>
                  </a:cubicBezTo>
                  <a:cubicBezTo>
                    <a:pt x="1263" y="0"/>
                    <a:pt x="1270" y="7"/>
                    <a:pt x="1270" y="16"/>
                  </a:cubicBezTo>
                  <a:lnTo>
                    <a:pt x="1270" y="281"/>
                  </a:lnTo>
                  <a:close/>
                </a:path>
              </a:pathLst>
            </a:custGeom>
            <a:solidFill>
              <a:schemeClr val="bg1">
                <a:alpha val="4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"/>
            <p:cNvSpPr>
              <a:spLocks noEditPoints="1"/>
            </p:cNvSpPr>
            <p:nvPr/>
          </p:nvSpPr>
          <p:spPr bwMode="auto">
            <a:xfrm>
              <a:off x="795058" y="2120154"/>
              <a:ext cx="3533775" cy="2339554"/>
            </a:xfrm>
            <a:custGeom>
              <a:avLst/>
              <a:gdLst>
                <a:gd name="T0" fmla="*/ 939 w 939"/>
                <a:gd name="T1" fmla="*/ 0 h 578"/>
                <a:gd name="T2" fmla="*/ 932 w 939"/>
                <a:gd name="T3" fmla="*/ 0 h 578"/>
                <a:gd name="T4" fmla="*/ 591 w 939"/>
                <a:gd name="T5" fmla="*/ 578 h 578"/>
                <a:gd name="T6" fmla="*/ 598 w 939"/>
                <a:gd name="T7" fmla="*/ 578 h 578"/>
                <a:gd name="T8" fmla="*/ 939 w 939"/>
                <a:gd name="T9" fmla="*/ 0 h 578"/>
                <a:gd name="T10" fmla="*/ 921 w 939"/>
                <a:gd name="T11" fmla="*/ 0 h 578"/>
                <a:gd name="T12" fmla="*/ 921 w 939"/>
                <a:gd name="T13" fmla="*/ 0 h 578"/>
                <a:gd name="T14" fmla="*/ 921 w 939"/>
                <a:gd name="T15" fmla="*/ 0 h 578"/>
                <a:gd name="T16" fmla="*/ 905 w 939"/>
                <a:gd name="T17" fmla="*/ 0 h 578"/>
                <a:gd name="T18" fmla="*/ 565 w 939"/>
                <a:gd name="T19" fmla="*/ 578 h 578"/>
                <a:gd name="T20" fmla="*/ 581 w 939"/>
                <a:gd name="T21" fmla="*/ 578 h 578"/>
                <a:gd name="T22" fmla="*/ 921 w 939"/>
                <a:gd name="T23" fmla="*/ 0 h 578"/>
                <a:gd name="T24" fmla="*/ 875 w 939"/>
                <a:gd name="T25" fmla="*/ 0 h 578"/>
                <a:gd name="T26" fmla="*/ 875 w 939"/>
                <a:gd name="T27" fmla="*/ 0 h 578"/>
                <a:gd name="T28" fmla="*/ 875 w 939"/>
                <a:gd name="T29" fmla="*/ 0 h 578"/>
                <a:gd name="T30" fmla="*/ 22 w 939"/>
                <a:gd name="T31" fmla="*/ 0 h 578"/>
                <a:gd name="T32" fmla="*/ 0 w 939"/>
                <a:gd name="T33" fmla="*/ 22 h 578"/>
                <a:gd name="T34" fmla="*/ 0 w 939"/>
                <a:gd name="T35" fmla="*/ 557 h 578"/>
                <a:gd name="T36" fmla="*/ 22 w 939"/>
                <a:gd name="T37" fmla="*/ 578 h 578"/>
                <a:gd name="T38" fmla="*/ 534 w 939"/>
                <a:gd name="T39" fmla="*/ 578 h 578"/>
                <a:gd name="T40" fmla="*/ 875 w 939"/>
                <a:gd name="T41" fmla="*/ 0 h 578"/>
                <a:gd name="T42" fmla="*/ 939 w 939"/>
                <a:gd name="T43" fmla="*/ 0 h 578"/>
                <a:gd name="T44" fmla="*/ 939 w 939"/>
                <a:gd name="T45" fmla="*/ 0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39" h="578">
                  <a:moveTo>
                    <a:pt x="939" y="0"/>
                  </a:moveTo>
                  <a:cubicBezTo>
                    <a:pt x="932" y="0"/>
                    <a:pt x="932" y="0"/>
                    <a:pt x="932" y="0"/>
                  </a:cubicBezTo>
                  <a:cubicBezTo>
                    <a:pt x="591" y="578"/>
                    <a:pt x="591" y="578"/>
                    <a:pt x="591" y="578"/>
                  </a:cubicBezTo>
                  <a:cubicBezTo>
                    <a:pt x="598" y="578"/>
                    <a:pt x="598" y="578"/>
                    <a:pt x="598" y="578"/>
                  </a:cubicBezTo>
                  <a:cubicBezTo>
                    <a:pt x="939" y="0"/>
                    <a:pt x="939" y="0"/>
                    <a:pt x="939" y="0"/>
                  </a:cubicBezTo>
                  <a:moveTo>
                    <a:pt x="921" y="0"/>
                  </a:moveTo>
                  <a:cubicBezTo>
                    <a:pt x="921" y="0"/>
                    <a:pt x="921" y="0"/>
                    <a:pt x="921" y="0"/>
                  </a:cubicBezTo>
                  <a:moveTo>
                    <a:pt x="921" y="0"/>
                  </a:moveTo>
                  <a:cubicBezTo>
                    <a:pt x="905" y="0"/>
                    <a:pt x="905" y="0"/>
                    <a:pt x="905" y="0"/>
                  </a:cubicBezTo>
                  <a:cubicBezTo>
                    <a:pt x="565" y="578"/>
                    <a:pt x="565" y="578"/>
                    <a:pt x="565" y="578"/>
                  </a:cubicBezTo>
                  <a:cubicBezTo>
                    <a:pt x="581" y="578"/>
                    <a:pt x="581" y="578"/>
                    <a:pt x="581" y="578"/>
                  </a:cubicBezTo>
                  <a:cubicBezTo>
                    <a:pt x="921" y="0"/>
                    <a:pt x="921" y="0"/>
                    <a:pt x="921" y="0"/>
                  </a:cubicBezTo>
                  <a:moveTo>
                    <a:pt x="875" y="0"/>
                  </a:moveTo>
                  <a:cubicBezTo>
                    <a:pt x="875" y="0"/>
                    <a:pt x="875" y="0"/>
                    <a:pt x="875" y="0"/>
                  </a:cubicBezTo>
                  <a:moveTo>
                    <a:pt x="875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557"/>
                    <a:pt x="0" y="557"/>
                    <a:pt x="0" y="557"/>
                  </a:cubicBezTo>
                  <a:cubicBezTo>
                    <a:pt x="0" y="568"/>
                    <a:pt x="10" y="578"/>
                    <a:pt x="22" y="578"/>
                  </a:cubicBezTo>
                  <a:cubicBezTo>
                    <a:pt x="534" y="578"/>
                    <a:pt x="534" y="578"/>
                    <a:pt x="534" y="578"/>
                  </a:cubicBezTo>
                  <a:cubicBezTo>
                    <a:pt x="875" y="0"/>
                    <a:pt x="875" y="0"/>
                    <a:pt x="875" y="0"/>
                  </a:cubicBezTo>
                  <a:moveTo>
                    <a:pt x="939" y="0"/>
                  </a:moveTo>
                  <a:cubicBezTo>
                    <a:pt x="939" y="0"/>
                    <a:pt x="939" y="0"/>
                    <a:pt x="939" y="0"/>
                  </a:cubicBezTo>
                </a:path>
              </a:pathLst>
            </a:custGeom>
            <a:gradFill flip="none" rotWithShape="1">
              <a:gsLst>
                <a:gs pos="100000">
                  <a:schemeClr val="bg1">
                    <a:alpha val="52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4" name="矩形 43"/>
          <p:cNvSpPr/>
          <p:nvPr/>
        </p:nvSpPr>
        <p:spPr>
          <a:xfrm>
            <a:off x="8092602" y="3047145"/>
            <a:ext cx="2028119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RGB(0,0,0)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透明度：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大小：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模糊：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磅</a:t>
            </a:r>
            <a:endParaRPr lang="en-US" altLang="zh-CN" sz="2000" dirty="0">
              <a:solidFill>
                <a:srgbClr val="9269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角度：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距离：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磅</a:t>
            </a:r>
            <a:endParaRPr lang="en-US" altLang="zh-CN" sz="2000" dirty="0" smtClean="0">
              <a:solidFill>
                <a:srgbClr val="9269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180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6858677" y="933449"/>
            <a:ext cx="3129775" cy="3408201"/>
          </a:xfrm>
          <a:prstGeom prst="rect">
            <a:avLst/>
          </a:prstGeom>
          <a:noFill/>
          <a:ln w="38100">
            <a:solidFill>
              <a:srgbClr val="FA991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991A"/>
              </a:solidFill>
            </a:endParaRPr>
          </a:p>
        </p:txBody>
      </p:sp>
      <p:sp useBgFill="1">
        <p:nvSpPr>
          <p:cNvPr id="26" name="矩形 25"/>
          <p:cNvSpPr/>
          <p:nvPr/>
        </p:nvSpPr>
        <p:spPr>
          <a:xfrm>
            <a:off x="4047034" y="1351557"/>
            <a:ext cx="4818226" cy="24150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2678617" y="1833254"/>
            <a:ext cx="616946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 smtClean="0">
                <a:solidFill>
                  <a:srgbClr val="F1D24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下次再见</a:t>
            </a:r>
            <a:endParaRPr lang="zh-CN" altLang="en-US" sz="11500" dirty="0">
              <a:solidFill>
                <a:srgbClr val="F1D243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581512" y="1412837"/>
            <a:ext cx="40131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rgbClr val="F1D24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小野约你</a:t>
            </a:r>
            <a:endParaRPr lang="zh-CN" altLang="en-US" sz="4800" dirty="0">
              <a:solidFill>
                <a:srgbClr val="F1D243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263043" y="1592540"/>
            <a:ext cx="497681" cy="473868"/>
          </a:xfrm>
          <a:custGeom>
            <a:avLst/>
            <a:gdLst/>
            <a:ahLst/>
            <a:cxnLst/>
            <a:rect l="l" t="t" r="r" b="b"/>
            <a:pathLst>
              <a:path w="497681" h="473868">
                <a:moveTo>
                  <a:pt x="57150" y="324006"/>
                </a:moveTo>
                <a:lnTo>
                  <a:pt x="57150" y="473868"/>
                </a:lnTo>
                <a:lnTo>
                  <a:pt x="0" y="473868"/>
                </a:lnTo>
                <a:lnTo>
                  <a:pt x="0" y="412695"/>
                </a:lnTo>
                <a:close/>
                <a:moveTo>
                  <a:pt x="135731" y="207168"/>
                </a:moveTo>
                <a:lnTo>
                  <a:pt x="188119" y="221456"/>
                </a:lnTo>
                <a:lnTo>
                  <a:pt x="133350" y="461962"/>
                </a:lnTo>
                <a:lnTo>
                  <a:pt x="83344" y="433387"/>
                </a:lnTo>
                <a:close/>
                <a:moveTo>
                  <a:pt x="454819" y="202406"/>
                </a:moveTo>
                <a:lnTo>
                  <a:pt x="497681" y="433387"/>
                </a:lnTo>
                <a:lnTo>
                  <a:pt x="445294" y="459581"/>
                </a:lnTo>
                <a:lnTo>
                  <a:pt x="402431" y="221456"/>
                </a:lnTo>
                <a:close/>
                <a:moveTo>
                  <a:pt x="159643" y="164950"/>
                </a:moveTo>
                <a:lnTo>
                  <a:pt x="154781" y="183356"/>
                </a:lnTo>
                <a:lnTo>
                  <a:pt x="148973" y="181508"/>
                </a:lnTo>
                <a:close/>
                <a:moveTo>
                  <a:pt x="273844" y="116681"/>
                </a:moveTo>
                <a:lnTo>
                  <a:pt x="330994" y="116681"/>
                </a:lnTo>
                <a:lnTo>
                  <a:pt x="330994" y="473868"/>
                </a:lnTo>
                <a:lnTo>
                  <a:pt x="190500" y="473868"/>
                </a:lnTo>
                <a:lnTo>
                  <a:pt x="190500" y="419100"/>
                </a:lnTo>
                <a:lnTo>
                  <a:pt x="273844" y="419100"/>
                </a:lnTo>
                <a:close/>
                <a:moveTo>
                  <a:pt x="265934" y="0"/>
                </a:moveTo>
                <a:lnTo>
                  <a:pt x="495300" y="0"/>
                </a:lnTo>
                <a:lnTo>
                  <a:pt x="495300" y="57150"/>
                </a:lnTo>
                <a:lnTo>
                  <a:pt x="452438" y="185737"/>
                </a:lnTo>
                <a:lnTo>
                  <a:pt x="407194" y="147637"/>
                </a:lnTo>
                <a:lnTo>
                  <a:pt x="438150" y="57150"/>
                </a:lnTo>
                <a:lnTo>
                  <a:pt x="229108" y="57150"/>
                </a:lnTo>
                <a:close/>
              </a:path>
            </a:pathLst>
          </a:custGeom>
          <a:solidFill>
            <a:srgbClr val="9269A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>
              <a:solidFill>
                <a:srgbClr val="F1D243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416726" y="3476052"/>
            <a:ext cx="23589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小野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教程系列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8842873" y="1548232"/>
            <a:ext cx="2378512" cy="2336694"/>
            <a:chOff x="5057650" y="2285277"/>
            <a:chExt cx="2143250" cy="2143250"/>
          </a:xfrm>
        </p:grpSpPr>
        <p:grpSp>
          <p:nvGrpSpPr>
            <p:cNvPr id="46" name="组合 45"/>
            <p:cNvGrpSpPr/>
            <p:nvPr/>
          </p:nvGrpSpPr>
          <p:grpSpPr>
            <a:xfrm rot="21191784">
              <a:off x="5057650" y="2285277"/>
              <a:ext cx="2143250" cy="2143250"/>
              <a:chOff x="4933756" y="1939251"/>
              <a:chExt cx="2412941" cy="2412941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4933756" y="1939251"/>
                <a:ext cx="2412941" cy="2412941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6E6E6"/>
                  </a:gs>
                </a:gsLst>
                <a:lin ang="2700000" scaled="0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5250079" y="2255574"/>
                <a:ext cx="1780295" cy="1780295"/>
              </a:xfrm>
              <a:prstGeom prst="ellipse">
                <a:avLst/>
              </a:prstGeom>
              <a:solidFill>
                <a:srgbClr val="FACD3C"/>
              </a:solidFill>
              <a:ln>
                <a:noFill/>
              </a:ln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5457241" y="2963986"/>
              <a:ext cx="1359712" cy="720153"/>
              <a:chOff x="5457241" y="2944936"/>
              <a:chExt cx="1359712" cy="720153"/>
            </a:xfrm>
          </p:grpSpPr>
          <p:sp>
            <p:nvSpPr>
              <p:cNvPr id="48" name="椭圆 47"/>
              <p:cNvSpPr/>
              <p:nvPr/>
            </p:nvSpPr>
            <p:spPr>
              <a:xfrm rot="172307">
                <a:off x="5457241" y="3241359"/>
                <a:ext cx="385263" cy="385263"/>
              </a:xfrm>
              <a:prstGeom prst="ellipse">
                <a:avLst/>
              </a:prstGeom>
              <a:solidFill>
                <a:srgbClr val="E64A39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9" name="组合 48"/>
              <p:cNvGrpSpPr/>
              <p:nvPr/>
            </p:nvGrpSpPr>
            <p:grpSpPr>
              <a:xfrm rot="172307">
                <a:off x="5698640" y="2944936"/>
                <a:ext cx="240348" cy="240348"/>
                <a:chOff x="5903974" y="2322056"/>
                <a:chExt cx="177582" cy="177582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8" name="椭圆 57"/>
                <p:cNvSpPr/>
                <p:nvPr/>
              </p:nvSpPr>
              <p:spPr>
                <a:xfrm>
                  <a:off x="5903974" y="2322056"/>
                  <a:ext cx="177582" cy="177582"/>
                </a:xfrm>
                <a:prstGeom prst="ellipse">
                  <a:avLst/>
                </a:prstGeom>
                <a:solidFill>
                  <a:srgbClr val="2D352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" name="椭圆 58"/>
                <p:cNvSpPr/>
                <p:nvPr/>
              </p:nvSpPr>
              <p:spPr>
                <a:xfrm>
                  <a:off x="5927277" y="2331968"/>
                  <a:ext cx="88625" cy="886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0" name="组合 49"/>
              <p:cNvGrpSpPr/>
              <p:nvPr/>
            </p:nvGrpSpPr>
            <p:grpSpPr>
              <a:xfrm rot="172307">
                <a:off x="6329399" y="2965600"/>
                <a:ext cx="231619" cy="231619"/>
                <a:chOff x="6596475" y="2327536"/>
                <a:chExt cx="177582" cy="177582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6" name="椭圆 55"/>
                <p:cNvSpPr/>
                <p:nvPr/>
              </p:nvSpPr>
              <p:spPr>
                <a:xfrm>
                  <a:off x="6596475" y="2327536"/>
                  <a:ext cx="177582" cy="177582"/>
                </a:xfrm>
                <a:prstGeom prst="ellipse">
                  <a:avLst/>
                </a:prstGeom>
                <a:solidFill>
                  <a:srgbClr val="2D352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7" name="椭圆 56"/>
                <p:cNvSpPr/>
                <p:nvPr/>
              </p:nvSpPr>
              <p:spPr>
                <a:xfrm>
                  <a:off x="6619778" y="2337448"/>
                  <a:ext cx="88625" cy="886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1" name="椭圆 50"/>
              <p:cNvSpPr/>
              <p:nvPr/>
            </p:nvSpPr>
            <p:spPr>
              <a:xfrm rot="172307">
                <a:off x="6442298" y="3238744"/>
                <a:ext cx="374655" cy="374655"/>
              </a:xfrm>
              <a:prstGeom prst="ellipse">
                <a:avLst/>
              </a:prstGeom>
              <a:solidFill>
                <a:srgbClr val="E64A39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noFill/>
                </a:endParaRPr>
              </a:p>
            </p:txBody>
          </p:sp>
          <p:grpSp>
            <p:nvGrpSpPr>
              <p:cNvPr id="52" name="组合 51"/>
              <p:cNvGrpSpPr/>
              <p:nvPr/>
            </p:nvGrpSpPr>
            <p:grpSpPr>
              <a:xfrm rot="172307">
                <a:off x="5937487" y="3205382"/>
                <a:ext cx="379685" cy="459707"/>
                <a:chOff x="4773605" y="4504183"/>
                <a:chExt cx="992699" cy="1201919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4" name="任意多边形 53"/>
                <p:cNvSpPr/>
                <p:nvPr/>
              </p:nvSpPr>
              <p:spPr>
                <a:xfrm>
                  <a:off x="4773605" y="4504183"/>
                  <a:ext cx="992699" cy="1162035"/>
                </a:xfrm>
                <a:custGeom>
                  <a:avLst/>
                  <a:gdLst>
                    <a:gd name="connsiteX0" fmla="*/ 472977 w 992699"/>
                    <a:gd name="connsiteY0" fmla="*/ 0 h 1162035"/>
                    <a:gd name="connsiteX1" fmla="*/ 773001 w 992699"/>
                    <a:gd name="connsiteY1" fmla="*/ 148594 h 1162035"/>
                    <a:gd name="connsiteX2" fmla="*/ 804445 w 992699"/>
                    <a:gd name="connsiteY2" fmla="*/ 156950 h 1162035"/>
                    <a:gd name="connsiteX3" fmla="*/ 808759 w 992699"/>
                    <a:gd name="connsiteY3" fmla="*/ 160372 h 1162035"/>
                    <a:gd name="connsiteX4" fmla="*/ 954100 w 992699"/>
                    <a:gd name="connsiteY4" fmla="*/ 148258 h 1162035"/>
                    <a:gd name="connsiteX5" fmla="*/ 987929 w 992699"/>
                    <a:gd name="connsiteY5" fmla="*/ 130536 h 1162035"/>
                    <a:gd name="connsiteX6" fmla="*/ 992699 w 992699"/>
                    <a:gd name="connsiteY6" fmla="*/ 219248 h 1162035"/>
                    <a:gd name="connsiteX7" fmla="*/ 477881 w 992699"/>
                    <a:gd name="connsiteY7" fmla="*/ 1162035 h 1162035"/>
                    <a:gd name="connsiteX8" fmla="*/ 25 w 992699"/>
                    <a:gd name="connsiteY8" fmla="*/ 219248 h 1162035"/>
                    <a:gd name="connsiteX9" fmla="*/ 4642 w 992699"/>
                    <a:gd name="connsiteY9" fmla="*/ 164692 h 1162035"/>
                    <a:gd name="connsiteX10" fmla="*/ 24934 w 992699"/>
                    <a:gd name="connsiteY10" fmla="*/ 171011 h 1162035"/>
                    <a:gd name="connsiteX11" fmla="*/ 116919 w 992699"/>
                    <a:gd name="connsiteY11" fmla="*/ 167189 h 1162035"/>
                    <a:gd name="connsiteX12" fmla="*/ 121280 w 992699"/>
                    <a:gd name="connsiteY12" fmla="*/ 163788 h 1162035"/>
                    <a:gd name="connsiteX13" fmla="*/ 152917 w 992699"/>
                    <a:gd name="connsiteY13" fmla="*/ 155599 h 11620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92699" h="1162035">
                      <a:moveTo>
                        <a:pt x="472977" y="0"/>
                      </a:moveTo>
                      <a:lnTo>
                        <a:pt x="773001" y="148594"/>
                      </a:lnTo>
                      <a:lnTo>
                        <a:pt x="804445" y="156950"/>
                      </a:lnTo>
                      <a:lnTo>
                        <a:pt x="808759" y="160372"/>
                      </a:lnTo>
                      <a:cubicBezTo>
                        <a:pt x="846027" y="175068"/>
                        <a:pt x="899339" y="170828"/>
                        <a:pt x="954100" y="148258"/>
                      </a:cubicBezTo>
                      <a:lnTo>
                        <a:pt x="987929" y="130536"/>
                      </a:lnTo>
                      <a:lnTo>
                        <a:pt x="992699" y="219248"/>
                      </a:lnTo>
                      <a:cubicBezTo>
                        <a:pt x="937242" y="723883"/>
                        <a:pt x="693755" y="1162693"/>
                        <a:pt x="477881" y="1162035"/>
                      </a:cubicBezTo>
                      <a:cubicBezTo>
                        <a:pt x="271250" y="1158037"/>
                        <a:pt x="-3055" y="531456"/>
                        <a:pt x="25" y="219248"/>
                      </a:cubicBezTo>
                      <a:lnTo>
                        <a:pt x="4642" y="164692"/>
                      </a:lnTo>
                      <a:lnTo>
                        <a:pt x="24934" y="171011"/>
                      </a:lnTo>
                      <a:cubicBezTo>
                        <a:pt x="59783" y="178065"/>
                        <a:pt x="91891" y="176859"/>
                        <a:pt x="116919" y="167189"/>
                      </a:cubicBezTo>
                      <a:lnTo>
                        <a:pt x="121280" y="163788"/>
                      </a:lnTo>
                      <a:lnTo>
                        <a:pt x="152917" y="155599"/>
                      </a:lnTo>
                      <a:close/>
                    </a:path>
                  </a:pathLst>
                </a:custGeom>
                <a:solidFill>
                  <a:srgbClr val="7F281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en-US" sz="1050" kern="100">
                      <a:effectLst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 </a:t>
                  </a:r>
                  <a:endParaRPr lang="zh-CN" sz="1050" kern="100">
                    <a:effectLst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5" name="任意多边形 54"/>
                <p:cNvSpPr/>
                <p:nvPr/>
              </p:nvSpPr>
              <p:spPr>
                <a:xfrm>
                  <a:off x="4799256" y="4672595"/>
                  <a:ext cx="921691" cy="1033507"/>
                </a:xfrm>
                <a:custGeom>
                  <a:avLst/>
                  <a:gdLst>
                    <a:gd name="connsiteX0" fmla="*/ 466578 w 907434"/>
                    <a:gd name="connsiteY0" fmla="*/ 1125 h 949073"/>
                    <a:gd name="connsiteX1" fmla="*/ 853661 w 907434"/>
                    <a:gd name="connsiteY1" fmla="*/ 203923 h 949073"/>
                    <a:gd name="connsiteX2" fmla="*/ 907434 w 907434"/>
                    <a:gd name="connsiteY2" fmla="*/ 280589 h 949073"/>
                    <a:gd name="connsiteX3" fmla="*/ 885654 w 907434"/>
                    <a:gd name="connsiteY3" fmla="*/ 366582 h 949073"/>
                    <a:gd name="connsiteX4" fmla="*/ 444315 w 907434"/>
                    <a:gd name="connsiteY4" fmla="*/ 949073 h 949073"/>
                    <a:gd name="connsiteX5" fmla="*/ 10767 w 907434"/>
                    <a:gd name="connsiteY5" fmla="*/ 284747 h 949073"/>
                    <a:gd name="connsiteX6" fmla="*/ 0 w 907434"/>
                    <a:gd name="connsiteY6" fmla="*/ 236500 h 949073"/>
                    <a:gd name="connsiteX7" fmla="*/ 61332 w 907434"/>
                    <a:gd name="connsiteY7" fmla="*/ 159551 h 949073"/>
                    <a:gd name="connsiteX8" fmla="*/ 353387 w 907434"/>
                    <a:gd name="connsiteY8" fmla="*/ 6252 h 949073"/>
                    <a:gd name="connsiteX9" fmla="*/ 466578 w 907434"/>
                    <a:gd name="connsiteY9" fmla="*/ 1125 h 949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07434" h="949073">
                      <a:moveTo>
                        <a:pt x="466578" y="1125"/>
                      </a:moveTo>
                      <a:cubicBezTo>
                        <a:pt x="615439" y="11053"/>
                        <a:pt x="753740" y="86160"/>
                        <a:pt x="853661" y="203923"/>
                      </a:cubicBezTo>
                      <a:lnTo>
                        <a:pt x="907434" y="280589"/>
                      </a:lnTo>
                      <a:lnTo>
                        <a:pt x="885654" y="366582"/>
                      </a:lnTo>
                      <a:cubicBezTo>
                        <a:pt x="783659" y="702860"/>
                        <a:pt x="606221" y="949567"/>
                        <a:pt x="444315" y="949073"/>
                      </a:cubicBezTo>
                      <a:cubicBezTo>
                        <a:pt x="289342" y="946075"/>
                        <a:pt x="96302" y="592873"/>
                        <a:pt x="10767" y="284747"/>
                      </a:cubicBezTo>
                      <a:lnTo>
                        <a:pt x="0" y="236500"/>
                      </a:lnTo>
                      <a:lnTo>
                        <a:pt x="61332" y="159551"/>
                      </a:lnTo>
                      <a:cubicBezTo>
                        <a:pt x="138989" y="79622"/>
                        <a:pt x="239086" y="24304"/>
                        <a:pt x="353387" y="6252"/>
                      </a:cubicBezTo>
                      <a:cubicBezTo>
                        <a:pt x="391488" y="235"/>
                        <a:pt x="429363" y="-1357"/>
                        <a:pt x="466578" y="1125"/>
                      </a:cubicBezTo>
                      <a:close/>
                    </a:path>
                  </a:pathLst>
                </a:custGeom>
                <a:solidFill>
                  <a:srgbClr val="DE656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en-US" sz="1050" kern="100" dirty="0">
                      <a:effectLst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 </a:t>
                  </a:r>
                  <a:endParaRPr lang="zh-CN" sz="1050" kern="100" dirty="0">
                    <a:effectLst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53" name="等腰三角形 37"/>
              <p:cNvSpPr/>
              <p:nvPr/>
            </p:nvSpPr>
            <p:spPr>
              <a:xfrm rot="10972307">
                <a:off x="6085623" y="3090657"/>
                <a:ext cx="87292" cy="52958"/>
              </a:xfrm>
              <a:custGeom>
                <a:avLst/>
                <a:gdLst>
                  <a:gd name="connsiteX0" fmla="*/ 0 w 1833880"/>
                  <a:gd name="connsiteY0" fmla="*/ 1016635 h 1016635"/>
                  <a:gd name="connsiteX1" fmla="*/ 916940 w 1833880"/>
                  <a:gd name="connsiteY1" fmla="*/ 0 h 1016635"/>
                  <a:gd name="connsiteX2" fmla="*/ 1833880 w 1833880"/>
                  <a:gd name="connsiteY2" fmla="*/ 1016635 h 1016635"/>
                  <a:gd name="connsiteX3" fmla="*/ 0 w 1833880"/>
                  <a:gd name="connsiteY3" fmla="*/ 1016635 h 1016635"/>
                  <a:gd name="connsiteX0" fmla="*/ 0 w 1772465"/>
                  <a:gd name="connsiteY0" fmla="*/ 1016635 h 1016636"/>
                  <a:gd name="connsiteX1" fmla="*/ 916940 w 1772465"/>
                  <a:gd name="connsiteY1" fmla="*/ 0 h 1016636"/>
                  <a:gd name="connsiteX2" fmla="*/ 1772465 w 1772465"/>
                  <a:gd name="connsiteY2" fmla="*/ 1016636 h 1016636"/>
                  <a:gd name="connsiteX3" fmla="*/ 0 w 1772465"/>
                  <a:gd name="connsiteY3" fmla="*/ 1016635 h 1016636"/>
                  <a:gd name="connsiteX0" fmla="*/ 0 w 1793679"/>
                  <a:gd name="connsiteY0" fmla="*/ 1016635 h 1143714"/>
                  <a:gd name="connsiteX1" fmla="*/ 916940 w 1793679"/>
                  <a:gd name="connsiteY1" fmla="*/ 0 h 1143714"/>
                  <a:gd name="connsiteX2" fmla="*/ 1772465 w 1793679"/>
                  <a:gd name="connsiteY2" fmla="*/ 1016636 h 1143714"/>
                  <a:gd name="connsiteX3" fmla="*/ 0 w 1793679"/>
                  <a:gd name="connsiteY3" fmla="*/ 1016635 h 1143714"/>
                  <a:gd name="connsiteX0" fmla="*/ 17554 w 1811233"/>
                  <a:gd name="connsiteY0" fmla="*/ 1016635 h 1143714"/>
                  <a:gd name="connsiteX1" fmla="*/ 934494 w 1811233"/>
                  <a:gd name="connsiteY1" fmla="*/ 0 h 1143714"/>
                  <a:gd name="connsiteX2" fmla="*/ 1790019 w 1811233"/>
                  <a:gd name="connsiteY2" fmla="*/ 1016636 h 1143714"/>
                  <a:gd name="connsiteX3" fmla="*/ 17554 w 1811233"/>
                  <a:gd name="connsiteY3" fmla="*/ 1016635 h 1143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1233" h="1143714">
                    <a:moveTo>
                      <a:pt x="17554" y="1016635"/>
                    </a:moveTo>
                    <a:cubicBezTo>
                      <a:pt x="-125033" y="847196"/>
                      <a:pt x="639083" y="0"/>
                      <a:pt x="934494" y="0"/>
                    </a:cubicBezTo>
                    <a:cubicBezTo>
                      <a:pt x="1229905" y="0"/>
                      <a:pt x="1942842" y="847197"/>
                      <a:pt x="1790019" y="1016636"/>
                    </a:cubicBezTo>
                    <a:cubicBezTo>
                      <a:pt x="1637196" y="1186075"/>
                      <a:pt x="160141" y="1186074"/>
                      <a:pt x="17554" y="1016635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050" kern="100" dirty="0">
                    <a:effectLst/>
                    <a:ea typeface="宋体" panose="02010600030101010101" pitchFamily="2" charset="-122"/>
                    <a:cs typeface="Times New Roman" panose="02020603050405020304" pitchFamily="18" charset="0"/>
                  </a:rPr>
                  <a:t> </a:t>
                </a:r>
                <a:endParaRPr lang="zh-CN" sz="1050" kern="100" dirty="0">
                  <a:effectLst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62" name="文本框 61"/>
          <p:cNvSpPr txBox="1"/>
          <p:nvPr/>
        </p:nvSpPr>
        <p:spPr>
          <a:xfrm>
            <a:off x="1314696" y="5921632"/>
            <a:ext cx="42668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店铺地址：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xiaoyefeng.yanj.cn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4" name="图片 6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1896" y="5819870"/>
            <a:ext cx="771636" cy="662378"/>
          </a:xfrm>
          <a:prstGeom prst="rect">
            <a:avLst/>
          </a:prstGeom>
        </p:spPr>
      </p:pic>
      <p:sp>
        <p:nvSpPr>
          <p:cNvPr id="65" name="文本框 64"/>
          <p:cNvSpPr txBox="1"/>
          <p:nvPr/>
        </p:nvSpPr>
        <p:spPr>
          <a:xfrm>
            <a:off x="5896539" y="6013965"/>
            <a:ext cx="15959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12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小野风</a:t>
            </a:r>
            <a:r>
              <a:rPr lang="en-US" altLang="zh-CN" sz="12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1200" dirty="0">
              <a:solidFill>
                <a:srgbClr val="9269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4175" y="5854079"/>
            <a:ext cx="588719" cy="628169"/>
          </a:xfrm>
          <a:prstGeom prst="rect">
            <a:avLst/>
          </a:prstGeom>
        </p:spPr>
      </p:pic>
      <p:sp>
        <p:nvSpPr>
          <p:cNvPr id="67" name="文本框 66"/>
          <p:cNvSpPr txBox="1"/>
          <p:nvPr/>
        </p:nvSpPr>
        <p:spPr>
          <a:xfrm>
            <a:off x="9272894" y="6013965"/>
            <a:ext cx="15959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公众号：小野风</a:t>
            </a:r>
            <a:r>
              <a:rPr lang="en-US" altLang="zh-CN" sz="12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1200" dirty="0">
              <a:solidFill>
                <a:srgbClr val="9269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318840" y="2171600"/>
            <a:ext cx="5220182" cy="1161306"/>
          </a:xfrm>
          <a:custGeom>
            <a:avLst/>
            <a:gdLst/>
            <a:ahLst/>
            <a:cxnLst/>
            <a:rect l="l" t="t" r="r" b="b"/>
            <a:pathLst>
              <a:path w="5220182" h="1161306">
                <a:moveTo>
                  <a:pt x="0" y="1115064"/>
                </a:moveTo>
                <a:lnTo>
                  <a:pt x="73170" y="1161306"/>
                </a:lnTo>
                <a:lnTo>
                  <a:pt x="0" y="1161306"/>
                </a:lnTo>
                <a:close/>
                <a:moveTo>
                  <a:pt x="4662301" y="796974"/>
                </a:moveTo>
                <a:lnTo>
                  <a:pt x="4804618" y="796974"/>
                </a:lnTo>
                <a:lnTo>
                  <a:pt x="4804618" y="1024681"/>
                </a:lnTo>
                <a:lnTo>
                  <a:pt x="5220182" y="1024681"/>
                </a:lnTo>
                <a:lnTo>
                  <a:pt x="5220182" y="1161306"/>
                </a:lnTo>
                <a:lnTo>
                  <a:pt x="4662301" y="1161306"/>
                </a:lnTo>
                <a:close/>
                <a:moveTo>
                  <a:pt x="4644748" y="352946"/>
                </a:moveTo>
                <a:lnTo>
                  <a:pt x="4719227" y="352946"/>
                </a:lnTo>
                <a:lnTo>
                  <a:pt x="4719227" y="688814"/>
                </a:lnTo>
                <a:lnTo>
                  <a:pt x="4211617" y="1038316"/>
                </a:lnTo>
                <a:lnTo>
                  <a:pt x="4406238" y="730355"/>
                </a:lnTo>
                <a:lnTo>
                  <a:pt x="4565525" y="620501"/>
                </a:lnTo>
                <a:lnTo>
                  <a:pt x="4565525" y="478305"/>
                </a:lnTo>
                <a:close/>
                <a:moveTo>
                  <a:pt x="4867798" y="0"/>
                </a:moveTo>
                <a:lnTo>
                  <a:pt x="5191720" y="0"/>
                </a:lnTo>
                <a:lnTo>
                  <a:pt x="5191720" y="791282"/>
                </a:lnTo>
                <a:lnTo>
                  <a:pt x="5038017" y="791282"/>
                </a:lnTo>
                <a:lnTo>
                  <a:pt x="5038017" y="148009"/>
                </a:lnTo>
                <a:lnTo>
                  <a:pt x="4774261" y="148009"/>
                </a:lnTo>
                <a:close/>
              </a:path>
            </a:pathLst>
          </a:custGeom>
          <a:solidFill>
            <a:srgbClr val="9269A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1500" dirty="0">
              <a:solidFill>
                <a:srgbClr val="F1D243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621975" y="5873541"/>
            <a:ext cx="535208" cy="525798"/>
            <a:chOff x="5057650" y="2285277"/>
            <a:chExt cx="2143250" cy="2143250"/>
          </a:xfrm>
        </p:grpSpPr>
        <p:grpSp>
          <p:nvGrpSpPr>
            <p:cNvPr id="63" name="组合 62"/>
            <p:cNvGrpSpPr/>
            <p:nvPr/>
          </p:nvGrpSpPr>
          <p:grpSpPr>
            <a:xfrm rot="21191784">
              <a:off x="5057650" y="2285277"/>
              <a:ext cx="2143250" cy="2143250"/>
              <a:chOff x="4933756" y="1939251"/>
              <a:chExt cx="2412941" cy="2412941"/>
            </a:xfrm>
          </p:grpSpPr>
          <p:sp>
            <p:nvSpPr>
              <p:cNvPr id="82" name="椭圆 81"/>
              <p:cNvSpPr/>
              <p:nvPr/>
            </p:nvSpPr>
            <p:spPr>
              <a:xfrm>
                <a:off x="4933756" y="1939251"/>
                <a:ext cx="2412941" cy="2412941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6E6E6"/>
                  </a:gs>
                </a:gsLst>
                <a:lin ang="2700000" scaled="0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5250079" y="2255574"/>
                <a:ext cx="1780295" cy="1780295"/>
              </a:xfrm>
              <a:prstGeom prst="ellipse">
                <a:avLst/>
              </a:prstGeom>
              <a:solidFill>
                <a:srgbClr val="FACD3C"/>
              </a:solidFill>
              <a:ln>
                <a:noFill/>
              </a:ln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5457241" y="2963986"/>
              <a:ext cx="1359712" cy="720153"/>
              <a:chOff x="5457241" y="2944936"/>
              <a:chExt cx="1359712" cy="720153"/>
            </a:xfrm>
          </p:grpSpPr>
          <p:sp>
            <p:nvSpPr>
              <p:cNvPr id="70" name="椭圆 69"/>
              <p:cNvSpPr/>
              <p:nvPr/>
            </p:nvSpPr>
            <p:spPr>
              <a:xfrm rot="172307">
                <a:off x="5457241" y="3241359"/>
                <a:ext cx="385263" cy="385263"/>
              </a:xfrm>
              <a:prstGeom prst="ellipse">
                <a:avLst/>
              </a:prstGeom>
              <a:solidFill>
                <a:srgbClr val="E64A39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1" name="组合 70"/>
              <p:cNvGrpSpPr/>
              <p:nvPr/>
            </p:nvGrpSpPr>
            <p:grpSpPr>
              <a:xfrm rot="172307">
                <a:off x="5698640" y="2944936"/>
                <a:ext cx="240348" cy="240348"/>
                <a:chOff x="5903974" y="2322056"/>
                <a:chExt cx="177582" cy="177582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80" name="椭圆 79"/>
                <p:cNvSpPr/>
                <p:nvPr/>
              </p:nvSpPr>
              <p:spPr>
                <a:xfrm>
                  <a:off x="5903974" y="2322056"/>
                  <a:ext cx="177582" cy="177582"/>
                </a:xfrm>
                <a:prstGeom prst="ellipse">
                  <a:avLst/>
                </a:prstGeom>
                <a:solidFill>
                  <a:srgbClr val="2D352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1" name="椭圆 80"/>
                <p:cNvSpPr/>
                <p:nvPr/>
              </p:nvSpPr>
              <p:spPr>
                <a:xfrm>
                  <a:off x="5927277" y="2331968"/>
                  <a:ext cx="88625" cy="886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2" name="组合 71"/>
              <p:cNvGrpSpPr/>
              <p:nvPr/>
            </p:nvGrpSpPr>
            <p:grpSpPr>
              <a:xfrm rot="172307">
                <a:off x="6329399" y="2965600"/>
                <a:ext cx="231619" cy="231619"/>
                <a:chOff x="6596475" y="2327536"/>
                <a:chExt cx="177582" cy="177582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8" name="椭圆 77"/>
                <p:cNvSpPr/>
                <p:nvPr/>
              </p:nvSpPr>
              <p:spPr>
                <a:xfrm>
                  <a:off x="6596475" y="2327536"/>
                  <a:ext cx="177582" cy="177582"/>
                </a:xfrm>
                <a:prstGeom prst="ellipse">
                  <a:avLst/>
                </a:prstGeom>
                <a:solidFill>
                  <a:srgbClr val="2D352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9" name="椭圆 78"/>
                <p:cNvSpPr/>
                <p:nvPr/>
              </p:nvSpPr>
              <p:spPr>
                <a:xfrm>
                  <a:off x="6619778" y="2337448"/>
                  <a:ext cx="88625" cy="886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3" name="椭圆 72"/>
              <p:cNvSpPr/>
              <p:nvPr/>
            </p:nvSpPr>
            <p:spPr>
              <a:xfrm rot="172307">
                <a:off x="6442298" y="3238744"/>
                <a:ext cx="374655" cy="374655"/>
              </a:xfrm>
              <a:prstGeom prst="ellipse">
                <a:avLst/>
              </a:prstGeom>
              <a:solidFill>
                <a:srgbClr val="E64A39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noFill/>
                </a:endParaRPr>
              </a:p>
            </p:txBody>
          </p:sp>
          <p:grpSp>
            <p:nvGrpSpPr>
              <p:cNvPr id="74" name="组合 73"/>
              <p:cNvGrpSpPr/>
              <p:nvPr/>
            </p:nvGrpSpPr>
            <p:grpSpPr>
              <a:xfrm rot="172307">
                <a:off x="5937487" y="3205382"/>
                <a:ext cx="379685" cy="459707"/>
                <a:chOff x="4773605" y="4504183"/>
                <a:chExt cx="992699" cy="1201919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6" name="任意多边形 75"/>
                <p:cNvSpPr/>
                <p:nvPr/>
              </p:nvSpPr>
              <p:spPr>
                <a:xfrm>
                  <a:off x="4773605" y="4504183"/>
                  <a:ext cx="992699" cy="1162035"/>
                </a:xfrm>
                <a:custGeom>
                  <a:avLst/>
                  <a:gdLst>
                    <a:gd name="connsiteX0" fmla="*/ 472977 w 992699"/>
                    <a:gd name="connsiteY0" fmla="*/ 0 h 1162035"/>
                    <a:gd name="connsiteX1" fmla="*/ 773001 w 992699"/>
                    <a:gd name="connsiteY1" fmla="*/ 148594 h 1162035"/>
                    <a:gd name="connsiteX2" fmla="*/ 804445 w 992699"/>
                    <a:gd name="connsiteY2" fmla="*/ 156950 h 1162035"/>
                    <a:gd name="connsiteX3" fmla="*/ 808759 w 992699"/>
                    <a:gd name="connsiteY3" fmla="*/ 160372 h 1162035"/>
                    <a:gd name="connsiteX4" fmla="*/ 954100 w 992699"/>
                    <a:gd name="connsiteY4" fmla="*/ 148258 h 1162035"/>
                    <a:gd name="connsiteX5" fmla="*/ 987929 w 992699"/>
                    <a:gd name="connsiteY5" fmla="*/ 130536 h 1162035"/>
                    <a:gd name="connsiteX6" fmla="*/ 992699 w 992699"/>
                    <a:gd name="connsiteY6" fmla="*/ 219248 h 1162035"/>
                    <a:gd name="connsiteX7" fmla="*/ 477881 w 992699"/>
                    <a:gd name="connsiteY7" fmla="*/ 1162035 h 1162035"/>
                    <a:gd name="connsiteX8" fmla="*/ 25 w 992699"/>
                    <a:gd name="connsiteY8" fmla="*/ 219248 h 1162035"/>
                    <a:gd name="connsiteX9" fmla="*/ 4642 w 992699"/>
                    <a:gd name="connsiteY9" fmla="*/ 164692 h 1162035"/>
                    <a:gd name="connsiteX10" fmla="*/ 24934 w 992699"/>
                    <a:gd name="connsiteY10" fmla="*/ 171011 h 1162035"/>
                    <a:gd name="connsiteX11" fmla="*/ 116919 w 992699"/>
                    <a:gd name="connsiteY11" fmla="*/ 167189 h 1162035"/>
                    <a:gd name="connsiteX12" fmla="*/ 121280 w 992699"/>
                    <a:gd name="connsiteY12" fmla="*/ 163788 h 1162035"/>
                    <a:gd name="connsiteX13" fmla="*/ 152917 w 992699"/>
                    <a:gd name="connsiteY13" fmla="*/ 155599 h 11620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92699" h="1162035">
                      <a:moveTo>
                        <a:pt x="472977" y="0"/>
                      </a:moveTo>
                      <a:lnTo>
                        <a:pt x="773001" y="148594"/>
                      </a:lnTo>
                      <a:lnTo>
                        <a:pt x="804445" y="156950"/>
                      </a:lnTo>
                      <a:lnTo>
                        <a:pt x="808759" y="160372"/>
                      </a:lnTo>
                      <a:cubicBezTo>
                        <a:pt x="846027" y="175068"/>
                        <a:pt x="899339" y="170828"/>
                        <a:pt x="954100" y="148258"/>
                      </a:cubicBezTo>
                      <a:lnTo>
                        <a:pt x="987929" y="130536"/>
                      </a:lnTo>
                      <a:lnTo>
                        <a:pt x="992699" y="219248"/>
                      </a:lnTo>
                      <a:cubicBezTo>
                        <a:pt x="937242" y="723883"/>
                        <a:pt x="693755" y="1162693"/>
                        <a:pt x="477881" y="1162035"/>
                      </a:cubicBezTo>
                      <a:cubicBezTo>
                        <a:pt x="271250" y="1158037"/>
                        <a:pt x="-3055" y="531456"/>
                        <a:pt x="25" y="219248"/>
                      </a:cubicBezTo>
                      <a:lnTo>
                        <a:pt x="4642" y="164692"/>
                      </a:lnTo>
                      <a:lnTo>
                        <a:pt x="24934" y="171011"/>
                      </a:lnTo>
                      <a:cubicBezTo>
                        <a:pt x="59783" y="178065"/>
                        <a:pt x="91891" y="176859"/>
                        <a:pt x="116919" y="167189"/>
                      </a:cubicBezTo>
                      <a:lnTo>
                        <a:pt x="121280" y="163788"/>
                      </a:lnTo>
                      <a:lnTo>
                        <a:pt x="152917" y="155599"/>
                      </a:lnTo>
                      <a:close/>
                    </a:path>
                  </a:pathLst>
                </a:custGeom>
                <a:solidFill>
                  <a:srgbClr val="7F281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en-US" sz="1050" kern="100">
                      <a:effectLst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 </a:t>
                  </a:r>
                  <a:endParaRPr lang="zh-CN" sz="1050" kern="100">
                    <a:effectLst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7" name="任意多边形 76"/>
                <p:cNvSpPr/>
                <p:nvPr/>
              </p:nvSpPr>
              <p:spPr>
                <a:xfrm>
                  <a:off x="4799256" y="4672595"/>
                  <a:ext cx="921691" cy="1033507"/>
                </a:xfrm>
                <a:custGeom>
                  <a:avLst/>
                  <a:gdLst>
                    <a:gd name="connsiteX0" fmla="*/ 466578 w 907434"/>
                    <a:gd name="connsiteY0" fmla="*/ 1125 h 949073"/>
                    <a:gd name="connsiteX1" fmla="*/ 853661 w 907434"/>
                    <a:gd name="connsiteY1" fmla="*/ 203923 h 949073"/>
                    <a:gd name="connsiteX2" fmla="*/ 907434 w 907434"/>
                    <a:gd name="connsiteY2" fmla="*/ 280589 h 949073"/>
                    <a:gd name="connsiteX3" fmla="*/ 885654 w 907434"/>
                    <a:gd name="connsiteY3" fmla="*/ 366582 h 949073"/>
                    <a:gd name="connsiteX4" fmla="*/ 444315 w 907434"/>
                    <a:gd name="connsiteY4" fmla="*/ 949073 h 949073"/>
                    <a:gd name="connsiteX5" fmla="*/ 10767 w 907434"/>
                    <a:gd name="connsiteY5" fmla="*/ 284747 h 949073"/>
                    <a:gd name="connsiteX6" fmla="*/ 0 w 907434"/>
                    <a:gd name="connsiteY6" fmla="*/ 236500 h 949073"/>
                    <a:gd name="connsiteX7" fmla="*/ 61332 w 907434"/>
                    <a:gd name="connsiteY7" fmla="*/ 159551 h 949073"/>
                    <a:gd name="connsiteX8" fmla="*/ 353387 w 907434"/>
                    <a:gd name="connsiteY8" fmla="*/ 6252 h 949073"/>
                    <a:gd name="connsiteX9" fmla="*/ 466578 w 907434"/>
                    <a:gd name="connsiteY9" fmla="*/ 1125 h 949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07434" h="949073">
                      <a:moveTo>
                        <a:pt x="466578" y="1125"/>
                      </a:moveTo>
                      <a:cubicBezTo>
                        <a:pt x="615439" y="11053"/>
                        <a:pt x="753740" y="86160"/>
                        <a:pt x="853661" y="203923"/>
                      </a:cubicBezTo>
                      <a:lnTo>
                        <a:pt x="907434" y="280589"/>
                      </a:lnTo>
                      <a:lnTo>
                        <a:pt x="885654" y="366582"/>
                      </a:lnTo>
                      <a:cubicBezTo>
                        <a:pt x="783659" y="702860"/>
                        <a:pt x="606221" y="949567"/>
                        <a:pt x="444315" y="949073"/>
                      </a:cubicBezTo>
                      <a:cubicBezTo>
                        <a:pt x="289342" y="946075"/>
                        <a:pt x="96302" y="592873"/>
                        <a:pt x="10767" y="284747"/>
                      </a:cubicBezTo>
                      <a:lnTo>
                        <a:pt x="0" y="236500"/>
                      </a:lnTo>
                      <a:lnTo>
                        <a:pt x="61332" y="159551"/>
                      </a:lnTo>
                      <a:cubicBezTo>
                        <a:pt x="138989" y="79622"/>
                        <a:pt x="239086" y="24304"/>
                        <a:pt x="353387" y="6252"/>
                      </a:cubicBezTo>
                      <a:cubicBezTo>
                        <a:pt x="391488" y="235"/>
                        <a:pt x="429363" y="-1357"/>
                        <a:pt x="466578" y="1125"/>
                      </a:cubicBezTo>
                      <a:close/>
                    </a:path>
                  </a:pathLst>
                </a:custGeom>
                <a:solidFill>
                  <a:srgbClr val="DE656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en-US" sz="1050" kern="100" dirty="0">
                      <a:effectLst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 </a:t>
                  </a:r>
                  <a:endParaRPr lang="zh-CN" sz="1050" kern="100" dirty="0">
                    <a:effectLst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75" name="等腰三角形 37"/>
              <p:cNvSpPr/>
              <p:nvPr/>
            </p:nvSpPr>
            <p:spPr>
              <a:xfrm rot="10972307">
                <a:off x="6085623" y="3090657"/>
                <a:ext cx="87292" cy="52958"/>
              </a:xfrm>
              <a:custGeom>
                <a:avLst/>
                <a:gdLst>
                  <a:gd name="connsiteX0" fmla="*/ 0 w 1833880"/>
                  <a:gd name="connsiteY0" fmla="*/ 1016635 h 1016635"/>
                  <a:gd name="connsiteX1" fmla="*/ 916940 w 1833880"/>
                  <a:gd name="connsiteY1" fmla="*/ 0 h 1016635"/>
                  <a:gd name="connsiteX2" fmla="*/ 1833880 w 1833880"/>
                  <a:gd name="connsiteY2" fmla="*/ 1016635 h 1016635"/>
                  <a:gd name="connsiteX3" fmla="*/ 0 w 1833880"/>
                  <a:gd name="connsiteY3" fmla="*/ 1016635 h 1016635"/>
                  <a:gd name="connsiteX0" fmla="*/ 0 w 1772465"/>
                  <a:gd name="connsiteY0" fmla="*/ 1016635 h 1016636"/>
                  <a:gd name="connsiteX1" fmla="*/ 916940 w 1772465"/>
                  <a:gd name="connsiteY1" fmla="*/ 0 h 1016636"/>
                  <a:gd name="connsiteX2" fmla="*/ 1772465 w 1772465"/>
                  <a:gd name="connsiteY2" fmla="*/ 1016636 h 1016636"/>
                  <a:gd name="connsiteX3" fmla="*/ 0 w 1772465"/>
                  <a:gd name="connsiteY3" fmla="*/ 1016635 h 1016636"/>
                  <a:gd name="connsiteX0" fmla="*/ 0 w 1793679"/>
                  <a:gd name="connsiteY0" fmla="*/ 1016635 h 1143714"/>
                  <a:gd name="connsiteX1" fmla="*/ 916940 w 1793679"/>
                  <a:gd name="connsiteY1" fmla="*/ 0 h 1143714"/>
                  <a:gd name="connsiteX2" fmla="*/ 1772465 w 1793679"/>
                  <a:gd name="connsiteY2" fmla="*/ 1016636 h 1143714"/>
                  <a:gd name="connsiteX3" fmla="*/ 0 w 1793679"/>
                  <a:gd name="connsiteY3" fmla="*/ 1016635 h 1143714"/>
                  <a:gd name="connsiteX0" fmla="*/ 17554 w 1811233"/>
                  <a:gd name="connsiteY0" fmla="*/ 1016635 h 1143714"/>
                  <a:gd name="connsiteX1" fmla="*/ 934494 w 1811233"/>
                  <a:gd name="connsiteY1" fmla="*/ 0 h 1143714"/>
                  <a:gd name="connsiteX2" fmla="*/ 1790019 w 1811233"/>
                  <a:gd name="connsiteY2" fmla="*/ 1016636 h 1143714"/>
                  <a:gd name="connsiteX3" fmla="*/ 17554 w 1811233"/>
                  <a:gd name="connsiteY3" fmla="*/ 1016635 h 1143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1233" h="1143714">
                    <a:moveTo>
                      <a:pt x="17554" y="1016635"/>
                    </a:moveTo>
                    <a:cubicBezTo>
                      <a:pt x="-125033" y="847196"/>
                      <a:pt x="639083" y="0"/>
                      <a:pt x="934494" y="0"/>
                    </a:cubicBezTo>
                    <a:cubicBezTo>
                      <a:pt x="1229905" y="0"/>
                      <a:pt x="1942842" y="847197"/>
                      <a:pt x="1790019" y="1016636"/>
                    </a:cubicBezTo>
                    <a:cubicBezTo>
                      <a:pt x="1637196" y="1186075"/>
                      <a:pt x="160141" y="1186074"/>
                      <a:pt x="17554" y="1016635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050" kern="100" dirty="0">
                    <a:effectLst/>
                    <a:ea typeface="宋体" panose="02010600030101010101" pitchFamily="2" charset="-122"/>
                    <a:cs typeface="Times New Roman" panose="02020603050405020304" pitchFamily="18" charset="0"/>
                  </a:rPr>
                  <a:t> </a:t>
                </a:r>
                <a:endParaRPr lang="zh-CN" sz="1050" kern="100" dirty="0">
                  <a:effectLst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16097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104254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906708" y="2049163"/>
            <a:ext cx="10149984" cy="2351387"/>
            <a:chOff x="906708" y="2049163"/>
            <a:chExt cx="10149984" cy="2351387"/>
          </a:xfrm>
        </p:grpSpPr>
        <p:sp>
          <p:nvSpPr>
            <p:cNvPr id="5" name="圆角矩形 4"/>
            <p:cNvSpPr/>
            <p:nvPr/>
          </p:nvSpPr>
          <p:spPr>
            <a:xfrm>
              <a:off x="2661282" y="2694085"/>
              <a:ext cx="8395410" cy="1255114"/>
            </a:xfrm>
            <a:prstGeom prst="roundRect">
              <a:avLst>
                <a:gd name="adj" fmla="val 0"/>
              </a:avLst>
            </a:prstGeom>
            <a:noFill/>
            <a:ln w="38100">
              <a:solidFill>
                <a:srgbClr val="FA991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906708" y="2049163"/>
              <a:ext cx="2393470" cy="2351387"/>
              <a:chOff x="5057650" y="2285277"/>
              <a:chExt cx="2143250" cy="2143250"/>
            </a:xfrm>
          </p:grpSpPr>
          <p:grpSp>
            <p:nvGrpSpPr>
              <p:cNvPr id="8" name="组合 7"/>
              <p:cNvGrpSpPr/>
              <p:nvPr/>
            </p:nvGrpSpPr>
            <p:grpSpPr>
              <a:xfrm rot="21191784">
                <a:off x="5057650" y="2285277"/>
                <a:ext cx="2143250" cy="2143250"/>
                <a:chOff x="4933756" y="1939251"/>
                <a:chExt cx="2412941" cy="2412941"/>
              </a:xfrm>
            </p:grpSpPr>
            <p:sp>
              <p:nvSpPr>
                <p:cNvPr id="22" name="椭圆 21"/>
                <p:cNvSpPr/>
                <p:nvPr/>
              </p:nvSpPr>
              <p:spPr>
                <a:xfrm>
                  <a:off x="4933756" y="1939251"/>
                  <a:ext cx="2412941" cy="2412941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E6E6E6"/>
                    </a:gs>
                  </a:gsLst>
                  <a:lin ang="2700000" scaled="0"/>
                  <a:tileRect/>
                </a:gra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椭圆 22"/>
                <p:cNvSpPr/>
                <p:nvPr/>
              </p:nvSpPr>
              <p:spPr>
                <a:xfrm>
                  <a:off x="5250079" y="2255574"/>
                  <a:ext cx="1780295" cy="1780295"/>
                </a:xfrm>
                <a:prstGeom prst="ellipse">
                  <a:avLst/>
                </a:prstGeom>
                <a:solidFill>
                  <a:srgbClr val="FACD3C"/>
                </a:solidFill>
                <a:ln>
                  <a:noFill/>
                </a:ln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" name="组合 8"/>
              <p:cNvGrpSpPr/>
              <p:nvPr/>
            </p:nvGrpSpPr>
            <p:grpSpPr>
              <a:xfrm>
                <a:off x="5457241" y="2963986"/>
                <a:ext cx="1359712" cy="720153"/>
                <a:chOff x="5457241" y="2944936"/>
                <a:chExt cx="1359712" cy="720153"/>
              </a:xfrm>
            </p:grpSpPr>
            <p:sp>
              <p:nvSpPr>
                <p:cNvPr id="10" name="椭圆 9"/>
                <p:cNvSpPr/>
                <p:nvPr/>
              </p:nvSpPr>
              <p:spPr>
                <a:xfrm rot="172307">
                  <a:off x="5457241" y="3241359"/>
                  <a:ext cx="385263" cy="385263"/>
                </a:xfrm>
                <a:prstGeom prst="ellipse">
                  <a:avLst/>
                </a:prstGeom>
                <a:solidFill>
                  <a:srgbClr val="E64A39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1" name="组合 10"/>
                <p:cNvGrpSpPr/>
                <p:nvPr/>
              </p:nvGrpSpPr>
              <p:grpSpPr>
                <a:xfrm rot="172307">
                  <a:off x="5698640" y="2944936"/>
                  <a:ext cx="240348" cy="240348"/>
                  <a:chOff x="5903974" y="2322056"/>
                  <a:chExt cx="177582" cy="177582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20" name="椭圆 19"/>
                  <p:cNvSpPr/>
                  <p:nvPr/>
                </p:nvSpPr>
                <p:spPr>
                  <a:xfrm>
                    <a:off x="5903974" y="2322056"/>
                    <a:ext cx="177582" cy="177582"/>
                  </a:xfrm>
                  <a:prstGeom prst="ellipse">
                    <a:avLst/>
                  </a:prstGeom>
                  <a:solidFill>
                    <a:srgbClr val="2D352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" name="椭圆 20"/>
                  <p:cNvSpPr/>
                  <p:nvPr/>
                </p:nvSpPr>
                <p:spPr>
                  <a:xfrm>
                    <a:off x="5927277" y="2331968"/>
                    <a:ext cx="88625" cy="8862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2" name="组合 11"/>
                <p:cNvGrpSpPr/>
                <p:nvPr/>
              </p:nvGrpSpPr>
              <p:grpSpPr>
                <a:xfrm rot="172307">
                  <a:off x="6329399" y="2965600"/>
                  <a:ext cx="231619" cy="231619"/>
                  <a:chOff x="6596475" y="2327536"/>
                  <a:chExt cx="177582" cy="177582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8" name="椭圆 17"/>
                  <p:cNvSpPr/>
                  <p:nvPr/>
                </p:nvSpPr>
                <p:spPr>
                  <a:xfrm>
                    <a:off x="6596475" y="2327536"/>
                    <a:ext cx="177582" cy="177582"/>
                  </a:xfrm>
                  <a:prstGeom prst="ellipse">
                    <a:avLst/>
                  </a:prstGeom>
                  <a:solidFill>
                    <a:srgbClr val="2D352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" name="椭圆 18"/>
                  <p:cNvSpPr/>
                  <p:nvPr/>
                </p:nvSpPr>
                <p:spPr>
                  <a:xfrm>
                    <a:off x="6619778" y="2337448"/>
                    <a:ext cx="88625" cy="8862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3" name="椭圆 12"/>
                <p:cNvSpPr/>
                <p:nvPr/>
              </p:nvSpPr>
              <p:spPr>
                <a:xfrm rot="172307">
                  <a:off x="6442298" y="3238744"/>
                  <a:ext cx="374655" cy="374655"/>
                </a:xfrm>
                <a:prstGeom prst="ellipse">
                  <a:avLst/>
                </a:prstGeom>
                <a:solidFill>
                  <a:srgbClr val="E64A39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noFill/>
                  </a:endParaRPr>
                </a:p>
              </p:txBody>
            </p:sp>
            <p:grpSp>
              <p:nvGrpSpPr>
                <p:cNvPr id="14" name="组合 13"/>
                <p:cNvGrpSpPr/>
                <p:nvPr/>
              </p:nvGrpSpPr>
              <p:grpSpPr>
                <a:xfrm rot="172307">
                  <a:off x="5937487" y="3205382"/>
                  <a:ext cx="379685" cy="459707"/>
                  <a:chOff x="4773605" y="4504183"/>
                  <a:chExt cx="992699" cy="1201919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6" name="任意多边形 15"/>
                  <p:cNvSpPr/>
                  <p:nvPr/>
                </p:nvSpPr>
                <p:spPr>
                  <a:xfrm>
                    <a:off x="4773605" y="4504183"/>
                    <a:ext cx="992699" cy="1162035"/>
                  </a:xfrm>
                  <a:custGeom>
                    <a:avLst/>
                    <a:gdLst>
                      <a:gd name="connsiteX0" fmla="*/ 472977 w 992699"/>
                      <a:gd name="connsiteY0" fmla="*/ 0 h 1162035"/>
                      <a:gd name="connsiteX1" fmla="*/ 773001 w 992699"/>
                      <a:gd name="connsiteY1" fmla="*/ 148594 h 1162035"/>
                      <a:gd name="connsiteX2" fmla="*/ 804445 w 992699"/>
                      <a:gd name="connsiteY2" fmla="*/ 156950 h 1162035"/>
                      <a:gd name="connsiteX3" fmla="*/ 808759 w 992699"/>
                      <a:gd name="connsiteY3" fmla="*/ 160372 h 1162035"/>
                      <a:gd name="connsiteX4" fmla="*/ 954100 w 992699"/>
                      <a:gd name="connsiteY4" fmla="*/ 148258 h 1162035"/>
                      <a:gd name="connsiteX5" fmla="*/ 987929 w 992699"/>
                      <a:gd name="connsiteY5" fmla="*/ 130536 h 1162035"/>
                      <a:gd name="connsiteX6" fmla="*/ 992699 w 992699"/>
                      <a:gd name="connsiteY6" fmla="*/ 219248 h 1162035"/>
                      <a:gd name="connsiteX7" fmla="*/ 477881 w 992699"/>
                      <a:gd name="connsiteY7" fmla="*/ 1162035 h 1162035"/>
                      <a:gd name="connsiteX8" fmla="*/ 25 w 992699"/>
                      <a:gd name="connsiteY8" fmla="*/ 219248 h 1162035"/>
                      <a:gd name="connsiteX9" fmla="*/ 4642 w 992699"/>
                      <a:gd name="connsiteY9" fmla="*/ 164692 h 1162035"/>
                      <a:gd name="connsiteX10" fmla="*/ 24934 w 992699"/>
                      <a:gd name="connsiteY10" fmla="*/ 171011 h 1162035"/>
                      <a:gd name="connsiteX11" fmla="*/ 116919 w 992699"/>
                      <a:gd name="connsiteY11" fmla="*/ 167189 h 1162035"/>
                      <a:gd name="connsiteX12" fmla="*/ 121280 w 992699"/>
                      <a:gd name="connsiteY12" fmla="*/ 163788 h 1162035"/>
                      <a:gd name="connsiteX13" fmla="*/ 152917 w 992699"/>
                      <a:gd name="connsiteY13" fmla="*/ 155599 h 11620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992699" h="1162035">
                        <a:moveTo>
                          <a:pt x="472977" y="0"/>
                        </a:moveTo>
                        <a:lnTo>
                          <a:pt x="773001" y="148594"/>
                        </a:lnTo>
                        <a:lnTo>
                          <a:pt x="804445" y="156950"/>
                        </a:lnTo>
                        <a:lnTo>
                          <a:pt x="808759" y="160372"/>
                        </a:lnTo>
                        <a:cubicBezTo>
                          <a:pt x="846027" y="175068"/>
                          <a:pt x="899339" y="170828"/>
                          <a:pt x="954100" y="148258"/>
                        </a:cubicBezTo>
                        <a:lnTo>
                          <a:pt x="987929" y="130536"/>
                        </a:lnTo>
                        <a:lnTo>
                          <a:pt x="992699" y="219248"/>
                        </a:lnTo>
                        <a:cubicBezTo>
                          <a:pt x="937242" y="723883"/>
                          <a:pt x="693755" y="1162693"/>
                          <a:pt x="477881" y="1162035"/>
                        </a:cubicBezTo>
                        <a:cubicBezTo>
                          <a:pt x="271250" y="1158037"/>
                          <a:pt x="-3055" y="531456"/>
                          <a:pt x="25" y="219248"/>
                        </a:cubicBezTo>
                        <a:lnTo>
                          <a:pt x="4642" y="164692"/>
                        </a:lnTo>
                        <a:lnTo>
                          <a:pt x="24934" y="171011"/>
                        </a:lnTo>
                        <a:cubicBezTo>
                          <a:pt x="59783" y="178065"/>
                          <a:pt x="91891" y="176859"/>
                          <a:pt x="116919" y="167189"/>
                        </a:cubicBezTo>
                        <a:lnTo>
                          <a:pt x="121280" y="163788"/>
                        </a:lnTo>
                        <a:lnTo>
                          <a:pt x="152917" y="155599"/>
                        </a:lnTo>
                        <a:close/>
                      </a:path>
                    </a:pathLst>
                  </a:custGeom>
                  <a:solidFill>
                    <a:srgbClr val="7F281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spcAft>
                        <a:spcPts val="0"/>
                      </a:spcAft>
                    </a:pPr>
                    <a:r>
                      <a:rPr lang="en-US" sz="1050" kern="100">
                        <a:effectLst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a:t> </a:t>
                    </a:r>
                    <a:endParaRPr lang="zh-CN" sz="1050" kern="100">
                      <a:effectLst/>
                      <a:ea typeface="宋体" panose="02010600030101010101" pitchFamily="2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7" name="任意多边形 16"/>
                  <p:cNvSpPr/>
                  <p:nvPr/>
                </p:nvSpPr>
                <p:spPr>
                  <a:xfrm>
                    <a:off x="4799256" y="4672595"/>
                    <a:ext cx="921691" cy="1033507"/>
                  </a:xfrm>
                  <a:custGeom>
                    <a:avLst/>
                    <a:gdLst>
                      <a:gd name="connsiteX0" fmla="*/ 466578 w 907434"/>
                      <a:gd name="connsiteY0" fmla="*/ 1125 h 949073"/>
                      <a:gd name="connsiteX1" fmla="*/ 853661 w 907434"/>
                      <a:gd name="connsiteY1" fmla="*/ 203923 h 949073"/>
                      <a:gd name="connsiteX2" fmla="*/ 907434 w 907434"/>
                      <a:gd name="connsiteY2" fmla="*/ 280589 h 949073"/>
                      <a:gd name="connsiteX3" fmla="*/ 885654 w 907434"/>
                      <a:gd name="connsiteY3" fmla="*/ 366582 h 949073"/>
                      <a:gd name="connsiteX4" fmla="*/ 444315 w 907434"/>
                      <a:gd name="connsiteY4" fmla="*/ 949073 h 949073"/>
                      <a:gd name="connsiteX5" fmla="*/ 10767 w 907434"/>
                      <a:gd name="connsiteY5" fmla="*/ 284747 h 949073"/>
                      <a:gd name="connsiteX6" fmla="*/ 0 w 907434"/>
                      <a:gd name="connsiteY6" fmla="*/ 236500 h 949073"/>
                      <a:gd name="connsiteX7" fmla="*/ 61332 w 907434"/>
                      <a:gd name="connsiteY7" fmla="*/ 159551 h 949073"/>
                      <a:gd name="connsiteX8" fmla="*/ 353387 w 907434"/>
                      <a:gd name="connsiteY8" fmla="*/ 6252 h 949073"/>
                      <a:gd name="connsiteX9" fmla="*/ 466578 w 907434"/>
                      <a:gd name="connsiteY9" fmla="*/ 1125 h 9490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907434" h="949073">
                        <a:moveTo>
                          <a:pt x="466578" y="1125"/>
                        </a:moveTo>
                        <a:cubicBezTo>
                          <a:pt x="615439" y="11053"/>
                          <a:pt x="753740" y="86160"/>
                          <a:pt x="853661" y="203923"/>
                        </a:cubicBezTo>
                        <a:lnTo>
                          <a:pt x="907434" y="280589"/>
                        </a:lnTo>
                        <a:lnTo>
                          <a:pt x="885654" y="366582"/>
                        </a:lnTo>
                        <a:cubicBezTo>
                          <a:pt x="783659" y="702860"/>
                          <a:pt x="606221" y="949567"/>
                          <a:pt x="444315" y="949073"/>
                        </a:cubicBezTo>
                        <a:cubicBezTo>
                          <a:pt x="289342" y="946075"/>
                          <a:pt x="96302" y="592873"/>
                          <a:pt x="10767" y="284747"/>
                        </a:cubicBezTo>
                        <a:lnTo>
                          <a:pt x="0" y="236500"/>
                        </a:lnTo>
                        <a:lnTo>
                          <a:pt x="61332" y="159551"/>
                        </a:lnTo>
                        <a:cubicBezTo>
                          <a:pt x="138989" y="79622"/>
                          <a:pt x="239086" y="24304"/>
                          <a:pt x="353387" y="6252"/>
                        </a:cubicBezTo>
                        <a:cubicBezTo>
                          <a:pt x="391488" y="235"/>
                          <a:pt x="429363" y="-1357"/>
                          <a:pt x="466578" y="1125"/>
                        </a:cubicBezTo>
                        <a:close/>
                      </a:path>
                    </a:pathLst>
                  </a:custGeom>
                  <a:solidFill>
                    <a:srgbClr val="DE656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spcAft>
                        <a:spcPts val="0"/>
                      </a:spcAft>
                    </a:pPr>
                    <a:r>
                      <a:rPr lang="en-US" sz="1050" kern="100" dirty="0">
                        <a:effectLst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a:t> </a:t>
                    </a:r>
                    <a:endParaRPr lang="zh-CN" sz="1050" kern="100" dirty="0">
                      <a:effectLst/>
                      <a:ea typeface="宋体" panose="02010600030101010101" pitchFamily="2" charset="-122"/>
                      <a:cs typeface="Times New Roman" panose="02020603050405020304" pitchFamily="18" charset="0"/>
                    </a:endParaRPr>
                  </a:p>
                </p:txBody>
              </p:sp>
            </p:grpSp>
            <p:sp>
              <p:nvSpPr>
                <p:cNvPr id="15" name="等腰三角形 37"/>
                <p:cNvSpPr/>
                <p:nvPr/>
              </p:nvSpPr>
              <p:spPr>
                <a:xfrm rot="10972307">
                  <a:off x="6085623" y="3090657"/>
                  <a:ext cx="87292" cy="52958"/>
                </a:xfrm>
                <a:custGeom>
                  <a:avLst/>
                  <a:gdLst>
                    <a:gd name="connsiteX0" fmla="*/ 0 w 1833880"/>
                    <a:gd name="connsiteY0" fmla="*/ 1016635 h 1016635"/>
                    <a:gd name="connsiteX1" fmla="*/ 916940 w 1833880"/>
                    <a:gd name="connsiteY1" fmla="*/ 0 h 1016635"/>
                    <a:gd name="connsiteX2" fmla="*/ 1833880 w 1833880"/>
                    <a:gd name="connsiteY2" fmla="*/ 1016635 h 1016635"/>
                    <a:gd name="connsiteX3" fmla="*/ 0 w 1833880"/>
                    <a:gd name="connsiteY3" fmla="*/ 1016635 h 1016635"/>
                    <a:gd name="connsiteX0" fmla="*/ 0 w 1772465"/>
                    <a:gd name="connsiteY0" fmla="*/ 1016635 h 1016636"/>
                    <a:gd name="connsiteX1" fmla="*/ 916940 w 1772465"/>
                    <a:gd name="connsiteY1" fmla="*/ 0 h 1016636"/>
                    <a:gd name="connsiteX2" fmla="*/ 1772465 w 1772465"/>
                    <a:gd name="connsiteY2" fmla="*/ 1016636 h 1016636"/>
                    <a:gd name="connsiteX3" fmla="*/ 0 w 1772465"/>
                    <a:gd name="connsiteY3" fmla="*/ 1016635 h 1016636"/>
                    <a:gd name="connsiteX0" fmla="*/ 0 w 1793679"/>
                    <a:gd name="connsiteY0" fmla="*/ 1016635 h 1143714"/>
                    <a:gd name="connsiteX1" fmla="*/ 916940 w 1793679"/>
                    <a:gd name="connsiteY1" fmla="*/ 0 h 1143714"/>
                    <a:gd name="connsiteX2" fmla="*/ 1772465 w 1793679"/>
                    <a:gd name="connsiteY2" fmla="*/ 1016636 h 1143714"/>
                    <a:gd name="connsiteX3" fmla="*/ 0 w 1793679"/>
                    <a:gd name="connsiteY3" fmla="*/ 1016635 h 1143714"/>
                    <a:gd name="connsiteX0" fmla="*/ 17554 w 1811233"/>
                    <a:gd name="connsiteY0" fmla="*/ 1016635 h 1143714"/>
                    <a:gd name="connsiteX1" fmla="*/ 934494 w 1811233"/>
                    <a:gd name="connsiteY1" fmla="*/ 0 h 1143714"/>
                    <a:gd name="connsiteX2" fmla="*/ 1790019 w 1811233"/>
                    <a:gd name="connsiteY2" fmla="*/ 1016636 h 1143714"/>
                    <a:gd name="connsiteX3" fmla="*/ 17554 w 1811233"/>
                    <a:gd name="connsiteY3" fmla="*/ 1016635 h 1143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11233" h="1143714">
                      <a:moveTo>
                        <a:pt x="17554" y="1016635"/>
                      </a:moveTo>
                      <a:cubicBezTo>
                        <a:pt x="-125033" y="847196"/>
                        <a:pt x="639083" y="0"/>
                        <a:pt x="934494" y="0"/>
                      </a:cubicBezTo>
                      <a:cubicBezTo>
                        <a:pt x="1229905" y="0"/>
                        <a:pt x="1942842" y="847197"/>
                        <a:pt x="1790019" y="1016636"/>
                      </a:cubicBezTo>
                      <a:cubicBezTo>
                        <a:pt x="1637196" y="1186075"/>
                        <a:pt x="160141" y="1186074"/>
                        <a:pt x="17554" y="1016635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en-US" sz="1050" kern="100" dirty="0">
                      <a:effectLst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 </a:t>
                  </a:r>
                  <a:endParaRPr lang="zh-CN" sz="1050" kern="100" dirty="0">
                    <a:effectLst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7" name="文本框 6"/>
            <p:cNvSpPr txBox="1"/>
            <p:nvPr/>
          </p:nvSpPr>
          <p:spPr>
            <a:xfrm>
              <a:off x="3238874" y="2767644"/>
              <a:ext cx="781219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dirty="0" smtClean="0">
                  <a:solidFill>
                    <a:srgbClr val="FA991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金属质感探析与运用</a:t>
              </a:r>
              <a:endParaRPr lang="zh-CN" altLang="en-US" sz="6600" dirty="0">
                <a:solidFill>
                  <a:srgbClr val="FA991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213501" y="2965764"/>
              <a:ext cx="3615760" cy="687586"/>
            </a:xfrm>
            <a:custGeom>
              <a:avLst/>
              <a:gdLst/>
              <a:ahLst/>
              <a:cxnLst/>
              <a:rect l="l" t="t" r="r" b="b"/>
              <a:pathLst>
                <a:path w="3615760" h="687586">
                  <a:moveTo>
                    <a:pt x="66506" y="579511"/>
                  </a:moveTo>
                  <a:lnTo>
                    <a:pt x="66506" y="684312"/>
                  </a:lnTo>
                  <a:lnTo>
                    <a:pt x="0" y="684312"/>
                  </a:lnTo>
                  <a:close/>
                  <a:moveTo>
                    <a:pt x="177829" y="448568"/>
                  </a:moveTo>
                  <a:lnTo>
                    <a:pt x="289153" y="628650"/>
                  </a:lnTo>
                  <a:lnTo>
                    <a:pt x="236766" y="684312"/>
                  </a:lnTo>
                  <a:lnTo>
                    <a:pt x="122373" y="491477"/>
                  </a:lnTo>
                  <a:lnTo>
                    <a:pt x="122990" y="490505"/>
                  </a:lnTo>
                  <a:close/>
                  <a:moveTo>
                    <a:pt x="1264870" y="422374"/>
                  </a:moveTo>
                  <a:lnTo>
                    <a:pt x="1687244" y="422374"/>
                  </a:lnTo>
                  <a:lnTo>
                    <a:pt x="1687244" y="504230"/>
                  </a:lnTo>
                  <a:lnTo>
                    <a:pt x="1264870" y="504230"/>
                  </a:lnTo>
                  <a:close/>
                  <a:moveTo>
                    <a:pt x="218171" y="340519"/>
                  </a:moveTo>
                  <a:lnTo>
                    <a:pt x="289153" y="340519"/>
                  </a:lnTo>
                  <a:lnTo>
                    <a:pt x="289153" y="412552"/>
                  </a:lnTo>
                  <a:lnTo>
                    <a:pt x="172459" y="412552"/>
                  </a:lnTo>
                  <a:close/>
                  <a:moveTo>
                    <a:pt x="3029674" y="304502"/>
                  </a:moveTo>
                  <a:lnTo>
                    <a:pt x="3029674" y="422374"/>
                  </a:lnTo>
                  <a:lnTo>
                    <a:pt x="3232676" y="422374"/>
                  </a:lnTo>
                  <a:lnTo>
                    <a:pt x="3232676" y="304502"/>
                  </a:lnTo>
                  <a:close/>
                  <a:moveTo>
                    <a:pt x="280308" y="242603"/>
                  </a:moveTo>
                  <a:lnTo>
                    <a:pt x="285879" y="245567"/>
                  </a:lnTo>
                  <a:lnTo>
                    <a:pt x="270270" y="258421"/>
                  </a:lnTo>
                  <a:close/>
                  <a:moveTo>
                    <a:pt x="2086699" y="222647"/>
                  </a:moveTo>
                  <a:lnTo>
                    <a:pt x="2201297" y="222647"/>
                  </a:lnTo>
                  <a:lnTo>
                    <a:pt x="2201297" y="559892"/>
                  </a:lnTo>
                  <a:lnTo>
                    <a:pt x="2296249" y="605731"/>
                  </a:lnTo>
                  <a:lnTo>
                    <a:pt x="2800479" y="605731"/>
                  </a:lnTo>
                  <a:lnTo>
                    <a:pt x="2800479" y="684312"/>
                  </a:lnTo>
                  <a:lnTo>
                    <a:pt x="2276604" y="684312"/>
                  </a:lnTo>
                  <a:lnTo>
                    <a:pt x="2175103" y="635045"/>
                  </a:lnTo>
                  <a:lnTo>
                    <a:pt x="2083425" y="680884"/>
                  </a:lnTo>
                  <a:lnTo>
                    <a:pt x="2073602" y="595908"/>
                  </a:lnTo>
                  <a:lnTo>
                    <a:pt x="2125990" y="569714"/>
                  </a:lnTo>
                  <a:lnTo>
                    <a:pt x="2125990" y="291406"/>
                  </a:lnTo>
                  <a:lnTo>
                    <a:pt x="2086699" y="291406"/>
                  </a:lnTo>
                  <a:close/>
                  <a:moveTo>
                    <a:pt x="2247136" y="212824"/>
                  </a:moveTo>
                  <a:lnTo>
                    <a:pt x="2803753" y="212824"/>
                  </a:lnTo>
                  <a:lnTo>
                    <a:pt x="2803753" y="284857"/>
                  </a:lnTo>
                  <a:lnTo>
                    <a:pt x="2433766" y="284857"/>
                  </a:lnTo>
                  <a:lnTo>
                    <a:pt x="2365008" y="442020"/>
                  </a:lnTo>
                  <a:lnTo>
                    <a:pt x="2708800" y="442020"/>
                  </a:lnTo>
                  <a:lnTo>
                    <a:pt x="2685881" y="350342"/>
                  </a:lnTo>
                  <a:lnTo>
                    <a:pt x="2761188" y="340519"/>
                  </a:lnTo>
                  <a:lnTo>
                    <a:pt x="2784108" y="438745"/>
                  </a:lnTo>
                  <a:lnTo>
                    <a:pt x="2784108" y="520601"/>
                  </a:lnTo>
                  <a:lnTo>
                    <a:pt x="2253684" y="520601"/>
                  </a:lnTo>
                  <a:lnTo>
                    <a:pt x="2253684" y="442020"/>
                  </a:lnTo>
                  <a:lnTo>
                    <a:pt x="2283152" y="442020"/>
                  </a:lnTo>
                  <a:lnTo>
                    <a:pt x="2348636" y="284857"/>
                  </a:lnTo>
                  <a:lnTo>
                    <a:pt x="2247136" y="284857"/>
                  </a:lnTo>
                  <a:close/>
                  <a:moveTo>
                    <a:pt x="443041" y="203002"/>
                  </a:moveTo>
                  <a:lnTo>
                    <a:pt x="511800" y="265212"/>
                  </a:lnTo>
                  <a:lnTo>
                    <a:pt x="482332" y="684312"/>
                  </a:lnTo>
                  <a:lnTo>
                    <a:pt x="407025" y="638473"/>
                  </a:lnTo>
                  <a:close/>
                  <a:moveTo>
                    <a:pt x="3029674" y="101501"/>
                  </a:moveTo>
                  <a:lnTo>
                    <a:pt x="3029674" y="225921"/>
                  </a:lnTo>
                  <a:lnTo>
                    <a:pt x="3232676" y="225921"/>
                  </a:lnTo>
                  <a:lnTo>
                    <a:pt x="3232676" y="101501"/>
                  </a:lnTo>
                  <a:close/>
                  <a:moveTo>
                    <a:pt x="2270056" y="26194"/>
                  </a:moveTo>
                  <a:lnTo>
                    <a:pt x="2793930" y="26194"/>
                  </a:lnTo>
                  <a:lnTo>
                    <a:pt x="2793930" y="104775"/>
                  </a:lnTo>
                  <a:lnTo>
                    <a:pt x="2270056" y="104775"/>
                  </a:lnTo>
                  <a:close/>
                  <a:moveTo>
                    <a:pt x="2954367" y="22920"/>
                  </a:moveTo>
                  <a:lnTo>
                    <a:pt x="3615760" y="22920"/>
                  </a:lnTo>
                  <a:lnTo>
                    <a:pt x="3615760" y="684312"/>
                  </a:lnTo>
                  <a:lnTo>
                    <a:pt x="3422580" y="684312"/>
                  </a:lnTo>
                  <a:lnTo>
                    <a:pt x="3422580" y="605731"/>
                  </a:lnTo>
                  <a:lnTo>
                    <a:pt x="3540452" y="605731"/>
                  </a:lnTo>
                  <a:lnTo>
                    <a:pt x="3540452" y="101501"/>
                  </a:lnTo>
                  <a:lnTo>
                    <a:pt x="3307983" y="101501"/>
                  </a:lnTo>
                  <a:lnTo>
                    <a:pt x="3307983" y="225921"/>
                  </a:lnTo>
                  <a:lnTo>
                    <a:pt x="3481516" y="225921"/>
                  </a:lnTo>
                  <a:lnTo>
                    <a:pt x="3481516" y="304502"/>
                  </a:lnTo>
                  <a:lnTo>
                    <a:pt x="3307983" y="304502"/>
                  </a:lnTo>
                  <a:lnTo>
                    <a:pt x="3307983" y="422374"/>
                  </a:lnTo>
                  <a:lnTo>
                    <a:pt x="3484790" y="422374"/>
                  </a:lnTo>
                  <a:lnTo>
                    <a:pt x="3484790" y="500956"/>
                  </a:lnTo>
                  <a:lnTo>
                    <a:pt x="3307983" y="500956"/>
                  </a:lnTo>
                  <a:lnTo>
                    <a:pt x="3307983" y="654844"/>
                  </a:lnTo>
                  <a:lnTo>
                    <a:pt x="3232676" y="654844"/>
                  </a:lnTo>
                  <a:lnTo>
                    <a:pt x="3232676" y="500956"/>
                  </a:lnTo>
                  <a:lnTo>
                    <a:pt x="3029674" y="500956"/>
                  </a:lnTo>
                  <a:lnTo>
                    <a:pt x="3029674" y="527149"/>
                  </a:lnTo>
                  <a:lnTo>
                    <a:pt x="3004555" y="684312"/>
                  </a:lnTo>
                  <a:lnTo>
                    <a:pt x="2928174" y="671215"/>
                  </a:lnTo>
                  <a:lnTo>
                    <a:pt x="2954367" y="533698"/>
                  </a:lnTo>
                  <a:close/>
                  <a:moveTo>
                    <a:pt x="1140450" y="22920"/>
                  </a:moveTo>
                  <a:lnTo>
                    <a:pt x="1117531" y="104775"/>
                  </a:lnTo>
                  <a:lnTo>
                    <a:pt x="835948" y="104775"/>
                  </a:lnTo>
                  <a:lnTo>
                    <a:pt x="835948" y="239018"/>
                  </a:lnTo>
                  <a:lnTo>
                    <a:pt x="1140450" y="239018"/>
                  </a:lnTo>
                  <a:lnTo>
                    <a:pt x="1140450" y="317599"/>
                  </a:lnTo>
                  <a:lnTo>
                    <a:pt x="1097885" y="317599"/>
                  </a:lnTo>
                  <a:lnTo>
                    <a:pt x="1097885" y="684312"/>
                  </a:lnTo>
                  <a:lnTo>
                    <a:pt x="1009481" y="684312"/>
                  </a:lnTo>
                  <a:lnTo>
                    <a:pt x="1009481" y="317599"/>
                  </a:lnTo>
                  <a:lnTo>
                    <a:pt x="835948" y="317599"/>
                  </a:lnTo>
                  <a:lnTo>
                    <a:pt x="835948" y="602456"/>
                  </a:lnTo>
                  <a:lnTo>
                    <a:pt x="698430" y="687586"/>
                  </a:lnTo>
                  <a:lnTo>
                    <a:pt x="711527" y="589360"/>
                  </a:lnTo>
                  <a:lnTo>
                    <a:pt x="754092" y="563166"/>
                  </a:lnTo>
                  <a:lnTo>
                    <a:pt x="754092" y="26194"/>
                  </a:lnTo>
                  <a:close/>
                  <a:moveTo>
                    <a:pt x="2135812" y="13097"/>
                  </a:moveTo>
                  <a:lnTo>
                    <a:pt x="2250410" y="121146"/>
                  </a:lnTo>
                  <a:lnTo>
                    <a:pt x="2220942" y="193179"/>
                  </a:lnTo>
                  <a:lnTo>
                    <a:pt x="2099796" y="78582"/>
                  </a:lnTo>
                  <a:close/>
                  <a:moveTo>
                    <a:pt x="567462" y="6549"/>
                  </a:moveTo>
                  <a:lnTo>
                    <a:pt x="642769" y="6549"/>
                  </a:lnTo>
                  <a:lnTo>
                    <a:pt x="642769" y="81856"/>
                  </a:lnTo>
                  <a:lnTo>
                    <a:pt x="714801" y="81856"/>
                  </a:lnTo>
                  <a:lnTo>
                    <a:pt x="714801" y="160437"/>
                  </a:lnTo>
                  <a:lnTo>
                    <a:pt x="642769" y="160437"/>
                  </a:lnTo>
                  <a:lnTo>
                    <a:pt x="642769" y="307777"/>
                  </a:lnTo>
                  <a:lnTo>
                    <a:pt x="715620" y="373261"/>
                  </a:lnTo>
                  <a:lnTo>
                    <a:pt x="702523" y="451842"/>
                  </a:lnTo>
                  <a:lnTo>
                    <a:pt x="642769" y="399455"/>
                  </a:lnTo>
                  <a:lnTo>
                    <a:pt x="642769" y="684312"/>
                  </a:lnTo>
                  <a:lnTo>
                    <a:pt x="567462" y="684312"/>
                  </a:lnTo>
                  <a:lnTo>
                    <a:pt x="567462" y="160437"/>
                  </a:lnTo>
                  <a:lnTo>
                    <a:pt x="407025" y="160437"/>
                  </a:lnTo>
                  <a:lnTo>
                    <a:pt x="407025" y="81856"/>
                  </a:lnTo>
                  <a:lnTo>
                    <a:pt x="567462" y="81856"/>
                  </a:lnTo>
                  <a:close/>
                  <a:moveTo>
                    <a:pt x="1323806" y="0"/>
                  </a:moveTo>
                  <a:lnTo>
                    <a:pt x="1405662" y="3274"/>
                  </a:lnTo>
                  <a:lnTo>
                    <a:pt x="1395839" y="49114"/>
                  </a:lnTo>
                  <a:lnTo>
                    <a:pt x="1942634" y="49114"/>
                  </a:lnTo>
                  <a:lnTo>
                    <a:pt x="1942634" y="130969"/>
                  </a:lnTo>
                  <a:lnTo>
                    <a:pt x="1379468" y="130969"/>
                  </a:lnTo>
                  <a:lnTo>
                    <a:pt x="1359822" y="239018"/>
                  </a:lnTo>
                  <a:lnTo>
                    <a:pt x="1942634" y="239018"/>
                  </a:lnTo>
                  <a:lnTo>
                    <a:pt x="1942634" y="314325"/>
                  </a:lnTo>
                  <a:lnTo>
                    <a:pt x="1900068" y="684312"/>
                  </a:lnTo>
                  <a:lnTo>
                    <a:pt x="1372920" y="684312"/>
                  </a:lnTo>
                  <a:lnTo>
                    <a:pt x="1372920" y="602456"/>
                  </a:lnTo>
                  <a:lnTo>
                    <a:pt x="1828036" y="602456"/>
                  </a:lnTo>
                  <a:lnTo>
                    <a:pt x="1860778" y="320874"/>
                  </a:lnTo>
                  <a:lnTo>
                    <a:pt x="1277967" y="320874"/>
                  </a:lnTo>
                  <a:lnTo>
                    <a:pt x="1277967" y="239018"/>
                  </a:lnTo>
                  <a:close/>
                </a:path>
              </a:pathLst>
            </a:custGeom>
            <a:solidFill>
              <a:srgbClr val="9269A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600" dirty="0">
                <a:solidFill>
                  <a:srgbClr val="FA991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8969370" y="3841613"/>
              <a:ext cx="1324483" cy="349178"/>
            </a:xfrm>
            <a:prstGeom prst="rect">
              <a:avLst/>
            </a:prstGeom>
            <a:solidFill>
              <a:srgbClr val="FA99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10480178" y="4115330"/>
              <a:ext cx="384567" cy="75461"/>
            </a:xfrm>
            <a:prstGeom prst="rect">
              <a:avLst/>
            </a:prstGeom>
            <a:solidFill>
              <a:srgbClr val="FA99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06483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032050" y="3924219"/>
            <a:ext cx="48272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听说这个东西很微妙</a:t>
            </a:r>
            <a:endParaRPr lang="en-US" altLang="zh-CN" sz="3200" dirty="0" smtClean="0">
              <a:solidFill>
                <a:srgbClr val="9269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48827" y="2354559"/>
            <a:ext cx="789434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 smtClean="0">
                <a:solidFill>
                  <a:srgbClr val="FA991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金属质感</a:t>
            </a:r>
            <a:endParaRPr lang="zh-CN" altLang="en-US" sz="11500" dirty="0">
              <a:solidFill>
                <a:srgbClr val="FA991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1764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723" y="1624517"/>
            <a:ext cx="4535385" cy="38550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698" y="1624517"/>
            <a:ext cx="4043272" cy="3855076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76200" y="57150"/>
            <a:ext cx="3562844" cy="916703"/>
            <a:chOff x="906708" y="2049163"/>
            <a:chExt cx="9138867" cy="2351387"/>
          </a:xfrm>
        </p:grpSpPr>
        <p:sp>
          <p:nvSpPr>
            <p:cNvPr id="8" name="圆角矩形 7"/>
            <p:cNvSpPr/>
            <p:nvPr/>
          </p:nvSpPr>
          <p:spPr>
            <a:xfrm>
              <a:off x="2661283" y="2694085"/>
              <a:ext cx="6308088" cy="1255114"/>
            </a:xfrm>
            <a:prstGeom prst="roundRect">
              <a:avLst>
                <a:gd name="adj" fmla="val 0"/>
              </a:avLst>
            </a:prstGeom>
            <a:noFill/>
            <a:ln w="38100">
              <a:solidFill>
                <a:srgbClr val="FA991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906708" y="2049163"/>
              <a:ext cx="2393470" cy="2351387"/>
              <a:chOff x="5057650" y="2285277"/>
              <a:chExt cx="2143250" cy="2143250"/>
            </a:xfrm>
          </p:grpSpPr>
          <p:grpSp>
            <p:nvGrpSpPr>
              <p:cNvPr id="14" name="组合 13"/>
              <p:cNvGrpSpPr/>
              <p:nvPr/>
            </p:nvGrpSpPr>
            <p:grpSpPr>
              <a:xfrm rot="21191784">
                <a:off x="5057650" y="2285277"/>
                <a:ext cx="2143250" cy="2143250"/>
                <a:chOff x="4933756" y="1939251"/>
                <a:chExt cx="2412941" cy="2412941"/>
              </a:xfrm>
            </p:grpSpPr>
            <p:sp>
              <p:nvSpPr>
                <p:cNvPr id="28" name="椭圆 27"/>
                <p:cNvSpPr/>
                <p:nvPr/>
              </p:nvSpPr>
              <p:spPr>
                <a:xfrm>
                  <a:off x="4933756" y="1939251"/>
                  <a:ext cx="2412941" cy="2412941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E6E6E6"/>
                    </a:gs>
                  </a:gsLst>
                  <a:lin ang="2700000" scaled="0"/>
                  <a:tileRect/>
                </a:gra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椭圆 28"/>
                <p:cNvSpPr/>
                <p:nvPr/>
              </p:nvSpPr>
              <p:spPr>
                <a:xfrm>
                  <a:off x="5250079" y="2255574"/>
                  <a:ext cx="1780295" cy="1780295"/>
                </a:xfrm>
                <a:prstGeom prst="ellipse">
                  <a:avLst/>
                </a:prstGeom>
                <a:solidFill>
                  <a:srgbClr val="FACD3C"/>
                </a:solidFill>
                <a:ln>
                  <a:noFill/>
                </a:ln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5" name="组合 14"/>
              <p:cNvGrpSpPr/>
              <p:nvPr/>
            </p:nvGrpSpPr>
            <p:grpSpPr>
              <a:xfrm>
                <a:off x="5457241" y="2963986"/>
                <a:ext cx="1359712" cy="720153"/>
                <a:chOff x="5457241" y="2944936"/>
                <a:chExt cx="1359712" cy="720153"/>
              </a:xfrm>
            </p:grpSpPr>
            <p:sp>
              <p:nvSpPr>
                <p:cNvPr id="16" name="椭圆 15"/>
                <p:cNvSpPr/>
                <p:nvPr/>
              </p:nvSpPr>
              <p:spPr>
                <a:xfrm rot="172307">
                  <a:off x="5457241" y="3241359"/>
                  <a:ext cx="385263" cy="385263"/>
                </a:xfrm>
                <a:prstGeom prst="ellipse">
                  <a:avLst/>
                </a:prstGeom>
                <a:solidFill>
                  <a:srgbClr val="E64A39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7" name="组合 16"/>
                <p:cNvGrpSpPr/>
                <p:nvPr/>
              </p:nvGrpSpPr>
              <p:grpSpPr>
                <a:xfrm rot="172307">
                  <a:off x="5698640" y="2944936"/>
                  <a:ext cx="240348" cy="240348"/>
                  <a:chOff x="5903974" y="2322056"/>
                  <a:chExt cx="177582" cy="177582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26" name="椭圆 25"/>
                  <p:cNvSpPr/>
                  <p:nvPr/>
                </p:nvSpPr>
                <p:spPr>
                  <a:xfrm>
                    <a:off x="5903974" y="2322056"/>
                    <a:ext cx="177582" cy="177582"/>
                  </a:xfrm>
                  <a:prstGeom prst="ellipse">
                    <a:avLst/>
                  </a:prstGeom>
                  <a:solidFill>
                    <a:srgbClr val="2D352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7" name="椭圆 26"/>
                  <p:cNvSpPr/>
                  <p:nvPr/>
                </p:nvSpPr>
                <p:spPr>
                  <a:xfrm>
                    <a:off x="5927277" y="2331968"/>
                    <a:ext cx="88625" cy="8862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8" name="组合 17"/>
                <p:cNvGrpSpPr/>
                <p:nvPr/>
              </p:nvGrpSpPr>
              <p:grpSpPr>
                <a:xfrm rot="172307">
                  <a:off x="6329399" y="2965600"/>
                  <a:ext cx="231619" cy="231619"/>
                  <a:chOff x="6596475" y="2327536"/>
                  <a:chExt cx="177582" cy="177582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24" name="椭圆 23"/>
                  <p:cNvSpPr/>
                  <p:nvPr/>
                </p:nvSpPr>
                <p:spPr>
                  <a:xfrm>
                    <a:off x="6596475" y="2327536"/>
                    <a:ext cx="177582" cy="177582"/>
                  </a:xfrm>
                  <a:prstGeom prst="ellipse">
                    <a:avLst/>
                  </a:prstGeom>
                  <a:solidFill>
                    <a:srgbClr val="2D352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5" name="椭圆 24"/>
                  <p:cNvSpPr/>
                  <p:nvPr/>
                </p:nvSpPr>
                <p:spPr>
                  <a:xfrm>
                    <a:off x="6619778" y="2337448"/>
                    <a:ext cx="88625" cy="8862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9" name="椭圆 18"/>
                <p:cNvSpPr/>
                <p:nvPr/>
              </p:nvSpPr>
              <p:spPr>
                <a:xfrm rot="172307">
                  <a:off x="6442298" y="3238744"/>
                  <a:ext cx="374655" cy="374655"/>
                </a:xfrm>
                <a:prstGeom prst="ellipse">
                  <a:avLst/>
                </a:prstGeom>
                <a:solidFill>
                  <a:srgbClr val="E64A39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noFill/>
                  </a:endParaRPr>
                </a:p>
              </p:txBody>
            </p:sp>
            <p:grpSp>
              <p:nvGrpSpPr>
                <p:cNvPr id="20" name="组合 19"/>
                <p:cNvGrpSpPr/>
                <p:nvPr/>
              </p:nvGrpSpPr>
              <p:grpSpPr>
                <a:xfrm rot="172307">
                  <a:off x="5937487" y="3205382"/>
                  <a:ext cx="379685" cy="459707"/>
                  <a:chOff x="4773605" y="4504183"/>
                  <a:chExt cx="992699" cy="1201919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22" name="任意多边形 21"/>
                  <p:cNvSpPr/>
                  <p:nvPr/>
                </p:nvSpPr>
                <p:spPr>
                  <a:xfrm>
                    <a:off x="4773605" y="4504183"/>
                    <a:ext cx="992699" cy="1162035"/>
                  </a:xfrm>
                  <a:custGeom>
                    <a:avLst/>
                    <a:gdLst>
                      <a:gd name="connsiteX0" fmla="*/ 472977 w 992699"/>
                      <a:gd name="connsiteY0" fmla="*/ 0 h 1162035"/>
                      <a:gd name="connsiteX1" fmla="*/ 773001 w 992699"/>
                      <a:gd name="connsiteY1" fmla="*/ 148594 h 1162035"/>
                      <a:gd name="connsiteX2" fmla="*/ 804445 w 992699"/>
                      <a:gd name="connsiteY2" fmla="*/ 156950 h 1162035"/>
                      <a:gd name="connsiteX3" fmla="*/ 808759 w 992699"/>
                      <a:gd name="connsiteY3" fmla="*/ 160372 h 1162035"/>
                      <a:gd name="connsiteX4" fmla="*/ 954100 w 992699"/>
                      <a:gd name="connsiteY4" fmla="*/ 148258 h 1162035"/>
                      <a:gd name="connsiteX5" fmla="*/ 987929 w 992699"/>
                      <a:gd name="connsiteY5" fmla="*/ 130536 h 1162035"/>
                      <a:gd name="connsiteX6" fmla="*/ 992699 w 992699"/>
                      <a:gd name="connsiteY6" fmla="*/ 219248 h 1162035"/>
                      <a:gd name="connsiteX7" fmla="*/ 477881 w 992699"/>
                      <a:gd name="connsiteY7" fmla="*/ 1162035 h 1162035"/>
                      <a:gd name="connsiteX8" fmla="*/ 25 w 992699"/>
                      <a:gd name="connsiteY8" fmla="*/ 219248 h 1162035"/>
                      <a:gd name="connsiteX9" fmla="*/ 4642 w 992699"/>
                      <a:gd name="connsiteY9" fmla="*/ 164692 h 1162035"/>
                      <a:gd name="connsiteX10" fmla="*/ 24934 w 992699"/>
                      <a:gd name="connsiteY10" fmla="*/ 171011 h 1162035"/>
                      <a:gd name="connsiteX11" fmla="*/ 116919 w 992699"/>
                      <a:gd name="connsiteY11" fmla="*/ 167189 h 1162035"/>
                      <a:gd name="connsiteX12" fmla="*/ 121280 w 992699"/>
                      <a:gd name="connsiteY12" fmla="*/ 163788 h 1162035"/>
                      <a:gd name="connsiteX13" fmla="*/ 152917 w 992699"/>
                      <a:gd name="connsiteY13" fmla="*/ 155599 h 11620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992699" h="1162035">
                        <a:moveTo>
                          <a:pt x="472977" y="0"/>
                        </a:moveTo>
                        <a:lnTo>
                          <a:pt x="773001" y="148594"/>
                        </a:lnTo>
                        <a:lnTo>
                          <a:pt x="804445" y="156950"/>
                        </a:lnTo>
                        <a:lnTo>
                          <a:pt x="808759" y="160372"/>
                        </a:lnTo>
                        <a:cubicBezTo>
                          <a:pt x="846027" y="175068"/>
                          <a:pt x="899339" y="170828"/>
                          <a:pt x="954100" y="148258"/>
                        </a:cubicBezTo>
                        <a:lnTo>
                          <a:pt x="987929" y="130536"/>
                        </a:lnTo>
                        <a:lnTo>
                          <a:pt x="992699" y="219248"/>
                        </a:lnTo>
                        <a:cubicBezTo>
                          <a:pt x="937242" y="723883"/>
                          <a:pt x="693755" y="1162693"/>
                          <a:pt x="477881" y="1162035"/>
                        </a:cubicBezTo>
                        <a:cubicBezTo>
                          <a:pt x="271250" y="1158037"/>
                          <a:pt x="-3055" y="531456"/>
                          <a:pt x="25" y="219248"/>
                        </a:cubicBezTo>
                        <a:lnTo>
                          <a:pt x="4642" y="164692"/>
                        </a:lnTo>
                        <a:lnTo>
                          <a:pt x="24934" y="171011"/>
                        </a:lnTo>
                        <a:cubicBezTo>
                          <a:pt x="59783" y="178065"/>
                          <a:pt x="91891" y="176859"/>
                          <a:pt x="116919" y="167189"/>
                        </a:cubicBezTo>
                        <a:lnTo>
                          <a:pt x="121280" y="163788"/>
                        </a:lnTo>
                        <a:lnTo>
                          <a:pt x="152917" y="155599"/>
                        </a:lnTo>
                        <a:close/>
                      </a:path>
                    </a:pathLst>
                  </a:custGeom>
                  <a:solidFill>
                    <a:srgbClr val="7F281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spcAft>
                        <a:spcPts val="0"/>
                      </a:spcAft>
                    </a:pPr>
                    <a:r>
                      <a:rPr lang="en-US" sz="1050" kern="100">
                        <a:effectLst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a:t> </a:t>
                    </a:r>
                    <a:endParaRPr lang="zh-CN" sz="1050" kern="100">
                      <a:effectLst/>
                      <a:ea typeface="宋体" panose="02010600030101010101" pitchFamily="2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3" name="任意多边形 22"/>
                  <p:cNvSpPr/>
                  <p:nvPr/>
                </p:nvSpPr>
                <p:spPr>
                  <a:xfrm>
                    <a:off x="4799256" y="4672595"/>
                    <a:ext cx="921691" cy="1033507"/>
                  </a:xfrm>
                  <a:custGeom>
                    <a:avLst/>
                    <a:gdLst>
                      <a:gd name="connsiteX0" fmla="*/ 466578 w 907434"/>
                      <a:gd name="connsiteY0" fmla="*/ 1125 h 949073"/>
                      <a:gd name="connsiteX1" fmla="*/ 853661 w 907434"/>
                      <a:gd name="connsiteY1" fmla="*/ 203923 h 949073"/>
                      <a:gd name="connsiteX2" fmla="*/ 907434 w 907434"/>
                      <a:gd name="connsiteY2" fmla="*/ 280589 h 949073"/>
                      <a:gd name="connsiteX3" fmla="*/ 885654 w 907434"/>
                      <a:gd name="connsiteY3" fmla="*/ 366582 h 949073"/>
                      <a:gd name="connsiteX4" fmla="*/ 444315 w 907434"/>
                      <a:gd name="connsiteY4" fmla="*/ 949073 h 949073"/>
                      <a:gd name="connsiteX5" fmla="*/ 10767 w 907434"/>
                      <a:gd name="connsiteY5" fmla="*/ 284747 h 949073"/>
                      <a:gd name="connsiteX6" fmla="*/ 0 w 907434"/>
                      <a:gd name="connsiteY6" fmla="*/ 236500 h 949073"/>
                      <a:gd name="connsiteX7" fmla="*/ 61332 w 907434"/>
                      <a:gd name="connsiteY7" fmla="*/ 159551 h 949073"/>
                      <a:gd name="connsiteX8" fmla="*/ 353387 w 907434"/>
                      <a:gd name="connsiteY8" fmla="*/ 6252 h 949073"/>
                      <a:gd name="connsiteX9" fmla="*/ 466578 w 907434"/>
                      <a:gd name="connsiteY9" fmla="*/ 1125 h 9490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907434" h="949073">
                        <a:moveTo>
                          <a:pt x="466578" y="1125"/>
                        </a:moveTo>
                        <a:cubicBezTo>
                          <a:pt x="615439" y="11053"/>
                          <a:pt x="753740" y="86160"/>
                          <a:pt x="853661" y="203923"/>
                        </a:cubicBezTo>
                        <a:lnTo>
                          <a:pt x="907434" y="280589"/>
                        </a:lnTo>
                        <a:lnTo>
                          <a:pt x="885654" y="366582"/>
                        </a:lnTo>
                        <a:cubicBezTo>
                          <a:pt x="783659" y="702860"/>
                          <a:pt x="606221" y="949567"/>
                          <a:pt x="444315" y="949073"/>
                        </a:cubicBezTo>
                        <a:cubicBezTo>
                          <a:pt x="289342" y="946075"/>
                          <a:pt x="96302" y="592873"/>
                          <a:pt x="10767" y="284747"/>
                        </a:cubicBezTo>
                        <a:lnTo>
                          <a:pt x="0" y="236500"/>
                        </a:lnTo>
                        <a:lnTo>
                          <a:pt x="61332" y="159551"/>
                        </a:lnTo>
                        <a:cubicBezTo>
                          <a:pt x="138989" y="79622"/>
                          <a:pt x="239086" y="24304"/>
                          <a:pt x="353387" y="6252"/>
                        </a:cubicBezTo>
                        <a:cubicBezTo>
                          <a:pt x="391488" y="235"/>
                          <a:pt x="429363" y="-1357"/>
                          <a:pt x="466578" y="1125"/>
                        </a:cubicBezTo>
                        <a:close/>
                      </a:path>
                    </a:pathLst>
                  </a:custGeom>
                  <a:solidFill>
                    <a:srgbClr val="DE656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spcAft>
                        <a:spcPts val="0"/>
                      </a:spcAft>
                    </a:pPr>
                    <a:r>
                      <a:rPr lang="en-US" sz="1050" kern="100" dirty="0">
                        <a:effectLst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a:t> </a:t>
                    </a:r>
                    <a:endParaRPr lang="zh-CN" sz="1050" kern="100" dirty="0">
                      <a:effectLst/>
                      <a:ea typeface="宋体" panose="02010600030101010101" pitchFamily="2" charset="-122"/>
                      <a:cs typeface="Times New Roman" panose="02020603050405020304" pitchFamily="18" charset="0"/>
                    </a:endParaRPr>
                  </a:p>
                </p:txBody>
              </p:sp>
            </p:grpSp>
            <p:sp>
              <p:nvSpPr>
                <p:cNvPr id="21" name="等腰三角形 37"/>
                <p:cNvSpPr/>
                <p:nvPr/>
              </p:nvSpPr>
              <p:spPr>
                <a:xfrm rot="10972307">
                  <a:off x="6085623" y="3090657"/>
                  <a:ext cx="87292" cy="52958"/>
                </a:xfrm>
                <a:custGeom>
                  <a:avLst/>
                  <a:gdLst>
                    <a:gd name="connsiteX0" fmla="*/ 0 w 1833880"/>
                    <a:gd name="connsiteY0" fmla="*/ 1016635 h 1016635"/>
                    <a:gd name="connsiteX1" fmla="*/ 916940 w 1833880"/>
                    <a:gd name="connsiteY1" fmla="*/ 0 h 1016635"/>
                    <a:gd name="connsiteX2" fmla="*/ 1833880 w 1833880"/>
                    <a:gd name="connsiteY2" fmla="*/ 1016635 h 1016635"/>
                    <a:gd name="connsiteX3" fmla="*/ 0 w 1833880"/>
                    <a:gd name="connsiteY3" fmla="*/ 1016635 h 1016635"/>
                    <a:gd name="connsiteX0" fmla="*/ 0 w 1772465"/>
                    <a:gd name="connsiteY0" fmla="*/ 1016635 h 1016636"/>
                    <a:gd name="connsiteX1" fmla="*/ 916940 w 1772465"/>
                    <a:gd name="connsiteY1" fmla="*/ 0 h 1016636"/>
                    <a:gd name="connsiteX2" fmla="*/ 1772465 w 1772465"/>
                    <a:gd name="connsiteY2" fmla="*/ 1016636 h 1016636"/>
                    <a:gd name="connsiteX3" fmla="*/ 0 w 1772465"/>
                    <a:gd name="connsiteY3" fmla="*/ 1016635 h 1016636"/>
                    <a:gd name="connsiteX0" fmla="*/ 0 w 1793679"/>
                    <a:gd name="connsiteY0" fmla="*/ 1016635 h 1143714"/>
                    <a:gd name="connsiteX1" fmla="*/ 916940 w 1793679"/>
                    <a:gd name="connsiteY1" fmla="*/ 0 h 1143714"/>
                    <a:gd name="connsiteX2" fmla="*/ 1772465 w 1793679"/>
                    <a:gd name="connsiteY2" fmla="*/ 1016636 h 1143714"/>
                    <a:gd name="connsiteX3" fmla="*/ 0 w 1793679"/>
                    <a:gd name="connsiteY3" fmla="*/ 1016635 h 1143714"/>
                    <a:gd name="connsiteX0" fmla="*/ 17554 w 1811233"/>
                    <a:gd name="connsiteY0" fmla="*/ 1016635 h 1143714"/>
                    <a:gd name="connsiteX1" fmla="*/ 934494 w 1811233"/>
                    <a:gd name="connsiteY1" fmla="*/ 0 h 1143714"/>
                    <a:gd name="connsiteX2" fmla="*/ 1790019 w 1811233"/>
                    <a:gd name="connsiteY2" fmla="*/ 1016636 h 1143714"/>
                    <a:gd name="connsiteX3" fmla="*/ 17554 w 1811233"/>
                    <a:gd name="connsiteY3" fmla="*/ 1016635 h 1143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11233" h="1143714">
                      <a:moveTo>
                        <a:pt x="17554" y="1016635"/>
                      </a:moveTo>
                      <a:cubicBezTo>
                        <a:pt x="-125033" y="847196"/>
                        <a:pt x="639083" y="0"/>
                        <a:pt x="934494" y="0"/>
                      </a:cubicBezTo>
                      <a:cubicBezTo>
                        <a:pt x="1229905" y="0"/>
                        <a:pt x="1942842" y="847197"/>
                        <a:pt x="1790019" y="1016636"/>
                      </a:cubicBezTo>
                      <a:cubicBezTo>
                        <a:pt x="1637196" y="1186075"/>
                        <a:pt x="160141" y="1186074"/>
                        <a:pt x="17554" y="1016635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en-US" sz="1050" kern="100" dirty="0">
                      <a:effectLst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 </a:t>
                  </a:r>
                  <a:endParaRPr lang="zh-CN" sz="1050" kern="100" dirty="0">
                    <a:effectLst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10" name="文本框 9"/>
            <p:cNvSpPr txBox="1"/>
            <p:nvPr/>
          </p:nvSpPr>
          <p:spPr>
            <a:xfrm>
              <a:off x="2233379" y="2595757"/>
              <a:ext cx="7812196" cy="1499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FA991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小野</a:t>
              </a:r>
              <a:r>
                <a:rPr lang="zh-CN" altLang="en-US" sz="3200" dirty="0" smtClean="0">
                  <a:solidFill>
                    <a:srgbClr val="FA991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风</a:t>
              </a:r>
              <a:r>
                <a:rPr lang="en-US" altLang="zh-CN" sz="3200" dirty="0" smtClean="0">
                  <a:solidFill>
                    <a:srgbClr val="FA991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PPT</a:t>
              </a:r>
              <a:endParaRPr lang="zh-CN" altLang="en-US" sz="3200" dirty="0">
                <a:solidFill>
                  <a:srgbClr val="FA991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7520750" y="3746555"/>
              <a:ext cx="1324483" cy="349177"/>
            </a:xfrm>
            <a:prstGeom prst="rect">
              <a:avLst/>
            </a:prstGeom>
            <a:solidFill>
              <a:srgbClr val="FA99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6546019" y="4115332"/>
              <a:ext cx="384567" cy="75461"/>
            </a:xfrm>
            <a:prstGeom prst="rect">
              <a:avLst/>
            </a:prstGeom>
            <a:solidFill>
              <a:srgbClr val="FA99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文本框 30"/>
          <p:cNvSpPr txBox="1"/>
          <p:nvPr/>
        </p:nvSpPr>
        <p:spPr>
          <a:xfrm rot="21181606">
            <a:off x="3979477" y="2707049"/>
            <a:ext cx="4608858" cy="144655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zh-CN" altLang="en-US" sz="8800" b="1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冷</a:t>
            </a:r>
            <a:r>
              <a:rPr lang="en-US" altLang="zh-CN" sz="6600" b="1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&amp;</a:t>
            </a:r>
            <a:r>
              <a:rPr lang="zh-CN" altLang="en-US" sz="8800" b="1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硬</a:t>
            </a:r>
            <a:r>
              <a:rPr lang="zh-CN" altLang="en-US" sz="8800" b="1" dirty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</p:spTree>
    <p:extLst>
      <p:ext uri="{BB962C8B-B14F-4D97-AF65-F5344CB8AC3E}">
        <p14:creationId xmlns:p14="http://schemas.microsoft.com/office/powerpoint/2010/main" val="2957132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圆角矩形 36"/>
          <p:cNvSpPr/>
          <p:nvPr/>
        </p:nvSpPr>
        <p:spPr>
          <a:xfrm>
            <a:off x="2424646" y="1807176"/>
            <a:ext cx="8738654" cy="1638447"/>
          </a:xfrm>
          <a:prstGeom prst="roundRect">
            <a:avLst/>
          </a:prstGeom>
          <a:solidFill>
            <a:srgbClr val="FA991A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圆角矩形 38"/>
          <p:cNvSpPr/>
          <p:nvPr/>
        </p:nvSpPr>
        <p:spPr>
          <a:xfrm>
            <a:off x="2424646" y="3905250"/>
            <a:ext cx="8738654" cy="1679280"/>
          </a:xfrm>
          <a:prstGeom prst="roundRect">
            <a:avLst/>
          </a:prstGeom>
          <a:solidFill>
            <a:srgbClr val="FA991A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76200" y="57150"/>
            <a:ext cx="3562844" cy="916703"/>
            <a:chOff x="906708" y="2049163"/>
            <a:chExt cx="9138867" cy="2351387"/>
          </a:xfrm>
        </p:grpSpPr>
        <p:sp>
          <p:nvSpPr>
            <p:cNvPr id="5" name="圆角矩形 4"/>
            <p:cNvSpPr/>
            <p:nvPr/>
          </p:nvSpPr>
          <p:spPr>
            <a:xfrm>
              <a:off x="2661283" y="2694085"/>
              <a:ext cx="6308088" cy="1255114"/>
            </a:xfrm>
            <a:prstGeom prst="roundRect">
              <a:avLst>
                <a:gd name="adj" fmla="val 0"/>
              </a:avLst>
            </a:prstGeom>
            <a:noFill/>
            <a:ln w="38100">
              <a:solidFill>
                <a:srgbClr val="FA991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906708" y="2049163"/>
              <a:ext cx="2393470" cy="2351387"/>
              <a:chOff x="5057650" y="2285277"/>
              <a:chExt cx="2143250" cy="2143250"/>
            </a:xfrm>
          </p:grpSpPr>
          <p:grpSp>
            <p:nvGrpSpPr>
              <p:cNvPr id="10" name="组合 9"/>
              <p:cNvGrpSpPr/>
              <p:nvPr/>
            </p:nvGrpSpPr>
            <p:grpSpPr>
              <a:xfrm rot="21191784">
                <a:off x="5057650" y="2285277"/>
                <a:ext cx="2143250" cy="2143250"/>
                <a:chOff x="4933756" y="1939251"/>
                <a:chExt cx="2412941" cy="2412941"/>
              </a:xfrm>
            </p:grpSpPr>
            <p:sp>
              <p:nvSpPr>
                <p:cNvPr id="24" name="椭圆 23"/>
                <p:cNvSpPr/>
                <p:nvPr/>
              </p:nvSpPr>
              <p:spPr>
                <a:xfrm>
                  <a:off x="4933756" y="1939251"/>
                  <a:ext cx="2412941" cy="2412941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E6E6E6"/>
                    </a:gs>
                  </a:gsLst>
                  <a:lin ang="2700000" scaled="0"/>
                  <a:tileRect/>
                </a:gra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>
                  <a:off x="5250079" y="2255574"/>
                  <a:ext cx="1780295" cy="1780295"/>
                </a:xfrm>
                <a:prstGeom prst="ellipse">
                  <a:avLst/>
                </a:prstGeom>
                <a:solidFill>
                  <a:srgbClr val="FACD3C"/>
                </a:solidFill>
                <a:ln>
                  <a:noFill/>
                </a:ln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" name="组合 10"/>
              <p:cNvGrpSpPr/>
              <p:nvPr/>
            </p:nvGrpSpPr>
            <p:grpSpPr>
              <a:xfrm>
                <a:off x="5457241" y="2963986"/>
                <a:ext cx="1359712" cy="720153"/>
                <a:chOff x="5457241" y="2944936"/>
                <a:chExt cx="1359712" cy="720153"/>
              </a:xfrm>
            </p:grpSpPr>
            <p:sp>
              <p:nvSpPr>
                <p:cNvPr id="12" name="椭圆 11"/>
                <p:cNvSpPr/>
                <p:nvPr/>
              </p:nvSpPr>
              <p:spPr>
                <a:xfrm rot="172307">
                  <a:off x="5457241" y="3241359"/>
                  <a:ext cx="385263" cy="385263"/>
                </a:xfrm>
                <a:prstGeom prst="ellipse">
                  <a:avLst/>
                </a:prstGeom>
                <a:solidFill>
                  <a:srgbClr val="E64A39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3" name="组合 12"/>
                <p:cNvGrpSpPr/>
                <p:nvPr/>
              </p:nvGrpSpPr>
              <p:grpSpPr>
                <a:xfrm rot="172307">
                  <a:off x="5698640" y="2944936"/>
                  <a:ext cx="240348" cy="240348"/>
                  <a:chOff x="5903974" y="2322056"/>
                  <a:chExt cx="177582" cy="177582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22" name="椭圆 21"/>
                  <p:cNvSpPr/>
                  <p:nvPr/>
                </p:nvSpPr>
                <p:spPr>
                  <a:xfrm>
                    <a:off x="5903974" y="2322056"/>
                    <a:ext cx="177582" cy="177582"/>
                  </a:xfrm>
                  <a:prstGeom prst="ellipse">
                    <a:avLst/>
                  </a:prstGeom>
                  <a:solidFill>
                    <a:srgbClr val="2D352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" name="椭圆 22"/>
                  <p:cNvSpPr/>
                  <p:nvPr/>
                </p:nvSpPr>
                <p:spPr>
                  <a:xfrm>
                    <a:off x="5927277" y="2331968"/>
                    <a:ext cx="88625" cy="8862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4" name="组合 13"/>
                <p:cNvGrpSpPr/>
                <p:nvPr/>
              </p:nvGrpSpPr>
              <p:grpSpPr>
                <a:xfrm rot="172307">
                  <a:off x="6329399" y="2965600"/>
                  <a:ext cx="231619" cy="231619"/>
                  <a:chOff x="6596475" y="2327536"/>
                  <a:chExt cx="177582" cy="177582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20" name="椭圆 19"/>
                  <p:cNvSpPr/>
                  <p:nvPr/>
                </p:nvSpPr>
                <p:spPr>
                  <a:xfrm>
                    <a:off x="6596475" y="2327536"/>
                    <a:ext cx="177582" cy="177582"/>
                  </a:xfrm>
                  <a:prstGeom prst="ellipse">
                    <a:avLst/>
                  </a:prstGeom>
                  <a:solidFill>
                    <a:srgbClr val="2D352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" name="椭圆 20"/>
                  <p:cNvSpPr/>
                  <p:nvPr/>
                </p:nvSpPr>
                <p:spPr>
                  <a:xfrm>
                    <a:off x="6619778" y="2337448"/>
                    <a:ext cx="88625" cy="8862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5" name="椭圆 14"/>
                <p:cNvSpPr/>
                <p:nvPr/>
              </p:nvSpPr>
              <p:spPr>
                <a:xfrm rot="172307">
                  <a:off x="6442298" y="3238744"/>
                  <a:ext cx="374655" cy="374655"/>
                </a:xfrm>
                <a:prstGeom prst="ellipse">
                  <a:avLst/>
                </a:prstGeom>
                <a:solidFill>
                  <a:srgbClr val="E64A39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noFill/>
                  </a:endParaRPr>
                </a:p>
              </p:txBody>
            </p:sp>
            <p:grpSp>
              <p:nvGrpSpPr>
                <p:cNvPr id="16" name="组合 15"/>
                <p:cNvGrpSpPr/>
                <p:nvPr/>
              </p:nvGrpSpPr>
              <p:grpSpPr>
                <a:xfrm rot="172307">
                  <a:off x="5937487" y="3205382"/>
                  <a:ext cx="379685" cy="459707"/>
                  <a:chOff x="4773605" y="4504183"/>
                  <a:chExt cx="992699" cy="1201919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8" name="任意多边形 17"/>
                  <p:cNvSpPr/>
                  <p:nvPr/>
                </p:nvSpPr>
                <p:spPr>
                  <a:xfrm>
                    <a:off x="4773605" y="4504183"/>
                    <a:ext cx="992699" cy="1162035"/>
                  </a:xfrm>
                  <a:custGeom>
                    <a:avLst/>
                    <a:gdLst>
                      <a:gd name="connsiteX0" fmla="*/ 472977 w 992699"/>
                      <a:gd name="connsiteY0" fmla="*/ 0 h 1162035"/>
                      <a:gd name="connsiteX1" fmla="*/ 773001 w 992699"/>
                      <a:gd name="connsiteY1" fmla="*/ 148594 h 1162035"/>
                      <a:gd name="connsiteX2" fmla="*/ 804445 w 992699"/>
                      <a:gd name="connsiteY2" fmla="*/ 156950 h 1162035"/>
                      <a:gd name="connsiteX3" fmla="*/ 808759 w 992699"/>
                      <a:gd name="connsiteY3" fmla="*/ 160372 h 1162035"/>
                      <a:gd name="connsiteX4" fmla="*/ 954100 w 992699"/>
                      <a:gd name="connsiteY4" fmla="*/ 148258 h 1162035"/>
                      <a:gd name="connsiteX5" fmla="*/ 987929 w 992699"/>
                      <a:gd name="connsiteY5" fmla="*/ 130536 h 1162035"/>
                      <a:gd name="connsiteX6" fmla="*/ 992699 w 992699"/>
                      <a:gd name="connsiteY6" fmla="*/ 219248 h 1162035"/>
                      <a:gd name="connsiteX7" fmla="*/ 477881 w 992699"/>
                      <a:gd name="connsiteY7" fmla="*/ 1162035 h 1162035"/>
                      <a:gd name="connsiteX8" fmla="*/ 25 w 992699"/>
                      <a:gd name="connsiteY8" fmla="*/ 219248 h 1162035"/>
                      <a:gd name="connsiteX9" fmla="*/ 4642 w 992699"/>
                      <a:gd name="connsiteY9" fmla="*/ 164692 h 1162035"/>
                      <a:gd name="connsiteX10" fmla="*/ 24934 w 992699"/>
                      <a:gd name="connsiteY10" fmla="*/ 171011 h 1162035"/>
                      <a:gd name="connsiteX11" fmla="*/ 116919 w 992699"/>
                      <a:gd name="connsiteY11" fmla="*/ 167189 h 1162035"/>
                      <a:gd name="connsiteX12" fmla="*/ 121280 w 992699"/>
                      <a:gd name="connsiteY12" fmla="*/ 163788 h 1162035"/>
                      <a:gd name="connsiteX13" fmla="*/ 152917 w 992699"/>
                      <a:gd name="connsiteY13" fmla="*/ 155599 h 11620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992699" h="1162035">
                        <a:moveTo>
                          <a:pt x="472977" y="0"/>
                        </a:moveTo>
                        <a:lnTo>
                          <a:pt x="773001" y="148594"/>
                        </a:lnTo>
                        <a:lnTo>
                          <a:pt x="804445" y="156950"/>
                        </a:lnTo>
                        <a:lnTo>
                          <a:pt x="808759" y="160372"/>
                        </a:lnTo>
                        <a:cubicBezTo>
                          <a:pt x="846027" y="175068"/>
                          <a:pt x="899339" y="170828"/>
                          <a:pt x="954100" y="148258"/>
                        </a:cubicBezTo>
                        <a:lnTo>
                          <a:pt x="987929" y="130536"/>
                        </a:lnTo>
                        <a:lnTo>
                          <a:pt x="992699" y="219248"/>
                        </a:lnTo>
                        <a:cubicBezTo>
                          <a:pt x="937242" y="723883"/>
                          <a:pt x="693755" y="1162693"/>
                          <a:pt x="477881" y="1162035"/>
                        </a:cubicBezTo>
                        <a:cubicBezTo>
                          <a:pt x="271250" y="1158037"/>
                          <a:pt x="-3055" y="531456"/>
                          <a:pt x="25" y="219248"/>
                        </a:cubicBezTo>
                        <a:lnTo>
                          <a:pt x="4642" y="164692"/>
                        </a:lnTo>
                        <a:lnTo>
                          <a:pt x="24934" y="171011"/>
                        </a:lnTo>
                        <a:cubicBezTo>
                          <a:pt x="59783" y="178065"/>
                          <a:pt x="91891" y="176859"/>
                          <a:pt x="116919" y="167189"/>
                        </a:cubicBezTo>
                        <a:lnTo>
                          <a:pt x="121280" y="163788"/>
                        </a:lnTo>
                        <a:lnTo>
                          <a:pt x="152917" y="155599"/>
                        </a:lnTo>
                        <a:close/>
                      </a:path>
                    </a:pathLst>
                  </a:custGeom>
                  <a:solidFill>
                    <a:srgbClr val="7F281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spcAft>
                        <a:spcPts val="0"/>
                      </a:spcAft>
                    </a:pPr>
                    <a:r>
                      <a:rPr lang="en-US" sz="1050" kern="100">
                        <a:effectLst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a:t> </a:t>
                    </a:r>
                    <a:endParaRPr lang="zh-CN" sz="1050" kern="100">
                      <a:effectLst/>
                      <a:ea typeface="宋体" panose="02010600030101010101" pitchFamily="2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9" name="任意多边形 18"/>
                  <p:cNvSpPr/>
                  <p:nvPr/>
                </p:nvSpPr>
                <p:spPr>
                  <a:xfrm>
                    <a:off x="4799256" y="4672595"/>
                    <a:ext cx="921691" cy="1033507"/>
                  </a:xfrm>
                  <a:custGeom>
                    <a:avLst/>
                    <a:gdLst>
                      <a:gd name="connsiteX0" fmla="*/ 466578 w 907434"/>
                      <a:gd name="connsiteY0" fmla="*/ 1125 h 949073"/>
                      <a:gd name="connsiteX1" fmla="*/ 853661 w 907434"/>
                      <a:gd name="connsiteY1" fmla="*/ 203923 h 949073"/>
                      <a:gd name="connsiteX2" fmla="*/ 907434 w 907434"/>
                      <a:gd name="connsiteY2" fmla="*/ 280589 h 949073"/>
                      <a:gd name="connsiteX3" fmla="*/ 885654 w 907434"/>
                      <a:gd name="connsiteY3" fmla="*/ 366582 h 949073"/>
                      <a:gd name="connsiteX4" fmla="*/ 444315 w 907434"/>
                      <a:gd name="connsiteY4" fmla="*/ 949073 h 949073"/>
                      <a:gd name="connsiteX5" fmla="*/ 10767 w 907434"/>
                      <a:gd name="connsiteY5" fmla="*/ 284747 h 949073"/>
                      <a:gd name="connsiteX6" fmla="*/ 0 w 907434"/>
                      <a:gd name="connsiteY6" fmla="*/ 236500 h 949073"/>
                      <a:gd name="connsiteX7" fmla="*/ 61332 w 907434"/>
                      <a:gd name="connsiteY7" fmla="*/ 159551 h 949073"/>
                      <a:gd name="connsiteX8" fmla="*/ 353387 w 907434"/>
                      <a:gd name="connsiteY8" fmla="*/ 6252 h 949073"/>
                      <a:gd name="connsiteX9" fmla="*/ 466578 w 907434"/>
                      <a:gd name="connsiteY9" fmla="*/ 1125 h 9490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907434" h="949073">
                        <a:moveTo>
                          <a:pt x="466578" y="1125"/>
                        </a:moveTo>
                        <a:cubicBezTo>
                          <a:pt x="615439" y="11053"/>
                          <a:pt x="753740" y="86160"/>
                          <a:pt x="853661" y="203923"/>
                        </a:cubicBezTo>
                        <a:lnTo>
                          <a:pt x="907434" y="280589"/>
                        </a:lnTo>
                        <a:lnTo>
                          <a:pt x="885654" y="366582"/>
                        </a:lnTo>
                        <a:cubicBezTo>
                          <a:pt x="783659" y="702860"/>
                          <a:pt x="606221" y="949567"/>
                          <a:pt x="444315" y="949073"/>
                        </a:cubicBezTo>
                        <a:cubicBezTo>
                          <a:pt x="289342" y="946075"/>
                          <a:pt x="96302" y="592873"/>
                          <a:pt x="10767" y="284747"/>
                        </a:cubicBezTo>
                        <a:lnTo>
                          <a:pt x="0" y="236500"/>
                        </a:lnTo>
                        <a:lnTo>
                          <a:pt x="61332" y="159551"/>
                        </a:lnTo>
                        <a:cubicBezTo>
                          <a:pt x="138989" y="79622"/>
                          <a:pt x="239086" y="24304"/>
                          <a:pt x="353387" y="6252"/>
                        </a:cubicBezTo>
                        <a:cubicBezTo>
                          <a:pt x="391488" y="235"/>
                          <a:pt x="429363" y="-1357"/>
                          <a:pt x="466578" y="1125"/>
                        </a:cubicBezTo>
                        <a:close/>
                      </a:path>
                    </a:pathLst>
                  </a:custGeom>
                  <a:solidFill>
                    <a:srgbClr val="DE656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spcAft>
                        <a:spcPts val="0"/>
                      </a:spcAft>
                    </a:pPr>
                    <a:r>
                      <a:rPr lang="en-US" sz="1050" kern="100" dirty="0">
                        <a:effectLst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a:t> </a:t>
                    </a:r>
                    <a:endParaRPr lang="zh-CN" sz="1050" kern="100" dirty="0">
                      <a:effectLst/>
                      <a:ea typeface="宋体" panose="02010600030101010101" pitchFamily="2" charset="-122"/>
                      <a:cs typeface="Times New Roman" panose="02020603050405020304" pitchFamily="18" charset="0"/>
                    </a:endParaRPr>
                  </a:p>
                </p:txBody>
              </p:sp>
            </p:grpSp>
            <p:sp>
              <p:nvSpPr>
                <p:cNvPr id="17" name="等腰三角形 37"/>
                <p:cNvSpPr/>
                <p:nvPr/>
              </p:nvSpPr>
              <p:spPr>
                <a:xfrm rot="10972307">
                  <a:off x="6085623" y="3090657"/>
                  <a:ext cx="87292" cy="52958"/>
                </a:xfrm>
                <a:custGeom>
                  <a:avLst/>
                  <a:gdLst>
                    <a:gd name="connsiteX0" fmla="*/ 0 w 1833880"/>
                    <a:gd name="connsiteY0" fmla="*/ 1016635 h 1016635"/>
                    <a:gd name="connsiteX1" fmla="*/ 916940 w 1833880"/>
                    <a:gd name="connsiteY1" fmla="*/ 0 h 1016635"/>
                    <a:gd name="connsiteX2" fmla="*/ 1833880 w 1833880"/>
                    <a:gd name="connsiteY2" fmla="*/ 1016635 h 1016635"/>
                    <a:gd name="connsiteX3" fmla="*/ 0 w 1833880"/>
                    <a:gd name="connsiteY3" fmla="*/ 1016635 h 1016635"/>
                    <a:gd name="connsiteX0" fmla="*/ 0 w 1772465"/>
                    <a:gd name="connsiteY0" fmla="*/ 1016635 h 1016636"/>
                    <a:gd name="connsiteX1" fmla="*/ 916940 w 1772465"/>
                    <a:gd name="connsiteY1" fmla="*/ 0 h 1016636"/>
                    <a:gd name="connsiteX2" fmla="*/ 1772465 w 1772465"/>
                    <a:gd name="connsiteY2" fmla="*/ 1016636 h 1016636"/>
                    <a:gd name="connsiteX3" fmla="*/ 0 w 1772465"/>
                    <a:gd name="connsiteY3" fmla="*/ 1016635 h 1016636"/>
                    <a:gd name="connsiteX0" fmla="*/ 0 w 1793679"/>
                    <a:gd name="connsiteY0" fmla="*/ 1016635 h 1143714"/>
                    <a:gd name="connsiteX1" fmla="*/ 916940 w 1793679"/>
                    <a:gd name="connsiteY1" fmla="*/ 0 h 1143714"/>
                    <a:gd name="connsiteX2" fmla="*/ 1772465 w 1793679"/>
                    <a:gd name="connsiteY2" fmla="*/ 1016636 h 1143714"/>
                    <a:gd name="connsiteX3" fmla="*/ 0 w 1793679"/>
                    <a:gd name="connsiteY3" fmla="*/ 1016635 h 1143714"/>
                    <a:gd name="connsiteX0" fmla="*/ 17554 w 1811233"/>
                    <a:gd name="connsiteY0" fmla="*/ 1016635 h 1143714"/>
                    <a:gd name="connsiteX1" fmla="*/ 934494 w 1811233"/>
                    <a:gd name="connsiteY1" fmla="*/ 0 h 1143714"/>
                    <a:gd name="connsiteX2" fmla="*/ 1790019 w 1811233"/>
                    <a:gd name="connsiteY2" fmla="*/ 1016636 h 1143714"/>
                    <a:gd name="connsiteX3" fmla="*/ 17554 w 1811233"/>
                    <a:gd name="connsiteY3" fmla="*/ 1016635 h 1143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11233" h="1143714">
                      <a:moveTo>
                        <a:pt x="17554" y="1016635"/>
                      </a:moveTo>
                      <a:cubicBezTo>
                        <a:pt x="-125033" y="847196"/>
                        <a:pt x="639083" y="0"/>
                        <a:pt x="934494" y="0"/>
                      </a:cubicBezTo>
                      <a:cubicBezTo>
                        <a:pt x="1229905" y="0"/>
                        <a:pt x="1942842" y="847197"/>
                        <a:pt x="1790019" y="1016636"/>
                      </a:cubicBezTo>
                      <a:cubicBezTo>
                        <a:pt x="1637196" y="1186075"/>
                        <a:pt x="160141" y="1186074"/>
                        <a:pt x="17554" y="1016635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en-US" sz="1050" kern="100" dirty="0">
                      <a:effectLst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 </a:t>
                  </a:r>
                  <a:endParaRPr lang="zh-CN" sz="1050" kern="100" dirty="0">
                    <a:effectLst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7" name="文本框 6"/>
            <p:cNvSpPr txBox="1"/>
            <p:nvPr/>
          </p:nvSpPr>
          <p:spPr>
            <a:xfrm>
              <a:off x="2233379" y="2595757"/>
              <a:ext cx="7812196" cy="1499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FA991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小野</a:t>
              </a:r>
              <a:r>
                <a:rPr lang="zh-CN" altLang="en-US" sz="3200" dirty="0" smtClean="0">
                  <a:solidFill>
                    <a:srgbClr val="FA991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风</a:t>
              </a:r>
              <a:r>
                <a:rPr lang="en-US" altLang="zh-CN" sz="3200" dirty="0" smtClean="0">
                  <a:solidFill>
                    <a:srgbClr val="FA991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PPT</a:t>
              </a:r>
              <a:endParaRPr lang="zh-CN" altLang="en-US" sz="3200" dirty="0">
                <a:solidFill>
                  <a:srgbClr val="FA991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520750" y="3746555"/>
              <a:ext cx="1324483" cy="349177"/>
            </a:xfrm>
            <a:prstGeom prst="rect">
              <a:avLst/>
            </a:prstGeom>
            <a:solidFill>
              <a:srgbClr val="FA99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546019" y="4115332"/>
              <a:ext cx="384567" cy="75461"/>
            </a:xfrm>
            <a:prstGeom prst="rect">
              <a:avLst/>
            </a:prstGeom>
            <a:solidFill>
              <a:srgbClr val="FA99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矩形 28"/>
          <p:cNvSpPr/>
          <p:nvPr/>
        </p:nvSpPr>
        <p:spPr>
          <a:xfrm>
            <a:off x="1144293" y="3810000"/>
            <a:ext cx="1830555" cy="1905000"/>
          </a:xfrm>
          <a:prstGeom prst="rect">
            <a:avLst/>
          </a:prstGeom>
          <a:solidFill>
            <a:srgbClr val="FA991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1266363" y="3831476"/>
            <a:ext cx="137656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硬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219479" y="1793126"/>
            <a:ext cx="74535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8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颜色选择：银灰、金、白，偏冷色调</a:t>
            </a:r>
            <a:endParaRPr lang="en-US" altLang="zh-CN" sz="2800" dirty="0" smtClean="0">
              <a:solidFill>
                <a:srgbClr val="9269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219479" y="2377901"/>
            <a:ext cx="74535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8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无透明度</a:t>
            </a:r>
            <a:endParaRPr lang="en-US" altLang="zh-CN" sz="2800" dirty="0" smtClean="0">
              <a:solidFill>
                <a:srgbClr val="9269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219479" y="2925083"/>
            <a:ext cx="74535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8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光效：高光与阴影，</a:t>
            </a:r>
            <a:r>
              <a:rPr lang="zh-CN" altLang="en-US" sz="2800" dirty="0" smtClean="0">
                <a:solidFill>
                  <a:srgbClr val="E64A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渐变</a:t>
            </a:r>
            <a:r>
              <a:rPr lang="zh-CN" altLang="en-US" sz="28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，肌理效果</a:t>
            </a:r>
            <a:endParaRPr lang="en-US" altLang="zh-CN" sz="2800" dirty="0" smtClean="0">
              <a:solidFill>
                <a:srgbClr val="9269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219479" y="3983266"/>
            <a:ext cx="74535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800" dirty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透视感</a:t>
            </a:r>
            <a:r>
              <a:rPr lang="zh-CN" altLang="en-US" sz="28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：具有一定</a:t>
            </a:r>
            <a:r>
              <a:rPr lang="zh-CN" altLang="en-US" sz="2800" dirty="0" smtClean="0">
                <a:solidFill>
                  <a:srgbClr val="E64A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厚度</a:t>
            </a:r>
            <a:r>
              <a:rPr lang="zh-CN" altLang="en-US" sz="28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，立体感</a:t>
            </a:r>
            <a:endParaRPr lang="en-US" altLang="zh-CN" sz="2800" dirty="0" smtClean="0">
              <a:solidFill>
                <a:srgbClr val="9269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219479" y="4548991"/>
            <a:ext cx="74535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中通常采用边缘渐变、形状叠加、三维格式等手段来</a:t>
            </a:r>
            <a:r>
              <a:rPr lang="zh-CN" altLang="en-US" sz="2800" dirty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8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现厚度</a:t>
            </a:r>
            <a:endParaRPr lang="en-US" altLang="zh-CN" sz="2800" dirty="0" smtClean="0">
              <a:solidFill>
                <a:srgbClr val="9269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144293" y="1619250"/>
            <a:ext cx="1830555" cy="1905000"/>
            <a:chOff x="1144293" y="1619250"/>
            <a:chExt cx="1830555" cy="1905000"/>
          </a:xfrm>
        </p:grpSpPr>
        <p:sp>
          <p:nvSpPr>
            <p:cNvPr id="26" name="矩形 25"/>
            <p:cNvSpPr/>
            <p:nvPr/>
          </p:nvSpPr>
          <p:spPr>
            <a:xfrm>
              <a:off x="1144293" y="1619250"/>
              <a:ext cx="1830555" cy="1905000"/>
            </a:xfrm>
            <a:prstGeom prst="rect">
              <a:avLst/>
            </a:prstGeom>
            <a:solidFill>
              <a:srgbClr val="FA991A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266363" y="1640726"/>
              <a:ext cx="1376563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冷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21470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6200" y="57150"/>
            <a:ext cx="3562844" cy="916703"/>
            <a:chOff x="906708" y="2049163"/>
            <a:chExt cx="9138867" cy="2351387"/>
          </a:xfrm>
        </p:grpSpPr>
        <p:sp>
          <p:nvSpPr>
            <p:cNvPr id="3" name="圆角矩形 2"/>
            <p:cNvSpPr/>
            <p:nvPr/>
          </p:nvSpPr>
          <p:spPr>
            <a:xfrm>
              <a:off x="2661283" y="2694085"/>
              <a:ext cx="6308088" cy="1255114"/>
            </a:xfrm>
            <a:prstGeom prst="roundRect">
              <a:avLst>
                <a:gd name="adj" fmla="val 0"/>
              </a:avLst>
            </a:prstGeom>
            <a:noFill/>
            <a:ln w="38100">
              <a:solidFill>
                <a:srgbClr val="FA991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906708" y="2049163"/>
              <a:ext cx="2393470" cy="2351387"/>
              <a:chOff x="5057650" y="2285277"/>
              <a:chExt cx="2143250" cy="2143250"/>
            </a:xfrm>
          </p:grpSpPr>
          <p:grpSp>
            <p:nvGrpSpPr>
              <p:cNvPr id="8" name="组合 7"/>
              <p:cNvGrpSpPr/>
              <p:nvPr/>
            </p:nvGrpSpPr>
            <p:grpSpPr>
              <a:xfrm rot="21191784">
                <a:off x="5057650" y="2285277"/>
                <a:ext cx="2143250" cy="2143250"/>
                <a:chOff x="4933756" y="1939251"/>
                <a:chExt cx="2412941" cy="2412941"/>
              </a:xfrm>
            </p:grpSpPr>
            <p:sp>
              <p:nvSpPr>
                <p:cNvPr id="22" name="椭圆 21"/>
                <p:cNvSpPr/>
                <p:nvPr/>
              </p:nvSpPr>
              <p:spPr>
                <a:xfrm>
                  <a:off x="4933756" y="1939251"/>
                  <a:ext cx="2412941" cy="2412941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E6E6E6"/>
                    </a:gs>
                  </a:gsLst>
                  <a:lin ang="2700000" scaled="0"/>
                  <a:tileRect/>
                </a:gra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椭圆 22"/>
                <p:cNvSpPr/>
                <p:nvPr/>
              </p:nvSpPr>
              <p:spPr>
                <a:xfrm>
                  <a:off x="5250079" y="2255574"/>
                  <a:ext cx="1780295" cy="1780295"/>
                </a:xfrm>
                <a:prstGeom prst="ellipse">
                  <a:avLst/>
                </a:prstGeom>
                <a:solidFill>
                  <a:srgbClr val="FACD3C"/>
                </a:solidFill>
                <a:ln>
                  <a:noFill/>
                </a:ln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" name="组合 8"/>
              <p:cNvGrpSpPr/>
              <p:nvPr/>
            </p:nvGrpSpPr>
            <p:grpSpPr>
              <a:xfrm>
                <a:off x="5457241" y="2963986"/>
                <a:ext cx="1359712" cy="720153"/>
                <a:chOff x="5457241" y="2944936"/>
                <a:chExt cx="1359712" cy="720153"/>
              </a:xfrm>
            </p:grpSpPr>
            <p:sp>
              <p:nvSpPr>
                <p:cNvPr id="10" name="椭圆 9"/>
                <p:cNvSpPr/>
                <p:nvPr/>
              </p:nvSpPr>
              <p:spPr>
                <a:xfrm rot="172307">
                  <a:off x="5457241" y="3241359"/>
                  <a:ext cx="385263" cy="385263"/>
                </a:xfrm>
                <a:prstGeom prst="ellipse">
                  <a:avLst/>
                </a:prstGeom>
                <a:solidFill>
                  <a:srgbClr val="E64A39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1" name="组合 10"/>
                <p:cNvGrpSpPr/>
                <p:nvPr/>
              </p:nvGrpSpPr>
              <p:grpSpPr>
                <a:xfrm rot="172307">
                  <a:off x="5698640" y="2944936"/>
                  <a:ext cx="240348" cy="240348"/>
                  <a:chOff x="5903974" y="2322056"/>
                  <a:chExt cx="177582" cy="177582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20" name="椭圆 19"/>
                  <p:cNvSpPr/>
                  <p:nvPr/>
                </p:nvSpPr>
                <p:spPr>
                  <a:xfrm>
                    <a:off x="5903974" y="2322056"/>
                    <a:ext cx="177582" cy="177582"/>
                  </a:xfrm>
                  <a:prstGeom prst="ellipse">
                    <a:avLst/>
                  </a:prstGeom>
                  <a:solidFill>
                    <a:srgbClr val="2D352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" name="椭圆 20"/>
                  <p:cNvSpPr/>
                  <p:nvPr/>
                </p:nvSpPr>
                <p:spPr>
                  <a:xfrm>
                    <a:off x="5927277" y="2331968"/>
                    <a:ext cx="88625" cy="8862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2" name="组合 11"/>
                <p:cNvGrpSpPr/>
                <p:nvPr/>
              </p:nvGrpSpPr>
              <p:grpSpPr>
                <a:xfrm rot="172307">
                  <a:off x="6329399" y="2965600"/>
                  <a:ext cx="231619" cy="231619"/>
                  <a:chOff x="6596475" y="2327536"/>
                  <a:chExt cx="177582" cy="177582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8" name="椭圆 17"/>
                  <p:cNvSpPr/>
                  <p:nvPr/>
                </p:nvSpPr>
                <p:spPr>
                  <a:xfrm>
                    <a:off x="6596475" y="2327536"/>
                    <a:ext cx="177582" cy="177582"/>
                  </a:xfrm>
                  <a:prstGeom prst="ellipse">
                    <a:avLst/>
                  </a:prstGeom>
                  <a:solidFill>
                    <a:srgbClr val="2D352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" name="椭圆 18"/>
                  <p:cNvSpPr/>
                  <p:nvPr/>
                </p:nvSpPr>
                <p:spPr>
                  <a:xfrm>
                    <a:off x="6619778" y="2337448"/>
                    <a:ext cx="88625" cy="8862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3" name="椭圆 12"/>
                <p:cNvSpPr/>
                <p:nvPr/>
              </p:nvSpPr>
              <p:spPr>
                <a:xfrm rot="172307">
                  <a:off x="6442298" y="3238744"/>
                  <a:ext cx="374655" cy="374655"/>
                </a:xfrm>
                <a:prstGeom prst="ellipse">
                  <a:avLst/>
                </a:prstGeom>
                <a:solidFill>
                  <a:srgbClr val="E64A39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noFill/>
                  </a:endParaRPr>
                </a:p>
              </p:txBody>
            </p:sp>
            <p:grpSp>
              <p:nvGrpSpPr>
                <p:cNvPr id="14" name="组合 13"/>
                <p:cNvGrpSpPr/>
                <p:nvPr/>
              </p:nvGrpSpPr>
              <p:grpSpPr>
                <a:xfrm rot="172307">
                  <a:off x="5937487" y="3205382"/>
                  <a:ext cx="379685" cy="459707"/>
                  <a:chOff x="4773605" y="4504183"/>
                  <a:chExt cx="992699" cy="1201919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6" name="任意多边形 15"/>
                  <p:cNvSpPr/>
                  <p:nvPr/>
                </p:nvSpPr>
                <p:spPr>
                  <a:xfrm>
                    <a:off x="4773605" y="4504183"/>
                    <a:ext cx="992699" cy="1162035"/>
                  </a:xfrm>
                  <a:custGeom>
                    <a:avLst/>
                    <a:gdLst>
                      <a:gd name="connsiteX0" fmla="*/ 472977 w 992699"/>
                      <a:gd name="connsiteY0" fmla="*/ 0 h 1162035"/>
                      <a:gd name="connsiteX1" fmla="*/ 773001 w 992699"/>
                      <a:gd name="connsiteY1" fmla="*/ 148594 h 1162035"/>
                      <a:gd name="connsiteX2" fmla="*/ 804445 w 992699"/>
                      <a:gd name="connsiteY2" fmla="*/ 156950 h 1162035"/>
                      <a:gd name="connsiteX3" fmla="*/ 808759 w 992699"/>
                      <a:gd name="connsiteY3" fmla="*/ 160372 h 1162035"/>
                      <a:gd name="connsiteX4" fmla="*/ 954100 w 992699"/>
                      <a:gd name="connsiteY4" fmla="*/ 148258 h 1162035"/>
                      <a:gd name="connsiteX5" fmla="*/ 987929 w 992699"/>
                      <a:gd name="connsiteY5" fmla="*/ 130536 h 1162035"/>
                      <a:gd name="connsiteX6" fmla="*/ 992699 w 992699"/>
                      <a:gd name="connsiteY6" fmla="*/ 219248 h 1162035"/>
                      <a:gd name="connsiteX7" fmla="*/ 477881 w 992699"/>
                      <a:gd name="connsiteY7" fmla="*/ 1162035 h 1162035"/>
                      <a:gd name="connsiteX8" fmla="*/ 25 w 992699"/>
                      <a:gd name="connsiteY8" fmla="*/ 219248 h 1162035"/>
                      <a:gd name="connsiteX9" fmla="*/ 4642 w 992699"/>
                      <a:gd name="connsiteY9" fmla="*/ 164692 h 1162035"/>
                      <a:gd name="connsiteX10" fmla="*/ 24934 w 992699"/>
                      <a:gd name="connsiteY10" fmla="*/ 171011 h 1162035"/>
                      <a:gd name="connsiteX11" fmla="*/ 116919 w 992699"/>
                      <a:gd name="connsiteY11" fmla="*/ 167189 h 1162035"/>
                      <a:gd name="connsiteX12" fmla="*/ 121280 w 992699"/>
                      <a:gd name="connsiteY12" fmla="*/ 163788 h 1162035"/>
                      <a:gd name="connsiteX13" fmla="*/ 152917 w 992699"/>
                      <a:gd name="connsiteY13" fmla="*/ 155599 h 11620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992699" h="1162035">
                        <a:moveTo>
                          <a:pt x="472977" y="0"/>
                        </a:moveTo>
                        <a:lnTo>
                          <a:pt x="773001" y="148594"/>
                        </a:lnTo>
                        <a:lnTo>
                          <a:pt x="804445" y="156950"/>
                        </a:lnTo>
                        <a:lnTo>
                          <a:pt x="808759" y="160372"/>
                        </a:lnTo>
                        <a:cubicBezTo>
                          <a:pt x="846027" y="175068"/>
                          <a:pt x="899339" y="170828"/>
                          <a:pt x="954100" y="148258"/>
                        </a:cubicBezTo>
                        <a:lnTo>
                          <a:pt x="987929" y="130536"/>
                        </a:lnTo>
                        <a:lnTo>
                          <a:pt x="992699" y="219248"/>
                        </a:lnTo>
                        <a:cubicBezTo>
                          <a:pt x="937242" y="723883"/>
                          <a:pt x="693755" y="1162693"/>
                          <a:pt x="477881" y="1162035"/>
                        </a:cubicBezTo>
                        <a:cubicBezTo>
                          <a:pt x="271250" y="1158037"/>
                          <a:pt x="-3055" y="531456"/>
                          <a:pt x="25" y="219248"/>
                        </a:cubicBezTo>
                        <a:lnTo>
                          <a:pt x="4642" y="164692"/>
                        </a:lnTo>
                        <a:lnTo>
                          <a:pt x="24934" y="171011"/>
                        </a:lnTo>
                        <a:cubicBezTo>
                          <a:pt x="59783" y="178065"/>
                          <a:pt x="91891" y="176859"/>
                          <a:pt x="116919" y="167189"/>
                        </a:cubicBezTo>
                        <a:lnTo>
                          <a:pt x="121280" y="163788"/>
                        </a:lnTo>
                        <a:lnTo>
                          <a:pt x="152917" y="155599"/>
                        </a:lnTo>
                        <a:close/>
                      </a:path>
                    </a:pathLst>
                  </a:custGeom>
                  <a:solidFill>
                    <a:srgbClr val="7F281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spcAft>
                        <a:spcPts val="0"/>
                      </a:spcAft>
                    </a:pPr>
                    <a:r>
                      <a:rPr lang="en-US" sz="1050" kern="100">
                        <a:effectLst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a:t> </a:t>
                    </a:r>
                    <a:endParaRPr lang="zh-CN" sz="1050" kern="100">
                      <a:effectLst/>
                      <a:ea typeface="宋体" panose="02010600030101010101" pitchFamily="2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7" name="任意多边形 16"/>
                  <p:cNvSpPr/>
                  <p:nvPr/>
                </p:nvSpPr>
                <p:spPr>
                  <a:xfrm>
                    <a:off x="4799256" y="4672595"/>
                    <a:ext cx="921691" cy="1033507"/>
                  </a:xfrm>
                  <a:custGeom>
                    <a:avLst/>
                    <a:gdLst>
                      <a:gd name="connsiteX0" fmla="*/ 466578 w 907434"/>
                      <a:gd name="connsiteY0" fmla="*/ 1125 h 949073"/>
                      <a:gd name="connsiteX1" fmla="*/ 853661 w 907434"/>
                      <a:gd name="connsiteY1" fmla="*/ 203923 h 949073"/>
                      <a:gd name="connsiteX2" fmla="*/ 907434 w 907434"/>
                      <a:gd name="connsiteY2" fmla="*/ 280589 h 949073"/>
                      <a:gd name="connsiteX3" fmla="*/ 885654 w 907434"/>
                      <a:gd name="connsiteY3" fmla="*/ 366582 h 949073"/>
                      <a:gd name="connsiteX4" fmla="*/ 444315 w 907434"/>
                      <a:gd name="connsiteY4" fmla="*/ 949073 h 949073"/>
                      <a:gd name="connsiteX5" fmla="*/ 10767 w 907434"/>
                      <a:gd name="connsiteY5" fmla="*/ 284747 h 949073"/>
                      <a:gd name="connsiteX6" fmla="*/ 0 w 907434"/>
                      <a:gd name="connsiteY6" fmla="*/ 236500 h 949073"/>
                      <a:gd name="connsiteX7" fmla="*/ 61332 w 907434"/>
                      <a:gd name="connsiteY7" fmla="*/ 159551 h 949073"/>
                      <a:gd name="connsiteX8" fmla="*/ 353387 w 907434"/>
                      <a:gd name="connsiteY8" fmla="*/ 6252 h 949073"/>
                      <a:gd name="connsiteX9" fmla="*/ 466578 w 907434"/>
                      <a:gd name="connsiteY9" fmla="*/ 1125 h 9490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907434" h="949073">
                        <a:moveTo>
                          <a:pt x="466578" y="1125"/>
                        </a:moveTo>
                        <a:cubicBezTo>
                          <a:pt x="615439" y="11053"/>
                          <a:pt x="753740" y="86160"/>
                          <a:pt x="853661" y="203923"/>
                        </a:cubicBezTo>
                        <a:lnTo>
                          <a:pt x="907434" y="280589"/>
                        </a:lnTo>
                        <a:lnTo>
                          <a:pt x="885654" y="366582"/>
                        </a:lnTo>
                        <a:cubicBezTo>
                          <a:pt x="783659" y="702860"/>
                          <a:pt x="606221" y="949567"/>
                          <a:pt x="444315" y="949073"/>
                        </a:cubicBezTo>
                        <a:cubicBezTo>
                          <a:pt x="289342" y="946075"/>
                          <a:pt x="96302" y="592873"/>
                          <a:pt x="10767" y="284747"/>
                        </a:cubicBezTo>
                        <a:lnTo>
                          <a:pt x="0" y="236500"/>
                        </a:lnTo>
                        <a:lnTo>
                          <a:pt x="61332" y="159551"/>
                        </a:lnTo>
                        <a:cubicBezTo>
                          <a:pt x="138989" y="79622"/>
                          <a:pt x="239086" y="24304"/>
                          <a:pt x="353387" y="6252"/>
                        </a:cubicBezTo>
                        <a:cubicBezTo>
                          <a:pt x="391488" y="235"/>
                          <a:pt x="429363" y="-1357"/>
                          <a:pt x="466578" y="1125"/>
                        </a:cubicBezTo>
                        <a:close/>
                      </a:path>
                    </a:pathLst>
                  </a:custGeom>
                  <a:solidFill>
                    <a:srgbClr val="DE656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spcAft>
                        <a:spcPts val="0"/>
                      </a:spcAft>
                    </a:pPr>
                    <a:r>
                      <a:rPr lang="en-US" sz="1050" kern="100" dirty="0">
                        <a:effectLst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a:t> </a:t>
                    </a:r>
                    <a:endParaRPr lang="zh-CN" sz="1050" kern="100" dirty="0">
                      <a:effectLst/>
                      <a:ea typeface="宋体" panose="02010600030101010101" pitchFamily="2" charset="-122"/>
                      <a:cs typeface="Times New Roman" panose="02020603050405020304" pitchFamily="18" charset="0"/>
                    </a:endParaRPr>
                  </a:p>
                </p:txBody>
              </p:sp>
            </p:grpSp>
            <p:sp>
              <p:nvSpPr>
                <p:cNvPr id="15" name="等腰三角形 37"/>
                <p:cNvSpPr/>
                <p:nvPr/>
              </p:nvSpPr>
              <p:spPr>
                <a:xfrm rot="10972307">
                  <a:off x="6085623" y="3090657"/>
                  <a:ext cx="87292" cy="52958"/>
                </a:xfrm>
                <a:custGeom>
                  <a:avLst/>
                  <a:gdLst>
                    <a:gd name="connsiteX0" fmla="*/ 0 w 1833880"/>
                    <a:gd name="connsiteY0" fmla="*/ 1016635 h 1016635"/>
                    <a:gd name="connsiteX1" fmla="*/ 916940 w 1833880"/>
                    <a:gd name="connsiteY1" fmla="*/ 0 h 1016635"/>
                    <a:gd name="connsiteX2" fmla="*/ 1833880 w 1833880"/>
                    <a:gd name="connsiteY2" fmla="*/ 1016635 h 1016635"/>
                    <a:gd name="connsiteX3" fmla="*/ 0 w 1833880"/>
                    <a:gd name="connsiteY3" fmla="*/ 1016635 h 1016635"/>
                    <a:gd name="connsiteX0" fmla="*/ 0 w 1772465"/>
                    <a:gd name="connsiteY0" fmla="*/ 1016635 h 1016636"/>
                    <a:gd name="connsiteX1" fmla="*/ 916940 w 1772465"/>
                    <a:gd name="connsiteY1" fmla="*/ 0 h 1016636"/>
                    <a:gd name="connsiteX2" fmla="*/ 1772465 w 1772465"/>
                    <a:gd name="connsiteY2" fmla="*/ 1016636 h 1016636"/>
                    <a:gd name="connsiteX3" fmla="*/ 0 w 1772465"/>
                    <a:gd name="connsiteY3" fmla="*/ 1016635 h 1016636"/>
                    <a:gd name="connsiteX0" fmla="*/ 0 w 1793679"/>
                    <a:gd name="connsiteY0" fmla="*/ 1016635 h 1143714"/>
                    <a:gd name="connsiteX1" fmla="*/ 916940 w 1793679"/>
                    <a:gd name="connsiteY1" fmla="*/ 0 h 1143714"/>
                    <a:gd name="connsiteX2" fmla="*/ 1772465 w 1793679"/>
                    <a:gd name="connsiteY2" fmla="*/ 1016636 h 1143714"/>
                    <a:gd name="connsiteX3" fmla="*/ 0 w 1793679"/>
                    <a:gd name="connsiteY3" fmla="*/ 1016635 h 1143714"/>
                    <a:gd name="connsiteX0" fmla="*/ 17554 w 1811233"/>
                    <a:gd name="connsiteY0" fmla="*/ 1016635 h 1143714"/>
                    <a:gd name="connsiteX1" fmla="*/ 934494 w 1811233"/>
                    <a:gd name="connsiteY1" fmla="*/ 0 h 1143714"/>
                    <a:gd name="connsiteX2" fmla="*/ 1790019 w 1811233"/>
                    <a:gd name="connsiteY2" fmla="*/ 1016636 h 1143714"/>
                    <a:gd name="connsiteX3" fmla="*/ 17554 w 1811233"/>
                    <a:gd name="connsiteY3" fmla="*/ 1016635 h 1143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11233" h="1143714">
                      <a:moveTo>
                        <a:pt x="17554" y="1016635"/>
                      </a:moveTo>
                      <a:cubicBezTo>
                        <a:pt x="-125033" y="847196"/>
                        <a:pt x="639083" y="0"/>
                        <a:pt x="934494" y="0"/>
                      </a:cubicBezTo>
                      <a:cubicBezTo>
                        <a:pt x="1229905" y="0"/>
                        <a:pt x="1942842" y="847197"/>
                        <a:pt x="1790019" y="1016636"/>
                      </a:cubicBezTo>
                      <a:cubicBezTo>
                        <a:pt x="1637196" y="1186075"/>
                        <a:pt x="160141" y="1186074"/>
                        <a:pt x="17554" y="1016635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en-US" sz="1050" kern="100" dirty="0">
                      <a:effectLst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 </a:t>
                  </a:r>
                  <a:endParaRPr lang="zh-CN" sz="1050" kern="100" dirty="0">
                    <a:effectLst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5" name="文本框 4"/>
            <p:cNvSpPr txBox="1"/>
            <p:nvPr/>
          </p:nvSpPr>
          <p:spPr>
            <a:xfrm>
              <a:off x="2233379" y="2595757"/>
              <a:ext cx="7812196" cy="1499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FA991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小野</a:t>
              </a:r>
              <a:r>
                <a:rPr lang="zh-CN" altLang="en-US" sz="3200" dirty="0" smtClean="0">
                  <a:solidFill>
                    <a:srgbClr val="FA991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风</a:t>
              </a:r>
              <a:r>
                <a:rPr lang="en-US" altLang="zh-CN" sz="3200" dirty="0" smtClean="0">
                  <a:solidFill>
                    <a:srgbClr val="FA991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PPT</a:t>
              </a:r>
              <a:endParaRPr lang="zh-CN" altLang="en-US" sz="3200" dirty="0">
                <a:solidFill>
                  <a:srgbClr val="FA991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7520750" y="3746555"/>
              <a:ext cx="1324483" cy="349177"/>
            </a:xfrm>
            <a:prstGeom prst="rect">
              <a:avLst/>
            </a:prstGeom>
            <a:solidFill>
              <a:srgbClr val="FA99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546019" y="4115332"/>
              <a:ext cx="384567" cy="75461"/>
            </a:xfrm>
            <a:prstGeom prst="rect">
              <a:avLst/>
            </a:prstGeom>
            <a:solidFill>
              <a:srgbClr val="FA99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639044" y="1411801"/>
            <a:ext cx="5320301" cy="3466982"/>
            <a:chOff x="695629" y="1989317"/>
            <a:chExt cx="5320301" cy="3466982"/>
          </a:xfrm>
        </p:grpSpPr>
        <p:sp>
          <p:nvSpPr>
            <p:cNvPr id="31" name="任意多边形 30"/>
            <p:cNvSpPr>
              <a:spLocks/>
            </p:cNvSpPr>
            <p:nvPr/>
          </p:nvSpPr>
          <p:spPr bwMode="auto">
            <a:xfrm>
              <a:off x="711670" y="2021401"/>
              <a:ext cx="5304260" cy="3434898"/>
            </a:xfrm>
            <a:custGeom>
              <a:avLst/>
              <a:gdLst>
                <a:gd name="connsiteX0" fmla="*/ 102383 w 5304260"/>
                <a:gd name="connsiteY0" fmla="*/ 0 h 3434898"/>
                <a:gd name="connsiteX1" fmla="*/ 5201877 w 5304260"/>
                <a:gd name="connsiteY1" fmla="*/ 0 h 3434898"/>
                <a:gd name="connsiteX2" fmla="*/ 5304260 w 5304260"/>
                <a:gd name="connsiteY2" fmla="*/ 105815 h 3434898"/>
                <a:gd name="connsiteX3" fmla="*/ 5304260 w 5304260"/>
                <a:gd name="connsiteY3" fmla="*/ 2466314 h 3434898"/>
                <a:gd name="connsiteX4" fmla="*/ 5111306 w 5304260"/>
                <a:gd name="connsiteY4" fmla="*/ 2568060 h 3434898"/>
                <a:gd name="connsiteX5" fmla="*/ 1962234 w 5304260"/>
                <a:gd name="connsiteY5" fmla="*/ 2568060 h 3434898"/>
                <a:gd name="connsiteX6" fmla="*/ 1828513 w 5304260"/>
                <a:gd name="connsiteY6" fmla="*/ 2568060 h 3434898"/>
                <a:gd name="connsiteX7" fmla="*/ 1057017 w 5304260"/>
                <a:gd name="connsiteY7" fmla="*/ 3434898 h 3434898"/>
                <a:gd name="connsiteX8" fmla="*/ 1057017 w 5304260"/>
                <a:gd name="connsiteY8" fmla="*/ 2568060 h 3434898"/>
                <a:gd name="connsiteX9" fmla="*/ 993864 w 5304260"/>
                <a:gd name="connsiteY9" fmla="*/ 2568060 h 3434898"/>
                <a:gd name="connsiteX10" fmla="*/ 102383 w 5304260"/>
                <a:gd name="connsiteY10" fmla="*/ 2568060 h 3434898"/>
                <a:gd name="connsiteX11" fmla="*/ 0 w 5304260"/>
                <a:gd name="connsiteY11" fmla="*/ 2466314 h 3434898"/>
                <a:gd name="connsiteX12" fmla="*/ 0 w 5304260"/>
                <a:gd name="connsiteY12" fmla="*/ 105815 h 3434898"/>
                <a:gd name="connsiteX13" fmla="*/ 102383 w 5304260"/>
                <a:gd name="connsiteY13" fmla="*/ 0 h 3434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304260" h="3434898">
                  <a:moveTo>
                    <a:pt x="102383" y="0"/>
                  </a:moveTo>
                  <a:cubicBezTo>
                    <a:pt x="5201877" y="0"/>
                    <a:pt x="5201877" y="0"/>
                    <a:pt x="5201877" y="0"/>
                  </a:cubicBezTo>
                  <a:cubicBezTo>
                    <a:pt x="5260944" y="0"/>
                    <a:pt x="5304260" y="48838"/>
                    <a:pt x="5304260" y="105815"/>
                  </a:cubicBezTo>
                  <a:lnTo>
                    <a:pt x="5304260" y="2466314"/>
                  </a:lnTo>
                  <a:cubicBezTo>
                    <a:pt x="5304260" y="2523292"/>
                    <a:pt x="5260944" y="2568060"/>
                    <a:pt x="5111306" y="2568060"/>
                  </a:cubicBezTo>
                  <a:cubicBezTo>
                    <a:pt x="3702547" y="2568060"/>
                    <a:pt x="2690001" y="2568060"/>
                    <a:pt x="1962234" y="2568060"/>
                  </a:cubicBezTo>
                  <a:lnTo>
                    <a:pt x="1828513" y="2568060"/>
                  </a:lnTo>
                  <a:lnTo>
                    <a:pt x="1057017" y="3434898"/>
                  </a:lnTo>
                  <a:lnTo>
                    <a:pt x="1057017" y="2568060"/>
                  </a:lnTo>
                  <a:lnTo>
                    <a:pt x="993864" y="2568060"/>
                  </a:lnTo>
                  <a:cubicBezTo>
                    <a:pt x="102383" y="2568060"/>
                    <a:pt x="102383" y="2568060"/>
                    <a:pt x="102383" y="2568060"/>
                  </a:cubicBezTo>
                  <a:cubicBezTo>
                    <a:pt x="51192" y="2568060"/>
                    <a:pt x="0" y="2523292"/>
                    <a:pt x="0" y="2466314"/>
                  </a:cubicBezTo>
                  <a:cubicBezTo>
                    <a:pt x="0" y="105815"/>
                    <a:pt x="0" y="105815"/>
                    <a:pt x="0" y="105815"/>
                  </a:cubicBezTo>
                  <a:cubicBezTo>
                    <a:pt x="0" y="48838"/>
                    <a:pt x="43316" y="0"/>
                    <a:pt x="10238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000000"/>
                </a:gs>
                <a:gs pos="85000">
                  <a:srgbClr val="B0B9B9"/>
                </a:gs>
                <a:gs pos="70000">
                  <a:srgbClr val="000000"/>
                </a:gs>
                <a:gs pos="59000">
                  <a:srgbClr val="FFFFFF"/>
                </a:gs>
                <a:gs pos="48000">
                  <a:srgbClr val="FFFFFF"/>
                </a:gs>
                <a:gs pos="24000">
                  <a:srgbClr val="1F3535"/>
                </a:gs>
                <a:gs pos="0">
                  <a:srgbClr val="DADCDB"/>
                </a:gs>
              </a:gsLst>
              <a:lin ang="16200000" scaled="1"/>
              <a:tileRect/>
            </a:gradFill>
            <a:ln w="1905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1752646" y="4557375"/>
              <a:ext cx="771497" cy="866840"/>
            </a:xfrm>
            <a:custGeom>
              <a:avLst/>
              <a:gdLst>
                <a:gd name="T0" fmla="*/ 406 w 406"/>
                <a:gd name="T1" fmla="*/ 0 h 480"/>
                <a:gd name="T2" fmla="*/ 0 w 406"/>
                <a:gd name="T3" fmla="*/ 480 h 480"/>
                <a:gd name="T4" fmla="*/ 0 w 406"/>
                <a:gd name="T5" fmla="*/ 0 h 480"/>
                <a:gd name="T6" fmla="*/ 406 w 406"/>
                <a:gd name="T7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6" h="480">
                  <a:moveTo>
                    <a:pt x="406" y="0"/>
                  </a:moveTo>
                  <a:lnTo>
                    <a:pt x="0" y="480"/>
                  </a:lnTo>
                  <a:lnTo>
                    <a:pt x="0" y="0"/>
                  </a:lnTo>
                  <a:lnTo>
                    <a:pt x="406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0000"/>
                </a:gs>
                <a:gs pos="85000">
                  <a:srgbClr val="B0B9B9"/>
                </a:gs>
                <a:gs pos="70000">
                  <a:srgbClr val="000000"/>
                </a:gs>
                <a:gs pos="59000">
                  <a:srgbClr val="FFFFFF"/>
                </a:gs>
                <a:gs pos="48000">
                  <a:srgbClr val="FFFFFF"/>
                </a:gs>
                <a:gs pos="24000">
                  <a:srgbClr val="1F3535"/>
                </a:gs>
                <a:gs pos="0">
                  <a:srgbClr val="DADCDB"/>
                </a:gs>
              </a:gsLst>
              <a:lin ang="16200000" scaled="1"/>
              <a:tileRect/>
            </a:gradFill>
            <a:ln w="19050">
              <a:gradFill>
                <a:gsLst>
                  <a:gs pos="100000">
                    <a:schemeClr val="tx1"/>
                  </a:gs>
                  <a:gs pos="89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3"/>
            <p:cNvSpPr>
              <a:spLocks/>
            </p:cNvSpPr>
            <p:nvPr/>
          </p:nvSpPr>
          <p:spPr bwMode="auto">
            <a:xfrm>
              <a:off x="695629" y="1989317"/>
              <a:ext cx="5304260" cy="2568060"/>
            </a:xfrm>
            <a:custGeom>
              <a:avLst/>
              <a:gdLst>
                <a:gd name="T0" fmla="*/ 1347 w 1347"/>
                <a:gd name="T1" fmla="*/ 606 h 631"/>
                <a:gd name="T2" fmla="*/ 1298 w 1347"/>
                <a:gd name="T3" fmla="*/ 631 h 631"/>
                <a:gd name="T4" fmla="*/ 26 w 1347"/>
                <a:gd name="T5" fmla="*/ 631 h 631"/>
                <a:gd name="T6" fmla="*/ 0 w 1347"/>
                <a:gd name="T7" fmla="*/ 606 h 631"/>
                <a:gd name="T8" fmla="*/ 0 w 1347"/>
                <a:gd name="T9" fmla="*/ 26 h 631"/>
                <a:gd name="T10" fmla="*/ 26 w 1347"/>
                <a:gd name="T11" fmla="*/ 0 h 631"/>
                <a:gd name="T12" fmla="*/ 1321 w 1347"/>
                <a:gd name="T13" fmla="*/ 0 h 631"/>
                <a:gd name="T14" fmla="*/ 1347 w 1347"/>
                <a:gd name="T15" fmla="*/ 26 h 631"/>
                <a:gd name="T16" fmla="*/ 1347 w 1347"/>
                <a:gd name="T17" fmla="*/ 606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7" h="631">
                  <a:moveTo>
                    <a:pt x="1347" y="606"/>
                  </a:moveTo>
                  <a:cubicBezTo>
                    <a:pt x="1347" y="620"/>
                    <a:pt x="1336" y="631"/>
                    <a:pt x="1298" y="631"/>
                  </a:cubicBezTo>
                  <a:cubicBezTo>
                    <a:pt x="26" y="631"/>
                    <a:pt x="26" y="631"/>
                    <a:pt x="26" y="631"/>
                  </a:cubicBezTo>
                  <a:cubicBezTo>
                    <a:pt x="13" y="631"/>
                    <a:pt x="0" y="620"/>
                    <a:pt x="0" y="60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1" y="0"/>
                    <a:pt x="26" y="0"/>
                  </a:cubicBezTo>
                  <a:cubicBezTo>
                    <a:pt x="1321" y="0"/>
                    <a:pt x="1321" y="0"/>
                    <a:pt x="1321" y="0"/>
                  </a:cubicBezTo>
                  <a:cubicBezTo>
                    <a:pt x="1336" y="0"/>
                    <a:pt x="1347" y="12"/>
                    <a:pt x="1347" y="26"/>
                  </a:cubicBezTo>
                  <a:lnTo>
                    <a:pt x="1347" y="606"/>
                  </a:lnTo>
                  <a:close/>
                </a:path>
              </a:pathLst>
            </a:custGeom>
            <a:gradFill>
              <a:gsLst>
                <a:gs pos="100000">
                  <a:srgbClr val="000000"/>
                </a:gs>
                <a:gs pos="85000">
                  <a:srgbClr val="B0B9B9"/>
                </a:gs>
                <a:gs pos="70000">
                  <a:srgbClr val="000000"/>
                </a:gs>
                <a:gs pos="59000">
                  <a:srgbClr val="FFFFFF"/>
                </a:gs>
                <a:gs pos="48000">
                  <a:srgbClr val="FFFFFF"/>
                </a:gs>
                <a:gs pos="24000">
                  <a:srgbClr val="1F3535"/>
                </a:gs>
                <a:gs pos="0">
                  <a:srgbClr val="DADCDB"/>
                </a:gs>
              </a:gsLst>
              <a:lin ang="5400000" scaled="1"/>
            </a:gradFill>
            <a:ln w="19050">
              <a:gradFill>
                <a:gsLst>
                  <a:gs pos="0">
                    <a:schemeClr val="bg2"/>
                  </a:gs>
                  <a:gs pos="100000">
                    <a:schemeClr val="tx1"/>
                  </a:gs>
                  <a:gs pos="31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5"/>
            <p:cNvSpPr>
              <a:spLocks/>
            </p:cNvSpPr>
            <p:nvPr/>
          </p:nvSpPr>
          <p:spPr bwMode="auto">
            <a:xfrm>
              <a:off x="799821" y="2085693"/>
              <a:ext cx="5095875" cy="3163887"/>
            </a:xfrm>
            <a:custGeom>
              <a:avLst/>
              <a:gdLst>
                <a:gd name="T0" fmla="*/ 1356 w 1356"/>
                <a:gd name="T1" fmla="*/ 614 h 841"/>
                <a:gd name="T2" fmla="*/ 1330 w 1356"/>
                <a:gd name="T3" fmla="*/ 640 h 841"/>
                <a:gd name="T4" fmla="*/ 442 w 1356"/>
                <a:gd name="T5" fmla="*/ 640 h 841"/>
                <a:gd name="T6" fmla="*/ 274 w 1356"/>
                <a:gd name="T7" fmla="*/ 841 h 841"/>
                <a:gd name="T8" fmla="*/ 274 w 1356"/>
                <a:gd name="T9" fmla="*/ 640 h 841"/>
                <a:gd name="T10" fmla="*/ 27 w 1356"/>
                <a:gd name="T11" fmla="*/ 640 h 841"/>
                <a:gd name="T12" fmla="*/ 0 w 1356"/>
                <a:gd name="T13" fmla="*/ 614 h 841"/>
                <a:gd name="T14" fmla="*/ 0 w 1356"/>
                <a:gd name="T15" fmla="*/ 27 h 841"/>
                <a:gd name="T16" fmla="*/ 27 w 1356"/>
                <a:gd name="T17" fmla="*/ 0 h 841"/>
                <a:gd name="T18" fmla="*/ 1330 w 1356"/>
                <a:gd name="T19" fmla="*/ 0 h 841"/>
                <a:gd name="T20" fmla="*/ 1356 w 1356"/>
                <a:gd name="T21" fmla="*/ 27 h 841"/>
                <a:gd name="T22" fmla="*/ 1356 w 1356"/>
                <a:gd name="T23" fmla="*/ 614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56" h="841">
                  <a:moveTo>
                    <a:pt x="1356" y="614"/>
                  </a:moveTo>
                  <a:cubicBezTo>
                    <a:pt x="1356" y="628"/>
                    <a:pt x="1345" y="640"/>
                    <a:pt x="1330" y="640"/>
                  </a:cubicBezTo>
                  <a:cubicBezTo>
                    <a:pt x="442" y="640"/>
                    <a:pt x="442" y="640"/>
                    <a:pt x="442" y="640"/>
                  </a:cubicBezTo>
                  <a:cubicBezTo>
                    <a:pt x="274" y="841"/>
                    <a:pt x="274" y="841"/>
                    <a:pt x="274" y="841"/>
                  </a:cubicBezTo>
                  <a:cubicBezTo>
                    <a:pt x="274" y="640"/>
                    <a:pt x="274" y="640"/>
                    <a:pt x="274" y="640"/>
                  </a:cubicBezTo>
                  <a:cubicBezTo>
                    <a:pt x="27" y="640"/>
                    <a:pt x="27" y="640"/>
                    <a:pt x="27" y="640"/>
                  </a:cubicBezTo>
                  <a:cubicBezTo>
                    <a:pt x="12" y="640"/>
                    <a:pt x="0" y="628"/>
                    <a:pt x="0" y="61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1330" y="0"/>
                    <a:pt x="1330" y="0"/>
                    <a:pt x="1330" y="0"/>
                  </a:cubicBezTo>
                  <a:cubicBezTo>
                    <a:pt x="1345" y="0"/>
                    <a:pt x="1356" y="12"/>
                    <a:pt x="1356" y="27"/>
                  </a:cubicBezTo>
                  <a:lnTo>
                    <a:pt x="1356" y="61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6A5AA"/>
                </a:gs>
                <a:gs pos="100000">
                  <a:srgbClr val="FCFDFD"/>
                </a:gs>
                <a:gs pos="85000">
                  <a:srgbClr val="FFFFFF"/>
                </a:gs>
                <a:gs pos="75000">
                  <a:srgbClr val="E3E7EB"/>
                </a:gs>
                <a:gs pos="47000">
                  <a:srgbClr val="CAD1D6"/>
                </a:gs>
                <a:gs pos="33000">
                  <a:srgbClr val="E6E9EC"/>
                </a:gs>
                <a:gs pos="12000">
                  <a:srgbClr val="C0C8CD"/>
                </a:gs>
              </a:gsLst>
              <a:lin ang="16200000" scaled="1"/>
              <a:tileRect/>
            </a:gradFill>
            <a:ln w="19050">
              <a:gradFill>
                <a:gsLst>
                  <a:gs pos="0">
                    <a:schemeClr val="tx1"/>
                  </a:gs>
                  <a:gs pos="100000">
                    <a:schemeClr val="bg1"/>
                  </a:gs>
                  <a:gs pos="47000">
                    <a:schemeClr val="bg1">
                      <a:lumMod val="65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9"/>
            <p:cNvSpPr>
              <a:spLocks/>
            </p:cNvSpPr>
            <p:nvPr/>
          </p:nvSpPr>
          <p:spPr bwMode="auto">
            <a:xfrm>
              <a:off x="799821" y="2078730"/>
              <a:ext cx="5100638" cy="1317810"/>
            </a:xfrm>
            <a:custGeom>
              <a:avLst/>
              <a:gdLst>
                <a:gd name="T0" fmla="*/ 1270 w 1270"/>
                <a:gd name="T1" fmla="*/ 281 h 297"/>
                <a:gd name="T2" fmla="*/ 1254 w 1270"/>
                <a:gd name="T3" fmla="*/ 297 h 297"/>
                <a:gd name="T4" fmla="*/ 16 w 1270"/>
                <a:gd name="T5" fmla="*/ 297 h 297"/>
                <a:gd name="T6" fmla="*/ 0 w 1270"/>
                <a:gd name="T7" fmla="*/ 281 h 297"/>
                <a:gd name="T8" fmla="*/ 0 w 1270"/>
                <a:gd name="T9" fmla="*/ 16 h 297"/>
                <a:gd name="T10" fmla="*/ 16 w 1270"/>
                <a:gd name="T11" fmla="*/ 0 h 297"/>
                <a:gd name="T12" fmla="*/ 1254 w 1270"/>
                <a:gd name="T13" fmla="*/ 0 h 297"/>
                <a:gd name="T14" fmla="*/ 1270 w 1270"/>
                <a:gd name="T15" fmla="*/ 16 h 297"/>
                <a:gd name="T16" fmla="*/ 1270 w 1270"/>
                <a:gd name="T17" fmla="*/ 281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0" h="297">
                  <a:moveTo>
                    <a:pt x="1270" y="281"/>
                  </a:moveTo>
                  <a:cubicBezTo>
                    <a:pt x="1270" y="290"/>
                    <a:pt x="1263" y="297"/>
                    <a:pt x="1254" y="297"/>
                  </a:cubicBezTo>
                  <a:cubicBezTo>
                    <a:pt x="16" y="297"/>
                    <a:pt x="16" y="297"/>
                    <a:pt x="16" y="297"/>
                  </a:cubicBezTo>
                  <a:cubicBezTo>
                    <a:pt x="7" y="297"/>
                    <a:pt x="0" y="290"/>
                    <a:pt x="0" y="28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1254" y="0"/>
                    <a:pt x="1254" y="0"/>
                    <a:pt x="1254" y="0"/>
                  </a:cubicBezTo>
                  <a:cubicBezTo>
                    <a:pt x="1263" y="0"/>
                    <a:pt x="1270" y="7"/>
                    <a:pt x="1270" y="16"/>
                  </a:cubicBezTo>
                  <a:lnTo>
                    <a:pt x="1270" y="281"/>
                  </a:lnTo>
                  <a:close/>
                </a:path>
              </a:pathLst>
            </a:custGeom>
            <a:solidFill>
              <a:schemeClr val="bg1">
                <a:alpha val="4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"/>
            <p:cNvSpPr>
              <a:spLocks noEditPoints="1"/>
            </p:cNvSpPr>
            <p:nvPr/>
          </p:nvSpPr>
          <p:spPr bwMode="auto">
            <a:xfrm>
              <a:off x="795058" y="2120154"/>
              <a:ext cx="3533775" cy="2339554"/>
            </a:xfrm>
            <a:custGeom>
              <a:avLst/>
              <a:gdLst>
                <a:gd name="T0" fmla="*/ 939 w 939"/>
                <a:gd name="T1" fmla="*/ 0 h 578"/>
                <a:gd name="T2" fmla="*/ 932 w 939"/>
                <a:gd name="T3" fmla="*/ 0 h 578"/>
                <a:gd name="T4" fmla="*/ 591 w 939"/>
                <a:gd name="T5" fmla="*/ 578 h 578"/>
                <a:gd name="T6" fmla="*/ 598 w 939"/>
                <a:gd name="T7" fmla="*/ 578 h 578"/>
                <a:gd name="T8" fmla="*/ 939 w 939"/>
                <a:gd name="T9" fmla="*/ 0 h 578"/>
                <a:gd name="T10" fmla="*/ 921 w 939"/>
                <a:gd name="T11" fmla="*/ 0 h 578"/>
                <a:gd name="T12" fmla="*/ 921 w 939"/>
                <a:gd name="T13" fmla="*/ 0 h 578"/>
                <a:gd name="T14" fmla="*/ 921 w 939"/>
                <a:gd name="T15" fmla="*/ 0 h 578"/>
                <a:gd name="T16" fmla="*/ 905 w 939"/>
                <a:gd name="T17" fmla="*/ 0 h 578"/>
                <a:gd name="T18" fmla="*/ 565 w 939"/>
                <a:gd name="T19" fmla="*/ 578 h 578"/>
                <a:gd name="T20" fmla="*/ 581 w 939"/>
                <a:gd name="T21" fmla="*/ 578 h 578"/>
                <a:gd name="T22" fmla="*/ 921 w 939"/>
                <a:gd name="T23" fmla="*/ 0 h 578"/>
                <a:gd name="T24" fmla="*/ 875 w 939"/>
                <a:gd name="T25" fmla="*/ 0 h 578"/>
                <a:gd name="T26" fmla="*/ 875 w 939"/>
                <a:gd name="T27" fmla="*/ 0 h 578"/>
                <a:gd name="T28" fmla="*/ 875 w 939"/>
                <a:gd name="T29" fmla="*/ 0 h 578"/>
                <a:gd name="T30" fmla="*/ 22 w 939"/>
                <a:gd name="T31" fmla="*/ 0 h 578"/>
                <a:gd name="T32" fmla="*/ 0 w 939"/>
                <a:gd name="T33" fmla="*/ 22 h 578"/>
                <a:gd name="T34" fmla="*/ 0 w 939"/>
                <a:gd name="T35" fmla="*/ 557 h 578"/>
                <a:gd name="T36" fmla="*/ 22 w 939"/>
                <a:gd name="T37" fmla="*/ 578 h 578"/>
                <a:gd name="T38" fmla="*/ 534 w 939"/>
                <a:gd name="T39" fmla="*/ 578 h 578"/>
                <a:gd name="T40" fmla="*/ 875 w 939"/>
                <a:gd name="T41" fmla="*/ 0 h 578"/>
                <a:gd name="T42" fmla="*/ 939 w 939"/>
                <a:gd name="T43" fmla="*/ 0 h 578"/>
                <a:gd name="T44" fmla="*/ 939 w 939"/>
                <a:gd name="T45" fmla="*/ 0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39" h="578">
                  <a:moveTo>
                    <a:pt x="939" y="0"/>
                  </a:moveTo>
                  <a:cubicBezTo>
                    <a:pt x="932" y="0"/>
                    <a:pt x="932" y="0"/>
                    <a:pt x="932" y="0"/>
                  </a:cubicBezTo>
                  <a:cubicBezTo>
                    <a:pt x="591" y="578"/>
                    <a:pt x="591" y="578"/>
                    <a:pt x="591" y="578"/>
                  </a:cubicBezTo>
                  <a:cubicBezTo>
                    <a:pt x="598" y="578"/>
                    <a:pt x="598" y="578"/>
                    <a:pt x="598" y="578"/>
                  </a:cubicBezTo>
                  <a:cubicBezTo>
                    <a:pt x="939" y="0"/>
                    <a:pt x="939" y="0"/>
                    <a:pt x="939" y="0"/>
                  </a:cubicBezTo>
                  <a:moveTo>
                    <a:pt x="921" y="0"/>
                  </a:moveTo>
                  <a:cubicBezTo>
                    <a:pt x="921" y="0"/>
                    <a:pt x="921" y="0"/>
                    <a:pt x="921" y="0"/>
                  </a:cubicBezTo>
                  <a:moveTo>
                    <a:pt x="921" y="0"/>
                  </a:moveTo>
                  <a:cubicBezTo>
                    <a:pt x="905" y="0"/>
                    <a:pt x="905" y="0"/>
                    <a:pt x="905" y="0"/>
                  </a:cubicBezTo>
                  <a:cubicBezTo>
                    <a:pt x="565" y="578"/>
                    <a:pt x="565" y="578"/>
                    <a:pt x="565" y="578"/>
                  </a:cubicBezTo>
                  <a:cubicBezTo>
                    <a:pt x="581" y="578"/>
                    <a:pt x="581" y="578"/>
                    <a:pt x="581" y="578"/>
                  </a:cubicBezTo>
                  <a:cubicBezTo>
                    <a:pt x="921" y="0"/>
                    <a:pt x="921" y="0"/>
                    <a:pt x="921" y="0"/>
                  </a:cubicBezTo>
                  <a:moveTo>
                    <a:pt x="875" y="0"/>
                  </a:moveTo>
                  <a:cubicBezTo>
                    <a:pt x="875" y="0"/>
                    <a:pt x="875" y="0"/>
                    <a:pt x="875" y="0"/>
                  </a:cubicBezTo>
                  <a:moveTo>
                    <a:pt x="875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557"/>
                    <a:pt x="0" y="557"/>
                    <a:pt x="0" y="557"/>
                  </a:cubicBezTo>
                  <a:cubicBezTo>
                    <a:pt x="0" y="568"/>
                    <a:pt x="10" y="578"/>
                    <a:pt x="22" y="578"/>
                  </a:cubicBezTo>
                  <a:cubicBezTo>
                    <a:pt x="534" y="578"/>
                    <a:pt x="534" y="578"/>
                    <a:pt x="534" y="578"/>
                  </a:cubicBezTo>
                  <a:cubicBezTo>
                    <a:pt x="875" y="0"/>
                    <a:pt x="875" y="0"/>
                    <a:pt x="875" y="0"/>
                  </a:cubicBezTo>
                  <a:moveTo>
                    <a:pt x="939" y="0"/>
                  </a:moveTo>
                  <a:cubicBezTo>
                    <a:pt x="939" y="0"/>
                    <a:pt x="939" y="0"/>
                    <a:pt x="939" y="0"/>
                  </a:cubicBezTo>
                </a:path>
              </a:pathLst>
            </a:custGeom>
            <a:gradFill flip="none" rotWithShape="1">
              <a:gsLst>
                <a:gs pos="100000">
                  <a:schemeClr val="bg1">
                    <a:alpha val="52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1582407" y="5329974"/>
            <a:ext cx="94175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9269A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让我们愉快地做一个金属质感对话框</a:t>
            </a:r>
            <a:endParaRPr lang="zh-CN" altLang="en-US" sz="4000" dirty="0">
              <a:solidFill>
                <a:srgbClr val="9269A3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098918" y="1662218"/>
            <a:ext cx="4416594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dirty="0">
                <a:solidFill>
                  <a:srgbClr val="FA991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不要怕作</a:t>
            </a:r>
            <a:r>
              <a:rPr lang="zh-CN" altLang="en-US" sz="6600" dirty="0" smtClean="0">
                <a:solidFill>
                  <a:srgbClr val="FA991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死</a:t>
            </a:r>
            <a:endParaRPr lang="en-US" altLang="zh-CN" sz="6600" dirty="0" smtClean="0">
              <a:solidFill>
                <a:srgbClr val="FA991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ctr"/>
            <a:r>
              <a:rPr lang="zh-CN" altLang="en-US" sz="6600" dirty="0" smtClean="0">
                <a:solidFill>
                  <a:srgbClr val="FA991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要实用！</a:t>
            </a:r>
            <a:endParaRPr lang="en-US" altLang="zh-CN" sz="6600" dirty="0">
              <a:solidFill>
                <a:srgbClr val="FA991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3002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200" y="57150"/>
            <a:ext cx="3562844" cy="916703"/>
            <a:chOff x="906708" y="2049163"/>
            <a:chExt cx="9138867" cy="2351387"/>
          </a:xfrm>
        </p:grpSpPr>
        <p:sp>
          <p:nvSpPr>
            <p:cNvPr id="5" name="圆角矩形 4"/>
            <p:cNvSpPr/>
            <p:nvPr/>
          </p:nvSpPr>
          <p:spPr>
            <a:xfrm>
              <a:off x="2661283" y="2694085"/>
              <a:ext cx="6308088" cy="1255114"/>
            </a:xfrm>
            <a:prstGeom prst="roundRect">
              <a:avLst>
                <a:gd name="adj" fmla="val 0"/>
              </a:avLst>
            </a:prstGeom>
            <a:noFill/>
            <a:ln w="38100">
              <a:solidFill>
                <a:srgbClr val="FA991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906708" y="2049163"/>
              <a:ext cx="2393470" cy="2351387"/>
              <a:chOff x="5057650" y="2285277"/>
              <a:chExt cx="2143250" cy="2143250"/>
            </a:xfrm>
          </p:grpSpPr>
          <p:grpSp>
            <p:nvGrpSpPr>
              <p:cNvPr id="10" name="组合 9"/>
              <p:cNvGrpSpPr/>
              <p:nvPr/>
            </p:nvGrpSpPr>
            <p:grpSpPr>
              <a:xfrm rot="21191784">
                <a:off x="5057650" y="2285277"/>
                <a:ext cx="2143250" cy="2143250"/>
                <a:chOff x="4933756" y="1939251"/>
                <a:chExt cx="2412941" cy="2412941"/>
              </a:xfrm>
            </p:grpSpPr>
            <p:sp>
              <p:nvSpPr>
                <p:cNvPr id="24" name="椭圆 23"/>
                <p:cNvSpPr/>
                <p:nvPr/>
              </p:nvSpPr>
              <p:spPr>
                <a:xfrm>
                  <a:off x="4933756" y="1939251"/>
                  <a:ext cx="2412941" cy="2412941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E6E6E6"/>
                    </a:gs>
                  </a:gsLst>
                  <a:lin ang="2700000" scaled="0"/>
                  <a:tileRect/>
                </a:gra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>
                  <a:off x="5250079" y="2255574"/>
                  <a:ext cx="1780295" cy="1780295"/>
                </a:xfrm>
                <a:prstGeom prst="ellipse">
                  <a:avLst/>
                </a:prstGeom>
                <a:solidFill>
                  <a:srgbClr val="FACD3C"/>
                </a:solidFill>
                <a:ln>
                  <a:noFill/>
                </a:ln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" name="组合 10"/>
              <p:cNvGrpSpPr/>
              <p:nvPr/>
            </p:nvGrpSpPr>
            <p:grpSpPr>
              <a:xfrm>
                <a:off x="5457241" y="2963986"/>
                <a:ext cx="1359712" cy="720153"/>
                <a:chOff x="5457241" y="2944936"/>
                <a:chExt cx="1359712" cy="720153"/>
              </a:xfrm>
            </p:grpSpPr>
            <p:sp>
              <p:nvSpPr>
                <p:cNvPr id="12" name="椭圆 11"/>
                <p:cNvSpPr/>
                <p:nvPr/>
              </p:nvSpPr>
              <p:spPr>
                <a:xfrm rot="172307">
                  <a:off x="5457241" y="3241359"/>
                  <a:ext cx="385263" cy="385263"/>
                </a:xfrm>
                <a:prstGeom prst="ellipse">
                  <a:avLst/>
                </a:prstGeom>
                <a:solidFill>
                  <a:srgbClr val="E64A39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3" name="组合 12"/>
                <p:cNvGrpSpPr/>
                <p:nvPr/>
              </p:nvGrpSpPr>
              <p:grpSpPr>
                <a:xfrm rot="172307">
                  <a:off x="5698640" y="2944936"/>
                  <a:ext cx="240348" cy="240348"/>
                  <a:chOff x="5903974" y="2322056"/>
                  <a:chExt cx="177582" cy="177582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22" name="椭圆 21"/>
                  <p:cNvSpPr/>
                  <p:nvPr/>
                </p:nvSpPr>
                <p:spPr>
                  <a:xfrm>
                    <a:off x="5903974" y="2322056"/>
                    <a:ext cx="177582" cy="177582"/>
                  </a:xfrm>
                  <a:prstGeom prst="ellipse">
                    <a:avLst/>
                  </a:prstGeom>
                  <a:solidFill>
                    <a:srgbClr val="2D352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" name="椭圆 22"/>
                  <p:cNvSpPr/>
                  <p:nvPr/>
                </p:nvSpPr>
                <p:spPr>
                  <a:xfrm>
                    <a:off x="5927277" y="2331968"/>
                    <a:ext cx="88625" cy="8862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4" name="组合 13"/>
                <p:cNvGrpSpPr/>
                <p:nvPr/>
              </p:nvGrpSpPr>
              <p:grpSpPr>
                <a:xfrm rot="172307">
                  <a:off x="6329399" y="2965600"/>
                  <a:ext cx="231619" cy="231619"/>
                  <a:chOff x="6596475" y="2327536"/>
                  <a:chExt cx="177582" cy="177582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20" name="椭圆 19"/>
                  <p:cNvSpPr/>
                  <p:nvPr/>
                </p:nvSpPr>
                <p:spPr>
                  <a:xfrm>
                    <a:off x="6596475" y="2327536"/>
                    <a:ext cx="177582" cy="177582"/>
                  </a:xfrm>
                  <a:prstGeom prst="ellipse">
                    <a:avLst/>
                  </a:prstGeom>
                  <a:solidFill>
                    <a:srgbClr val="2D352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" name="椭圆 20"/>
                  <p:cNvSpPr/>
                  <p:nvPr/>
                </p:nvSpPr>
                <p:spPr>
                  <a:xfrm>
                    <a:off x="6619778" y="2337448"/>
                    <a:ext cx="88625" cy="8862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5" name="椭圆 14"/>
                <p:cNvSpPr/>
                <p:nvPr/>
              </p:nvSpPr>
              <p:spPr>
                <a:xfrm rot="172307">
                  <a:off x="6442298" y="3238744"/>
                  <a:ext cx="374655" cy="374655"/>
                </a:xfrm>
                <a:prstGeom prst="ellipse">
                  <a:avLst/>
                </a:prstGeom>
                <a:solidFill>
                  <a:srgbClr val="E64A39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noFill/>
                  </a:endParaRPr>
                </a:p>
              </p:txBody>
            </p:sp>
            <p:grpSp>
              <p:nvGrpSpPr>
                <p:cNvPr id="16" name="组合 15"/>
                <p:cNvGrpSpPr/>
                <p:nvPr/>
              </p:nvGrpSpPr>
              <p:grpSpPr>
                <a:xfrm rot="172307">
                  <a:off x="5937487" y="3205382"/>
                  <a:ext cx="379685" cy="459707"/>
                  <a:chOff x="4773605" y="4504183"/>
                  <a:chExt cx="992699" cy="1201919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8" name="任意多边形 17"/>
                  <p:cNvSpPr/>
                  <p:nvPr/>
                </p:nvSpPr>
                <p:spPr>
                  <a:xfrm>
                    <a:off x="4773605" y="4504183"/>
                    <a:ext cx="992699" cy="1162035"/>
                  </a:xfrm>
                  <a:custGeom>
                    <a:avLst/>
                    <a:gdLst>
                      <a:gd name="connsiteX0" fmla="*/ 472977 w 992699"/>
                      <a:gd name="connsiteY0" fmla="*/ 0 h 1162035"/>
                      <a:gd name="connsiteX1" fmla="*/ 773001 w 992699"/>
                      <a:gd name="connsiteY1" fmla="*/ 148594 h 1162035"/>
                      <a:gd name="connsiteX2" fmla="*/ 804445 w 992699"/>
                      <a:gd name="connsiteY2" fmla="*/ 156950 h 1162035"/>
                      <a:gd name="connsiteX3" fmla="*/ 808759 w 992699"/>
                      <a:gd name="connsiteY3" fmla="*/ 160372 h 1162035"/>
                      <a:gd name="connsiteX4" fmla="*/ 954100 w 992699"/>
                      <a:gd name="connsiteY4" fmla="*/ 148258 h 1162035"/>
                      <a:gd name="connsiteX5" fmla="*/ 987929 w 992699"/>
                      <a:gd name="connsiteY5" fmla="*/ 130536 h 1162035"/>
                      <a:gd name="connsiteX6" fmla="*/ 992699 w 992699"/>
                      <a:gd name="connsiteY6" fmla="*/ 219248 h 1162035"/>
                      <a:gd name="connsiteX7" fmla="*/ 477881 w 992699"/>
                      <a:gd name="connsiteY7" fmla="*/ 1162035 h 1162035"/>
                      <a:gd name="connsiteX8" fmla="*/ 25 w 992699"/>
                      <a:gd name="connsiteY8" fmla="*/ 219248 h 1162035"/>
                      <a:gd name="connsiteX9" fmla="*/ 4642 w 992699"/>
                      <a:gd name="connsiteY9" fmla="*/ 164692 h 1162035"/>
                      <a:gd name="connsiteX10" fmla="*/ 24934 w 992699"/>
                      <a:gd name="connsiteY10" fmla="*/ 171011 h 1162035"/>
                      <a:gd name="connsiteX11" fmla="*/ 116919 w 992699"/>
                      <a:gd name="connsiteY11" fmla="*/ 167189 h 1162035"/>
                      <a:gd name="connsiteX12" fmla="*/ 121280 w 992699"/>
                      <a:gd name="connsiteY12" fmla="*/ 163788 h 1162035"/>
                      <a:gd name="connsiteX13" fmla="*/ 152917 w 992699"/>
                      <a:gd name="connsiteY13" fmla="*/ 155599 h 11620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992699" h="1162035">
                        <a:moveTo>
                          <a:pt x="472977" y="0"/>
                        </a:moveTo>
                        <a:lnTo>
                          <a:pt x="773001" y="148594"/>
                        </a:lnTo>
                        <a:lnTo>
                          <a:pt x="804445" y="156950"/>
                        </a:lnTo>
                        <a:lnTo>
                          <a:pt x="808759" y="160372"/>
                        </a:lnTo>
                        <a:cubicBezTo>
                          <a:pt x="846027" y="175068"/>
                          <a:pt x="899339" y="170828"/>
                          <a:pt x="954100" y="148258"/>
                        </a:cubicBezTo>
                        <a:lnTo>
                          <a:pt x="987929" y="130536"/>
                        </a:lnTo>
                        <a:lnTo>
                          <a:pt x="992699" y="219248"/>
                        </a:lnTo>
                        <a:cubicBezTo>
                          <a:pt x="937242" y="723883"/>
                          <a:pt x="693755" y="1162693"/>
                          <a:pt x="477881" y="1162035"/>
                        </a:cubicBezTo>
                        <a:cubicBezTo>
                          <a:pt x="271250" y="1158037"/>
                          <a:pt x="-3055" y="531456"/>
                          <a:pt x="25" y="219248"/>
                        </a:cubicBezTo>
                        <a:lnTo>
                          <a:pt x="4642" y="164692"/>
                        </a:lnTo>
                        <a:lnTo>
                          <a:pt x="24934" y="171011"/>
                        </a:lnTo>
                        <a:cubicBezTo>
                          <a:pt x="59783" y="178065"/>
                          <a:pt x="91891" y="176859"/>
                          <a:pt x="116919" y="167189"/>
                        </a:cubicBezTo>
                        <a:lnTo>
                          <a:pt x="121280" y="163788"/>
                        </a:lnTo>
                        <a:lnTo>
                          <a:pt x="152917" y="155599"/>
                        </a:lnTo>
                        <a:close/>
                      </a:path>
                    </a:pathLst>
                  </a:custGeom>
                  <a:solidFill>
                    <a:srgbClr val="7F281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spcAft>
                        <a:spcPts val="0"/>
                      </a:spcAft>
                    </a:pPr>
                    <a:r>
                      <a:rPr lang="en-US" sz="1050" kern="100">
                        <a:effectLst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a:t> </a:t>
                    </a:r>
                    <a:endParaRPr lang="zh-CN" sz="1050" kern="100">
                      <a:effectLst/>
                      <a:ea typeface="宋体" panose="02010600030101010101" pitchFamily="2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9" name="任意多边形 18"/>
                  <p:cNvSpPr/>
                  <p:nvPr/>
                </p:nvSpPr>
                <p:spPr>
                  <a:xfrm>
                    <a:off x="4799256" y="4672595"/>
                    <a:ext cx="921691" cy="1033507"/>
                  </a:xfrm>
                  <a:custGeom>
                    <a:avLst/>
                    <a:gdLst>
                      <a:gd name="connsiteX0" fmla="*/ 466578 w 907434"/>
                      <a:gd name="connsiteY0" fmla="*/ 1125 h 949073"/>
                      <a:gd name="connsiteX1" fmla="*/ 853661 w 907434"/>
                      <a:gd name="connsiteY1" fmla="*/ 203923 h 949073"/>
                      <a:gd name="connsiteX2" fmla="*/ 907434 w 907434"/>
                      <a:gd name="connsiteY2" fmla="*/ 280589 h 949073"/>
                      <a:gd name="connsiteX3" fmla="*/ 885654 w 907434"/>
                      <a:gd name="connsiteY3" fmla="*/ 366582 h 949073"/>
                      <a:gd name="connsiteX4" fmla="*/ 444315 w 907434"/>
                      <a:gd name="connsiteY4" fmla="*/ 949073 h 949073"/>
                      <a:gd name="connsiteX5" fmla="*/ 10767 w 907434"/>
                      <a:gd name="connsiteY5" fmla="*/ 284747 h 949073"/>
                      <a:gd name="connsiteX6" fmla="*/ 0 w 907434"/>
                      <a:gd name="connsiteY6" fmla="*/ 236500 h 949073"/>
                      <a:gd name="connsiteX7" fmla="*/ 61332 w 907434"/>
                      <a:gd name="connsiteY7" fmla="*/ 159551 h 949073"/>
                      <a:gd name="connsiteX8" fmla="*/ 353387 w 907434"/>
                      <a:gd name="connsiteY8" fmla="*/ 6252 h 949073"/>
                      <a:gd name="connsiteX9" fmla="*/ 466578 w 907434"/>
                      <a:gd name="connsiteY9" fmla="*/ 1125 h 9490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907434" h="949073">
                        <a:moveTo>
                          <a:pt x="466578" y="1125"/>
                        </a:moveTo>
                        <a:cubicBezTo>
                          <a:pt x="615439" y="11053"/>
                          <a:pt x="753740" y="86160"/>
                          <a:pt x="853661" y="203923"/>
                        </a:cubicBezTo>
                        <a:lnTo>
                          <a:pt x="907434" y="280589"/>
                        </a:lnTo>
                        <a:lnTo>
                          <a:pt x="885654" y="366582"/>
                        </a:lnTo>
                        <a:cubicBezTo>
                          <a:pt x="783659" y="702860"/>
                          <a:pt x="606221" y="949567"/>
                          <a:pt x="444315" y="949073"/>
                        </a:cubicBezTo>
                        <a:cubicBezTo>
                          <a:pt x="289342" y="946075"/>
                          <a:pt x="96302" y="592873"/>
                          <a:pt x="10767" y="284747"/>
                        </a:cubicBezTo>
                        <a:lnTo>
                          <a:pt x="0" y="236500"/>
                        </a:lnTo>
                        <a:lnTo>
                          <a:pt x="61332" y="159551"/>
                        </a:lnTo>
                        <a:cubicBezTo>
                          <a:pt x="138989" y="79622"/>
                          <a:pt x="239086" y="24304"/>
                          <a:pt x="353387" y="6252"/>
                        </a:cubicBezTo>
                        <a:cubicBezTo>
                          <a:pt x="391488" y="235"/>
                          <a:pt x="429363" y="-1357"/>
                          <a:pt x="466578" y="1125"/>
                        </a:cubicBezTo>
                        <a:close/>
                      </a:path>
                    </a:pathLst>
                  </a:custGeom>
                  <a:solidFill>
                    <a:srgbClr val="DE656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spcAft>
                        <a:spcPts val="0"/>
                      </a:spcAft>
                    </a:pPr>
                    <a:r>
                      <a:rPr lang="en-US" sz="1050" kern="100" dirty="0">
                        <a:effectLst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a:t> </a:t>
                    </a:r>
                    <a:endParaRPr lang="zh-CN" sz="1050" kern="100" dirty="0">
                      <a:effectLst/>
                      <a:ea typeface="宋体" panose="02010600030101010101" pitchFamily="2" charset="-122"/>
                      <a:cs typeface="Times New Roman" panose="02020603050405020304" pitchFamily="18" charset="0"/>
                    </a:endParaRPr>
                  </a:p>
                </p:txBody>
              </p:sp>
            </p:grpSp>
            <p:sp>
              <p:nvSpPr>
                <p:cNvPr id="17" name="等腰三角形 37"/>
                <p:cNvSpPr/>
                <p:nvPr/>
              </p:nvSpPr>
              <p:spPr>
                <a:xfrm rot="10972307">
                  <a:off x="6085623" y="3090657"/>
                  <a:ext cx="87292" cy="52958"/>
                </a:xfrm>
                <a:custGeom>
                  <a:avLst/>
                  <a:gdLst>
                    <a:gd name="connsiteX0" fmla="*/ 0 w 1833880"/>
                    <a:gd name="connsiteY0" fmla="*/ 1016635 h 1016635"/>
                    <a:gd name="connsiteX1" fmla="*/ 916940 w 1833880"/>
                    <a:gd name="connsiteY1" fmla="*/ 0 h 1016635"/>
                    <a:gd name="connsiteX2" fmla="*/ 1833880 w 1833880"/>
                    <a:gd name="connsiteY2" fmla="*/ 1016635 h 1016635"/>
                    <a:gd name="connsiteX3" fmla="*/ 0 w 1833880"/>
                    <a:gd name="connsiteY3" fmla="*/ 1016635 h 1016635"/>
                    <a:gd name="connsiteX0" fmla="*/ 0 w 1772465"/>
                    <a:gd name="connsiteY0" fmla="*/ 1016635 h 1016636"/>
                    <a:gd name="connsiteX1" fmla="*/ 916940 w 1772465"/>
                    <a:gd name="connsiteY1" fmla="*/ 0 h 1016636"/>
                    <a:gd name="connsiteX2" fmla="*/ 1772465 w 1772465"/>
                    <a:gd name="connsiteY2" fmla="*/ 1016636 h 1016636"/>
                    <a:gd name="connsiteX3" fmla="*/ 0 w 1772465"/>
                    <a:gd name="connsiteY3" fmla="*/ 1016635 h 1016636"/>
                    <a:gd name="connsiteX0" fmla="*/ 0 w 1793679"/>
                    <a:gd name="connsiteY0" fmla="*/ 1016635 h 1143714"/>
                    <a:gd name="connsiteX1" fmla="*/ 916940 w 1793679"/>
                    <a:gd name="connsiteY1" fmla="*/ 0 h 1143714"/>
                    <a:gd name="connsiteX2" fmla="*/ 1772465 w 1793679"/>
                    <a:gd name="connsiteY2" fmla="*/ 1016636 h 1143714"/>
                    <a:gd name="connsiteX3" fmla="*/ 0 w 1793679"/>
                    <a:gd name="connsiteY3" fmla="*/ 1016635 h 1143714"/>
                    <a:gd name="connsiteX0" fmla="*/ 17554 w 1811233"/>
                    <a:gd name="connsiteY0" fmla="*/ 1016635 h 1143714"/>
                    <a:gd name="connsiteX1" fmla="*/ 934494 w 1811233"/>
                    <a:gd name="connsiteY1" fmla="*/ 0 h 1143714"/>
                    <a:gd name="connsiteX2" fmla="*/ 1790019 w 1811233"/>
                    <a:gd name="connsiteY2" fmla="*/ 1016636 h 1143714"/>
                    <a:gd name="connsiteX3" fmla="*/ 17554 w 1811233"/>
                    <a:gd name="connsiteY3" fmla="*/ 1016635 h 1143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11233" h="1143714">
                      <a:moveTo>
                        <a:pt x="17554" y="1016635"/>
                      </a:moveTo>
                      <a:cubicBezTo>
                        <a:pt x="-125033" y="847196"/>
                        <a:pt x="639083" y="0"/>
                        <a:pt x="934494" y="0"/>
                      </a:cubicBezTo>
                      <a:cubicBezTo>
                        <a:pt x="1229905" y="0"/>
                        <a:pt x="1942842" y="847197"/>
                        <a:pt x="1790019" y="1016636"/>
                      </a:cubicBezTo>
                      <a:cubicBezTo>
                        <a:pt x="1637196" y="1186075"/>
                        <a:pt x="160141" y="1186074"/>
                        <a:pt x="17554" y="1016635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en-US" sz="1050" kern="100" dirty="0">
                      <a:effectLst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 </a:t>
                  </a:r>
                  <a:endParaRPr lang="zh-CN" sz="1050" kern="100" dirty="0">
                    <a:effectLst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7" name="文本框 6"/>
            <p:cNvSpPr txBox="1"/>
            <p:nvPr/>
          </p:nvSpPr>
          <p:spPr>
            <a:xfrm>
              <a:off x="2233379" y="2595757"/>
              <a:ext cx="7812196" cy="1499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FA991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小野</a:t>
              </a:r>
              <a:r>
                <a:rPr lang="zh-CN" altLang="en-US" sz="3200" dirty="0" smtClean="0">
                  <a:solidFill>
                    <a:srgbClr val="FA991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风</a:t>
              </a:r>
              <a:r>
                <a:rPr lang="en-US" altLang="zh-CN" sz="3200" dirty="0" smtClean="0">
                  <a:solidFill>
                    <a:srgbClr val="FA991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PPT</a:t>
              </a:r>
              <a:endParaRPr lang="zh-CN" altLang="en-US" sz="3200" dirty="0">
                <a:solidFill>
                  <a:srgbClr val="FA991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520750" y="3746555"/>
              <a:ext cx="1324483" cy="349177"/>
            </a:xfrm>
            <a:prstGeom prst="rect">
              <a:avLst/>
            </a:prstGeom>
            <a:solidFill>
              <a:srgbClr val="FA99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546019" y="4115332"/>
              <a:ext cx="384567" cy="75461"/>
            </a:xfrm>
            <a:prstGeom prst="rect">
              <a:avLst/>
            </a:prstGeom>
            <a:solidFill>
              <a:srgbClr val="FA99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/>
          <a:srcRect l="3165" t="76152" r="46235"/>
          <a:stretch>
            <a:fillRect/>
          </a:stretch>
        </p:blipFill>
        <p:spPr>
          <a:xfrm>
            <a:off x="9942024" y="3457469"/>
            <a:ext cx="2592684" cy="757990"/>
          </a:xfrm>
          <a:custGeom>
            <a:avLst/>
            <a:gdLst>
              <a:gd name="connsiteX0" fmla="*/ 0 w 2578721"/>
              <a:gd name="connsiteY0" fmla="*/ 0 h 753908"/>
              <a:gd name="connsiteX1" fmla="*/ 2578721 w 2578721"/>
              <a:gd name="connsiteY1" fmla="*/ 0 h 753908"/>
              <a:gd name="connsiteX2" fmla="*/ 2578721 w 2578721"/>
              <a:gd name="connsiteY2" fmla="*/ 753908 h 753908"/>
              <a:gd name="connsiteX3" fmla="*/ 0 w 2578721"/>
              <a:gd name="connsiteY3" fmla="*/ 753908 h 753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8721" h="753908">
                <a:moveTo>
                  <a:pt x="0" y="0"/>
                </a:moveTo>
                <a:lnTo>
                  <a:pt x="2578721" y="0"/>
                </a:lnTo>
                <a:lnTo>
                  <a:pt x="2578721" y="753908"/>
                </a:lnTo>
                <a:lnTo>
                  <a:pt x="0" y="753908"/>
                </a:lnTo>
                <a:close/>
              </a:path>
            </a:pathLst>
          </a:custGeom>
          <a:noFill/>
          <a:ln>
            <a:noFill/>
          </a:ln>
        </p:spPr>
      </p:pic>
      <p:grpSp>
        <p:nvGrpSpPr>
          <p:cNvPr id="50" name="组合 49"/>
          <p:cNvGrpSpPr/>
          <p:nvPr/>
        </p:nvGrpSpPr>
        <p:grpSpPr>
          <a:xfrm>
            <a:off x="6725653" y="1830758"/>
            <a:ext cx="4604084" cy="566351"/>
            <a:chOff x="6725653" y="1830758"/>
            <a:chExt cx="4604084" cy="566351"/>
          </a:xfrm>
        </p:grpSpPr>
        <p:sp>
          <p:nvSpPr>
            <p:cNvPr id="27" name="圆角矩形 26"/>
            <p:cNvSpPr/>
            <p:nvPr/>
          </p:nvSpPr>
          <p:spPr>
            <a:xfrm>
              <a:off x="6725653" y="1830758"/>
              <a:ext cx="4604084" cy="566351"/>
            </a:xfrm>
            <a:prstGeom prst="roundRect">
              <a:avLst/>
            </a:prstGeom>
            <a:solidFill>
              <a:srgbClr val="FA99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725653" y="1893965"/>
              <a:ext cx="45934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【STEP NO.1】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画出一个对话框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Freeform 13"/>
          <p:cNvSpPr>
            <a:spLocks/>
          </p:cNvSpPr>
          <p:nvPr/>
        </p:nvSpPr>
        <p:spPr bwMode="auto">
          <a:xfrm>
            <a:off x="7020509" y="3299659"/>
            <a:ext cx="2001879" cy="939734"/>
          </a:xfrm>
          <a:custGeom>
            <a:avLst/>
            <a:gdLst>
              <a:gd name="T0" fmla="*/ 1347 w 1347"/>
              <a:gd name="T1" fmla="*/ 606 h 631"/>
              <a:gd name="T2" fmla="*/ 1298 w 1347"/>
              <a:gd name="T3" fmla="*/ 631 h 631"/>
              <a:gd name="T4" fmla="*/ 26 w 1347"/>
              <a:gd name="T5" fmla="*/ 631 h 631"/>
              <a:gd name="T6" fmla="*/ 0 w 1347"/>
              <a:gd name="T7" fmla="*/ 606 h 631"/>
              <a:gd name="T8" fmla="*/ 0 w 1347"/>
              <a:gd name="T9" fmla="*/ 26 h 631"/>
              <a:gd name="T10" fmla="*/ 26 w 1347"/>
              <a:gd name="T11" fmla="*/ 0 h 631"/>
              <a:gd name="T12" fmla="*/ 1321 w 1347"/>
              <a:gd name="T13" fmla="*/ 0 h 631"/>
              <a:gd name="T14" fmla="*/ 1347 w 1347"/>
              <a:gd name="T15" fmla="*/ 26 h 631"/>
              <a:gd name="T16" fmla="*/ 1347 w 1347"/>
              <a:gd name="T17" fmla="*/ 606 h 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47" h="631">
                <a:moveTo>
                  <a:pt x="1347" y="606"/>
                </a:moveTo>
                <a:cubicBezTo>
                  <a:pt x="1347" y="620"/>
                  <a:pt x="1336" y="631"/>
                  <a:pt x="1298" y="631"/>
                </a:cubicBezTo>
                <a:cubicBezTo>
                  <a:pt x="26" y="631"/>
                  <a:pt x="26" y="631"/>
                  <a:pt x="26" y="631"/>
                </a:cubicBezTo>
                <a:cubicBezTo>
                  <a:pt x="13" y="631"/>
                  <a:pt x="0" y="620"/>
                  <a:pt x="0" y="60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1" y="0"/>
                  <a:pt x="26" y="0"/>
                </a:cubicBezTo>
                <a:cubicBezTo>
                  <a:pt x="1321" y="0"/>
                  <a:pt x="1321" y="0"/>
                  <a:pt x="1321" y="0"/>
                </a:cubicBezTo>
                <a:cubicBezTo>
                  <a:pt x="1336" y="0"/>
                  <a:pt x="1347" y="12"/>
                  <a:pt x="1347" y="26"/>
                </a:cubicBezTo>
                <a:lnTo>
                  <a:pt x="1347" y="606"/>
                </a:lnTo>
                <a:close/>
              </a:path>
            </a:pathLst>
          </a:custGeom>
          <a:solidFill>
            <a:srgbClr val="9269A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9515668" y="3457470"/>
            <a:ext cx="624114" cy="624114"/>
            <a:chOff x="4760687" y="5608684"/>
            <a:chExt cx="624114" cy="624114"/>
          </a:xfrm>
        </p:grpSpPr>
        <p:sp>
          <p:nvSpPr>
            <p:cNvPr id="34" name="矩形 33"/>
            <p:cNvSpPr/>
            <p:nvPr/>
          </p:nvSpPr>
          <p:spPr>
            <a:xfrm>
              <a:off x="4760687" y="5861595"/>
              <a:ext cx="624114" cy="118291"/>
            </a:xfrm>
            <a:prstGeom prst="rect">
              <a:avLst/>
            </a:prstGeom>
            <a:solidFill>
              <a:srgbClr val="FA99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 rot="5400000">
              <a:off x="4760686" y="5861595"/>
              <a:ext cx="624114" cy="118291"/>
            </a:xfrm>
            <a:prstGeom prst="rect">
              <a:avLst/>
            </a:prstGeom>
            <a:solidFill>
              <a:srgbClr val="FA99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055526" y="3557980"/>
            <a:ext cx="636260" cy="423091"/>
            <a:chOff x="4748541" y="5861595"/>
            <a:chExt cx="636260" cy="423091"/>
          </a:xfrm>
        </p:grpSpPr>
        <p:sp>
          <p:nvSpPr>
            <p:cNvPr id="38" name="矩形 37"/>
            <p:cNvSpPr/>
            <p:nvPr/>
          </p:nvSpPr>
          <p:spPr>
            <a:xfrm>
              <a:off x="4760687" y="5861595"/>
              <a:ext cx="624114" cy="118291"/>
            </a:xfrm>
            <a:prstGeom prst="rect">
              <a:avLst/>
            </a:prstGeom>
            <a:solidFill>
              <a:srgbClr val="FA99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 rot="10800000">
              <a:off x="4748541" y="6166395"/>
              <a:ext cx="624114" cy="118291"/>
            </a:xfrm>
            <a:prstGeom prst="rect">
              <a:avLst/>
            </a:prstGeom>
            <a:solidFill>
              <a:srgbClr val="FA99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Group 4"/>
          <p:cNvGrpSpPr>
            <a:grpSpLocks noChangeAspect="1"/>
          </p:cNvGrpSpPr>
          <p:nvPr/>
        </p:nvGrpSpPr>
        <p:grpSpPr bwMode="auto">
          <a:xfrm>
            <a:off x="676275" y="1893888"/>
            <a:ext cx="5095875" cy="3160712"/>
            <a:chOff x="474" y="1325"/>
            <a:chExt cx="3210" cy="1991"/>
          </a:xfrm>
        </p:grpSpPr>
        <p:sp>
          <p:nvSpPr>
            <p:cNvPr id="41" name="AutoShape 3"/>
            <p:cNvSpPr>
              <a:spLocks noChangeAspect="1" noChangeArrowheads="1" noTextEdit="1"/>
            </p:cNvSpPr>
            <p:nvPr/>
          </p:nvSpPr>
          <p:spPr bwMode="auto">
            <a:xfrm>
              <a:off x="474" y="1325"/>
              <a:ext cx="3210" cy="19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5"/>
            <p:cNvSpPr>
              <a:spLocks/>
            </p:cNvSpPr>
            <p:nvPr/>
          </p:nvSpPr>
          <p:spPr bwMode="auto">
            <a:xfrm>
              <a:off x="476" y="1325"/>
              <a:ext cx="3210" cy="1993"/>
            </a:xfrm>
            <a:custGeom>
              <a:avLst/>
              <a:gdLst>
                <a:gd name="T0" fmla="*/ 1356 w 1356"/>
                <a:gd name="T1" fmla="*/ 614 h 841"/>
                <a:gd name="T2" fmla="*/ 1330 w 1356"/>
                <a:gd name="T3" fmla="*/ 640 h 841"/>
                <a:gd name="T4" fmla="*/ 442 w 1356"/>
                <a:gd name="T5" fmla="*/ 640 h 841"/>
                <a:gd name="T6" fmla="*/ 274 w 1356"/>
                <a:gd name="T7" fmla="*/ 841 h 841"/>
                <a:gd name="T8" fmla="*/ 274 w 1356"/>
                <a:gd name="T9" fmla="*/ 640 h 841"/>
                <a:gd name="T10" fmla="*/ 27 w 1356"/>
                <a:gd name="T11" fmla="*/ 640 h 841"/>
                <a:gd name="T12" fmla="*/ 0 w 1356"/>
                <a:gd name="T13" fmla="*/ 614 h 841"/>
                <a:gd name="T14" fmla="*/ 0 w 1356"/>
                <a:gd name="T15" fmla="*/ 27 h 841"/>
                <a:gd name="T16" fmla="*/ 27 w 1356"/>
                <a:gd name="T17" fmla="*/ 0 h 841"/>
                <a:gd name="T18" fmla="*/ 1330 w 1356"/>
                <a:gd name="T19" fmla="*/ 0 h 841"/>
                <a:gd name="T20" fmla="*/ 1356 w 1356"/>
                <a:gd name="T21" fmla="*/ 27 h 841"/>
                <a:gd name="T22" fmla="*/ 1356 w 1356"/>
                <a:gd name="T23" fmla="*/ 614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56" h="841">
                  <a:moveTo>
                    <a:pt x="1356" y="614"/>
                  </a:moveTo>
                  <a:cubicBezTo>
                    <a:pt x="1356" y="628"/>
                    <a:pt x="1345" y="640"/>
                    <a:pt x="1330" y="640"/>
                  </a:cubicBezTo>
                  <a:cubicBezTo>
                    <a:pt x="442" y="640"/>
                    <a:pt x="442" y="640"/>
                    <a:pt x="442" y="640"/>
                  </a:cubicBezTo>
                  <a:cubicBezTo>
                    <a:pt x="274" y="841"/>
                    <a:pt x="274" y="841"/>
                    <a:pt x="274" y="841"/>
                  </a:cubicBezTo>
                  <a:cubicBezTo>
                    <a:pt x="274" y="640"/>
                    <a:pt x="274" y="640"/>
                    <a:pt x="274" y="640"/>
                  </a:cubicBezTo>
                  <a:cubicBezTo>
                    <a:pt x="27" y="640"/>
                    <a:pt x="27" y="640"/>
                    <a:pt x="27" y="640"/>
                  </a:cubicBezTo>
                  <a:cubicBezTo>
                    <a:pt x="12" y="640"/>
                    <a:pt x="0" y="628"/>
                    <a:pt x="0" y="61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1330" y="0"/>
                    <a:pt x="1330" y="0"/>
                    <a:pt x="1330" y="0"/>
                  </a:cubicBezTo>
                  <a:cubicBezTo>
                    <a:pt x="1345" y="0"/>
                    <a:pt x="1356" y="12"/>
                    <a:pt x="1356" y="27"/>
                  </a:cubicBezTo>
                  <a:lnTo>
                    <a:pt x="1356" y="614"/>
                  </a:lnTo>
                  <a:close/>
                </a:path>
              </a:pathLst>
            </a:custGeom>
            <a:solidFill>
              <a:srgbClr val="E64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7184376" y="4431778"/>
            <a:ext cx="16741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5D5D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圆角矩形</a:t>
            </a:r>
            <a:endParaRPr lang="zh-CN" altLang="en-US" sz="2400" dirty="0">
              <a:solidFill>
                <a:srgbClr val="5D5D5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0139782" y="4431777"/>
            <a:ext cx="16741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5D5D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直角</a:t>
            </a:r>
            <a:endParaRPr lang="en-US" altLang="zh-CN" sz="2400" dirty="0" smtClean="0">
              <a:solidFill>
                <a:srgbClr val="5D5D5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dirty="0">
                <a:solidFill>
                  <a:srgbClr val="5D5D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三角形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2489346" y="4463005"/>
            <a:ext cx="16741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5D5D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对话框</a:t>
            </a:r>
            <a:endParaRPr lang="zh-CN" altLang="en-US" sz="2400" dirty="0">
              <a:solidFill>
                <a:srgbClr val="5D5D5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398922" y="5394856"/>
            <a:ext cx="1740860" cy="584775"/>
          </a:xfrm>
          <a:prstGeom prst="rect">
            <a:avLst/>
          </a:prstGeom>
          <a:solidFill>
            <a:srgbClr val="F1D243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5D5D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先将这两个形状复制一下，</a:t>
            </a:r>
            <a:r>
              <a:rPr lang="zh-CN" altLang="en-US" sz="1600" dirty="0">
                <a:solidFill>
                  <a:srgbClr val="5D5D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留用</a:t>
            </a:r>
          </a:p>
        </p:txBody>
      </p:sp>
    </p:spTree>
    <p:extLst>
      <p:ext uri="{BB962C8B-B14F-4D97-AF65-F5344CB8AC3E}">
        <p14:creationId xmlns:p14="http://schemas.microsoft.com/office/powerpoint/2010/main" val="4105839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200" y="57150"/>
            <a:ext cx="3562844" cy="916703"/>
            <a:chOff x="906708" y="2049163"/>
            <a:chExt cx="9138867" cy="2351387"/>
          </a:xfrm>
        </p:grpSpPr>
        <p:sp>
          <p:nvSpPr>
            <p:cNvPr id="5" name="圆角矩形 4"/>
            <p:cNvSpPr/>
            <p:nvPr/>
          </p:nvSpPr>
          <p:spPr>
            <a:xfrm>
              <a:off x="2661283" y="2694085"/>
              <a:ext cx="6308088" cy="1255114"/>
            </a:xfrm>
            <a:prstGeom prst="roundRect">
              <a:avLst>
                <a:gd name="adj" fmla="val 0"/>
              </a:avLst>
            </a:prstGeom>
            <a:noFill/>
            <a:ln w="38100">
              <a:solidFill>
                <a:srgbClr val="FA991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906708" y="2049163"/>
              <a:ext cx="2393470" cy="2351387"/>
              <a:chOff x="5057650" y="2285277"/>
              <a:chExt cx="2143250" cy="2143250"/>
            </a:xfrm>
          </p:grpSpPr>
          <p:grpSp>
            <p:nvGrpSpPr>
              <p:cNvPr id="10" name="组合 9"/>
              <p:cNvGrpSpPr/>
              <p:nvPr/>
            </p:nvGrpSpPr>
            <p:grpSpPr>
              <a:xfrm rot="21191784">
                <a:off x="5057650" y="2285277"/>
                <a:ext cx="2143250" cy="2143250"/>
                <a:chOff x="4933756" y="1939251"/>
                <a:chExt cx="2412941" cy="2412941"/>
              </a:xfrm>
            </p:grpSpPr>
            <p:sp>
              <p:nvSpPr>
                <p:cNvPr id="24" name="椭圆 23"/>
                <p:cNvSpPr/>
                <p:nvPr/>
              </p:nvSpPr>
              <p:spPr>
                <a:xfrm>
                  <a:off x="4933756" y="1939251"/>
                  <a:ext cx="2412941" cy="2412941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E6E6E6"/>
                    </a:gs>
                  </a:gsLst>
                  <a:lin ang="2700000" scaled="0"/>
                  <a:tileRect/>
                </a:gra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>
                  <a:off x="5250079" y="2255574"/>
                  <a:ext cx="1780295" cy="1780295"/>
                </a:xfrm>
                <a:prstGeom prst="ellipse">
                  <a:avLst/>
                </a:prstGeom>
                <a:solidFill>
                  <a:srgbClr val="FACD3C"/>
                </a:solidFill>
                <a:ln>
                  <a:noFill/>
                </a:ln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" name="组合 10"/>
              <p:cNvGrpSpPr/>
              <p:nvPr/>
            </p:nvGrpSpPr>
            <p:grpSpPr>
              <a:xfrm>
                <a:off x="5457241" y="2963986"/>
                <a:ext cx="1359712" cy="720153"/>
                <a:chOff x="5457241" y="2944936"/>
                <a:chExt cx="1359712" cy="720153"/>
              </a:xfrm>
            </p:grpSpPr>
            <p:sp>
              <p:nvSpPr>
                <p:cNvPr id="12" name="椭圆 11"/>
                <p:cNvSpPr/>
                <p:nvPr/>
              </p:nvSpPr>
              <p:spPr>
                <a:xfrm rot="172307">
                  <a:off x="5457241" y="3241359"/>
                  <a:ext cx="385263" cy="385263"/>
                </a:xfrm>
                <a:prstGeom prst="ellipse">
                  <a:avLst/>
                </a:prstGeom>
                <a:solidFill>
                  <a:srgbClr val="E64A39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3" name="组合 12"/>
                <p:cNvGrpSpPr/>
                <p:nvPr/>
              </p:nvGrpSpPr>
              <p:grpSpPr>
                <a:xfrm rot="172307">
                  <a:off x="5698640" y="2944936"/>
                  <a:ext cx="240348" cy="240348"/>
                  <a:chOff x="5903974" y="2322056"/>
                  <a:chExt cx="177582" cy="177582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22" name="椭圆 21"/>
                  <p:cNvSpPr/>
                  <p:nvPr/>
                </p:nvSpPr>
                <p:spPr>
                  <a:xfrm>
                    <a:off x="5903974" y="2322056"/>
                    <a:ext cx="177582" cy="177582"/>
                  </a:xfrm>
                  <a:prstGeom prst="ellipse">
                    <a:avLst/>
                  </a:prstGeom>
                  <a:solidFill>
                    <a:srgbClr val="2D352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" name="椭圆 22"/>
                  <p:cNvSpPr/>
                  <p:nvPr/>
                </p:nvSpPr>
                <p:spPr>
                  <a:xfrm>
                    <a:off x="5927277" y="2331968"/>
                    <a:ext cx="88625" cy="8862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4" name="组合 13"/>
                <p:cNvGrpSpPr/>
                <p:nvPr/>
              </p:nvGrpSpPr>
              <p:grpSpPr>
                <a:xfrm rot="172307">
                  <a:off x="6329399" y="2965600"/>
                  <a:ext cx="231619" cy="231619"/>
                  <a:chOff x="6596475" y="2327536"/>
                  <a:chExt cx="177582" cy="177582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20" name="椭圆 19"/>
                  <p:cNvSpPr/>
                  <p:nvPr/>
                </p:nvSpPr>
                <p:spPr>
                  <a:xfrm>
                    <a:off x="6596475" y="2327536"/>
                    <a:ext cx="177582" cy="177582"/>
                  </a:xfrm>
                  <a:prstGeom prst="ellipse">
                    <a:avLst/>
                  </a:prstGeom>
                  <a:solidFill>
                    <a:srgbClr val="2D352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" name="椭圆 20"/>
                  <p:cNvSpPr/>
                  <p:nvPr/>
                </p:nvSpPr>
                <p:spPr>
                  <a:xfrm>
                    <a:off x="6619778" y="2337448"/>
                    <a:ext cx="88625" cy="8862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5" name="椭圆 14"/>
                <p:cNvSpPr/>
                <p:nvPr/>
              </p:nvSpPr>
              <p:spPr>
                <a:xfrm rot="172307">
                  <a:off x="6442298" y="3238744"/>
                  <a:ext cx="374655" cy="374655"/>
                </a:xfrm>
                <a:prstGeom prst="ellipse">
                  <a:avLst/>
                </a:prstGeom>
                <a:solidFill>
                  <a:srgbClr val="E64A39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noFill/>
                  </a:endParaRPr>
                </a:p>
              </p:txBody>
            </p:sp>
            <p:grpSp>
              <p:nvGrpSpPr>
                <p:cNvPr id="16" name="组合 15"/>
                <p:cNvGrpSpPr/>
                <p:nvPr/>
              </p:nvGrpSpPr>
              <p:grpSpPr>
                <a:xfrm rot="172307">
                  <a:off x="5937487" y="3205382"/>
                  <a:ext cx="379685" cy="459707"/>
                  <a:chOff x="4773605" y="4504183"/>
                  <a:chExt cx="992699" cy="1201919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8" name="任意多边形 17"/>
                  <p:cNvSpPr/>
                  <p:nvPr/>
                </p:nvSpPr>
                <p:spPr>
                  <a:xfrm>
                    <a:off x="4773605" y="4504183"/>
                    <a:ext cx="992699" cy="1162035"/>
                  </a:xfrm>
                  <a:custGeom>
                    <a:avLst/>
                    <a:gdLst>
                      <a:gd name="connsiteX0" fmla="*/ 472977 w 992699"/>
                      <a:gd name="connsiteY0" fmla="*/ 0 h 1162035"/>
                      <a:gd name="connsiteX1" fmla="*/ 773001 w 992699"/>
                      <a:gd name="connsiteY1" fmla="*/ 148594 h 1162035"/>
                      <a:gd name="connsiteX2" fmla="*/ 804445 w 992699"/>
                      <a:gd name="connsiteY2" fmla="*/ 156950 h 1162035"/>
                      <a:gd name="connsiteX3" fmla="*/ 808759 w 992699"/>
                      <a:gd name="connsiteY3" fmla="*/ 160372 h 1162035"/>
                      <a:gd name="connsiteX4" fmla="*/ 954100 w 992699"/>
                      <a:gd name="connsiteY4" fmla="*/ 148258 h 1162035"/>
                      <a:gd name="connsiteX5" fmla="*/ 987929 w 992699"/>
                      <a:gd name="connsiteY5" fmla="*/ 130536 h 1162035"/>
                      <a:gd name="connsiteX6" fmla="*/ 992699 w 992699"/>
                      <a:gd name="connsiteY6" fmla="*/ 219248 h 1162035"/>
                      <a:gd name="connsiteX7" fmla="*/ 477881 w 992699"/>
                      <a:gd name="connsiteY7" fmla="*/ 1162035 h 1162035"/>
                      <a:gd name="connsiteX8" fmla="*/ 25 w 992699"/>
                      <a:gd name="connsiteY8" fmla="*/ 219248 h 1162035"/>
                      <a:gd name="connsiteX9" fmla="*/ 4642 w 992699"/>
                      <a:gd name="connsiteY9" fmla="*/ 164692 h 1162035"/>
                      <a:gd name="connsiteX10" fmla="*/ 24934 w 992699"/>
                      <a:gd name="connsiteY10" fmla="*/ 171011 h 1162035"/>
                      <a:gd name="connsiteX11" fmla="*/ 116919 w 992699"/>
                      <a:gd name="connsiteY11" fmla="*/ 167189 h 1162035"/>
                      <a:gd name="connsiteX12" fmla="*/ 121280 w 992699"/>
                      <a:gd name="connsiteY12" fmla="*/ 163788 h 1162035"/>
                      <a:gd name="connsiteX13" fmla="*/ 152917 w 992699"/>
                      <a:gd name="connsiteY13" fmla="*/ 155599 h 11620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992699" h="1162035">
                        <a:moveTo>
                          <a:pt x="472977" y="0"/>
                        </a:moveTo>
                        <a:lnTo>
                          <a:pt x="773001" y="148594"/>
                        </a:lnTo>
                        <a:lnTo>
                          <a:pt x="804445" y="156950"/>
                        </a:lnTo>
                        <a:lnTo>
                          <a:pt x="808759" y="160372"/>
                        </a:lnTo>
                        <a:cubicBezTo>
                          <a:pt x="846027" y="175068"/>
                          <a:pt x="899339" y="170828"/>
                          <a:pt x="954100" y="148258"/>
                        </a:cubicBezTo>
                        <a:lnTo>
                          <a:pt x="987929" y="130536"/>
                        </a:lnTo>
                        <a:lnTo>
                          <a:pt x="992699" y="219248"/>
                        </a:lnTo>
                        <a:cubicBezTo>
                          <a:pt x="937242" y="723883"/>
                          <a:pt x="693755" y="1162693"/>
                          <a:pt x="477881" y="1162035"/>
                        </a:cubicBezTo>
                        <a:cubicBezTo>
                          <a:pt x="271250" y="1158037"/>
                          <a:pt x="-3055" y="531456"/>
                          <a:pt x="25" y="219248"/>
                        </a:cubicBezTo>
                        <a:lnTo>
                          <a:pt x="4642" y="164692"/>
                        </a:lnTo>
                        <a:lnTo>
                          <a:pt x="24934" y="171011"/>
                        </a:lnTo>
                        <a:cubicBezTo>
                          <a:pt x="59783" y="178065"/>
                          <a:pt x="91891" y="176859"/>
                          <a:pt x="116919" y="167189"/>
                        </a:cubicBezTo>
                        <a:lnTo>
                          <a:pt x="121280" y="163788"/>
                        </a:lnTo>
                        <a:lnTo>
                          <a:pt x="152917" y="155599"/>
                        </a:lnTo>
                        <a:close/>
                      </a:path>
                    </a:pathLst>
                  </a:custGeom>
                  <a:solidFill>
                    <a:srgbClr val="7F281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spcAft>
                        <a:spcPts val="0"/>
                      </a:spcAft>
                    </a:pPr>
                    <a:r>
                      <a:rPr lang="en-US" sz="1050" kern="100">
                        <a:effectLst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a:t> </a:t>
                    </a:r>
                    <a:endParaRPr lang="zh-CN" sz="1050" kern="100">
                      <a:effectLst/>
                      <a:ea typeface="宋体" panose="02010600030101010101" pitchFamily="2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9" name="任意多边形 18"/>
                  <p:cNvSpPr/>
                  <p:nvPr/>
                </p:nvSpPr>
                <p:spPr>
                  <a:xfrm>
                    <a:off x="4799256" y="4672595"/>
                    <a:ext cx="921691" cy="1033507"/>
                  </a:xfrm>
                  <a:custGeom>
                    <a:avLst/>
                    <a:gdLst>
                      <a:gd name="connsiteX0" fmla="*/ 466578 w 907434"/>
                      <a:gd name="connsiteY0" fmla="*/ 1125 h 949073"/>
                      <a:gd name="connsiteX1" fmla="*/ 853661 w 907434"/>
                      <a:gd name="connsiteY1" fmla="*/ 203923 h 949073"/>
                      <a:gd name="connsiteX2" fmla="*/ 907434 w 907434"/>
                      <a:gd name="connsiteY2" fmla="*/ 280589 h 949073"/>
                      <a:gd name="connsiteX3" fmla="*/ 885654 w 907434"/>
                      <a:gd name="connsiteY3" fmla="*/ 366582 h 949073"/>
                      <a:gd name="connsiteX4" fmla="*/ 444315 w 907434"/>
                      <a:gd name="connsiteY4" fmla="*/ 949073 h 949073"/>
                      <a:gd name="connsiteX5" fmla="*/ 10767 w 907434"/>
                      <a:gd name="connsiteY5" fmla="*/ 284747 h 949073"/>
                      <a:gd name="connsiteX6" fmla="*/ 0 w 907434"/>
                      <a:gd name="connsiteY6" fmla="*/ 236500 h 949073"/>
                      <a:gd name="connsiteX7" fmla="*/ 61332 w 907434"/>
                      <a:gd name="connsiteY7" fmla="*/ 159551 h 949073"/>
                      <a:gd name="connsiteX8" fmla="*/ 353387 w 907434"/>
                      <a:gd name="connsiteY8" fmla="*/ 6252 h 949073"/>
                      <a:gd name="connsiteX9" fmla="*/ 466578 w 907434"/>
                      <a:gd name="connsiteY9" fmla="*/ 1125 h 9490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907434" h="949073">
                        <a:moveTo>
                          <a:pt x="466578" y="1125"/>
                        </a:moveTo>
                        <a:cubicBezTo>
                          <a:pt x="615439" y="11053"/>
                          <a:pt x="753740" y="86160"/>
                          <a:pt x="853661" y="203923"/>
                        </a:cubicBezTo>
                        <a:lnTo>
                          <a:pt x="907434" y="280589"/>
                        </a:lnTo>
                        <a:lnTo>
                          <a:pt x="885654" y="366582"/>
                        </a:lnTo>
                        <a:cubicBezTo>
                          <a:pt x="783659" y="702860"/>
                          <a:pt x="606221" y="949567"/>
                          <a:pt x="444315" y="949073"/>
                        </a:cubicBezTo>
                        <a:cubicBezTo>
                          <a:pt x="289342" y="946075"/>
                          <a:pt x="96302" y="592873"/>
                          <a:pt x="10767" y="284747"/>
                        </a:cubicBezTo>
                        <a:lnTo>
                          <a:pt x="0" y="236500"/>
                        </a:lnTo>
                        <a:lnTo>
                          <a:pt x="61332" y="159551"/>
                        </a:lnTo>
                        <a:cubicBezTo>
                          <a:pt x="138989" y="79622"/>
                          <a:pt x="239086" y="24304"/>
                          <a:pt x="353387" y="6252"/>
                        </a:cubicBezTo>
                        <a:cubicBezTo>
                          <a:pt x="391488" y="235"/>
                          <a:pt x="429363" y="-1357"/>
                          <a:pt x="466578" y="1125"/>
                        </a:cubicBezTo>
                        <a:close/>
                      </a:path>
                    </a:pathLst>
                  </a:custGeom>
                  <a:solidFill>
                    <a:srgbClr val="DE656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spcAft>
                        <a:spcPts val="0"/>
                      </a:spcAft>
                    </a:pPr>
                    <a:r>
                      <a:rPr lang="en-US" sz="1050" kern="100" dirty="0">
                        <a:effectLst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a:t> </a:t>
                    </a:r>
                    <a:endParaRPr lang="zh-CN" sz="1050" kern="100" dirty="0">
                      <a:effectLst/>
                      <a:ea typeface="宋体" panose="02010600030101010101" pitchFamily="2" charset="-122"/>
                      <a:cs typeface="Times New Roman" panose="02020603050405020304" pitchFamily="18" charset="0"/>
                    </a:endParaRPr>
                  </a:p>
                </p:txBody>
              </p:sp>
            </p:grpSp>
            <p:sp>
              <p:nvSpPr>
                <p:cNvPr id="17" name="等腰三角形 37"/>
                <p:cNvSpPr/>
                <p:nvPr/>
              </p:nvSpPr>
              <p:spPr>
                <a:xfrm rot="10972307">
                  <a:off x="6085623" y="3090657"/>
                  <a:ext cx="87292" cy="52958"/>
                </a:xfrm>
                <a:custGeom>
                  <a:avLst/>
                  <a:gdLst>
                    <a:gd name="connsiteX0" fmla="*/ 0 w 1833880"/>
                    <a:gd name="connsiteY0" fmla="*/ 1016635 h 1016635"/>
                    <a:gd name="connsiteX1" fmla="*/ 916940 w 1833880"/>
                    <a:gd name="connsiteY1" fmla="*/ 0 h 1016635"/>
                    <a:gd name="connsiteX2" fmla="*/ 1833880 w 1833880"/>
                    <a:gd name="connsiteY2" fmla="*/ 1016635 h 1016635"/>
                    <a:gd name="connsiteX3" fmla="*/ 0 w 1833880"/>
                    <a:gd name="connsiteY3" fmla="*/ 1016635 h 1016635"/>
                    <a:gd name="connsiteX0" fmla="*/ 0 w 1772465"/>
                    <a:gd name="connsiteY0" fmla="*/ 1016635 h 1016636"/>
                    <a:gd name="connsiteX1" fmla="*/ 916940 w 1772465"/>
                    <a:gd name="connsiteY1" fmla="*/ 0 h 1016636"/>
                    <a:gd name="connsiteX2" fmla="*/ 1772465 w 1772465"/>
                    <a:gd name="connsiteY2" fmla="*/ 1016636 h 1016636"/>
                    <a:gd name="connsiteX3" fmla="*/ 0 w 1772465"/>
                    <a:gd name="connsiteY3" fmla="*/ 1016635 h 1016636"/>
                    <a:gd name="connsiteX0" fmla="*/ 0 w 1793679"/>
                    <a:gd name="connsiteY0" fmla="*/ 1016635 h 1143714"/>
                    <a:gd name="connsiteX1" fmla="*/ 916940 w 1793679"/>
                    <a:gd name="connsiteY1" fmla="*/ 0 h 1143714"/>
                    <a:gd name="connsiteX2" fmla="*/ 1772465 w 1793679"/>
                    <a:gd name="connsiteY2" fmla="*/ 1016636 h 1143714"/>
                    <a:gd name="connsiteX3" fmla="*/ 0 w 1793679"/>
                    <a:gd name="connsiteY3" fmla="*/ 1016635 h 1143714"/>
                    <a:gd name="connsiteX0" fmla="*/ 17554 w 1811233"/>
                    <a:gd name="connsiteY0" fmla="*/ 1016635 h 1143714"/>
                    <a:gd name="connsiteX1" fmla="*/ 934494 w 1811233"/>
                    <a:gd name="connsiteY1" fmla="*/ 0 h 1143714"/>
                    <a:gd name="connsiteX2" fmla="*/ 1790019 w 1811233"/>
                    <a:gd name="connsiteY2" fmla="*/ 1016636 h 1143714"/>
                    <a:gd name="connsiteX3" fmla="*/ 17554 w 1811233"/>
                    <a:gd name="connsiteY3" fmla="*/ 1016635 h 1143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11233" h="1143714">
                      <a:moveTo>
                        <a:pt x="17554" y="1016635"/>
                      </a:moveTo>
                      <a:cubicBezTo>
                        <a:pt x="-125033" y="847196"/>
                        <a:pt x="639083" y="0"/>
                        <a:pt x="934494" y="0"/>
                      </a:cubicBezTo>
                      <a:cubicBezTo>
                        <a:pt x="1229905" y="0"/>
                        <a:pt x="1942842" y="847197"/>
                        <a:pt x="1790019" y="1016636"/>
                      </a:cubicBezTo>
                      <a:cubicBezTo>
                        <a:pt x="1637196" y="1186075"/>
                        <a:pt x="160141" y="1186074"/>
                        <a:pt x="17554" y="1016635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en-US" sz="1050" kern="100" dirty="0">
                      <a:effectLst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 </a:t>
                  </a:r>
                  <a:endParaRPr lang="zh-CN" sz="1050" kern="100" dirty="0">
                    <a:effectLst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7" name="文本框 6"/>
            <p:cNvSpPr txBox="1"/>
            <p:nvPr/>
          </p:nvSpPr>
          <p:spPr>
            <a:xfrm>
              <a:off x="2233379" y="2595757"/>
              <a:ext cx="7812196" cy="1499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FA991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小野</a:t>
              </a:r>
              <a:r>
                <a:rPr lang="zh-CN" altLang="en-US" sz="3200" dirty="0" smtClean="0">
                  <a:solidFill>
                    <a:srgbClr val="FA991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风</a:t>
              </a:r>
              <a:r>
                <a:rPr lang="en-US" altLang="zh-CN" sz="3200" dirty="0" smtClean="0">
                  <a:solidFill>
                    <a:srgbClr val="FA991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PPT</a:t>
              </a:r>
              <a:endParaRPr lang="zh-CN" altLang="en-US" sz="3200" dirty="0">
                <a:solidFill>
                  <a:srgbClr val="FA991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520750" y="3746555"/>
              <a:ext cx="1324483" cy="349177"/>
            </a:xfrm>
            <a:prstGeom prst="rect">
              <a:avLst/>
            </a:prstGeom>
            <a:solidFill>
              <a:srgbClr val="FA99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546019" y="4115332"/>
              <a:ext cx="384567" cy="75461"/>
            </a:xfrm>
            <a:prstGeom prst="rect">
              <a:avLst/>
            </a:prstGeom>
            <a:solidFill>
              <a:srgbClr val="FA99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506122" y="830101"/>
            <a:ext cx="4784974" cy="566351"/>
            <a:chOff x="6572251" y="1830758"/>
            <a:chExt cx="4784974" cy="566351"/>
          </a:xfrm>
        </p:grpSpPr>
        <p:sp>
          <p:nvSpPr>
            <p:cNvPr id="49" name="圆角矩形 48"/>
            <p:cNvSpPr/>
            <p:nvPr/>
          </p:nvSpPr>
          <p:spPr>
            <a:xfrm>
              <a:off x="6725653" y="1830758"/>
              <a:ext cx="4604084" cy="566351"/>
            </a:xfrm>
            <a:prstGeom prst="roundRect">
              <a:avLst/>
            </a:prstGeom>
            <a:solidFill>
              <a:srgbClr val="FA99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6572251" y="1874915"/>
              <a:ext cx="47849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【STEP NO.2】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将底色设置渐变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2" name="AutoShape 3"/>
          <p:cNvSpPr>
            <a:spLocks noChangeAspect="1" noChangeArrowheads="1" noTextEdit="1"/>
          </p:cNvSpPr>
          <p:nvPr/>
        </p:nvSpPr>
        <p:spPr bwMode="auto">
          <a:xfrm>
            <a:off x="870802" y="2397109"/>
            <a:ext cx="5095875" cy="316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5"/>
          <p:cNvSpPr>
            <a:spLocks/>
          </p:cNvSpPr>
          <p:nvPr/>
        </p:nvSpPr>
        <p:spPr bwMode="auto">
          <a:xfrm>
            <a:off x="671541" y="2142374"/>
            <a:ext cx="5095875" cy="3163887"/>
          </a:xfrm>
          <a:custGeom>
            <a:avLst/>
            <a:gdLst>
              <a:gd name="T0" fmla="*/ 1356 w 1356"/>
              <a:gd name="T1" fmla="*/ 614 h 841"/>
              <a:gd name="T2" fmla="*/ 1330 w 1356"/>
              <a:gd name="T3" fmla="*/ 640 h 841"/>
              <a:gd name="T4" fmla="*/ 442 w 1356"/>
              <a:gd name="T5" fmla="*/ 640 h 841"/>
              <a:gd name="T6" fmla="*/ 274 w 1356"/>
              <a:gd name="T7" fmla="*/ 841 h 841"/>
              <a:gd name="T8" fmla="*/ 274 w 1356"/>
              <a:gd name="T9" fmla="*/ 640 h 841"/>
              <a:gd name="T10" fmla="*/ 27 w 1356"/>
              <a:gd name="T11" fmla="*/ 640 h 841"/>
              <a:gd name="T12" fmla="*/ 0 w 1356"/>
              <a:gd name="T13" fmla="*/ 614 h 841"/>
              <a:gd name="T14" fmla="*/ 0 w 1356"/>
              <a:gd name="T15" fmla="*/ 27 h 841"/>
              <a:gd name="T16" fmla="*/ 27 w 1356"/>
              <a:gd name="T17" fmla="*/ 0 h 841"/>
              <a:gd name="T18" fmla="*/ 1330 w 1356"/>
              <a:gd name="T19" fmla="*/ 0 h 841"/>
              <a:gd name="T20" fmla="*/ 1356 w 1356"/>
              <a:gd name="T21" fmla="*/ 27 h 841"/>
              <a:gd name="T22" fmla="*/ 1356 w 1356"/>
              <a:gd name="T23" fmla="*/ 614 h 8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56" h="841">
                <a:moveTo>
                  <a:pt x="1356" y="614"/>
                </a:moveTo>
                <a:cubicBezTo>
                  <a:pt x="1356" y="628"/>
                  <a:pt x="1345" y="640"/>
                  <a:pt x="1330" y="640"/>
                </a:cubicBezTo>
                <a:cubicBezTo>
                  <a:pt x="442" y="640"/>
                  <a:pt x="442" y="640"/>
                  <a:pt x="442" y="640"/>
                </a:cubicBezTo>
                <a:cubicBezTo>
                  <a:pt x="274" y="841"/>
                  <a:pt x="274" y="841"/>
                  <a:pt x="274" y="841"/>
                </a:cubicBezTo>
                <a:cubicBezTo>
                  <a:pt x="274" y="640"/>
                  <a:pt x="274" y="640"/>
                  <a:pt x="274" y="640"/>
                </a:cubicBezTo>
                <a:cubicBezTo>
                  <a:pt x="27" y="640"/>
                  <a:pt x="27" y="640"/>
                  <a:pt x="27" y="640"/>
                </a:cubicBezTo>
                <a:cubicBezTo>
                  <a:pt x="12" y="640"/>
                  <a:pt x="0" y="628"/>
                  <a:pt x="0" y="61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1330" y="0"/>
                  <a:pt x="1330" y="0"/>
                  <a:pt x="1330" y="0"/>
                </a:cubicBezTo>
                <a:cubicBezTo>
                  <a:pt x="1345" y="0"/>
                  <a:pt x="1356" y="12"/>
                  <a:pt x="1356" y="27"/>
                </a:cubicBezTo>
                <a:lnTo>
                  <a:pt x="1356" y="614"/>
                </a:lnTo>
                <a:close/>
              </a:path>
            </a:pathLst>
          </a:custGeom>
          <a:gradFill flip="none" rotWithShape="1">
            <a:gsLst>
              <a:gs pos="0">
                <a:srgbClr val="96A5AA"/>
              </a:gs>
              <a:gs pos="100000">
                <a:srgbClr val="FCFDFD"/>
              </a:gs>
              <a:gs pos="85000">
                <a:srgbClr val="FFFFFF"/>
              </a:gs>
              <a:gs pos="75000">
                <a:srgbClr val="E3E7EB"/>
              </a:gs>
              <a:gs pos="47000">
                <a:srgbClr val="CAD1D6"/>
              </a:gs>
              <a:gs pos="33000">
                <a:srgbClr val="E6E9EC"/>
              </a:gs>
              <a:gs pos="12000">
                <a:srgbClr val="C0C8CD"/>
              </a:gs>
            </a:gsLst>
            <a:lin ang="16200000" scaled="1"/>
            <a:tileRect/>
          </a:gradFill>
          <a:ln w="19050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6338453" y="1572730"/>
            <a:ext cx="51203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u="sng" dirty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线性渐变    角度</a:t>
            </a:r>
            <a:r>
              <a:rPr lang="zh-CN" altLang="en-US" sz="2400" b="1" u="sng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b="1" u="sng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270°  </a:t>
            </a:r>
            <a:r>
              <a:rPr lang="zh-CN" altLang="en-US" sz="2400" b="1" u="sng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共</a:t>
            </a:r>
            <a:r>
              <a:rPr lang="zh-CN" altLang="en-US" sz="2400" b="1" u="sng" dirty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</a:t>
            </a:r>
            <a:r>
              <a:rPr lang="zh-CN" altLang="en-US" sz="2400" b="1" u="sng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zh-CN" altLang="en-US" sz="2400" b="1" u="sng" dirty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光圈</a:t>
            </a:r>
            <a:endParaRPr lang="en-US" altLang="zh-CN" sz="2400" b="1" u="sng" dirty="0">
              <a:solidFill>
                <a:srgbClr val="9269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6253377" y="2284612"/>
            <a:ext cx="583702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第一个光圈：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RGB (150,165,170)   </a:t>
            </a:r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位置：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0%</a:t>
            </a:r>
          </a:p>
          <a:p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第二个光圈：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RGB (192,200,205)   </a:t>
            </a:r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位置：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12%</a:t>
            </a:r>
          </a:p>
          <a:p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第三个</a:t>
            </a:r>
            <a:r>
              <a:rPr lang="zh-CN" altLang="en-US" sz="2000" dirty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光圈：</a:t>
            </a:r>
            <a:r>
              <a:rPr lang="en-US" altLang="zh-CN" sz="2000" dirty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RGB 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(230,233,236)   </a:t>
            </a:r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位置：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33%</a:t>
            </a:r>
            <a:endParaRPr lang="en-US" altLang="zh-CN" sz="2000" dirty="0">
              <a:solidFill>
                <a:srgbClr val="9269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第四个</a:t>
            </a:r>
            <a:r>
              <a:rPr lang="zh-CN" altLang="en-US" sz="2000" dirty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光圈：</a:t>
            </a:r>
            <a:r>
              <a:rPr lang="en-US" altLang="zh-CN" sz="2000" dirty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RGB 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(202,209,214)   </a:t>
            </a:r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位置：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47%</a:t>
            </a:r>
            <a:endParaRPr lang="en-US" altLang="zh-CN" sz="2000" dirty="0">
              <a:solidFill>
                <a:srgbClr val="9269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第五个</a:t>
            </a:r>
            <a:r>
              <a:rPr lang="zh-CN" altLang="en-US" sz="2000" dirty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光圈：</a:t>
            </a:r>
            <a:r>
              <a:rPr lang="en-US" altLang="zh-CN" sz="2000" dirty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RGB 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(227,231,235)   </a:t>
            </a:r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位置：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  <a:endParaRPr lang="en-US" altLang="zh-CN" sz="2000" dirty="0">
              <a:solidFill>
                <a:srgbClr val="9269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第六个</a:t>
            </a:r>
            <a:r>
              <a:rPr lang="zh-CN" altLang="en-US" sz="2000" dirty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光圈：</a:t>
            </a:r>
            <a:r>
              <a:rPr lang="en-US" altLang="zh-CN" sz="2000" dirty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RGB 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(255,255,255)   </a:t>
            </a:r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位置：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85%</a:t>
            </a:r>
          </a:p>
          <a:p>
            <a:r>
              <a:rPr lang="zh-CN" altLang="en-US" sz="2000" dirty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第七</a:t>
            </a:r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个光圈</a:t>
            </a:r>
            <a:r>
              <a:rPr lang="zh-CN" altLang="en-US" sz="2000" dirty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：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RGB (255,255,255)   </a:t>
            </a:r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位置：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100%</a:t>
            </a:r>
            <a:endParaRPr lang="en-US" altLang="zh-CN" sz="2000" dirty="0">
              <a:solidFill>
                <a:srgbClr val="9269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1776715" y="5529380"/>
            <a:ext cx="2788735" cy="566351"/>
            <a:chOff x="6725653" y="1830758"/>
            <a:chExt cx="4604084" cy="566351"/>
          </a:xfrm>
        </p:grpSpPr>
        <p:sp>
          <p:nvSpPr>
            <p:cNvPr id="58" name="圆角矩形 57"/>
            <p:cNvSpPr/>
            <p:nvPr/>
          </p:nvSpPr>
          <p:spPr>
            <a:xfrm>
              <a:off x="6725653" y="1830758"/>
              <a:ext cx="4604084" cy="566351"/>
            </a:xfrm>
            <a:prstGeom prst="roundRect">
              <a:avLst/>
            </a:prstGeom>
            <a:solidFill>
              <a:srgbClr val="D8AA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6833938" y="1873718"/>
              <a:ext cx="44957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作为对话框的底色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65" name="图片 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4584" y="4977112"/>
            <a:ext cx="3448050" cy="141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152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565401" y="1349908"/>
            <a:ext cx="4784974" cy="566351"/>
            <a:chOff x="6572251" y="1830758"/>
            <a:chExt cx="4784974" cy="566351"/>
          </a:xfrm>
        </p:grpSpPr>
        <p:sp>
          <p:nvSpPr>
            <p:cNvPr id="5" name="圆角矩形 4"/>
            <p:cNvSpPr/>
            <p:nvPr/>
          </p:nvSpPr>
          <p:spPr>
            <a:xfrm>
              <a:off x="6725653" y="1830758"/>
              <a:ext cx="4604084" cy="566351"/>
            </a:xfrm>
            <a:prstGeom prst="roundRect">
              <a:avLst/>
            </a:prstGeom>
            <a:solidFill>
              <a:srgbClr val="FA99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572251" y="1874915"/>
              <a:ext cx="47849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【STEP NO.3】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做出</a:t>
              </a: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边框厚度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6013812" y="2499556"/>
            <a:ext cx="5888150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u="sng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描边：渐变线 角度</a:t>
            </a:r>
            <a:r>
              <a:rPr lang="en-US" altLang="zh-CN" sz="2400" b="1" u="sng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90°   1.5</a:t>
            </a:r>
            <a:r>
              <a:rPr lang="zh-CN" altLang="en-US" sz="2400" b="1" u="sng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磅</a:t>
            </a:r>
            <a:r>
              <a:rPr lang="en-US" altLang="zh-CN" sz="2400" b="1" u="sng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b="1" u="sng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三个光圈</a:t>
            </a:r>
            <a:endParaRPr lang="en-US" altLang="zh-CN" sz="2400" b="1" u="sng" dirty="0" smtClean="0">
              <a:solidFill>
                <a:srgbClr val="9269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第一个光圈</a:t>
            </a:r>
            <a:r>
              <a:rPr lang="en-US" altLang="zh-CN" sz="2000" dirty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RGB(0,0,0)              </a:t>
            </a:r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位置：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0%</a:t>
            </a:r>
          </a:p>
          <a:p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第二个光圈  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RGB(166,166,166)  </a:t>
            </a:r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位置：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47%    </a:t>
            </a:r>
            <a:endParaRPr lang="en-US" altLang="zh-CN" sz="2000" dirty="0">
              <a:solidFill>
                <a:srgbClr val="9269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第三个光圈  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RGB(255,255,255)  </a:t>
            </a:r>
            <a:r>
              <a:rPr lang="zh-CN" altLang="en-US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位置：</a:t>
            </a:r>
            <a:r>
              <a:rPr lang="en-US" altLang="zh-CN" sz="2000" dirty="0" smtClean="0">
                <a:solidFill>
                  <a:srgbClr val="9269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648044" y="2499556"/>
            <a:ext cx="5095875" cy="3163887"/>
          </a:xfrm>
          <a:custGeom>
            <a:avLst/>
            <a:gdLst>
              <a:gd name="T0" fmla="*/ 1356 w 1356"/>
              <a:gd name="T1" fmla="*/ 614 h 841"/>
              <a:gd name="T2" fmla="*/ 1330 w 1356"/>
              <a:gd name="T3" fmla="*/ 640 h 841"/>
              <a:gd name="T4" fmla="*/ 442 w 1356"/>
              <a:gd name="T5" fmla="*/ 640 h 841"/>
              <a:gd name="T6" fmla="*/ 274 w 1356"/>
              <a:gd name="T7" fmla="*/ 841 h 841"/>
              <a:gd name="T8" fmla="*/ 274 w 1356"/>
              <a:gd name="T9" fmla="*/ 640 h 841"/>
              <a:gd name="T10" fmla="*/ 27 w 1356"/>
              <a:gd name="T11" fmla="*/ 640 h 841"/>
              <a:gd name="T12" fmla="*/ 0 w 1356"/>
              <a:gd name="T13" fmla="*/ 614 h 841"/>
              <a:gd name="T14" fmla="*/ 0 w 1356"/>
              <a:gd name="T15" fmla="*/ 27 h 841"/>
              <a:gd name="T16" fmla="*/ 27 w 1356"/>
              <a:gd name="T17" fmla="*/ 0 h 841"/>
              <a:gd name="T18" fmla="*/ 1330 w 1356"/>
              <a:gd name="T19" fmla="*/ 0 h 841"/>
              <a:gd name="T20" fmla="*/ 1356 w 1356"/>
              <a:gd name="T21" fmla="*/ 27 h 841"/>
              <a:gd name="T22" fmla="*/ 1356 w 1356"/>
              <a:gd name="T23" fmla="*/ 614 h 8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56" h="841">
                <a:moveTo>
                  <a:pt x="1356" y="614"/>
                </a:moveTo>
                <a:cubicBezTo>
                  <a:pt x="1356" y="628"/>
                  <a:pt x="1345" y="640"/>
                  <a:pt x="1330" y="640"/>
                </a:cubicBezTo>
                <a:cubicBezTo>
                  <a:pt x="442" y="640"/>
                  <a:pt x="442" y="640"/>
                  <a:pt x="442" y="640"/>
                </a:cubicBezTo>
                <a:cubicBezTo>
                  <a:pt x="274" y="841"/>
                  <a:pt x="274" y="841"/>
                  <a:pt x="274" y="841"/>
                </a:cubicBezTo>
                <a:cubicBezTo>
                  <a:pt x="274" y="640"/>
                  <a:pt x="274" y="640"/>
                  <a:pt x="274" y="640"/>
                </a:cubicBezTo>
                <a:cubicBezTo>
                  <a:pt x="27" y="640"/>
                  <a:pt x="27" y="640"/>
                  <a:pt x="27" y="640"/>
                </a:cubicBezTo>
                <a:cubicBezTo>
                  <a:pt x="12" y="640"/>
                  <a:pt x="0" y="628"/>
                  <a:pt x="0" y="61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1330" y="0"/>
                  <a:pt x="1330" y="0"/>
                  <a:pt x="1330" y="0"/>
                </a:cubicBezTo>
                <a:cubicBezTo>
                  <a:pt x="1345" y="0"/>
                  <a:pt x="1356" y="12"/>
                  <a:pt x="1356" y="27"/>
                </a:cubicBezTo>
                <a:lnTo>
                  <a:pt x="1356" y="614"/>
                </a:lnTo>
                <a:close/>
              </a:path>
            </a:pathLst>
          </a:custGeom>
          <a:gradFill flip="none" rotWithShape="1">
            <a:gsLst>
              <a:gs pos="0">
                <a:srgbClr val="96A5AA"/>
              </a:gs>
              <a:gs pos="100000">
                <a:srgbClr val="FCFDFD"/>
              </a:gs>
              <a:gs pos="85000">
                <a:srgbClr val="FFFFFF"/>
              </a:gs>
              <a:gs pos="75000">
                <a:srgbClr val="E3E7EB"/>
              </a:gs>
              <a:gs pos="47000">
                <a:srgbClr val="CAD1D6"/>
              </a:gs>
              <a:gs pos="33000">
                <a:srgbClr val="E6E9EC"/>
              </a:gs>
              <a:gs pos="12000">
                <a:srgbClr val="C0C8CD"/>
              </a:gs>
            </a:gsLst>
            <a:lin ang="16200000" scaled="1"/>
            <a:tileRect/>
          </a:gradFill>
          <a:ln w="19050">
            <a:gradFill>
              <a:gsLst>
                <a:gs pos="0">
                  <a:schemeClr val="tx1"/>
                </a:gs>
                <a:gs pos="100000">
                  <a:schemeClr val="bg1"/>
                </a:gs>
                <a:gs pos="47000">
                  <a:schemeClr val="bg1">
                    <a:lumMod val="65000"/>
                  </a:schemeClr>
                </a:gs>
              </a:gsLst>
              <a:lin ang="5400000" scaled="1"/>
            </a:gra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76200" y="57150"/>
            <a:ext cx="3562844" cy="916703"/>
            <a:chOff x="906708" y="2049163"/>
            <a:chExt cx="9138867" cy="2351387"/>
          </a:xfrm>
        </p:grpSpPr>
        <p:sp>
          <p:nvSpPr>
            <p:cNvPr id="11" name="圆角矩形 10"/>
            <p:cNvSpPr/>
            <p:nvPr/>
          </p:nvSpPr>
          <p:spPr>
            <a:xfrm>
              <a:off x="2661283" y="2694085"/>
              <a:ext cx="6308088" cy="1255114"/>
            </a:xfrm>
            <a:prstGeom prst="roundRect">
              <a:avLst>
                <a:gd name="adj" fmla="val 0"/>
              </a:avLst>
            </a:prstGeom>
            <a:noFill/>
            <a:ln w="38100">
              <a:solidFill>
                <a:srgbClr val="FA991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906708" y="2049163"/>
              <a:ext cx="2393470" cy="2351387"/>
              <a:chOff x="5057650" y="2285277"/>
              <a:chExt cx="2143250" cy="2143250"/>
            </a:xfrm>
          </p:grpSpPr>
          <p:grpSp>
            <p:nvGrpSpPr>
              <p:cNvPr id="16" name="组合 15"/>
              <p:cNvGrpSpPr/>
              <p:nvPr/>
            </p:nvGrpSpPr>
            <p:grpSpPr>
              <a:xfrm rot="21191784">
                <a:off x="5057650" y="2285277"/>
                <a:ext cx="2143250" cy="2143250"/>
                <a:chOff x="4933756" y="1939251"/>
                <a:chExt cx="2412941" cy="2412941"/>
              </a:xfrm>
            </p:grpSpPr>
            <p:sp>
              <p:nvSpPr>
                <p:cNvPr id="30" name="椭圆 29"/>
                <p:cNvSpPr/>
                <p:nvPr/>
              </p:nvSpPr>
              <p:spPr>
                <a:xfrm>
                  <a:off x="4933756" y="1939251"/>
                  <a:ext cx="2412941" cy="2412941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E6E6E6"/>
                    </a:gs>
                  </a:gsLst>
                  <a:lin ang="2700000" scaled="0"/>
                  <a:tileRect/>
                </a:gra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椭圆 30"/>
                <p:cNvSpPr/>
                <p:nvPr/>
              </p:nvSpPr>
              <p:spPr>
                <a:xfrm>
                  <a:off x="5250079" y="2255574"/>
                  <a:ext cx="1780295" cy="1780295"/>
                </a:xfrm>
                <a:prstGeom prst="ellipse">
                  <a:avLst/>
                </a:prstGeom>
                <a:solidFill>
                  <a:srgbClr val="FACD3C"/>
                </a:solidFill>
                <a:ln>
                  <a:noFill/>
                </a:ln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7" name="组合 16"/>
              <p:cNvGrpSpPr/>
              <p:nvPr/>
            </p:nvGrpSpPr>
            <p:grpSpPr>
              <a:xfrm>
                <a:off x="5457241" y="2963986"/>
                <a:ext cx="1359712" cy="720153"/>
                <a:chOff x="5457241" y="2944936"/>
                <a:chExt cx="1359712" cy="720153"/>
              </a:xfrm>
            </p:grpSpPr>
            <p:sp>
              <p:nvSpPr>
                <p:cNvPr id="18" name="椭圆 17"/>
                <p:cNvSpPr/>
                <p:nvPr/>
              </p:nvSpPr>
              <p:spPr>
                <a:xfrm rot="172307">
                  <a:off x="5457241" y="3241359"/>
                  <a:ext cx="385263" cy="385263"/>
                </a:xfrm>
                <a:prstGeom prst="ellipse">
                  <a:avLst/>
                </a:prstGeom>
                <a:solidFill>
                  <a:srgbClr val="E64A39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9" name="组合 18"/>
                <p:cNvGrpSpPr/>
                <p:nvPr/>
              </p:nvGrpSpPr>
              <p:grpSpPr>
                <a:xfrm rot="172307">
                  <a:off x="5698640" y="2944936"/>
                  <a:ext cx="240348" cy="240348"/>
                  <a:chOff x="5903974" y="2322056"/>
                  <a:chExt cx="177582" cy="177582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28" name="椭圆 27"/>
                  <p:cNvSpPr/>
                  <p:nvPr/>
                </p:nvSpPr>
                <p:spPr>
                  <a:xfrm>
                    <a:off x="5903974" y="2322056"/>
                    <a:ext cx="177582" cy="177582"/>
                  </a:xfrm>
                  <a:prstGeom prst="ellipse">
                    <a:avLst/>
                  </a:prstGeom>
                  <a:solidFill>
                    <a:srgbClr val="2D352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9" name="椭圆 28"/>
                  <p:cNvSpPr/>
                  <p:nvPr/>
                </p:nvSpPr>
                <p:spPr>
                  <a:xfrm>
                    <a:off x="5927277" y="2331968"/>
                    <a:ext cx="88625" cy="8862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0" name="组合 19"/>
                <p:cNvGrpSpPr/>
                <p:nvPr/>
              </p:nvGrpSpPr>
              <p:grpSpPr>
                <a:xfrm rot="172307">
                  <a:off x="6329399" y="2965600"/>
                  <a:ext cx="231619" cy="231619"/>
                  <a:chOff x="6596475" y="2327536"/>
                  <a:chExt cx="177582" cy="177582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26" name="椭圆 25"/>
                  <p:cNvSpPr/>
                  <p:nvPr/>
                </p:nvSpPr>
                <p:spPr>
                  <a:xfrm>
                    <a:off x="6596475" y="2327536"/>
                    <a:ext cx="177582" cy="177582"/>
                  </a:xfrm>
                  <a:prstGeom prst="ellipse">
                    <a:avLst/>
                  </a:prstGeom>
                  <a:solidFill>
                    <a:srgbClr val="2D352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7" name="椭圆 26"/>
                  <p:cNvSpPr/>
                  <p:nvPr/>
                </p:nvSpPr>
                <p:spPr>
                  <a:xfrm>
                    <a:off x="6619778" y="2337448"/>
                    <a:ext cx="88625" cy="8862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21" name="椭圆 20"/>
                <p:cNvSpPr/>
                <p:nvPr/>
              </p:nvSpPr>
              <p:spPr>
                <a:xfrm rot="172307">
                  <a:off x="6442298" y="3238744"/>
                  <a:ext cx="374655" cy="374655"/>
                </a:xfrm>
                <a:prstGeom prst="ellipse">
                  <a:avLst/>
                </a:prstGeom>
                <a:solidFill>
                  <a:srgbClr val="E64A39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noFill/>
                  </a:endParaRPr>
                </a:p>
              </p:txBody>
            </p:sp>
            <p:grpSp>
              <p:nvGrpSpPr>
                <p:cNvPr id="22" name="组合 21"/>
                <p:cNvGrpSpPr/>
                <p:nvPr/>
              </p:nvGrpSpPr>
              <p:grpSpPr>
                <a:xfrm rot="172307">
                  <a:off x="5937487" y="3205382"/>
                  <a:ext cx="379685" cy="459707"/>
                  <a:chOff x="4773605" y="4504183"/>
                  <a:chExt cx="992699" cy="1201919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24" name="任意多边形 23"/>
                  <p:cNvSpPr/>
                  <p:nvPr/>
                </p:nvSpPr>
                <p:spPr>
                  <a:xfrm>
                    <a:off x="4773605" y="4504183"/>
                    <a:ext cx="992699" cy="1162035"/>
                  </a:xfrm>
                  <a:custGeom>
                    <a:avLst/>
                    <a:gdLst>
                      <a:gd name="connsiteX0" fmla="*/ 472977 w 992699"/>
                      <a:gd name="connsiteY0" fmla="*/ 0 h 1162035"/>
                      <a:gd name="connsiteX1" fmla="*/ 773001 w 992699"/>
                      <a:gd name="connsiteY1" fmla="*/ 148594 h 1162035"/>
                      <a:gd name="connsiteX2" fmla="*/ 804445 w 992699"/>
                      <a:gd name="connsiteY2" fmla="*/ 156950 h 1162035"/>
                      <a:gd name="connsiteX3" fmla="*/ 808759 w 992699"/>
                      <a:gd name="connsiteY3" fmla="*/ 160372 h 1162035"/>
                      <a:gd name="connsiteX4" fmla="*/ 954100 w 992699"/>
                      <a:gd name="connsiteY4" fmla="*/ 148258 h 1162035"/>
                      <a:gd name="connsiteX5" fmla="*/ 987929 w 992699"/>
                      <a:gd name="connsiteY5" fmla="*/ 130536 h 1162035"/>
                      <a:gd name="connsiteX6" fmla="*/ 992699 w 992699"/>
                      <a:gd name="connsiteY6" fmla="*/ 219248 h 1162035"/>
                      <a:gd name="connsiteX7" fmla="*/ 477881 w 992699"/>
                      <a:gd name="connsiteY7" fmla="*/ 1162035 h 1162035"/>
                      <a:gd name="connsiteX8" fmla="*/ 25 w 992699"/>
                      <a:gd name="connsiteY8" fmla="*/ 219248 h 1162035"/>
                      <a:gd name="connsiteX9" fmla="*/ 4642 w 992699"/>
                      <a:gd name="connsiteY9" fmla="*/ 164692 h 1162035"/>
                      <a:gd name="connsiteX10" fmla="*/ 24934 w 992699"/>
                      <a:gd name="connsiteY10" fmla="*/ 171011 h 1162035"/>
                      <a:gd name="connsiteX11" fmla="*/ 116919 w 992699"/>
                      <a:gd name="connsiteY11" fmla="*/ 167189 h 1162035"/>
                      <a:gd name="connsiteX12" fmla="*/ 121280 w 992699"/>
                      <a:gd name="connsiteY12" fmla="*/ 163788 h 1162035"/>
                      <a:gd name="connsiteX13" fmla="*/ 152917 w 992699"/>
                      <a:gd name="connsiteY13" fmla="*/ 155599 h 11620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992699" h="1162035">
                        <a:moveTo>
                          <a:pt x="472977" y="0"/>
                        </a:moveTo>
                        <a:lnTo>
                          <a:pt x="773001" y="148594"/>
                        </a:lnTo>
                        <a:lnTo>
                          <a:pt x="804445" y="156950"/>
                        </a:lnTo>
                        <a:lnTo>
                          <a:pt x="808759" y="160372"/>
                        </a:lnTo>
                        <a:cubicBezTo>
                          <a:pt x="846027" y="175068"/>
                          <a:pt x="899339" y="170828"/>
                          <a:pt x="954100" y="148258"/>
                        </a:cubicBezTo>
                        <a:lnTo>
                          <a:pt x="987929" y="130536"/>
                        </a:lnTo>
                        <a:lnTo>
                          <a:pt x="992699" y="219248"/>
                        </a:lnTo>
                        <a:cubicBezTo>
                          <a:pt x="937242" y="723883"/>
                          <a:pt x="693755" y="1162693"/>
                          <a:pt x="477881" y="1162035"/>
                        </a:cubicBezTo>
                        <a:cubicBezTo>
                          <a:pt x="271250" y="1158037"/>
                          <a:pt x="-3055" y="531456"/>
                          <a:pt x="25" y="219248"/>
                        </a:cubicBezTo>
                        <a:lnTo>
                          <a:pt x="4642" y="164692"/>
                        </a:lnTo>
                        <a:lnTo>
                          <a:pt x="24934" y="171011"/>
                        </a:lnTo>
                        <a:cubicBezTo>
                          <a:pt x="59783" y="178065"/>
                          <a:pt x="91891" y="176859"/>
                          <a:pt x="116919" y="167189"/>
                        </a:cubicBezTo>
                        <a:lnTo>
                          <a:pt x="121280" y="163788"/>
                        </a:lnTo>
                        <a:lnTo>
                          <a:pt x="152917" y="155599"/>
                        </a:lnTo>
                        <a:close/>
                      </a:path>
                    </a:pathLst>
                  </a:custGeom>
                  <a:solidFill>
                    <a:srgbClr val="7F281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spcAft>
                        <a:spcPts val="0"/>
                      </a:spcAft>
                    </a:pPr>
                    <a:r>
                      <a:rPr lang="en-US" sz="1050" kern="100">
                        <a:effectLst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a:t> </a:t>
                    </a:r>
                    <a:endParaRPr lang="zh-CN" sz="1050" kern="100">
                      <a:effectLst/>
                      <a:ea typeface="宋体" panose="02010600030101010101" pitchFamily="2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5" name="任意多边形 24"/>
                  <p:cNvSpPr/>
                  <p:nvPr/>
                </p:nvSpPr>
                <p:spPr>
                  <a:xfrm>
                    <a:off x="4799256" y="4672595"/>
                    <a:ext cx="921691" cy="1033507"/>
                  </a:xfrm>
                  <a:custGeom>
                    <a:avLst/>
                    <a:gdLst>
                      <a:gd name="connsiteX0" fmla="*/ 466578 w 907434"/>
                      <a:gd name="connsiteY0" fmla="*/ 1125 h 949073"/>
                      <a:gd name="connsiteX1" fmla="*/ 853661 w 907434"/>
                      <a:gd name="connsiteY1" fmla="*/ 203923 h 949073"/>
                      <a:gd name="connsiteX2" fmla="*/ 907434 w 907434"/>
                      <a:gd name="connsiteY2" fmla="*/ 280589 h 949073"/>
                      <a:gd name="connsiteX3" fmla="*/ 885654 w 907434"/>
                      <a:gd name="connsiteY3" fmla="*/ 366582 h 949073"/>
                      <a:gd name="connsiteX4" fmla="*/ 444315 w 907434"/>
                      <a:gd name="connsiteY4" fmla="*/ 949073 h 949073"/>
                      <a:gd name="connsiteX5" fmla="*/ 10767 w 907434"/>
                      <a:gd name="connsiteY5" fmla="*/ 284747 h 949073"/>
                      <a:gd name="connsiteX6" fmla="*/ 0 w 907434"/>
                      <a:gd name="connsiteY6" fmla="*/ 236500 h 949073"/>
                      <a:gd name="connsiteX7" fmla="*/ 61332 w 907434"/>
                      <a:gd name="connsiteY7" fmla="*/ 159551 h 949073"/>
                      <a:gd name="connsiteX8" fmla="*/ 353387 w 907434"/>
                      <a:gd name="connsiteY8" fmla="*/ 6252 h 949073"/>
                      <a:gd name="connsiteX9" fmla="*/ 466578 w 907434"/>
                      <a:gd name="connsiteY9" fmla="*/ 1125 h 9490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907434" h="949073">
                        <a:moveTo>
                          <a:pt x="466578" y="1125"/>
                        </a:moveTo>
                        <a:cubicBezTo>
                          <a:pt x="615439" y="11053"/>
                          <a:pt x="753740" y="86160"/>
                          <a:pt x="853661" y="203923"/>
                        </a:cubicBezTo>
                        <a:lnTo>
                          <a:pt x="907434" y="280589"/>
                        </a:lnTo>
                        <a:lnTo>
                          <a:pt x="885654" y="366582"/>
                        </a:lnTo>
                        <a:cubicBezTo>
                          <a:pt x="783659" y="702860"/>
                          <a:pt x="606221" y="949567"/>
                          <a:pt x="444315" y="949073"/>
                        </a:cubicBezTo>
                        <a:cubicBezTo>
                          <a:pt x="289342" y="946075"/>
                          <a:pt x="96302" y="592873"/>
                          <a:pt x="10767" y="284747"/>
                        </a:cubicBezTo>
                        <a:lnTo>
                          <a:pt x="0" y="236500"/>
                        </a:lnTo>
                        <a:lnTo>
                          <a:pt x="61332" y="159551"/>
                        </a:lnTo>
                        <a:cubicBezTo>
                          <a:pt x="138989" y="79622"/>
                          <a:pt x="239086" y="24304"/>
                          <a:pt x="353387" y="6252"/>
                        </a:cubicBezTo>
                        <a:cubicBezTo>
                          <a:pt x="391488" y="235"/>
                          <a:pt x="429363" y="-1357"/>
                          <a:pt x="466578" y="1125"/>
                        </a:cubicBezTo>
                        <a:close/>
                      </a:path>
                    </a:pathLst>
                  </a:custGeom>
                  <a:solidFill>
                    <a:srgbClr val="DE656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spcAft>
                        <a:spcPts val="0"/>
                      </a:spcAft>
                    </a:pPr>
                    <a:r>
                      <a:rPr lang="en-US" sz="1050" kern="100" dirty="0">
                        <a:effectLst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a:t> </a:t>
                    </a:r>
                    <a:endParaRPr lang="zh-CN" sz="1050" kern="100" dirty="0">
                      <a:effectLst/>
                      <a:ea typeface="宋体" panose="02010600030101010101" pitchFamily="2" charset="-122"/>
                      <a:cs typeface="Times New Roman" panose="02020603050405020304" pitchFamily="18" charset="0"/>
                    </a:endParaRPr>
                  </a:p>
                </p:txBody>
              </p:sp>
            </p:grpSp>
            <p:sp>
              <p:nvSpPr>
                <p:cNvPr id="23" name="等腰三角形 37"/>
                <p:cNvSpPr/>
                <p:nvPr/>
              </p:nvSpPr>
              <p:spPr>
                <a:xfrm rot="10972307">
                  <a:off x="6085623" y="3090657"/>
                  <a:ext cx="87292" cy="52958"/>
                </a:xfrm>
                <a:custGeom>
                  <a:avLst/>
                  <a:gdLst>
                    <a:gd name="connsiteX0" fmla="*/ 0 w 1833880"/>
                    <a:gd name="connsiteY0" fmla="*/ 1016635 h 1016635"/>
                    <a:gd name="connsiteX1" fmla="*/ 916940 w 1833880"/>
                    <a:gd name="connsiteY1" fmla="*/ 0 h 1016635"/>
                    <a:gd name="connsiteX2" fmla="*/ 1833880 w 1833880"/>
                    <a:gd name="connsiteY2" fmla="*/ 1016635 h 1016635"/>
                    <a:gd name="connsiteX3" fmla="*/ 0 w 1833880"/>
                    <a:gd name="connsiteY3" fmla="*/ 1016635 h 1016635"/>
                    <a:gd name="connsiteX0" fmla="*/ 0 w 1772465"/>
                    <a:gd name="connsiteY0" fmla="*/ 1016635 h 1016636"/>
                    <a:gd name="connsiteX1" fmla="*/ 916940 w 1772465"/>
                    <a:gd name="connsiteY1" fmla="*/ 0 h 1016636"/>
                    <a:gd name="connsiteX2" fmla="*/ 1772465 w 1772465"/>
                    <a:gd name="connsiteY2" fmla="*/ 1016636 h 1016636"/>
                    <a:gd name="connsiteX3" fmla="*/ 0 w 1772465"/>
                    <a:gd name="connsiteY3" fmla="*/ 1016635 h 1016636"/>
                    <a:gd name="connsiteX0" fmla="*/ 0 w 1793679"/>
                    <a:gd name="connsiteY0" fmla="*/ 1016635 h 1143714"/>
                    <a:gd name="connsiteX1" fmla="*/ 916940 w 1793679"/>
                    <a:gd name="connsiteY1" fmla="*/ 0 h 1143714"/>
                    <a:gd name="connsiteX2" fmla="*/ 1772465 w 1793679"/>
                    <a:gd name="connsiteY2" fmla="*/ 1016636 h 1143714"/>
                    <a:gd name="connsiteX3" fmla="*/ 0 w 1793679"/>
                    <a:gd name="connsiteY3" fmla="*/ 1016635 h 1143714"/>
                    <a:gd name="connsiteX0" fmla="*/ 17554 w 1811233"/>
                    <a:gd name="connsiteY0" fmla="*/ 1016635 h 1143714"/>
                    <a:gd name="connsiteX1" fmla="*/ 934494 w 1811233"/>
                    <a:gd name="connsiteY1" fmla="*/ 0 h 1143714"/>
                    <a:gd name="connsiteX2" fmla="*/ 1790019 w 1811233"/>
                    <a:gd name="connsiteY2" fmla="*/ 1016636 h 1143714"/>
                    <a:gd name="connsiteX3" fmla="*/ 17554 w 1811233"/>
                    <a:gd name="connsiteY3" fmla="*/ 1016635 h 1143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11233" h="1143714">
                      <a:moveTo>
                        <a:pt x="17554" y="1016635"/>
                      </a:moveTo>
                      <a:cubicBezTo>
                        <a:pt x="-125033" y="847196"/>
                        <a:pt x="639083" y="0"/>
                        <a:pt x="934494" y="0"/>
                      </a:cubicBezTo>
                      <a:cubicBezTo>
                        <a:pt x="1229905" y="0"/>
                        <a:pt x="1942842" y="847197"/>
                        <a:pt x="1790019" y="1016636"/>
                      </a:cubicBezTo>
                      <a:cubicBezTo>
                        <a:pt x="1637196" y="1186075"/>
                        <a:pt x="160141" y="1186074"/>
                        <a:pt x="17554" y="1016635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en-US" sz="1050" kern="100" dirty="0">
                      <a:effectLst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 </a:t>
                  </a:r>
                  <a:endParaRPr lang="zh-CN" sz="1050" kern="100" dirty="0">
                    <a:effectLst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13" name="文本框 12"/>
            <p:cNvSpPr txBox="1"/>
            <p:nvPr/>
          </p:nvSpPr>
          <p:spPr>
            <a:xfrm>
              <a:off x="2233379" y="2595757"/>
              <a:ext cx="7812196" cy="1499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FA991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小野</a:t>
              </a:r>
              <a:r>
                <a:rPr lang="zh-CN" altLang="en-US" sz="3200" dirty="0" smtClean="0">
                  <a:solidFill>
                    <a:srgbClr val="FA991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风</a:t>
              </a:r>
              <a:r>
                <a:rPr lang="en-US" altLang="zh-CN" sz="3200" dirty="0" smtClean="0">
                  <a:solidFill>
                    <a:srgbClr val="FA991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PPT</a:t>
              </a:r>
              <a:endParaRPr lang="zh-CN" altLang="en-US" sz="3200" dirty="0">
                <a:solidFill>
                  <a:srgbClr val="FA991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7520750" y="3746555"/>
              <a:ext cx="1324483" cy="349177"/>
            </a:xfrm>
            <a:prstGeom prst="rect">
              <a:avLst/>
            </a:prstGeom>
            <a:solidFill>
              <a:srgbClr val="FA99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6546019" y="4115332"/>
              <a:ext cx="384567" cy="75461"/>
            </a:xfrm>
            <a:prstGeom prst="rect">
              <a:avLst/>
            </a:prstGeom>
            <a:solidFill>
              <a:srgbClr val="FA99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8625" y="4356244"/>
            <a:ext cx="3438525" cy="138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97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578</TotalTime>
  <Words>991</Words>
  <Application>Microsoft Office PowerPoint</Application>
  <PresentationFormat>宽屏</PresentationFormat>
  <Paragraphs>168</Paragraphs>
  <Slides>17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Meiryo</vt:lpstr>
      <vt:lpstr>宋体</vt:lpstr>
      <vt:lpstr>微软雅黑</vt:lpstr>
      <vt:lpstr>造字工房悦黑体验版细体</vt:lpstr>
      <vt:lpstr>张海山锐谐体2.0-授权联系：Samtype@QQ.com</vt:lpstr>
      <vt:lpstr>Arial</vt:lpstr>
      <vt:lpstr>Calibri</vt:lpstr>
      <vt:lpstr>Calibri Light</vt:lpstr>
      <vt:lpstr>Impact</vt:lpstr>
      <vt:lpstr>Times New Roman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Administrator</cp:lastModifiedBy>
  <cp:revision>14</cp:revision>
  <dcterms:created xsi:type="dcterms:W3CDTF">2015-03-03T17:05:06Z</dcterms:created>
  <dcterms:modified xsi:type="dcterms:W3CDTF">2016-02-23T03:49:10Z</dcterms:modified>
</cp:coreProperties>
</file>