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BDBB8A-8AC0-47DF-A676-6A308006C123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775C9-F928-4154-A52A-9E90EE106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48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7573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6662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14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299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0951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682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262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3145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885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823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276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581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796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文本框 439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1" name="文本框 440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cxnSp>
        <p:nvCxnSpPr>
          <p:cNvPr id="446" name="直接连接符 445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7" name="组合 446"/>
          <p:cNvGrpSpPr/>
          <p:nvPr/>
        </p:nvGrpSpPr>
        <p:grpSpPr>
          <a:xfrm>
            <a:off x="4979876" y="2420888"/>
            <a:ext cx="2232248" cy="3425386"/>
            <a:chOff x="5879976" y="2019838"/>
            <a:chExt cx="2232248" cy="3425386"/>
          </a:xfrm>
        </p:grpSpPr>
        <p:sp>
          <p:nvSpPr>
            <p:cNvPr id="448" name="等腰三角形 447"/>
            <p:cNvSpPr/>
            <p:nvPr/>
          </p:nvSpPr>
          <p:spPr>
            <a:xfrm rot="10800000">
              <a:off x="6345866" y="4498394"/>
              <a:ext cx="1334307" cy="946830"/>
            </a:xfrm>
            <a:prstGeom prst="triangle">
              <a:avLst/>
            </a:prstGeom>
            <a:solidFill>
              <a:srgbClr val="687A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6345867" y="4322264"/>
              <a:ext cx="1334308" cy="373711"/>
            </a:xfrm>
            <a:prstGeom prst="ellipse">
              <a:avLst/>
            </a:prstGeom>
            <a:solidFill>
              <a:srgbClr val="576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圆柱形 449"/>
            <p:cNvSpPr/>
            <p:nvPr/>
          </p:nvSpPr>
          <p:spPr>
            <a:xfrm>
              <a:off x="6924092" y="3945559"/>
              <a:ext cx="180020" cy="563561"/>
            </a:xfrm>
            <a:prstGeom prst="can">
              <a:avLst/>
            </a:prstGeom>
            <a:solidFill>
              <a:srgbClr val="7488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圆柱形 450"/>
            <p:cNvSpPr/>
            <p:nvPr/>
          </p:nvSpPr>
          <p:spPr>
            <a:xfrm>
              <a:off x="6240016" y="3369495"/>
              <a:ext cx="1512168" cy="923600"/>
            </a:xfrm>
            <a:prstGeom prst="can">
              <a:avLst>
                <a:gd name="adj" fmla="val 35514"/>
              </a:avLst>
            </a:prstGeom>
            <a:solidFill>
              <a:srgbClr val="E0E5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圆柱形 451"/>
            <p:cNvSpPr/>
            <p:nvPr/>
          </p:nvSpPr>
          <p:spPr>
            <a:xfrm>
              <a:off x="6096000" y="2780928"/>
              <a:ext cx="1800200" cy="1152128"/>
            </a:xfrm>
            <a:prstGeom prst="can">
              <a:avLst>
                <a:gd name="adj" fmla="val 35514"/>
              </a:avLst>
            </a:prstGeom>
            <a:solidFill>
              <a:srgbClr val="BEC3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圆柱形 452"/>
            <p:cNvSpPr/>
            <p:nvPr/>
          </p:nvSpPr>
          <p:spPr>
            <a:xfrm>
              <a:off x="5879976" y="2492896"/>
              <a:ext cx="2232248" cy="864096"/>
            </a:xfrm>
            <a:prstGeom prst="can">
              <a:avLst>
                <a:gd name="adj" fmla="val 46707"/>
              </a:avLst>
            </a:prstGeom>
            <a:solidFill>
              <a:srgbClr val="40A3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b" anchorCtr="0"/>
            <a:lstStyle/>
            <a:p>
              <a:pPr algn="ctr"/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4" name="椭圆 453"/>
            <p:cNvSpPr/>
            <p:nvPr/>
          </p:nvSpPr>
          <p:spPr>
            <a:xfrm>
              <a:off x="5879976" y="2463727"/>
              <a:ext cx="2232248" cy="443888"/>
            </a:xfrm>
            <a:prstGeom prst="ellipse">
              <a:avLst/>
            </a:prstGeom>
            <a:solidFill>
              <a:srgbClr val="367E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圆柱形 454"/>
            <p:cNvSpPr/>
            <p:nvPr/>
          </p:nvSpPr>
          <p:spPr>
            <a:xfrm>
              <a:off x="6924092" y="2019838"/>
              <a:ext cx="180020" cy="743761"/>
            </a:xfrm>
            <a:prstGeom prst="can">
              <a:avLst/>
            </a:prstGeom>
            <a:gradFill>
              <a:gsLst>
                <a:gs pos="8000">
                  <a:srgbClr val="6A7D93"/>
                </a:gs>
                <a:gs pos="51000">
                  <a:srgbClr val="465864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6" name="文本框 455"/>
          <p:cNvSpPr txBox="1"/>
          <p:nvPr/>
        </p:nvSpPr>
        <p:spPr>
          <a:xfrm>
            <a:off x="1122018" y="3582308"/>
            <a:ext cx="29577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7" name="文本框 456"/>
          <p:cNvSpPr txBox="1"/>
          <p:nvPr/>
        </p:nvSpPr>
        <p:spPr>
          <a:xfrm>
            <a:off x="2461438" y="3212976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8" name="文本框 457"/>
          <p:cNvSpPr txBox="1"/>
          <p:nvPr/>
        </p:nvSpPr>
        <p:spPr>
          <a:xfrm>
            <a:off x="5536694" y="3347700"/>
            <a:ext cx="1152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5536694" y="3853103"/>
            <a:ext cx="1152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4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rgbClr val="34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rgbClr val="344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5536694" y="4344848"/>
            <a:ext cx="1152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34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solidFill>
                  <a:srgbClr val="344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>
              <a:solidFill>
                <a:srgbClr val="344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5536694" y="5115469"/>
            <a:ext cx="1152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8112224" y="2862228"/>
            <a:ext cx="2940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详情单击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8112224" y="2492896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8112224" y="4518412"/>
            <a:ext cx="2940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详情单击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8112224" y="4149080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6" name="直接连接符 465"/>
          <p:cNvCxnSpPr/>
          <p:nvPr/>
        </p:nvCxnSpPr>
        <p:spPr>
          <a:xfrm flipH="1">
            <a:off x="4151784" y="4077072"/>
            <a:ext cx="1044116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直接连接符 466"/>
          <p:cNvCxnSpPr/>
          <p:nvPr/>
        </p:nvCxnSpPr>
        <p:spPr>
          <a:xfrm>
            <a:off x="7212124" y="3181978"/>
            <a:ext cx="9001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8" name="直接连接符 467"/>
          <p:cNvCxnSpPr/>
          <p:nvPr/>
        </p:nvCxnSpPr>
        <p:spPr>
          <a:xfrm>
            <a:off x="6852084" y="4437112"/>
            <a:ext cx="126014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4700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18f134718fc0f95d1b7b49a215666e417d196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260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27</cp:revision>
  <dcterms:created xsi:type="dcterms:W3CDTF">2015-08-10T09:48:12Z</dcterms:created>
  <dcterms:modified xsi:type="dcterms:W3CDTF">2016-02-22T06:05:30Z</dcterms:modified>
</cp:coreProperties>
</file>