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5"/>
  </p:notesMasterIdLst>
  <p:sldIdLst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2" r:id="rId27"/>
    <p:sldId id="320" r:id="rId28"/>
    <p:sldId id="321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32" r:id="rId39"/>
    <p:sldId id="333" r:id="rId40"/>
    <p:sldId id="334" r:id="rId41"/>
    <p:sldId id="335" r:id="rId42"/>
    <p:sldId id="336" r:id="rId43"/>
    <p:sldId id="294" r:id="rId44"/>
  </p:sldIdLst>
  <p:sldSz cx="9144000" cy="6858000" type="screen4x3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4853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52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0E17"/>
    <a:srgbClr val="3B3838"/>
    <a:srgbClr val="F2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560" y="84"/>
      </p:cViewPr>
      <p:guideLst>
        <p:guide orient="horz" pos="981"/>
        <p:guide pos="4853"/>
        <p:guide pos="431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A8217-1BBB-4703-9A4B-D86122A73956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1CF8D-A80B-40F3-8659-5E2FB27B072B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39994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569228" y="6705600"/>
            <a:ext cx="8005545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4360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37181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0474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38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02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23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272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387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856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569228" y="6705600"/>
            <a:ext cx="800554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856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92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C60E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7622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8241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6920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238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4288" y="6705454"/>
            <a:ext cx="9158288" cy="157162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sz="3600" spc="600" dirty="0">
              <a:solidFill>
                <a:prstClr val="white"/>
              </a:solidFill>
              <a:latin typeface="Showcard Gothic" panose="04020904020102020604" pitchFamily="82" charset="0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14288" y="0"/>
            <a:ext cx="9158288" cy="1011537"/>
            <a:chOff x="-14288" y="0"/>
            <a:chExt cx="9158288" cy="101153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等腰三角形 7"/>
            <p:cNvSpPr/>
            <p:nvPr/>
          </p:nvSpPr>
          <p:spPr>
            <a:xfrm flipV="1">
              <a:off x="3986213" y="368599"/>
              <a:ext cx="875645" cy="642938"/>
            </a:xfrm>
            <a:prstGeom prst="triangle">
              <a:avLst/>
            </a:prstGeom>
            <a:solidFill>
              <a:srgbClr val="181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-14288" y="0"/>
              <a:ext cx="9158288" cy="7429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3600" spc="600" dirty="0">
                <a:solidFill>
                  <a:prstClr val="white"/>
                </a:solidFill>
                <a:latin typeface="Showcard Gothic" panose="04020904020102020604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4567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C60E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图片 26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16" t="6768" r="14461" b="6766"/>
          <a:stretch/>
        </p:blipFill>
        <p:spPr>
          <a:xfrm>
            <a:off x="-57150" y="-28575"/>
            <a:ext cx="9201150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815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0635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50132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72551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32111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01271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62652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42B95-8669-4313-9F90-7B92E7E24545}" type="datetimeFigureOut">
              <a:rPr lang="zh-HK" altLang="en-US" smtClean="0"/>
              <a:t>20/2/2016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4BBBF-1F4A-438D-AE22-23CCC8738A29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7263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B2FB8-E305-49CA-9772-892395834AF7}" type="datetimeFigureOut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20/2/2016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68D9A-199C-46DA-BD46-8B13F46AFEE0}" type="slidenum">
              <a:rPr lang="zh-HK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HK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76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27481" y="2785344"/>
            <a:ext cx="702230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7200" spc="300" dirty="0" smtClean="0">
                <a:solidFill>
                  <a:schemeClr val="bg2">
                    <a:lumMod val="25000"/>
                  </a:schemeClr>
                </a:solidFill>
                <a:latin typeface="Adamas" pitchFamily="50" charset="0"/>
              </a:rPr>
              <a:t>P</a:t>
            </a:r>
            <a:r>
              <a:rPr lang="en-US" altLang="zh-HK" sz="11500" spc="300" dirty="0" smtClean="0">
                <a:solidFill>
                  <a:srgbClr val="C60E17"/>
                </a:solidFill>
                <a:latin typeface="Adamas" pitchFamily="50" charset="0"/>
              </a:rPr>
              <a:t>O</a:t>
            </a:r>
            <a:r>
              <a:rPr lang="en-US" altLang="zh-HK" sz="7200" spc="300" dirty="0" smtClean="0">
                <a:solidFill>
                  <a:schemeClr val="bg2">
                    <a:lumMod val="25000"/>
                  </a:schemeClr>
                </a:solidFill>
                <a:latin typeface="Adamas" pitchFamily="50" charset="0"/>
              </a:rPr>
              <a:t>LY</a:t>
            </a:r>
            <a:endParaRPr lang="zh-HK" altLang="en-US" sz="7200" spc="300" dirty="0">
              <a:solidFill>
                <a:schemeClr val="bg2">
                  <a:lumMod val="25000"/>
                </a:schemeClr>
              </a:solidFill>
              <a:latin typeface="Adamas" pitchFamily="5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rot="19664205">
            <a:off x="1492404" y="2663037"/>
            <a:ext cx="3114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400" dirty="0" smtClean="0">
                <a:solidFill>
                  <a:schemeClr val="bg2">
                    <a:lumMod val="25000"/>
                  </a:schemeClr>
                </a:solidFill>
                <a:latin typeface="Adamas" pitchFamily="50" charset="0"/>
              </a:rPr>
              <a:t>LOW</a:t>
            </a:r>
            <a:endParaRPr lang="zh-HK" altLang="en-US" sz="4400" dirty="0">
              <a:solidFill>
                <a:schemeClr val="bg2">
                  <a:lumMod val="25000"/>
                </a:schemeClr>
              </a:solidFill>
              <a:latin typeface="Adamas" pitchFamily="50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7887" y="1699435"/>
            <a:ext cx="5742698" cy="3459130"/>
          </a:xfrm>
          <a:custGeom>
            <a:avLst/>
            <a:gdLst>
              <a:gd name="connsiteX0" fmla="*/ 0 w 4877707"/>
              <a:gd name="connsiteY0" fmla="*/ 0 h 3280228"/>
              <a:gd name="connsiteX1" fmla="*/ 4877707 w 4877707"/>
              <a:gd name="connsiteY1" fmla="*/ 0 h 3280228"/>
              <a:gd name="connsiteX2" fmla="*/ 4877707 w 4877707"/>
              <a:gd name="connsiteY2" fmla="*/ 3280228 h 3280228"/>
              <a:gd name="connsiteX3" fmla="*/ 0 w 4877707"/>
              <a:gd name="connsiteY3" fmla="*/ 3280228 h 3280228"/>
              <a:gd name="connsiteX4" fmla="*/ 0 w 4877707"/>
              <a:gd name="connsiteY4" fmla="*/ 0 h 3280228"/>
              <a:gd name="connsiteX0" fmla="*/ 0 w 4877707"/>
              <a:gd name="connsiteY0" fmla="*/ 0 h 3367314"/>
              <a:gd name="connsiteX1" fmla="*/ 4877707 w 4877707"/>
              <a:gd name="connsiteY1" fmla="*/ 0 h 3367314"/>
              <a:gd name="connsiteX2" fmla="*/ 2903764 w 4877707"/>
              <a:gd name="connsiteY2" fmla="*/ 3367314 h 3367314"/>
              <a:gd name="connsiteX3" fmla="*/ 0 w 4877707"/>
              <a:gd name="connsiteY3" fmla="*/ 3280228 h 3367314"/>
              <a:gd name="connsiteX4" fmla="*/ 0 w 4877707"/>
              <a:gd name="connsiteY4" fmla="*/ 0 h 3367314"/>
              <a:gd name="connsiteX0" fmla="*/ 0 w 5138965"/>
              <a:gd name="connsiteY0" fmla="*/ 1277257 h 3367314"/>
              <a:gd name="connsiteX1" fmla="*/ 5138965 w 5138965"/>
              <a:gd name="connsiteY1" fmla="*/ 0 h 3367314"/>
              <a:gd name="connsiteX2" fmla="*/ 3165022 w 5138965"/>
              <a:gd name="connsiteY2" fmla="*/ 3367314 h 3367314"/>
              <a:gd name="connsiteX3" fmla="*/ 261258 w 5138965"/>
              <a:gd name="connsiteY3" fmla="*/ 3280228 h 3367314"/>
              <a:gd name="connsiteX4" fmla="*/ 0 w 5138965"/>
              <a:gd name="connsiteY4" fmla="*/ 1277257 h 3367314"/>
              <a:gd name="connsiteX0" fmla="*/ 0 w 3165022"/>
              <a:gd name="connsiteY0" fmla="*/ 0 h 2090057"/>
              <a:gd name="connsiteX1" fmla="*/ 2642508 w 3165022"/>
              <a:gd name="connsiteY1" fmla="*/ 1407886 h 2090057"/>
              <a:gd name="connsiteX2" fmla="*/ 3165022 w 3165022"/>
              <a:gd name="connsiteY2" fmla="*/ 2090057 h 2090057"/>
              <a:gd name="connsiteX3" fmla="*/ 261258 w 3165022"/>
              <a:gd name="connsiteY3" fmla="*/ 2002971 h 2090057"/>
              <a:gd name="connsiteX4" fmla="*/ 0 w 3165022"/>
              <a:gd name="connsiteY4" fmla="*/ 0 h 2090057"/>
              <a:gd name="connsiteX0" fmla="*/ 0 w 3469822"/>
              <a:gd name="connsiteY0" fmla="*/ 0 h 2090057"/>
              <a:gd name="connsiteX1" fmla="*/ 3469822 w 3469822"/>
              <a:gd name="connsiteY1" fmla="*/ 493486 h 2090057"/>
              <a:gd name="connsiteX2" fmla="*/ 3165022 w 3469822"/>
              <a:gd name="connsiteY2" fmla="*/ 2090057 h 2090057"/>
              <a:gd name="connsiteX3" fmla="*/ 261258 w 3469822"/>
              <a:gd name="connsiteY3" fmla="*/ 2002971 h 2090057"/>
              <a:gd name="connsiteX4" fmla="*/ 0 w 3469822"/>
              <a:gd name="connsiteY4" fmla="*/ 0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9822" h="2090057">
                <a:moveTo>
                  <a:pt x="0" y="0"/>
                </a:moveTo>
                <a:lnTo>
                  <a:pt x="3469822" y="493486"/>
                </a:lnTo>
                <a:lnTo>
                  <a:pt x="3165022" y="2090057"/>
                </a:lnTo>
                <a:lnTo>
                  <a:pt x="261258" y="2002971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矩形 6"/>
          <p:cNvSpPr/>
          <p:nvPr/>
        </p:nvSpPr>
        <p:spPr>
          <a:xfrm>
            <a:off x="2115025" y="1987697"/>
            <a:ext cx="5621089" cy="3170868"/>
          </a:xfrm>
          <a:custGeom>
            <a:avLst/>
            <a:gdLst>
              <a:gd name="connsiteX0" fmla="*/ 0 w 1117601"/>
              <a:gd name="connsiteY0" fmla="*/ 0 h 1422400"/>
              <a:gd name="connsiteX1" fmla="*/ 1117601 w 1117601"/>
              <a:gd name="connsiteY1" fmla="*/ 0 h 1422400"/>
              <a:gd name="connsiteX2" fmla="*/ 1117601 w 1117601"/>
              <a:gd name="connsiteY2" fmla="*/ 1422400 h 1422400"/>
              <a:gd name="connsiteX3" fmla="*/ 0 w 1117601"/>
              <a:gd name="connsiteY3" fmla="*/ 1422400 h 1422400"/>
              <a:gd name="connsiteX4" fmla="*/ 0 w 1117601"/>
              <a:gd name="connsiteY4" fmla="*/ 0 h 1422400"/>
              <a:gd name="connsiteX0" fmla="*/ 1378857 w 2496458"/>
              <a:gd name="connsiteY0" fmla="*/ 0 h 1422400"/>
              <a:gd name="connsiteX1" fmla="*/ 2496458 w 2496458"/>
              <a:gd name="connsiteY1" fmla="*/ 0 h 1422400"/>
              <a:gd name="connsiteX2" fmla="*/ 2496458 w 2496458"/>
              <a:gd name="connsiteY2" fmla="*/ 1422400 h 1422400"/>
              <a:gd name="connsiteX3" fmla="*/ 0 w 2496458"/>
              <a:gd name="connsiteY3" fmla="*/ 1422400 h 1422400"/>
              <a:gd name="connsiteX4" fmla="*/ 1378857 w 2496458"/>
              <a:gd name="connsiteY4" fmla="*/ 0 h 1422400"/>
              <a:gd name="connsiteX0" fmla="*/ 14515 w 2496458"/>
              <a:gd name="connsiteY0" fmla="*/ 0 h 1582057"/>
              <a:gd name="connsiteX1" fmla="*/ 2496458 w 2496458"/>
              <a:gd name="connsiteY1" fmla="*/ 159657 h 1582057"/>
              <a:gd name="connsiteX2" fmla="*/ 2496458 w 2496458"/>
              <a:gd name="connsiteY2" fmla="*/ 1582057 h 1582057"/>
              <a:gd name="connsiteX3" fmla="*/ 0 w 2496458"/>
              <a:gd name="connsiteY3" fmla="*/ 1582057 h 1582057"/>
              <a:gd name="connsiteX4" fmla="*/ 14515 w 2496458"/>
              <a:gd name="connsiteY4" fmla="*/ 0 h 1582057"/>
              <a:gd name="connsiteX0" fmla="*/ 14515 w 3396344"/>
              <a:gd name="connsiteY0" fmla="*/ 0 h 1582057"/>
              <a:gd name="connsiteX1" fmla="*/ 3396344 w 3396344"/>
              <a:gd name="connsiteY1" fmla="*/ 14514 h 1582057"/>
              <a:gd name="connsiteX2" fmla="*/ 2496458 w 3396344"/>
              <a:gd name="connsiteY2" fmla="*/ 1582057 h 1582057"/>
              <a:gd name="connsiteX3" fmla="*/ 0 w 3396344"/>
              <a:gd name="connsiteY3" fmla="*/ 1582057 h 1582057"/>
              <a:gd name="connsiteX4" fmla="*/ 14515 w 3396344"/>
              <a:gd name="connsiteY4" fmla="*/ 0 h 1582057"/>
              <a:gd name="connsiteX0" fmla="*/ 14515 w 3396344"/>
              <a:gd name="connsiteY0" fmla="*/ 0 h 1915885"/>
              <a:gd name="connsiteX1" fmla="*/ 3396344 w 3396344"/>
              <a:gd name="connsiteY1" fmla="*/ 14514 h 1915885"/>
              <a:gd name="connsiteX2" fmla="*/ 2801258 w 3396344"/>
              <a:gd name="connsiteY2" fmla="*/ 1915885 h 1915885"/>
              <a:gd name="connsiteX3" fmla="*/ 0 w 3396344"/>
              <a:gd name="connsiteY3" fmla="*/ 1582057 h 1915885"/>
              <a:gd name="connsiteX4" fmla="*/ 14515 w 3396344"/>
              <a:gd name="connsiteY4" fmla="*/ 0 h 1915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6344" h="1915885">
                <a:moveTo>
                  <a:pt x="14515" y="0"/>
                </a:moveTo>
                <a:lnTo>
                  <a:pt x="3396344" y="14514"/>
                </a:lnTo>
                <a:lnTo>
                  <a:pt x="2801258" y="1915885"/>
                </a:lnTo>
                <a:lnTo>
                  <a:pt x="0" y="1582057"/>
                </a:lnTo>
                <a:lnTo>
                  <a:pt x="14515" y="0"/>
                </a:lnTo>
                <a:close/>
              </a:path>
            </a:pathLst>
          </a:cu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71663" y="5886450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anose="04020904020102020604" pitchFamily="82" charset="0"/>
              </a:rPr>
              <a:t>DAMEN POWER</a:t>
            </a:r>
            <a:endParaRPr lang="zh-HK" altLang="en-US" sz="3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anose="040209040201020206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58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4" name="等腰三角形 3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里怎么搞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24025" y="1387455"/>
            <a:ext cx="5695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神们做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教程推荐了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三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个神器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但也不是我要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BB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的重点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25103" y="2746395"/>
            <a:ext cx="7493794" cy="3658870"/>
            <a:chOff x="825103" y="2479695"/>
            <a:chExt cx="7493794" cy="365887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70847" y="3091340"/>
              <a:ext cx="3448050" cy="25855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5103" y="3091340"/>
              <a:ext cx="3486031" cy="258556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725950" y="2479695"/>
              <a:ext cx="1684337" cy="53864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神器一</a:t>
              </a:r>
              <a:endParaRPr lang="zh-HK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52703" y="2479695"/>
              <a:ext cx="1684337" cy="53864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神器</a:t>
              </a:r>
              <a:r>
                <a:rPr lang="zh-CN" altLang="en-US" sz="28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HK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34596" y="5676900"/>
              <a:ext cx="25205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 L</a:t>
              </a:r>
              <a:r>
                <a:rPr lang="en-US" altLang="zh-CN" sz="24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ove Triangle</a:t>
              </a:r>
              <a:endParaRPr lang="zh-HK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66473" y="5676900"/>
              <a:ext cx="3003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4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Image </a:t>
              </a:r>
              <a:r>
                <a:rPr lang="en-US" altLang="zh-HK" sz="2400" dirty="0" err="1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Triangulator</a:t>
              </a:r>
              <a:endParaRPr lang="zh-HK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014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20653" y="182563"/>
            <a:ext cx="2502694" cy="1074737"/>
            <a:chOff x="3320653" y="182563"/>
            <a:chExt cx="2502694" cy="1074737"/>
          </a:xfrm>
          <a:solidFill>
            <a:schemeClr val="bg2">
              <a:lumMod val="25000"/>
            </a:schemeClr>
          </a:solidFill>
        </p:grpSpPr>
        <p:sp>
          <p:nvSpPr>
            <p:cNvPr id="4" name="等腰三角形 3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20653" y="182563"/>
              <a:ext cx="2502694" cy="8318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神器三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80975" y="1430338"/>
            <a:ext cx="8782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HK" altLang="en-US" sz="2800" dirty="0">
                <a:solidFill>
                  <a:schemeClr val="bg2">
                    <a:lumMod val="25000"/>
                  </a:schemeClr>
                </a:solidFill>
              </a:rPr>
              <a:t>http://matthew.wagerfield.com/flat-surface-shader/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14650" y="1953558"/>
            <a:ext cx="331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在线制作的一个网址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100" y="2648926"/>
            <a:ext cx="6019800" cy="32434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32220" y="2910840"/>
            <a:ext cx="1150620" cy="1600200"/>
          </a:xfrm>
          <a:prstGeom prst="rect">
            <a:avLst/>
          </a:prstGeom>
          <a:noFill/>
          <a:ln w="5715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任意多边形 11"/>
          <p:cNvSpPr/>
          <p:nvPr/>
        </p:nvSpPr>
        <p:spPr>
          <a:xfrm rot="4224907">
            <a:off x="2017966" y="1820562"/>
            <a:ext cx="2705836" cy="5808878"/>
          </a:xfrm>
          <a:custGeom>
            <a:avLst/>
            <a:gdLst>
              <a:gd name="connsiteX0" fmla="*/ 1319843 w 2705836"/>
              <a:gd name="connsiteY0" fmla="*/ 0 h 5808878"/>
              <a:gd name="connsiteX1" fmla="*/ 1454762 w 2705836"/>
              <a:gd name="connsiteY1" fmla="*/ 3112685 h 5808878"/>
              <a:gd name="connsiteX2" fmla="*/ 1540270 w 2705836"/>
              <a:gd name="connsiteY2" fmla="*/ 3116178 h 5808878"/>
              <a:gd name="connsiteX3" fmla="*/ 1806297 w 2705836"/>
              <a:gd name="connsiteY3" fmla="*/ 3181661 h 5808878"/>
              <a:gd name="connsiteX4" fmla="*/ 2627218 w 2705836"/>
              <a:gd name="connsiteY4" fmla="*/ 4909339 h 5808878"/>
              <a:gd name="connsiteX5" fmla="*/ 899539 w 2705836"/>
              <a:gd name="connsiteY5" fmla="*/ 5730260 h 5808878"/>
              <a:gd name="connsiteX6" fmla="*/ 78619 w 2705836"/>
              <a:gd name="connsiteY6" fmla="*/ 4002581 h 5808878"/>
              <a:gd name="connsiteX7" fmla="*/ 1016394 w 2705836"/>
              <a:gd name="connsiteY7" fmla="*/ 3145802 h 5808878"/>
              <a:gd name="connsiteX8" fmla="*/ 1184631 w 2705836"/>
              <a:gd name="connsiteY8" fmla="*/ 3119435 h 5808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05836" h="5808878">
                <a:moveTo>
                  <a:pt x="1319843" y="0"/>
                </a:moveTo>
                <a:lnTo>
                  <a:pt x="1454762" y="3112685"/>
                </a:lnTo>
                <a:lnTo>
                  <a:pt x="1540270" y="3116178"/>
                </a:lnTo>
                <a:cubicBezTo>
                  <a:pt x="1629263" y="3128717"/>
                  <a:pt x="1718325" y="3150361"/>
                  <a:pt x="1806297" y="3181661"/>
                </a:cubicBezTo>
                <a:cubicBezTo>
                  <a:pt x="2510073" y="3432055"/>
                  <a:pt x="2877612" y="4205563"/>
                  <a:pt x="2627218" y="4909339"/>
                </a:cubicBezTo>
                <a:cubicBezTo>
                  <a:pt x="2376823" y="5613115"/>
                  <a:pt x="1603316" y="5980654"/>
                  <a:pt x="899539" y="5730260"/>
                </a:cubicBezTo>
                <a:cubicBezTo>
                  <a:pt x="195763" y="5479865"/>
                  <a:pt x="-171776" y="4706358"/>
                  <a:pt x="78619" y="4002581"/>
                </a:cubicBezTo>
                <a:cubicBezTo>
                  <a:pt x="235115" y="3562721"/>
                  <a:pt x="595953" y="3254204"/>
                  <a:pt x="1016394" y="3145802"/>
                </a:cubicBezTo>
                <a:lnTo>
                  <a:pt x="1184631" y="3119435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6221" y="4936139"/>
            <a:ext cx="3128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调节参数就好</a:t>
            </a:r>
            <a:endParaRPr lang="en-US" altLang="zh-CN" sz="2000" dirty="0" smtClean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使用简单</a:t>
            </a:r>
            <a:endParaRPr lang="zh-HK" altLang="en-US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95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下载及使用教程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24025" y="1481819"/>
            <a:ext cx="5695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看大神的教程去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还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没讲到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重点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...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6387" y="2808968"/>
            <a:ext cx="8631226" cy="2332300"/>
            <a:chOff x="986181" y="2849300"/>
            <a:chExt cx="8631226" cy="23323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71096" y="2849300"/>
              <a:ext cx="4146311" cy="23323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6181" y="2849300"/>
              <a:ext cx="4146311" cy="2332300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724025" y="5465990"/>
            <a:ext cx="569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翻一下</a:t>
            </a:r>
            <a:r>
              <a:rPr lang="zh-CN" altLang="en-US" sz="32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创意农民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的微博 下载教程去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58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或者看一下阿文的教程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24025" y="1673225"/>
            <a:ext cx="5695950" cy="4513872"/>
            <a:chOff x="1724025" y="1413783"/>
            <a:chExt cx="5695950" cy="451387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87248" y="1413783"/>
              <a:ext cx="5169504" cy="387712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724025" y="5465990"/>
              <a:ext cx="5695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我想你知道怎么找的</a:t>
              </a:r>
              <a:endParaRPr lang="zh-HK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1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914" y="2644170"/>
            <a:ext cx="72861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有详细介绍</a:t>
            </a:r>
            <a:r>
              <a:rPr lang="zh-CN" altLang="en-US" sz="3600" b="1" dirty="0" smtClean="0">
                <a:solidFill>
                  <a:srgbClr val="C60E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三个工具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</a:t>
            </a:r>
            <a:endParaRPr lang="en-US" altLang="zh-CN" sz="36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还不是我的重点</a:t>
            </a:r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HK" altLang="en-US" sz="3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98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但三个工具共同的缺点是！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24025" y="1685531"/>
            <a:ext cx="569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做出来的都是这样子的效果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49353" y="2480713"/>
            <a:ext cx="6645294" cy="3582449"/>
            <a:chOff x="1289862" y="2321056"/>
            <a:chExt cx="6645294" cy="358244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9862" y="4222903"/>
              <a:ext cx="3193143" cy="16806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2013" y="4222903"/>
              <a:ext cx="3193143" cy="168060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9863" y="2321056"/>
              <a:ext cx="3193143" cy="168060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42012" y="2321056"/>
              <a:ext cx="3193143" cy="16806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967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910115" y="2428726"/>
            <a:ext cx="3323771" cy="2000548"/>
            <a:chOff x="2910115" y="2428726"/>
            <a:chExt cx="3323771" cy="2000548"/>
          </a:xfrm>
        </p:grpSpPr>
        <p:sp>
          <p:nvSpPr>
            <p:cNvPr id="2" name="文本框 1"/>
            <p:cNvSpPr txBox="1"/>
            <p:nvPr/>
          </p:nvSpPr>
          <p:spPr>
            <a:xfrm>
              <a:off x="2910115" y="2428726"/>
              <a:ext cx="3323771" cy="20005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b="1" dirty="0" smtClean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缺</a:t>
              </a:r>
              <a:r>
                <a:rPr lang="zh-CN" altLang="en-US" sz="8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</a:t>
              </a:r>
              <a:r>
                <a:rPr lang="zh-CN" altLang="en-US" sz="3600" dirty="0" smtClean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600" dirty="0" smtClean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600" dirty="0" smtClean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就是不好看</a:t>
              </a:r>
              <a:endParaRPr lang="zh-HK" altLang="en-US" sz="36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780643" y="2428726"/>
              <a:ext cx="872311" cy="1238477"/>
            </a:xfrm>
            <a:custGeom>
              <a:avLst/>
              <a:gdLst>
                <a:gd name="T0" fmla="*/ 455 w 863"/>
                <a:gd name="T1" fmla="*/ 1 h 1226"/>
                <a:gd name="T2" fmla="*/ 458 w 863"/>
                <a:gd name="T3" fmla="*/ 4 h 1226"/>
                <a:gd name="T4" fmla="*/ 776 w 863"/>
                <a:gd name="T5" fmla="*/ 544 h 1226"/>
                <a:gd name="T6" fmla="*/ 842 w 863"/>
                <a:gd name="T7" fmla="*/ 895 h 1226"/>
                <a:gd name="T8" fmla="*/ 674 w 863"/>
                <a:gd name="T9" fmla="*/ 1156 h 1226"/>
                <a:gd name="T10" fmla="*/ 458 w 863"/>
                <a:gd name="T11" fmla="*/ 1225 h 1226"/>
                <a:gd name="T12" fmla="*/ 95 w 863"/>
                <a:gd name="T13" fmla="*/ 649 h 1226"/>
                <a:gd name="T14" fmla="*/ 455 w 863"/>
                <a:gd name="T15" fmla="*/ 1 h 1226"/>
                <a:gd name="T16" fmla="*/ 140 w 863"/>
                <a:gd name="T17" fmla="*/ 784 h 1226"/>
                <a:gd name="T18" fmla="*/ 380 w 863"/>
                <a:gd name="T19" fmla="*/ 1141 h 1226"/>
                <a:gd name="T20" fmla="*/ 350 w 863"/>
                <a:gd name="T21" fmla="*/ 1111 h 1226"/>
                <a:gd name="T22" fmla="*/ 239 w 863"/>
                <a:gd name="T23" fmla="*/ 508 h 1226"/>
                <a:gd name="T24" fmla="*/ 140 w 863"/>
                <a:gd name="T25" fmla="*/ 784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3" h="1226">
                  <a:moveTo>
                    <a:pt x="455" y="1"/>
                  </a:moveTo>
                  <a:cubicBezTo>
                    <a:pt x="458" y="0"/>
                    <a:pt x="458" y="2"/>
                    <a:pt x="458" y="4"/>
                  </a:cubicBezTo>
                  <a:cubicBezTo>
                    <a:pt x="547" y="194"/>
                    <a:pt x="682" y="345"/>
                    <a:pt x="776" y="544"/>
                  </a:cubicBezTo>
                  <a:cubicBezTo>
                    <a:pt x="823" y="643"/>
                    <a:pt x="863" y="771"/>
                    <a:pt x="842" y="895"/>
                  </a:cubicBezTo>
                  <a:cubicBezTo>
                    <a:pt x="821" y="1016"/>
                    <a:pt x="756" y="1099"/>
                    <a:pt x="674" y="1156"/>
                  </a:cubicBezTo>
                  <a:cubicBezTo>
                    <a:pt x="621" y="1193"/>
                    <a:pt x="547" y="1225"/>
                    <a:pt x="458" y="1225"/>
                  </a:cubicBezTo>
                  <a:cubicBezTo>
                    <a:pt x="168" y="1226"/>
                    <a:pt x="0" y="945"/>
                    <a:pt x="95" y="649"/>
                  </a:cubicBezTo>
                  <a:cubicBezTo>
                    <a:pt x="177" y="395"/>
                    <a:pt x="354" y="229"/>
                    <a:pt x="455" y="1"/>
                  </a:cubicBezTo>
                  <a:close/>
                  <a:moveTo>
                    <a:pt x="140" y="784"/>
                  </a:moveTo>
                  <a:cubicBezTo>
                    <a:pt x="127" y="964"/>
                    <a:pt x="227" y="1094"/>
                    <a:pt x="380" y="1141"/>
                  </a:cubicBezTo>
                  <a:cubicBezTo>
                    <a:pt x="374" y="1128"/>
                    <a:pt x="360" y="1120"/>
                    <a:pt x="350" y="1111"/>
                  </a:cubicBezTo>
                  <a:cubicBezTo>
                    <a:pt x="213" y="988"/>
                    <a:pt x="182" y="728"/>
                    <a:pt x="239" y="508"/>
                  </a:cubicBezTo>
                  <a:cubicBezTo>
                    <a:pt x="197" y="588"/>
                    <a:pt x="148" y="678"/>
                    <a:pt x="140" y="784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39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样子的要用</a:t>
              </a:r>
              <a:r>
                <a:rPr lang="en-US" altLang="zh-CN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PS</a:t>
              </a:r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做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476" y="2007054"/>
            <a:ext cx="5467048" cy="410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23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8914" y="1838267"/>
            <a:ext cx="7286172" cy="3181467"/>
            <a:chOff x="928914" y="2346098"/>
            <a:chExt cx="7286172" cy="31814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9098" y="2346098"/>
              <a:ext cx="2165804" cy="216580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928914" y="4511902"/>
              <a:ext cx="72861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</a:t>
              </a:r>
              <a:r>
                <a:rPr lang="en-US" altLang="zh-CN" sz="3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 CS5 </a:t>
              </a:r>
              <a:r>
                <a:rPr lang="zh-CN" altLang="en-US" sz="3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为例</a:t>
              </a:r>
              <a:endParaRPr lang="en-US" altLang="zh-CN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版本没啥 操作都相同</a:t>
              </a:r>
              <a:endParaRPr lang="zh-HK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315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507" y="1346814"/>
            <a:ext cx="7728986" cy="4164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1293" y="2057399"/>
            <a:ext cx="2928031" cy="1885951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任意多边形 9"/>
          <p:cNvSpPr/>
          <p:nvPr/>
        </p:nvSpPr>
        <p:spPr>
          <a:xfrm rot="18248152">
            <a:off x="5728486" y="3124941"/>
            <a:ext cx="1587657" cy="2107247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72868" y="4124295"/>
            <a:ext cx="3128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新建图层</a:t>
            </a:r>
            <a:endParaRPr lang="zh-HK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22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三分钟秒懂 信否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43025" y="2071688"/>
            <a:ext cx="6457950" cy="3214687"/>
            <a:chOff x="957262" y="2071688"/>
            <a:chExt cx="6457950" cy="3214687"/>
          </a:xfrm>
        </p:grpSpPr>
        <p:grpSp>
          <p:nvGrpSpPr>
            <p:cNvPr id="11" name="组合 10"/>
            <p:cNvGrpSpPr/>
            <p:nvPr/>
          </p:nvGrpSpPr>
          <p:grpSpPr>
            <a:xfrm>
              <a:off x="957262" y="2071688"/>
              <a:ext cx="2028825" cy="3214687"/>
              <a:chOff x="1643062" y="1700213"/>
              <a:chExt cx="2028825" cy="3214687"/>
            </a:xfrm>
            <a:solidFill>
              <a:schemeClr val="bg2">
                <a:lumMod val="25000"/>
              </a:schemeClr>
            </a:solidFill>
          </p:grpSpPr>
          <p:sp>
            <p:nvSpPr>
              <p:cNvPr id="5" name="同心圆 4"/>
              <p:cNvSpPr/>
              <p:nvPr/>
            </p:nvSpPr>
            <p:spPr>
              <a:xfrm>
                <a:off x="1643062" y="1700213"/>
                <a:ext cx="2028825" cy="2028825"/>
              </a:xfrm>
              <a:prstGeom prst="donut">
                <a:avLst>
                  <a:gd name="adj" fmla="val 1983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943099" y="3486150"/>
                <a:ext cx="1428750" cy="1428750"/>
                <a:chOff x="2586037" y="3700463"/>
                <a:chExt cx="1428750" cy="1428750"/>
              </a:xfrm>
              <a:grpFill/>
            </p:grpSpPr>
            <p:sp>
              <p:nvSpPr>
                <p:cNvPr id="7" name="矩形 6"/>
                <p:cNvSpPr/>
                <p:nvPr/>
              </p:nvSpPr>
              <p:spPr>
                <a:xfrm>
                  <a:off x="3078956" y="3700463"/>
                  <a:ext cx="442911" cy="142875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 rot="5400000">
                  <a:off x="3078956" y="3700463"/>
                  <a:ext cx="442911" cy="142875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5386387" y="2071688"/>
              <a:ext cx="2028825" cy="3214687"/>
              <a:chOff x="5386387" y="2071688"/>
              <a:chExt cx="2028825" cy="3214687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386387" y="2071688"/>
                <a:ext cx="2028825" cy="3214687"/>
                <a:chOff x="1643062" y="1700213"/>
                <a:chExt cx="2028825" cy="3214687"/>
              </a:xfrm>
              <a:solidFill>
                <a:schemeClr val="bg2">
                  <a:lumMod val="25000"/>
                </a:schemeClr>
              </a:solidFill>
            </p:grpSpPr>
            <p:sp>
              <p:nvSpPr>
                <p:cNvPr id="13" name="同心圆 12"/>
                <p:cNvSpPr/>
                <p:nvPr/>
              </p:nvSpPr>
              <p:spPr>
                <a:xfrm>
                  <a:off x="1643062" y="1700213"/>
                  <a:ext cx="2028825" cy="2028825"/>
                </a:xfrm>
                <a:prstGeom prst="donut">
                  <a:avLst>
                    <a:gd name="adj" fmla="val 4387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1943099" y="3486150"/>
                  <a:ext cx="1428750" cy="1428750"/>
                  <a:chOff x="2586037" y="3700463"/>
                  <a:chExt cx="1428750" cy="1428750"/>
                </a:xfrm>
                <a:grpFill/>
              </p:grpSpPr>
              <p:sp>
                <p:nvSpPr>
                  <p:cNvPr id="15" name="矩形 14"/>
                  <p:cNvSpPr/>
                  <p:nvPr/>
                </p:nvSpPr>
                <p:spPr>
                  <a:xfrm>
                    <a:off x="3078956" y="3700463"/>
                    <a:ext cx="442911" cy="14287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6" name="矩形 15"/>
                  <p:cNvSpPr/>
                  <p:nvPr/>
                </p:nvSpPr>
                <p:spPr>
                  <a:xfrm rot="5400000">
                    <a:off x="3078956" y="3700463"/>
                    <a:ext cx="442911" cy="14287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</p:grpSp>
          </p:grpSp>
          <p:sp>
            <p:nvSpPr>
              <p:cNvPr id="17" name="椭圆 16"/>
              <p:cNvSpPr/>
              <p:nvPr/>
            </p:nvSpPr>
            <p:spPr>
              <a:xfrm>
                <a:off x="6179343" y="2771775"/>
                <a:ext cx="578645" cy="657225"/>
              </a:xfrm>
              <a:prstGeom prst="ellipse">
                <a:avLst/>
              </a:prstGeom>
              <a:solidFill>
                <a:srgbClr val="3B38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850106" y="5915025"/>
            <a:ext cx="7443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问：以上哪张图代表女人，哪张图代表女孩？</a:t>
            </a:r>
            <a:endParaRPr lang="zh-HK" altLang="en-US" sz="28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1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202971"/>
            <a:ext cx="7704137" cy="41509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9138" y="3159399"/>
            <a:ext cx="188118" cy="167207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任意多边形 12"/>
          <p:cNvSpPr/>
          <p:nvPr/>
        </p:nvSpPr>
        <p:spPr>
          <a:xfrm rot="5400000" flipV="1">
            <a:off x="1221134" y="2064305"/>
            <a:ext cx="1829556" cy="2428314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7256" y="2889059"/>
            <a:ext cx="3128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工具栏里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选择渐变工具</a:t>
            </a:r>
            <a:endParaRPr lang="zh-HK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548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202971"/>
            <a:ext cx="7704137" cy="41509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925" y="1403351"/>
            <a:ext cx="527050" cy="153988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任意多边形 3"/>
          <p:cNvSpPr/>
          <p:nvPr/>
        </p:nvSpPr>
        <p:spPr>
          <a:xfrm rot="8561904" flipV="1">
            <a:off x="1232893" y="1363265"/>
            <a:ext cx="1829556" cy="2428314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0413" y="2627413"/>
            <a:ext cx="3128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点这个</a:t>
            </a:r>
            <a:endParaRPr lang="zh-HK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26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353508"/>
            <a:ext cx="7704137" cy="41509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2151" y="3482340"/>
            <a:ext cx="2208258" cy="266700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任意多边形 4"/>
          <p:cNvSpPr/>
          <p:nvPr/>
        </p:nvSpPr>
        <p:spPr>
          <a:xfrm rot="18195861" flipH="1" flipV="1">
            <a:off x="1337352" y="1007909"/>
            <a:ext cx="2365026" cy="3139028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0902" y="2127609"/>
            <a:ext cx="3128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选两个颜色做渐变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比如 红 白</a:t>
            </a:r>
            <a:endParaRPr lang="zh-HK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3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353508"/>
            <a:ext cx="7704137" cy="4150984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rot="3404139" flipV="1">
            <a:off x="5437865" y="665009"/>
            <a:ext cx="2365026" cy="3139028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52374" y="1834413"/>
            <a:ext cx="3128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拉渐变出来</a:t>
            </a:r>
            <a:endParaRPr lang="zh-HK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47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036" y="1272215"/>
            <a:ext cx="7672313" cy="431357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rot="6288027" flipV="1">
            <a:off x="4761905" y="2851455"/>
            <a:ext cx="1829556" cy="2428314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20799" y="3650857"/>
            <a:ext cx="3128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滤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镜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像素化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晶格化</a:t>
            </a:r>
            <a:endParaRPr lang="zh-HK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0313" y="3186113"/>
            <a:ext cx="1799112" cy="929488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378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094" y="1267453"/>
            <a:ext cx="7689255" cy="4323095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rot="6288027" flipV="1">
            <a:off x="5441744" y="2940356"/>
            <a:ext cx="1829556" cy="2428314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00638" y="3739758"/>
            <a:ext cx="3128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调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数值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越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大则出现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的多边形大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3868" y="3669515"/>
            <a:ext cx="349632" cy="197636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8009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668033"/>
            <a:ext cx="7704137" cy="4331462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rot="3404139" flipV="1">
            <a:off x="5437865" y="665009"/>
            <a:ext cx="2365026" cy="3139028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52374" y="1557338"/>
            <a:ext cx="3128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出来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啦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记得选色差较小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的颜色做</a:t>
            </a:r>
            <a:endParaRPr lang="zh-HK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99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97857" y="2197894"/>
            <a:ext cx="5348287" cy="2462213"/>
            <a:chOff x="1897857" y="2428726"/>
            <a:chExt cx="5348287" cy="2462213"/>
          </a:xfrm>
        </p:grpSpPr>
        <p:sp>
          <p:nvSpPr>
            <p:cNvPr id="2" name="文本框 1"/>
            <p:cNvSpPr txBox="1"/>
            <p:nvPr/>
          </p:nvSpPr>
          <p:spPr>
            <a:xfrm>
              <a:off x="1897857" y="2428726"/>
              <a:ext cx="5348287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可是</a:t>
              </a:r>
              <a:endParaRPr lang="en-US" altLang="zh-CN" sz="8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这个渐变还是好丑啊</a:t>
              </a:r>
              <a:endParaRPr lang="zh-HK" altLang="en-US" sz="3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35250" y="4429274"/>
              <a:ext cx="387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终于讲到重点了</a:t>
              </a:r>
              <a:endParaRPr lang="zh-HK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437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解决方法有二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8914" y="2440970"/>
            <a:ext cx="7286172" cy="2782387"/>
            <a:chOff x="928914" y="2310341"/>
            <a:chExt cx="7286172" cy="2782387"/>
          </a:xfrm>
        </p:grpSpPr>
        <p:sp>
          <p:nvSpPr>
            <p:cNvPr id="5" name="文本框 4"/>
            <p:cNvSpPr txBox="1"/>
            <p:nvPr/>
          </p:nvSpPr>
          <p:spPr>
            <a:xfrm>
              <a:off x="928914" y="2310341"/>
              <a:ext cx="72861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 </a:t>
              </a:r>
              <a:endParaRPr lang="en-US" altLang="zh-CN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</a:t>
              </a:r>
              <a:r>
                <a:rPr lang="zh-CN" altLang="en-US" sz="44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色差较小</a:t>
              </a:r>
              <a:r>
                <a:rPr lang="zh-CN" altLang="en-US" sz="3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的颜色可以尽量避免</a:t>
              </a:r>
              <a:endParaRPr lang="zh-HK" altLang="en-US" sz="3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28914" y="3892399"/>
              <a:ext cx="72861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  <a:r>
                <a:rPr lang="zh-CN" altLang="en-US" sz="36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altLang="en-US" sz="3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36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请看下文 这才是重点</a:t>
              </a:r>
              <a:endParaRPr lang="zh-HK" altLang="en-US" sz="3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255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直接用素材改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8914" y="1673225"/>
            <a:ext cx="7286172" cy="4792288"/>
            <a:chOff x="928914" y="1673225"/>
            <a:chExt cx="7286172" cy="479228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4343" y="1673225"/>
              <a:ext cx="6415314" cy="360951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928914" y="5449850"/>
              <a:ext cx="72861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阅读原文 共享这个素材</a:t>
              </a:r>
              <a:endParaRPr lang="en-US" altLang="zh-CN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都知道谁做的吧</a:t>
              </a:r>
              <a:endParaRPr lang="en-US" altLang="zh-CN" sz="3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7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</a:t>
              </a:r>
              <a:r>
                <a:rPr lang="en-US" altLang="zh-CN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LOW POLY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28837"/>
            <a:ext cx="7943850" cy="2257425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731441" y="5000534"/>
            <a:ext cx="76811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这并不是重点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详情参见百度、阿文、创意农民等大神的教程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我要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BB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的不是这个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06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97857" y="2367171"/>
            <a:ext cx="5348287" cy="2123658"/>
            <a:chOff x="1897857" y="2428726"/>
            <a:chExt cx="5348287" cy="2123658"/>
          </a:xfrm>
        </p:grpSpPr>
        <p:sp>
          <p:nvSpPr>
            <p:cNvPr id="3" name="文本框 2"/>
            <p:cNvSpPr txBox="1"/>
            <p:nvPr/>
          </p:nvSpPr>
          <p:spPr>
            <a:xfrm>
              <a:off x="1897857" y="2428726"/>
              <a:ext cx="5348287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只有白色啊</a:t>
              </a:r>
              <a:endParaRPr lang="en-US" altLang="zh-CN" sz="6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</a:t>
              </a:r>
              <a:r>
                <a:rPr lang="zh-CN" altLang="en-US" sz="36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</a:t>
              </a:r>
              <a:r>
                <a:rPr lang="zh-CN" altLang="en-US" sz="3600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</a:t>
              </a:r>
              <a:r>
                <a:rPr lang="zh-CN" altLang="en-US" sz="3600" dirty="0" smtClean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</a:t>
              </a:r>
              <a:r>
                <a:rPr lang="zh-CN" altLang="en-US" sz="3600" dirty="0" smtClean="0">
                  <a:solidFill>
                    <a:srgbClr val="92D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己</a:t>
              </a:r>
              <a:r>
                <a:rPr lang="zh-CN" altLang="en-US" sz="3600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</a:t>
              </a:r>
              <a:r>
                <a:rPr lang="zh-CN" altLang="en-US" sz="3600" dirty="0" smtClean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</a:t>
              </a:r>
              <a:r>
                <a:rPr lang="zh-CN" altLang="en-US" sz="36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色</a:t>
              </a:r>
              <a:r>
                <a:rPr lang="zh-CN" altLang="en-US" sz="3600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啊</a:t>
              </a:r>
              <a:endParaRPr lang="zh-HK" altLang="en-US"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5250" y="4090719"/>
              <a:ext cx="387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还是</a:t>
              </a:r>
              <a:r>
                <a:rPr lang="en-US" altLang="zh-CN" sz="2400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PS</a:t>
              </a:r>
              <a:endParaRPr lang="zh-HK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672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2128" y="1046389"/>
            <a:ext cx="7719745" cy="4765223"/>
            <a:chOff x="684212" y="1349303"/>
            <a:chExt cx="7719745" cy="47652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4212" y="1349303"/>
              <a:ext cx="7719745" cy="41593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724025" y="5652861"/>
              <a:ext cx="56959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先打开</a:t>
              </a:r>
              <a:endParaRPr lang="zh-HK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193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86" y="1263824"/>
            <a:ext cx="7702163" cy="4330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6484" y="1263824"/>
            <a:ext cx="2724830" cy="179214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任意多边形 3"/>
          <p:cNvSpPr/>
          <p:nvPr/>
        </p:nvSpPr>
        <p:spPr>
          <a:xfrm rot="7741575" flipV="1">
            <a:off x="4205813" y="1110541"/>
            <a:ext cx="1829556" cy="2428314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95713" y="2157037"/>
            <a:ext cx="3128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新建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一个图层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9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186" y="1263824"/>
            <a:ext cx="7702163" cy="4330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4474" y="2867025"/>
            <a:ext cx="1452563" cy="188119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任意多边形 3"/>
          <p:cNvSpPr/>
          <p:nvPr/>
        </p:nvSpPr>
        <p:spPr>
          <a:xfrm rot="5400000" flipV="1">
            <a:off x="3364259" y="1759505"/>
            <a:ext cx="1829556" cy="2428314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64880" y="2774759"/>
            <a:ext cx="3128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编辑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-</a:t>
            </a:r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填充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54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036" y="1272215"/>
            <a:ext cx="7672313" cy="4313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10038" y="2767013"/>
            <a:ext cx="757237" cy="137699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任意多边形 3"/>
          <p:cNvSpPr/>
          <p:nvPr/>
        </p:nvSpPr>
        <p:spPr>
          <a:xfrm rot="12537137" flipV="1">
            <a:off x="2966871" y="2832189"/>
            <a:ext cx="1829556" cy="2428314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69917" y="3975805"/>
            <a:ext cx="3128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选择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颜色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2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263269"/>
            <a:ext cx="7704137" cy="43314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7770" y="3962400"/>
            <a:ext cx="1161143" cy="682172"/>
          </a:xfrm>
          <a:prstGeom prst="rect">
            <a:avLst/>
          </a:prstGeom>
          <a:noFill/>
          <a:ln w="38100">
            <a:solidFill>
              <a:srgbClr val="C60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任意多边形 3"/>
          <p:cNvSpPr/>
          <p:nvPr/>
        </p:nvSpPr>
        <p:spPr>
          <a:xfrm rot="3404139" flipV="1">
            <a:off x="5626217" y="1837463"/>
            <a:ext cx="2365026" cy="3139028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11698" y="2829316"/>
            <a:ext cx="3128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输入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RGB</a:t>
            </a: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调节需要的颜色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59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02" y="1271081"/>
            <a:ext cx="7676347" cy="43158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13425" y="5712821"/>
            <a:ext cx="387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OK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27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保存出来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2" y="1557338"/>
            <a:ext cx="7704137" cy="433466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13425" y="5973259"/>
            <a:ext cx="3873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可以直接用啦</a:t>
            </a:r>
            <a:endParaRPr lang="zh-HK" altLang="en-US" sz="2400" dirty="0">
              <a:solidFill>
                <a:schemeClr val="bg1">
                  <a:lumMod val="50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24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7857" y="2428726"/>
            <a:ext cx="534828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endParaRPr lang="en-US" altLang="zh-CN" sz="88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3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3600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3600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己</a:t>
            </a:r>
            <a:r>
              <a:rPr lang="zh-CN" altLang="en-US" sz="36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</a:t>
            </a:r>
            <a:r>
              <a:rPr lang="zh-CN" altLang="en-US" sz="3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</a:t>
            </a: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</a:t>
            </a:r>
            <a:r>
              <a:rPr lang="zh-CN" altLang="en-US" sz="36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</a:t>
            </a:r>
            <a:r>
              <a:rPr lang="zh-CN" altLang="en-US" sz="36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</a:t>
            </a:r>
            <a:r>
              <a:rPr lang="zh-CN" altLang="en-US" sz="36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</a:t>
            </a:r>
            <a:endParaRPr lang="zh-HK" altLang="en-US"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352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rot="3404139" flipV="1">
            <a:off x="5626217" y="280125"/>
            <a:ext cx="2365026" cy="3139028"/>
          </a:xfrm>
          <a:custGeom>
            <a:avLst/>
            <a:gdLst>
              <a:gd name="connsiteX0" fmla="*/ 1450823 w 1587657"/>
              <a:gd name="connsiteY0" fmla="*/ 868000 h 2107247"/>
              <a:gd name="connsiteX1" fmla="*/ 1239247 w 1587657"/>
              <a:gd name="connsiteY1" fmla="*/ 1970413 h 2107247"/>
              <a:gd name="connsiteX2" fmla="*/ 136834 w 1587657"/>
              <a:gd name="connsiteY2" fmla="*/ 1758838 h 2107247"/>
              <a:gd name="connsiteX3" fmla="*/ 348410 w 1587657"/>
              <a:gd name="connsiteY3" fmla="*/ 656425 h 2107247"/>
              <a:gd name="connsiteX4" fmla="*/ 639145 w 1587657"/>
              <a:gd name="connsiteY4" fmla="*/ 534678 h 2107247"/>
              <a:gd name="connsiteX5" fmla="*/ 663120 w 1587657"/>
              <a:gd name="connsiteY5" fmla="*/ 532308 h 2107247"/>
              <a:gd name="connsiteX6" fmla="*/ 773150 w 1587657"/>
              <a:gd name="connsiteY6" fmla="*/ 0 h 2107247"/>
              <a:gd name="connsiteX7" fmla="*/ 882316 w 1587657"/>
              <a:gd name="connsiteY7" fmla="*/ 528129 h 2107247"/>
              <a:gd name="connsiteX8" fmla="*/ 943435 w 1587657"/>
              <a:gd name="connsiteY8" fmla="*/ 533895 h 2107247"/>
              <a:gd name="connsiteX9" fmla="*/ 1450823 w 1587657"/>
              <a:gd name="connsiteY9" fmla="*/ 868000 h 210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87657" h="2107247">
                <a:moveTo>
                  <a:pt x="1450823" y="868000"/>
                </a:moveTo>
                <a:cubicBezTo>
                  <a:pt x="1696821" y="1230848"/>
                  <a:pt x="1602095" y="1724415"/>
                  <a:pt x="1239247" y="1970413"/>
                </a:cubicBezTo>
                <a:cubicBezTo>
                  <a:pt x="876399" y="2216411"/>
                  <a:pt x="382832" y="2121685"/>
                  <a:pt x="136834" y="1758838"/>
                </a:cubicBezTo>
                <a:cubicBezTo>
                  <a:pt x="-109164" y="1395990"/>
                  <a:pt x="-14438" y="902423"/>
                  <a:pt x="348410" y="656425"/>
                </a:cubicBezTo>
                <a:cubicBezTo>
                  <a:pt x="439122" y="594925"/>
                  <a:pt x="538004" y="554721"/>
                  <a:pt x="639145" y="534678"/>
                </a:cubicBezTo>
                <a:lnTo>
                  <a:pt x="663120" y="532308"/>
                </a:lnTo>
                <a:lnTo>
                  <a:pt x="773150" y="0"/>
                </a:lnTo>
                <a:lnTo>
                  <a:pt x="882316" y="528129"/>
                </a:lnTo>
                <a:lnTo>
                  <a:pt x="943435" y="533895"/>
                </a:lnTo>
                <a:cubicBezTo>
                  <a:pt x="1142933" y="572183"/>
                  <a:pt x="1327824" y="686576"/>
                  <a:pt x="1450823" y="868000"/>
                </a:cubicBez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11698" y="1455740"/>
            <a:ext cx="3128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比如这样</a:t>
            </a:r>
            <a:endParaRPr lang="en-US" altLang="zh-CN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96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9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26302" y="3003926"/>
            <a:ext cx="3530473" cy="2365026"/>
            <a:chOff x="5239216" y="667126"/>
            <a:chExt cx="3530473" cy="2365026"/>
          </a:xfrm>
        </p:grpSpPr>
        <p:sp>
          <p:nvSpPr>
            <p:cNvPr id="3" name="任意多边形 2"/>
            <p:cNvSpPr/>
            <p:nvPr/>
          </p:nvSpPr>
          <p:spPr>
            <a:xfrm rot="18195861">
              <a:off x="5626217" y="280125"/>
              <a:ext cx="2365026" cy="3139028"/>
            </a:xfrm>
            <a:custGeom>
              <a:avLst/>
              <a:gdLst>
                <a:gd name="connsiteX0" fmla="*/ 1450823 w 1587657"/>
                <a:gd name="connsiteY0" fmla="*/ 868000 h 2107247"/>
                <a:gd name="connsiteX1" fmla="*/ 1239247 w 1587657"/>
                <a:gd name="connsiteY1" fmla="*/ 1970413 h 2107247"/>
                <a:gd name="connsiteX2" fmla="*/ 136834 w 1587657"/>
                <a:gd name="connsiteY2" fmla="*/ 1758838 h 2107247"/>
                <a:gd name="connsiteX3" fmla="*/ 348410 w 1587657"/>
                <a:gd name="connsiteY3" fmla="*/ 656425 h 2107247"/>
                <a:gd name="connsiteX4" fmla="*/ 639145 w 1587657"/>
                <a:gd name="connsiteY4" fmla="*/ 534678 h 2107247"/>
                <a:gd name="connsiteX5" fmla="*/ 663120 w 1587657"/>
                <a:gd name="connsiteY5" fmla="*/ 532308 h 2107247"/>
                <a:gd name="connsiteX6" fmla="*/ 773150 w 1587657"/>
                <a:gd name="connsiteY6" fmla="*/ 0 h 2107247"/>
                <a:gd name="connsiteX7" fmla="*/ 882316 w 1587657"/>
                <a:gd name="connsiteY7" fmla="*/ 528129 h 2107247"/>
                <a:gd name="connsiteX8" fmla="*/ 943435 w 1587657"/>
                <a:gd name="connsiteY8" fmla="*/ 533895 h 2107247"/>
                <a:gd name="connsiteX9" fmla="*/ 1450823 w 1587657"/>
                <a:gd name="connsiteY9" fmla="*/ 868000 h 2107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7657" h="2107247">
                  <a:moveTo>
                    <a:pt x="1450823" y="868000"/>
                  </a:moveTo>
                  <a:cubicBezTo>
                    <a:pt x="1696821" y="1230848"/>
                    <a:pt x="1602095" y="1724415"/>
                    <a:pt x="1239247" y="1970413"/>
                  </a:cubicBezTo>
                  <a:cubicBezTo>
                    <a:pt x="876399" y="2216411"/>
                    <a:pt x="382832" y="2121685"/>
                    <a:pt x="136834" y="1758838"/>
                  </a:cubicBezTo>
                  <a:cubicBezTo>
                    <a:pt x="-109164" y="1395990"/>
                    <a:pt x="-14438" y="902423"/>
                    <a:pt x="348410" y="656425"/>
                  </a:cubicBezTo>
                  <a:cubicBezTo>
                    <a:pt x="439122" y="594925"/>
                    <a:pt x="538004" y="554721"/>
                    <a:pt x="639145" y="534678"/>
                  </a:cubicBezTo>
                  <a:lnTo>
                    <a:pt x="663120" y="532308"/>
                  </a:lnTo>
                  <a:lnTo>
                    <a:pt x="773150" y="0"/>
                  </a:lnTo>
                  <a:lnTo>
                    <a:pt x="882316" y="528129"/>
                  </a:lnTo>
                  <a:lnTo>
                    <a:pt x="943435" y="533895"/>
                  </a:lnTo>
                  <a:cubicBezTo>
                    <a:pt x="1142933" y="572183"/>
                    <a:pt x="1327824" y="686576"/>
                    <a:pt x="1450823" y="868000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40726" y="1849639"/>
              <a:ext cx="31289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或者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这样</a:t>
              </a:r>
              <a:endParaRPr lang="en-US" altLang="zh-CN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17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97857" y="2259449"/>
            <a:ext cx="5348287" cy="2339102"/>
            <a:chOff x="1897857" y="2321005"/>
            <a:chExt cx="5348287" cy="2339102"/>
          </a:xfrm>
        </p:grpSpPr>
        <p:sp>
          <p:nvSpPr>
            <p:cNvPr id="3" name="文本框 2"/>
            <p:cNvSpPr txBox="1"/>
            <p:nvPr/>
          </p:nvSpPr>
          <p:spPr>
            <a:xfrm>
              <a:off x="1897857" y="2321005"/>
              <a:ext cx="534828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瞎</a:t>
              </a:r>
              <a:r>
                <a:rPr lang="en-US" altLang="zh-CN" sz="138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BB</a:t>
              </a:r>
              <a:r>
                <a:rPr lang="zh-CN" altLang="en-US" sz="6600" b="1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完了</a:t>
              </a:r>
              <a:endParaRPr lang="en-US" altLang="zh-CN" sz="6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5250" y="4198442"/>
              <a:ext cx="3873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阅读原文下载素材</a:t>
              </a:r>
              <a:endParaRPr lang="zh-HK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4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8600" y="4572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zh-CN" altLang="en-US" sz="3600" b="1" spc="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按这个图片关注我啦</a:t>
            </a:r>
            <a:endParaRPr lang="zh-HK" altLang="en-US" sz="3600" b="1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54" y="1883392"/>
            <a:ext cx="8667159" cy="3743325"/>
            <a:chOff x="5354" y="1911968"/>
            <a:chExt cx="8667159" cy="3743325"/>
          </a:xfrm>
        </p:grpSpPr>
        <p:grpSp>
          <p:nvGrpSpPr>
            <p:cNvPr id="2" name="组合 1"/>
            <p:cNvGrpSpPr/>
            <p:nvPr/>
          </p:nvGrpSpPr>
          <p:grpSpPr>
            <a:xfrm>
              <a:off x="5354" y="1981148"/>
              <a:ext cx="4810486" cy="3604965"/>
              <a:chOff x="241934" y="1068511"/>
              <a:chExt cx="6299700" cy="472097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9968" b="86254" l="4940" r="9849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1934" y="1068511"/>
                <a:ext cx="6299700" cy="472097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551213" y="2184400"/>
                <a:ext cx="3987801" cy="2362200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5472113" y="1911968"/>
              <a:ext cx="3200400" cy="3743325"/>
              <a:chOff x="5472113" y="2014538"/>
              <a:chExt cx="3200400" cy="374332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472113" y="2014538"/>
                <a:ext cx="3200400" cy="3743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mtClea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5594639" y="2166134"/>
                <a:ext cx="2955348" cy="3440132"/>
                <a:chOff x="5594639" y="2145981"/>
                <a:chExt cx="2955348" cy="3440132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594639" y="2145981"/>
                  <a:ext cx="2955348" cy="2931799"/>
                </a:xfrm>
                <a:prstGeom prst="rect">
                  <a:avLst/>
                </a:prstGeom>
                <a:effectLst/>
              </p:spPr>
            </p:pic>
            <p:sp>
              <p:nvSpPr>
                <p:cNvPr id="10" name="矩形 9"/>
                <p:cNvSpPr/>
                <p:nvPr/>
              </p:nvSpPr>
              <p:spPr>
                <a:xfrm>
                  <a:off x="5594640" y="5242613"/>
                  <a:ext cx="2955347" cy="3435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HK" dirty="0" err="1" smtClean="0">
                      <a:solidFill>
                        <a:prstClr val="black"/>
                      </a:solidFill>
                    </a:rPr>
                    <a:t>W</a:t>
                  </a:r>
                  <a:r>
                    <a:rPr lang="en-US" altLang="zh-CN" dirty="0" err="1" smtClean="0">
                      <a:solidFill>
                        <a:prstClr val="black"/>
                      </a:solidFill>
                    </a:rPr>
                    <a:t>eChat</a:t>
                  </a:r>
                  <a:r>
                    <a:rPr lang="en-US" altLang="zh-CN" dirty="0" smtClean="0">
                      <a:solidFill>
                        <a:prstClr val="black"/>
                      </a:solidFill>
                    </a:rPr>
                    <a:t> ID:</a:t>
                  </a:r>
                  <a:r>
                    <a:rPr lang="en-US" altLang="zh-HK" dirty="0" smtClean="0">
                      <a:solidFill>
                        <a:prstClr val="black"/>
                      </a:solidFill>
                    </a:rPr>
                    <a:t>DAMEN_PPP</a:t>
                  </a:r>
                  <a:endParaRPr lang="zh-HK" altLang="en-US" dirty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7669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58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9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288" y="0"/>
            <a:ext cx="9158288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 rot="13737808">
            <a:off x="5894116" y="314139"/>
            <a:ext cx="2786412" cy="3266523"/>
          </a:xfrm>
          <a:custGeom>
            <a:avLst/>
            <a:gdLst>
              <a:gd name="connsiteX0" fmla="*/ 2568315 w 2786412"/>
              <a:gd name="connsiteY0" fmla="*/ 2621417 h 3266523"/>
              <a:gd name="connsiteX1" fmla="*/ 645106 w 2786412"/>
              <a:gd name="connsiteY1" fmla="*/ 3048427 h 3266523"/>
              <a:gd name="connsiteX2" fmla="*/ 218097 w 2786412"/>
              <a:gd name="connsiteY2" fmla="*/ 1125218 h 3266523"/>
              <a:gd name="connsiteX3" fmla="*/ 1356527 w 2786412"/>
              <a:gd name="connsiteY3" fmla="*/ 480629 h 3266523"/>
              <a:gd name="connsiteX4" fmla="*/ 1383795 w 2786412"/>
              <a:gd name="connsiteY4" fmla="*/ 481201 h 3266523"/>
              <a:gd name="connsiteX5" fmla="*/ 1520432 w 2786412"/>
              <a:gd name="connsiteY5" fmla="*/ 0 h 3266523"/>
              <a:gd name="connsiteX6" fmla="*/ 1664692 w 2786412"/>
              <a:gd name="connsiteY6" fmla="*/ 508047 h 3266523"/>
              <a:gd name="connsiteX7" fmla="*/ 1758231 w 2786412"/>
              <a:gd name="connsiteY7" fmla="*/ 528577 h 3266523"/>
              <a:gd name="connsiteX8" fmla="*/ 2141306 w 2786412"/>
              <a:gd name="connsiteY8" fmla="*/ 698208 h 3266523"/>
              <a:gd name="connsiteX9" fmla="*/ 2568315 w 2786412"/>
              <a:gd name="connsiteY9" fmla="*/ 2621417 h 326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86412" h="3266523">
                <a:moveTo>
                  <a:pt x="2568315" y="2621417"/>
                </a:moveTo>
                <a:cubicBezTo>
                  <a:pt x="2155151" y="3270412"/>
                  <a:pt x="1294102" y="3461591"/>
                  <a:pt x="645106" y="3048427"/>
                </a:cubicBezTo>
                <a:cubicBezTo>
                  <a:pt x="-3889" y="2635263"/>
                  <a:pt x="-195068" y="1774213"/>
                  <a:pt x="218097" y="1125218"/>
                </a:cubicBezTo>
                <a:cubicBezTo>
                  <a:pt x="476324" y="719596"/>
                  <a:pt x="909507" y="492808"/>
                  <a:pt x="1356527" y="480629"/>
                </a:cubicBezTo>
                <a:lnTo>
                  <a:pt x="1383795" y="481201"/>
                </a:lnTo>
                <a:lnTo>
                  <a:pt x="1520432" y="0"/>
                </a:lnTo>
                <a:lnTo>
                  <a:pt x="1664692" y="508047"/>
                </a:lnTo>
                <a:lnTo>
                  <a:pt x="1758231" y="528577"/>
                </a:lnTo>
                <a:cubicBezTo>
                  <a:pt x="1890477" y="564518"/>
                  <a:pt x="2019619" y="620740"/>
                  <a:pt x="2141306" y="698208"/>
                </a:cubicBezTo>
                <a:cubicBezTo>
                  <a:pt x="2790301" y="1111372"/>
                  <a:pt x="2981480" y="1972422"/>
                  <a:pt x="2568315" y="2621417"/>
                </a:cubicBez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900737" y="1325264"/>
            <a:ext cx="3128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大致就是这种感觉</a:t>
            </a:r>
            <a:endParaRPr lang="en-US" altLang="zh-CN" sz="2000" dirty="0" smtClean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不知道了解一下</a:t>
            </a:r>
            <a:endParaRPr lang="en-US" altLang="zh-CN" sz="2000" dirty="0" smtClean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知道就当我瞎</a:t>
            </a:r>
            <a:r>
              <a:rPr lang="en-US" altLang="zh-CN" sz="2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BB</a:t>
            </a:r>
            <a:endParaRPr lang="zh-HK" altLang="en-US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67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1506" y="182563"/>
            <a:ext cx="7900988" cy="1074737"/>
            <a:chOff x="621506" y="182563"/>
            <a:chExt cx="7900988" cy="1074737"/>
          </a:xfrm>
        </p:grpSpPr>
        <p:sp>
          <p:nvSpPr>
            <p:cNvPr id="3" name="等腰三角形 2"/>
            <p:cNvSpPr/>
            <p:nvPr/>
          </p:nvSpPr>
          <p:spPr>
            <a:xfrm flipV="1">
              <a:off x="4293394" y="598488"/>
              <a:ext cx="557213" cy="658812"/>
            </a:xfrm>
            <a:prstGeom prst="triangle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1506" y="182563"/>
              <a:ext cx="7900988" cy="831850"/>
            </a:xfrm>
            <a:prstGeom prst="rect">
              <a:avLst/>
            </a:prstGeom>
            <a:solidFill>
              <a:srgbClr val="C60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36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里主要用来搞背景</a:t>
              </a:r>
              <a:endParaRPr lang="zh-HK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42396" y="1544638"/>
            <a:ext cx="6259209" cy="4760337"/>
            <a:chOff x="1599221" y="1835066"/>
            <a:chExt cx="6259209" cy="4760337"/>
          </a:xfrm>
        </p:grpSpPr>
        <p:grpSp>
          <p:nvGrpSpPr>
            <p:cNvPr id="14" name="组合 13"/>
            <p:cNvGrpSpPr/>
            <p:nvPr/>
          </p:nvGrpSpPr>
          <p:grpSpPr>
            <a:xfrm>
              <a:off x="1599221" y="1854455"/>
              <a:ext cx="2972779" cy="4727806"/>
              <a:chOff x="1216256" y="1854455"/>
              <a:chExt cx="2972779" cy="4727806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50912" y="1854455"/>
                <a:ext cx="2903466" cy="2177599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16256" y="4352677"/>
                <a:ext cx="2972779" cy="2229584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4850607" y="1835066"/>
              <a:ext cx="3007823" cy="4760337"/>
              <a:chOff x="4850607" y="1835066"/>
              <a:chExt cx="3007823" cy="476033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76934" y="1835066"/>
                <a:ext cx="2955168" cy="2216376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50607" y="4339535"/>
                <a:ext cx="3007823" cy="225586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112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6363" y="123155"/>
            <a:ext cx="3817213" cy="1221912"/>
            <a:chOff x="0" y="161255"/>
            <a:chExt cx="3817213" cy="1221912"/>
          </a:xfrm>
        </p:grpSpPr>
        <p:grpSp>
          <p:nvGrpSpPr>
            <p:cNvPr id="4" name="组合 3"/>
            <p:cNvGrpSpPr/>
            <p:nvPr/>
          </p:nvGrpSpPr>
          <p:grpSpPr>
            <a:xfrm>
              <a:off x="76415" y="307521"/>
              <a:ext cx="3740798" cy="870857"/>
              <a:chOff x="4691272" y="336781"/>
              <a:chExt cx="3740798" cy="87085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5601183" y="336781"/>
                <a:ext cx="1685436" cy="870857"/>
              </a:xfrm>
              <a:prstGeom prst="rect">
                <a:avLst/>
              </a:prstGeom>
              <a:solidFill>
                <a:srgbClr val="C60E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3200" b="1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691272" y="479822"/>
                <a:ext cx="37407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优点</a:t>
                </a:r>
                <a:endParaRPr lang="zh-HK" altLang="en-US" sz="32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61255"/>
              <a:ext cx="1221865" cy="122191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>
            <a:off x="91281" y="2552700"/>
            <a:ext cx="8961438" cy="2339102"/>
            <a:chOff x="91281" y="2552700"/>
            <a:chExt cx="8961438" cy="2339102"/>
          </a:xfrm>
        </p:grpSpPr>
        <p:sp>
          <p:nvSpPr>
            <p:cNvPr id="8" name="文本框 7"/>
            <p:cNvSpPr txBox="1"/>
            <p:nvPr/>
          </p:nvSpPr>
          <p:spPr>
            <a:xfrm>
              <a:off x="91281" y="2552700"/>
              <a:ext cx="8961438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浅浅淡淡的</a:t>
              </a:r>
              <a:r>
                <a:rPr lang="zh-CN" altLang="en-US" sz="8000" b="1" dirty="0" smtClean="0">
                  <a:blipFill>
                    <a:blip r:embed="rId3"/>
                    <a:tile tx="0" ty="0" sx="100000" sy="100000" flip="none" algn="tl"/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纹理</a:t>
              </a:r>
              <a:endParaRPr lang="en-US" altLang="zh-CN" sz="8000" b="1" dirty="0" smtClean="0">
                <a:blipFill>
                  <a:blip r:embed="rId3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600" dirty="0" smtClean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相对纯白背景更有质感</a:t>
              </a:r>
              <a:endParaRPr lang="zh-HK" altLang="en-US" sz="36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43250" y="4430137"/>
              <a:ext cx="2857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简单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讲  就是装逼</a:t>
              </a:r>
              <a:endParaRPr lang="zh-HK" altLang="en-US" sz="2400" dirty="0">
                <a:solidFill>
                  <a:schemeClr val="bg1">
                    <a:lumMod val="50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78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E7CA9DA-DEFC-40DF-80B1-D2368C75CF9B}">
  <we:reference id="wa104038830" version="1.0.0.3" store="zh-CN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</TotalTime>
  <Words>568</Words>
  <Application>Microsoft Office PowerPoint</Application>
  <PresentationFormat>全屏显示(4:3)</PresentationFormat>
  <Paragraphs>93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新細明體</vt:lpstr>
      <vt:lpstr>冬青黑体简体中文 W3</vt:lpstr>
      <vt:lpstr>宋体</vt:lpstr>
      <vt:lpstr>微软雅黑</vt:lpstr>
      <vt:lpstr>Adamas</vt:lpstr>
      <vt:lpstr>Arial</vt:lpstr>
      <vt:lpstr>Calibri</vt:lpstr>
      <vt:lpstr>Calibri Light</vt:lpstr>
      <vt:lpstr>Showcard Gothic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DAMEN</dc:creator>
  <cp:lastModifiedBy>kan</cp:lastModifiedBy>
  <cp:revision>97</cp:revision>
  <dcterms:created xsi:type="dcterms:W3CDTF">2015-04-18T23:46:06Z</dcterms:created>
  <dcterms:modified xsi:type="dcterms:W3CDTF">2016-02-20T05:46:46Z</dcterms:modified>
</cp:coreProperties>
</file>