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package" ContentType="application/vnd.openxmlformats-officedocument.package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3" r:id="rId2"/>
  </p:sldMasterIdLst>
  <p:notesMasterIdLst>
    <p:notesMasterId r:id="rId17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8291175" cy="10290175"/>
  <p:notesSz cx="6858000" cy="9144000"/>
  <p:defaultTextStyle>
    <a:defPPr>
      <a:defRPr lang="en-US"/>
    </a:defPPr>
    <a:lvl1pPr marL="0" algn="l" defTabSz="1829166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1pPr>
    <a:lvl2pPr marL="914583" algn="l" defTabSz="1829166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2pPr>
    <a:lvl3pPr marL="1829166" algn="l" defTabSz="1829166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3pPr>
    <a:lvl4pPr marL="2743749" algn="l" defTabSz="1829166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4pPr>
    <a:lvl5pPr marL="3658332" algn="l" defTabSz="1829166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5pPr>
    <a:lvl6pPr marL="4572914" algn="l" defTabSz="1829166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6pPr>
    <a:lvl7pPr marL="5487497" algn="l" defTabSz="1829166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7pPr>
    <a:lvl8pPr marL="6402080" algn="l" defTabSz="1829166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8pPr>
    <a:lvl9pPr marL="7316663" algn="l" defTabSz="1829166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41">
          <p15:clr>
            <a:srgbClr val="A4A3A4"/>
          </p15:clr>
        </p15:guide>
        <p15:guide id="2" pos="576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18181"/>
    <a:srgbClr val="B32121"/>
    <a:srgbClr val="166378"/>
    <a:srgbClr val="1A758E"/>
    <a:srgbClr val="26ACD0"/>
    <a:srgbClr val="1B7B95"/>
    <a:srgbClr val="2195B3"/>
    <a:srgbClr val="4ABEDE"/>
    <a:srgbClr val="6464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5862" autoAdjust="0"/>
  </p:normalViewPr>
  <p:slideViewPr>
    <p:cSldViewPr>
      <p:cViewPr varScale="1">
        <p:scale>
          <a:sx n="59" d="100"/>
          <a:sy n="59" d="100"/>
        </p:scale>
        <p:origin x="222" y="84"/>
      </p:cViewPr>
      <p:guideLst>
        <p:guide orient="horz" pos="3241"/>
        <p:guide pos="576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1.package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2.package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Chart</c:v>
                </c:pt>
              </c:strCache>
            </c:strRef>
          </c:tx>
          <c:spPr>
            <a:effectLst>
              <a:outerShdw blurRad="76200" dir="13500000" sy="23000" kx="1200000" algn="br" rotWithShape="0">
                <a:prstClr val="black">
                  <a:alpha val="49000"/>
                </a:prstClr>
              </a:outerShdw>
            </a:effectLst>
          </c:spPr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25863615519757616"/>
          <c:y val="0.88614005059941692"/>
          <c:w val="0.39342651870570156"/>
          <c:h val="0.10932796976312306"/>
        </c:manualLayout>
      </c:layout>
      <c:overlay val="0"/>
      <c:txPr>
        <a:bodyPr/>
        <a:lstStyle/>
        <a:p>
          <a:pPr>
            <a:defRPr b="0" i="1" u="none">
              <a:latin typeface="Calibri" pitchFamily="34" charset="0"/>
              <a:cs typeface="Calibri" pitchFamily="34" charset="0"/>
            </a:defRPr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Chart</c:v>
                </c:pt>
              </c:strCache>
            </c:strRef>
          </c:tx>
          <c:spPr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Chart2</c:v>
                </c:pt>
              </c:strCache>
            </c:strRef>
          </c:tx>
          <c:spPr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4.2</c:v>
                </c:pt>
                <c:pt idx="1">
                  <c:v>7.2</c:v>
                </c:pt>
                <c:pt idx="2">
                  <c:v>0.4</c:v>
                </c:pt>
                <c:pt idx="3">
                  <c:v>5.2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Chart3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6.2</c:v>
                </c:pt>
                <c:pt idx="1">
                  <c:v>5.2</c:v>
                </c:pt>
                <c:pt idx="2">
                  <c:v>1.4</c:v>
                </c:pt>
                <c:pt idx="3">
                  <c:v>7.2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369400472"/>
        <c:axId val="369400080"/>
      </c:barChart>
      <c:valAx>
        <c:axId val="36940008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Calibri" pitchFamily="34" charset="0"/>
                <a:cs typeface="Calibri" pitchFamily="34" charset="0"/>
              </a:defRPr>
            </a:pPr>
            <a:endParaRPr lang="zh-CN"/>
          </a:p>
        </c:txPr>
        <c:crossAx val="369400472"/>
        <c:crosses val="autoZero"/>
        <c:crossBetween val="between"/>
      </c:valAx>
      <c:catAx>
        <c:axId val="36940047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>
                <a:latin typeface="Calibri" pitchFamily="34" charset="0"/>
                <a:cs typeface="Calibri" pitchFamily="34" charset="0"/>
              </a:defRPr>
            </a:pPr>
            <a:endParaRPr lang="zh-CN"/>
          </a:p>
        </c:txPr>
        <c:crossAx val="369400080"/>
        <c:crosses val="autoZero"/>
        <c:auto val="1"/>
        <c:lblAlgn val="ctr"/>
        <c:lblOffset val="100"/>
        <c:noMultiLvlLbl val="0"/>
      </c:catAx>
    </c:plotArea>
    <c:legend>
      <c:legendPos val="r"/>
      <c:layout/>
      <c:overlay val="0"/>
      <c:txPr>
        <a:bodyPr/>
        <a:lstStyle/>
        <a:p>
          <a:pPr>
            <a:defRPr i="1">
              <a:latin typeface="Calibri" pitchFamily="34" charset="0"/>
              <a:cs typeface="Calibri" pitchFamily="34" charset="0"/>
            </a:defRPr>
          </a:pPr>
          <a:endParaRPr lang="zh-CN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E02E53-1812-47D4-ABB1-0734168CD8C6}" type="datetimeFigureOut">
              <a:rPr lang="zh-CN" altLang="en-US" smtClean="0"/>
              <a:t>2016/2/19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EA0642-E7D1-4315-85F6-B2983CF332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9038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4050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4033588" y="5865415"/>
            <a:ext cx="9720511" cy="575816"/>
          </a:xfrm>
          <a:effectLst>
            <a:outerShdw dist="38100" dir="2700000" algn="tl" rotWithShape="0">
              <a:schemeClr val="bg1">
                <a:alpha val="40000"/>
              </a:schemeClr>
            </a:outerShdw>
          </a:effectLst>
        </p:spPr>
        <p:txBody>
          <a:bodyPr>
            <a:noAutofit/>
          </a:bodyPr>
          <a:lstStyle>
            <a:lvl1pPr algn="r">
              <a:buNone/>
              <a:defRPr sz="4400" baseline="0">
                <a:solidFill>
                  <a:srgbClr val="646464"/>
                </a:solidFill>
                <a:latin typeface="+mj-lt"/>
              </a:defRPr>
            </a:lvl1pPr>
            <a:lvl2pPr>
              <a:defRPr sz="4400">
                <a:latin typeface="+mj-lt"/>
              </a:defRPr>
            </a:lvl2pPr>
            <a:lvl3pPr>
              <a:defRPr sz="4400">
                <a:latin typeface="+mj-lt"/>
              </a:defRPr>
            </a:lvl3pPr>
            <a:lvl4pPr>
              <a:defRPr sz="4400">
                <a:latin typeface="+mj-lt"/>
              </a:defRPr>
            </a:lvl4pPr>
            <a:lvl5pPr>
              <a:defRPr sz="4400">
                <a:latin typeface="+mj-lt"/>
              </a:defRPr>
            </a:lvl5pPr>
          </a:lstStyle>
          <a:p>
            <a:pPr lvl="0"/>
            <a:r>
              <a:rPr lang="en-US" dirty="0" smtClean="0"/>
              <a:t>A NICE Welcome TEXT HERE</a:t>
            </a:r>
            <a:endParaRPr lang="en-SG" dirty="0"/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4033588" y="6369223"/>
            <a:ext cx="9720511" cy="360040"/>
          </a:xfrm>
          <a:effectLst>
            <a:outerShdw dist="38100" dir="2700000" algn="tl" rotWithShape="0">
              <a:schemeClr val="bg1">
                <a:alpha val="40000"/>
              </a:schemeClr>
            </a:outerShdw>
          </a:effectLst>
        </p:spPr>
        <p:txBody>
          <a:bodyPr>
            <a:noAutofit/>
          </a:bodyPr>
          <a:lstStyle>
            <a:lvl1pPr algn="r">
              <a:buNone/>
              <a:defRPr sz="2400" baseline="0">
                <a:solidFill>
                  <a:srgbClr val="818181"/>
                </a:solidFill>
                <a:latin typeface="+mj-lt"/>
              </a:defRPr>
            </a:lvl1pPr>
            <a:lvl2pPr>
              <a:defRPr sz="4400">
                <a:latin typeface="+mj-lt"/>
              </a:defRPr>
            </a:lvl2pPr>
            <a:lvl3pPr>
              <a:defRPr sz="4400">
                <a:latin typeface="+mj-lt"/>
              </a:defRPr>
            </a:lvl3pPr>
            <a:lvl4pPr>
              <a:defRPr sz="4400">
                <a:latin typeface="+mj-lt"/>
              </a:defRPr>
            </a:lvl4pPr>
            <a:lvl5pPr>
              <a:defRPr sz="4400">
                <a:latin typeface="+mj-lt"/>
              </a:defRPr>
            </a:lvl5pPr>
          </a:lstStyle>
          <a:p>
            <a:pPr lvl="0"/>
            <a:r>
              <a:rPr lang="en-US" dirty="0" smtClean="0"/>
              <a:t>SUBTEXT TO GO WITH THE WELCOME MESSAGE</a:t>
            </a:r>
            <a:endParaRPr lang="en-S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051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901" y="686012"/>
            <a:ext cx="5899380" cy="2401041"/>
          </a:xfrm>
        </p:spPr>
        <p:txBody>
          <a:bodyPr anchor="b"/>
          <a:lstStyle>
            <a:lvl1pPr>
              <a:defRPr sz="480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76132" y="1481595"/>
            <a:ext cx="9259907" cy="7312694"/>
          </a:xfrm>
        </p:spPr>
        <p:txBody>
          <a:bodyPr/>
          <a:lstStyle>
            <a:lvl1pPr>
              <a:defRPr sz="4801"/>
            </a:lvl1pPr>
            <a:lvl2pPr>
              <a:defRPr sz="4201"/>
            </a:lvl2pPr>
            <a:lvl3pPr>
              <a:defRPr sz="3601"/>
            </a:lvl3pPr>
            <a:lvl4pPr>
              <a:defRPr sz="3001"/>
            </a:lvl4pPr>
            <a:lvl5pPr>
              <a:defRPr sz="3001"/>
            </a:lvl5pPr>
            <a:lvl6pPr>
              <a:defRPr sz="3001"/>
            </a:lvl6pPr>
            <a:lvl7pPr>
              <a:defRPr sz="3001"/>
            </a:lvl7pPr>
            <a:lvl8pPr>
              <a:defRPr sz="3001"/>
            </a:lvl8pPr>
            <a:lvl9pPr>
              <a:defRPr sz="300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59901" y="3087052"/>
            <a:ext cx="5899380" cy="5719147"/>
          </a:xfrm>
        </p:spPr>
        <p:txBody>
          <a:bodyPr/>
          <a:lstStyle>
            <a:lvl1pPr marL="0" indent="0">
              <a:buNone/>
              <a:defRPr sz="2400"/>
            </a:lvl1pPr>
            <a:lvl2pPr marL="685937" indent="0">
              <a:buNone/>
              <a:defRPr sz="2100"/>
            </a:lvl2pPr>
            <a:lvl3pPr marL="1371874" indent="0">
              <a:buNone/>
              <a:defRPr sz="1800"/>
            </a:lvl3pPr>
            <a:lvl4pPr marL="2057811" indent="0">
              <a:buNone/>
              <a:defRPr sz="1500"/>
            </a:lvl4pPr>
            <a:lvl5pPr marL="2743749" indent="0">
              <a:buNone/>
              <a:defRPr sz="1500"/>
            </a:lvl5pPr>
            <a:lvl6pPr marL="3429686" indent="0">
              <a:buNone/>
              <a:defRPr sz="1500"/>
            </a:lvl6pPr>
            <a:lvl7pPr marL="4115623" indent="0">
              <a:buNone/>
              <a:defRPr sz="1500"/>
            </a:lvl7pPr>
            <a:lvl8pPr marL="4801560" indent="0">
              <a:buNone/>
              <a:defRPr sz="1500"/>
            </a:lvl8pPr>
            <a:lvl9pPr marL="5487497" indent="0">
              <a:buNone/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39572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901" y="686012"/>
            <a:ext cx="5899380" cy="2401041"/>
          </a:xfrm>
        </p:spPr>
        <p:txBody>
          <a:bodyPr anchor="b"/>
          <a:lstStyle>
            <a:lvl1pPr>
              <a:defRPr sz="480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776132" y="1481595"/>
            <a:ext cx="9259907" cy="7312694"/>
          </a:xfrm>
        </p:spPr>
        <p:txBody>
          <a:bodyPr anchor="t"/>
          <a:lstStyle>
            <a:lvl1pPr marL="0" indent="0">
              <a:buNone/>
              <a:defRPr sz="4801"/>
            </a:lvl1pPr>
            <a:lvl2pPr marL="685937" indent="0">
              <a:buNone/>
              <a:defRPr sz="4201"/>
            </a:lvl2pPr>
            <a:lvl3pPr marL="1371874" indent="0">
              <a:buNone/>
              <a:defRPr sz="3601"/>
            </a:lvl3pPr>
            <a:lvl4pPr marL="2057811" indent="0">
              <a:buNone/>
              <a:defRPr sz="3001"/>
            </a:lvl4pPr>
            <a:lvl5pPr marL="2743749" indent="0">
              <a:buNone/>
              <a:defRPr sz="3001"/>
            </a:lvl5pPr>
            <a:lvl6pPr marL="3429686" indent="0">
              <a:buNone/>
              <a:defRPr sz="3001"/>
            </a:lvl6pPr>
            <a:lvl7pPr marL="4115623" indent="0">
              <a:buNone/>
              <a:defRPr sz="3001"/>
            </a:lvl7pPr>
            <a:lvl8pPr marL="4801560" indent="0">
              <a:buNone/>
              <a:defRPr sz="3001"/>
            </a:lvl8pPr>
            <a:lvl9pPr marL="5487497" indent="0">
              <a:buNone/>
              <a:defRPr sz="3001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59901" y="3087052"/>
            <a:ext cx="5899380" cy="5719147"/>
          </a:xfrm>
        </p:spPr>
        <p:txBody>
          <a:bodyPr/>
          <a:lstStyle>
            <a:lvl1pPr marL="0" indent="0">
              <a:buNone/>
              <a:defRPr sz="2400"/>
            </a:lvl1pPr>
            <a:lvl2pPr marL="685937" indent="0">
              <a:buNone/>
              <a:defRPr sz="2100"/>
            </a:lvl2pPr>
            <a:lvl3pPr marL="1371874" indent="0">
              <a:buNone/>
              <a:defRPr sz="1800"/>
            </a:lvl3pPr>
            <a:lvl4pPr marL="2057811" indent="0">
              <a:buNone/>
              <a:defRPr sz="1500"/>
            </a:lvl4pPr>
            <a:lvl5pPr marL="2743749" indent="0">
              <a:buNone/>
              <a:defRPr sz="1500"/>
            </a:lvl5pPr>
            <a:lvl6pPr marL="3429686" indent="0">
              <a:buNone/>
              <a:defRPr sz="1500"/>
            </a:lvl6pPr>
            <a:lvl7pPr marL="4115623" indent="0">
              <a:buNone/>
              <a:defRPr sz="1500"/>
            </a:lvl7pPr>
            <a:lvl8pPr marL="4801560" indent="0">
              <a:buNone/>
              <a:defRPr sz="1500"/>
            </a:lvl8pPr>
            <a:lvl9pPr marL="5487497" indent="0">
              <a:buNone/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78308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03318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089622" y="547856"/>
            <a:ext cx="3944035" cy="872044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518" y="547856"/>
            <a:ext cx="11603464" cy="872044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80102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title_left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31203" y="475238"/>
            <a:ext cx="1038225" cy="1152525"/>
          </a:xfrm>
          <a:prstGeom prst="rect">
            <a:avLst/>
          </a:prstGeom>
        </p:spPr>
      </p:pic>
      <p:pic>
        <p:nvPicPr>
          <p:cNvPr id="8" name="Picture 7" descr="title_right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7981611" y="464567"/>
            <a:ext cx="381000" cy="1152525"/>
          </a:xfrm>
          <a:prstGeom prst="rect">
            <a:avLst/>
          </a:prstGeom>
        </p:spPr>
      </p:pic>
      <p:pic>
        <p:nvPicPr>
          <p:cNvPr id="9" name="Picture 8" descr="footer_bar.pn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571" y="9321551"/>
            <a:ext cx="18288000" cy="76200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" y="9465567"/>
            <a:ext cx="182911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0" dirty="0" smtClean="0">
                <a:solidFill>
                  <a:schemeClr val="bg1"/>
                </a:solidFill>
                <a:latin typeface="+mj-lt"/>
              </a:rPr>
              <a:t>COMPANY</a:t>
            </a:r>
            <a:r>
              <a:rPr lang="en-US" sz="2800" b="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NAME</a:t>
            </a:r>
            <a:endParaRPr lang="en-SG" sz="2800" b="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911279" y="282733"/>
            <a:ext cx="16947276" cy="896615"/>
          </a:xfrm>
          <a:effectLst/>
        </p:spPr>
        <p:txBody>
          <a:bodyPr>
            <a:noAutofit/>
          </a:bodyPr>
          <a:lstStyle>
            <a:lvl1pPr algn="l">
              <a:buNone/>
              <a:defRPr sz="6600" baseline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</a:defRPr>
            </a:lvl1pPr>
            <a:lvl2pPr>
              <a:defRPr sz="4400">
                <a:latin typeface="+mj-lt"/>
              </a:defRPr>
            </a:lvl2pPr>
            <a:lvl3pPr>
              <a:defRPr sz="4400">
                <a:latin typeface="+mj-lt"/>
              </a:defRPr>
            </a:lvl3pPr>
            <a:lvl4pPr>
              <a:defRPr sz="4400">
                <a:latin typeface="+mj-lt"/>
              </a:defRPr>
            </a:lvl4pPr>
            <a:lvl5pPr>
              <a:defRPr sz="4400">
                <a:latin typeface="+mj-lt"/>
              </a:defRPr>
            </a:lvl5pPr>
          </a:lstStyle>
          <a:p>
            <a:pPr lvl="0"/>
            <a:r>
              <a:rPr lang="en-US" dirty="0" smtClean="0"/>
              <a:t>THE TITLE GOES HERE</a:t>
            </a:r>
            <a:endParaRPr lang="en-SG" dirty="0"/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911279" y="1074821"/>
            <a:ext cx="16875268" cy="504056"/>
          </a:xfrm>
          <a:effectLst/>
        </p:spPr>
        <p:txBody>
          <a:bodyPr>
            <a:noAutofit/>
          </a:bodyPr>
          <a:lstStyle>
            <a:lvl1pPr algn="l">
              <a:buNone/>
              <a:defRPr sz="3200" baseline="0">
                <a:solidFill>
                  <a:srgbClr val="818181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</a:defRPr>
            </a:lvl1pPr>
            <a:lvl2pPr>
              <a:defRPr sz="4400">
                <a:latin typeface="+mj-lt"/>
              </a:defRPr>
            </a:lvl2pPr>
            <a:lvl3pPr>
              <a:defRPr sz="4400">
                <a:latin typeface="+mj-lt"/>
              </a:defRPr>
            </a:lvl3pPr>
            <a:lvl4pPr>
              <a:defRPr sz="4400">
                <a:latin typeface="+mj-lt"/>
              </a:defRPr>
            </a:lvl4pPr>
            <a:lvl5pPr>
              <a:defRPr sz="4400">
                <a:latin typeface="+mj-lt"/>
              </a:defRPr>
            </a:lvl5pPr>
          </a:lstStyle>
          <a:p>
            <a:pPr lvl="0"/>
            <a:r>
              <a:rPr lang="en-US" dirty="0" smtClean="0"/>
              <a:t>SUBTEXT TO GO WITH THE WELCOME MESSAGE</a:t>
            </a:r>
            <a:endParaRPr lang="en-SG" dirty="0"/>
          </a:p>
        </p:txBody>
      </p:sp>
      <p:pic>
        <p:nvPicPr>
          <p:cNvPr id="15" name="Picture 14" descr="footer_leftarrow.png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-16742" y="9321550"/>
            <a:ext cx="752475" cy="765314"/>
          </a:xfrm>
          <a:prstGeom prst="rect">
            <a:avLst/>
          </a:prstGeom>
        </p:spPr>
      </p:pic>
      <p:pic>
        <p:nvPicPr>
          <p:cNvPr id="16" name="Picture 15" descr="footer_rightarrow.png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17558513" y="9321141"/>
            <a:ext cx="752475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2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397" y="1684064"/>
            <a:ext cx="13718381" cy="3582505"/>
          </a:xfrm>
        </p:spPr>
        <p:txBody>
          <a:bodyPr anchor="b"/>
          <a:lstStyle>
            <a:lvl1pPr algn="ctr">
              <a:defRPr sz="9002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397" y="5404724"/>
            <a:ext cx="13718381" cy="2484410"/>
          </a:xfrm>
        </p:spPr>
        <p:txBody>
          <a:bodyPr/>
          <a:lstStyle>
            <a:lvl1pPr marL="0" indent="0" algn="ctr">
              <a:buNone/>
              <a:defRPr sz="3601"/>
            </a:lvl1pPr>
            <a:lvl2pPr marL="685937" indent="0" algn="ctr">
              <a:buNone/>
              <a:defRPr sz="3001"/>
            </a:lvl2pPr>
            <a:lvl3pPr marL="1371874" indent="0" algn="ctr">
              <a:buNone/>
              <a:defRPr sz="2701"/>
            </a:lvl3pPr>
            <a:lvl4pPr marL="2057811" indent="0" algn="ctr">
              <a:buNone/>
              <a:defRPr sz="2400"/>
            </a:lvl4pPr>
            <a:lvl5pPr marL="2743749" indent="0" algn="ctr">
              <a:buNone/>
              <a:defRPr sz="2400"/>
            </a:lvl5pPr>
            <a:lvl6pPr marL="3429686" indent="0" algn="ctr">
              <a:buNone/>
              <a:defRPr sz="2400"/>
            </a:lvl6pPr>
            <a:lvl7pPr marL="4115623" indent="0" algn="ctr">
              <a:buNone/>
              <a:defRPr sz="2400"/>
            </a:lvl7pPr>
            <a:lvl8pPr marL="4801560" indent="0" algn="ctr">
              <a:buNone/>
              <a:defRPr sz="2400"/>
            </a:lvl8pPr>
            <a:lvl9pPr marL="5487497" indent="0" algn="ctr">
              <a:buNone/>
              <a:defRPr sz="24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3340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80327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7992" y="2565399"/>
            <a:ext cx="15776138" cy="4280426"/>
          </a:xfrm>
        </p:spPr>
        <p:txBody>
          <a:bodyPr anchor="b"/>
          <a:lstStyle>
            <a:lvl1pPr>
              <a:defRPr sz="9002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47992" y="6886320"/>
            <a:ext cx="15776138" cy="2250975"/>
          </a:xfrm>
        </p:spPr>
        <p:txBody>
          <a:bodyPr/>
          <a:lstStyle>
            <a:lvl1pPr marL="0" indent="0">
              <a:buNone/>
              <a:defRPr sz="3601">
                <a:solidFill>
                  <a:schemeClr val="tx1">
                    <a:tint val="75000"/>
                  </a:schemeClr>
                </a:solidFill>
              </a:defRPr>
            </a:lvl1pPr>
            <a:lvl2pPr marL="685937" indent="0">
              <a:buNone/>
              <a:defRPr sz="3001">
                <a:solidFill>
                  <a:schemeClr val="tx1">
                    <a:tint val="75000"/>
                  </a:schemeClr>
                </a:solidFill>
              </a:defRPr>
            </a:lvl2pPr>
            <a:lvl3pPr marL="1371874" indent="0">
              <a:buNone/>
              <a:defRPr sz="2701">
                <a:solidFill>
                  <a:schemeClr val="tx1">
                    <a:tint val="75000"/>
                  </a:schemeClr>
                </a:solidFill>
              </a:defRPr>
            </a:lvl3pPr>
            <a:lvl4pPr marL="2057811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749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686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5623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156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7497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3729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518" y="2739282"/>
            <a:ext cx="7773749" cy="652902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259908" y="2739282"/>
            <a:ext cx="7773749" cy="652902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74314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901" y="547857"/>
            <a:ext cx="15776138" cy="198895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9901" y="2522523"/>
            <a:ext cx="7738024" cy="1236249"/>
          </a:xfrm>
        </p:spPr>
        <p:txBody>
          <a:bodyPr anchor="b"/>
          <a:lstStyle>
            <a:lvl1pPr marL="0" indent="0">
              <a:buNone/>
              <a:defRPr sz="3601" b="1"/>
            </a:lvl1pPr>
            <a:lvl2pPr marL="685937" indent="0">
              <a:buNone/>
              <a:defRPr sz="3001" b="1"/>
            </a:lvl2pPr>
            <a:lvl3pPr marL="1371874" indent="0">
              <a:buNone/>
              <a:defRPr sz="2701" b="1"/>
            </a:lvl3pPr>
            <a:lvl4pPr marL="2057811" indent="0">
              <a:buNone/>
              <a:defRPr sz="2400" b="1"/>
            </a:lvl4pPr>
            <a:lvl5pPr marL="2743749" indent="0">
              <a:buNone/>
              <a:defRPr sz="2400" b="1"/>
            </a:lvl5pPr>
            <a:lvl6pPr marL="3429686" indent="0">
              <a:buNone/>
              <a:defRPr sz="2400" b="1"/>
            </a:lvl6pPr>
            <a:lvl7pPr marL="4115623" indent="0">
              <a:buNone/>
              <a:defRPr sz="2400" b="1"/>
            </a:lvl7pPr>
            <a:lvl8pPr marL="4801560" indent="0">
              <a:buNone/>
              <a:defRPr sz="2400" b="1"/>
            </a:lvl8pPr>
            <a:lvl9pPr marL="5487497" indent="0">
              <a:buNone/>
              <a:defRPr sz="24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9901" y="3758772"/>
            <a:ext cx="7738024" cy="5528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259907" y="2522523"/>
            <a:ext cx="7776132" cy="1236249"/>
          </a:xfrm>
        </p:spPr>
        <p:txBody>
          <a:bodyPr anchor="b"/>
          <a:lstStyle>
            <a:lvl1pPr marL="0" indent="0">
              <a:buNone/>
              <a:defRPr sz="3601" b="1"/>
            </a:lvl1pPr>
            <a:lvl2pPr marL="685937" indent="0">
              <a:buNone/>
              <a:defRPr sz="3001" b="1"/>
            </a:lvl2pPr>
            <a:lvl3pPr marL="1371874" indent="0">
              <a:buNone/>
              <a:defRPr sz="2701" b="1"/>
            </a:lvl3pPr>
            <a:lvl4pPr marL="2057811" indent="0">
              <a:buNone/>
              <a:defRPr sz="2400" b="1"/>
            </a:lvl4pPr>
            <a:lvl5pPr marL="2743749" indent="0">
              <a:buNone/>
              <a:defRPr sz="2400" b="1"/>
            </a:lvl5pPr>
            <a:lvl6pPr marL="3429686" indent="0">
              <a:buNone/>
              <a:defRPr sz="2400" b="1"/>
            </a:lvl6pPr>
            <a:lvl7pPr marL="4115623" indent="0">
              <a:buNone/>
              <a:defRPr sz="2400" b="1"/>
            </a:lvl7pPr>
            <a:lvl8pPr marL="4801560" indent="0">
              <a:buNone/>
              <a:defRPr sz="2400" b="1"/>
            </a:lvl8pPr>
            <a:lvl9pPr marL="5487497" indent="0">
              <a:buNone/>
              <a:defRPr sz="24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259907" y="3758772"/>
            <a:ext cx="7776132" cy="5528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01263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98059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561" y="412083"/>
            <a:ext cx="16462058" cy="1715029"/>
          </a:xfrm>
          <a:prstGeom prst="rect">
            <a:avLst/>
          </a:prstGeom>
        </p:spPr>
        <p:txBody>
          <a:bodyPr vert="horz" lIns="182917" tIns="91458" rIns="182917" bIns="91458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SG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561" y="2401043"/>
            <a:ext cx="16462058" cy="6791039"/>
          </a:xfrm>
          <a:prstGeom prst="rect">
            <a:avLst/>
          </a:prstGeom>
        </p:spPr>
        <p:txBody>
          <a:bodyPr vert="horz" lIns="182917" tIns="91458" rIns="182917" bIns="9145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</p:sldLayoutIdLst>
  <p:txStyles>
    <p:titleStyle>
      <a:lvl1pPr algn="ctr" defTabSz="1829166" rtl="0" eaLnBrk="1" latinLnBrk="0" hangingPunct="1"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85937" indent="-685937" algn="l" defTabSz="1829166" rtl="0" eaLnBrk="1" latinLnBrk="0" hangingPunct="1">
        <a:spcBef>
          <a:spcPct val="20000"/>
        </a:spcBef>
        <a:buFont typeface="Arial" pitchFamily="34" charset="0"/>
        <a:buChar char="•"/>
        <a:defRPr sz="6400" kern="1200">
          <a:solidFill>
            <a:schemeClr val="tx1"/>
          </a:solidFill>
          <a:latin typeface="+mn-lt"/>
          <a:ea typeface="+mn-ea"/>
          <a:cs typeface="+mn-cs"/>
        </a:defRPr>
      </a:lvl1pPr>
      <a:lvl2pPr marL="1486197" indent="-571614" algn="l" defTabSz="1829166" rtl="0" eaLnBrk="1" latinLnBrk="0" hangingPunct="1">
        <a:spcBef>
          <a:spcPct val="20000"/>
        </a:spcBef>
        <a:buFont typeface="Arial" pitchFamily="34" charset="0"/>
        <a:buChar char="–"/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457" indent="-457291" algn="l" defTabSz="1829166" rtl="0" eaLnBrk="1" latinLnBrk="0" hangingPunct="1">
        <a:spcBef>
          <a:spcPct val="20000"/>
        </a:spcBef>
        <a:buFont typeface="Arial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3pPr>
      <a:lvl4pPr marL="3201040" indent="-457291" algn="l" defTabSz="1829166" rtl="0" eaLnBrk="1" latinLnBrk="0" hangingPunct="1">
        <a:spcBef>
          <a:spcPct val="20000"/>
        </a:spcBef>
        <a:buFont typeface="Arial" pitchFamily="34" charset="0"/>
        <a:buChar char="–"/>
        <a:defRPr sz="4000" kern="1200">
          <a:solidFill>
            <a:schemeClr val="tx1"/>
          </a:solidFill>
          <a:latin typeface="+mn-lt"/>
          <a:ea typeface="+mn-ea"/>
          <a:cs typeface="+mn-cs"/>
        </a:defRPr>
      </a:lvl4pPr>
      <a:lvl5pPr marL="4115623" indent="-457291" algn="l" defTabSz="1829166" rtl="0" eaLnBrk="1" latinLnBrk="0" hangingPunct="1">
        <a:spcBef>
          <a:spcPct val="20000"/>
        </a:spcBef>
        <a:buFont typeface="Arial" pitchFamily="34" charset="0"/>
        <a:buChar char="»"/>
        <a:defRPr sz="4000" kern="1200">
          <a:solidFill>
            <a:schemeClr val="tx1"/>
          </a:solidFill>
          <a:latin typeface="+mn-lt"/>
          <a:ea typeface="+mn-ea"/>
          <a:cs typeface="+mn-cs"/>
        </a:defRPr>
      </a:lvl5pPr>
      <a:lvl6pPr marL="5030206" indent="-457291" algn="l" defTabSz="1829166" rtl="0" eaLnBrk="1" latinLnBrk="0" hangingPunct="1">
        <a:spcBef>
          <a:spcPct val="20000"/>
        </a:spcBef>
        <a:buFont typeface="Arial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6pPr>
      <a:lvl7pPr marL="5944789" indent="-457291" algn="l" defTabSz="1829166" rtl="0" eaLnBrk="1" latinLnBrk="0" hangingPunct="1">
        <a:spcBef>
          <a:spcPct val="20000"/>
        </a:spcBef>
        <a:buFont typeface="Arial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7pPr>
      <a:lvl8pPr marL="6859372" indent="-457291" algn="l" defTabSz="1829166" rtl="0" eaLnBrk="1" latinLnBrk="0" hangingPunct="1">
        <a:spcBef>
          <a:spcPct val="20000"/>
        </a:spcBef>
        <a:buFont typeface="Arial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8pPr>
      <a:lvl9pPr marL="7773954" indent="-457291" algn="l" defTabSz="1829166" rtl="0" eaLnBrk="1" latinLnBrk="0" hangingPunct="1">
        <a:spcBef>
          <a:spcPct val="20000"/>
        </a:spcBef>
        <a:buFont typeface="Arial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9166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583" algn="l" defTabSz="1829166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9166" algn="l" defTabSz="1829166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749" algn="l" defTabSz="1829166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8332" algn="l" defTabSz="1829166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914" algn="l" defTabSz="1829166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7497" algn="l" defTabSz="1829166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2080" algn="l" defTabSz="1829166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6663" algn="l" defTabSz="1829166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7519" y="547857"/>
            <a:ext cx="15776138" cy="19889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7519" y="2739282"/>
            <a:ext cx="15776138" cy="65290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7518" y="9537468"/>
            <a:ext cx="4115514" cy="5478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371874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371874"/>
              <a:t>2016/2/19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58952" y="9537468"/>
            <a:ext cx="6173272" cy="5478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371874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918143" y="9537468"/>
            <a:ext cx="4115514" cy="5478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371874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371874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82791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txStyles>
    <p:titleStyle>
      <a:lvl1pPr algn="l" defTabSz="1371874" rtl="0" eaLnBrk="1" latinLnBrk="0" hangingPunct="1">
        <a:lnSpc>
          <a:spcPct val="90000"/>
        </a:lnSpc>
        <a:spcBef>
          <a:spcPct val="0"/>
        </a:spcBef>
        <a:buNone/>
        <a:defRPr sz="660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69" indent="-342969" algn="l" defTabSz="1371874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1" kern="1200">
          <a:solidFill>
            <a:schemeClr val="tx1"/>
          </a:solidFill>
          <a:latin typeface="+mn-lt"/>
          <a:ea typeface="+mn-ea"/>
          <a:cs typeface="+mn-cs"/>
        </a:defRPr>
      </a:lvl1pPr>
      <a:lvl2pPr marL="1028906" indent="-342969" algn="l" defTabSz="1371874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1" kern="1200">
          <a:solidFill>
            <a:schemeClr val="tx1"/>
          </a:solidFill>
          <a:latin typeface="+mn-lt"/>
          <a:ea typeface="+mn-ea"/>
          <a:cs typeface="+mn-cs"/>
        </a:defRPr>
      </a:lvl2pPr>
      <a:lvl3pPr marL="1714843" indent="-342969" algn="l" defTabSz="1371874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1" kern="1200">
          <a:solidFill>
            <a:schemeClr val="tx1"/>
          </a:solidFill>
          <a:latin typeface="+mn-lt"/>
          <a:ea typeface="+mn-ea"/>
          <a:cs typeface="+mn-cs"/>
        </a:defRPr>
      </a:lvl3pPr>
      <a:lvl4pPr marL="2400780" indent="-342969" algn="l" defTabSz="1371874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1" kern="1200">
          <a:solidFill>
            <a:schemeClr val="tx1"/>
          </a:solidFill>
          <a:latin typeface="+mn-lt"/>
          <a:ea typeface="+mn-ea"/>
          <a:cs typeface="+mn-cs"/>
        </a:defRPr>
      </a:lvl4pPr>
      <a:lvl5pPr marL="3086717" indent="-342969" algn="l" defTabSz="1371874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1" kern="1200">
          <a:solidFill>
            <a:schemeClr val="tx1"/>
          </a:solidFill>
          <a:latin typeface="+mn-lt"/>
          <a:ea typeface="+mn-ea"/>
          <a:cs typeface="+mn-cs"/>
        </a:defRPr>
      </a:lvl5pPr>
      <a:lvl6pPr marL="3772654" indent="-342969" algn="l" defTabSz="1371874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1" kern="1200">
          <a:solidFill>
            <a:schemeClr val="tx1"/>
          </a:solidFill>
          <a:latin typeface="+mn-lt"/>
          <a:ea typeface="+mn-ea"/>
          <a:cs typeface="+mn-cs"/>
        </a:defRPr>
      </a:lvl6pPr>
      <a:lvl7pPr marL="4458592" indent="-342969" algn="l" defTabSz="1371874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1" kern="1200">
          <a:solidFill>
            <a:schemeClr val="tx1"/>
          </a:solidFill>
          <a:latin typeface="+mn-lt"/>
          <a:ea typeface="+mn-ea"/>
          <a:cs typeface="+mn-cs"/>
        </a:defRPr>
      </a:lvl7pPr>
      <a:lvl8pPr marL="5144529" indent="-342969" algn="l" defTabSz="1371874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1" kern="1200">
          <a:solidFill>
            <a:schemeClr val="tx1"/>
          </a:solidFill>
          <a:latin typeface="+mn-lt"/>
          <a:ea typeface="+mn-ea"/>
          <a:cs typeface="+mn-cs"/>
        </a:defRPr>
      </a:lvl8pPr>
      <a:lvl9pPr marL="5830466" indent="-342969" algn="l" defTabSz="1371874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874" rtl="0" eaLnBrk="1" latinLnBrk="0" hangingPunct="1">
        <a:defRPr sz="2701" kern="1200">
          <a:solidFill>
            <a:schemeClr val="tx1"/>
          </a:solidFill>
          <a:latin typeface="+mn-lt"/>
          <a:ea typeface="+mn-ea"/>
          <a:cs typeface="+mn-cs"/>
        </a:defRPr>
      </a:lvl1pPr>
      <a:lvl2pPr marL="685937" algn="l" defTabSz="1371874" rtl="0" eaLnBrk="1" latinLnBrk="0" hangingPunct="1">
        <a:defRPr sz="2701" kern="1200">
          <a:solidFill>
            <a:schemeClr val="tx1"/>
          </a:solidFill>
          <a:latin typeface="+mn-lt"/>
          <a:ea typeface="+mn-ea"/>
          <a:cs typeface="+mn-cs"/>
        </a:defRPr>
      </a:lvl2pPr>
      <a:lvl3pPr marL="1371874" algn="l" defTabSz="1371874" rtl="0" eaLnBrk="1" latinLnBrk="0" hangingPunct="1">
        <a:defRPr sz="2701" kern="1200">
          <a:solidFill>
            <a:schemeClr val="tx1"/>
          </a:solidFill>
          <a:latin typeface="+mn-lt"/>
          <a:ea typeface="+mn-ea"/>
          <a:cs typeface="+mn-cs"/>
        </a:defRPr>
      </a:lvl3pPr>
      <a:lvl4pPr marL="2057811" algn="l" defTabSz="1371874" rtl="0" eaLnBrk="1" latinLnBrk="0" hangingPunct="1">
        <a:defRPr sz="2701" kern="1200">
          <a:solidFill>
            <a:schemeClr val="tx1"/>
          </a:solidFill>
          <a:latin typeface="+mn-lt"/>
          <a:ea typeface="+mn-ea"/>
          <a:cs typeface="+mn-cs"/>
        </a:defRPr>
      </a:lvl4pPr>
      <a:lvl5pPr marL="2743749" algn="l" defTabSz="1371874" rtl="0" eaLnBrk="1" latinLnBrk="0" hangingPunct="1">
        <a:defRPr sz="2701" kern="1200">
          <a:solidFill>
            <a:schemeClr val="tx1"/>
          </a:solidFill>
          <a:latin typeface="+mn-lt"/>
          <a:ea typeface="+mn-ea"/>
          <a:cs typeface="+mn-cs"/>
        </a:defRPr>
      </a:lvl5pPr>
      <a:lvl6pPr marL="3429686" algn="l" defTabSz="1371874" rtl="0" eaLnBrk="1" latinLnBrk="0" hangingPunct="1">
        <a:defRPr sz="2701" kern="1200">
          <a:solidFill>
            <a:schemeClr val="tx1"/>
          </a:solidFill>
          <a:latin typeface="+mn-lt"/>
          <a:ea typeface="+mn-ea"/>
          <a:cs typeface="+mn-cs"/>
        </a:defRPr>
      </a:lvl6pPr>
      <a:lvl7pPr marL="4115623" algn="l" defTabSz="1371874" rtl="0" eaLnBrk="1" latinLnBrk="0" hangingPunct="1">
        <a:defRPr sz="2701" kern="1200">
          <a:solidFill>
            <a:schemeClr val="tx1"/>
          </a:solidFill>
          <a:latin typeface="+mn-lt"/>
          <a:ea typeface="+mn-ea"/>
          <a:cs typeface="+mn-cs"/>
        </a:defRPr>
      </a:lvl7pPr>
      <a:lvl8pPr marL="4801560" algn="l" defTabSz="1371874" rtl="0" eaLnBrk="1" latinLnBrk="0" hangingPunct="1">
        <a:defRPr sz="2701" kern="1200">
          <a:solidFill>
            <a:schemeClr val="tx1"/>
          </a:solidFill>
          <a:latin typeface="+mn-lt"/>
          <a:ea typeface="+mn-ea"/>
          <a:cs typeface="+mn-cs"/>
        </a:defRPr>
      </a:lvl8pPr>
      <a:lvl9pPr marL="5487497" algn="l" defTabSz="1371874" rtl="0" eaLnBrk="1" latinLnBrk="0" hangingPunct="1">
        <a:defRPr sz="2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effectLst/>
        </p:spPr>
        <p:txBody>
          <a:bodyPr/>
          <a:lstStyle/>
          <a:p>
            <a:r>
              <a:rPr lang="en-US" dirty="0" smtClean="0"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Welcome to the</a:t>
            </a:r>
            <a:r>
              <a:rPr lang="en-US" dirty="0" smtClean="0">
                <a:solidFill>
                  <a:srgbClr val="2195B3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 cubic </a:t>
            </a:r>
            <a:r>
              <a:rPr lang="en-US" dirty="0" smtClean="0"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presentation</a:t>
            </a:r>
            <a:endParaRPr lang="en-SG" dirty="0">
              <a:effectLst>
                <a:outerShdw dist="38100" dir="2700000" algn="tl" rotWithShape="0">
                  <a:schemeClr val="bg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effectLst/>
        </p:spPr>
        <p:txBody>
          <a:bodyPr/>
          <a:lstStyle/>
          <a:p>
            <a:r>
              <a:rPr lang="en-US" dirty="0" smtClean="0"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The presentation will begin shortly</a:t>
            </a:r>
            <a:endParaRPr lang="en-SG" dirty="0">
              <a:effectLst>
                <a:outerShdw dist="38100" dir="2700000" algn="tl" rotWithShape="0">
                  <a:schemeClr val="bg1">
                    <a:alpha val="40000"/>
                  </a:schemeClr>
                </a:outerShdw>
              </a:effectLst>
            </a:endParaRPr>
          </a:p>
        </p:txBody>
      </p:sp>
      <p:pic>
        <p:nvPicPr>
          <p:cNvPr id="4" name="Picture 3" descr="slide1_divide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970123" y="3006129"/>
            <a:ext cx="38100" cy="3867150"/>
          </a:xfrm>
          <a:prstGeom prst="rect">
            <a:avLst/>
          </a:prstGeom>
        </p:spPr>
      </p:pic>
      <p:pic>
        <p:nvPicPr>
          <p:cNvPr id="5" name="Picture 4" descr="slide1_logo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089803" y="3006129"/>
            <a:ext cx="2447925" cy="2847975"/>
          </a:xfrm>
          <a:prstGeom prst="rect">
            <a:avLst/>
          </a:prstGeom>
        </p:spPr>
      </p:pic>
      <p:pic>
        <p:nvPicPr>
          <p:cNvPr id="6" name="Picture 5" descr="slide1_start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330163" y="4518297"/>
            <a:ext cx="1066800" cy="106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Some 2 columns </a:t>
            </a:r>
            <a:r>
              <a:rPr lang="en-US" dirty="0" smtClean="0">
                <a:solidFill>
                  <a:srgbClr val="2195B3"/>
                </a:solidFill>
              </a:rPr>
              <a:t>Content</a:t>
            </a:r>
            <a:endParaRPr lang="en-SG" dirty="0">
              <a:solidFill>
                <a:srgbClr val="2195B3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SG" dirty="0" smtClean="0"/>
              <a:t>2 columns layout</a:t>
            </a:r>
            <a:endParaRPr lang="en-SG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4294967295"/>
          </p:nvPr>
        </p:nvSpPr>
        <p:spPr>
          <a:xfrm>
            <a:off x="1080691" y="3056855"/>
            <a:ext cx="5040983" cy="647700"/>
          </a:xfrm>
          <a:effectLst/>
        </p:spPr>
        <p:txBody>
          <a:bodyPr>
            <a:noAutofit/>
          </a:bodyPr>
          <a:lstStyle/>
          <a:p>
            <a:pPr>
              <a:buNone/>
            </a:pPr>
            <a:r>
              <a:rPr lang="en-US" sz="3500" dirty="0" smtClean="0">
                <a:solidFill>
                  <a:srgbClr val="2195B3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</a:rPr>
              <a:t>Column 1</a:t>
            </a:r>
            <a:endParaRPr lang="en-SG" sz="3500" dirty="0">
              <a:solidFill>
                <a:srgbClr val="2195B3"/>
              </a:solidFill>
              <a:effectLst>
                <a:outerShdw dist="38100" dir="2700000" algn="tl" rotWithShape="0">
                  <a:schemeClr val="bg1">
                    <a:alpha val="40000"/>
                  </a:schemeClr>
                </a:outerShdw>
              </a:effectLst>
              <a:latin typeface="+mj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53122" y="3571414"/>
            <a:ext cx="7704433" cy="377308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ts val="2400"/>
              </a:lnSpc>
            </a:pPr>
            <a:r>
              <a:rPr lang="en-SG" sz="1900" b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Lorem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ipsum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dolor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sit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amet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,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consectetur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adipiscing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elit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. Maecenas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vel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mi et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diam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suscipit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gravida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. Pellentesque venenatis tempus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eros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, sit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amet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blandit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mi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ullamcorper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quis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.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Quisque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eu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lorem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id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sapien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venenatis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cursus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eu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in magna. </a:t>
            </a:r>
          </a:p>
          <a:p>
            <a:pPr algn="just">
              <a:lnSpc>
                <a:spcPts val="2400"/>
              </a:lnSpc>
            </a:pPr>
            <a:endParaRPr lang="en-SG" sz="1900" dirty="0" smtClean="0">
              <a:solidFill>
                <a:srgbClr val="646464"/>
              </a:solidFill>
              <a:effectLst>
                <a:outerShdw dist="38100" dir="2700000" algn="tl" rotWithShape="0">
                  <a:schemeClr val="bg1">
                    <a:alpha val="40000"/>
                  </a:schemeClr>
                </a:outerShdw>
              </a:effectLst>
              <a:latin typeface="Calibri" pitchFamily="34" charset="0"/>
              <a:cs typeface="Calibri" pitchFamily="34" charset="0"/>
            </a:endParaRPr>
          </a:p>
          <a:p>
            <a:pPr algn="just">
              <a:lnSpc>
                <a:spcPts val="2400"/>
              </a:lnSpc>
            </a:pP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Phasellus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sodales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,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enim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in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pharetra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tincidunt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,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lorem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elit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viverra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nulla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, a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pharetra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nibh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felis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et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massa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.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Phasellus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id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diam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leo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. Class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aptent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taciti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sociosqu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ad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litora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torquent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per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conubia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nostra, per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inceptos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himenaeos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.  </a:t>
            </a:r>
          </a:p>
          <a:p>
            <a:pPr algn="just">
              <a:lnSpc>
                <a:spcPts val="2400"/>
              </a:lnSpc>
            </a:pPr>
            <a:endParaRPr lang="en-SG" sz="1900" dirty="0" smtClean="0">
              <a:solidFill>
                <a:srgbClr val="646464"/>
              </a:solidFill>
              <a:effectLst>
                <a:outerShdw dist="38100" dir="2700000" algn="tl" rotWithShape="0">
                  <a:schemeClr val="bg1">
                    <a:alpha val="40000"/>
                  </a:schemeClr>
                </a:outerShdw>
              </a:effectLst>
              <a:latin typeface="Calibri" pitchFamily="34" charset="0"/>
              <a:cs typeface="Calibri" pitchFamily="34" charset="0"/>
            </a:endParaRPr>
          </a:p>
          <a:p>
            <a:pPr algn="just">
              <a:lnSpc>
                <a:spcPts val="2400"/>
              </a:lnSpc>
            </a:pP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Mauris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nisi ante,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vehicula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imperdiet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dignissim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at,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hendrerit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vel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mauris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.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Vivamus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et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risus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ut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sem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bibendum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sollicitudin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.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Proin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egestas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ultrices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enim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eu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vehicula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. </a:t>
            </a:r>
          </a:p>
        </p:txBody>
      </p:sp>
      <p:pic>
        <p:nvPicPr>
          <p:cNvPr id="7" name="Picture 6" descr="slide9_divide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021762" y="2736750"/>
            <a:ext cx="123825" cy="5000625"/>
          </a:xfrm>
          <a:prstGeom prst="rect">
            <a:avLst/>
          </a:prstGeom>
        </p:spPr>
      </p:pic>
      <p:sp>
        <p:nvSpPr>
          <p:cNvPr id="12" name="Text Placeholder 7"/>
          <p:cNvSpPr txBox="1">
            <a:spLocks/>
          </p:cNvSpPr>
          <p:nvPr/>
        </p:nvSpPr>
        <p:spPr>
          <a:xfrm>
            <a:off x="9289603" y="3060980"/>
            <a:ext cx="5040983" cy="647700"/>
          </a:xfrm>
          <a:prstGeom prst="rect">
            <a:avLst/>
          </a:prstGeom>
          <a:effectLst/>
        </p:spPr>
        <p:txBody>
          <a:bodyPr vert="horz" lIns="182917" tIns="91458" rIns="182917" bIns="91458" rtlCol="0">
            <a:noAutofit/>
          </a:bodyPr>
          <a:lstStyle/>
          <a:p>
            <a:pPr marL="685937" marR="0" lvl="0" indent="-685937" algn="l" defTabSz="182916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5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195B3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Column 2</a:t>
            </a:r>
            <a:endParaRPr kumimoji="0" lang="en-SG" sz="3500" b="0" i="0" u="none" strike="noStrike" kern="1200" cap="none" spc="0" normalizeH="0" baseline="0" noProof="0" dirty="0">
              <a:ln>
                <a:noFill/>
              </a:ln>
              <a:solidFill>
                <a:srgbClr val="2195B3"/>
              </a:solidFill>
              <a:effectLst>
                <a:outerShdw dist="38100" dir="2700000" algn="tl" rotWithShape="0">
                  <a:schemeClr val="bg1">
                    <a:alpha val="40000"/>
                  </a:schemeClr>
                </a:outerShdw>
              </a:effectLst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362034" y="3575539"/>
            <a:ext cx="7704433" cy="377308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ts val="2400"/>
              </a:lnSpc>
            </a:pPr>
            <a:r>
              <a:rPr lang="en-SG" sz="1900" b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Lorem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ipsum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dolor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sit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amet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,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consectetur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adipiscing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elit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. Maecenas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vel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mi et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diam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suscipit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gravida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. Pellentesque venenatis tempus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eros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, sit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amet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blandit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mi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ullamcorper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quis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.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Quisque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eu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lorem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id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sapien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venenatis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cursus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eu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in magna. </a:t>
            </a:r>
          </a:p>
          <a:p>
            <a:pPr algn="just">
              <a:lnSpc>
                <a:spcPts val="2400"/>
              </a:lnSpc>
            </a:pPr>
            <a:endParaRPr lang="en-SG" sz="1900" dirty="0" smtClean="0">
              <a:solidFill>
                <a:srgbClr val="646464"/>
              </a:solidFill>
              <a:effectLst>
                <a:outerShdw dist="38100" dir="2700000" algn="tl" rotWithShape="0">
                  <a:schemeClr val="bg1">
                    <a:alpha val="40000"/>
                  </a:schemeClr>
                </a:outerShdw>
              </a:effectLst>
              <a:latin typeface="Calibri" pitchFamily="34" charset="0"/>
              <a:cs typeface="Calibri" pitchFamily="34" charset="0"/>
            </a:endParaRPr>
          </a:p>
          <a:p>
            <a:pPr algn="just">
              <a:lnSpc>
                <a:spcPts val="2400"/>
              </a:lnSpc>
            </a:pP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Phasellus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sodales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,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enim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in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pharetra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tincidunt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,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lorem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elit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viverra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nulla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, a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pharetra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nibh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felis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et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massa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.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Phasellus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id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diam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leo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. Class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aptent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taciti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sociosqu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ad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litora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torquent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per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conubia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nostra, per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inceptos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himenaeos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.  </a:t>
            </a:r>
          </a:p>
          <a:p>
            <a:pPr algn="just">
              <a:lnSpc>
                <a:spcPts val="2400"/>
              </a:lnSpc>
            </a:pPr>
            <a:endParaRPr lang="en-SG" sz="1900" dirty="0" smtClean="0">
              <a:solidFill>
                <a:srgbClr val="646464"/>
              </a:solidFill>
              <a:effectLst>
                <a:outerShdw dist="38100" dir="2700000" algn="tl" rotWithShape="0">
                  <a:schemeClr val="bg1">
                    <a:alpha val="40000"/>
                  </a:schemeClr>
                </a:outerShdw>
              </a:effectLst>
              <a:latin typeface="Calibri" pitchFamily="34" charset="0"/>
              <a:cs typeface="Calibri" pitchFamily="34" charset="0"/>
            </a:endParaRPr>
          </a:p>
          <a:p>
            <a:pPr algn="just">
              <a:lnSpc>
                <a:spcPts val="2400"/>
              </a:lnSpc>
            </a:pP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Mauris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nisi ante,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vehicula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imperdiet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dignissim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at,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hendrerit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vel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mauris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.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Vivamus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et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risus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ut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sem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bibendum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sollicitudin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.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Proin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egestas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ultrices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enim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eu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vehicula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8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8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800"/>
                            </p:stCondLst>
                            <p:childTnLst>
                              <p:par>
                                <p:cTn id="2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300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1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1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1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QUESTION AND ANSWER </a:t>
            </a:r>
            <a:r>
              <a:rPr lang="en-US" dirty="0" smtClean="0">
                <a:solidFill>
                  <a:srgbClr val="2195B3"/>
                </a:solidFill>
              </a:rPr>
              <a:t>SESSION</a:t>
            </a:r>
            <a:endParaRPr lang="en-SG" dirty="0">
              <a:solidFill>
                <a:srgbClr val="2195B3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SG" dirty="0" smtClean="0"/>
              <a:t>YOU ARE NOW FREE TO ASK ANY QUESTIONS</a:t>
            </a:r>
            <a:endParaRPr lang="en-SG" dirty="0"/>
          </a:p>
        </p:txBody>
      </p:sp>
      <p:sp>
        <p:nvSpPr>
          <p:cNvPr id="5" name="TextBox 4"/>
          <p:cNvSpPr txBox="1"/>
          <p:nvPr/>
        </p:nvSpPr>
        <p:spPr>
          <a:xfrm>
            <a:off x="7489403" y="4064967"/>
            <a:ext cx="52565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dirty="0" smtClean="0">
                <a:solidFill>
                  <a:srgbClr val="404040"/>
                </a:solidFill>
                <a:latin typeface="+mj-lt"/>
              </a:rPr>
              <a:t>Q &amp; A</a:t>
            </a:r>
            <a:endParaRPr lang="en-SG" sz="9600" dirty="0">
              <a:solidFill>
                <a:srgbClr val="404040"/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985347" y="8097415"/>
            <a:ext cx="4032448" cy="384721"/>
          </a:xfrm>
          <a:prstGeom prst="rect">
            <a:avLst/>
          </a:prstGeom>
          <a:noFill/>
          <a:effectLst>
            <a:outerShdw dist="38100" dir="2700000" algn="tl" rotWithShape="0">
              <a:schemeClr val="bg1">
                <a:alpha val="40000"/>
              </a:scheme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SG" sz="1900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QUESTION AND ANSWER SESSION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4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CONTACT </a:t>
            </a:r>
            <a:r>
              <a:rPr lang="en-US" dirty="0" smtClean="0">
                <a:solidFill>
                  <a:srgbClr val="2195B3"/>
                </a:solidFill>
              </a:rPr>
              <a:t>US</a:t>
            </a:r>
            <a:endParaRPr lang="en-SG" dirty="0">
              <a:solidFill>
                <a:srgbClr val="2195B3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SG" dirty="0" smtClean="0"/>
              <a:t>WAYS TO GET HOLD OF US</a:t>
            </a:r>
            <a:endParaRPr lang="en-SG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4294967295"/>
          </p:nvPr>
        </p:nvSpPr>
        <p:spPr>
          <a:xfrm>
            <a:off x="11521428" y="2841203"/>
            <a:ext cx="5040983" cy="647700"/>
          </a:xfrm>
          <a:effectLst/>
        </p:spPr>
        <p:txBody>
          <a:bodyPr>
            <a:noAutofit/>
          </a:bodyPr>
          <a:lstStyle/>
          <a:p>
            <a:pPr>
              <a:buNone/>
            </a:pPr>
            <a:r>
              <a:rPr lang="en-US" sz="3600" dirty="0" smtClean="0">
                <a:solidFill>
                  <a:srgbClr val="2195B3"/>
                </a:solidFill>
                <a:effectLst>
                  <a:outerShdw dist="254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</a:rPr>
              <a:t>OUR DETAILS</a:t>
            </a:r>
            <a:endParaRPr lang="en-SG" sz="3600" dirty="0">
              <a:solidFill>
                <a:srgbClr val="2195B3"/>
              </a:solidFill>
              <a:effectLst>
                <a:outerShdw dist="25400" dir="2700000" algn="tl" rotWithShape="0">
                  <a:schemeClr val="bg1">
                    <a:alpha val="40000"/>
                  </a:schemeClr>
                </a:outerShdw>
              </a:effectLst>
              <a:latin typeface="+mj-lt"/>
            </a:endParaRPr>
          </a:p>
        </p:txBody>
      </p:sp>
      <p:pic>
        <p:nvPicPr>
          <p:cNvPr id="9" name="Picture 8" descr="slide5_divide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017795" y="2840831"/>
            <a:ext cx="95250" cy="5038725"/>
          </a:xfrm>
          <a:prstGeom prst="rect">
            <a:avLst/>
          </a:prstGeom>
        </p:spPr>
      </p:pic>
      <p:pic>
        <p:nvPicPr>
          <p:cNvPr id="7" name="Picture 6" descr="slide12_map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08683" y="2336775"/>
            <a:ext cx="9429750" cy="5953125"/>
          </a:xfrm>
          <a:prstGeom prst="rect">
            <a:avLst/>
          </a:prstGeom>
        </p:spPr>
      </p:pic>
      <p:pic>
        <p:nvPicPr>
          <p:cNvPr id="10" name="Picture 9" descr="slide12_address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665867" y="3632919"/>
            <a:ext cx="419100" cy="419100"/>
          </a:xfrm>
          <a:prstGeom prst="rect">
            <a:avLst/>
          </a:prstGeom>
        </p:spPr>
      </p:pic>
      <p:pic>
        <p:nvPicPr>
          <p:cNvPr id="12" name="Picture 11" descr="slide12_email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1665867" y="5334049"/>
            <a:ext cx="419100" cy="419100"/>
          </a:xfrm>
          <a:prstGeom prst="rect">
            <a:avLst/>
          </a:prstGeom>
        </p:spPr>
      </p:pic>
      <p:pic>
        <p:nvPicPr>
          <p:cNvPr id="13" name="Picture 12" descr="slide12_facebook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1665867" y="6833269"/>
            <a:ext cx="400050" cy="390525"/>
          </a:xfrm>
          <a:prstGeom prst="rect">
            <a:avLst/>
          </a:prstGeom>
        </p:spPr>
      </p:pic>
      <p:pic>
        <p:nvPicPr>
          <p:cNvPr id="14" name="Picture 13" descr="slide12_phone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1665867" y="4829993"/>
            <a:ext cx="419100" cy="419100"/>
          </a:xfrm>
          <a:prstGeom prst="rect">
            <a:avLst/>
          </a:prstGeom>
        </p:spPr>
      </p:pic>
      <p:pic>
        <p:nvPicPr>
          <p:cNvPr id="15" name="Picture 14" descr="slide12_twitter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1665867" y="7337325"/>
            <a:ext cx="390525" cy="400050"/>
          </a:xfrm>
          <a:prstGeom prst="rect">
            <a:avLst/>
          </a:prstGeom>
        </p:spPr>
      </p:pic>
      <p:pic>
        <p:nvPicPr>
          <p:cNvPr id="16" name="Picture 15" descr="slide12_website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1665867" y="5825157"/>
            <a:ext cx="419100" cy="419100"/>
          </a:xfrm>
          <a:prstGeom prst="rect">
            <a:avLst/>
          </a:prstGeom>
        </p:spPr>
      </p:pic>
      <p:sp>
        <p:nvSpPr>
          <p:cNvPr id="17" name="Text Placeholder 7"/>
          <p:cNvSpPr txBox="1">
            <a:spLocks/>
          </p:cNvSpPr>
          <p:nvPr/>
        </p:nvSpPr>
        <p:spPr>
          <a:xfrm>
            <a:off x="12098338" y="3560911"/>
            <a:ext cx="5040983" cy="1440160"/>
          </a:xfrm>
          <a:prstGeom prst="rect">
            <a:avLst/>
          </a:prstGeom>
          <a:effectLst>
            <a:outerShdw dist="25400" dir="5400000" algn="t" rotWithShape="0">
              <a:schemeClr val="bg1">
                <a:alpha val="40000"/>
              </a:schemeClr>
            </a:outerShdw>
          </a:effectLst>
        </p:spPr>
        <p:txBody>
          <a:bodyPr vert="horz" lIns="182917" tIns="91458" rIns="182917" bIns="91458" rtlCol="0">
            <a:normAutofit/>
          </a:bodyPr>
          <a:lstStyle/>
          <a:p>
            <a:pPr marL="685937" lvl="0" indent="-685937">
              <a:spcBef>
                <a:spcPct val="20000"/>
              </a:spcBef>
            </a:pPr>
            <a:r>
              <a:rPr lang="en-US" sz="1900" dirty="0" smtClean="0">
                <a:solidFill>
                  <a:srgbClr val="818181"/>
                </a:solidFill>
                <a:latin typeface="Calibri" pitchFamily="34" charset="0"/>
                <a:cs typeface="Calibri" pitchFamily="34" charset="0"/>
              </a:rPr>
              <a:t>24 </a:t>
            </a:r>
            <a:r>
              <a:rPr lang="en-US" sz="1900" dirty="0" err="1" smtClean="0">
                <a:solidFill>
                  <a:srgbClr val="818181"/>
                </a:solidFill>
                <a:latin typeface="Calibri" pitchFamily="34" charset="0"/>
                <a:cs typeface="Calibri" pitchFamily="34" charset="0"/>
              </a:rPr>
              <a:t>Lorem</a:t>
            </a:r>
            <a:r>
              <a:rPr lang="en-US" sz="1900" dirty="0" smtClean="0">
                <a:solidFill>
                  <a:srgbClr val="81818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1900" dirty="0" err="1" smtClean="0">
                <a:solidFill>
                  <a:srgbClr val="818181"/>
                </a:solidFill>
                <a:latin typeface="Calibri" pitchFamily="34" charset="0"/>
                <a:cs typeface="Calibri" pitchFamily="34" charset="0"/>
              </a:rPr>
              <a:t>ipsum</a:t>
            </a:r>
            <a:r>
              <a:rPr lang="en-US" sz="1900" dirty="0" smtClean="0">
                <a:solidFill>
                  <a:srgbClr val="818181"/>
                </a:solidFill>
                <a:latin typeface="Calibri" pitchFamily="34" charset="0"/>
                <a:cs typeface="Calibri" pitchFamily="34" charset="0"/>
              </a:rPr>
              <a:t> dolor sit </a:t>
            </a:r>
            <a:r>
              <a:rPr lang="en-US" sz="1900" dirty="0" err="1" smtClean="0">
                <a:solidFill>
                  <a:srgbClr val="818181"/>
                </a:solidFill>
                <a:latin typeface="Calibri" pitchFamily="34" charset="0"/>
                <a:cs typeface="Calibri" pitchFamily="34" charset="0"/>
              </a:rPr>
              <a:t>amet</a:t>
            </a:r>
            <a:endParaRPr lang="en-US" sz="1900" dirty="0" smtClean="0">
              <a:solidFill>
                <a:srgbClr val="818181"/>
              </a:solidFill>
              <a:latin typeface="Calibri" pitchFamily="34" charset="0"/>
              <a:cs typeface="Calibri" pitchFamily="34" charset="0"/>
            </a:endParaRPr>
          </a:p>
          <a:p>
            <a:pPr marL="685937" lvl="0" indent="-685937">
              <a:spcBef>
                <a:spcPct val="20000"/>
              </a:spcBef>
            </a:pPr>
            <a:r>
              <a:rPr lang="en-US" sz="1900" dirty="0" err="1" smtClean="0">
                <a:solidFill>
                  <a:srgbClr val="818181"/>
                </a:solidFill>
                <a:latin typeface="Calibri" pitchFamily="34" charset="0"/>
                <a:cs typeface="Calibri" pitchFamily="34" charset="0"/>
              </a:rPr>
              <a:t>consectetur</a:t>
            </a:r>
            <a:r>
              <a:rPr lang="en-US" sz="1900" dirty="0" smtClean="0">
                <a:solidFill>
                  <a:srgbClr val="818181"/>
                </a:solidFill>
                <a:latin typeface="Calibri" pitchFamily="34" charset="0"/>
                <a:cs typeface="Calibri" pitchFamily="34" charset="0"/>
              </a:rPr>
              <a:t>, 265 Maecenas </a:t>
            </a:r>
          </a:p>
          <a:p>
            <a:pPr marL="685937" lvl="0" indent="-685937">
              <a:spcBef>
                <a:spcPct val="20000"/>
              </a:spcBef>
            </a:pPr>
            <a:r>
              <a:rPr lang="en-US" sz="1900" dirty="0" err="1" smtClean="0">
                <a:solidFill>
                  <a:srgbClr val="818181"/>
                </a:solidFill>
                <a:latin typeface="Calibri" pitchFamily="34" charset="0"/>
                <a:cs typeface="Calibri" pitchFamily="34" charset="0"/>
              </a:rPr>
              <a:t>suscipit</a:t>
            </a:r>
            <a:r>
              <a:rPr lang="en-US" sz="1900" dirty="0" smtClean="0">
                <a:solidFill>
                  <a:srgbClr val="81818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1900" dirty="0" err="1" smtClean="0">
                <a:solidFill>
                  <a:srgbClr val="818181"/>
                </a:solidFill>
                <a:latin typeface="Calibri" pitchFamily="34" charset="0"/>
                <a:cs typeface="Calibri" pitchFamily="34" charset="0"/>
              </a:rPr>
              <a:t>gravida</a:t>
            </a:r>
            <a:endParaRPr kumimoji="0" lang="en-SG" sz="1900" b="0" i="0" u="none" strike="noStrike" kern="1200" cap="none" spc="0" normalizeH="0" baseline="0" noProof="0" dirty="0">
              <a:ln>
                <a:noFill/>
              </a:ln>
              <a:solidFill>
                <a:srgbClr val="818181"/>
              </a:solidFill>
              <a:effectLst/>
              <a:uLnTx/>
              <a:uFillTx/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8" name="Text Placeholder 7"/>
          <p:cNvSpPr txBox="1">
            <a:spLocks/>
          </p:cNvSpPr>
          <p:nvPr/>
        </p:nvSpPr>
        <p:spPr>
          <a:xfrm>
            <a:off x="12098338" y="4785047"/>
            <a:ext cx="5040983" cy="504056"/>
          </a:xfrm>
          <a:prstGeom prst="rect">
            <a:avLst/>
          </a:prstGeom>
          <a:effectLst>
            <a:outerShdw dist="25400" dir="5400000" algn="t" rotWithShape="0">
              <a:schemeClr val="bg1">
                <a:alpha val="40000"/>
              </a:schemeClr>
            </a:outerShdw>
          </a:effectLst>
        </p:spPr>
        <p:txBody>
          <a:bodyPr vert="horz" lIns="182917" tIns="91458" rIns="182917" bIns="91458" rtlCol="0">
            <a:noAutofit/>
          </a:bodyPr>
          <a:lstStyle/>
          <a:p>
            <a:pPr marL="685937" lvl="0" indent="-685937">
              <a:spcBef>
                <a:spcPct val="20000"/>
              </a:spcBef>
            </a:pPr>
            <a:r>
              <a:rPr lang="en-US" sz="1900" dirty="0" smtClean="0">
                <a:solidFill>
                  <a:srgbClr val="818181"/>
                </a:solidFill>
                <a:latin typeface="Calibri" pitchFamily="34" charset="0"/>
                <a:cs typeface="Calibri" pitchFamily="34" charset="0"/>
              </a:rPr>
              <a:t>123 456 789</a:t>
            </a:r>
            <a:endParaRPr kumimoji="0" lang="en-SG" sz="1900" b="0" i="0" u="none" strike="noStrike" kern="1200" cap="none" spc="0" normalizeH="0" baseline="0" noProof="0" dirty="0">
              <a:ln>
                <a:noFill/>
              </a:ln>
              <a:solidFill>
                <a:srgbClr val="818181"/>
              </a:solidFill>
              <a:effectLst/>
              <a:uLnTx/>
              <a:uFillTx/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9" name="Text Placeholder 7"/>
          <p:cNvSpPr txBox="1">
            <a:spLocks/>
          </p:cNvSpPr>
          <p:nvPr/>
        </p:nvSpPr>
        <p:spPr>
          <a:xfrm>
            <a:off x="12098338" y="5289103"/>
            <a:ext cx="5040983" cy="504056"/>
          </a:xfrm>
          <a:prstGeom prst="rect">
            <a:avLst/>
          </a:prstGeom>
          <a:effectLst>
            <a:outerShdw dist="25400" dir="5400000" algn="t" rotWithShape="0">
              <a:schemeClr val="bg1">
                <a:alpha val="40000"/>
              </a:schemeClr>
            </a:outerShdw>
          </a:effectLst>
        </p:spPr>
        <p:txBody>
          <a:bodyPr vert="horz" lIns="182917" tIns="91458" rIns="182917" bIns="91458" rtlCol="0">
            <a:noAutofit/>
          </a:bodyPr>
          <a:lstStyle/>
          <a:p>
            <a:pPr marL="685937" lvl="0" indent="-685937">
              <a:spcBef>
                <a:spcPct val="20000"/>
              </a:spcBef>
            </a:pPr>
            <a:r>
              <a:rPr lang="en-US" sz="1900" dirty="0" smtClean="0">
                <a:solidFill>
                  <a:srgbClr val="2195B3"/>
                </a:solidFill>
                <a:latin typeface="Calibri" pitchFamily="34" charset="0"/>
                <a:cs typeface="Calibri" pitchFamily="34" charset="0"/>
              </a:rPr>
              <a:t>ourname</a:t>
            </a:r>
            <a:r>
              <a:rPr lang="en-US" sz="1900" dirty="0" smtClean="0">
                <a:solidFill>
                  <a:srgbClr val="818181"/>
                </a:solidFill>
                <a:latin typeface="Calibri" pitchFamily="34" charset="0"/>
                <a:cs typeface="Calibri" pitchFamily="34" charset="0"/>
              </a:rPr>
              <a:t>@domain.com</a:t>
            </a:r>
            <a:endParaRPr kumimoji="0" lang="en-SG" sz="1900" b="0" i="0" u="none" strike="noStrike" kern="1200" cap="none" spc="0" normalizeH="0" baseline="0" noProof="0" dirty="0">
              <a:ln>
                <a:noFill/>
              </a:ln>
              <a:solidFill>
                <a:srgbClr val="818181"/>
              </a:solidFill>
              <a:effectLst/>
              <a:uLnTx/>
              <a:uFillTx/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0" name="Text Placeholder 7"/>
          <p:cNvSpPr txBox="1">
            <a:spLocks/>
          </p:cNvSpPr>
          <p:nvPr/>
        </p:nvSpPr>
        <p:spPr>
          <a:xfrm>
            <a:off x="12098338" y="5793159"/>
            <a:ext cx="5040983" cy="504056"/>
          </a:xfrm>
          <a:prstGeom prst="rect">
            <a:avLst/>
          </a:prstGeom>
          <a:effectLst>
            <a:outerShdw dist="25400" dir="5400000" algn="t" rotWithShape="0">
              <a:schemeClr val="bg1">
                <a:alpha val="40000"/>
              </a:schemeClr>
            </a:outerShdw>
          </a:effectLst>
        </p:spPr>
        <p:txBody>
          <a:bodyPr vert="horz" lIns="182917" tIns="91458" rIns="182917" bIns="91458" rtlCol="0">
            <a:noAutofit/>
          </a:bodyPr>
          <a:lstStyle/>
          <a:p>
            <a:pPr marL="685937" lvl="0" indent="-685937">
              <a:spcBef>
                <a:spcPct val="20000"/>
              </a:spcBef>
            </a:pPr>
            <a:r>
              <a:rPr lang="en-US" sz="1900" dirty="0" smtClean="0">
                <a:solidFill>
                  <a:srgbClr val="818181"/>
                </a:solidFill>
                <a:latin typeface="Calibri" pitchFamily="34" charset="0"/>
                <a:cs typeface="Calibri" pitchFamily="34" charset="0"/>
              </a:rPr>
              <a:t>http://www.</a:t>
            </a:r>
            <a:r>
              <a:rPr lang="en-US" sz="1900" dirty="0" smtClean="0">
                <a:solidFill>
                  <a:srgbClr val="2195B3"/>
                </a:solidFill>
                <a:latin typeface="Calibri" pitchFamily="34" charset="0"/>
                <a:cs typeface="Calibri" pitchFamily="34" charset="0"/>
              </a:rPr>
              <a:t>ourname</a:t>
            </a:r>
            <a:r>
              <a:rPr lang="en-US" sz="1900" dirty="0" smtClean="0">
                <a:solidFill>
                  <a:srgbClr val="818181"/>
                </a:solidFill>
                <a:latin typeface="Calibri" pitchFamily="34" charset="0"/>
                <a:cs typeface="Calibri" pitchFamily="34" charset="0"/>
              </a:rPr>
              <a:t>.com</a:t>
            </a:r>
            <a:endParaRPr kumimoji="0" lang="en-SG" sz="1900" b="0" i="0" u="none" strike="noStrike" kern="1200" cap="none" spc="0" normalizeH="0" baseline="0" noProof="0" dirty="0">
              <a:ln>
                <a:noFill/>
              </a:ln>
              <a:solidFill>
                <a:srgbClr val="818181"/>
              </a:solidFill>
              <a:effectLst/>
              <a:uLnTx/>
              <a:uFillTx/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1" name="Text Placeholder 7"/>
          <p:cNvSpPr txBox="1">
            <a:spLocks/>
          </p:cNvSpPr>
          <p:nvPr/>
        </p:nvSpPr>
        <p:spPr>
          <a:xfrm>
            <a:off x="12097915" y="6801271"/>
            <a:ext cx="5040983" cy="504056"/>
          </a:xfrm>
          <a:prstGeom prst="rect">
            <a:avLst/>
          </a:prstGeom>
          <a:effectLst>
            <a:outerShdw dist="25400" dir="5400000" algn="t" rotWithShape="0">
              <a:schemeClr val="bg1">
                <a:alpha val="40000"/>
              </a:schemeClr>
            </a:outerShdw>
          </a:effectLst>
        </p:spPr>
        <p:txBody>
          <a:bodyPr vert="horz" lIns="182917" tIns="91458" rIns="182917" bIns="91458" rtlCol="0">
            <a:noAutofit/>
          </a:bodyPr>
          <a:lstStyle/>
          <a:p>
            <a:pPr marL="685937" lvl="0" indent="-685937">
              <a:spcBef>
                <a:spcPct val="20000"/>
              </a:spcBef>
            </a:pPr>
            <a:r>
              <a:rPr lang="en-US" sz="1900" dirty="0" smtClean="0">
                <a:solidFill>
                  <a:srgbClr val="818181"/>
                </a:solidFill>
                <a:latin typeface="Calibri" pitchFamily="34" charset="0"/>
                <a:cs typeface="Calibri" pitchFamily="34" charset="0"/>
              </a:rPr>
              <a:t>Facebook.com/</a:t>
            </a:r>
            <a:r>
              <a:rPr lang="en-US" sz="1900" dirty="0" err="1" smtClean="0">
                <a:solidFill>
                  <a:srgbClr val="2195B3"/>
                </a:solidFill>
                <a:latin typeface="Calibri" pitchFamily="34" charset="0"/>
                <a:cs typeface="Calibri" pitchFamily="34" charset="0"/>
              </a:rPr>
              <a:t>ourname</a:t>
            </a:r>
            <a:endParaRPr kumimoji="0" lang="en-SG" sz="1900" b="0" i="0" u="none" strike="noStrike" kern="1200" cap="none" spc="0" normalizeH="0" baseline="0" noProof="0" dirty="0">
              <a:ln>
                <a:noFill/>
              </a:ln>
              <a:solidFill>
                <a:srgbClr val="818181"/>
              </a:solidFill>
              <a:effectLst/>
              <a:uLnTx/>
              <a:uFillTx/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2" name="Text Placeholder 7"/>
          <p:cNvSpPr txBox="1">
            <a:spLocks/>
          </p:cNvSpPr>
          <p:nvPr/>
        </p:nvSpPr>
        <p:spPr>
          <a:xfrm>
            <a:off x="12097915" y="7305327"/>
            <a:ext cx="5040983" cy="504056"/>
          </a:xfrm>
          <a:prstGeom prst="rect">
            <a:avLst/>
          </a:prstGeom>
          <a:effectLst>
            <a:outerShdw dist="25400" dir="5400000" algn="t" rotWithShape="0">
              <a:schemeClr val="bg1">
                <a:alpha val="40000"/>
              </a:schemeClr>
            </a:outerShdw>
          </a:effectLst>
        </p:spPr>
        <p:txBody>
          <a:bodyPr vert="horz" lIns="182917" tIns="91458" rIns="182917" bIns="91458" rtlCol="0">
            <a:noAutofit/>
          </a:bodyPr>
          <a:lstStyle/>
          <a:p>
            <a:pPr marL="685937" lvl="0" indent="-685937">
              <a:spcBef>
                <a:spcPct val="20000"/>
              </a:spcBef>
            </a:pPr>
            <a:r>
              <a:rPr lang="en-US" sz="1900" dirty="0" smtClean="0">
                <a:solidFill>
                  <a:srgbClr val="818181"/>
                </a:solidFill>
                <a:latin typeface="Calibri" pitchFamily="34" charset="0"/>
                <a:cs typeface="Calibri" pitchFamily="34" charset="0"/>
              </a:rPr>
              <a:t>Twitter.com/</a:t>
            </a:r>
            <a:r>
              <a:rPr lang="en-US" sz="1900" dirty="0" err="1" smtClean="0">
                <a:solidFill>
                  <a:srgbClr val="2195B3"/>
                </a:solidFill>
                <a:latin typeface="Calibri" pitchFamily="34" charset="0"/>
                <a:cs typeface="Calibri" pitchFamily="34" charset="0"/>
              </a:rPr>
              <a:t>ourname</a:t>
            </a:r>
            <a:endParaRPr kumimoji="0" lang="en-SG" sz="1900" b="0" i="0" u="none" strike="noStrike" kern="1200" cap="none" spc="0" normalizeH="0" baseline="0" noProof="0" dirty="0">
              <a:ln>
                <a:noFill/>
              </a:ln>
              <a:solidFill>
                <a:srgbClr val="818181"/>
              </a:solidFill>
              <a:effectLst/>
              <a:uLnTx/>
              <a:uFillTx/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450"/>
                            </p:stCondLst>
                            <p:childTnLst>
                              <p:par>
                                <p:cTn id="2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950"/>
                            </p:stCondLst>
                            <p:childTnLst>
                              <p:par>
                                <p:cTn id="3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450"/>
                            </p:stCondLst>
                            <p:childTnLst>
                              <p:par>
                                <p:cTn id="4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950"/>
                            </p:stCondLst>
                            <p:childTnLst>
                              <p:par>
                                <p:cTn id="6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450"/>
                            </p:stCondLst>
                            <p:childTnLst>
                              <p:par>
                                <p:cTn id="7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4950"/>
                            </p:stCondLst>
                            <p:childTnLst>
                              <p:par>
                                <p:cTn id="8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024907" y="3200871"/>
            <a:ext cx="12385376" cy="392009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ts val="17000"/>
              </a:lnSpc>
            </a:pPr>
            <a:r>
              <a:rPr lang="en-US" sz="21000" dirty="0" smtClean="0">
                <a:solidFill>
                  <a:srgbClr val="404040"/>
                </a:solidFill>
                <a:latin typeface="+mj-lt"/>
              </a:rPr>
              <a:t>THANK YOU FOR COMING</a:t>
            </a:r>
            <a:endParaRPr lang="en-SG" sz="21000" dirty="0">
              <a:solidFill>
                <a:srgbClr val="404040"/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7379076"/>
            <a:ext cx="18291175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SG" dirty="0" smtClean="0">
                <a:solidFill>
                  <a:srgbClr val="2195B3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</a:rPr>
              <a:t>SEE YOU IN THE NEXT PRESENTATION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3364359" y="4420849"/>
            <a:ext cx="895505" cy="985358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1874">
              <a:defRPr/>
            </a:pPr>
            <a:endParaRPr lang="zh-CN" altLang="en-US" sz="2701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48887" y="4426260"/>
            <a:ext cx="14042287" cy="98600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0047" tIns="0" rIns="270047" bIns="0" anchor="ctr"/>
          <a:lstStyle/>
          <a:p>
            <a:pPr algn="ctr" defTabSz="1371874">
              <a:defRPr/>
            </a:pPr>
            <a:r>
              <a:rPr lang="en-US" altLang="zh-CN" sz="420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4201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3274401"/>
            <a:ext cx="13970839" cy="116311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1371874">
              <a:defRPr/>
            </a:pPr>
            <a:r>
              <a:rPr lang="zh-CN" altLang="en-US" sz="4801" spc="3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4201" spc="3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4201" spc="3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201" spc="3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4201" spc="3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4201" spc="3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4201" spc="3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201" spc="3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13970838" y="3268340"/>
            <a:ext cx="1280774" cy="116917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1874">
              <a:defRPr/>
            </a:pPr>
            <a:endParaRPr lang="zh-CN" altLang="en-US" sz="2701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73418" y="5883249"/>
            <a:ext cx="10361412" cy="2539597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1371874">
              <a:lnSpc>
                <a:spcPts val="3601"/>
              </a:lnSpc>
            </a:pPr>
            <a:r>
              <a:rPr lang="en-US" altLang="zh-CN" sz="18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8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8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8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8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8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8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8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8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1371874">
              <a:lnSpc>
                <a:spcPts val="3601"/>
              </a:lnSpc>
            </a:pPr>
            <a:r>
              <a:rPr lang="en-US" altLang="zh-CN" sz="18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8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8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8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8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8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8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1371874">
              <a:lnSpc>
                <a:spcPts val="3601"/>
              </a:lnSpc>
            </a:pPr>
            <a:r>
              <a:rPr lang="en-US" altLang="zh-CN" sz="18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8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8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8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8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8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8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943291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ABOUT OUR </a:t>
            </a:r>
            <a:r>
              <a:rPr lang="en-US" dirty="0" smtClean="0">
                <a:solidFill>
                  <a:srgbClr val="2195B3"/>
                </a:solidFill>
              </a:rPr>
              <a:t>COMPANY</a:t>
            </a:r>
            <a:endParaRPr lang="en-SG" dirty="0">
              <a:solidFill>
                <a:srgbClr val="2195B3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SG" dirty="0" smtClean="0"/>
              <a:t>a brief introduction</a:t>
            </a:r>
            <a:endParaRPr lang="en-SG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4294967295"/>
          </p:nvPr>
        </p:nvSpPr>
        <p:spPr>
          <a:xfrm>
            <a:off x="7921625" y="2523763"/>
            <a:ext cx="7561263" cy="647700"/>
          </a:xfrm>
          <a:effectLst/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en-US" dirty="0" smtClean="0">
                <a:solidFill>
                  <a:srgbClr val="2195B3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</a:rPr>
              <a:t>COMPANY PROFILE</a:t>
            </a:r>
            <a:endParaRPr lang="en-SG" dirty="0">
              <a:solidFill>
                <a:srgbClr val="2195B3"/>
              </a:solidFill>
              <a:effectLst>
                <a:outerShdw blurRad="50800" dist="25400" dir="2700000" algn="tl" rotWithShape="0">
                  <a:schemeClr val="bg1">
                    <a:alpha val="40000"/>
                  </a:schemeClr>
                </a:outerShdw>
              </a:effectLst>
              <a:latin typeface="+mj-lt"/>
            </a:endParaRPr>
          </a:p>
        </p:txBody>
      </p:sp>
      <p:pic>
        <p:nvPicPr>
          <p:cNvPr id="6" name="Picture 5" descr="slide2_log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60314" y="2440334"/>
            <a:ext cx="5153025" cy="5153025"/>
          </a:xfrm>
          <a:prstGeom prst="rect">
            <a:avLst/>
          </a:prstGeom>
        </p:spPr>
      </p:pic>
      <p:pic>
        <p:nvPicPr>
          <p:cNvPr id="7" name="Picture 6" descr="slide2_divider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417395" y="2552799"/>
            <a:ext cx="66675" cy="5019675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8013093" y="2955811"/>
            <a:ext cx="8549492" cy="100309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SG" sz="1900" b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Lorem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ipsum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dolor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sit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amet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,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consectetur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adipiscing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elit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. Maecenas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vel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mi et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diam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suscipit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gravida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. Pellentesque venenatis tempus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eros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, sit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amet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blandit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mi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ullamcorper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quis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.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Quisque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eu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lorem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id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sapien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venenatis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cursus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eu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in magna. </a:t>
            </a:r>
          </a:p>
        </p:txBody>
      </p:sp>
      <p:sp>
        <p:nvSpPr>
          <p:cNvPr id="9" name="Text Placeholder 7"/>
          <p:cNvSpPr txBox="1">
            <a:spLocks/>
          </p:cNvSpPr>
          <p:nvPr/>
        </p:nvSpPr>
        <p:spPr>
          <a:xfrm>
            <a:off x="7921451" y="4542257"/>
            <a:ext cx="7561263" cy="647700"/>
          </a:xfrm>
          <a:prstGeom prst="rect">
            <a:avLst/>
          </a:prstGeom>
          <a:effectLst/>
        </p:spPr>
        <p:txBody>
          <a:bodyPr vert="horz" lIns="182917" tIns="91458" rIns="182917" bIns="91458" rtlCol="0">
            <a:normAutofit fontScale="55000" lnSpcReduction="20000"/>
          </a:bodyPr>
          <a:lstStyle/>
          <a:p>
            <a:pPr marL="685937" marR="0" lvl="0" indent="-685937" algn="l" defTabSz="182916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6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195B3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OUR MOTTO</a:t>
            </a:r>
            <a:endParaRPr kumimoji="0" lang="en-SG" sz="6400" b="0" i="0" u="none" strike="noStrike" kern="1200" cap="none" spc="0" normalizeH="0" baseline="0" noProof="0" dirty="0">
              <a:ln>
                <a:noFill/>
              </a:ln>
              <a:solidFill>
                <a:srgbClr val="2195B3"/>
              </a:solidFill>
              <a:effectLst>
                <a:outerShdw blurRad="50800" dist="25400" dir="2700000" algn="tl" rotWithShape="0">
                  <a:schemeClr val="bg1">
                    <a:alpha val="40000"/>
                  </a:schemeClr>
                </a:outerShdw>
              </a:effectLst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012919" y="4972035"/>
            <a:ext cx="8549492" cy="69531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SG" sz="1900" b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Nulla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laoreet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tellus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in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arcu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mollis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vitae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aliquet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sapien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congue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.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Sed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euismod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tincidunt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lorem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, a tempus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nunc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commodo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nec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.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Sed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quis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lorem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risus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,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eu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venenatis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nunc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.</a:t>
            </a:r>
          </a:p>
        </p:txBody>
      </p:sp>
      <p:sp>
        <p:nvSpPr>
          <p:cNvPr id="12" name="Text Placeholder 7"/>
          <p:cNvSpPr txBox="1">
            <a:spLocks/>
          </p:cNvSpPr>
          <p:nvPr/>
        </p:nvSpPr>
        <p:spPr>
          <a:xfrm>
            <a:off x="7921451" y="6308881"/>
            <a:ext cx="7561263" cy="647700"/>
          </a:xfrm>
          <a:prstGeom prst="rect">
            <a:avLst/>
          </a:prstGeom>
          <a:effectLst/>
        </p:spPr>
        <p:txBody>
          <a:bodyPr vert="horz" lIns="182917" tIns="91458" rIns="182917" bIns="91458" rtlCol="0">
            <a:normAutofit fontScale="55000" lnSpcReduction="20000"/>
          </a:bodyPr>
          <a:lstStyle/>
          <a:p>
            <a:pPr marL="685937" marR="0" lvl="0" indent="-685937" algn="l" defTabSz="182916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6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195B3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OUR VISION</a:t>
            </a:r>
            <a:endParaRPr kumimoji="0" lang="en-SG" sz="6400" b="0" i="0" u="none" strike="noStrike" kern="1200" cap="none" spc="0" normalizeH="0" baseline="0" noProof="0" dirty="0">
              <a:ln>
                <a:noFill/>
              </a:ln>
              <a:solidFill>
                <a:srgbClr val="2195B3"/>
              </a:solidFill>
              <a:effectLst>
                <a:outerShdw blurRad="50800" dist="25400" dir="2700000" algn="tl" rotWithShape="0">
                  <a:schemeClr val="bg1">
                    <a:alpha val="40000"/>
                  </a:schemeClr>
                </a:outerShdw>
              </a:effectLst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012919" y="6772235"/>
            <a:ext cx="8549492" cy="69531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SG" sz="1900" b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Pellentesque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venenatis tempus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eros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, sit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amet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blandit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mi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ullamcorper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quis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.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Quisque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eu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lorem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id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sapien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venenatis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cursus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eu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in magna.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65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65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4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 build="p"/>
      <p:bldP spid="12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Meet our </a:t>
            </a:r>
            <a:r>
              <a:rPr lang="en-US" dirty="0" smtClean="0">
                <a:solidFill>
                  <a:srgbClr val="2195B3"/>
                </a:solidFill>
              </a:rPr>
              <a:t>crew</a:t>
            </a:r>
            <a:endParaRPr lang="en-SG" dirty="0">
              <a:solidFill>
                <a:srgbClr val="2195B3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Who are we</a:t>
            </a:r>
            <a:endParaRPr lang="en-SG" dirty="0"/>
          </a:p>
        </p:txBody>
      </p:sp>
      <p:pic>
        <p:nvPicPr>
          <p:cNvPr id="4" name="Picture 3" descr="slide3_imageplaceholde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84748" y="2624807"/>
            <a:ext cx="4486275" cy="280987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12740" y="6454005"/>
            <a:ext cx="4536504" cy="1003095"/>
          </a:xfrm>
          <a:prstGeom prst="rect">
            <a:avLst/>
          </a:prstGeom>
          <a:noFill/>
          <a:effectLst>
            <a:outerShdw dist="25400" dir="2700000" algn="tl" rotWithShape="0">
              <a:schemeClr val="bg1">
                <a:alpha val="40000"/>
              </a:schemeClr>
            </a:outerShdw>
          </a:effectLst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SG" sz="1900" b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Pellentesque</a:t>
            </a:r>
            <a:r>
              <a:rPr lang="en-SG" sz="1900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venenatis tempus </a:t>
            </a:r>
            <a:r>
              <a:rPr lang="en-SG" sz="1900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eros</a:t>
            </a:r>
            <a:r>
              <a:rPr lang="en-SG" sz="1900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, sit </a:t>
            </a:r>
            <a:r>
              <a:rPr lang="en-SG" sz="1900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amet</a:t>
            </a:r>
            <a:r>
              <a:rPr lang="en-SG" sz="1900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blandit</a:t>
            </a:r>
            <a:r>
              <a:rPr lang="en-SG" sz="1900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mi </a:t>
            </a:r>
            <a:r>
              <a:rPr lang="en-SG" sz="1900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ullamcorper</a:t>
            </a:r>
            <a:r>
              <a:rPr lang="en-SG" sz="1900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quis</a:t>
            </a:r>
            <a:r>
              <a:rPr lang="en-SG" sz="1900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. </a:t>
            </a:r>
            <a:r>
              <a:rPr lang="en-SG" sz="1900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Quisque</a:t>
            </a:r>
            <a:r>
              <a:rPr lang="en-SG" sz="1900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eu</a:t>
            </a:r>
            <a:r>
              <a:rPr lang="en-SG" sz="1900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lorem</a:t>
            </a:r>
            <a:r>
              <a:rPr lang="en-SG" sz="1900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id </a:t>
            </a:r>
            <a:r>
              <a:rPr lang="en-SG" sz="1900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sapien</a:t>
            </a:r>
            <a:r>
              <a:rPr lang="en-SG" sz="1900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venenatis </a:t>
            </a:r>
            <a:r>
              <a:rPr lang="en-SG" sz="1900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cursus</a:t>
            </a:r>
            <a:r>
              <a:rPr lang="en-SG" sz="1900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eu</a:t>
            </a:r>
            <a:r>
              <a:rPr lang="en-SG" sz="1900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.</a:t>
            </a:r>
            <a:endParaRPr lang="en-SG" sz="1900" dirty="0">
              <a:solidFill>
                <a:srgbClr val="646464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Text Placeholder 7"/>
          <p:cNvSpPr txBox="1">
            <a:spLocks/>
          </p:cNvSpPr>
          <p:nvPr/>
        </p:nvSpPr>
        <p:spPr>
          <a:xfrm>
            <a:off x="1440732" y="5361111"/>
            <a:ext cx="4536505" cy="792088"/>
          </a:xfrm>
          <a:prstGeom prst="rect">
            <a:avLst/>
          </a:prstGeom>
          <a:effectLst/>
        </p:spPr>
        <p:txBody>
          <a:bodyPr vert="horz" lIns="182917" tIns="91458" rIns="182917" bIns="91458" rtlCol="0">
            <a:noAutofit/>
          </a:bodyPr>
          <a:lstStyle/>
          <a:p>
            <a:pPr marL="685937" marR="0" lvl="0" indent="-685937" algn="l" defTabSz="182916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195B3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John doe</a:t>
            </a:r>
            <a:endParaRPr kumimoji="0" lang="en-SG" sz="4800" b="0" i="0" u="none" strike="noStrike" kern="1200" cap="none" spc="0" normalizeH="0" baseline="0" noProof="0" dirty="0">
              <a:ln>
                <a:noFill/>
              </a:ln>
              <a:solidFill>
                <a:srgbClr val="2195B3"/>
              </a:solidFill>
              <a:effectLst>
                <a:outerShdw dist="38100" dir="2700000" algn="tl" rotWithShape="0">
                  <a:schemeClr val="bg1">
                    <a:alpha val="40000"/>
                  </a:schemeClr>
                </a:outerShdw>
              </a:effectLst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7" name="Text Placeholder 7"/>
          <p:cNvSpPr txBox="1">
            <a:spLocks/>
          </p:cNvSpPr>
          <p:nvPr/>
        </p:nvSpPr>
        <p:spPr>
          <a:xfrm>
            <a:off x="1440731" y="5937175"/>
            <a:ext cx="4536505" cy="576064"/>
          </a:xfrm>
          <a:prstGeom prst="rect">
            <a:avLst/>
          </a:prstGeom>
          <a:effectLst/>
        </p:spPr>
        <p:txBody>
          <a:bodyPr vert="horz" lIns="182917" tIns="91458" rIns="182917" bIns="91458" rtlCol="0">
            <a:noAutofit/>
          </a:bodyPr>
          <a:lstStyle/>
          <a:p>
            <a:pPr marL="685937" marR="0" lvl="0" indent="-685937" algn="l" defTabSz="182916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818181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Creative director</a:t>
            </a:r>
            <a:endParaRPr kumimoji="0" lang="en-SG" sz="2400" b="0" i="0" u="none" strike="noStrike" kern="1200" cap="none" spc="0" normalizeH="0" baseline="0" noProof="0" dirty="0">
              <a:ln>
                <a:noFill/>
              </a:ln>
              <a:solidFill>
                <a:srgbClr val="818181"/>
              </a:solidFill>
              <a:effectLst>
                <a:outerShdw dist="38100" dir="2700000" algn="tl" rotWithShape="0">
                  <a:schemeClr val="bg1">
                    <a:alpha val="40000"/>
                  </a:schemeClr>
                </a:outerShdw>
              </a:effectLst>
              <a:uLnTx/>
              <a:uFillTx/>
              <a:latin typeface="+mj-lt"/>
              <a:ea typeface="+mn-ea"/>
              <a:cs typeface="+mn-cs"/>
            </a:endParaRPr>
          </a:p>
        </p:txBody>
      </p:sp>
      <p:pic>
        <p:nvPicPr>
          <p:cNvPr id="8" name="Picture 7" descr="slide3_divider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81292" y="2768823"/>
            <a:ext cx="57150" cy="4533900"/>
          </a:xfrm>
          <a:prstGeom prst="rect">
            <a:avLst/>
          </a:prstGeom>
        </p:spPr>
      </p:pic>
      <p:pic>
        <p:nvPicPr>
          <p:cNvPr id="9" name="Picture 8" descr="slide3_imageplaceholde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13341" y="2624807"/>
            <a:ext cx="4486275" cy="28098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841333" y="6454005"/>
            <a:ext cx="4536504" cy="1003095"/>
          </a:xfrm>
          <a:prstGeom prst="rect">
            <a:avLst/>
          </a:prstGeom>
          <a:noFill/>
          <a:effectLst>
            <a:outerShdw dist="25400" dir="2700000" algn="tl" rotWithShape="0">
              <a:schemeClr val="bg1">
                <a:alpha val="40000"/>
              </a:schemeClr>
            </a:outerShdw>
          </a:effectLst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SG" sz="1900" b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Pellentesque</a:t>
            </a:r>
            <a:r>
              <a:rPr lang="en-SG" sz="1900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venenatis tempus </a:t>
            </a:r>
            <a:r>
              <a:rPr lang="en-SG" sz="1900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eros</a:t>
            </a:r>
            <a:r>
              <a:rPr lang="en-SG" sz="1900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, sit </a:t>
            </a:r>
            <a:r>
              <a:rPr lang="en-SG" sz="1900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amet</a:t>
            </a:r>
            <a:r>
              <a:rPr lang="en-SG" sz="1900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blandit</a:t>
            </a:r>
            <a:r>
              <a:rPr lang="en-SG" sz="1900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mi </a:t>
            </a:r>
            <a:r>
              <a:rPr lang="en-SG" sz="1900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ullamcorper</a:t>
            </a:r>
            <a:r>
              <a:rPr lang="en-SG" sz="1900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quis</a:t>
            </a:r>
            <a:r>
              <a:rPr lang="en-SG" sz="1900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. </a:t>
            </a:r>
            <a:r>
              <a:rPr lang="en-SG" sz="1900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Quisque</a:t>
            </a:r>
            <a:r>
              <a:rPr lang="en-SG" sz="1900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eu</a:t>
            </a:r>
            <a:r>
              <a:rPr lang="en-SG" sz="1900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lorem</a:t>
            </a:r>
            <a:r>
              <a:rPr lang="en-SG" sz="1900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id </a:t>
            </a:r>
            <a:r>
              <a:rPr lang="en-SG" sz="1900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sapien</a:t>
            </a:r>
            <a:r>
              <a:rPr lang="en-SG" sz="1900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venenatis </a:t>
            </a:r>
            <a:r>
              <a:rPr lang="en-SG" sz="1900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cursus</a:t>
            </a:r>
            <a:r>
              <a:rPr lang="en-SG" sz="1900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eu</a:t>
            </a:r>
            <a:r>
              <a:rPr lang="en-SG" sz="1900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.</a:t>
            </a:r>
            <a:endParaRPr lang="en-SG" sz="1900" dirty="0">
              <a:solidFill>
                <a:srgbClr val="646464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" name="Text Placeholder 7"/>
          <p:cNvSpPr txBox="1">
            <a:spLocks/>
          </p:cNvSpPr>
          <p:nvPr/>
        </p:nvSpPr>
        <p:spPr>
          <a:xfrm>
            <a:off x="6769325" y="5361111"/>
            <a:ext cx="4536505" cy="792088"/>
          </a:xfrm>
          <a:prstGeom prst="rect">
            <a:avLst/>
          </a:prstGeom>
          <a:effectLst/>
        </p:spPr>
        <p:txBody>
          <a:bodyPr vert="horz" lIns="182917" tIns="91458" rIns="182917" bIns="91458" rtlCol="0">
            <a:noAutofit/>
          </a:bodyPr>
          <a:lstStyle/>
          <a:p>
            <a:pPr marL="685937" marR="0" lvl="0" indent="-685937" algn="l" defTabSz="182916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195B3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John doe</a:t>
            </a:r>
            <a:endParaRPr kumimoji="0" lang="en-SG" sz="4800" b="0" i="0" u="none" strike="noStrike" kern="1200" cap="none" spc="0" normalizeH="0" baseline="0" noProof="0" dirty="0">
              <a:ln>
                <a:noFill/>
              </a:ln>
              <a:solidFill>
                <a:srgbClr val="2195B3"/>
              </a:solidFill>
              <a:effectLst>
                <a:outerShdw dist="38100" dir="2700000" algn="tl" rotWithShape="0">
                  <a:schemeClr val="bg1">
                    <a:alpha val="40000"/>
                  </a:schemeClr>
                </a:outerShdw>
              </a:effectLst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12" name="Text Placeholder 7"/>
          <p:cNvSpPr txBox="1">
            <a:spLocks/>
          </p:cNvSpPr>
          <p:nvPr/>
        </p:nvSpPr>
        <p:spPr>
          <a:xfrm>
            <a:off x="6769324" y="5937175"/>
            <a:ext cx="4536505" cy="576064"/>
          </a:xfrm>
          <a:prstGeom prst="rect">
            <a:avLst/>
          </a:prstGeom>
          <a:effectLst/>
        </p:spPr>
        <p:txBody>
          <a:bodyPr vert="horz" lIns="182917" tIns="91458" rIns="182917" bIns="91458" rtlCol="0">
            <a:noAutofit/>
          </a:bodyPr>
          <a:lstStyle/>
          <a:p>
            <a:pPr marL="685937" marR="0" lvl="0" indent="-685937" algn="l" defTabSz="182916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818181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Creative director</a:t>
            </a:r>
            <a:endParaRPr kumimoji="0" lang="en-SG" sz="2400" b="0" i="0" u="none" strike="noStrike" kern="1200" cap="none" spc="0" normalizeH="0" baseline="0" noProof="0" dirty="0">
              <a:ln>
                <a:noFill/>
              </a:ln>
              <a:solidFill>
                <a:srgbClr val="818181"/>
              </a:solidFill>
              <a:effectLst>
                <a:outerShdw dist="38100" dir="2700000" algn="tl" rotWithShape="0">
                  <a:schemeClr val="bg1">
                    <a:alpha val="40000"/>
                  </a:schemeClr>
                </a:outerShdw>
              </a:effectLst>
              <a:uLnTx/>
              <a:uFillTx/>
              <a:latin typeface="+mj-lt"/>
              <a:ea typeface="+mn-ea"/>
              <a:cs typeface="+mn-cs"/>
            </a:endParaRPr>
          </a:p>
        </p:txBody>
      </p:sp>
      <p:pic>
        <p:nvPicPr>
          <p:cNvPr id="13" name="Picture 12" descr="slide3_divider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809885" y="2768823"/>
            <a:ext cx="57150" cy="4533900"/>
          </a:xfrm>
          <a:prstGeom prst="rect">
            <a:avLst/>
          </a:prstGeom>
        </p:spPr>
      </p:pic>
      <p:pic>
        <p:nvPicPr>
          <p:cNvPr id="16" name="Picture 15" descr="slide3_imageplaceholde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13941" y="2624807"/>
            <a:ext cx="4486275" cy="2809875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12241933" y="6454005"/>
            <a:ext cx="4536504" cy="1003095"/>
          </a:xfrm>
          <a:prstGeom prst="rect">
            <a:avLst/>
          </a:prstGeom>
          <a:noFill/>
          <a:effectLst>
            <a:outerShdw dist="25400" dir="2700000" algn="tl" rotWithShape="0">
              <a:schemeClr val="bg1">
                <a:alpha val="40000"/>
              </a:schemeClr>
            </a:outerShdw>
          </a:effectLst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SG" sz="1900" b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Pellentesque</a:t>
            </a:r>
            <a:r>
              <a:rPr lang="en-SG" sz="1900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venenatis tempus </a:t>
            </a:r>
            <a:r>
              <a:rPr lang="en-SG" sz="1900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eros</a:t>
            </a:r>
            <a:r>
              <a:rPr lang="en-SG" sz="1900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, sit </a:t>
            </a:r>
            <a:r>
              <a:rPr lang="en-SG" sz="1900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amet</a:t>
            </a:r>
            <a:r>
              <a:rPr lang="en-SG" sz="1900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blandit</a:t>
            </a:r>
            <a:r>
              <a:rPr lang="en-SG" sz="1900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mi </a:t>
            </a:r>
            <a:r>
              <a:rPr lang="en-SG" sz="1900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ullamcorper</a:t>
            </a:r>
            <a:r>
              <a:rPr lang="en-SG" sz="1900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quis</a:t>
            </a:r>
            <a:r>
              <a:rPr lang="en-SG" sz="1900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. </a:t>
            </a:r>
            <a:r>
              <a:rPr lang="en-SG" sz="1900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Quisque</a:t>
            </a:r>
            <a:r>
              <a:rPr lang="en-SG" sz="1900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eu</a:t>
            </a:r>
            <a:r>
              <a:rPr lang="en-SG" sz="1900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lorem</a:t>
            </a:r>
            <a:r>
              <a:rPr lang="en-SG" sz="1900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id </a:t>
            </a:r>
            <a:r>
              <a:rPr lang="en-SG" sz="1900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sapien</a:t>
            </a:r>
            <a:r>
              <a:rPr lang="en-SG" sz="1900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venenatis </a:t>
            </a:r>
            <a:r>
              <a:rPr lang="en-SG" sz="1900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cursus</a:t>
            </a:r>
            <a:r>
              <a:rPr lang="en-SG" sz="1900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eu</a:t>
            </a:r>
            <a:r>
              <a:rPr lang="en-SG" sz="1900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.</a:t>
            </a:r>
            <a:endParaRPr lang="en-SG" sz="1900" dirty="0">
              <a:solidFill>
                <a:srgbClr val="646464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8" name="Text Placeholder 7"/>
          <p:cNvSpPr txBox="1">
            <a:spLocks/>
          </p:cNvSpPr>
          <p:nvPr/>
        </p:nvSpPr>
        <p:spPr>
          <a:xfrm>
            <a:off x="12169925" y="5361111"/>
            <a:ext cx="4536505" cy="792088"/>
          </a:xfrm>
          <a:prstGeom prst="rect">
            <a:avLst/>
          </a:prstGeom>
          <a:effectLst/>
        </p:spPr>
        <p:txBody>
          <a:bodyPr vert="horz" lIns="182917" tIns="91458" rIns="182917" bIns="91458" rtlCol="0">
            <a:noAutofit/>
          </a:bodyPr>
          <a:lstStyle/>
          <a:p>
            <a:pPr marL="685937" marR="0" lvl="0" indent="-685937" algn="l" defTabSz="182916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195B3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John doe</a:t>
            </a:r>
            <a:endParaRPr kumimoji="0" lang="en-SG" sz="4800" b="0" i="0" u="none" strike="noStrike" kern="1200" cap="none" spc="0" normalizeH="0" baseline="0" noProof="0" dirty="0">
              <a:ln>
                <a:noFill/>
              </a:ln>
              <a:solidFill>
                <a:srgbClr val="2195B3"/>
              </a:solidFill>
              <a:effectLst>
                <a:outerShdw dist="38100" dir="2700000" algn="tl" rotWithShape="0">
                  <a:schemeClr val="bg1">
                    <a:alpha val="40000"/>
                  </a:schemeClr>
                </a:outerShdw>
              </a:effectLst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19" name="Text Placeholder 7"/>
          <p:cNvSpPr txBox="1">
            <a:spLocks/>
          </p:cNvSpPr>
          <p:nvPr/>
        </p:nvSpPr>
        <p:spPr>
          <a:xfrm>
            <a:off x="12169924" y="5937175"/>
            <a:ext cx="4536505" cy="576064"/>
          </a:xfrm>
          <a:prstGeom prst="rect">
            <a:avLst/>
          </a:prstGeom>
          <a:effectLst/>
        </p:spPr>
        <p:txBody>
          <a:bodyPr vert="horz" lIns="182917" tIns="91458" rIns="182917" bIns="91458" rtlCol="0">
            <a:noAutofit/>
          </a:bodyPr>
          <a:lstStyle/>
          <a:p>
            <a:pPr marL="685937" marR="0" lvl="0" indent="-685937" algn="l" defTabSz="182916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818181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Creative director</a:t>
            </a:r>
            <a:endParaRPr kumimoji="0" lang="en-SG" sz="2400" b="0" i="0" u="none" strike="noStrike" kern="1200" cap="none" spc="0" normalizeH="0" baseline="0" noProof="0" dirty="0">
              <a:ln>
                <a:noFill/>
              </a:ln>
              <a:solidFill>
                <a:srgbClr val="818181"/>
              </a:solidFill>
              <a:effectLst>
                <a:outerShdw dist="38100" dir="2700000" algn="tl" rotWithShape="0">
                  <a:schemeClr val="bg1">
                    <a:alpha val="40000"/>
                  </a:schemeClr>
                </a:outerShdw>
              </a:effectLst>
              <a:uLnTx/>
              <a:uFillTx/>
              <a:latin typeface="+mj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250"/>
                            </p:stCondLst>
                            <p:childTnLst>
                              <p:par>
                                <p:cTn id="3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750"/>
                            </p:stCondLst>
                            <p:childTnLst>
                              <p:par>
                                <p:cTn id="3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750"/>
                            </p:stCondLst>
                            <p:childTnLst>
                              <p:par>
                                <p:cTn id="4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0"/>
                            </p:stCondLst>
                            <p:childTnLst>
                              <p:par>
                                <p:cTn id="6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975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0" grpId="0"/>
      <p:bldP spid="11" grpId="0"/>
      <p:bldP spid="12" grpId="0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/>
          <p:cNvSpPr txBox="1">
            <a:spLocks/>
          </p:cNvSpPr>
          <p:nvPr/>
        </p:nvSpPr>
        <p:spPr>
          <a:xfrm>
            <a:off x="3744986" y="2624807"/>
            <a:ext cx="4536505" cy="792088"/>
          </a:xfrm>
          <a:prstGeom prst="rect">
            <a:avLst/>
          </a:prstGeom>
          <a:effectLst/>
        </p:spPr>
        <p:txBody>
          <a:bodyPr vert="horz" lIns="182917" tIns="91458" rIns="182917" bIns="91458" rtlCol="0">
            <a:noAutofit/>
          </a:bodyPr>
          <a:lstStyle/>
          <a:p>
            <a:pPr marL="685937" marR="0" lvl="0" indent="-685937" algn="l" defTabSz="182916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195B3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Corporate identity</a:t>
            </a:r>
            <a:endParaRPr kumimoji="0" lang="en-SG" sz="4000" b="0" i="0" u="none" strike="noStrike" kern="1200" cap="none" spc="0" normalizeH="0" baseline="0" noProof="0" dirty="0">
              <a:ln>
                <a:noFill/>
              </a:ln>
              <a:solidFill>
                <a:srgbClr val="2195B3"/>
              </a:solidFill>
              <a:effectLst>
                <a:outerShdw dist="38100" dir="2700000" algn="tl" rotWithShape="0">
                  <a:schemeClr val="bg1">
                    <a:alpha val="40000"/>
                  </a:schemeClr>
                </a:outerShdw>
              </a:effectLst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36" name="Text Placeholder 7"/>
          <p:cNvSpPr txBox="1">
            <a:spLocks/>
          </p:cNvSpPr>
          <p:nvPr/>
        </p:nvSpPr>
        <p:spPr>
          <a:xfrm>
            <a:off x="9505624" y="2624807"/>
            <a:ext cx="4536505" cy="792088"/>
          </a:xfrm>
          <a:prstGeom prst="rect">
            <a:avLst/>
          </a:prstGeom>
          <a:effectLst/>
        </p:spPr>
        <p:txBody>
          <a:bodyPr vert="horz" lIns="182917" tIns="91458" rIns="182917" bIns="91458" rtlCol="0">
            <a:noAutofit/>
          </a:bodyPr>
          <a:lstStyle/>
          <a:p>
            <a:pPr marL="685937" marR="0" lvl="0" indent="-685937" algn="l" defTabSz="182916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195B3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Web design</a:t>
            </a:r>
            <a:endParaRPr kumimoji="0" lang="en-SG" sz="4000" b="0" i="0" u="none" strike="noStrike" kern="1200" cap="none" spc="0" normalizeH="0" baseline="0" noProof="0" dirty="0">
              <a:ln>
                <a:noFill/>
              </a:ln>
              <a:solidFill>
                <a:srgbClr val="2195B3"/>
              </a:solidFill>
              <a:effectLst>
                <a:outerShdw dist="38100" dir="2700000" algn="tl" rotWithShape="0">
                  <a:schemeClr val="bg1">
                    <a:alpha val="40000"/>
                  </a:schemeClr>
                </a:outerShdw>
              </a:effectLst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43" name="Text Placeholder 7"/>
          <p:cNvSpPr txBox="1">
            <a:spLocks/>
          </p:cNvSpPr>
          <p:nvPr/>
        </p:nvSpPr>
        <p:spPr>
          <a:xfrm>
            <a:off x="3744989" y="5145087"/>
            <a:ext cx="4536505" cy="792088"/>
          </a:xfrm>
          <a:prstGeom prst="rect">
            <a:avLst/>
          </a:prstGeom>
          <a:effectLst/>
        </p:spPr>
        <p:txBody>
          <a:bodyPr vert="horz" lIns="182917" tIns="91458" rIns="182917" bIns="91458" rtlCol="0">
            <a:noAutofit/>
          </a:bodyPr>
          <a:lstStyle/>
          <a:p>
            <a:pPr marL="685937" marR="0" lvl="0" indent="-685937" algn="l" defTabSz="182916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195B3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advertising</a:t>
            </a:r>
            <a:endParaRPr kumimoji="0" lang="en-SG" sz="4000" b="0" i="0" u="none" strike="noStrike" kern="1200" cap="none" spc="0" normalizeH="0" baseline="0" noProof="0" dirty="0">
              <a:ln>
                <a:noFill/>
              </a:ln>
              <a:solidFill>
                <a:srgbClr val="2195B3"/>
              </a:solidFill>
              <a:effectLst>
                <a:outerShdw dist="38100" dir="2700000" algn="tl" rotWithShape="0">
                  <a:schemeClr val="bg1">
                    <a:alpha val="40000"/>
                  </a:schemeClr>
                </a:outerShdw>
              </a:effectLst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46" name="Text Placeholder 7"/>
          <p:cNvSpPr txBox="1">
            <a:spLocks/>
          </p:cNvSpPr>
          <p:nvPr/>
        </p:nvSpPr>
        <p:spPr>
          <a:xfrm>
            <a:off x="9505627" y="5145087"/>
            <a:ext cx="4536505" cy="792088"/>
          </a:xfrm>
          <a:prstGeom prst="rect">
            <a:avLst/>
          </a:prstGeom>
          <a:effectLst/>
        </p:spPr>
        <p:txBody>
          <a:bodyPr vert="horz" lIns="182917" tIns="91458" rIns="182917" bIns="91458" rtlCol="0">
            <a:noAutofit/>
          </a:bodyPr>
          <a:lstStyle/>
          <a:p>
            <a:pPr marL="685937" marR="0" lvl="0" indent="-685937" algn="l" defTabSz="182916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195B3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Flash interactivity</a:t>
            </a:r>
            <a:endParaRPr kumimoji="0" lang="en-SG" sz="4000" b="0" i="0" u="none" strike="noStrike" kern="1200" cap="none" spc="0" normalizeH="0" baseline="0" noProof="0" dirty="0">
              <a:ln>
                <a:noFill/>
              </a:ln>
              <a:solidFill>
                <a:srgbClr val="2195B3"/>
              </a:solidFill>
              <a:effectLst>
                <a:outerShdw dist="38100" dir="2700000" algn="tl" rotWithShape="0">
                  <a:schemeClr val="bg1">
                    <a:alpha val="40000"/>
                  </a:schemeClr>
                </a:outerShdw>
              </a:effectLst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Our </a:t>
            </a:r>
            <a:r>
              <a:rPr lang="en-US" dirty="0" smtClean="0">
                <a:solidFill>
                  <a:srgbClr val="2195B3"/>
                </a:solidFill>
              </a:rPr>
              <a:t>services</a:t>
            </a:r>
            <a:endParaRPr lang="en-SG" dirty="0">
              <a:solidFill>
                <a:srgbClr val="2195B3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Things we do</a:t>
            </a:r>
            <a:endParaRPr lang="en-SG" dirty="0"/>
          </a:p>
        </p:txBody>
      </p:sp>
      <p:sp>
        <p:nvSpPr>
          <p:cNvPr id="5" name="TextBox 4"/>
          <p:cNvSpPr txBox="1"/>
          <p:nvPr/>
        </p:nvSpPr>
        <p:spPr>
          <a:xfrm>
            <a:off x="3816995" y="3200871"/>
            <a:ext cx="4752529" cy="1310872"/>
          </a:xfrm>
          <a:prstGeom prst="rect">
            <a:avLst/>
          </a:prstGeom>
          <a:noFill/>
          <a:effectLst>
            <a:outerShdw dist="25400" dir="5400000" algn="t" rotWithShape="0">
              <a:schemeClr val="bg1">
                <a:alpha val="40000"/>
              </a:schemeClr>
            </a:outerShdw>
          </a:effectLst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SG" sz="1900" b="1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Pellentesque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venenatis tempus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eros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, sit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amet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blandit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mi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ullamcorper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quis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.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Quisque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eu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lorem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id mi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sapien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quis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venenatis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cursus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eu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.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venener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tempus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erosvenenatis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eros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.</a:t>
            </a:r>
            <a:endParaRPr lang="en-SG" sz="1900" i="1" dirty="0">
              <a:solidFill>
                <a:srgbClr val="646464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0" name="Picture 19" descr="slide4_divide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073579" y="2768823"/>
            <a:ext cx="57150" cy="1609725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9577634" y="3200871"/>
            <a:ext cx="4752529" cy="1310872"/>
          </a:xfrm>
          <a:prstGeom prst="rect">
            <a:avLst/>
          </a:prstGeom>
          <a:noFill/>
          <a:effectLst>
            <a:outerShdw dist="25400" dir="5400000" algn="t" rotWithShape="0">
              <a:schemeClr val="bg1">
                <a:alpha val="40000"/>
              </a:schemeClr>
            </a:outerShdw>
          </a:effectLst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SG" sz="1900" b="1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Pellentesque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venenatis tempus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eros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, sit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amet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blandit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mi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ullamcorper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quis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.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Quisque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eu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lorem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id mi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sapien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quis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venenatis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cursus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eu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.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venener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tempus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erosvenenatis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eros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.</a:t>
            </a:r>
            <a:endParaRPr lang="en-SG" sz="1900" i="1" dirty="0">
              <a:solidFill>
                <a:srgbClr val="646464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816998" y="5721151"/>
            <a:ext cx="4752529" cy="1310872"/>
          </a:xfrm>
          <a:prstGeom prst="rect">
            <a:avLst/>
          </a:prstGeom>
          <a:noFill/>
          <a:effectLst>
            <a:outerShdw dist="25400" dir="5400000" algn="t" rotWithShape="0">
              <a:schemeClr val="bg1">
                <a:alpha val="40000"/>
              </a:schemeClr>
            </a:outerShdw>
          </a:effectLst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SG" sz="1900" b="1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Pellentesque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venenatis tempus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eros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, sit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amet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blandit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mi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ullamcorper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quis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.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Quisque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eu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lorem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id mi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sapien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quis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venenatis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cursus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eu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.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venener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tempus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erosvenenatis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eros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.</a:t>
            </a:r>
            <a:endParaRPr lang="en-SG" sz="1900" i="1" dirty="0">
              <a:solidFill>
                <a:srgbClr val="646464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4" name="Picture 43" descr="slide4_divide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073582" y="5289103"/>
            <a:ext cx="57150" cy="1609725"/>
          </a:xfrm>
          <a:prstGeom prst="rect">
            <a:avLst/>
          </a:prstGeom>
        </p:spPr>
      </p:pic>
      <p:sp>
        <p:nvSpPr>
          <p:cNvPr id="45" name="TextBox 44"/>
          <p:cNvSpPr txBox="1"/>
          <p:nvPr/>
        </p:nvSpPr>
        <p:spPr>
          <a:xfrm>
            <a:off x="9577637" y="5721151"/>
            <a:ext cx="4752529" cy="1310872"/>
          </a:xfrm>
          <a:prstGeom prst="rect">
            <a:avLst/>
          </a:prstGeom>
          <a:noFill/>
          <a:effectLst>
            <a:outerShdw dist="25400" dir="5400000" algn="t" rotWithShape="0">
              <a:schemeClr val="bg1">
                <a:alpha val="40000"/>
              </a:schemeClr>
            </a:outerShdw>
          </a:effectLst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SG" sz="1900" b="1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Pellentesque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venenatis tempus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eros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, sit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amet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blandit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mi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ullamcorper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quis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.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Quisque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eu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lorem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id mi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sapien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quis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venenatis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cursus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eu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.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venener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tempus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erosvenenatis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eros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.</a:t>
            </a:r>
            <a:endParaRPr lang="en-SG" sz="1900" i="1" dirty="0">
              <a:solidFill>
                <a:srgbClr val="646464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3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300"/>
                            </p:stCondLst>
                            <p:childTnLst>
                              <p:par>
                                <p:cTn id="1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8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7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700"/>
                            </p:stCondLst>
                            <p:childTnLst>
                              <p:par>
                                <p:cTn id="3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7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700"/>
                            </p:stCondLst>
                            <p:childTnLst>
                              <p:par>
                                <p:cTn id="4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200"/>
                            </p:stCondLst>
                            <p:childTnLst>
                              <p:par>
                                <p:cTn id="4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55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6" grpId="0"/>
      <p:bldP spid="43" grpId="0"/>
      <p:bldP spid="46" grpId="0"/>
      <p:bldP spid="5" grpId="0"/>
      <p:bldP spid="35" grpId="0"/>
      <p:bldP spid="42" grpId="0"/>
      <p:bldP spid="4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hart 6"/>
          <p:cNvGraphicFramePr/>
          <p:nvPr/>
        </p:nvGraphicFramePr>
        <p:xfrm>
          <a:off x="1728763" y="1976735"/>
          <a:ext cx="9985491" cy="66569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Some graphical </a:t>
            </a:r>
            <a:r>
              <a:rPr lang="en-US" dirty="0" smtClean="0">
                <a:solidFill>
                  <a:srgbClr val="2195B3"/>
                </a:solidFill>
              </a:rPr>
              <a:t>chart</a:t>
            </a:r>
            <a:endParaRPr lang="en-SG" dirty="0">
              <a:solidFill>
                <a:srgbClr val="2195B3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SG" dirty="0" smtClean="0"/>
              <a:t>Let the chart do the talking</a:t>
            </a:r>
            <a:endParaRPr lang="en-SG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4294967295"/>
          </p:nvPr>
        </p:nvSpPr>
        <p:spPr>
          <a:xfrm>
            <a:off x="11521851" y="2524862"/>
            <a:ext cx="5040983" cy="647700"/>
          </a:xfrm>
          <a:effectLst/>
        </p:spPr>
        <p:txBody>
          <a:bodyPr>
            <a:noAutofit/>
          </a:bodyPr>
          <a:lstStyle/>
          <a:p>
            <a:pPr>
              <a:buNone/>
            </a:pPr>
            <a:r>
              <a:rPr lang="en-US" sz="3500" dirty="0" smtClean="0">
                <a:solidFill>
                  <a:srgbClr val="2195B3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</a:rPr>
              <a:t>1</a:t>
            </a:r>
            <a:r>
              <a:rPr lang="en-US" sz="3500" baseline="30000" dirty="0" smtClean="0">
                <a:solidFill>
                  <a:srgbClr val="2195B3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</a:rPr>
              <a:t>st</a:t>
            </a:r>
            <a:r>
              <a:rPr lang="en-US" sz="3500" dirty="0" smtClean="0">
                <a:solidFill>
                  <a:srgbClr val="2195B3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</a:rPr>
              <a:t> quarter</a:t>
            </a:r>
            <a:endParaRPr lang="en-SG" sz="3500" dirty="0">
              <a:solidFill>
                <a:srgbClr val="2195B3"/>
              </a:solidFill>
              <a:effectLst>
                <a:outerShdw dist="38100" dir="2700000" algn="tl" rotWithShape="0">
                  <a:schemeClr val="bg1">
                    <a:alpha val="40000"/>
                  </a:schemeClr>
                </a:outerShdw>
              </a:effectLst>
              <a:latin typeface="+mj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594282" y="3033043"/>
            <a:ext cx="4896544" cy="69531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SG" sz="1900" b="1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Lorem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ipsum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dolor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sit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amet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,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consectetur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adipiscing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elit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. Maecenas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vel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mi et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gravida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. </a:t>
            </a:r>
          </a:p>
        </p:txBody>
      </p:sp>
      <p:pic>
        <p:nvPicPr>
          <p:cNvPr id="9" name="Picture 8" descr="slide5_divider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873779" y="2624807"/>
            <a:ext cx="95250" cy="5038725"/>
          </a:xfrm>
          <a:prstGeom prst="rect">
            <a:avLst/>
          </a:prstGeom>
        </p:spPr>
      </p:pic>
      <p:sp>
        <p:nvSpPr>
          <p:cNvPr id="10" name="Text Placeholder 7"/>
          <p:cNvSpPr txBox="1">
            <a:spLocks/>
          </p:cNvSpPr>
          <p:nvPr/>
        </p:nvSpPr>
        <p:spPr>
          <a:xfrm>
            <a:off x="11522274" y="3848943"/>
            <a:ext cx="5040983" cy="647700"/>
          </a:xfrm>
          <a:prstGeom prst="rect">
            <a:avLst/>
          </a:prstGeom>
          <a:effectLst/>
        </p:spPr>
        <p:txBody>
          <a:bodyPr vert="horz" lIns="182917" tIns="91458" rIns="182917" bIns="91458" rtlCol="0">
            <a:noAutofit/>
          </a:bodyPr>
          <a:lstStyle/>
          <a:p>
            <a:pPr marL="685937" marR="0" lvl="0" indent="-685937" algn="l" defTabSz="182916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5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195B3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2</a:t>
            </a:r>
            <a:r>
              <a:rPr kumimoji="0" lang="en-US" sz="3500" b="0" i="0" u="none" strike="noStrike" kern="1200" cap="none" spc="0" normalizeH="0" baseline="30000" noProof="0" dirty="0" smtClean="0">
                <a:ln>
                  <a:noFill/>
                </a:ln>
                <a:solidFill>
                  <a:srgbClr val="2195B3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nd</a:t>
            </a:r>
            <a:r>
              <a:rPr kumimoji="0" lang="en-US" sz="35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195B3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 quarter</a:t>
            </a:r>
            <a:endParaRPr kumimoji="0" lang="en-SG" sz="3500" b="0" i="0" u="none" strike="noStrike" kern="1200" cap="none" spc="0" normalizeH="0" baseline="0" noProof="0" dirty="0">
              <a:ln>
                <a:noFill/>
              </a:ln>
              <a:solidFill>
                <a:srgbClr val="2195B3"/>
              </a:solidFill>
              <a:effectLst>
                <a:outerShdw dist="38100" dir="2700000" algn="tl" rotWithShape="0">
                  <a:schemeClr val="bg1">
                    <a:alpha val="40000"/>
                  </a:schemeClr>
                </a:outerShdw>
              </a:effectLst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594705" y="4357124"/>
            <a:ext cx="4896544" cy="69531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SG" sz="1900" b="1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Lorem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ipsum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dolor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sit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amet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,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consectetur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adipiscing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elit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. Maecenas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vel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mi et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gravida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. </a:t>
            </a:r>
          </a:p>
        </p:txBody>
      </p:sp>
      <p:sp>
        <p:nvSpPr>
          <p:cNvPr id="13" name="Text Placeholder 7"/>
          <p:cNvSpPr txBox="1">
            <a:spLocks/>
          </p:cNvSpPr>
          <p:nvPr/>
        </p:nvSpPr>
        <p:spPr>
          <a:xfrm>
            <a:off x="11522274" y="5111926"/>
            <a:ext cx="5040983" cy="647700"/>
          </a:xfrm>
          <a:prstGeom prst="rect">
            <a:avLst/>
          </a:prstGeom>
          <a:effectLst/>
        </p:spPr>
        <p:txBody>
          <a:bodyPr vert="horz" lIns="182917" tIns="91458" rIns="182917" bIns="91458" rtlCol="0">
            <a:noAutofit/>
          </a:bodyPr>
          <a:lstStyle/>
          <a:p>
            <a:pPr marL="685937" marR="0" lvl="0" indent="-685937" algn="l" defTabSz="182916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3500" dirty="0" smtClean="0">
                <a:solidFill>
                  <a:srgbClr val="2195B3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</a:rPr>
              <a:t>3</a:t>
            </a:r>
            <a:r>
              <a:rPr kumimoji="0" lang="en-US" sz="3500" b="0" i="0" u="none" strike="noStrike" kern="1200" cap="none" spc="0" normalizeH="0" baseline="30000" noProof="0" dirty="0" smtClean="0">
                <a:ln>
                  <a:noFill/>
                </a:ln>
                <a:solidFill>
                  <a:srgbClr val="2195B3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rd</a:t>
            </a:r>
            <a:r>
              <a:rPr kumimoji="0" lang="en-US" sz="35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195B3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 quarter</a:t>
            </a:r>
            <a:endParaRPr kumimoji="0" lang="en-SG" sz="3500" b="0" i="0" u="none" strike="noStrike" kern="1200" cap="none" spc="0" normalizeH="0" baseline="0" noProof="0" dirty="0">
              <a:ln>
                <a:noFill/>
              </a:ln>
              <a:solidFill>
                <a:srgbClr val="2195B3"/>
              </a:solidFill>
              <a:effectLst>
                <a:outerShdw dist="38100" dir="2700000" algn="tl" rotWithShape="0">
                  <a:schemeClr val="bg1">
                    <a:alpha val="40000"/>
                  </a:schemeClr>
                </a:outerShdw>
              </a:effectLst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594705" y="5620107"/>
            <a:ext cx="4896544" cy="69531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SG" sz="1900" b="1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Lorem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ipsum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dolor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sit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amet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,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consectetur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adipiscing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elit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. Maecenas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vel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mi et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gravida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. </a:t>
            </a:r>
          </a:p>
        </p:txBody>
      </p:sp>
      <p:sp>
        <p:nvSpPr>
          <p:cNvPr id="15" name="Text Placeholder 7"/>
          <p:cNvSpPr txBox="1">
            <a:spLocks/>
          </p:cNvSpPr>
          <p:nvPr/>
        </p:nvSpPr>
        <p:spPr>
          <a:xfrm>
            <a:off x="11522697" y="6413666"/>
            <a:ext cx="5040983" cy="647700"/>
          </a:xfrm>
          <a:prstGeom prst="rect">
            <a:avLst/>
          </a:prstGeom>
          <a:effectLst/>
        </p:spPr>
        <p:txBody>
          <a:bodyPr vert="horz" lIns="182917" tIns="91458" rIns="182917" bIns="91458" rtlCol="0">
            <a:noAutofit/>
          </a:bodyPr>
          <a:lstStyle/>
          <a:p>
            <a:pPr marL="685937" marR="0" lvl="0" indent="-685937" algn="l" defTabSz="182916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5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195B3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4</a:t>
            </a:r>
            <a:r>
              <a:rPr kumimoji="0" lang="en-US" sz="3500" b="0" i="0" u="none" strike="noStrike" kern="1200" cap="none" spc="0" normalizeH="0" baseline="30000" noProof="0" dirty="0" smtClean="0">
                <a:ln>
                  <a:noFill/>
                </a:ln>
                <a:solidFill>
                  <a:srgbClr val="2195B3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th</a:t>
            </a:r>
            <a:r>
              <a:rPr kumimoji="0" lang="en-US" sz="35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195B3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 quarter</a:t>
            </a:r>
            <a:endParaRPr kumimoji="0" lang="en-SG" sz="3500" b="0" i="0" u="none" strike="noStrike" kern="1200" cap="none" spc="0" normalizeH="0" baseline="0" noProof="0" dirty="0">
              <a:ln>
                <a:noFill/>
              </a:ln>
              <a:solidFill>
                <a:srgbClr val="2195B3"/>
              </a:solidFill>
              <a:effectLst>
                <a:outerShdw dist="38100" dir="2700000" algn="tl" rotWithShape="0">
                  <a:schemeClr val="bg1">
                    <a:alpha val="40000"/>
                  </a:schemeClr>
                </a:outerShdw>
              </a:effectLst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595128" y="6916251"/>
            <a:ext cx="4896544" cy="69531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SG" sz="1900" b="1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Lorem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ipsum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dolor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sit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amet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,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consectetur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adipiscing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elit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. Maecenas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vel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mi et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gravida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45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45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4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400"/>
                            </p:stCondLst>
                            <p:childTnLst>
                              <p:par>
                                <p:cTn id="3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35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350"/>
                            </p:stCondLst>
                            <p:childTnLst>
                              <p:par>
                                <p:cTn id="5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3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  <p:bldP spid="8" grpId="0" build="p"/>
      <p:bldP spid="10" grpId="0" build="p"/>
      <p:bldP spid="13" grpId="0" build="p"/>
      <p:bldP spid="1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Some graphical </a:t>
            </a:r>
            <a:r>
              <a:rPr lang="en-US" dirty="0" smtClean="0">
                <a:solidFill>
                  <a:srgbClr val="2195B3"/>
                </a:solidFill>
              </a:rPr>
              <a:t>chart</a:t>
            </a:r>
            <a:endParaRPr lang="en-SG" dirty="0">
              <a:solidFill>
                <a:srgbClr val="2195B3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SG" dirty="0" smtClean="0"/>
              <a:t>Let the chart do the talking</a:t>
            </a:r>
            <a:endParaRPr lang="en-SG" dirty="0"/>
          </a:p>
        </p:txBody>
      </p:sp>
      <p:pic>
        <p:nvPicPr>
          <p:cNvPr id="9" name="Picture 8" descr="slide5_divide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69323" y="2764698"/>
            <a:ext cx="95250" cy="5038725"/>
          </a:xfrm>
          <a:prstGeom prst="rect">
            <a:avLst/>
          </a:prstGeom>
        </p:spPr>
      </p:pic>
      <p:graphicFrame>
        <p:nvGraphicFramePr>
          <p:cNvPr id="10" name="Chart 9"/>
          <p:cNvGraphicFramePr/>
          <p:nvPr/>
        </p:nvGraphicFramePr>
        <p:xfrm>
          <a:off x="7201371" y="2120751"/>
          <a:ext cx="9985491" cy="66569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8" name="Text Placeholder 7"/>
          <p:cNvSpPr txBox="1">
            <a:spLocks/>
          </p:cNvSpPr>
          <p:nvPr/>
        </p:nvSpPr>
        <p:spPr>
          <a:xfrm>
            <a:off x="1728763" y="2696815"/>
            <a:ext cx="5040983" cy="647700"/>
          </a:xfrm>
          <a:prstGeom prst="rect">
            <a:avLst/>
          </a:prstGeom>
          <a:effectLst/>
        </p:spPr>
        <p:txBody>
          <a:bodyPr vert="horz" lIns="182917" tIns="91458" rIns="182917" bIns="91458" rtlCol="0">
            <a:noAutofit/>
          </a:bodyPr>
          <a:lstStyle/>
          <a:p>
            <a:pPr marL="685937" marR="0" lvl="0" indent="-685937" algn="l" defTabSz="182916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5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195B3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1</a:t>
            </a:r>
            <a:r>
              <a:rPr kumimoji="0" lang="en-US" sz="3500" b="0" i="0" u="none" strike="noStrike" kern="1200" cap="none" spc="0" normalizeH="0" baseline="30000" noProof="0" dirty="0" smtClean="0">
                <a:ln>
                  <a:noFill/>
                </a:ln>
                <a:solidFill>
                  <a:srgbClr val="2195B3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st</a:t>
            </a:r>
            <a:r>
              <a:rPr kumimoji="0" lang="en-US" sz="35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195B3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 quarter</a:t>
            </a:r>
            <a:endParaRPr kumimoji="0" lang="en-SG" sz="3500" b="0" i="0" u="none" strike="noStrike" kern="1200" cap="none" spc="0" normalizeH="0" baseline="0" noProof="0" dirty="0">
              <a:ln>
                <a:noFill/>
              </a:ln>
              <a:solidFill>
                <a:srgbClr val="2195B3"/>
              </a:solidFill>
              <a:effectLst>
                <a:outerShdw dist="38100" dir="2700000" algn="tl" rotWithShape="0">
                  <a:schemeClr val="bg1">
                    <a:alpha val="40000"/>
                  </a:schemeClr>
                </a:outerShdw>
              </a:effectLst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801194" y="3204996"/>
            <a:ext cx="4896544" cy="69531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SG" sz="1900" b="1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Lorem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ipsum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dolor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sit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amet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,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consectetur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adipiscing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elit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. Maecenas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vel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mi et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gravida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. </a:t>
            </a:r>
          </a:p>
        </p:txBody>
      </p:sp>
      <p:sp>
        <p:nvSpPr>
          <p:cNvPr id="30" name="Text Placeholder 7"/>
          <p:cNvSpPr txBox="1">
            <a:spLocks/>
          </p:cNvSpPr>
          <p:nvPr/>
        </p:nvSpPr>
        <p:spPr>
          <a:xfrm>
            <a:off x="1729186" y="4020896"/>
            <a:ext cx="5040983" cy="647700"/>
          </a:xfrm>
          <a:prstGeom prst="rect">
            <a:avLst/>
          </a:prstGeom>
          <a:effectLst/>
        </p:spPr>
        <p:txBody>
          <a:bodyPr vert="horz" lIns="182917" tIns="91458" rIns="182917" bIns="91458" rtlCol="0">
            <a:noAutofit/>
          </a:bodyPr>
          <a:lstStyle/>
          <a:p>
            <a:pPr marL="685937" marR="0" lvl="0" indent="-685937" algn="l" defTabSz="182916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5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195B3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2</a:t>
            </a:r>
            <a:r>
              <a:rPr kumimoji="0" lang="en-US" sz="3500" b="0" i="0" u="none" strike="noStrike" kern="1200" cap="none" spc="0" normalizeH="0" baseline="30000" noProof="0" dirty="0" smtClean="0">
                <a:ln>
                  <a:noFill/>
                </a:ln>
                <a:solidFill>
                  <a:srgbClr val="2195B3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nd</a:t>
            </a:r>
            <a:r>
              <a:rPr kumimoji="0" lang="en-US" sz="35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195B3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 quarter</a:t>
            </a:r>
            <a:endParaRPr kumimoji="0" lang="en-SG" sz="3500" b="0" i="0" u="none" strike="noStrike" kern="1200" cap="none" spc="0" normalizeH="0" baseline="0" noProof="0" dirty="0">
              <a:ln>
                <a:noFill/>
              </a:ln>
              <a:solidFill>
                <a:srgbClr val="2195B3"/>
              </a:solidFill>
              <a:effectLst>
                <a:outerShdw dist="38100" dir="2700000" algn="tl" rotWithShape="0">
                  <a:schemeClr val="bg1">
                    <a:alpha val="40000"/>
                  </a:schemeClr>
                </a:outerShdw>
              </a:effectLst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801617" y="4529077"/>
            <a:ext cx="4896544" cy="69531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SG" sz="1900" b="1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Lorem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ipsum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dolor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sit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amet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,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consectetur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adipiscing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elit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. Maecenas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vel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mi et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gravida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. </a:t>
            </a:r>
          </a:p>
        </p:txBody>
      </p:sp>
      <p:sp>
        <p:nvSpPr>
          <p:cNvPr id="32" name="Text Placeholder 7"/>
          <p:cNvSpPr txBox="1">
            <a:spLocks/>
          </p:cNvSpPr>
          <p:nvPr/>
        </p:nvSpPr>
        <p:spPr>
          <a:xfrm>
            <a:off x="1729186" y="5283879"/>
            <a:ext cx="5040983" cy="647700"/>
          </a:xfrm>
          <a:prstGeom prst="rect">
            <a:avLst/>
          </a:prstGeom>
          <a:effectLst/>
        </p:spPr>
        <p:txBody>
          <a:bodyPr vert="horz" lIns="182917" tIns="91458" rIns="182917" bIns="91458" rtlCol="0">
            <a:noAutofit/>
          </a:bodyPr>
          <a:lstStyle/>
          <a:p>
            <a:pPr marL="685937" marR="0" lvl="0" indent="-685937" algn="l" defTabSz="182916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3500" dirty="0" smtClean="0">
                <a:solidFill>
                  <a:srgbClr val="2195B3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</a:rPr>
              <a:t>3</a:t>
            </a:r>
            <a:r>
              <a:rPr kumimoji="0" lang="en-US" sz="3500" b="0" i="0" u="none" strike="noStrike" kern="1200" cap="none" spc="0" normalizeH="0" baseline="30000" noProof="0" dirty="0" smtClean="0">
                <a:ln>
                  <a:noFill/>
                </a:ln>
                <a:solidFill>
                  <a:srgbClr val="2195B3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rd</a:t>
            </a:r>
            <a:r>
              <a:rPr kumimoji="0" lang="en-US" sz="35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195B3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 quarter</a:t>
            </a:r>
            <a:endParaRPr kumimoji="0" lang="en-SG" sz="3500" b="0" i="0" u="none" strike="noStrike" kern="1200" cap="none" spc="0" normalizeH="0" baseline="0" noProof="0" dirty="0">
              <a:ln>
                <a:noFill/>
              </a:ln>
              <a:solidFill>
                <a:srgbClr val="2195B3"/>
              </a:solidFill>
              <a:effectLst>
                <a:outerShdw dist="38100" dir="2700000" algn="tl" rotWithShape="0">
                  <a:schemeClr val="bg1">
                    <a:alpha val="40000"/>
                  </a:schemeClr>
                </a:outerShdw>
              </a:effectLst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801617" y="5792060"/>
            <a:ext cx="4896544" cy="69531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SG" sz="1900" b="1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Lorem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ipsum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dolor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sit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amet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,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consectetur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adipiscing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elit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. Maecenas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vel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mi et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gravida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. </a:t>
            </a:r>
          </a:p>
        </p:txBody>
      </p:sp>
      <p:sp>
        <p:nvSpPr>
          <p:cNvPr id="34" name="Text Placeholder 7"/>
          <p:cNvSpPr txBox="1">
            <a:spLocks/>
          </p:cNvSpPr>
          <p:nvPr/>
        </p:nvSpPr>
        <p:spPr>
          <a:xfrm>
            <a:off x="1729609" y="6585619"/>
            <a:ext cx="5040983" cy="647700"/>
          </a:xfrm>
          <a:prstGeom prst="rect">
            <a:avLst/>
          </a:prstGeom>
          <a:effectLst/>
        </p:spPr>
        <p:txBody>
          <a:bodyPr vert="horz" lIns="182917" tIns="91458" rIns="182917" bIns="91458" rtlCol="0">
            <a:noAutofit/>
          </a:bodyPr>
          <a:lstStyle/>
          <a:p>
            <a:pPr marL="685937" marR="0" lvl="0" indent="-685937" algn="l" defTabSz="182916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5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195B3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4</a:t>
            </a:r>
            <a:r>
              <a:rPr kumimoji="0" lang="en-US" sz="3500" b="0" i="0" u="none" strike="noStrike" kern="1200" cap="none" spc="0" normalizeH="0" baseline="30000" noProof="0" dirty="0" smtClean="0">
                <a:ln>
                  <a:noFill/>
                </a:ln>
                <a:solidFill>
                  <a:srgbClr val="2195B3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th</a:t>
            </a:r>
            <a:r>
              <a:rPr kumimoji="0" lang="en-US" sz="35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195B3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 quarter</a:t>
            </a:r>
            <a:endParaRPr kumimoji="0" lang="en-SG" sz="3500" b="0" i="0" u="none" strike="noStrike" kern="1200" cap="none" spc="0" normalizeH="0" baseline="0" noProof="0" dirty="0">
              <a:ln>
                <a:noFill/>
              </a:ln>
              <a:solidFill>
                <a:srgbClr val="2195B3"/>
              </a:solidFill>
              <a:effectLst>
                <a:outerShdw dist="38100" dir="2700000" algn="tl" rotWithShape="0">
                  <a:schemeClr val="bg1">
                    <a:alpha val="40000"/>
                  </a:schemeClr>
                </a:outerShdw>
              </a:effectLst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802040" y="7088204"/>
            <a:ext cx="4896544" cy="69531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SG" sz="1900" b="1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Lorem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ipsum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dolor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sit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amet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,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consectetur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adipiscing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elit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. Maecenas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vel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mi et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gravida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95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9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900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85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85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8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800"/>
                            </p:stCondLst>
                            <p:childTnLst>
                              <p:par>
                                <p:cTn id="5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300"/>
                            </p:stCondLst>
                            <p:childTnLst>
                              <p:par>
                                <p:cTn id="5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  <p:bldP spid="28" grpId="0" build="p"/>
      <p:bldP spid="30" grpId="0" build="p"/>
      <p:bldP spid="32" grpId="0" build="p"/>
      <p:bldP spid="3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6 presentation </a:t>
            </a:r>
            <a:r>
              <a:rPr lang="en-US" dirty="0" smtClean="0">
                <a:solidFill>
                  <a:srgbClr val="2195B3"/>
                </a:solidFill>
              </a:rPr>
              <a:t>images</a:t>
            </a:r>
            <a:endParaRPr lang="en-SG" dirty="0">
              <a:solidFill>
                <a:srgbClr val="2195B3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LET THE IMAGES DO THE TALKING</a:t>
            </a:r>
            <a:endParaRPr lang="en-SG" dirty="0"/>
          </a:p>
        </p:txBody>
      </p:sp>
      <p:pic>
        <p:nvPicPr>
          <p:cNvPr id="4" name="Picture 3" descr="slide3_imageplaceholde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84748" y="1904727"/>
            <a:ext cx="4486275" cy="280987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12740" y="4713039"/>
            <a:ext cx="4536504" cy="695319"/>
          </a:xfrm>
          <a:prstGeom prst="rect">
            <a:avLst/>
          </a:prstGeom>
          <a:noFill/>
          <a:effectLst>
            <a:outerShdw dist="38100" dir="2700000" algn="tl" rotWithShape="0">
              <a:schemeClr val="bg1">
                <a:alpha val="40000"/>
              </a:schemeClr>
            </a:outerShdw>
          </a:effectLst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SG" sz="1900" b="1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Pellentesque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venenatis tempus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eros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, sit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amet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blandit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b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ullamcorper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quis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in magna.</a:t>
            </a:r>
            <a:endParaRPr lang="en-SG" sz="1900" i="1" dirty="0">
              <a:solidFill>
                <a:srgbClr val="646464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9" name="Picture 8" descr="slide3_imageplaceholde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13341" y="1904727"/>
            <a:ext cx="4486275" cy="28098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841333" y="4713039"/>
            <a:ext cx="4536504" cy="695319"/>
          </a:xfrm>
          <a:prstGeom prst="rect">
            <a:avLst/>
          </a:prstGeom>
          <a:noFill/>
          <a:effectLst>
            <a:outerShdw dist="38100" dir="2700000" algn="tl" rotWithShape="0">
              <a:schemeClr val="bg1">
                <a:alpha val="40000"/>
              </a:schemeClr>
            </a:outerShdw>
          </a:effectLst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SG" sz="1900" b="1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Pellentesque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venenatis tempus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eros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, sit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amet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blandit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b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ullamcorper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quis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in magna.</a:t>
            </a:r>
            <a:endParaRPr lang="en-SG" sz="1900" i="1" dirty="0">
              <a:solidFill>
                <a:srgbClr val="646464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6" name="Picture 15" descr="slide3_imageplaceholde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13941" y="1904727"/>
            <a:ext cx="4486275" cy="2809875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12241933" y="4713039"/>
            <a:ext cx="4536504" cy="695319"/>
          </a:xfrm>
          <a:prstGeom prst="rect">
            <a:avLst/>
          </a:prstGeom>
          <a:noFill/>
          <a:effectLst>
            <a:outerShdw dist="38100" dir="2700000" algn="tl" rotWithShape="0">
              <a:schemeClr val="bg1">
                <a:alpha val="40000"/>
              </a:schemeClr>
            </a:outerShdw>
          </a:effectLst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SG" sz="1900" b="1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Pellentesque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venenatis tempus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eros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, sit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amet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blandit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b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ullamcorper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quis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in magna.</a:t>
            </a:r>
            <a:endParaRPr lang="en-SG" sz="1900" i="1" dirty="0">
              <a:solidFill>
                <a:srgbClr val="646464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0" name="Picture 19" descr="slide7_divider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28333" y="1993527"/>
            <a:ext cx="85725" cy="3238500"/>
          </a:xfrm>
          <a:prstGeom prst="rect">
            <a:avLst/>
          </a:prstGeom>
        </p:spPr>
      </p:pic>
      <p:pic>
        <p:nvPicPr>
          <p:cNvPr id="22" name="Picture 21" descr="slide7_divider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809883" y="1978595"/>
            <a:ext cx="85725" cy="3238500"/>
          </a:xfrm>
          <a:prstGeom prst="rect">
            <a:avLst/>
          </a:prstGeom>
        </p:spPr>
      </p:pic>
      <p:pic>
        <p:nvPicPr>
          <p:cNvPr id="23" name="Picture 22" descr="slide3_imageplaceholde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84747" y="5529888"/>
            <a:ext cx="4486275" cy="2809875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1512739" y="8338200"/>
            <a:ext cx="4536504" cy="695319"/>
          </a:xfrm>
          <a:prstGeom prst="rect">
            <a:avLst/>
          </a:prstGeom>
          <a:noFill/>
          <a:effectLst>
            <a:outerShdw dist="38100" dir="2700000" algn="tl" rotWithShape="0">
              <a:schemeClr val="bg1">
                <a:alpha val="40000"/>
              </a:schemeClr>
            </a:outerShdw>
          </a:effectLst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SG" sz="1900" b="1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Pellentesque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venenatis tempus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eros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, sit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amet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blandit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b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ullamcorper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quis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in magna.</a:t>
            </a:r>
            <a:endParaRPr lang="en-SG" sz="1900" i="1" dirty="0">
              <a:solidFill>
                <a:srgbClr val="646464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5" name="Picture 24" descr="slide3_imageplaceholde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13340" y="5529888"/>
            <a:ext cx="4486275" cy="2809875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6841332" y="8338200"/>
            <a:ext cx="4536504" cy="695319"/>
          </a:xfrm>
          <a:prstGeom prst="rect">
            <a:avLst/>
          </a:prstGeom>
          <a:noFill/>
          <a:effectLst>
            <a:outerShdw dist="38100" dir="2700000" algn="tl" rotWithShape="0">
              <a:schemeClr val="bg1">
                <a:alpha val="40000"/>
              </a:schemeClr>
            </a:outerShdw>
          </a:effectLst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SG" sz="1900" b="1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Pellentesque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venenatis tempus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eros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, sit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amet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blandit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b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ullamcorper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quis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in magna.</a:t>
            </a:r>
            <a:endParaRPr lang="en-SG" sz="1900" i="1" dirty="0">
              <a:solidFill>
                <a:srgbClr val="646464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7" name="Picture 26" descr="slide3_imageplaceholde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13940" y="5529888"/>
            <a:ext cx="4486275" cy="2809875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12241932" y="8338200"/>
            <a:ext cx="4536504" cy="695319"/>
          </a:xfrm>
          <a:prstGeom prst="rect">
            <a:avLst/>
          </a:prstGeom>
          <a:noFill/>
          <a:effectLst>
            <a:outerShdw dist="38100" dir="2700000" algn="tl" rotWithShape="0">
              <a:schemeClr val="bg1">
                <a:alpha val="40000"/>
              </a:schemeClr>
            </a:outerShdw>
          </a:effectLst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SG" sz="1900" b="1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Pellentesque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venenatis tempus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eros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, sit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amet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blandit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b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ullamcorper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quis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in magna.</a:t>
            </a:r>
            <a:endParaRPr lang="en-SG" sz="1900" i="1" dirty="0">
              <a:solidFill>
                <a:srgbClr val="646464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9" name="Picture 28" descr="slide7_divider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28332" y="5605497"/>
            <a:ext cx="85725" cy="3238500"/>
          </a:xfrm>
          <a:prstGeom prst="rect">
            <a:avLst/>
          </a:prstGeom>
        </p:spPr>
      </p:pic>
      <p:pic>
        <p:nvPicPr>
          <p:cNvPr id="30" name="Picture 29" descr="slide7_divider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809882" y="5604282"/>
            <a:ext cx="85725" cy="3238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0"/>
                            </p:stCondLst>
                            <p:childTnLst>
                              <p:par>
                                <p:cTn id="4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000"/>
                            </p:stCondLst>
                            <p:childTnLst>
                              <p:par>
                                <p:cTn id="5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500"/>
                            </p:stCondLst>
                            <p:childTnLst>
                              <p:par>
                                <p:cTn id="5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1500"/>
                            </p:stCondLst>
                            <p:childTnLst>
                              <p:par>
                                <p:cTn id="6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2000"/>
                            </p:stCondLst>
                            <p:childTnLst>
                              <p:par>
                                <p:cTn id="7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3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7" grpId="0"/>
      <p:bldP spid="24" grpId="0"/>
      <p:bldP spid="26" grpId="0"/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4 presentation </a:t>
            </a:r>
            <a:r>
              <a:rPr lang="en-US" dirty="0" smtClean="0">
                <a:solidFill>
                  <a:srgbClr val="2195B3"/>
                </a:solidFill>
              </a:rPr>
              <a:t>images</a:t>
            </a:r>
            <a:endParaRPr lang="en-SG" dirty="0">
              <a:solidFill>
                <a:srgbClr val="2195B3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LET THE IMAGES DO THE TALKING</a:t>
            </a:r>
            <a:endParaRPr lang="en-SG" dirty="0"/>
          </a:p>
        </p:txBody>
      </p:sp>
      <p:pic>
        <p:nvPicPr>
          <p:cNvPr id="4" name="Picture 3" descr="slide3_imageplaceholde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93060" y="1904727"/>
            <a:ext cx="4486275" cy="280987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321052" y="4713039"/>
            <a:ext cx="4536504" cy="695319"/>
          </a:xfrm>
          <a:prstGeom prst="rect">
            <a:avLst/>
          </a:prstGeom>
          <a:noFill/>
          <a:effectLst>
            <a:outerShdw dist="38100" dir="2700000" algn="tl" rotWithShape="0">
              <a:schemeClr val="bg1">
                <a:alpha val="40000"/>
              </a:schemeClr>
            </a:outerShdw>
          </a:effectLst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SG" sz="1900" b="1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Pellentesque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venenatis tempus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eros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, sit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amet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blandit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b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ullamcorper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quis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in magna.</a:t>
            </a:r>
            <a:endParaRPr lang="en-SG" sz="1900" i="1" dirty="0">
              <a:solidFill>
                <a:srgbClr val="646464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9" name="Picture 8" descr="slide3_imageplaceholde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21653" y="1904727"/>
            <a:ext cx="4486275" cy="28098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9649645" y="4713039"/>
            <a:ext cx="4536504" cy="695319"/>
          </a:xfrm>
          <a:prstGeom prst="rect">
            <a:avLst/>
          </a:prstGeom>
          <a:noFill/>
          <a:effectLst>
            <a:outerShdw dist="38100" dir="2700000" algn="tl" rotWithShape="0">
              <a:schemeClr val="bg1">
                <a:alpha val="40000"/>
              </a:schemeClr>
            </a:outerShdw>
          </a:effectLst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SG" sz="1900" b="1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Pellentesque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venenatis tempus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eros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, sit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amet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blandit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b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ullamcorper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quis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in magna.</a:t>
            </a:r>
            <a:endParaRPr lang="en-SG" sz="1900" i="1" dirty="0">
              <a:solidFill>
                <a:srgbClr val="646464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0" name="Picture 19" descr="slide7_divider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236645" y="1978595"/>
            <a:ext cx="85725" cy="3238500"/>
          </a:xfrm>
          <a:prstGeom prst="rect">
            <a:avLst/>
          </a:prstGeom>
        </p:spPr>
      </p:pic>
      <p:pic>
        <p:nvPicPr>
          <p:cNvPr id="23" name="Picture 22" descr="slide3_imageplaceholde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93059" y="5503386"/>
            <a:ext cx="4486275" cy="2809875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4321051" y="8311698"/>
            <a:ext cx="4536504" cy="695319"/>
          </a:xfrm>
          <a:prstGeom prst="rect">
            <a:avLst/>
          </a:prstGeom>
          <a:noFill/>
          <a:effectLst>
            <a:outerShdw dist="38100" dir="2700000" algn="tl" rotWithShape="0">
              <a:schemeClr val="bg1">
                <a:alpha val="40000"/>
              </a:schemeClr>
            </a:outerShdw>
          </a:effectLst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SG" sz="1900" b="1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Pellentesque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venenatis tempus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eros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, sit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amet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blandit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b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ullamcorper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quis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in magna.</a:t>
            </a:r>
            <a:endParaRPr lang="en-SG" sz="1900" i="1" dirty="0">
              <a:solidFill>
                <a:srgbClr val="646464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5" name="Picture 24" descr="slide3_imageplaceholde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21652" y="5503386"/>
            <a:ext cx="4486275" cy="2809875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9649644" y="8311698"/>
            <a:ext cx="4536504" cy="695319"/>
          </a:xfrm>
          <a:prstGeom prst="rect">
            <a:avLst/>
          </a:prstGeom>
          <a:noFill/>
          <a:effectLst>
            <a:outerShdw dist="38100" dir="2700000" algn="tl" rotWithShape="0">
              <a:schemeClr val="bg1">
                <a:alpha val="40000"/>
              </a:schemeClr>
            </a:outerShdw>
          </a:effectLst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SG" sz="1900" b="1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Pellentesque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venenatis tempus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eros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, sit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amet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blandit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b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ullamcorper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quis</a:t>
            </a:r>
            <a:r>
              <a:rPr lang="en-SG" sz="1900" i="1" dirty="0" smtClean="0">
                <a:solidFill>
                  <a:srgbClr val="646464"/>
                </a:solidFill>
                <a:latin typeface="Calibri" pitchFamily="34" charset="0"/>
                <a:cs typeface="Calibri" pitchFamily="34" charset="0"/>
              </a:rPr>
              <a:t> in magna.</a:t>
            </a:r>
            <a:endParaRPr lang="en-SG" sz="1900" i="1" dirty="0">
              <a:solidFill>
                <a:srgbClr val="646464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9" name="Picture 28" descr="slide7_divider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236644" y="5578995"/>
            <a:ext cx="85725" cy="3238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500"/>
                            </p:stCondLst>
                            <p:childTnLst>
                              <p:par>
                                <p:cTn id="3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0"/>
                            </p:stCondLst>
                            <p:childTnLst>
                              <p:par>
                                <p:cTn id="4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24" grpId="0"/>
      <p:bldP spid="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Some 3 columns </a:t>
            </a:r>
            <a:r>
              <a:rPr lang="en-US" dirty="0" smtClean="0">
                <a:solidFill>
                  <a:srgbClr val="2195B3"/>
                </a:solidFill>
              </a:rPr>
              <a:t>Content</a:t>
            </a:r>
            <a:endParaRPr lang="en-SG" dirty="0">
              <a:solidFill>
                <a:srgbClr val="2195B3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SG" dirty="0" smtClean="0"/>
              <a:t>3 columns layout</a:t>
            </a:r>
            <a:endParaRPr lang="en-SG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4294967295"/>
          </p:nvPr>
        </p:nvSpPr>
        <p:spPr>
          <a:xfrm>
            <a:off x="1080691" y="2740542"/>
            <a:ext cx="5040983" cy="647700"/>
          </a:xfrm>
          <a:effectLst/>
        </p:spPr>
        <p:txBody>
          <a:bodyPr>
            <a:noAutofit/>
          </a:bodyPr>
          <a:lstStyle/>
          <a:p>
            <a:pPr>
              <a:buNone/>
            </a:pPr>
            <a:r>
              <a:rPr lang="en-US" sz="3500" dirty="0" smtClean="0">
                <a:solidFill>
                  <a:srgbClr val="2195B3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</a:rPr>
              <a:t>Column 1</a:t>
            </a:r>
            <a:endParaRPr lang="en-SG" sz="3500" dirty="0">
              <a:solidFill>
                <a:srgbClr val="2195B3"/>
              </a:solidFill>
              <a:effectLst>
                <a:outerShdw dist="38100" dir="2700000" algn="tl" rotWithShape="0">
                  <a:schemeClr val="bg1">
                    <a:alpha val="40000"/>
                  </a:schemeClr>
                </a:outerShdw>
              </a:effectLst>
              <a:latin typeface="+mj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53122" y="3255101"/>
            <a:ext cx="4824113" cy="440120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ts val="2400"/>
              </a:lnSpc>
            </a:pPr>
            <a:r>
              <a:rPr lang="en-SG" sz="1900" b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Lorem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ipsum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dolor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sit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amet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,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consectetur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adipiscing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elit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. Maecenas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vel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mi et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diam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suscipit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gravida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. Pellentesque venenatis tempus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eros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, sit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amet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blandit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mi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ullamcorper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quis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.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Quisque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eu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lorem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id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sapien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venenatis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cursus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eu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in magna. </a:t>
            </a:r>
          </a:p>
          <a:p>
            <a:pPr algn="just">
              <a:lnSpc>
                <a:spcPts val="2400"/>
              </a:lnSpc>
            </a:pPr>
            <a:endParaRPr lang="en-SG" sz="1900" dirty="0" smtClean="0">
              <a:solidFill>
                <a:srgbClr val="646464"/>
              </a:solidFill>
              <a:effectLst>
                <a:outerShdw dist="38100" dir="2700000" algn="tl" rotWithShape="0">
                  <a:schemeClr val="bg1">
                    <a:alpha val="40000"/>
                  </a:schemeClr>
                </a:outerShdw>
              </a:effectLst>
              <a:latin typeface="Calibri" pitchFamily="34" charset="0"/>
              <a:cs typeface="Calibri" pitchFamily="34" charset="0"/>
            </a:endParaRPr>
          </a:p>
          <a:p>
            <a:pPr algn="just">
              <a:lnSpc>
                <a:spcPts val="2400"/>
              </a:lnSpc>
            </a:pP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Praesent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pretium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mollis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sapien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in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facilisis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. In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lobortis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volutpat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est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sit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amet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laoreet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.</a:t>
            </a:r>
          </a:p>
          <a:p>
            <a:pPr algn="just">
              <a:lnSpc>
                <a:spcPts val="2400"/>
              </a:lnSpc>
            </a:pPr>
            <a:endParaRPr lang="en-SG" sz="1900" dirty="0" smtClean="0">
              <a:solidFill>
                <a:srgbClr val="646464"/>
              </a:solidFill>
              <a:effectLst>
                <a:outerShdw dist="38100" dir="2700000" algn="tl" rotWithShape="0">
                  <a:schemeClr val="bg1">
                    <a:alpha val="40000"/>
                  </a:schemeClr>
                </a:outerShdw>
              </a:effectLst>
              <a:latin typeface="Calibri" pitchFamily="34" charset="0"/>
              <a:cs typeface="Calibri" pitchFamily="34" charset="0"/>
            </a:endParaRPr>
          </a:p>
          <a:p>
            <a:pPr algn="just">
              <a:lnSpc>
                <a:spcPts val="2400"/>
              </a:lnSpc>
            </a:pP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Morbi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nec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tortor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leo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, et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sodales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nunc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.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Curabitur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libero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neque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,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rhoncus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eu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rhoncus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sed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,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euismod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sit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amet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lacus.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Vivamus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turpis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ligula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,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accumsan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et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turpis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. </a:t>
            </a:r>
          </a:p>
        </p:txBody>
      </p:sp>
      <p:pic>
        <p:nvPicPr>
          <p:cNvPr id="7" name="Picture 6" descr="slide9_divide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85458" y="2736750"/>
            <a:ext cx="123825" cy="5000625"/>
          </a:xfrm>
          <a:prstGeom prst="rect">
            <a:avLst/>
          </a:prstGeom>
        </p:spPr>
      </p:pic>
      <p:sp>
        <p:nvSpPr>
          <p:cNvPr id="32" name="Text Placeholder 7"/>
          <p:cNvSpPr txBox="1">
            <a:spLocks/>
          </p:cNvSpPr>
          <p:nvPr/>
        </p:nvSpPr>
        <p:spPr>
          <a:xfrm>
            <a:off x="6625307" y="2744667"/>
            <a:ext cx="5040983" cy="647700"/>
          </a:xfrm>
          <a:prstGeom prst="rect">
            <a:avLst/>
          </a:prstGeom>
          <a:effectLst/>
        </p:spPr>
        <p:txBody>
          <a:bodyPr vert="horz" lIns="182917" tIns="91458" rIns="182917" bIns="91458" rtlCol="0">
            <a:noAutofit/>
          </a:bodyPr>
          <a:lstStyle/>
          <a:p>
            <a:pPr marL="685937" marR="0" lvl="0" indent="-685937" algn="l" defTabSz="182916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5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195B3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Column 2</a:t>
            </a:r>
            <a:endParaRPr kumimoji="0" lang="en-SG" sz="3500" b="0" i="0" u="none" strike="noStrike" kern="1200" cap="none" spc="0" normalizeH="0" baseline="0" noProof="0" dirty="0">
              <a:ln>
                <a:noFill/>
              </a:ln>
              <a:solidFill>
                <a:srgbClr val="2195B3"/>
              </a:solidFill>
              <a:effectLst>
                <a:outerShdw dist="38100" dir="2700000" algn="tl" rotWithShape="0">
                  <a:schemeClr val="bg1">
                    <a:alpha val="40000"/>
                  </a:schemeClr>
                </a:outerShdw>
              </a:effectLst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697738" y="3259226"/>
            <a:ext cx="4824113" cy="440120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ts val="2400"/>
              </a:lnSpc>
            </a:pPr>
            <a:r>
              <a:rPr lang="en-SG" sz="1900" b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Lorem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ipsum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dolor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sit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amet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,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consectetur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adipiscing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elit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. Maecenas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vel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mi et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diam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suscipit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gravida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. Pellentesque venenatis tempus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eros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, sit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amet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blandit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mi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ullamcorper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quis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.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Quisque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eu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lorem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id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sapien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venenatis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cursus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eu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in magna. </a:t>
            </a:r>
          </a:p>
          <a:p>
            <a:pPr algn="just">
              <a:lnSpc>
                <a:spcPts val="2400"/>
              </a:lnSpc>
            </a:pPr>
            <a:endParaRPr lang="en-SG" sz="1900" dirty="0" smtClean="0">
              <a:solidFill>
                <a:srgbClr val="646464"/>
              </a:solidFill>
              <a:effectLst>
                <a:outerShdw dist="38100" dir="2700000" algn="tl" rotWithShape="0">
                  <a:schemeClr val="bg1">
                    <a:alpha val="40000"/>
                  </a:schemeClr>
                </a:outerShdw>
              </a:effectLst>
              <a:latin typeface="Calibri" pitchFamily="34" charset="0"/>
              <a:cs typeface="Calibri" pitchFamily="34" charset="0"/>
            </a:endParaRPr>
          </a:p>
          <a:p>
            <a:pPr algn="just">
              <a:lnSpc>
                <a:spcPts val="2400"/>
              </a:lnSpc>
            </a:pP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Praesent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pretium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mollis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sapien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in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facilisis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. In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lobortis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volutpat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est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sit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amet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laoreet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.</a:t>
            </a:r>
          </a:p>
          <a:p>
            <a:pPr algn="just">
              <a:lnSpc>
                <a:spcPts val="2400"/>
              </a:lnSpc>
            </a:pPr>
            <a:endParaRPr lang="en-SG" sz="1900" dirty="0" smtClean="0">
              <a:solidFill>
                <a:srgbClr val="646464"/>
              </a:solidFill>
              <a:effectLst>
                <a:outerShdw dist="38100" dir="2700000" algn="tl" rotWithShape="0">
                  <a:schemeClr val="bg1">
                    <a:alpha val="40000"/>
                  </a:schemeClr>
                </a:outerShdw>
              </a:effectLst>
              <a:latin typeface="Calibri" pitchFamily="34" charset="0"/>
              <a:cs typeface="Calibri" pitchFamily="34" charset="0"/>
            </a:endParaRPr>
          </a:p>
          <a:p>
            <a:pPr algn="just">
              <a:lnSpc>
                <a:spcPts val="2400"/>
              </a:lnSpc>
            </a:pP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Morbi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nec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tortor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leo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, et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sodales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nunc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.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Curabitur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libero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neque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,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rhoncus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eu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rhoncus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sed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,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euismod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sit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amet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lacus.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Vivamus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turpis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ligula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,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accumsan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et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turpis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. </a:t>
            </a:r>
          </a:p>
        </p:txBody>
      </p:sp>
      <p:pic>
        <p:nvPicPr>
          <p:cNvPr id="34" name="Picture 33" descr="slide9_divide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30074" y="2740875"/>
            <a:ext cx="123825" cy="5000625"/>
          </a:xfrm>
          <a:prstGeom prst="rect">
            <a:avLst/>
          </a:prstGeom>
        </p:spPr>
      </p:pic>
      <p:sp>
        <p:nvSpPr>
          <p:cNvPr id="35" name="Text Placeholder 7"/>
          <p:cNvSpPr txBox="1">
            <a:spLocks/>
          </p:cNvSpPr>
          <p:nvPr/>
        </p:nvSpPr>
        <p:spPr>
          <a:xfrm>
            <a:off x="12169500" y="2744667"/>
            <a:ext cx="5040983" cy="647700"/>
          </a:xfrm>
          <a:prstGeom prst="rect">
            <a:avLst/>
          </a:prstGeom>
          <a:effectLst/>
        </p:spPr>
        <p:txBody>
          <a:bodyPr vert="horz" lIns="182917" tIns="91458" rIns="182917" bIns="91458" rtlCol="0">
            <a:noAutofit/>
          </a:bodyPr>
          <a:lstStyle/>
          <a:p>
            <a:pPr marL="685937" marR="0" lvl="0" indent="-685937" algn="l" defTabSz="182916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5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195B3"/>
                </a:solidFill>
                <a:effectLst>
                  <a:outerShdw dist="381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Column 3</a:t>
            </a:r>
            <a:endParaRPr kumimoji="0" lang="en-SG" sz="3500" b="0" i="0" u="none" strike="noStrike" kern="1200" cap="none" spc="0" normalizeH="0" baseline="0" noProof="0" dirty="0">
              <a:ln>
                <a:noFill/>
              </a:ln>
              <a:solidFill>
                <a:srgbClr val="2195B3"/>
              </a:solidFill>
              <a:effectLst>
                <a:outerShdw dist="38100" dir="2700000" algn="tl" rotWithShape="0">
                  <a:schemeClr val="bg1">
                    <a:alpha val="40000"/>
                  </a:schemeClr>
                </a:outerShdw>
              </a:effectLst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2241931" y="3259226"/>
            <a:ext cx="4824113" cy="440120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ts val="2400"/>
              </a:lnSpc>
            </a:pPr>
            <a:r>
              <a:rPr lang="en-SG" sz="1900" b="1" dirty="0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Lorem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ipsum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dolor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sit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amet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,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consectetur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adipiscing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elit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. Maecenas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vel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mi et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diam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suscipit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gravida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. Pellentesque venenatis tempus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eros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, sit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amet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blandit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mi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ullamcorper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quis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.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Quisque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eu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lorem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id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sapien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venenatis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cursus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eu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in magna. </a:t>
            </a:r>
          </a:p>
          <a:p>
            <a:pPr algn="just">
              <a:lnSpc>
                <a:spcPts val="2400"/>
              </a:lnSpc>
            </a:pPr>
            <a:endParaRPr lang="en-SG" sz="1900" dirty="0" smtClean="0">
              <a:solidFill>
                <a:srgbClr val="646464"/>
              </a:solidFill>
              <a:effectLst>
                <a:outerShdw dist="38100" dir="5400000" algn="t" rotWithShape="0">
                  <a:schemeClr val="bg1">
                    <a:alpha val="40000"/>
                  </a:schemeClr>
                </a:outerShdw>
              </a:effectLst>
              <a:latin typeface="Calibri" pitchFamily="34" charset="0"/>
              <a:cs typeface="Calibri" pitchFamily="34" charset="0"/>
            </a:endParaRPr>
          </a:p>
          <a:p>
            <a:pPr algn="just">
              <a:lnSpc>
                <a:spcPts val="2400"/>
              </a:lnSpc>
            </a:pP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Praesent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pretium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mollis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sapien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in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facilisis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. In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lobortis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volutpat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est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sit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amet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i="1" dirty="0" err="1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laoreet</a:t>
            </a:r>
            <a:r>
              <a:rPr lang="en-SG" sz="1900" i="1" dirty="0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.</a:t>
            </a:r>
          </a:p>
          <a:p>
            <a:pPr algn="just">
              <a:lnSpc>
                <a:spcPts val="2400"/>
              </a:lnSpc>
            </a:pPr>
            <a:endParaRPr lang="en-SG" sz="1900" dirty="0" smtClean="0">
              <a:solidFill>
                <a:srgbClr val="646464"/>
              </a:solidFill>
              <a:effectLst>
                <a:outerShdw dist="38100" dir="5400000" algn="t" rotWithShape="0">
                  <a:schemeClr val="bg1">
                    <a:alpha val="40000"/>
                  </a:schemeClr>
                </a:outerShdw>
              </a:effectLst>
              <a:latin typeface="Calibri" pitchFamily="34" charset="0"/>
              <a:cs typeface="Calibri" pitchFamily="34" charset="0"/>
            </a:endParaRPr>
          </a:p>
          <a:p>
            <a:pPr algn="just">
              <a:lnSpc>
                <a:spcPts val="2400"/>
              </a:lnSpc>
            </a:pP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Morbi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nec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tortor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leo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, et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sodales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nunc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.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Curabitur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libero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neque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,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rhoncus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eu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rhoncus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sed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,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euismod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sit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amet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lacus.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Vivamus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turpis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ligula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,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accumsan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 et </a:t>
            </a:r>
            <a:r>
              <a:rPr lang="en-SG" sz="1900" dirty="0" err="1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turpis</a:t>
            </a:r>
            <a:r>
              <a:rPr lang="en-SG" sz="1900" dirty="0" smtClean="0">
                <a:solidFill>
                  <a:srgbClr val="646464"/>
                </a:solidFill>
                <a:effectLst>
                  <a:outerShdw dist="38100" dir="5400000" algn="t" rotWithShape="0">
                    <a:schemeClr val="bg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8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8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800"/>
                            </p:stCondLst>
                            <p:childTnLst>
                              <p:par>
                                <p:cTn id="2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300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1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1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1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100"/>
                            </p:stCondLst>
                            <p:childTnLst>
                              <p:par>
                                <p:cTn id="4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600"/>
                            </p:stCondLst>
                            <p:childTnLst>
                              <p:par>
                                <p:cTn id="5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94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4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14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32" grpId="0"/>
      <p:bldP spid="3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ebas Georgia">
      <a:majorFont>
        <a:latin typeface="Bebas Neue"/>
        <a:ea typeface=""/>
        <a:cs typeface=""/>
      </a:majorFont>
      <a:minorFont>
        <a:latin typeface="Georg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626</TotalTime>
  <Words>1278</Words>
  <Application>Microsoft Office PowerPoint</Application>
  <PresentationFormat>自定义</PresentationFormat>
  <Paragraphs>123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Meiryo</vt:lpstr>
      <vt:lpstr>宋体</vt:lpstr>
      <vt:lpstr>微软雅黑</vt:lpstr>
      <vt:lpstr>Arial</vt:lpstr>
      <vt:lpstr>Bebas Neue</vt:lpstr>
      <vt:lpstr>Calibri</vt:lpstr>
      <vt:lpstr>Calibri Light</vt:lpstr>
      <vt:lpstr>Georgia</vt:lpstr>
      <vt:lpstr>Office Theme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Grizli777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Glenn</dc:creator>
  <cp:lastModifiedBy>Administrator</cp:lastModifiedBy>
  <cp:revision>78</cp:revision>
  <dcterms:created xsi:type="dcterms:W3CDTF">2011-08-31T09:28:06Z</dcterms:created>
  <dcterms:modified xsi:type="dcterms:W3CDTF">2016-02-19T01:56:03Z</dcterms:modified>
</cp:coreProperties>
</file>