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67" r:id="rId4"/>
    <p:sldId id="258" r:id="rId5"/>
    <p:sldId id="260" r:id="rId6"/>
    <p:sldId id="261" r:id="rId7"/>
    <p:sldId id="268" r:id="rId8"/>
    <p:sldId id="263" r:id="rId9"/>
    <p:sldId id="264" r:id="rId10"/>
    <p:sldId id="265" r:id="rId11"/>
    <p:sldId id="269" r:id="rId12"/>
    <p:sldId id="27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pos="725" userDrawn="1">
          <p15:clr>
            <a:srgbClr val="A4A3A4"/>
          </p15:clr>
        </p15:guide>
        <p15:guide id="5" orient="horz" pos="595" userDrawn="1">
          <p15:clr>
            <a:srgbClr val="A4A3A4"/>
          </p15:clr>
        </p15:guide>
        <p15:guide id="6" orient="horz" pos="3906" userDrawn="1">
          <p15:clr>
            <a:srgbClr val="A4A3A4"/>
          </p15:clr>
        </p15:guide>
        <p15:guide id="8" pos="43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7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84" y="108"/>
      </p:cViewPr>
      <p:guideLst>
        <p:guide orient="horz" pos="2160"/>
        <p:guide pos="3840"/>
        <p:guide pos="7242"/>
        <p:guide pos="725"/>
        <p:guide orient="horz" pos="595"/>
        <p:guide orient="horz" pos="3906"/>
        <p:guide pos="43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1BEC4-E32D-4DA2-86E5-51F4B7EB19C9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1ABC8-E330-4200-AAD3-3CF02F914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46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267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02287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49728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3970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021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391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1777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9399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18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889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7583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036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15111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893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364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443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12521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78105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49444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99939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20485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56559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586634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2F06F-BE51-494E-A9D7-5C7D6B1F36CB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007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74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0382" y="2231834"/>
            <a:ext cx="64011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PowerPoint</a:t>
            </a:r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边缘软件使用技巧一：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0382" y="2835441"/>
            <a:ext cx="96712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gradFill>
                  <a:gsLst>
                    <a:gs pos="50000">
                      <a:schemeClr val="bg1">
                        <a:lumMod val="95000"/>
                      </a:schemeClr>
                    </a:gs>
                    <a:gs pos="50000">
                      <a:srgbClr val="353535"/>
                    </a:gs>
                  </a:gsLst>
                  <a:lin ang="5400000" scaled="1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分分钟完成</a:t>
            </a:r>
            <a:r>
              <a:rPr lang="en-US" altLang="zh-CN" sz="7200" dirty="0" smtClean="0">
                <a:gradFill>
                  <a:gsLst>
                    <a:gs pos="50000">
                      <a:schemeClr val="bg1">
                        <a:lumMod val="95000"/>
                      </a:schemeClr>
                    </a:gs>
                    <a:gs pos="50000">
                      <a:srgbClr val="353535"/>
                    </a:gs>
                  </a:gsLst>
                  <a:lin ang="5400000" scaled="1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PS</a:t>
            </a:r>
            <a:r>
              <a:rPr lang="zh-CN" altLang="en-US" sz="7200" dirty="0" smtClean="0">
                <a:gradFill>
                  <a:gsLst>
                    <a:gs pos="50000">
                      <a:schemeClr val="bg1">
                        <a:lumMod val="95000"/>
                      </a:schemeClr>
                    </a:gs>
                    <a:gs pos="50000">
                      <a:srgbClr val="353535"/>
                    </a:gs>
                  </a:gsLst>
                  <a:lin ang="5400000" scaled="1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抠图教程</a:t>
            </a:r>
            <a:endParaRPr lang="zh-CN" altLang="en-US" sz="7200" dirty="0">
              <a:gradFill>
                <a:gsLst>
                  <a:gs pos="50000">
                    <a:schemeClr val="bg1">
                      <a:lumMod val="95000"/>
                    </a:schemeClr>
                  </a:gs>
                  <a:gs pos="50000">
                    <a:srgbClr val="353535"/>
                  </a:gs>
                </a:gsLst>
                <a:lin ang="5400000" scaled="1"/>
              </a:gra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42347" y="3965702"/>
            <a:ext cx="1789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353535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en-US" altLang="zh-CN" sz="2800" dirty="0"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a:rPr>
              <a:t>@</a:t>
            </a:r>
            <a:r>
              <a:rPr lang="zh-CN" altLang="en-US" sz="2800" dirty="0" smtClean="0"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a:rPr>
              <a:t>雪原</a:t>
            </a:r>
            <a:r>
              <a:rPr lang="en-US" altLang="zh-CN" sz="2800" dirty="0" smtClean="0"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a:rPr>
              <a:t>PPT</a:t>
            </a:r>
            <a:endParaRPr lang="zh-CN" altLang="en-US" sz="2800" dirty="0"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3761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hidden="1"/>
          <p:cNvSpPr txBox="1"/>
          <p:nvPr/>
        </p:nvSpPr>
        <p:spPr>
          <a:xfrm>
            <a:off x="7209647" y="516841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zh-CN" altLang="en-US" sz="2400" dirty="0"/>
              <a:t>微信：雪原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16748" y="2801980"/>
            <a:ext cx="2332994" cy="2340000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 hidden="1"/>
          <p:cNvSpPr txBox="1"/>
          <p:nvPr/>
        </p:nvSpPr>
        <p:spPr>
          <a:xfrm>
            <a:off x="3341360" y="5170396"/>
            <a:ext cx="1558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en-US" altLang="zh-CN" sz="2400" dirty="0"/>
              <a:t>@</a:t>
            </a:r>
            <a:r>
              <a:rPr lang="zh-CN" altLang="en-US" sz="2400" dirty="0"/>
              <a:t>雪原</a:t>
            </a:r>
            <a:r>
              <a:rPr lang="en-US" altLang="zh-CN" sz="2400" dirty="0"/>
              <a:t>PPT</a:t>
            </a:r>
            <a:endParaRPr lang="zh-CN" altLang="en-US" sz="2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580" y="2801980"/>
            <a:ext cx="2340000" cy="2340000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3695343" y="94456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353535"/>
                </a:soli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扫一扫更健康</a:t>
            </a:r>
            <a:endParaRPr lang="zh-CN" altLang="en-US" sz="6000" dirty="0">
              <a:solidFill>
                <a:srgbClr val="353535"/>
              </a:soli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8052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7061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415" y="2610894"/>
            <a:ext cx="3877471" cy="2700000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525" y="2610894"/>
            <a:ext cx="3877473" cy="2700000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058396" y="17255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 smtClean="0">
                <a:solidFill>
                  <a:srgbClr val="353535"/>
                </a:solidFill>
              </a:rPr>
              <a:t>原始图：</a:t>
            </a:r>
            <a:endParaRPr lang="zh-CN" altLang="en-US" sz="3600" dirty="0">
              <a:solidFill>
                <a:srgbClr val="353535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4053" y="17255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353535"/>
                </a:solidFill>
              </a:rPr>
              <a:t>效果图：</a:t>
            </a:r>
          </a:p>
        </p:txBody>
      </p:sp>
    </p:spTree>
    <p:extLst>
      <p:ext uri="{BB962C8B-B14F-4D97-AF65-F5344CB8AC3E}">
        <p14:creationId xmlns:p14="http://schemas.microsoft.com/office/powerpoint/2010/main" val="1717537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64116" y="1571489"/>
            <a:ext cx="3661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第一步：在</a:t>
            </a:r>
            <a:r>
              <a:rPr lang="en-US" altLang="zh-CN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PS</a:t>
            </a:r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中打开图片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9200" y="1579563"/>
            <a:ext cx="4801368" cy="3354310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2739514" y="2230776"/>
            <a:ext cx="634750" cy="3376516"/>
            <a:chOff x="2326558" y="1519679"/>
            <a:chExt cx="942668" cy="501447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6558" y="1519679"/>
              <a:ext cx="942668" cy="5014471"/>
            </a:xfrm>
            <a:prstGeom prst="rect">
              <a:avLst/>
            </a:prstGeo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2797892" y="2211850"/>
              <a:ext cx="412955" cy="383458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464254" y="5240739"/>
            <a:ext cx="6032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第二步：在工具栏中找到快</a:t>
            </a:r>
            <a:r>
              <a:rPr lang="en-US" altLang="zh-CN" sz="2400" dirty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【</a:t>
            </a:r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速选择工具</a:t>
            </a:r>
            <a:r>
              <a:rPr lang="en-US" altLang="zh-CN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】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4835018" y="1685321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sp>
        <p:nvSpPr>
          <p:cNvPr id="14" name="等腰三角形 13"/>
          <p:cNvSpPr>
            <a:spLocks noChangeAspect="1"/>
          </p:cNvSpPr>
          <p:nvPr/>
        </p:nvSpPr>
        <p:spPr>
          <a:xfrm rot="16200000" flipH="1">
            <a:off x="5211534" y="5354571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8586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66655" y="1919689"/>
            <a:ext cx="4493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第三步：用</a:t>
            </a:r>
            <a:r>
              <a:rPr lang="en-US" altLang="zh-CN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【</a:t>
            </a:r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快速选择</a:t>
            </a:r>
            <a:r>
              <a:rPr lang="en-US" altLang="zh-CN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】</a:t>
            </a:r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工具选                              择需要保留的区域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2446" y="3556249"/>
            <a:ext cx="800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600"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>
                <a:solidFill>
                  <a:srgbClr val="353535"/>
                </a:solidFill>
              </a:rPr>
              <a:t>技巧：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54389" y="3854994"/>
            <a:ext cx="267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400"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rgbClr val="353535"/>
                </a:solidFill>
              </a:rPr>
              <a:t>增加</a:t>
            </a:r>
            <a:r>
              <a:rPr lang="zh-CN" altLang="en-US" sz="1600" dirty="0">
                <a:solidFill>
                  <a:srgbClr val="353535"/>
                </a:solidFill>
              </a:rPr>
              <a:t>选区</a:t>
            </a:r>
            <a:r>
              <a:rPr lang="zh-CN" altLang="en-US" sz="1600" dirty="0" smtClean="0">
                <a:solidFill>
                  <a:srgbClr val="353535"/>
                </a:solidFill>
              </a:rPr>
              <a:t>按</a:t>
            </a:r>
            <a:r>
              <a:rPr lang="en-US" altLang="zh-CN" sz="1600" dirty="0" smtClean="0">
                <a:solidFill>
                  <a:srgbClr val="353535"/>
                </a:solidFill>
              </a:rPr>
              <a:t>【shift】</a:t>
            </a:r>
            <a:r>
              <a:rPr lang="zh-CN" altLang="en-US" sz="1600" dirty="0" smtClean="0">
                <a:solidFill>
                  <a:srgbClr val="353535"/>
                </a:solidFill>
              </a:rPr>
              <a:t>键</a:t>
            </a:r>
            <a:endParaRPr lang="zh-CN" altLang="en-US" sz="1600" dirty="0">
              <a:solidFill>
                <a:srgbClr val="353535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54389" y="4192309"/>
            <a:ext cx="24956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减少选区按</a:t>
            </a:r>
            <a:r>
              <a:rPr lang="en-US" altLang="zh-CN" sz="16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【Alt】</a:t>
            </a:r>
            <a:r>
              <a:rPr lang="zh-CN" altLang="en-US" sz="16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键</a:t>
            </a:r>
            <a:endParaRPr lang="zh-CN" altLang="en-US" sz="16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4389" y="4529624"/>
            <a:ext cx="3549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使用套索工具同时按下对应快捷键</a:t>
            </a:r>
            <a:endParaRPr lang="zh-CN" altLang="en-US" sz="16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54389" y="4866940"/>
            <a:ext cx="38340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按位空格键</a:t>
            </a:r>
            <a:r>
              <a:rPr lang="en-US" altLang="zh-CN" sz="16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+</a:t>
            </a:r>
            <a:r>
              <a:rPr lang="zh-CN" altLang="en-US" sz="16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鼠标滚轮局部放大或缩小</a:t>
            </a:r>
            <a:endParaRPr lang="zh-CN" altLang="en-US" sz="16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" t="2780" r="3316"/>
          <a:stretch/>
        </p:blipFill>
        <p:spPr>
          <a:xfrm>
            <a:off x="6989594" y="2064534"/>
            <a:ext cx="4454318" cy="3128727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5089341" y="2452344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910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57542" y="1881999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</a:t>
            </a:r>
            <a:r>
              <a:rPr lang="zh-CN" altLang="en-US" sz="2400" dirty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四</a:t>
            </a:r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步：调出</a:t>
            </a:r>
            <a:r>
              <a:rPr lang="en-US" altLang="zh-CN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【</a:t>
            </a:r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调整边缘</a:t>
            </a:r>
            <a:r>
              <a:rPr lang="en-US" altLang="zh-CN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】</a:t>
            </a:r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对话框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72" y="3429000"/>
            <a:ext cx="7711256" cy="509234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7935247" y="3491888"/>
            <a:ext cx="1385734" cy="38345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10800000" flipH="1">
            <a:off x="5858856" y="1995831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585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760" y="944563"/>
            <a:ext cx="2066925" cy="3228975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1062006" y="1365416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第五步：使用不同的视图进行预览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5999" y="4431369"/>
            <a:ext cx="5400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</a:t>
            </a:r>
            <a:r>
              <a:rPr lang="zh-CN" altLang="en-US" sz="2400" dirty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六</a:t>
            </a:r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步：微调相应的数据，达到相应的预览要求即可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160" y="2277510"/>
            <a:ext cx="2612900" cy="3792055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6081925" y="5725216"/>
            <a:ext cx="1338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600"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>
                <a:solidFill>
                  <a:srgbClr val="353535"/>
                </a:solidFill>
              </a:rPr>
              <a:t>平滑度：</a:t>
            </a:r>
            <a:r>
              <a:rPr lang="en-US" altLang="zh-CN" dirty="0">
                <a:solidFill>
                  <a:srgbClr val="353535"/>
                </a:solidFill>
              </a:rPr>
              <a:t>15 </a:t>
            </a:r>
            <a:endParaRPr lang="zh-CN" altLang="en-US" dirty="0">
              <a:solidFill>
                <a:srgbClr val="353535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20518" y="5725216"/>
            <a:ext cx="105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600"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>
                <a:solidFill>
                  <a:srgbClr val="353535"/>
                </a:solidFill>
              </a:rPr>
              <a:t> 羽化：</a:t>
            </a:r>
            <a:r>
              <a:rPr lang="en-US" altLang="zh-CN" dirty="0">
                <a:solidFill>
                  <a:srgbClr val="353535"/>
                </a:solidFill>
              </a:rPr>
              <a:t>0  </a:t>
            </a:r>
            <a:endParaRPr lang="zh-CN" altLang="en-US" dirty="0">
              <a:solidFill>
                <a:srgbClr val="353535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73206" y="5725216"/>
            <a:ext cx="1338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600"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>
                <a:solidFill>
                  <a:srgbClr val="353535"/>
                </a:solidFill>
              </a:rPr>
              <a:t>对比度：</a:t>
            </a:r>
            <a:r>
              <a:rPr lang="en-US" altLang="zh-CN" dirty="0">
                <a:solidFill>
                  <a:srgbClr val="353535"/>
                </a:solidFill>
              </a:rPr>
              <a:t>28 </a:t>
            </a:r>
            <a:endParaRPr lang="zh-CN" altLang="en-US" dirty="0">
              <a:solidFill>
                <a:srgbClr val="353535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00377" y="5725216"/>
            <a:ext cx="16962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600"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>
                <a:solidFill>
                  <a:srgbClr val="353535"/>
                </a:solidFill>
              </a:rPr>
              <a:t> 移动边缘：</a:t>
            </a:r>
            <a:r>
              <a:rPr lang="en-US" altLang="zh-CN" dirty="0">
                <a:solidFill>
                  <a:srgbClr val="353535"/>
                </a:solidFill>
              </a:rPr>
              <a:t>-33</a:t>
            </a:r>
            <a:endParaRPr lang="zh-CN" altLang="en-US" dirty="0">
              <a:solidFill>
                <a:srgbClr val="353535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06415" y="5430813"/>
            <a:ext cx="14739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600"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>
                <a:solidFill>
                  <a:srgbClr val="353535"/>
                </a:solidFill>
              </a:rPr>
              <a:t>本图参考数据</a:t>
            </a:r>
            <a:endParaRPr lang="zh-CN" altLang="en-US" dirty="0">
              <a:solidFill>
                <a:srgbClr val="353535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08600" y="3748510"/>
            <a:ext cx="2112315" cy="9919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>
            <a:spLocks noChangeAspect="1"/>
          </p:cNvSpPr>
          <p:nvPr/>
        </p:nvSpPr>
        <p:spPr>
          <a:xfrm rot="16200000" flipH="1">
            <a:off x="5829205" y="4618073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sp>
        <p:nvSpPr>
          <p:cNvPr id="21" name="等腰三角形 20"/>
          <p:cNvSpPr>
            <a:spLocks noChangeAspect="1"/>
          </p:cNvSpPr>
          <p:nvPr/>
        </p:nvSpPr>
        <p:spPr>
          <a:xfrm rot="5400000">
            <a:off x="6109019" y="1479248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8508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32386" y="1557145"/>
            <a:ext cx="48013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第七步：使用不同的视图进行预览</a:t>
            </a:r>
            <a:endParaRPr lang="en-US" altLang="zh-CN" sz="2400" dirty="0" smtClean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达到相应的</a:t>
            </a:r>
            <a:r>
              <a:rPr lang="zh-CN" altLang="en-US" sz="2400" dirty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标准</a:t>
            </a:r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要求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00" y="1787977"/>
            <a:ext cx="5662975" cy="3912294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631" y="2407255"/>
            <a:ext cx="2066925" cy="3228975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9453716" y="2407255"/>
            <a:ext cx="1769807" cy="55717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>
            <a:spLocks noChangeAspect="1"/>
          </p:cNvSpPr>
          <p:nvPr/>
        </p:nvSpPr>
        <p:spPr>
          <a:xfrm rot="5400000">
            <a:off x="5430195" y="2049015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916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62751" y="2571050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第八步：输出新建</a:t>
            </a:r>
            <a:r>
              <a:rPr lang="zh-CN" altLang="en-US" dirty="0" smtClean="0"/>
              <a:t>带有图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层</a:t>
            </a:r>
            <a:r>
              <a:rPr lang="zh-CN" altLang="en-US" dirty="0"/>
              <a:t>蒙版的图层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850" y="1285875"/>
            <a:ext cx="2956297" cy="4286250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062751" y="386890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第九步：点击确定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03664" y="4075044"/>
            <a:ext cx="2486026" cy="149708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672313" y="3982740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4672313" y="3080192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844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80514" y="3012968"/>
            <a:ext cx="3628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r"/>
            <a:r>
              <a:rPr lang="zh-CN" altLang="en-US" dirty="0"/>
              <a:t>第十步：</a:t>
            </a:r>
            <a:r>
              <a:rPr lang="en-US" altLang="zh-CN" dirty="0"/>
              <a:t>【</a:t>
            </a:r>
            <a:r>
              <a:rPr lang="zh-CN" altLang="en-US" dirty="0"/>
              <a:t>新建绿色图层</a:t>
            </a:r>
            <a:r>
              <a:rPr lang="en-US" altLang="zh-CN" dirty="0"/>
              <a:t>】           </a:t>
            </a:r>
            <a:r>
              <a:rPr lang="en-US" altLang="zh-CN" dirty="0" smtClean="0"/>
              <a:t>                                       </a:t>
            </a:r>
            <a:r>
              <a:rPr lang="zh-CN" altLang="en-US" dirty="0" smtClean="0"/>
              <a:t>查看</a:t>
            </a:r>
            <a:r>
              <a:rPr lang="zh-CN" altLang="en-US" dirty="0"/>
              <a:t>最终效果图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395" y="1592313"/>
            <a:ext cx="5275332" cy="3673373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等腰三角形 6"/>
          <p:cNvSpPr>
            <a:spLocks noChangeAspect="1"/>
          </p:cNvSpPr>
          <p:nvPr/>
        </p:nvSpPr>
        <p:spPr>
          <a:xfrm rot="5400000">
            <a:off x="4779889" y="3485201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351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377</Words>
  <Application>Microsoft Office PowerPoint</Application>
  <PresentationFormat>宽屏</PresentationFormat>
  <Paragraphs>37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Wingdings</vt:lpstr>
      <vt:lpstr>Meiryo</vt:lpstr>
      <vt:lpstr>宋体</vt:lpstr>
      <vt:lpstr>禹卫书法行书简体
</vt:lpstr>
      <vt:lpstr>方正粗谭黑简体</vt:lpstr>
      <vt:lpstr>Calibri Light</vt:lpstr>
      <vt:lpstr>Calibri</vt:lpstr>
      <vt:lpstr>微软雅黑</vt:lpstr>
      <vt:lpstr>Arial</vt:lpstr>
      <vt:lpstr>时尚中黑简体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雪原PPT</dc:creator>
  <cp:lastModifiedBy>Administrator</cp:lastModifiedBy>
  <cp:revision>26</cp:revision>
  <dcterms:created xsi:type="dcterms:W3CDTF">2015-11-02T12:46:49Z</dcterms:created>
  <dcterms:modified xsi:type="dcterms:W3CDTF">2016-02-18T07:04:53Z</dcterms:modified>
</cp:coreProperties>
</file>