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8" r:id="rId4"/>
    <p:sldId id="259" r:id="rId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404040"/>
    <a:srgbClr val="0A99D5"/>
    <a:srgbClr val="FFFBF0"/>
    <a:srgbClr val="B06549"/>
    <a:srgbClr val="CE9852"/>
    <a:srgbClr val="E9CC77"/>
    <a:srgbClr val="8FC5D1"/>
    <a:srgbClr val="B6D9E1"/>
    <a:srgbClr val="9AC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2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Office_Excel_2007___1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095064336470133E-2"/>
          <c:y val="0.284941128657003"/>
          <c:w val="0.89935325157526036"/>
          <c:h val="0.623354459084563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00B0F0"/>
                </a:gs>
                <a:gs pos="77000">
                  <a:srgbClr val="0070C0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北京</c:v>
                </c:pt>
                <c:pt idx="1">
                  <c:v>上海</c:v>
                </c:pt>
                <c:pt idx="2">
                  <c:v>浙江</c:v>
                </c:pt>
                <c:pt idx="3">
                  <c:v>湖北</c:v>
                </c:pt>
                <c:pt idx="4">
                  <c:v>重庆</c:v>
                </c:pt>
                <c:pt idx="5">
                  <c:v>广东</c:v>
                </c:pt>
                <c:pt idx="6">
                  <c:v>天津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87299</c:v>
                </c:pt>
                <c:pt idx="1">
                  <c:v>89739</c:v>
                </c:pt>
                <c:pt idx="2">
                  <c:v>73494</c:v>
                </c:pt>
                <c:pt idx="3">
                  <c:v>41979</c:v>
                </c:pt>
                <c:pt idx="4">
                  <c:v>50523</c:v>
                </c:pt>
                <c:pt idx="5">
                  <c:v>59423</c:v>
                </c:pt>
                <c:pt idx="6">
                  <c:v>68231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1"/>
        <c:axId val="357767768"/>
        <c:axId val="362275864"/>
      </c:barChart>
      <c:catAx>
        <c:axId val="357767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cs"/>
              </a:defRPr>
            </a:pPr>
            <a:endParaRPr lang="zh-CN"/>
          </a:p>
        </c:txPr>
        <c:crossAx val="362275864"/>
        <c:crosses val="autoZero"/>
        <c:auto val="1"/>
        <c:lblAlgn val="ctr"/>
        <c:lblOffset val="0"/>
        <c:noMultiLvlLbl val="0"/>
      </c:catAx>
      <c:valAx>
        <c:axId val="362275864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  <a:cs typeface="+mn-cs"/>
              </a:defRPr>
            </a:pPr>
            <a:endParaRPr lang="zh-CN"/>
          </a:p>
        </c:txPr>
        <c:crossAx val="357767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0.21313</cdr:y>
    </cdr:from>
    <cdr:to>
      <cdr:x>1</cdr:x>
      <cdr:y>0.21313</cdr:y>
    </cdr:to>
    <cdr:cxnSp macro="">
      <cdr:nvCxnSpPr>
        <cdr:cNvPr id="2" name="直接连接符 1"/>
        <cdr:cNvCxnSpPr/>
      </cdr:nvCxnSpPr>
      <cdr:spPr>
        <a:xfrm xmlns:a="http://schemas.openxmlformats.org/drawingml/2006/main">
          <a:off x="0" y="807674"/>
          <a:ext cx="5467350" cy="0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CC3EA9-3472-490D-9007-486357D40DA6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3BA01-5A97-4DC5-9D3D-B4CE43086E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810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6236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560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230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31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93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8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429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9916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6695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9183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7880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015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5545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4789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099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86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348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012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243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850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101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067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35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02FE9-1737-431C-B102-F5408D7BE253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377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917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60" y="582915"/>
            <a:ext cx="8323907" cy="3628369"/>
          </a:xfrm>
          <a:prstGeom prst="rect">
            <a:avLst/>
          </a:prstGeom>
        </p:spPr>
      </p:pic>
      <p:sp>
        <p:nvSpPr>
          <p:cNvPr id="44" name="椭圆 43"/>
          <p:cNvSpPr/>
          <p:nvPr/>
        </p:nvSpPr>
        <p:spPr>
          <a:xfrm>
            <a:off x="-1300064" y="2859162"/>
            <a:ext cx="7119952" cy="2650764"/>
          </a:xfrm>
          <a:prstGeom prst="ellipse">
            <a:avLst/>
          </a:prstGeom>
          <a:gradFill flip="none" rotWithShape="1">
            <a:gsLst>
              <a:gs pos="14000">
                <a:schemeClr val="bg1">
                  <a:lumMod val="85000"/>
                  <a:alpha val="0"/>
                </a:schemeClr>
              </a:gs>
              <a:gs pos="100000">
                <a:srgbClr val="ECECEC">
                  <a:alpha val="0"/>
                </a:srgbClr>
              </a:gs>
              <a:gs pos="0">
                <a:srgbClr val="9B9B9B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zh-CN" sz="1013" dirty="0"/>
          </a:p>
        </p:txBody>
      </p:sp>
      <p:sp>
        <p:nvSpPr>
          <p:cNvPr id="8" name="文本框 7"/>
          <p:cNvSpPr txBox="1"/>
          <p:nvPr/>
        </p:nvSpPr>
        <p:spPr>
          <a:xfrm>
            <a:off x="5128919" y="2924874"/>
            <a:ext cx="24982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5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每天一分钟，天天学</a:t>
            </a:r>
            <a:r>
              <a:rPr lang="en-US" altLang="zh-CN" sz="15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500" b="1" i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平行四边形 36"/>
          <p:cNvSpPr/>
          <p:nvPr/>
        </p:nvSpPr>
        <p:spPr>
          <a:xfrm>
            <a:off x="4379573" y="1538505"/>
            <a:ext cx="2334026" cy="330230"/>
          </a:xfrm>
          <a:prstGeom prst="parallelogram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周二</a:t>
            </a:r>
            <a:r>
              <a:rPr lang="en-US" altLang="zh-CN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·</a:t>
            </a:r>
            <a:r>
              <a: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图表篇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239373" y="1868735"/>
            <a:ext cx="42625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图表技巧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77" y="805005"/>
            <a:ext cx="4757381" cy="3163658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35" t="2" r="13467" b="9613"/>
          <a:stretch/>
        </p:blipFill>
        <p:spPr>
          <a:xfrm>
            <a:off x="0" y="4388913"/>
            <a:ext cx="9144000" cy="77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85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35" t="2" r="13467" b="9613"/>
          <a:stretch/>
        </p:blipFill>
        <p:spPr>
          <a:xfrm>
            <a:off x="0" y="4388913"/>
            <a:ext cx="9144000" cy="770174"/>
          </a:xfrm>
          <a:prstGeom prst="rect">
            <a:avLst/>
          </a:prstGeom>
        </p:spPr>
      </p:pic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33476790"/>
              </p:ext>
            </p:extLst>
          </p:nvPr>
        </p:nvGraphicFramePr>
        <p:xfrm>
          <a:off x="1904454" y="678423"/>
          <a:ext cx="4898850" cy="3395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AutoShape 2"/>
          <p:cNvSpPr>
            <a:spLocks/>
          </p:cNvSpPr>
          <p:nvPr/>
        </p:nvSpPr>
        <p:spPr bwMode="auto">
          <a:xfrm>
            <a:off x="68145" y="90113"/>
            <a:ext cx="3066292" cy="461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extLst/>
        </p:spPr>
        <p:txBody>
          <a:bodyPr wrap="square" rtlCol="0">
            <a:spAutoFit/>
          </a:bodyPr>
          <a:lstStyle/>
          <a:p>
            <a:r>
              <a:rPr lang="zh-CN" altLang="en-US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专业图表的基本构成</a:t>
            </a:r>
            <a:endParaRPr lang="zh-CN" altLang="en-US" sz="2400" b="1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145" y="412435"/>
            <a:ext cx="344292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mtClean="0">
                <a:solidFill>
                  <a:schemeClr val="bg1">
                    <a:lumMod val="6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THE COMMONLY USED PPT COLOR TIPS</a:t>
            </a:r>
            <a:endParaRPr lang="zh-CN" altLang="en-US" sz="1000">
              <a:solidFill>
                <a:schemeClr val="bg1">
                  <a:lumMod val="6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37702" y="1388104"/>
            <a:ext cx="973449" cy="259977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单位：元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年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95192" y="1012532"/>
            <a:ext cx="61139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2800" b="0" i="0" u="none" strike="noStrike" kern="1200" spc="0" baseline="0">
                <a:solidFill>
                  <a:prstClr val="black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cs"/>
              </a:defRPr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城镇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国有单位就业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人员平均工资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01667" y="3984034"/>
            <a:ext cx="2455315" cy="259977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indent="203597" algn="just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年统计年鉴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5426065" y="615093"/>
            <a:ext cx="1223274" cy="324000"/>
          </a:xfrm>
          <a:prstGeom prst="wedgeRoundRectCallout">
            <a:avLst>
              <a:gd name="adj1" fmla="val -42310"/>
              <a:gd name="adj2" fmla="val 119151"/>
              <a:gd name="adj3" fmla="val 16667"/>
            </a:avLst>
          </a:prstGeom>
          <a:solidFill>
            <a:schemeClr val="bg1">
              <a:lumMod val="75000"/>
              <a:alpha val="6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主标题明确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6915657" y="2010942"/>
            <a:ext cx="1207409" cy="324000"/>
          </a:xfrm>
          <a:prstGeom prst="wedgeRoundRectCallout">
            <a:avLst>
              <a:gd name="adj1" fmla="val -42310"/>
              <a:gd name="adj2" fmla="val 119151"/>
              <a:gd name="adj3" fmla="val 16667"/>
            </a:avLst>
          </a:prstGeom>
          <a:solidFill>
            <a:schemeClr val="bg1">
              <a:lumMod val="75000"/>
              <a:alpha val="6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布局紧凑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标注 27"/>
          <p:cNvSpPr/>
          <p:nvPr/>
        </p:nvSpPr>
        <p:spPr>
          <a:xfrm>
            <a:off x="3892810" y="4323598"/>
            <a:ext cx="1714074" cy="279600"/>
          </a:xfrm>
          <a:prstGeom prst="wedgeRoundRectCallout">
            <a:avLst>
              <a:gd name="adj1" fmla="val -48093"/>
              <a:gd name="adj2" fmla="val -122235"/>
              <a:gd name="adj3" fmla="val 16667"/>
            </a:avLst>
          </a:prstGeom>
          <a:solidFill>
            <a:schemeClr val="bg1">
              <a:lumMod val="75000"/>
              <a:alpha val="6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脚注标示数据来源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4376985" y="1829670"/>
            <a:ext cx="1404138" cy="390535"/>
          </a:xfrm>
          <a:prstGeom prst="wedgeRoundRectCallout">
            <a:avLst>
              <a:gd name="adj1" fmla="val -708"/>
              <a:gd name="adj2" fmla="val 95791"/>
              <a:gd name="adj3" fmla="val 16667"/>
            </a:avLst>
          </a:prstGeom>
          <a:solidFill>
            <a:schemeClr val="bg1">
              <a:lumMod val="75000"/>
              <a:alpha val="6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颜色对比强烈</a:t>
            </a:r>
            <a:endParaRPr lang="en-US" altLang="zh-CN" sz="11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标示突出</a:t>
            </a:r>
            <a:endParaRPr lang="zh-CN" altLang="en-US" sz="1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673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2892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968</TotalTime>
  <Words>172</Words>
  <Application>Microsoft Office PowerPoint</Application>
  <PresentationFormat>全屏显示(16:9)</PresentationFormat>
  <Paragraphs>20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冬青黑体简体中文 W3</vt:lpstr>
      <vt:lpstr>方正大黑简体</vt:lpstr>
      <vt:lpstr>汉仪菱心体简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夏酷</dc:creator>
  <cp:lastModifiedBy>Administrator</cp:lastModifiedBy>
  <cp:revision>42</cp:revision>
  <dcterms:created xsi:type="dcterms:W3CDTF">2014-03-05T02:01:33Z</dcterms:created>
  <dcterms:modified xsi:type="dcterms:W3CDTF">2016-02-18T06:46:55Z</dcterms:modified>
</cp:coreProperties>
</file>