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4646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6DDF0-AC55-4B0F-84B6-2354F0C5B312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A68A7-3DF8-4745-9A85-E35A76FD7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780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5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41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50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5527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133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819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2456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6066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796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41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83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38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35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36321" y="2270717"/>
            <a:ext cx="6319359" cy="2316567"/>
            <a:chOff x="2936321" y="1772816"/>
            <a:chExt cx="6319359" cy="2316567"/>
          </a:xfrm>
        </p:grpSpPr>
        <p:sp>
          <p:nvSpPr>
            <p:cNvPr id="4" name="文本框 3"/>
            <p:cNvSpPr txBox="1"/>
            <p:nvPr/>
          </p:nvSpPr>
          <p:spPr>
            <a:xfrm>
              <a:off x="2936321" y="1772816"/>
              <a:ext cx="631935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60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60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  <a:endPara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251684" y="2852936"/>
              <a:ext cx="568863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554025" y="2957556"/>
              <a:ext cx="10839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肥</a:t>
              </a:r>
              <a:r>
                <a:rPr lang="zh-CN" altLang="en-US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宅</a:t>
              </a:r>
              <a:r>
                <a:rPr lang="en-US" altLang="zh-CN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V</a:t>
              </a:r>
              <a:endPara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76284" y="3419221"/>
              <a:ext cx="639432" cy="670162"/>
              <a:chOff x="5776284" y="3971954"/>
              <a:chExt cx="639432" cy="670162"/>
            </a:xfrm>
          </p:grpSpPr>
          <p:sp>
            <p:nvSpPr>
              <p:cNvPr id="9" name="爆炸形 2 21"/>
              <p:cNvSpPr/>
              <p:nvPr/>
            </p:nvSpPr>
            <p:spPr>
              <a:xfrm>
                <a:off x="5776284" y="3971954"/>
                <a:ext cx="639432" cy="670162"/>
              </a:xfrm>
              <a:custGeom>
                <a:avLst/>
                <a:gdLst/>
                <a:ahLst/>
                <a:cxnLst/>
                <a:rect l="l" t="t" r="r" b="b"/>
                <a:pathLst>
                  <a:path w="3981128" h="4172457">
                    <a:moveTo>
                      <a:pt x="2278246" y="0"/>
                    </a:moveTo>
                    <a:cubicBezTo>
                      <a:pt x="2492703" y="137751"/>
                      <a:pt x="2584238" y="70635"/>
                      <a:pt x="2921546" y="413186"/>
                    </a:cubicBezTo>
                    <a:cubicBezTo>
                      <a:pt x="2813525" y="98916"/>
                      <a:pt x="2937481" y="394630"/>
                      <a:pt x="2761169" y="80361"/>
                    </a:cubicBezTo>
                    <a:cubicBezTo>
                      <a:pt x="3156214" y="431120"/>
                      <a:pt x="3082406" y="376833"/>
                      <a:pt x="3167940" y="545557"/>
                    </a:cubicBezTo>
                    <a:lnTo>
                      <a:pt x="3306450" y="387111"/>
                    </a:lnTo>
                    <a:cubicBezTo>
                      <a:pt x="3300381" y="519966"/>
                      <a:pt x="3276031" y="498030"/>
                      <a:pt x="3269961" y="630884"/>
                    </a:cubicBezTo>
                    <a:lnTo>
                      <a:pt x="3692182" y="560387"/>
                    </a:lnTo>
                    <a:cubicBezTo>
                      <a:pt x="3537945" y="686205"/>
                      <a:pt x="3602234" y="648198"/>
                      <a:pt x="3452549" y="746700"/>
                    </a:cubicBezTo>
                    <a:cubicBezTo>
                      <a:pt x="3633274" y="741733"/>
                      <a:pt x="3654658" y="786777"/>
                      <a:pt x="3812620" y="872794"/>
                    </a:cubicBezTo>
                    <a:lnTo>
                      <a:pt x="3644449" y="899144"/>
                    </a:lnTo>
                    <a:lnTo>
                      <a:pt x="3824140" y="1074903"/>
                    </a:lnTo>
                    <a:lnTo>
                      <a:pt x="3689217" y="1031446"/>
                    </a:lnTo>
                    <a:lnTo>
                      <a:pt x="3911536" y="1351648"/>
                    </a:lnTo>
                    <a:lnTo>
                      <a:pt x="3733018" y="1258664"/>
                    </a:lnTo>
                    <a:cubicBezTo>
                      <a:pt x="3739985" y="1328126"/>
                      <a:pt x="3874288" y="1374687"/>
                      <a:pt x="3890360" y="1708133"/>
                    </a:cubicBezTo>
                    <a:lnTo>
                      <a:pt x="3760180" y="1565398"/>
                    </a:lnTo>
                    <a:cubicBezTo>
                      <a:pt x="3734318" y="1627593"/>
                      <a:pt x="4043005" y="1782542"/>
                      <a:pt x="3731795" y="2704019"/>
                    </a:cubicBezTo>
                    <a:cubicBezTo>
                      <a:pt x="3882114" y="2802043"/>
                      <a:pt x="3981128" y="2971785"/>
                      <a:pt x="3981128" y="3164653"/>
                    </a:cubicBezTo>
                    <a:cubicBezTo>
                      <a:pt x="3981128" y="3469206"/>
                      <a:pt x="3734239" y="3716095"/>
                      <a:pt x="3429686" y="3716095"/>
                    </a:cubicBezTo>
                    <a:lnTo>
                      <a:pt x="3355752" y="3708642"/>
                    </a:lnTo>
                    <a:lnTo>
                      <a:pt x="3341373" y="3884063"/>
                    </a:lnTo>
                    <a:lnTo>
                      <a:pt x="3281298" y="3736608"/>
                    </a:lnTo>
                    <a:lnTo>
                      <a:pt x="3178139" y="4002475"/>
                    </a:lnTo>
                    <a:cubicBezTo>
                      <a:pt x="3179332" y="3940145"/>
                      <a:pt x="3180192" y="3879672"/>
                      <a:pt x="3180687" y="3820999"/>
                    </a:cubicBezTo>
                    <a:cubicBezTo>
                      <a:pt x="3109118" y="3904482"/>
                      <a:pt x="3011767" y="3974554"/>
                      <a:pt x="2878989" y="4027112"/>
                    </a:cubicBezTo>
                    <a:cubicBezTo>
                      <a:pt x="2598918" y="4152678"/>
                      <a:pt x="2258496" y="4157930"/>
                      <a:pt x="2061652" y="4170392"/>
                    </a:cubicBezTo>
                    <a:cubicBezTo>
                      <a:pt x="1908788" y="4180069"/>
                      <a:pt x="1675024" y="4156417"/>
                      <a:pt x="1451189" y="4085116"/>
                    </a:cubicBezTo>
                    <a:cubicBezTo>
                      <a:pt x="1297104" y="4045105"/>
                      <a:pt x="1173525" y="3985706"/>
                      <a:pt x="1074708" y="3912168"/>
                    </a:cubicBezTo>
                    <a:cubicBezTo>
                      <a:pt x="1067719" y="3908225"/>
                      <a:pt x="1061259" y="3903578"/>
                      <a:pt x="1055052" y="3898637"/>
                    </a:cubicBezTo>
                    <a:cubicBezTo>
                      <a:pt x="1044499" y="3891422"/>
                      <a:pt x="1034618" y="3883530"/>
                      <a:pt x="1025788" y="3874544"/>
                    </a:cubicBezTo>
                    <a:cubicBezTo>
                      <a:pt x="1004805" y="3859339"/>
                      <a:pt x="985730" y="3842285"/>
                      <a:pt x="968690" y="3823593"/>
                    </a:cubicBezTo>
                    <a:cubicBezTo>
                      <a:pt x="966116" y="3821797"/>
                      <a:pt x="963935" y="3819611"/>
                      <a:pt x="961770" y="3817417"/>
                    </a:cubicBezTo>
                    <a:lnTo>
                      <a:pt x="923387" y="3797593"/>
                    </a:lnTo>
                    <a:lnTo>
                      <a:pt x="905637" y="3982366"/>
                    </a:lnTo>
                    <a:lnTo>
                      <a:pt x="785771" y="3676873"/>
                    </a:lnTo>
                    <a:lnTo>
                      <a:pt x="774567" y="3680351"/>
                    </a:lnTo>
                    <a:lnTo>
                      <a:pt x="774567" y="3944137"/>
                    </a:lnTo>
                    <a:lnTo>
                      <a:pt x="681845" y="3694017"/>
                    </a:lnTo>
                    <a:cubicBezTo>
                      <a:pt x="669077" y="3697488"/>
                      <a:pt x="656007" y="3697950"/>
                      <a:pt x="642828" y="3697950"/>
                    </a:cubicBezTo>
                    <a:cubicBezTo>
                      <a:pt x="338275" y="3697950"/>
                      <a:pt x="91386" y="3451061"/>
                      <a:pt x="91386" y="3146508"/>
                    </a:cubicBezTo>
                    <a:cubicBezTo>
                      <a:pt x="91386" y="2999291"/>
                      <a:pt x="149075" y="2865548"/>
                      <a:pt x="243926" y="2767456"/>
                    </a:cubicBezTo>
                    <a:cubicBezTo>
                      <a:pt x="131677" y="2571049"/>
                      <a:pt x="215067" y="2413914"/>
                      <a:pt x="187623" y="2233823"/>
                    </a:cubicBezTo>
                    <a:cubicBezTo>
                      <a:pt x="166033" y="2201334"/>
                      <a:pt x="89811" y="2423791"/>
                      <a:pt x="68220" y="2391303"/>
                    </a:cubicBezTo>
                    <a:cubicBezTo>
                      <a:pt x="-41802" y="1912449"/>
                      <a:pt x="112023" y="1934178"/>
                      <a:pt x="133958" y="1705649"/>
                    </a:cubicBezTo>
                    <a:cubicBezTo>
                      <a:pt x="42215" y="1805256"/>
                      <a:pt x="55322" y="1763730"/>
                      <a:pt x="0" y="1840573"/>
                    </a:cubicBezTo>
                    <a:cubicBezTo>
                      <a:pt x="63530" y="1374825"/>
                      <a:pt x="154375" y="1464429"/>
                      <a:pt x="231563" y="1276322"/>
                    </a:cubicBezTo>
                    <a:cubicBezTo>
                      <a:pt x="229011" y="1199066"/>
                      <a:pt x="67117" y="1381240"/>
                      <a:pt x="64564" y="1303983"/>
                    </a:cubicBezTo>
                    <a:cubicBezTo>
                      <a:pt x="277917" y="721040"/>
                      <a:pt x="514102" y="784294"/>
                      <a:pt x="609087" y="701933"/>
                    </a:cubicBezTo>
                    <a:lnTo>
                      <a:pt x="372419" y="755599"/>
                    </a:lnTo>
                    <a:cubicBezTo>
                      <a:pt x="368144" y="748630"/>
                      <a:pt x="550387" y="409460"/>
                      <a:pt x="1196928" y="343309"/>
                    </a:cubicBezTo>
                    <a:lnTo>
                      <a:pt x="934600" y="319650"/>
                    </a:lnTo>
                    <a:cubicBezTo>
                      <a:pt x="1559069" y="105055"/>
                      <a:pt x="1468982" y="199833"/>
                      <a:pt x="1797668" y="235564"/>
                    </a:cubicBezTo>
                    <a:lnTo>
                      <a:pt x="1516026" y="97399"/>
                    </a:lnTo>
                    <a:cubicBezTo>
                      <a:pt x="2371092" y="83948"/>
                      <a:pt x="2152152" y="161550"/>
                      <a:pt x="2470215" y="193625"/>
                    </a:cubicBezTo>
                    <a:close/>
                  </a:path>
                </a:pathLst>
              </a:custGeom>
              <a:noFill/>
              <a:ln w="9525" cmpd="sng">
                <a:solidFill>
                  <a:schemeClr val="bg1">
                    <a:lumMod val="75000"/>
                  </a:schemeClr>
                </a:solidFill>
                <a:prstDash val="solid"/>
              </a:ln>
              <a:scene3d>
                <a:camera prst="orthographicFront"/>
                <a:lightRig rig="soft" dir="t">
                  <a:rot lat="0" lon="0" rev="18600000"/>
                </a:lightRig>
              </a:scene3d>
              <a:sp3d prstMaterial="metal"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  <a:latin typeface="叶根友圆趣卡通体"/>
                  <a:ea typeface="叶根友圆趣卡通体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5881684" y="4257072"/>
                <a:ext cx="428633" cy="177038"/>
              </a:xfrm>
              <a:custGeom>
                <a:avLst/>
                <a:gdLst/>
                <a:ahLst/>
                <a:cxnLst/>
                <a:rect l="l" t="t" r="r" b="b"/>
                <a:pathLst>
                  <a:path w="2668683" h="1102244">
                    <a:moveTo>
                      <a:pt x="1642579" y="0"/>
                    </a:moveTo>
                    <a:lnTo>
                      <a:pt x="1895903" y="0"/>
                    </a:lnTo>
                    <a:lnTo>
                      <a:pt x="2134283" y="779185"/>
                    </a:lnTo>
                    <a:cubicBezTo>
                      <a:pt x="2146143" y="817610"/>
                      <a:pt x="2153496" y="853901"/>
                      <a:pt x="2156343" y="888057"/>
                    </a:cubicBezTo>
                    <a:lnTo>
                      <a:pt x="2160612" y="888057"/>
                    </a:lnTo>
                    <a:cubicBezTo>
                      <a:pt x="2164407" y="852952"/>
                      <a:pt x="2172472" y="815713"/>
                      <a:pt x="2184806" y="776339"/>
                    </a:cubicBezTo>
                    <a:lnTo>
                      <a:pt x="2423187" y="0"/>
                    </a:lnTo>
                    <a:lnTo>
                      <a:pt x="2668683" y="0"/>
                    </a:lnTo>
                    <a:lnTo>
                      <a:pt x="2285851" y="1102244"/>
                    </a:lnTo>
                    <a:lnTo>
                      <a:pt x="2020430" y="1102244"/>
                    </a:lnTo>
                    <a:close/>
                    <a:moveTo>
                      <a:pt x="754833" y="0"/>
                    </a:moveTo>
                    <a:lnTo>
                      <a:pt x="1593791" y="0"/>
                    </a:lnTo>
                    <a:lnTo>
                      <a:pt x="1593791" y="127373"/>
                    </a:lnTo>
                    <a:lnTo>
                      <a:pt x="1030216" y="910116"/>
                    </a:lnTo>
                    <a:lnTo>
                      <a:pt x="1593079" y="910116"/>
                    </a:lnTo>
                    <a:lnTo>
                      <a:pt x="1593079" y="1102244"/>
                    </a:lnTo>
                    <a:lnTo>
                      <a:pt x="712138" y="1102244"/>
                    </a:lnTo>
                    <a:lnTo>
                      <a:pt x="712138" y="971313"/>
                    </a:lnTo>
                    <a:lnTo>
                      <a:pt x="1285675" y="192128"/>
                    </a:lnTo>
                    <a:lnTo>
                      <a:pt x="754833" y="192128"/>
                    </a:lnTo>
                    <a:close/>
                    <a:moveTo>
                      <a:pt x="0" y="0"/>
                    </a:moveTo>
                    <a:lnTo>
                      <a:pt x="628329" y="0"/>
                    </a:lnTo>
                    <a:lnTo>
                      <a:pt x="628329" y="192128"/>
                    </a:lnTo>
                    <a:lnTo>
                      <a:pt x="234823" y="192128"/>
                    </a:lnTo>
                    <a:lnTo>
                      <a:pt x="234823" y="475338"/>
                    </a:lnTo>
                    <a:lnTo>
                      <a:pt x="597019" y="475338"/>
                    </a:lnTo>
                    <a:lnTo>
                      <a:pt x="597019" y="667466"/>
                    </a:lnTo>
                    <a:lnTo>
                      <a:pt x="234823" y="667466"/>
                    </a:lnTo>
                    <a:lnTo>
                      <a:pt x="234823" y="1102244"/>
                    </a:lnTo>
                    <a:lnTo>
                      <a:pt x="0" y="1102244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bg1">
                    <a:lumMod val="75000"/>
                  </a:schemeClr>
                </a:solidFill>
                <a:prstDash val="solid"/>
              </a:ln>
              <a:scene3d>
                <a:camera prst="orthographicFront"/>
                <a:lightRig rig="soft" dir="t">
                  <a:rot lat="0" lon="0" rev="18600000"/>
                </a:lightRig>
              </a:scene3d>
              <a:sp3d prstMaterial="metal"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  <a:latin typeface="叶根友圆趣卡通体"/>
                  <a:ea typeface="叶根友圆趣卡通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0714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均衡</a:t>
            </a:r>
            <a:r>
              <a:rPr lang="zh-CN" altLang="en-US" sz="1200" dirty="0" smtClean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一体，存于万物</a:t>
            </a:r>
            <a:endParaRPr lang="zh-CN" altLang="en-US" sz="12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7347" y="5157192"/>
            <a:ext cx="7377306" cy="792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版面中要做到平衡，在视觉上倾向于保持稳定的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情况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不会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出现一方偏重的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现象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5617" y="5938257"/>
            <a:ext cx="696076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这里需要注意的是“留白”和“砝码”的关系。“留白”可以让画面保持空间感不显的压迫、紧凑。“砝码”则可以调节画面的权重，保持画面的平衡。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108" y="2024812"/>
            <a:ext cx="4968752" cy="27949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140" y="2038265"/>
            <a:ext cx="4968752" cy="27949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2210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层次</a:t>
            </a:r>
            <a:r>
              <a:rPr lang="zh-CN" altLang="en-US" sz="1200" dirty="0" smtClean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分明，丰富画面</a:t>
            </a:r>
            <a:endParaRPr lang="zh-CN" altLang="en-US" sz="12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25040" y="729808"/>
            <a:ext cx="7741920" cy="4427384"/>
            <a:chOff x="695400" y="259110"/>
            <a:chExt cx="9288552" cy="53118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9676" y="259110"/>
              <a:ext cx="4320000" cy="2430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400" y="3140968"/>
              <a:ext cx="4320000" cy="2430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3952" y="3140968"/>
              <a:ext cx="4320000" cy="2430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矩形 15"/>
          <p:cNvSpPr/>
          <p:nvPr/>
        </p:nvSpPr>
        <p:spPr>
          <a:xfrm>
            <a:off x="2407347" y="5157192"/>
            <a:ext cx="7377306" cy="792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PPT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中各个元素间的疏密关系以及主次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关系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可以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通过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不同的间距、大小、远近、透视等等方法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428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场景</a:t>
            </a:r>
            <a:r>
              <a:rPr lang="zh-CN" altLang="en-US" sz="1200" dirty="0" smtClean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构建，帮助理解</a:t>
            </a:r>
            <a:endParaRPr lang="zh-CN" altLang="en-US" sz="12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07347" y="5157192"/>
            <a:ext cx="7377306" cy="792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在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PPT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中演示的内容搭建一个符合其实际情景的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画面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将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观众带入到实际的场合中去，有助于观众的理解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547" y="827936"/>
            <a:ext cx="3600000" cy="2025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7454" y="827936"/>
            <a:ext cx="3600000" cy="2025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7454" y="3132192"/>
            <a:ext cx="3600000" cy="2025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4547" y="3132192"/>
            <a:ext cx="3600000" cy="2025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9312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综合练习，巩固知识</a:t>
            </a:r>
            <a:endParaRPr lang="zh-CN" altLang="en-US" sz="12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9456" y="708089"/>
            <a:ext cx="97930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OneKey X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版震撼发布，新增图片混合功能：正片叠底、滤色、柔光、反相等等；新增实用设计辅助功能：图片色相、图片马赛克、图片分割、形状吸附到路径、形状取图片像素、多页统一、特殊选中等等</a:t>
            </a:r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。</a:t>
            </a:r>
            <a:endParaRPr lang="en-US" altLang="zh-CN" sz="24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下载地址：</a:t>
            </a: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http://</a:t>
            </a:r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pan.baidu.com/s/1hqpbixI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作者微博：</a:t>
            </a:r>
            <a:r>
              <a:rPr lang="en-US" altLang="zh-CN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http://weibo.com/slidelab#_</a:t>
            </a:r>
            <a:r>
              <a:rPr lang="en-US" altLang="zh-CN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rnd1429440510400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00500" y="4437112"/>
            <a:ext cx="4191000" cy="2016224"/>
            <a:chOff x="4151784" y="3361934"/>
            <a:chExt cx="4191000" cy="2016224"/>
          </a:xfrm>
        </p:grpSpPr>
        <p:sp>
          <p:nvSpPr>
            <p:cNvPr id="8" name="矩形 7"/>
            <p:cNvSpPr/>
            <p:nvPr/>
          </p:nvSpPr>
          <p:spPr>
            <a:xfrm>
              <a:off x="4151784" y="3361934"/>
              <a:ext cx="4191000" cy="2016224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834141" y="3617061"/>
              <a:ext cx="2826287" cy="1505971"/>
              <a:chOff x="4871864" y="3536000"/>
              <a:chExt cx="2826287" cy="1505971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5956178" y="3536000"/>
                <a:ext cx="58221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</a:t>
                </a:r>
                <a:endPara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871864" y="4518751"/>
                <a:ext cx="28262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spc="3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OneKeyTools</a:t>
                </a:r>
                <a:endPara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4699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251684" y="2270717"/>
            <a:ext cx="5688632" cy="2316567"/>
            <a:chOff x="3251684" y="1772816"/>
            <a:chExt cx="5688632" cy="2316567"/>
          </a:xfrm>
        </p:grpSpPr>
        <p:sp>
          <p:nvSpPr>
            <p:cNvPr id="16" name="文本框 15"/>
            <p:cNvSpPr txBox="1"/>
            <p:nvPr/>
          </p:nvSpPr>
          <p:spPr>
            <a:xfrm>
              <a:off x="4387840" y="1772816"/>
              <a:ext cx="34163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谢谢大家</a:t>
              </a:r>
              <a:endPara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251684" y="2852936"/>
              <a:ext cx="568863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554025" y="2957556"/>
              <a:ext cx="10839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肥</a:t>
              </a:r>
              <a:r>
                <a:rPr lang="zh-CN" altLang="en-US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宅</a:t>
              </a:r>
              <a:r>
                <a:rPr lang="en-US" altLang="zh-CN" sz="24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V</a:t>
              </a:r>
              <a:endPara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776284" y="3419221"/>
              <a:ext cx="639432" cy="670162"/>
              <a:chOff x="5776284" y="3971954"/>
              <a:chExt cx="639432" cy="670162"/>
            </a:xfrm>
          </p:grpSpPr>
          <p:sp>
            <p:nvSpPr>
              <p:cNvPr id="21" name="爆炸形 2 21"/>
              <p:cNvSpPr/>
              <p:nvPr/>
            </p:nvSpPr>
            <p:spPr>
              <a:xfrm>
                <a:off x="5776284" y="3971954"/>
                <a:ext cx="639432" cy="670162"/>
              </a:xfrm>
              <a:custGeom>
                <a:avLst/>
                <a:gdLst/>
                <a:ahLst/>
                <a:cxnLst/>
                <a:rect l="l" t="t" r="r" b="b"/>
                <a:pathLst>
                  <a:path w="3981128" h="4172457">
                    <a:moveTo>
                      <a:pt x="2278246" y="0"/>
                    </a:moveTo>
                    <a:cubicBezTo>
                      <a:pt x="2492703" y="137751"/>
                      <a:pt x="2584238" y="70635"/>
                      <a:pt x="2921546" y="413186"/>
                    </a:cubicBezTo>
                    <a:cubicBezTo>
                      <a:pt x="2813525" y="98916"/>
                      <a:pt x="2937481" y="394630"/>
                      <a:pt x="2761169" y="80361"/>
                    </a:cubicBezTo>
                    <a:cubicBezTo>
                      <a:pt x="3156214" y="431120"/>
                      <a:pt x="3082406" y="376833"/>
                      <a:pt x="3167940" y="545557"/>
                    </a:cubicBezTo>
                    <a:lnTo>
                      <a:pt x="3306450" y="387111"/>
                    </a:lnTo>
                    <a:cubicBezTo>
                      <a:pt x="3300381" y="519966"/>
                      <a:pt x="3276031" y="498030"/>
                      <a:pt x="3269961" y="630884"/>
                    </a:cubicBezTo>
                    <a:lnTo>
                      <a:pt x="3692182" y="560387"/>
                    </a:lnTo>
                    <a:cubicBezTo>
                      <a:pt x="3537945" y="686205"/>
                      <a:pt x="3602234" y="648198"/>
                      <a:pt x="3452549" y="746700"/>
                    </a:cubicBezTo>
                    <a:cubicBezTo>
                      <a:pt x="3633274" y="741733"/>
                      <a:pt x="3654658" y="786777"/>
                      <a:pt x="3812620" y="872794"/>
                    </a:cubicBezTo>
                    <a:lnTo>
                      <a:pt x="3644449" y="899144"/>
                    </a:lnTo>
                    <a:lnTo>
                      <a:pt x="3824140" y="1074903"/>
                    </a:lnTo>
                    <a:lnTo>
                      <a:pt x="3689217" y="1031446"/>
                    </a:lnTo>
                    <a:lnTo>
                      <a:pt x="3911536" y="1351648"/>
                    </a:lnTo>
                    <a:lnTo>
                      <a:pt x="3733018" y="1258664"/>
                    </a:lnTo>
                    <a:cubicBezTo>
                      <a:pt x="3739985" y="1328126"/>
                      <a:pt x="3874288" y="1374687"/>
                      <a:pt x="3890360" y="1708133"/>
                    </a:cubicBezTo>
                    <a:lnTo>
                      <a:pt x="3760180" y="1565398"/>
                    </a:lnTo>
                    <a:cubicBezTo>
                      <a:pt x="3734318" y="1627593"/>
                      <a:pt x="4043005" y="1782542"/>
                      <a:pt x="3731795" y="2704019"/>
                    </a:cubicBezTo>
                    <a:cubicBezTo>
                      <a:pt x="3882114" y="2802043"/>
                      <a:pt x="3981128" y="2971785"/>
                      <a:pt x="3981128" y="3164653"/>
                    </a:cubicBezTo>
                    <a:cubicBezTo>
                      <a:pt x="3981128" y="3469206"/>
                      <a:pt x="3734239" y="3716095"/>
                      <a:pt x="3429686" y="3716095"/>
                    </a:cubicBezTo>
                    <a:lnTo>
                      <a:pt x="3355752" y="3708642"/>
                    </a:lnTo>
                    <a:lnTo>
                      <a:pt x="3341373" y="3884063"/>
                    </a:lnTo>
                    <a:lnTo>
                      <a:pt x="3281298" y="3736608"/>
                    </a:lnTo>
                    <a:lnTo>
                      <a:pt x="3178139" y="4002475"/>
                    </a:lnTo>
                    <a:cubicBezTo>
                      <a:pt x="3179332" y="3940145"/>
                      <a:pt x="3180192" y="3879672"/>
                      <a:pt x="3180687" y="3820999"/>
                    </a:cubicBezTo>
                    <a:cubicBezTo>
                      <a:pt x="3109118" y="3904482"/>
                      <a:pt x="3011767" y="3974554"/>
                      <a:pt x="2878989" y="4027112"/>
                    </a:cubicBezTo>
                    <a:cubicBezTo>
                      <a:pt x="2598918" y="4152678"/>
                      <a:pt x="2258496" y="4157930"/>
                      <a:pt x="2061652" y="4170392"/>
                    </a:cubicBezTo>
                    <a:cubicBezTo>
                      <a:pt x="1908788" y="4180069"/>
                      <a:pt x="1675024" y="4156417"/>
                      <a:pt x="1451189" y="4085116"/>
                    </a:cubicBezTo>
                    <a:cubicBezTo>
                      <a:pt x="1297104" y="4045105"/>
                      <a:pt x="1173525" y="3985706"/>
                      <a:pt x="1074708" y="3912168"/>
                    </a:cubicBezTo>
                    <a:cubicBezTo>
                      <a:pt x="1067719" y="3908225"/>
                      <a:pt x="1061259" y="3903578"/>
                      <a:pt x="1055052" y="3898637"/>
                    </a:cubicBezTo>
                    <a:cubicBezTo>
                      <a:pt x="1044499" y="3891422"/>
                      <a:pt x="1034618" y="3883530"/>
                      <a:pt x="1025788" y="3874544"/>
                    </a:cubicBezTo>
                    <a:cubicBezTo>
                      <a:pt x="1004805" y="3859339"/>
                      <a:pt x="985730" y="3842285"/>
                      <a:pt x="968690" y="3823593"/>
                    </a:cubicBezTo>
                    <a:cubicBezTo>
                      <a:pt x="966116" y="3821797"/>
                      <a:pt x="963935" y="3819611"/>
                      <a:pt x="961770" y="3817417"/>
                    </a:cubicBezTo>
                    <a:lnTo>
                      <a:pt x="923387" y="3797593"/>
                    </a:lnTo>
                    <a:lnTo>
                      <a:pt x="905637" y="3982366"/>
                    </a:lnTo>
                    <a:lnTo>
                      <a:pt x="785771" y="3676873"/>
                    </a:lnTo>
                    <a:lnTo>
                      <a:pt x="774567" y="3680351"/>
                    </a:lnTo>
                    <a:lnTo>
                      <a:pt x="774567" y="3944137"/>
                    </a:lnTo>
                    <a:lnTo>
                      <a:pt x="681845" y="3694017"/>
                    </a:lnTo>
                    <a:cubicBezTo>
                      <a:pt x="669077" y="3697488"/>
                      <a:pt x="656007" y="3697950"/>
                      <a:pt x="642828" y="3697950"/>
                    </a:cubicBezTo>
                    <a:cubicBezTo>
                      <a:pt x="338275" y="3697950"/>
                      <a:pt x="91386" y="3451061"/>
                      <a:pt x="91386" y="3146508"/>
                    </a:cubicBezTo>
                    <a:cubicBezTo>
                      <a:pt x="91386" y="2999291"/>
                      <a:pt x="149075" y="2865548"/>
                      <a:pt x="243926" y="2767456"/>
                    </a:cubicBezTo>
                    <a:cubicBezTo>
                      <a:pt x="131677" y="2571049"/>
                      <a:pt x="215067" y="2413914"/>
                      <a:pt x="187623" y="2233823"/>
                    </a:cubicBezTo>
                    <a:cubicBezTo>
                      <a:pt x="166033" y="2201334"/>
                      <a:pt x="89811" y="2423791"/>
                      <a:pt x="68220" y="2391303"/>
                    </a:cubicBezTo>
                    <a:cubicBezTo>
                      <a:pt x="-41802" y="1912449"/>
                      <a:pt x="112023" y="1934178"/>
                      <a:pt x="133958" y="1705649"/>
                    </a:cubicBezTo>
                    <a:cubicBezTo>
                      <a:pt x="42215" y="1805256"/>
                      <a:pt x="55322" y="1763730"/>
                      <a:pt x="0" y="1840573"/>
                    </a:cubicBezTo>
                    <a:cubicBezTo>
                      <a:pt x="63530" y="1374825"/>
                      <a:pt x="154375" y="1464429"/>
                      <a:pt x="231563" y="1276322"/>
                    </a:cubicBezTo>
                    <a:cubicBezTo>
                      <a:pt x="229011" y="1199066"/>
                      <a:pt x="67117" y="1381240"/>
                      <a:pt x="64564" y="1303983"/>
                    </a:cubicBezTo>
                    <a:cubicBezTo>
                      <a:pt x="277917" y="721040"/>
                      <a:pt x="514102" y="784294"/>
                      <a:pt x="609087" y="701933"/>
                    </a:cubicBezTo>
                    <a:lnTo>
                      <a:pt x="372419" y="755599"/>
                    </a:lnTo>
                    <a:cubicBezTo>
                      <a:pt x="368144" y="748630"/>
                      <a:pt x="550387" y="409460"/>
                      <a:pt x="1196928" y="343309"/>
                    </a:cubicBezTo>
                    <a:lnTo>
                      <a:pt x="934600" y="319650"/>
                    </a:lnTo>
                    <a:cubicBezTo>
                      <a:pt x="1559069" y="105055"/>
                      <a:pt x="1468982" y="199833"/>
                      <a:pt x="1797668" y="235564"/>
                    </a:cubicBezTo>
                    <a:lnTo>
                      <a:pt x="1516026" y="97399"/>
                    </a:lnTo>
                    <a:cubicBezTo>
                      <a:pt x="2371092" y="83948"/>
                      <a:pt x="2152152" y="161550"/>
                      <a:pt x="2470215" y="193625"/>
                    </a:cubicBezTo>
                    <a:close/>
                  </a:path>
                </a:pathLst>
              </a:custGeom>
              <a:noFill/>
              <a:ln w="9525" cmpd="sng">
                <a:solidFill>
                  <a:schemeClr val="bg1">
                    <a:lumMod val="75000"/>
                  </a:schemeClr>
                </a:solidFill>
                <a:prstDash val="solid"/>
              </a:ln>
              <a:scene3d>
                <a:camera prst="orthographicFront"/>
                <a:lightRig rig="soft" dir="t">
                  <a:rot lat="0" lon="0" rev="18600000"/>
                </a:lightRig>
              </a:scene3d>
              <a:sp3d prstMaterial="metal"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  <a:latin typeface="叶根友圆趣卡通体"/>
                  <a:ea typeface="叶根友圆趣卡通体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5881684" y="4257072"/>
                <a:ext cx="428633" cy="177038"/>
              </a:xfrm>
              <a:custGeom>
                <a:avLst/>
                <a:gdLst/>
                <a:ahLst/>
                <a:cxnLst/>
                <a:rect l="l" t="t" r="r" b="b"/>
                <a:pathLst>
                  <a:path w="2668683" h="1102244">
                    <a:moveTo>
                      <a:pt x="1642579" y="0"/>
                    </a:moveTo>
                    <a:lnTo>
                      <a:pt x="1895903" y="0"/>
                    </a:lnTo>
                    <a:lnTo>
                      <a:pt x="2134283" y="779185"/>
                    </a:lnTo>
                    <a:cubicBezTo>
                      <a:pt x="2146143" y="817610"/>
                      <a:pt x="2153496" y="853901"/>
                      <a:pt x="2156343" y="888057"/>
                    </a:cubicBezTo>
                    <a:lnTo>
                      <a:pt x="2160612" y="888057"/>
                    </a:lnTo>
                    <a:cubicBezTo>
                      <a:pt x="2164407" y="852952"/>
                      <a:pt x="2172472" y="815713"/>
                      <a:pt x="2184806" y="776339"/>
                    </a:cubicBezTo>
                    <a:lnTo>
                      <a:pt x="2423187" y="0"/>
                    </a:lnTo>
                    <a:lnTo>
                      <a:pt x="2668683" y="0"/>
                    </a:lnTo>
                    <a:lnTo>
                      <a:pt x="2285851" y="1102244"/>
                    </a:lnTo>
                    <a:lnTo>
                      <a:pt x="2020430" y="1102244"/>
                    </a:lnTo>
                    <a:close/>
                    <a:moveTo>
                      <a:pt x="754833" y="0"/>
                    </a:moveTo>
                    <a:lnTo>
                      <a:pt x="1593791" y="0"/>
                    </a:lnTo>
                    <a:lnTo>
                      <a:pt x="1593791" y="127373"/>
                    </a:lnTo>
                    <a:lnTo>
                      <a:pt x="1030216" y="910116"/>
                    </a:lnTo>
                    <a:lnTo>
                      <a:pt x="1593079" y="910116"/>
                    </a:lnTo>
                    <a:lnTo>
                      <a:pt x="1593079" y="1102244"/>
                    </a:lnTo>
                    <a:lnTo>
                      <a:pt x="712138" y="1102244"/>
                    </a:lnTo>
                    <a:lnTo>
                      <a:pt x="712138" y="971313"/>
                    </a:lnTo>
                    <a:lnTo>
                      <a:pt x="1285675" y="192128"/>
                    </a:lnTo>
                    <a:lnTo>
                      <a:pt x="754833" y="192128"/>
                    </a:lnTo>
                    <a:close/>
                    <a:moveTo>
                      <a:pt x="0" y="0"/>
                    </a:moveTo>
                    <a:lnTo>
                      <a:pt x="628329" y="0"/>
                    </a:lnTo>
                    <a:lnTo>
                      <a:pt x="628329" y="192128"/>
                    </a:lnTo>
                    <a:lnTo>
                      <a:pt x="234823" y="192128"/>
                    </a:lnTo>
                    <a:lnTo>
                      <a:pt x="234823" y="475338"/>
                    </a:lnTo>
                    <a:lnTo>
                      <a:pt x="597019" y="475338"/>
                    </a:lnTo>
                    <a:lnTo>
                      <a:pt x="597019" y="667466"/>
                    </a:lnTo>
                    <a:lnTo>
                      <a:pt x="234823" y="667466"/>
                    </a:lnTo>
                    <a:lnTo>
                      <a:pt x="234823" y="1102244"/>
                    </a:lnTo>
                    <a:lnTo>
                      <a:pt x="0" y="1102244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bg1">
                    <a:lumMod val="75000"/>
                  </a:schemeClr>
                </a:solidFill>
                <a:prstDash val="solid"/>
              </a:ln>
              <a:scene3d>
                <a:camera prst="orthographicFront"/>
                <a:lightRig rig="soft" dir="t">
                  <a:rot lat="0" lon="0" rev="18600000"/>
                </a:lightRig>
              </a:scene3d>
              <a:sp3d prstMaterial="metal">
                <a:bevelT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  <a:latin typeface="叶根友圆趣卡通体"/>
                  <a:ea typeface="叶根友圆趣卡通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3069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6305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994682" y="1124744"/>
            <a:ext cx="2326432" cy="2326432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gradFill flip="none" rotWithShape="1">
              <a:gsLst>
                <a:gs pos="0">
                  <a:srgbClr val="7030A0"/>
                </a:gs>
                <a:gs pos="74000">
                  <a:srgbClr val="002060"/>
                </a:gs>
                <a:gs pos="83000">
                  <a:srgbClr val="0070C0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整齐</a:t>
            </a:r>
          </a:p>
        </p:txBody>
      </p:sp>
      <p:sp>
        <p:nvSpPr>
          <p:cNvPr id="16" name="椭圆 15"/>
          <p:cNvSpPr/>
          <p:nvPr/>
        </p:nvSpPr>
        <p:spPr>
          <a:xfrm>
            <a:off x="4932785" y="1124744"/>
            <a:ext cx="2326432" cy="2326432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gradFill flip="none" rotWithShape="1">
              <a:gsLst>
                <a:gs pos="0">
                  <a:srgbClr val="7030A0"/>
                </a:gs>
                <a:gs pos="74000">
                  <a:srgbClr val="002060"/>
                </a:gs>
                <a:gs pos="83000">
                  <a:srgbClr val="0070C0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统一</a:t>
            </a:r>
          </a:p>
        </p:txBody>
      </p:sp>
      <p:sp>
        <p:nvSpPr>
          <p:cNvPr id="17" name="椭圆 16"/>
          <p:cNvSpPr/>
          <p:nvPr/>
        </p:nvSpPr>
        <p:spPr>
          <a:xfrm>
            <a:off x="8870887" y="1124744"/>
            <a:ext cx="2326432" cy="2326432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gradFill flip="none" rotWithShape="1">
              <a:gsLst>
                <a:gs pos="0">
                  <a:srgbClr val="7030A0"/>
                </a:gs>
                <a:gs pos="74000">
                  <a:srgbClr val="002060"/>
                </a:gs>
                <a:gs pos="83000">
                  <a:srgbClr val="0070C0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均衡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94682" y="3921968"/>
            <a:ext cx="2326432" cy="2326432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gradFill flip="none" rotWithShape="1">
              <a:gsLst>
                <a:gs pos="0">
                  <a:srgbClr val="7030A0"/>
                </a:gs>
                <a:gs pos="74000">
                  <a:srgbClr val="002060"/>
                </a:gs>
                <a:gs pos="83000">
                  <a:srgbClr val="0070C0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层次</a:t>
            </a:r>
          </a:p>
        </p:txBody>
      </p:sp>
      <p:sp>
        <p:nvSpPr>
          <p:cNvPr id="19" name="椭圆 18"/>
          <p:cNvSpPr/>
          <p:nvPr/>
        </p:nvSpPr>
        <p:spPr>
          <a:xfrm>
            <a:off x="4932785" y="3921968"/>
            <a:ext cx="2326432" cy="2326432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gradFill flip="none" rotWithShape="1">
              <a:gsLst>
                <a:gs pos="0">
                  <a:srgbClr val="7030A0"/>
                </a:gs>
                <a:gs pos="74000">
                  <a:srgbClr val="002060"/>
                </a:gs>
                <a:gs pos="83000">
                  <a:srgbClr val="0070C0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场景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870887" y="3921968"/>
            <a:ext cx="2326432" cy="2326432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gradFill flip="none" rotWithShape="1">
              <a:gsLst>
                <a:gs pos="0">
                  <a:srgbClr val="7030A0"/>
                </a:gs>
                <a:gs pos="74000">
                  <a:srgbClr val="002060"/>
                </a:gs>
                <a:gs pos="83000">
                  <a:srgbClr val="0070C0"/>
                </a:gs>
                <a:gs pos="100000">
                  <a:srgbClr val="00B0F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焦点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8287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焦点汇聚，牵动神经</a:t>
            </a:r>
            <a:endParaRPr lang="zh-CN" altLang="en-US" sz="12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0337" y="1601173"/>
            <a:ext cx="9651326" cy="3655654"/>
            <a:chOff x="1270338" y="1789570"/>
            <a:chExt cx="9651326" cy="36556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0338" y="2780928"/>
              <a:ext cx="4736526" cy="266429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5136" y="2780928"/>
              <a:ext cx="4736526" cy="266429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1270338" y="1789570"/>
              <a:ext cx="2441694" cy="76944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  <a:cs typeface="+mn-ea"/>
                  <a:sym typeface="+mn-lt"/>
                </a:rPr>
                <a:t>拆分之法</a:t>
              </a:r>
              <a:endParaRPr lang="zh-CN" altLang="en-US" sz="4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Text Box 19"/>
            <p:cNvSpPr txBox="1">
              <a:spLocks noChangeArrowheads="1"/>
            </p:cNvSpPr>
            <p:nvPr/>
          </p:nvSpPr>
          <p:spPr bwMode="auto">
            <a:xfrm>
              <a:off x="8479970" y="1789570"/>
              <a:ext cx="2441694" cy="76944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  <a:cs typeface="+mn-ea"/>
                  <a:sym typeface="+mn-lt"/>
                </a:rPr>
                <a:t>变化之法</a:t>
              </a:r>
              <a:endParaRPr lang="zh-CN" altLang="en-US" sz="4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>
              <a:off x="4875154" y="1789570"/>
              <a:ext cx="2441694" cy="76944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  <a:cs typeface="+mn-ea"/>
                  <a:sym typeface="+mn-lt"/>
                </a:rPr>
                <a:t>巧做加法</a:t>
              </a:r>
              <a:endParaRPr lang="zh-CN" altLang="en-US" sz="4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30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整齐划一，井然有序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000" y="1809000"/>
            <a:ext cx="5760000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2407347" y="5157192"/>
            <a:ext cx="7377306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左对齐是最常被使用的一种对齐方式</a:t>
            </a:r>
            <a:r>
              <a:rPr lang="zh-CN" altLang="zh-CN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。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9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最</a:t>
            </a:r>
            <a:r>
              <a:rPr lang="zh-CN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符合</a:t>
            </a:r>
            <a:r>
              <a:rPr lang="zh-CN" altLang="zh-CN" sz="9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人们的</a:t>
            </a:r>
            <a:r>
              <a:rPr lang="zh-CN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阅读</a:t>
            </a:r>
            <a:r>
              <a:rPr lang="zh-CN" altLang="zh-CN" sz="9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习惯，</a:t>
            </a:r>
            <a:r>
              <a:rPr lang="zh-CN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保守、稳妥，不容易</a:t>
            </a:r>
            <a:r>
              <a:rPr lang="zh-CN" altLang="zh-CN" sz="9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出错</a:t>
            </a:r>
            <a:endParaRPr lang="zh-CN" altLang="en-US" sz="900" spc="6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277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整齐划一，井然有序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09000"/>
            <a:ext cx="5760000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2407347" y="5157192"/>
            <a:ext cx="7377306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中对齐是几种对齐方式中最为大气、正式的一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种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非常适合用在封面、标题等需要凸显的</a:t>
            </a:r>
            <a:r>
              <a:rPr lang="zh-CN" altLang="en-US" sz="9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位置</a:t>
            </a:r>
            <a:endParaRPr lang="zh-CN" altLang="en-US" sz="900" spc="6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9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整齐划一，井然有序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000" y="1809000"/>
            <a:ext cx="5760000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407347" y="5157192"/>
            <a:ext cx="7377306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对齐是几种对齐方式中最为活跃、个性、创新的一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种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比较标新立异也极具个性，能够在一定程度上让画面显得</a:t>
            </a:r>
            <a:r>
              <a:rPr lang="zh-CN" altLang="en-US" sz="9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新颖</a:t>
            </a:r>
            <a:endParaRPr lang="zh-CN" altLang="en-US" sz="900" spc="6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0352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整齐划一，井然有序</a:t>
            </a:r>
          </a:p>
        </p:txBody>
      </p:sp>
      <p:sp>
        <p:nvSpPr>
          <p:cNvPr id="9" name="矩形 8"/>
          <p:cNvSpPr/>
          <p:nvPr/>
        </p:nvSpPr>
        <p:spPr>
          <a:xfrm>
            <a:off x="2407347" y="5157192"/>
            <a:ext cx="7377306" cy="647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均匀分布实际上可以被细分为横向分布与纵向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分布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主要是能够使多个元素保持等距，不会导致版面凌乱或偏重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000" y="1809000"/>
            <a:ext cx="5760000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453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统一筹划，事无巨细</a:t>
            </a:r>
            <a:endParaRPr lang="zh-CN" altLang="en-US" sz="12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07347" y="5157192"/>
            <a:ext cx="7377306" cy="792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同一个</a:t>
            </a:r>
            <a:r>
              <a:rPr lang="en-US" altLang="zh-CN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PPT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的各个页面中的元素能够保持协调、</a:t>
            </a: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一致</a:t>
            </a:r>
            <a:endParaRPr lang="en-US" altLang="zh-CN" sz="16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包括</a:t>
            </a:r>
            <a:r>
              <a: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文字、风格、版式、配色、样式等五个方面</a:t>
            </a:r>
            <a:endParaRPr lang="zh-CN" altLang="en-US" sz="900" spc="600" dirty="0">
              <a:solidFill>
                <a:schemeClr val="tx1">
                  <a:lumMod val="75000"/>
                  <a:lumOff val="25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0631" y="772105"/>
            <a:ext cx="11410739" cy="4301670"/>
            <a:chOff x="390631" y="890848"/>
            <a:chExt cx="11410739" cy="43016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215" y="3167518"/>
              <a:ext cx="3600000" cy="2025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6785" y="3167518"/>
              <a:ext cx="3600000" cy="2025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6000" y="3167518"/>
              <a:ext cx="3600000" cy="2025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6" name="组合 15"/>
            <p:cNvGrpSpPr/>
            <p:nvPr/>
          </p:nvGrpSpPr>
          <p:grpSpPr>
            <a:xfrm>
              <a:off x="390631" y="890848"/>
              <a:ext cx="11410739" cy="2025000"/>
              <a:chOff x="949557" y="979765"/>
              <a:chExt cx="11410739" cy="20250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9557" y="979765"/>
                <a:ext cx="3600000" cy="2025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54926" y="979765"/>
                <a:ext cx="3600000" cy="2025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60296" y="979765"/>
                <a:ext cx="3600000" cy="2025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3789493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05222"/>
            <a:ext cx="2288011" cy="307777"/>
            <a:chOff x="119336" y="105222"/>
            <a:chExt cx="2288011" cy="307777"/>
          </a:xfrm>
        </p:grpSpPr>
        <p:sp>
          <p:nvSpPr>
            <p:cNvPr id="2" name="矩形 1"/>
            <p:cNvSpPr/>
            <p:nvPr/>
          </p:nvSpPr>
          <p:spPr>
            <a:xfrm>
              <a:off x="526704" y="105222"/>
              <a:ext cx="18806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浅谈</a:t>
              </a:r>
              <a:r>
                <a:rPr lang="en-US" altLang="zh-CN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PPT</a:t>
              </a:r>
              <a:r>
                <a: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排版六艺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19336" y="188640"/>
              <a:ext cx="407672" cy="140942"/>
            </a:xfrm>
            <a:custGeom>
              <a:avLst/>
              <a:gdLst>
                <a:gd name="connsiteX0" fmla="*/ 545097 w 833129"/>
                <a:gd name="connsiteY0" fmla="*/ 0 h 288032"/>
                <a:gd name="connsiteX1" fmla="*/ 689113 w 833129"/>
                <a:gd name="connsiteY1" fmla="*/ 0 h 288032"/>
                <a:gd name="connsiteX2" fmla="*/ 833129 w 833129"/>
                <a:gd name="connsiteY2" fmla="*/ 144016 h 288032"/>
                <a:gd name="connsiteX3" fmla="*/ 689113 w 833129"/>
                <a:gd name="connsiteY3" fmla="*/ 288032 h 288032"/>
                <a:gd name="connsiteX4" fmla="*/ 545097 w 833129"/>
                <a:gd name="connsiteY4" fmla="*/ 288032 h 288032"/>
                <a:gd name="connsiteX5" fmla="*/ 689113 w 833129"/>
                <a:gd name="connsiteY5" fmla="*/ 144016 h 288032"/>
                <a:gd name="connsiteX6" fmla="*/ 272549 w 833129"/>
                <a:gd name="connsiteY6" fmla="*/ 0 h 288032"/>
                <a:gd name="connsiteX7" fmla="*/ 416565 w 833129"/>
                <a:gd name="connsiteY7" fmla="*/ 0 h 288032"/>
                <a:gd name="connsiteX8" fmla="*/ 560581 w 833129"/>
                <a:gd name="connsiteY8" fmla="*/ 144016 h 288032"/>
                <a:gd name="connsiteX9" fmla="*/ 416565 w 833129"/>
                <a:gd name="connsiteY9" fmla="*/ 288032 h 288032"/>
                <a:gd name="connsiteX10" fmla="*/ 272549 w 833129"/>
                <a:gd name="connsiteY10" fmla="*/ 288032 h 288032"/>
                <a:gd name="connsiteX11" fmla="*/ 416565 w 833129"/>
                <a:gd name="connsiteY11" fmla="*/ 144016 h 288032"/>
                <a:gd name="connsiteX12" fmla="*/ 0 w 833129"/>
                <a:gd name="connsiteY12" fmla="*/ 0 h 288032"/>
                <a:gd name="connsiteX13" fmla="*/ 144016 w 833129"/>
                <a:gd name="connsiteY13" fmla="*/ 0 h 288032"/>
                <a:gd name="connsiteX14" fmla="*/ 288032 w 833129"/>
                <a:gd name="connsiteY14" fmla="*/ 144016 h 288032"/>
                <a:gd name="connsiteX15" fmla="*/ 144016 w 833129"/>
                <a:gd name="connsiteY15" fmla="*/ 288032 h 288032"/>
                <a:gd name="connsiteX16" fmla="*/ 0 w 833129"/>
                <a:gd name="connsiteY16" fmla="*/ 288032 h 288032"/>
                <a:gd name="connsiteX17" fmla="*/ 144016 w 833129"/>
                <a:gd name="connsiteY17" fmla="*/ 144016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3129" h="288032">
                  <a:moveTo>
                    <a:pt x="545097" y="0"/>
                  </a:moveTo>
                  <a:lnTo>
                    <a:pt x="689113" y="0"/>
                  </a:lnTo>
                  <a:lnTo>
                    <a:pt x="833129" y="144016"/>
                  </a:lnTo>
                  <a:lnTo>
                    <a:pt x="689113" y="288032"/>
                  </a:lnTo>
                  <a:lnTo>
                    <a:pt x="545097" y="288032"/>
                  </a:lnTo>
                  <a:lnTo>
                    <a:pt x="689113" y="144016"/>
                  </a:lnTo>
                  <a:close/>
                  <a:moveTo>
                    <a:pt x="272549" y="0"/>
                  </a:moveTo>
                  <a:lnTo>
                    <a:pt x="416565" y="0"/>
                  </a:lnTo>
                  <a:lnTo>
                    <a:pt x="560581" y="144016"/>
                  </a:lnTo>
                  <a:lnTo>
                    <a:pt x="416565" y="288032"/>
                  </a:lnTo>
                  <a:lnTo>
                    <a:pt x="272549" y="288032"/>
                  </a:lnTo>
                  <a:lnTo>
                    <a:pt x="416565" y="144016"/>
                  </a:lnTo>
                  <a:close/>
                  <a:moveTo>
                    <a:pt x="0" y="0"/>
                  </a:moveTo>
                  <a:lnTo>
                    <a:pt x="144016" y="0"/>
                  </a:lnTo>
                  <a:lnTo>
                    <a:pt x="288032" y="144016"/>
                  </a:lnTo>
                  <a:lnTo>
                    <a:pt x="144016" y="288032"/>
                  </a:lnTo>
                  <a:lnTo>
                    <a:pt x="0" y="288032"/>
                  </a:lnTo>
                  <a:lnTo>
                    <a:pt x="144016" y="1440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344472" y="6453336"/>
            <a:ext cx="1656184" cy="276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统一筹划，事无巨细</a:t>
            </a:r>
            <a:endParaRPr lang="zh-CN" altLang="en-US" sz="12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99497" y="792480"/>
            <a:ext cx="9393006" cy="5273040"/>
            <a:chOff x="1639888" y="1484784"/>
            <a:chExt cx="7840088" cy="44012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9888" y="1484784"/>
              <a:ext cx="3600000" cy="2025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9976" y="1484784"/>
              <a:ext cx="3600000" cy="2025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9888" y="3861048"/>
              <a:ext cx="3600000" cy="2025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9976" y="3861048"/>
              <a:ext cx="3600000" cy="2025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065689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808</Words>
  <Application>Microsoft Office PowerPoint</Application>
  <PresentationFormat>宽屏</PresentationFormat>
  <Paragraphs>65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LiHei Pro</vt:lpstr>
      <vt:lpstr>Meiryo</vt:lpstr>
      <vt:lpstr>宋体</vt:lpstr>
      <vt:lpstr>微软雅黑</vt:lpstr>
      <vt:lpstr>叶根友圆趣卡通体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36</cp:revision>
  <dcterms:created xsi:type="dcterms:W3CDTF">2015-04-19T09:16:40Z</dcterms:created>
  <dcterms:modified xsi:type="dcterms:W3CDTF">2016-02-14T02:20:01Z</dcterms:modified>
</cp:coreProperties>
</file>