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6" r:id="rId3"/>
    <p:sldId id="300" r:id="rId4"/>
    <p:sldId id="301" r:id="rId5"/>
    <p:sldId id="302" r:id="rId6"/>
    <p:sldId id="303" r:id="rId7"/>
    <p:sldId id="304" r:id="rId8"/>
    <p:sldId id="308" r:id="rId9"/>
    <p:sldId id="307" r:id="rId10"/>
    <p:sldId id="310" r:id="rId11"/>
    <p:sldId id="311" r:id="rId12"/>
    <p:sldId id="313" r:id="rId13"/>
    <p:sldId id="309" r:id="rId14"/>
    <p:sldId id="314" r:id="rId15"/>
    <p:sldId id="315" r:id="rId16"/>
    <p:sldId id="306" r:id="rId17"/>
    <p:sldId id="317" r:id="rId18"/>
    <p:sldId id="31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3B"/>
    <a:srgbClr val="2E2E2E"/>
    <a:srgbClr val="F2F2F2"/>
    <a:srgbClr val="3A393A"/>
    <a:srgbClr val="EE3F3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7" autoAdjust="0"/>
    <p:restoredTop sz="92806" autoAdjust="0"/>
  </p:normalViewPr>
  <p:slideViewPr>
    <p:cSldViewPr snapToGrid="0" showGuides="1">
      <p:cViewPr varScale="1">
        <p:scale>
          <a:sx n="85" d="100"/>
          <a:sy n="85" d="100"/>
        </p:scale>
        <p:origin x="1116" y="96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08C60-3C0E-4BF2-83A7-411073AC195B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6E2F7-B5E2-4C0A-8A5D-F06876E512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48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关注新浪微博：</a:t>
            </a:r>
            <a:r>
              <a:rPr lang="en-US" altLang="zh-CN" dirty="0" smtClean="0"/>
              <a:t>@</a:t>
            </a:r>
            <a:r>
              <a:rPr lang="zh-CN" altLang="en-US" dirty="0" smtClean="0"/>
              <a:t>短酷</a:t>
            </a:r>
            <a:r>
              <a:rPr lang="en-US" altLang="zh-CN" dirty="0" smtClean="0"/>
              <a:t>PPT </a:t>
            </a:r>
            <a:r>
              <a:rPr lang="zh-CN" altLang="en-US" dirty="0" smtClean="0"/>
              <a:t>或者前往</a:t>
            </a:r>
            <a:r>
              <a:rPr lang="en-US" altLang="zh-CN" dirty="0" err="1" smtClean="0"/>
              <a:t>pptstore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http://t.cn/RPAqHnl  </a:t>
            </a:r>
            <a:r>
              <a:rPr lang="zh-CN" altLang="en-US" smtClean="0"/>
              <a:t>更多精彩等着你</a:t>
            </a:r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6E2F7-B5E2-4C0A-8A5D-F06876E512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6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909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8" t="2983" r="14700" b="618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34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1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434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92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329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952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078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08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98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048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89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143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691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21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38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3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75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3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902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1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0BF6D79A-B67A-4C3C-8C45-D436DD988E84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/>
          <a:lstStyle/>
          <a:p>
            <a:fld id="{C3ADE729-C0E4-4C0E-B1A3-E2A0F6A50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5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12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3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://www.pptstore.net/author/&#34923;&#38271;&#35044;&#30701;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pan.baidu.com/s/1kTgK6bl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52568" y="2930760"/>
            <a:ext cx="26388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酷</a:t>
            </a:r>
            <a:r>
              <a:rPr lang="en-US" altLang="zh-CN" sz="7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075543" y="4011813"/>
            <a:ext cx="4992914" cy="917311"/>
            <a:chOff x="457200" y="3148780"/>
            <a:chExt cx="8229600" cy="15119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2" t="10940" r="12206"/>
            <a:stretch/>
          </p:blipFill>
          <p:spPr>
            <a:xfrm>
              <a:off x="457200" y="3148780"/>
              <a:ext cx="8229600" cy="5604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2" t="10940" r="12206"/>
            <a:stretch/>
          </p:blipFill>
          <p:spPr>
            <a:xfrm flipV="1">
              <a:off x="457200" y="4100303"/>
              <a:ext cx="8229600" cy="56044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2776188" y="4207576"/>
            <a:ext cx="3637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COOLER THAN PPT !</a:t>
            </a:r>
            <a:endParaRPr lang="zh-CN" altLang="en-US" sz="2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8394" y="4786326"/>
            <a:ext cx="29272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http://weibo.com/sckd</a:t>
            </a:r>
            <a:endParaRPr lang="zh-CN" altLang="en-US" sz="2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7" name="图片 16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97" y="1415502"/>
            <a:ext cx="1343806" cy="1343806"/>
          </a:xfrm>
          <a:prstGeom prst="ellipse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5" name="组合 4"/>
          <p:cNvGrpSpPr/>
          <p:nvPr/>
        </p:nvGrpSpPr>
        <p:grpSpPr>
          <a:xfrm>
            <a:off x="5566133" y="2978917"/>
            <a:ext cx="492369" cy="492369"/>
            <a:chOff x="5741391" y="2561281"/>
            <a:chExt cx="492369" cy="492369"/>
          </a:xfrm>
        </p:grpSpPr>
        <p:sp>
          <p:nvSpPr>
            <p:cNvPr id="2" name="椭圆 1"/>
            <p:cNvSpPr/>
            <p:nvPr/>
          </p:nvSpPr>
          <p:spPr>
            <a:xfrm>
              <a:off x="5741391" y="2561281"/>
              <a:ext cx="492369" cy="49236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766783" y="2622799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rgbClr val="3A393A"/>
                  </a:solidFill>
                  <a:latin typeface="Impact" panose="020B0806030902050204" pitchFamily="34" charset="0"/>
                </a:rPr>
                <a:t>03</a:t>
              </a:r>
              <a:endParaRPr lang="zh-CN" altLang="en-US" dirty="0">
                <a:solidFill>
                  <a:srgbClr val="3A393A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59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30122"/>
            <a:ext cx="9144000" cy="933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下面是完成机械手动画的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9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个动作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flipV="1">
            <a:off x="4372897" y="815664"/>
            <a:ext cx="398206" cy="343281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91" y="1324789"/>
            <a:ext cx="6823018" cy="18280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491" y="3087814"/>
            <a:ext cx="6823018" cy="18144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r="992"/>
          <a:stretch/>
        </p:blipFill>
        <p:spPr>
          <a:xfrm>
            <a:off x="1158048" y="4915087"/>
            <a:ext cx="6755332" cy="17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0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-30122"/>
            <a:ext cx="9144000" cy="161882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然后，只需要利用</a:t>
            </a:r>
            <a:r>
              <a:rPr lang="en-US" altLang="zh-CN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导出图片的功能即可轻松把</a:t>
            </a:r>
            <a:endParaRPr lang="en-US" altLang="zh-CN" sz="2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幻灯片导出为</a:t>
            </a:r>
            <a:r>
              <a:rPr lang="en-US" altLang="zh-CN" sz="2400" dirty="0" smtClean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JPG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或者</a:t>
            </a:r>
            <a:r>
              <a:rPr lang="en-US" altLang="zh-CN" sz="2400" dirty="0" smtClean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PNG</a:t>
            </a:r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格式的图片</a:t>
            </a:r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（保存类型选择格式即可）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407" y="2989716"/>
            <a:ext cx="1104900" cy="13430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817280" y="4448855"/>
            <a:ext cx="111402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文件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589" y="2321964"/>
            <a:ext cx="934553" cy="378036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676851" y="6102330"/>
            <a:ext cx="1114027" cy="43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另存为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2897" y="2498148"/>
            <a:ext cx="4259954" cy="299381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748604" y="5521328"/>
            <a:ext cx="150854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保存类型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 flipV="1">
            <a:off x="4372897" y="1529473"/>
            <a:ext cx="398206" cy="283906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3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23309" y="2371697"/>
            <a:ext cx="41525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万事俱备</a:t>
            </a:r>
            <a:endParaRPr lang="en-US" altLang="zh-CN" sz="6000" dirty="0" smtClean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60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只欠东风</a:t>
            </a:r>
            <a:endParaRPr lang="zh-CN" altLang="en-US" sz="6000" dirty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73043" y="3143845"/>
            <a:ext cx="1718038" cy="1628509"/>
            <a:chOff x="1723252" y="3253864"/>
            <a:chExt cx="1718038" cy="1628509"/>
          </a:xfrm>
        </p:grpSpPr>
        <p:sp>
          <p:nvSpPr>
            <p:cNvPr id="9" name="梯形 8"/>
            <p:cNvSpPr/>
            <p:nvPr/>
          </p:nvSpPr>
          <p:spPr>
            <a:xfrm rot="17122050" flipH="1">
              <a:off x="2925236" y="3945287"/>
              <a:ext cx="44981" cy="323669"/>
            </a:xfrm>
            <a:prstGeom prst="trapezoid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723252" y="3253864"/>
              <a:ext cx="1348489" cy="1628509"/>
              <a:chOff x="1723252" y="3253864"/>
              <a:chExt cx="1348489" cy="1628509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976589" y="3253864"/>
                <a:ext cx="482824" cy="1628509"/>
              </a:xfrm>
              <a:custGeom>
                <a:avLst/>
                <a:gdLst>
                  <a:gd name="connsiteX0" fmla="*/ 149087 w 586409"/>
                  <a:gd name="connsiteY0" fmla="*/ 0 h 1977887"/>
                  <a:gd name="connsiteX1" fmla="*/ 586409 w 586409"/>
                  <a:gd name="connsiteY1" fmla="*/ 894522 h 1977887"/>
                  <a:gd name="connsiteX2" fmla="*/ 0 w 586409"/>
                  <a:gd name="connsiteY2" fmla="*/ 1083365 h 1977887"/>
                  <a:gd name="connsiteX3" fmla="*/ 407504 w 586409"/>
                  <a:gd name="connsiteY3" fmla="*/ 1977887 h 197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6409" h="1977887">
                    <a:moveTo>
                      <a:pt x="149087" y="0"/>
                    </a:moveTo>
                    <a:lnTo>
                      <a:pt x="586409" y="894522"/>
                    </a:lnTo>
                    <a:lnTo>
                      <a:pt x="0" y="1083365"/>
                    </a:lnTo>
                    <a:lnTo>
                      <a:pt x="407504" y="1977887"/>
                    </a:lnTo>
                  </a:path>
                </a:pathLst>
              </a:custGeom>
              <a:noFill/>
              <a:ln w="2127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723252" y="3425717"/>
                <a:ext cx="450090" cy="433724"/>
              </a:xfrm>
              <a:custGeom>
                <a:avLst/>
                <a:gdLst>
                  <a:gd name="connsiteX0" fmla="*/ 546652 w 546652"/>
                  <a:gd name="connsiteY0" fmla="*/ 0 h 526774"/>
                  <a:gd name="connsiteX1" fmla="*/ 397565 w 546652"/>
                  <a:gd name="connsiteY1" fmla="*/ 367748 h 526774"/>
                  <a:gd name="connsiteX2" fmla="*/ 0 w 546652"/>
                  <a:gd name="connsiteY2" fmla="*/ 526774 h 52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6652" h="526774">
                    <a:moveTo>
                      <a:pt x="546652" y="0"/>
                    </a:moveTo>
                    <a:lnTo>
                      <a:pt x="397565" y="367748"/>
                    </a:lnTo>
                    <a:lnTo>
                      <a:pt x="0" y="526774"/>
                    </a:lnTo>
                  </a:path>
                </a:pathLst>
              </a:custGeom>
              <a:noFill/>
              <a:ln w="21272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梯形 9"/>
              <p:cNvSpPr/>
              <p:nvPr/>
            </p:nvSpPr>
            <p:spPr>
              <a:xfrm rot="17760000" flipH="1">
                <a:off x="2887416" y="4015626"/>
                <a:ext cx="44981" cy="323669"/>
              </a:xfrm>
              <a:prstGeom prst="trapezoid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梯形 10"/>
              <p:cNvSpPr/>
              <p:nvPr/>
            </p:nvSpPr>
            <p:spPr>
              <a:xfrm rot="18600000" flipH="1">
                <a:off x="2841797" y="4087344"/>
                <a:ext cx="44981" cy="323669"/>
              </a:xfrm>
              <a:prstGeom prst="trapezoid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梯形 11"/>
              <p:cNvSpPr/>
              <p:nvPr/>
            </p:nvSpPr>
            <p:spPr>
              <a:xfrm rot="19260000" flipH="1">
                <a:off x="2779292" y="4131114"/>
                <a:ext cx="44981" cy="323669"/>
              </a:xfrm>
              <a:prstGeom prst="trapezoid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2777485" y="4003292"/>
              <a:ext cx="511579" cy="505347"/>
            </a:xfrm>
            <a:custGeom>
              <a:avLst/>
              <a:gdLst>
                <a:gd name="connsiteX0" fmla="*/ 0 w 621332"/>
                <a:gd name="connsiteY0" fmla="*/ 544152 h 613763"/>
                <a:gd name="connsiteX1" fmla="*/ 12879 w 621332"/>
                <a:gd name="connsiteY1" fmla="*/ 554455 h 613763"/>
                <a:gd name="connsiteX2" fmla="*/ 30909 w 621332"/>
                <a:gd name="connsiteY2" fmla="*/ 567334 h 613763"/>
                <a:gd name="connsiteX3" fmla="*/ 46364 w 621332"/>
                <a:gd name="connsiteY3" fmla="*/ 582788 h 613763"/>
                <a:gd name="connsiteX4" fmla="*/ 54091 w 621332"/>
                <a:gd name="connsiteY4" fmla="*/ 590516 h 613763"/>
                <a:gd name="connsiteX5" fmla="*/ 64394 w 621332"/>
                <a:gd name="connsiteY5" fmla="*/ 595667 h 613763"/>
                <a:gd name="connsiteX6" fmla="*/ 123637 w 621332"/>
                <a:gd name="connsiteY6" fmla="*/ 587940 h 613763"/>
                <a:gd name="connsiteX7" fmla="*/ 131365 w 621332"/>
                <a:gd name="connsiteY7" fmla="*/ 582788 h 613763"/>
                <a:gd name="connsiteX8" fmla="*/ 146819 w 621332"/>
                <a:gd name="connsiteY8" fmla="*/ 569910 h 613763"/>
                <a:gd name="connsiteX9" fmla="*/ 159698 w 621332"/>
                <a:gd name="connsiteY9" fmla="*/ 559606 h 613763"/>
                <a:gd name="connsiteX10" fmla="*/ 164850 w 621332"/>
                <a:gd name="connsiteY10" fmla="*/ 567334 h 613763"/>
                <a:gd name="connsiteX11" fmla="*/ 170001 w 621332"/>
                <a:gd name="connsiteY11" fmla="*/ 582788 h 613763"/>
                <a:gd name="connsiteX12" fmla="*/ 188032 w 621332"/>
                <a:gd name="connsiteY12" fmla="*/ 603395 h 613763"/>
                <a:gd name="connsiteX13" fmla="*/ 208638 w 621332"/>
                <a:gd name="connsiteY13" fmla="*/ 608546 h 613763"/>
                <a:gd name="connsiteX14" fmla="*/ 224092 w 621332"/>
                <a:gd name="connsiteY14" fmla="*/ 613698 h 613763"/>
                <a:gd name="connsiteX15" fmla="*/ 283335 w 621332"/>
                <a:gd name="connsiteY15" fmla="*/ 608546 h 613763"/>
                <a:gd name="connsiteX16" fmla="*/ 293638 w 621332"/>
                <a:gd name="connsiteY16" fmla="*/ 603395 h 613763"/>
                <a:gd name="connsiteX17" fmla="*/ 306517 w 621332"/>
                <a:gd name="connsiteY17" fmla="*/ 585364 h 613763"/>
                <a:gd name="connsiteX18" fmla="*/ 311669 w 621332"/>
                <a:gd name="connsiteY18" fmla="*/ 577637 h 613763"/>
                <a:gd name="connsiteX19" fmla="*/ 316820 w 621332"/>
                <a:gd name="connsiteY19" fmla="*/ 559606 h 613763"/>
                <a:gd name="connsiteX20" fmla="*/ 321972 w 621332"/>
                <a:gd name="connsiteY20" fmla="*/ 544152 h 613763"/>
                <a:gd name="connsiteX21" fmla="*/ 329699 w 621332"/>
                <a:gd name="connsiteY21" fmla="*/ 518394 h 613763"/>
                <a:gd name="connsiteX22" fmla="*/ 337427 w 621332"/>
                <a:gd name="connsiteY22" fmla="*/ 515818 h 613763"/>
                <a:gd name="connsiteX23" fmla="*/ 345154 w 621332"/>
                <a:gd name="connsiteY23" fmla="*/ 520970 h 613763"/>
                <a:gd name="connsiteX24" fmla="*/ 352881 w 621332"/>
                <a:gd name="connsiteY24" fmla="*/ 528697 h 613763"/>
                <a:gd name="connsiteX25" fmla="*/ 360608 w 621332"/>
                <a:gd name="connsiteY25" fmla="*/ 531273 h 613763"/>
                <a:gd name="connsiteX26" fmla="*/ 368336 w 621332"/>
                <a:gd name="connsiteY26" fmla="*/ 539000 h 613763"/>
                <a:gd name="connsiteX27" fmla="*/ 386366 w 621332"/>
                <a:gd name="connsiteY27" fmla="*/ 541576 h 613763"/>
                <a:gd name="connsiteX28" fmla="*/ 394094 w 621332"/>
                <a:gd name="connsiteY28" fmla="*/ 544152 h 613763"/>
                <a:gd name="connsiteX29" fmla="*/ 406972 w 621332"/>
                <a:gd name="connsiteY29" fmla="*/ 546728 h 613763"/>
                <a:gd name="connsiteX30" fmla="*/ 450761 w 621332"/>
                <a:gd name="connsiteY30" fmla="*/ 544152 h 613763"/>
                <a:gd name="connsiteX31" fmla="*/ 468791 w 621332"/>
                <a:gd name="connsiteY31" fmla="*/ 533849 h 613763"/>
                <a:gd name="connsiteX32" fmla="*/ 476518 w 621332"/>
                <a:gd name="connsiteY32" fmla="*/ 531273 h 613763"/>
                <a:gd name="connsiteX33" fmla="*/ 484246 w 621332"/>
                <a:gd name="connsiteY33" fmla="*/ 523546 h 613763"/>
                <a:gd name="connsiteX34" fmla="*/ 494549 w 621332"/>
                <a:gd name="connsiteY34" fmla="*/ 508091 h 613763"/>
                <a:gd name="connsiteX35" fmla="*/ 502276 w 621332"/>
                <a:gd name="connsiteY35" fmla="*/ 502939 h 613763"/>
                <a:gd name="connsiteX36" fmla="*/ 510003 w 621332"/>
                <a:gd name="connsiteY36" fmla="*/ 487485 h 613763"/>
                <a:gd name="connsiteX37" fmla="*/ 512579 w 621332"/>
                <a:gd name="connsiteY37" fmla="*/ 479757 h 613763"/>
                <a:gd name="connsiteX38" fmla="*/ 504852 w 621332"/>
                <a:gd name="connsiteY38" fmla="*/ 402484 h 613763"/>
                <a:gd name="connsiteX39" fmla="*/ 510003 w 621332"/>
                <a:gd name="connsiteY39" fmla="*/ 394757 h 613763"/>
                <a:gd name="connsiteX40" fmla="*/ 522882 w 621332"/>
                <a:gd name="connsiteY40" fmla="*/ 392181 h 613763"/>
                <a:gd name="connsiteX41" fmla="*/ 530610 w 621332"/>
                <a:gd name="connsiteY41" fmla="*/ 389605 h 613763"/>
                <a:gd name="connsiteX42" fmla="*/ 546064 w 621332"/>
                <a:gd name="connsiteY42" fmla="*/ 387030 h 613763"/>
                <a:gd name="connsiteX43" fmla="*/ 576974 w 621332"/>
                <a:gd name="connsiteY43" fmla="*/ 371575 h 613763"/>
                <a:gd name="connsiteX44" fmla="*/ 592428 w 621332"/>
                <a:gd name="connsiteY44" fmla="*/ 356120 h 613763"/>
                <a:gd name="connsiteX45" fmla="*/ 605307 w 621332"/>
                <a:gd name="connsiteY45" fmla="*/ 343241 h 613763"/>
                <a:gd name="connsiteX46" fmla="*/ 613034 w 621332"/>
                <a:gd name="connsiteY46" fmla="*/ 317484 h 613763"/>
                <a:gd name="connsiteX47" fmla="*/ 615610 w 621332"/>
                <a:gd name="connsiteY47" fmla="*/ 309756 h 613763"/>
                <a:gd name="connsiteX48" fmla="*/ 618186 w 621332"/>
                <a:gd name="connsiteY48" fmla="*/ 302029 h 613763"/>
                <a:gd name="connsiteX49" fmla="*/ 618186 w 621332"/>
                <a:gd name="connsiteY49" fmla="*/ 240210 h 613763"/>
                <a:gd name="connsiteX50" fmla="*/ 613034 w 621332"/>
                <a:gd name="connsiteY50" fmla="*/ 232483 h 613763"/>
                <a:gd name="connsiteX51" fmla="*/ 605307 w 621332"/>
                <a:gd name="connsiteY51" fmla="*/ 222180 h 613763"/>
                <a:gd name="connsiteX52" fmla="*/ 587277 w 621332"/>
                <a:gd name="connsiteY52" fmla="*/ 196422 h 613763"/>
                <a:gd name="connsiteX53" fmla="*/ 579549 w 621332"/>
                <a:gd name="connsiteY53" fmla="*/ 191271 h 613763"/>
                <a:gd name="connsiteX54" fmla="*/ 569246 w 621332"/>
                <a:gd name="connsiteY54" fmla="*/ 175816 h 613763"/>
                <a:gd name="connsiteX55" fmla="*/ 553792 w 621332"/>
                <a:gd name="connsiteY55" fmla="*/ 170664 h 613763"/>
                <a:gd name="connsiteX56" fmla="*/ 538337 w 621332"/>
                <a:gd name="connsiteY56" fmla="*/ 165513 h 613763"/>
                <a:gd name="connsiteX57" fmla="*/ 530610 w 621332"/>
                <a:gd name="connsiteY57" fmla="*/ 162937 h 613763"/>
                <a:gd name="connsiteX58" fmla="*/ 507428 w 621332"/>
                <a:gd name="connsiteY58" fmla="*/ 157786 h 613763"/>
                <a:gd name="connsiteX59" fmla="*/ 502276 w 621332"/>
                <a:gd name="connsiteY59" fmla="*/ 150058 h 613763"/>
                <a:gd name="connsiteX60" fmla="*/ 510003 w 621332"/>
                <a:gd name="connsiteY60" fmla="*/ 144907 h 613763"/>
                <a:gd name="connsiteX61" fmla="*/ 517731 w 621332"/>
                <a:gd name="connsiteY61" fmla="*/ 129452 h 613763"/>
                <a:gd name="connsiteX62" fmla="*/ 525458 w 621332"/>
                <a:gd name="connsiteY62" fmla="*/ 121725 h 613763"/>
                <a:gd name="connsiteX63" fmla="*/ 530610 w 621332"/>
                <a:gd name="connsiteY63" fmla="*/ 113997 h 613763"/>
                <a:gd name="connsiteX64" fmla="*/ 546064 w 621332"/>
                <a:gd name="connsiteY64" fmla="*/ 93391 h 613763"/>
                <a:gd name="connsiteX65" fmla="*/ 538337 w 621332"/>
                <a:gd name="connsiteY65" fmla="*/ 49603 h 613763"/>
                <a:gd name="connsiteX66" fmla="*/ 535761 w 621332"/>
                <a:gd name="connsiteY66" fmla="*/ 39300 h 613763"/>
                <a:gd name="connsiteX67" fmla="*/ 528034 w 621332"/>
                <a:gd name="connsiteY67" fmla="*/ 31573 h 613763"/>
                <a:gd name="connsiteX68" fmla="*/ 515155 w 621332"/>
                <a:gd name="connsiteY68" fmla="*/ 21270 h 613763"/>
                <a:gd name="connsiteX69" fmla="*/ 491973 w 621332"/>
                <a:gd name="connsiteY69" fmla="*/ 8391 h 613763"/>
                <a:gd name="connsiteX70" fmla="*/ 461064 w 621332"/>
                <a:gd name="connsiteY70" fmla="*/ 5815 h 613763"/>
                <a:gd name="connsiteX71" fmla="*/ 386366 w 621332"/>
                <a:gd name="connsiteY71" fmla="*/ 5815 h 613763"/>
                <a:gd name="connsiteX72" fmla="*/ 378639 w 621332"/>
                <a:gd name="connsiteY72" fmla="*/ 10966 h 613763"/>
                <a:gd name="connsiteX73" fmla="*/ 360608 w 621332"/>
                <a:gd name="connsiteY73" fmla="*/ 16118 h 613763"/>
                <a:gd name="connsiteX74" fmla="*/ 347730 w 621332"/>
                <a:gd name="connsiteY74" fmla="*/ 28997 h 61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21332" h="613763">
                  <a:moveTo>
                    <a:pt x="0" y="544152"/>
                  </a:moveTo>
                  <a:cubicBezTo>
                    <a:pt x="4293" y="547586"/>
                    <a:pt x="8481" y="551156"/>
                    <a:pt x="12879" y="554455"/>
                  </a:cubicBezTo>
                  <a:cubicBezTo>
                    <a:pt x="21248" y="560731"/>
                    <a:pt x="22194" y="559491"/>
                    <a:pt x="30909" y="567334"/>
                  </a:cubicBezTo>
                  <a:cubicBezTo>
                    <a:pt x="36324" y="572208"/>
                    <a:pt x="41212" y="577636"/>
                    <a:pt x="46364" y="582788"/>
                  </a:cubicBezTo>
                  <a:cubicBezTo>
                    <a:pt x="48940" y="585364"/>
                    <a:pt x="50833" y="588887"/>
                    <a:pt x="54091" y="590516"/>
                  </a:cubicBezTo>
                  <a:lnTo>
                    <a:pt x="64394" y="595667"/>
                  </a:lnTo>
                  <a:cubicBezTo>
                    <a:pt x="102580" y="593658"/>
                    <a:pt x="102152" y="600218"/>
                    <a:pt x="123637" y="587940"/>
                  </a:cubicBezTo>
                  <a:cubicBezTo>
                    <a:pt x="126325" y="586404"/>
                    <a:pt x="128789" y="584505"/>
                    <a:pt x="131365" y="582788"/>
                  </a:cubicBezTo>
                  <a:cubicBezTo>
                    <a:pt x="143915" y="563962"/>
                    <a:pt x="127212" y="586249"/>
                    <a:pt x="146819" y="569910"/>
                  </a:cubicBezTo>
                  <a:cubicBezTo>
                    <a:pt x="162355" y="556963"/>
                    <a:pt x="141248" y="565757"/>
                    <a:pt x="159698" y="559606"/>
                  </a:cubicBezTo>
                  <a:cubicBezTo>
                    <a:pt x="161415" y="562182"/>
                    <a:pt x="163593" y="564505"/>
                    <a:pt x="164850" y="567334"/>
                  </a:cubicBezTo>
                  <a:cubicBezTo>
                    <a:pt x="167055" y="572296"/>
                    <a:pt x="166989" y="578270"/>
                    <a:pt x="170001" y="582788"/>
                  </a:cubicBezTo>
                  <a:cubicBezTo>
                    <a:pt x="177728" y="594379"/>
                    <a:pt x="177299" y="598029"/>
                    <a:pt x="188032" y="603395"/>
                  </a:cubicBezTo>
                  <a:cubicBezTo>
                    <a:pt x="194280" y="606519"/>
                    <a:pt x="202179" y="606784"/>
                    <a:pt x="208638" y="608546"/>
                  </a:cubicBezTo>
                  <a:cubicBezTo>
                    <a:pt x="213877" y="609975"/>
                    <a:pt x="224092" y="613698"/>
                    <a:pt x="224092" y="613698"/>
                  </a:cubicBezTo>
                  <a:cubicBezTo>
                    <a:pt x="240043" y="612900"/>
                    <a:pt x="265341" y="616257"/>
                    <a:pt x="283335" y="608546"/>
                  </a:cubicBezTo>
                  <a:cubicBezTo>
                    <a:pt x="286864" y="607034"/>
                    <a:pt x="290204" y="605112"/>
                    <a:pt x="293638" y="603395"/>
                  </a:cubicBezTo>
                  <a:cubicBezTo>
                    <a:pt x="306227" y="590806"/>
                    <a:pt x="297475" y="601188"/>
                    <a:pt x="306517" y="585364"/>
                  </a:cubicBezTo>
                  <a:cubicBezTo>
                    <a:pt x="308053" y="582676"/>
                    <a:pt x="310284" y="580406"/>
                    <a:pt x="311669" y="577637"/>
                  </a:cubicBezTo>
                  <a:cubicBezTo>
                    <a:pt x="313836" y="573303"/>
                    <a:pt x="315580" y="563740"/>
                    <a:pt x="316820" y="559606"/>
                  </a:cubicBezTo>
                  <a:cubicBezTo>
                    <a:pt x="318380" y="554405"/>
                    <a:pt x="320655" y="549420"/>
                    <a:pt x="321972" y="544152"/>
                  </a:cubicBezTo>
                  <a:cubicBezTo>
                    <a:pt x="322892" y="540474"/>
                    <a:pt x="327990" y="518964"/>
                    <a:pt x="329699" y="518394"/>
                  </a:cubicBezTo>
                  <a:lnTo>
                    <a:pt x="337427" y="515818"/>
                  </a:lnTo>
                  <a:cubicBezTo>
                    <a:pt x="340003" y="517535"/>
                    <a:pt x="342776" y="518988"/>
                    <a:pt x="345154" y="520970"/>
                  </a:cubicBezTo>
                  <a:cubicBezTo>
                    <a:pt x="347952" y="523302"/>
                    <a:pt x="349850" y="526676"/>
                    <a:pt x="352881" y="528697"/>
                  </a:cubicBezTo>
                  <a:cubicBezTo>
                    <a:pt x="355140" y="530203"/>
                    <a:pt x="358032" y="530414"/>
                    <a:pt x="360608" y="531273"/>
                  </a:cubicBezTo>
                  <a:cubicBezTo>
                    <a:pt x="363184" y="533849"/>
                    <a:pt x="364954" y="537647"/>
                    <a:pt x="368336" y="539000"/>
                  </a:cubicBezTo>
                  <a:cubicBezTo>
                    <a:pt x="373973" y="541255"/>
                    <a:pt x="380413" y="540385"/>
                    <a:pt x="386366" y="541576"/>
                  </a:cubicBezTo>
                  <a:cubicBezTo>
                    <a:pt x="389029" y="542109"/>
                    <a:pt x="391460" y="543493"/>
                    <a:pt x="394094" y="544152"/>
                  </a:cubicBezTo>
                  <a:cubicBezTo>
                    <a:pt x="398341" y="545214"/>
                    <a:pt x="402679" y="545869"/>
                    <a:pt x="406972" y="546728"/>
                  </a:cubicBezTo>
                  <a:cubicBezTo>
                    <a:pt x="421568" y="545869"/>
                    <a:pt x="436212" y="545607"/>
                    <a:pt x="450761" y="544152"/>
                  </a:cubicBezTo>
                  <a:cubicBezTo>
                    <a:pt x="459708" y="543257"/>
                    <a:pt x="460827" y="538400"/>
                    <a:pt x="468791" y="533849"/>
                  </a:cubicBezTo>
                  <a:cubicBezTo>
                    <a:pt x="471148" y="532502"/>
                    <a:pt x="473942" y="532132"/>
                    <a:pt x="476518" y="531273"/>
                  </a:cubicBezTo>
                  <a:cubicBezTo>
                    <a:pt x="479094" y="528697"/>
                    <a:pt x="482010" y="526421"/>
                    <a:pt x="484246" y="523546"/>
                  </a:cubicBezTo>
                  <a:cubicBezTo>
                    <a:pt x="488047" y="518659"/>
                    <a:pt x="489398" y="511526"/>
                    <a:pt x="494549" y="508091"/>
                  </a:cubicBezTo>
                  <a:lnTo>
                    <a:pt x="502276" y="502939"/>
                  </a:lnTo>
                  <a:cubicBezTo>
                    <a:pt x="508752" y="483513"/>
                    <a:pt x="500016" y="507461"/>
                    <a:pt x="510003" y="487485"/>
                  </a:cubicBezTo>
                  <a:cubicBezTo>
                    <a:pt x="511217" y="485056"/>
                    <a:pt x="511720" y="482333"/>
                    <a:pt x="512579" y="479757"/>
                  </a:cubicBezTo>
                  <a:cubicBezTo>
                    <a:pt x="507227" y="407504"/>
                    <a:pt x="514779" y="432264"/>
                    <a:pt x="504852" y="402484"/>
                  </a:cubicBezTo>
                  <a:cubicBezTo>
                    <a:pt x="506569" y="399908"/>
                    <a:pt x="507315" y="396293"/>
                    <a:pt x="510003" y="394757"/>
                  </a:cubicBezTo>
                  <a:cubicBezTo>
                    <a:pt x="513804" y="392585"/>
                    <a:pt x="518635" y="393243"/>
                    <a:pt x="522882" y="392181"/>
                  </a:cubicBezTo>
                  <a:cubicBezTo>
                    <a:pt x="525516" y="391522"/>
                    <a:pt x="527959" y="390194"/>
                    <a:pt x="530610" y="389605"/>
                  </a:cubicBezTo>
                  <a:cubicBezTo>
                    <a:pt x="535708" y="388472"/>
                    <a:pt x="540913" y="387888"/>
                    <a:pt x="546064" y="387030"/>
                  </a:cubicBezTo>
                  <a:cubicBezTo>
                    <a:pt x="558632" y="382840"/>
                    <a:pt x="566989" y="381560"/>
                    <a:pt x="576974" y="371575"/>
                  </a:cubicBezTo>
                  <a:cubicBezTo>
                    <a:pt x="582125" y="366423"/>
                    <a:pt x="588386" y="362182"/>
                    <a:pt x="592428" y="356120"/>
                  </a:cubicBezTo>
                  <a:cubicBezTo>
                    <a:pt x="599297" y="345817"/>
                    <a:pt x="595004" y="350110"/>
                    <a:pt x="605307" y="343241"/>
                  </a:cubicBezTo>
                  <a:cubicBezTo>
                    <a:pt x="609200" y="327671"/>
                    <a:pt x="606764" y="336295"/>
                    <a:pt x="613034" y="317484"/>
                  </a:cubicBezTo>
                  <a:lnTo>
                    <a:pt x="615610" y="309756"/>
                  </a:lnTo>
                  <a:lnTo>
                    <a:pt x="618186" y="302029"/>
                  </a:lnTo>
                  <a:cubicBezTo>
                    <a:pt x="621449" y="275925"/>
                    <a:pt x="623222" y="272105"/>
                    <a:pt x="618186" y="240210"/>
                  </a:cubicBezTo>
                  <a:cubicBezTo>
                    <a:pt x="617703" y="237152"/>
                    <a:pt x="614833" y="235002"/>
                    <a:pt x="613034" y="232483"/>
                  </a:cubicBezTo>
                  <a:cubicBezTo>
                    <a:pt x="610539" y="228990"/>
                    <a:pt x="607769" y="225697"/>
                    <a:pt x="605307" y="222180"/>
                  </a:cubicBezTo>
                  <a:cubicBezTo>
                    <a:pt x="603345" y="219377"/>
                    <a:pt x="591284" y="200429"/>
                    <a:pt x="587277" y="196422"/>
                  </a:cubicBezTo>
                  <a:cubicBezTo>
                    <a:pt x="585088" y="194233"/>
                    <a:pt x="582125" y="192988"/>
                    <a:pt x="579549" y="191271"/>
                  </a:cubicBezTo>
                  <a:cubicBezTo>
                    <a:pt x="577129" y="184008"/>
                    <a:pt x="577141" y="180202"/>
                    <a:pt x="569246" y="175816"/>
                  </a:cubicBezTo>
                  <a:cubicBezTo>
                    <a:pt x="564499" y="173179"/>
                    <a:pt x="558943" y="172381"/>
                    <a:pt x="553792" y="170664"/>
                  </a:cubicBezTo>
                  <a:lnTo>
                    <a:pt x="538337" y="165513"/>
                  </a:lnTo>
                  <a:cubicBezTo>
                    <a:pt x="535761" y="164654"/>
                    <a:pt x="533244" y="163596"/>
                    <a:pt x="530610" y="162937"/>
                  </a:cubicBezTo>
                  <a:cubicBezTo>
                    <a:pt x="516060" y="159299"/>
                    <a:pt x="523778" y="161055"/>
                    <a:pt x="507428" y="157786"/>
                  </a:cubicBezTo>
                  <a:cubicBezTo>
                    <a:pt x="505711" y="155210"/>
                    <a:pt x="501669" y="153094"/>
                    <a:pt x="502276" y="150058"/>
                  </a:cubicBezTo>
                  <a:cubicBezTo>
                    <a:pt x="502883" y="147023"/>
                    <a:pt x="507814" y="147096"/>
                    <a:pt x="510003" y="144907"/>
                  </a:cubicBezTo>
                  <a:cubicBezTo>
                    <a:pt x="522163" y="132747"/>
                    <a:pt x="509351" y="142021"/>
                    <a:pt x="517731" y="129452"/>
                  </a:cubicBezTo>
                  <a:cubicBezTo>
                    <a:pt x="519752" y="126421"/>
                    <a:pt x="523126" y="124523"/>
                    <a:pt x="525458" y="121725"/>
                  </a:cubicBezTo>
                  <a:cubicBezTo>
                    <a:pt x="527440" y="119347"/>
                    <a:pt x="528789" y="116501"/>
                    <a:pt x="530610" y="113997"/>
                  </a:cubicBezTo>
                  <a:cubicBezTo>
                    <a:pt x="535660" y="107053"/>
                    <a:pt x="546064" y="93391"/>
                    <a:pt x="546064" y="93391"/>
                  </a:cubicBezTo>
                  <a:cubicBezTo>
                    <a:pt x="541987" y="44476"/>
                    <a:pt x="547827" y="78073"/>
                    <a:pt x="538337" y="49603"/>
                  </a:cubicBezTo>
                  <a:cubicBezTo>
                    <a:pt x="537218" y="46245"/>
                    <a:pt x="537517" y="42374"/>
                    <a:pt x="535761" y="39300"/>
                  </a:cubicBezTo>
                  <a:cubicBezTo>
                    <a:pt x="533954" y="36137"/>
                    <a:pt x="530366" y="34371"/>
                    <a:pt x="528034" y="31573"/>
                  </a:cubicBezTo>
                  <a:cubicBezTo>
                    <a:pt x="519072" y="20818"/>
                    <a:pt x="527840" y="25497"/>
                    <a:pt x="515155" y="21270"/>
                  </a:cubicBezTo>
                  <a:cubicBezTo>
                    <a:pt x="509068" y="17211"/>
                    <a:pt x="500476" y="9525"/>
                    <a:pt x="491973" y="8391"/>
                  </a:cubicBezTo>
                  <a:cubicBezTo>
                    <a:pt x="481725" y="7025"/>
                    <a:pt x="471367" y="6674"/>
                    <a:pt x="461064" y="5815"/>
                  </a:cubicBezTo>
                  <a:cubicBezTo>
                    <a:pt x="433403" y="-3405"/>
                    <a:pt x="445683" y="-321"/>
                    <a:pt x="386366" y="5815"/>
                  </a:cubicBezTo>
                  <a:cubicBezTo>
                    <a:pt x="383287" y="6134"/>
                    <a:pt x="381408" y="9582"/>
                    <a:pt x="378639" y="10966"/>
                  </a:cubicBezTo>
                  <a:cubicBezTo>
                    <a:pt x="374942" y="12815"/>
                    <a:pt x="363911" y="15292"/>
                    <a:pt x="360608" y="16118"/>
                  </a:cubicBezTo>
                  <a:lnTo>
                    <a:pt x="347730" y="28997"/>
                  </a:lnTo>
                </a:path>
              </a:pathLst>
            </a:custGeom>
            <a:noFill/>
            <a:ln w="476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998047" y="3844779"/>
              <a:ext cx="443243" cy="360534"/>
            </a:xfrm>
            <a:custGeom>
              <a:avLst/>
              <a:gdLst>
                <a:gd name="connsiteX0" fmla="*/ 0 w 538336"/>
                <a:gd name="connsiteY0" fmla="*/ 61819 h 437882"/>
                <a:gd name="connsiteX1" fmla="*/ 82424 w 538336"/>
                <a:gd name="connsiteY1" fmla="*/ 2576 h 437882"/>
                <a:gd name="connsiteX2" fmla="*/ 92727 w 538336"/>
                <a:gd name="connsiteY2" fmla="*/ 0 h 437882"/>
                <a:gd name="connsiteX3" fmla="*/ 144243 w 538336"/>
                <a:gd name="connsiteY3" fmla="*/ 2576 h 437882"/>
                <a:gd name="connsiteX4" fmla="*/ 167425 w 538336"/>
                <a:gd name="connsiteY4" fmla="*/ 15455 h 437882"/>
                <a:gd name="connsiteX5" fmla="*/ 180304 w 538336"/>
                <a:gd name="connsiteY5" fmla="*/ 28334 h 437882"/>
                <a:gd name="connsiteX6" fmla="*/ 188031 w 538336"/>
                <a:gd name="connsiteY6" fmla="*/ 36061 h 437882"/>
                <a:gd name="connsiteX7" fmla="*/ 195758 w 538336"/>
                <a:gd name="connsiteY7" fmla="*/ 38637 h 437882"/>
                <a:gd name="connsiteX8" fmla="*/ 203486 w 538336"/>
                <a:gd name="connsiteY8" fmla="*/ 43788 h 437882"/>
                <a:gd name="connsiteX9" fmla="*/ 208637 w 538336"/>
                <a:gd name="connsiteY9" fmla="*/ 51516 h 437882"/>
                <a:gd name="connsiteX10" fmla="*/ 211213 w 538336"/>
                <a:gd name="connsiteY10" fmla="*/ 61819 h 437882"/>
                <a:gd name="connsiteX11" fmla="*/ 213789 w 538336"/>
                <a:gd name="connsiteY11" fmla="*/ 69546 h 437882"/>
                <a:gd name="connsiteX12" fmla="*/ 218940 w 538336"/>
                <a:gd name="connsiteY12" fmla="*/ 90152 h 437882"/>
                <a:gd name="connsiteX13" fmla="*/ 221516 w 538336"/>
                <a:gd name="connsiteY13" fmla="*/ 113334 h 437882"/>
                <a:gd name="connsiteX14" fmla="*/ 236971 w 538336"/>
                <a:gd name="connsiteY14" fmla="*/ 103031 h 437882"/>
                <a:gd name="connsiteX15" fmla="*/ 242122 w 538336"/>
                <a:gd name="connsiteY15" fmla="*/ 95304 h 437882"/>
                <a:gd name="connsiteX16" fmla="*/ 249850 w 538336"/>
                <a:gd name="connsiteY16" fmla="*/ 92728 h 437882"/>
                <a:gd name="connsiteX17" fmla="*/ 265304 w 538336"/>
                <a:gd name="connsiteY17" fmla="*/ 82425 h 437882"/>
                <a:gd name="connsiteX18" fmla="*/ 273032 w 538336"/>
                <a:gd name="connsiteY18" fmla="*/ 79849 h 437882"/>
                <a:gd name="connsiteX19" fmla="*/ 280759 w 538336"/>
                <a:gd name="connsiteY19" fmla="*/ 74698 h 437882"/>
                <a:gd name="connsiteX20" fmla="*/ 296214 w 538336"/>
                <a:gd name="connsiteY20" fmla="*/ 69546 h 437882"/>
                <a:gd name="connsiteX21" fmla="*/ 337426 w 538336"/>
                <a:gd name="connsiteY21" fmla="*/ 64395 h 437882"/>
                <a:gd name="connsiteX22" fmla="*/ 386366 w 538336"/>
                <a:gd name="connsiteY22" fmla="*/ 69546 h 437882"/>
                <a:gd name="connsiteX23" fmla="*/ 394093 w 538336"/>
                <a:gd name="connsiteY23" fmla="*/ 74698 h 437882"/>
                <a:gd name="connsiteX24" fmla="*/ 401820 w 538336"/>
                <a:gd name="connsiteY24" fmla="*/ 77273 h 437882"/>
                <a:gd name="connsiteX25" fmla="*/ 417275 w 538336"/>
                <a:gd name="connsiteY25" fmla="*/ 87577 h 437882"/>
                <a:gd name="connsiteX26" fmla="*/ 430154 w 538336"/>
                <a:gd name="connsiteY26" fmla="*/ 100455 h 437882"/>
                <a:gd name="connsiteX27" fmla="*/ 440457 w 538336"/>
                <a:gd name="connsiteY27" fmla="*/ 115910 h 437882"/>
                <a:gd name="connsiteX28" fmla="*/ 445609 w 538336"/>
                <a:gd name="connsiteY28" fmla="*/ 123637 h 437882"/>
                <a:gd name="connsiteX29" fmla="*/ 448184 w 538336"/>
                <a:gd name="connsiteY29" fmla="*/ 131365 h 437882"/>
                <a:gd name="connsiteX30" fmla="*/ 453336 w 538336"/>
                <a:gd name="connsiteY30" fmla="*/ 139092 h 437882"/>
                <a:gd name="connsiteX31" fmla="*/ 455912 w 538336"/>
                <a:gd name="connsiteY31" fmla="*/ 151971 h 437882"/>
                <a:gd name="connsiteX32" fmla="*/ 463639 w 538336"/>
                <a:gd name="connsiteY32" fmla="*/ 177729 h 437882"/>
                <a:gd name="connsiteX33" fmla="*/ 461063 w 538336"/>
                <a:gd name="connsiteY33" fmla="*/ 229244 h 437882"/>
                <a:gd name="connsiteX34" fmla="*/ 458487 w 538336"/>
                <a:gd name="connsiteY34" fmla="*/ 236972 h 437882"/>
                <a:gd name="connsiteX35" fmla="*/ 453336 w 538336"/>
                <a:gd name="connsiteY35" fmla="*/ 244699 h 437882"/>
                <a:gd name="connsiteX36" fmla="*/ 455912 w 538336"/>
                <a:gd name="connsiteY36" fmla="*/ 260153 h 437882"/>
                <a:gd name="connsiteX37" fmla="*/ 463639 w 538336"/>
                <a:gd name="connsiteY37" fmla="*/ 262729 h 437882"/>
                <a:gd name="connsiteX38" fmla="*/ 494548 w 538336"/>
                <a:gd name="connsiteY38" fmla="*/ 270457 h 437882"/>
                <a:gd name="connsiteX39" fmla="*/ 510003 w 538336"/>
                <a:gd name="connsiteY39" fmla="*/ 280760 h 437882"/>
                <a:gd name="connsiteX40" fmla="*/ 525458 w 538336"/>
                <a:gd name="connsiteY40" fmla="*/ 296214 h 437882"/>
                <a:gd name="connsiteX41" fmla="*/ 533185 w 538336"/>
                <a:gd name="connsiteY41" fmla="*/ 319396 h 437882"/>
                <a:gd name="connsiteX42" fmla="*/ 535761 w 538336"/>
                <a:gd name="connsiteY42" fmla="*/ 327124 h 437882"/>
                <a:gd name="connsiteX43" fmla="*/ 538336 w 538336"/>
                <a:gd name="connsiteY43" fmla="*/ 334851 h 437882"/>
                <a:gd name="connsiteX44" fmla="*/ 533185 w 538336"/>
                <a:gd name="connsiteY44" fmla="*/ 365760 h 437882"/>
                <a:gd name="connsiteX45" fmla="*/ 522882 w 538336"/>
                <a:gd name="connsiteY45" fmla="*/ 381215 h 437882"/>
                <a:gd name="connsiteX46" fmla="*/ 512579 w 538336"/>
                <a:gd name="connsiteY46" fmla="*/ 404397 h 437882"/>
                <a:gd name="connsiteX47" fmla="*/ 494548 w 538336"/>
                <a:gd name="connsiteY47" fmla="*/ 430155 h 437882"/>
                <a:gd name="connsiteX48" fmla="*/ 489397 w 538336"/>
                <a:gd name="connsiteY48" fmla="*/ 437882 h 4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38336" h="437882">
                  <a:moveTo>
                    <a:pt x="0" y="61819"/>
                  </a:moveTo>
                  <a:cubicBezTo>
                    <a:pt x="27475" y="42071"/>
                    <a:pt x="54271" y="21345"/>
                    <a:pt x="82424" y="2576"/>
                  </a:cubicBezTo>
                  <a:cubicBezTo>
                    <a:pt x="85369" y="612"/>
                    <a:pt x="89187" y="0"/>
                    <a:pt x="92727" y="0"/>
                  </a:cubicBezTo>
                  <a:cubicBezTo>
                    <a:pt x="109920" y="0"/>
                    <a:pt x="127071" y="1717"/>
                    <a:pt x="144243" y="2576"/>
                  </a:cubicBezTo>
                  <a:cubicBezTo>
                    <a:pt x="161957" y="14385"/>
                    <a:pt x="153824" y="10921"/>
                    <a:pt x="167425" y="15455"/>
                  </a:cubicBezTo>
                  <a:cubicBezTo>
                    <a:pt x="176868" y="29621"/>
                    <a:pt x="167425" y="17602"/>
                    <a:pt x="180304" y="28334"/>
                  </a:cubicBezTo>
                  <a:cubicBezTo>
                    <a:pt x="183102" y="30666"/>
                    <a:pt x="185000" y="34040"/>
                    <a:pt x="188031" y="36061"/>
                  </a:cubicBezTo>
                  <a:cubicBezTo>
                    <a:pt x="190290" y="37567"/>
                    <a:pt x="193330" y="37423"/>
                    <a:pt x="195758" y="38637"/>
                  </a:cubicBezTo>
                  <a:cubicBezTo>
                    <a:pt x="198527" y="40021"/>
                    <a:pt x="200910" y="42071"/>
                    <a:pt x="203486" y="43788"/>
                  </a:cubicBezTo>
                  <a:cubicBezTo>
                    <a:pt x="205203" y="46364"/>
                    <a:pt x="207418" y="48670"/>
                    <a:pt x="208637" y="51516"/>
                  </a:cubicBezTo>
                  <a:cubicBezTo>
                    <a:pt x="210031" y="54770"/>
                    <a:pt x="210240" y="58415"/>
                    <a:pt x="211213" y="61819"/>
                  </a:cubicBezTo>
                  <a:cubicBezTo>
                    <a:pt x="211959" y="64430"/>
                    <a:pt x="213075" y="66927"/>
                    <a:pt x="213789" y="69546"/>
                  </a:cubicBezTo>
                  <a:cubicBezTo>
                    <a:pt x="215652" y="76377"/>
                    <a:pt x="218940" y="90152"/>
                    <a:pt x="218940" y="90152"/>
                  </a:cubicBezTo>
                  <a:cubicBezTo>
                    <a:pt x="219799" y="97879"/>
                    <a:pt x="215189" y="108815"/>
                    <a:pt x="221516" y="113334"/>
                  </a:cubicBezTo>
                  <a:cubicBezTo>
                    <a:pt x="226554" y="116933"/>
                    <a:pt x="236971" y="103031"/>
                    <a:pt x="236971" y="103031"/>
                  </a:cubicBezTo>
                  <a:cubicBezTo>
                    <a:pt x="238688" y="100455"/>
                    <a:pt x="239705" y="97238"/>
                    <a:pt x="242122" y="95304"/>
                  </a:cubicBezTo>
                  <a:cubicBezTo>
                    <a:pt x="244242" y="93608"/>
                    <a:pt x="247476" y="94047"/>
                    <a:pt x="249850" y="92728"/>
                  </a:cubicBezTo>
                  <a:cubicBezTo>
                    <a:pt x="255262" y="89721"/>
                    <a:pt x="259431" y="84383"/>
                    <a:pt x="265304" y="82425"/>
                  </a:cubicBezTo>
                  <a:cubicBezTo>
                    <a:pt x="267880" y="81566"/>
                    <a:pt x="270603" y="81063"/>
                    <a:pt x="273032" y="79849"/>
                  </a:cubicBezTo>
                  <a:cubicBezTo>
                    <a:pt x="275801" y="78465"/>
                    <a:pt x="277930" y="75955"/>
                    <a:pt x="280759" y="74698"/>
                  </a:cubicBezTo>
                  <a:cubicBezTo>
                    <a:pt x="285721" y="72493"/>
                    <a:pt x="291062" y="71263"/>
                    <a:pt x="296214" y="69546"/>
                  </a:cubicBezTo>
                  <a:cubicBezTo>
                    <a:pt x="314562" y="63429"/>
                    <a:pt x="301230" y="67178"/>
                    <a:pt x="337426" y="64395"/>
                  </a:cubicBezTo>
                  <a:cubicBezTo>
                    <a:pt x="353739" y="66112"/>
                    <a:pt x="370227" y="66612"/>
                    <a:pt x="386366" y="69546"/>
                  </a:cubicBezTo>
                  <a:cubicBezTo>
                    <a:pt x="389412" y="70100"/>
                    <a:pt x="391324" y="73314"/>
                    <a:pt x="394093" y="74698"/>
                  </a:cubicBezTo>
                  <a:cubicBezTo>
                    <a:pt x="396521" y="75912"/>
                    <a:pt x="399244" y="76415"/>
                    <a:pt x="401820" y="77273"/>
                  </a:cubicBezTo>
                  <a:cubicBezTo>
                    <a:pt x="406972" y="80708"/>
                    <a:pt x="413840" y="82425"/>
                    <a:pt x="417275" y="87577"/>
                  </a:cubicBezTo>
                  <a:cubicBezTo>
                    <a:pt x="424144" y="97880"/>
                    <a:pt x="419851" y="93587"/>
                    <a:pt x="430154" y="100455"/>
                  </a:cubicBezTo>
                  <a:lnTo>
                    <a:pt x="440457" y="115910"/>
                  </a:lnTo>
                  <a:lnTo>
                    <a:pt x="445609" y="123637"/>
                  </a:lnTo>
                  <a:cubicBezTo>
                    <a:pt x="446467" y="126213"/>
                    <a:pt x="446970" y="128936"/>
                    <a:pt x="448184" y="131365"/>
                  </a:cubicBezTo>
                  <a:cubicBezTo>
                    <a:pt x="449568" y="134134"/>
                    <a:pt x="452249" y="136193"/>
                    <a:pt x="453336" y="139092"/>
                  </a:cubicBezTo>
                  <a:cubicBezTo>
                    <a:pt x="454873" y="143191"/>
                    <a:pt x="454654" y="147778"/>
                    <a:pt x="455912" y="151971"/>
                  </a:cubicBezTo>
                  <a:cubicBezTo>
                    <a:pt x="466078" y="185859"/>
                    <a:pt x="456947" y="144272"/>
                    <a:pt x="463639" y="177729"/>
                  </a:cubicBezTo>
                  <a:cubicBezTo>
                    <a:pt x="462780" y="194901"/>
                    <a:pt x="462553" y="212116"/>
                    <a:pt x="461063" y="229244"/>
                  </a:cubicBezTo>
                  <a:cubicBezTo>
                    <a:pt x="460828" y="231949"/>
                    <a:pt x="459701" y="234543"/>
                    <a:pt x="458487" y="236972"/>
                  </a:cubicBezTo>
                  <a:cubicBezTo>
                    <a:pt x="457103" y="239741"/>
                    <a:pt x="455053" y="242123"/>
                    <a:pt x="453336" y="244699"/>
                  </a:cubicBezTo>
                  <a:cubicBezTo>
                    <a:pt x="454195" y="249850"/>
                    <a:pt x="453321" y="255619"/>
                    <a:pt x="455912" y="260153"/>
                  </a:cubicBezTo>
                  <a:cubicBezTo>
                    <a:pt x="457259" y="262510"/>
                    <a:pt x="461211" y="261515"/>
                    <a:pt x="463639" y="262729"/>
                  </a:cubicBezTo>
                  <a:cubicBezTo>
                    <a:pt x="483919" y="272870"/>
                    <a:pt x="453009" y="265841"/>
                    <a:pt x="494548" y="270457"/>
                  </a:cubicBezTo>
                  <a:cubicBezTo>
                    <a:pt x="499700" y="273891"/>
                    <a:pt x="505625" y="276382"/>
                    <a:pt x="510003" y="280760"/>
                  </a:cubicBezTo>
                  <a:lnTo>
                    <a:pt x="525458" y="296214"/>
                  </a:lnTo>
                  <a:lnTo>
                    <a:pt x="533185" y="319396"/>
                  </a:lnTo>
                  <a:lnTo>
                    <a:pt x="535761" y="327124"/>
                  </a:lnTo>
                  <a:lnTo>
                    <a:pt x="538336" y="334851"/>
                  </a:lnTo>
                  <a:cubicBezTo>
                    <a:pt x="538187" y="335892"/>
                    <a:pt x="534756" y="362305"/>
                    <a:pt x="533185" y="365760"/>
                  </a:cubicBezTo>
                  <a:cubicBezTo>
                    <a:pt x="530623" y="371397"/>
                    <a:pt x="524840" y="375341"/>
                    <a:pt x="522882" y="381215"/>
                  </a:cubicBezTo>
                  <a:cubicBezTo>
                    <a:pt x="517647" y="396918"/>
                    <a:pt x="520231" y="393684"/>
                    <a:pt x="512579" y="404397"/>
                  </a:cubicBezTo>
                  <a:cubicBezTo>
                    <a:pt x="493508" y="431096"/>
                    <a:pt x="518234" y="394625"/>
                    <a:pt x="494548" y="430155"/>
                  </a:cubicBezTo>
                  <a:lnTo>
                    <a:pt x="489397" y="437882"/>
                  </a:lnTo>
                </a:path>
              </a:pathLst>
            </a:custGeom>
            <a:noFill/>
            <a:ln w="476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805055" y="4411029"/>
              <a:ext cx="572612" cy="233286"/>
            </a:xfrm>
            <a:custGeom>
              <a:avLst/>
              <a:gdLst>
                <a:gd name="connsiteX0" fmla="*/ 695459 w 695459"/>
                <a:gd name="connsiteY0" fmla="*/ 0 h 283335"/>
                <a:gd name="connsiteX1" fmla="*/ 613034 w 695459"/>
                <a:gd name="connsiteY1" fmla="*/ 92728 h 283335"/>
                <a:gd name="connsiteX2" fmla="*/ 602731 w 695459"/>
                <a:gd name="connsiteY2" fmla="*/ 95304 h 283335"/>
                <a:gd name="connsiteX3" fmla="*/ 566671 w 695459"/>
                <a:gd name="connsiteY3" fmla="*/ 103031 h 283335"/>
                <a:gd name="connsiteX4" fmla="*/ 566671 w 695459"/>
                <a:gd name="connsiteY4" fmla="*/ 162274 h 283335"/>
                <a:gd name="connsiteX5" fmla="*/ 561519 w 695459"/>
                <a:gd name="connsiteY5" fmla="*/ 180304 h 283335"/>
                <a:gd name="connsiteX6" fmla="*/ 551216 w 695459"/>
                <a:gd name="connsiteY6" fmla="*/ 195759 h 283335"/>
                <a:gd name="connsiteX7" fmla="*/ 546064 w 695459"/>
                <a:gd name="connsiteY7" fmla="*/ 203486 h 283335"/>
                <a:gd name="connsiteX8" fmla="*/ 540913 w 695459"/>
                <a:gd name="connsiteY8" fmla="*/ 211214 h 283335"/>
                <a:gd name="connsiteX9" fmla="*/ 525458 w 695459"/>
                <a:gd name="connsiteY9" fmla="*/ 226668 h 283335"/>
                <a:gd name="connsiteX10" fmla="*/ 517731 w 695459"/>
                <a:gd name="connsiteY10" fmla="*/ 234396 h 283335"/>
                <a:gd name="connsiteX11" fmla="*/ 486822 w 695459"/>
                <a:gd name="connsiteY11" fmla="*/ 244699 h 283335"/>
                <a:gd name="connsiteX12" fmla="*/ 479094 w 695459"/>
                <a:gd name="connsiteY12" fmla="*/ 247274 h 283335"/>
                <a:gd name="connsiteX13" fmla="*/ 471367 w 695459"/>
                <a:gd name="connsiteY13" fmla="*/ 249850 h 283335"/>
                <a:gd name="connsiteX14" fmla="*/ 450761 w 695459"/>
                <a:gd name="connsiteY14" fmla="*/ 255002 h 283335"/>
                <a:gd name="connsiteX15" fmla="*/ 401821 w 695459"/>
                <a:gd name="connsiteY15" fmla="*/ 252426 h 283335"/>
                <a:gd name="connsiteX16" fmla="*/ 391518 w 695459"/>
                <a:gd name="connsiteY16" fmla="*/ 247274 h 283335"/>
                <a:gd name="connsiteX17" fmla="*/ 383791 w 695459"/>
                <a:gd name="connsiteY17" fmla="*/ 244699 h 283335"/>
                <a:gd name="connsiteX18" fmla="*/ 376063 w 695459"/>
                <a:gd name="connsiteY18" fmla="*/ 239547 h 283335"/>
                <a:gd name="connsiteX19" fmla="*/ 365760 w 695459"/>
                <a:gd name="connsiteY19" fmla="*/ 234396 h 283335"/>
                <a:gd name="connsiteX20" fmla="*/ 358033 w 695459"/>
                <a:gd name="connsiteY20" fmla="*/ 226668 h 283335"/>
                <a:gd name="connsiteX21" fmla="*/ 345154 w 695459"/>
                <a:gd name="connsiteY21" fmla="*/ 203486 h 283335"/>
                <a:gd name="connsiteX22" fmla="*/ 340002 w 695459"/>
                <a:gd name="connsiteY22" fmla="*/ 193183 h 283335"/>
                <a:gd name="connsiteX23" fmla="*/ 337427 w 695459"/>
                <a:gd name="connsiteY23" fmla="*/ 200911 h 283335"/>
                <a:gd name="connsiteX24" fmla="*/ 334851 w 695459"/>
                <a:gd name="connsiteY24" fmla="*/ 211214 h 283335"/>
                <a:gd name="connsiteX25" fmla="*/ 316820 w 695459"/>
                <a:gd name="connsiteY25" fmla="*/ 234396 h 283335"/>
                <a:gd name="connsiteX26" fmla="*/ 301366 w 695459"/>
                <a:gd name="connsiteY26" fmla="*/ 244699 h 283335"/>
                <a:gd name="connsiteX27" fmla="*/ 293638 w 695459"/>
                <a:gd name="connsiteY27" fmla="*/ 249850 h 283335"/>
                <a:gd name="connsiteX28" fmla="*/ 285911 w 695459"/>
                <a:gd name="connsiteY28" fmla="*/ 252426 h 283335"/>
                <a:gd name="connsiteX29" fmla="*/ 255002 w 695459"/>
                <a:gd name="connsiteY29" fmla="*/ 267881 h 283335"/>
                <a:gd name="connsiteX30" fmla="*/ 247274 w 695459"/>
                <a:gd name="connsiteY30" fmla="*/ 270456 h 283335"/>
                <a:gd name="connsiteX31" fmla="*/ 221517 w 695459"/>
                <a:gd name="connsiteY31" fmla="*/ 265305 h 283335"/>
                <a:gd name="connsiteX32" fmla="*/ 206062 w 695459"/>
                <a:gd name="connsiteY32" fmla="*/ 252426 h 283335"/>
                <a:gd name="connsiteX33" fmla="*/ 190607 w 695459"/>
                <a:gd name="connsiteY33" fmla="*/ 244699 h 283335"/>
                <a:gd name="connsiteX34" fmla="*/ 185456 w 695459"/>
                <a:gd name="connsiteY34" fmla="*/ 236971 h 283335"/>
                <a:gd name="connsiteX35" fmla="*/ 172577 w 695459"/>
                <a:gd name="connsiteY35" fmla="*/ 224092 h 283335"/>
                <a:gd name="connsiteX36" fmla="*/ 164850 w 695459"/>
                <a:gd name="connsiteY36" fmla="*/ 239547 h 283335"/>
                <a:gd name="connsiteX37" fmla="*/ 151971 w 695459"/>
                <a:gd name="connsiteY37" fmla="*/ 255002 h 283335"/>
                <a:gd name="connsiteX38" fmla="*/ 144243 w 695459"/>
                <a:gd name="connsiteY38" fmla="*/ 260153 h 283335"/>
                <a:gd name="connsiteX39" fmla="*/ 128789 w 695459"/>
                <a:gd name="connsiteY39" fmla="*/ 270456 h 283335"/>
                <a:gd name="connsiteX40" fmla="*/ 110758 w 695459"/>
                <a:gd name="connsiteY40" fmla="*/ 280760 h 283335"/>
                <a:gd name="connsiteX41" fmla="*/ 103031 w 695459"/>
                <a:gd name="connsiteY41" fmla="*/ 283335 h 283335"/>
                <a:gd name="connsiteX42" fmla="*/ 66970 w 695459"/>
                <a:gd name="connsiteY42" fmla="*/ 278184 h 283335"/>
                <a:gd name="connsiteX43" fmla="*/ 51516 w 695459"/>
                <a:gd name="connsiteY43" fmla="*/ 267881 h 283335"/>
                <a:gd name="connsiteX44" fmla="*/ 36061 w 695459"/>
                <a:gd name="connsiteY44" fmla="*/ 262729 h 283335"/>
                <a:gd name="connsiteX45" fmla="*/ 20606 w 695459"/>
                <a:gd name="connsiteY45" fmla="*/ 252426 h 283335"/>
                <a:gd name="connsiteX46" fmla="*/ 12879 w 695459"/>
                <a:gd name="connsiteY46" fmla="*/ 247274 h 283335"/>
                <a:gd name="connsiteX47" fmla="*/ 0 w 695459"/>
                <a:gd name="connsiteY47" fmla="*/ 236971 h 28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95459" h="283335">
                  <a:moveTo>
                    <a:pt x="695459" y="0"/>
                  </a:moveTo>
                  <a:cubicBezTo>
                    <a:pt x="667984" y="30909"/>
                    <a:pt x="641873" y="63088"/>
                    <a:pt x="613034" y="92728"/>
                  </a:cubicBezTo>
                  <a:cubicBezTo>
                    <a:pt x="610565" y="95265"/>
                    <a:pt x="606122" y="94287"/>
                    <a:pt x="602731" y="95304"/>
                  </a:cubicBezTo>
                  <a:cubicBezTo>
                    <a:pt x="576517" y="103168"/>
                    <a:pt x="598010" y="99113"/>
                    <a:pt x="566671" y="103031"/>
                  </a:cubicBezTo>
                  <a:cubicBezTo>
                    <a:pt x="568918" y="141249"/>
                    <a:pt x="571875" y="136249"/>
                    <a:pt x="566671" y="162274"/>
                  </a:cubicBezTo>
                  <a:cubicBezTo>
                    <a:pt x="566254" y="164359"/>
                    <a:pt x="563054" y="177542"/>
                    <a:pt x="561519" y="180304"/>
                  </a:cubicBezTo>
                  <a:cubicBezTo>
                    <a:pt x="558512" y="185716"/>
                    <a:pt x="554650" y="190607"/>
                    <a:pt x="551216" y="195759"/>
                  </a:cubicBezTo>
                  <a:lnTo>
                    <a:pt x="546064" y="203486"/>
                  </a:lnTo>
                  <a:cubicBezTo>
                    <a:pt x="544347" y="206062"/>
                    <a:pt x="543102" y="209025"/>
                    <a:pt x="540913" y="211214"/>
                  </a:cubicBezTo>
                  <a:lnTo>
                    <a:pt x="525458" y="226668"/>
                  </a:lnTo>
                  <a:cubicBezTo>
                    <a:pt x="522882" y="229244"/>
                    <a:pt x="521187" y="233244"/>
                    <a:pt x="517731" y="234396"/>
                  </a:cubicBezTo>
                  <a:lnTo>
                    <a:pt x="486822" y="244699"/>
                  </a:lnTo>
                  <a:lnTo>
                    <a:pt x="479094" y="247274"/>
                  </a:lnTo>
                  <a:cubicBezTo>
                    <a:pt x="476518" y="248132"/>
                    <a:pt x="474001" y="249191"/>
                    <a:pt x="471367" y="249850"/>
                  </a:cubicBezTo>
                  <a:lnTo>
                    <a:pt x="450761" y="255002"/>
                  </a:lnTo>
                  <a:cubicBezTo>
                    <a:pt x="434448" y="254143"/>
                    <a:pt x="418020" y="254539"/>
                    <a:pt x="401821" y="252426"/>
                  </a:cubicBezTo>
                  <a:cubicBezTo>
                    <a:pt x="398013" y="251929"/>
                    <a:pt x="395047" y="248787"/>
                    <a:pt x="391518" y="247274"/>
                  </a:cubicBezTo>
                  <a:cubicBezTo>
                    <a:pt x="389023" y="246205"/>
                    <a:pt x="386367" y="245557"/>
                    <a:pt x="383791" y="244699"/>
                  </a:cubicBezTo>
                  <a:cubicBezTo>
                    <a:pt x="381215" y="242982"/>
                    <a:pt x="378751" y="241083"/>
                    <a:pt x="376063" y="239547"/>
                  </a:cubicBezTo>
                  <a:cubicBezTo>
                    <a:pt x="372729" y="237642"/>
                    <a:pt x="368884" y="236628"/>
                    <a:pt x="365760" y="234396"/>
                  </a:cubicBezTo>
                  <a:cubicBezTo>
                    <a:pt x="362796" y="232279"/>
                    <a:pt x="360609" y="229244"/>
                    <a:pt x="358033" y="226668"/>
                  </a:cubicBezTo>
                  <a:cubicBezTo>
                    <a:pt x="350910" y="205303"/>
                    <a:pt x="362866" y="238906"/>
                    <a:pt x="345154" y="203486"/>
                  </a:cubicBezTo>
                  <a:lnTo>
                    <a:pt x="340002" y="193183"/>
                  </a:lnTo>
                  <a:cubicBezTo>
                    <a:pt x="339144" y="195759"/>
                    <a:pt x="338173" y="198300"/>
                    <a:pt x="337427" y="200911"/>
                  </a:cubicBezTo>
                  <a:cubicBezTo>
                    <a:pt x="336455" y="204315"/>
                    <a:pt x="336434" y="208048"/>
                    <a:pt x="334851" y="211214"/>
                  </a:cubicBezTo>
                  <a:cubicBezTo>
                    <a:pt x="331309" y="218297"/>
                    <a:pt x="323758" y="228999"/>
                    <a:pt x="316820" y="234396"/>
                  </a:cubicBezTo>
                  <a:cubicBezTo>
                    <a:pt x="311933" y="238197"/>
                    <a:pt x="306517" y="241265"/>
                    <a:pt x="301366" y="244699"/>
                  </a:cubicBezTo>
                  <a:cubicBezTo>
                    <a:pt x="298790" y="246416"/>
                    <a:pt x="296575" y="248871"/>
                    <a:pt x="293638" y="249850"/>
                  </a:cubicBezTo>
                  <a:cubicBezTo>
                    <a:pt x="291062" y="250709"/>
                    <a:pt x="288284" y="251107"/>
                    <a:pt x="285911" y="252426"/>
                  </a:cubicBezTo>
                  <a:cubicBezTo>
                    <a:pt x="255961" y="269065"/>
                    <a:pt x="285080" y="257856"/>
                    <a:pt x="255002" y="267881"/>
                  </a:cubicBezTo>
                  <a:lnTo>
                    <a:pt x="247274" y="270456"/>
                  </a:lnTo>
                  <a:cubicBezTo>
                    <a:pt x="245742" y="270237"/>
                    <a:pt x="226423" y="268576"/>
                    <a:pt x="221517" y="265305"/>
                  </a:cubicBezTo>
                  <a:cubicBezTo>
                    <a:pt x="204429" y="253913"/>
                    <a:pt x="222914" y="260853"/>
                    <a:pt x="206062" y="252426"/>
                  </a:cubicBezTo>
                  <a:cubicBezTo>
                    <a:pt x="184720" y="241754"/>
                    <a:pt x="212769" y="259471"/>
                    <a:pt x="190607" y="244699"/>
                  </a:cubicBezTo>
                  <a:cubicBezTo>
                    <a:pt x="188890" y="242123"/>
                    <a:pt x="187645" y="239160"/>
                    <a:pt x="185456" y="236971"/>
                  </a:cubicBezTo>
                  <a:cubicBezTo>
                    <a:pt x="168281" y="219794"/>
                    <a:pt x="186319" y="244706"/>
                    <a:pt x="172577" y="224092"/>
                  </a:cubicBezTo>
                  <a:cubicBezTo>
                    <a:pt x="157808" y="246246"/>
                    <a:pt x="175517" y="218213"/>
                    <a:pt x="164850" y="239547"/>
                  </a:cubicBezTo>
                  <a:cubicBezTo>
                    <a:pt x="161957" y="245333"/>
                    <a:pt x="156850" y="250936"/>
                    <a:pt x="151971" y="255002"/>
                  </a:cubicBezTo>
                  <a:cubicBezTo>
                    <a:pt x="149593" y="256984"/>
                    <a:pt x="146621" y="258171"/>
                    <a:pt x="144243" y="260153"/>
                  </a:cubicBezTo>
                  <a:cubicBezTo>
                    <a:pt x="131379" y="270873"/>
                    <a:pt x="142370" y="265930"/>
                    <a:pt x="128789" y="270456"/>
                  </a:cubicBezTo>
                  <a:cubicBezTo>
                    <a:pt x="121028" y="275630"/>
                    <a:pt x="119909" y="276838"/>
                    <a:pt x="110758" y="280760"/>
                  </a:cubicBezTo>
                  <a:cubicBezTo>
                    <a:pt x="108263" y="281829"/>
                    <a:pt x="105607" y="282477"/>
                    <a:pt x="103031" y="283335"/>
                  </a:cubicBezTo>
                  <a:cubicBezTo>
                    <a:pt x="102195" y="283251"/>
                    <a:pt x="73974" y="281686"/>
                    <a:pt x="66970" y="278184"/>
                  </a:cubicBezTo>
                  <a:cubicBezTo>
                    <a:pt x="61432" y="275415"/>
                    <a:pt x="57389" y="269839"/>
                    <a:pt x="51516" y="267881"/>
                  </a:cubicBezTo>
                  <a:cubicBezTo>
                    <a:pt x="46364" y="266164"/>
                    <a:pt x="40579" y="265741"/>
                    <a:pt x="36061" y="262729"/>
                  </a:cubicBezTo>
                  <a:lnTo>
                    <a:pt x="20606" y="252426"/>
                  </a:lnTo>
                  <a:cubicBezTo>
                    <a:pt x="18030" y="250709"/>
                    <a:pt x="15068" y="249463"/>
                    <a:pt x="12879" y="247274"/>
                  </a:cubicBezTo>
                  <a:cubicBezTo>
                    <a:pt x="3794" y="238189"/>
                    <a:pt x="8410" y="241176"/>
                    <a:pt x="0" y="236971"/>
                  </a:cubicBezTo>
                </a:path>
              </a:pathLst>
            </a:custGeom>
            <a:noFill/>
            <a:ln w="476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50365" y="2236615"/>
            <a:ext cx="1001388" cy="1136612"/>
            <a:chOff x="620147" y="2969733"/>
            <a:chExt cx="2051816" cy="2185877"/>
          </a:xfrm>
        </p:grpSpPr>
        <p:sp>
          <p:nvSpPr>
            <p:cNvPr id="17" name="椭圆 16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2F2F2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939969" y="4732928"/>
                <a:ext cx="1902469" cy="258651"/>
                <a:chOff x="2980267" y="4717296"/>
                <a:chExt cx="1902469" cy="258651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3369084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4553545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直角三角形 26"/>
          <p:cNvSpPr/>
          <p:nvPr/>
        </p:nvSpPr>
        <p:spPr>
          <a:xfrm rot="5400000">
            <a:off x="237451" y="-237449"/>
            <a:ext cx="2952748" cy="3427650"/>
          </a:xfrm>
          <a:prstGeom prst="rt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rot="5400000" flipH="1" flipV="1">
            <a:off x="5953801" y="3684219"/>
            <a:ext cx="2952748" cy="3427650"/>
          </a:xfrm>
          <a:prstGeom prst="rt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88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-11600" y="0"/>
            <a:ext cx="9167199" cy="6858000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Group 25"/>
          <p:cNvGrpSpPr>
            <a:grpSpLocks noChangeAspect="1"/>
          </p:cNvGrpSpPr>
          <p:nvPr/>
        </p:nvGrpSpPr>
        <p:grpSpPr bwMode="auto">
          <a:xfrm>
            <a:off x="-1140713" y="-2929946"/>
            <a:ext cx="12035846" cy="12035846"/>
            <a:chOff x="2" y="1"/>
            <a:chExt cx="20693" cy="20693"/>
          </a:xfrm>
          <a:solidFill>
            <a:schemeClr val="bg1">
              <a:alpha val="10000"/>
            </a:schemeClr>
          </a:solidFill>
        </p:grpSpPr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10350" y="421"/>
              <a:ext cx="3497" cy="9927"/>
            </a:xfrm>
            <a:custGeom>
              <a:avLst/>
              <a:gdLst>
                <a:gd name="T0" fmla="*/ 0 w 3497"/>
                <a:gd name="T1" fmla="*/ 9927 h 9927"/>
                <a:gd name="T2" fmla="*/ 0 w 3497"/>
                <a:gd name="T3" fmla="*/ 9927 h 9927"/>
                <a:gd name="T4" fmla="*/ 3497 w 3497"/>
                <a:gd name="T5" fmla="*/ 0 h 9927"/>
                <a:gd name="T6" fmla="*/ 541 w 3497"/>
                <a:gd name="T7" fmla="*/ 5 h 9927"/>
                <a:gd name="T8" fmla="*/ 0 w 3497"/>
                <a:gd name="T9" fmla="*/ 9927 h 9927"/>
                <a:gd name="T10" fmla="*/ 3497 w 3497"/>
                <a:gd name="T11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7" h="9927">
                  <a:moveTo>
                    <a:pt x="0" y="9927"/>
                  </a:moveTo>
                  <a:lnTo>
                    <a:pt x="0" y="9927"/>
                  </a:lnTo>
                  <a:close/>
                  <a:moveTo>
                    <a:pt x="3497" y="0"/>
                  </a:moveTo>
                  <a:lnTo>
                    <a:pt x="541" y="5"/>
                  </a:lnTo>
                  <a:lnTo>
                    <a:pt x="0" y="9927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10350" y="421"/>
              <a:ext cx="3497" cy="9927"/>
            </a:xfrm>
            <a:custGeom>
              <a:avLst/>
              <a:gdLst>
                <a:gd name="T0" fmla="*/ 0 w 3497"/>
                <a:gd name="T1" fmla="*/ 9927 h 9927"/>
                <a:gd name="T2" fmla="*/ 0 w 3497"/>
                <a:gd name="T3" fmla="*/ 9927 h 9927"/>
                <a:gd name="T4" fmla="*/ 3497 w 3497"/>
                <a:gd name="T5" fmla="*/ 0 h 9927"/>
                <a:gd name="T6" fmla="*/ 541 w 3497"/>
                <a:gd name="T7" fmla="*/ 5 h 9927"/>
                <a:gd name="T8" fmla="*/ 0 w 3497"/>
                <a:gd name="T9" fmla="*/ 9927 h 9927"/>
                <a:gd name="T10" fmla="*/ 3497 w 3497"/>
                <a:gd name="T11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7" h="9927">
                  <a:moveTo>
                    <a:pt x="0" y="9927"/>
                  </a:moveTo>
                  <a:lnTo>
                    <a:pt x="0" y="9927"/>
                  </a:lnTo>
                  <a:moveTo>
                    <a:pt x="3497" y="0"/>
                  </a:moveTo>
                  <a:lnTo>
                    <a:pt x="541" y="5"/>
                  </a:lnTo>
                  <a:lnTo>
                    <a:pt x="0" y="9927"/>
                  </a:lnTo>
                  <a:lnTo>
                    <a:pt x="34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5858" y="1"/>
              <a:ext cx="4492" cy="10347"/>
            </a:xfrm>
            <a:custGeom>
              <a:avLst/>
              <a:gdLst>
                <a:gd name="T0" fmla="*/ 4492 w 4492"/>
                <a:gd name="T1" fmla="*/ 10347 h 10347"/>
                <a:gd name="T2" fmla="*/ 4492 w 4492"/>
                <a:gd name="T3" fmla="*/ 10347 h 10347"/>
                <a:gd name="T4" fmla="*/ 4492 w 4492"/>
                <a:gd name="T5" fmla="*/ 10347 h 10347"/>
                <a:gd name="T6" fmla="*/ 4492 w 4492"/>
                <a:gd name="T7" fmla="*/ 10347 h 10347"/>
                <a:gd name="T8" fmla="*/ 2556 w 4492"/>
                <a:gd name="T9" fmla="*/ 0 h 10347"/>
                <a:gd name="T10" fmla="*/ 0 w 4492"/>
                <a:gd name="T11" fmla="*/ 1484 h 10347"/>
                <a:gd name="T12" fmla="*/ 4492 w 4492"/>
                <a:gd name="T13" fmla="*/ 10347 h 10347"/>
                <a:gd name="T14" fmla="*/ 2556 w 4492"/>
                <a:gd name="T15" fmla="*/ 0 h 10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2" h="10347">
                  <a:moveTo>
                    <a:pt x="4492" y="10347"/>
                  </a:moveTo>
                  <a:lnTo>
                    <a:pt x="4492" y="10347"/>
                  </a:lnTo>
                  <a:close/>
                  <a:moveTo>
                    <a:pt x="4492" y="10347"/>
                  </a:moveTo>
                  <a:lnTo>
                    <a:pt x="4492" y="10347"/>
                  </a:lnTo>
                  <a:close/>
                  <a:moveTo>
                    <a:pt x="2556" y="0"/>
                  </a:moveTo>
                  <a:lnTo>
                    <a:pt x="0" y="1484"/>
                  </a:lnTo>
                  <a:lnTo>
                    <a:pt x="4492" y="10347"/>
                  </a:lnTo>
                  <a:lnTo>
                    <a:pt x="25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5858" y="1"/>
              <a:ext cx="4492" cy="10347"/>
            </a:xfrm>
            <a:custGeom>
              <a:avLst/>
              <a:gdLst>
                <a:gd name="T0" fmla="*/ 4492 w 4492"/>
                <a:gd name="T1" fmla="*/ 10347 h 10347"/>
                <a:gd name="T2" fmla="*/ 4492 w 4492"/>
                <a:gd name="T3" fmla="*/ 10347 h 10347"/>
                <a:gd name="T4" fmla="*/ 4492 w 4492"/>
                <a:gd name="T5" fmla="*/ 10347 h 10347"/>
                <a:gd name="T6" fmla="*/ 4492 w 4492"/>
                <a:gd name="T7" fmla="*/ 10347 h 10347"/>
                <a:gd name="T8" fmla="*/ 2556 w 4492"/>
                <a:gd name="T9" fmla="*/ 0 h 10347"/>
                <a:gd name="T10" fmla="*/ 0 w 4492"/>
                <a:gd name="T11" fmla="*/ 1484 h 10347"/>
                <a:gd name="T12" fmla="*/ 4492 w 4492"/>
                <a:gd name="T13" fmla="*/ 10347 h 10347"/>
                <a:gd name="T14" fmla="*/ 2556 w 4492"/>
                <a:gd name="T15" fmla="*/ 0 h 10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2" h="10347">
                  <a:moveTo>
                    <a:pt x="4492" y="10347"/>
                  </a:moveTo>
                  <a:lnTo>
                    <a:pt x="4492" y="10347"/>
                  </a:lnTo>
                  <a:moveTo>
                    <a:pt x="4492" y="10347"/>
                  </a:moveTo>
                  <a:lnTo>
                    <a:pt x="4492" y="10347"/>
                  </a:lnTo>
                  <a:moveTo>
                    <a:pt x="2556" y="0"/>
                  </a:moveTo>
                  <a:lnTo>
                    <a:pt x="0" y="1484"/>
                  </a:lnTo>
                  <a:lnTo>
                    <a:pt x="4492" y="10347"/>
                  </a:lnTo>
                  <a:lnTo>
                    <a:pt x="255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2027" y="2354"/>
              <a:ext cx="8323" cy="7994"/>
            </a:xfrm>
            <a:custGeom>
              <a:avLst/>
              <a:gdLst>
                <a:gd name="T0" fmla="*/ 8323 w 8323"/>
                <a:gd name="T1" fmla="*/ 7994 h 7994"/>
                <a:gd name="T2" fmla="*/ 8323 w 8323"/>
                <a:gd name="T3" fmla="*/ 7994 h 7994"/>
                <a:gd name="T4" fmla="*/ 8323 w 8323"/>
                <a:gd name="T5" fmla="*/ 7994 h 7994"/>
                <a:gd name="T6" fmla="*/ 8323 w 8323"/>
                <a:gd name="T7" fmla="*/ 7994 h 7994"/>
                <a:gd name="T8" fmla="*/ 1472 w 8323"/>
                <a:gd name="T9" fmla="*/ 0 h 7994"/>
                <a:gd name="T10" fmla="*/ 0 w 8323"/>
                <a:gd name="T11" fmla="*/ 2564 h 7994"/>
                <a:gd name="T12" fmla="*/ 8323 w 8323"/>
                <a:gd name="T13" fmla="*/ 7994 h 7994"/>
                <a:gd name="T14" fmla="*/ 1472 w 8323"/>
                <a:gd name="T15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23" h="7994">
                  <a:moveTo>
                    <a:pt x="8323" y="7994"/>
                  </a:moveTo>
                  <a:lnTo>
                    <a:pt x="8323" y="7994"/>
                  </a:lnTo>
                  <a:close/>
                  <a:moveTo>
                    <a:pt x="8323" y="7994"/>
                  </a:moveTo>
                  <a:lnTo>
                    <a:pt x="8323" y="7994"/>
                  </a:lnTo>
                  <a:close/>
                  <a:moveTo>
                    <a:pt x="1472" y="0"/>
                  </a:moveTo>
                  <a:lnTo>
                    <a:pt x="0" y="2564"/>
                  </a:lnTo>
                  <a:lnTo>
                    <a:pt x="8323" y="7994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2027" y="2354"/>
              <a:ext cx="8323" cy="7994"/>
            </a:xfrm>
            <a:custGeom>
              <a:avLst/>
              <a:gdLst>
                <a:gd name="T0" fmla="*/ 8323 w 8323"/>
                <a:gd name="T1" fmla="*/ 7994 h 7994"/>
                <a:gd name="T2" fmla="*/ 8323 w 8323"/>
                <a:gd name="T3" fmla="*/ 7994 h 7994"/>
                <a:gd name="T4" fmla="*/ 8323 w 8323"/>
                <a:gd name="T5" fmla="*/ 7994 h 7994"/>
                <a:gd name="T6" fmla="*/ 8323 w 8323"/>
                <a:gd name="T7" fmla="*/ 7994 h 7994"/>
                <a:gd name="T8" fmla="*/ 1472 w 8323"/>
                <a:gd name="T9" fmla="*/ 0 h 7994"/>
                <a:gd name="T10" fmla="*/ 0 w 8323"/>
                <a:gd name="T11" fmla="*/ 2564 h 7994"/>
                <a:gd name="T12" fmla="*/ 8323 w 8323"/>
                <a:gd name="T13" fmla="*/ 7994 h 7994"/>
                <a:gd name="T14" fmla="*/ 1472 w 8323"/>
                <a:gd name="T15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23" h="7994">
                  <a:moveTo>
                    <a:pt x="8323" y="7994"/>
                  </a:moveTo>
                  <a:lnTo>
                    <a:pt x="8323" y="7994"/>
                  </a:lnTo>
                  <a:moveTo>
                    <a:pt x="8323" y="7994"/>
                  </a:moveTo>
                  <a:lnTo>
                    <a:pt x="8323" y="7994"/>
                  </a:lnTo>
                  <a:moveTo>
                    <a:pt x="1472" y="0"/>
                  </a:moveTo>
                  <a:lnTo>
                    <a:pt x="0" y="2564"/>
                  </a:lnTo>
                  <a:lnTo>
                    <a:pt x="8323" y="7994"/>
                  </a:lnTo>
                  <a:lnTo>
                    <a:pt x="14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 noEditPoints="1"/>
            </p:cNvSpPr>
            <p:nvPr/>
          </p:nvSpPr>
          <p:spPr bwMode="auto">
            <a:xfrm>
              <a:off x="420" y="6851"/>
              <a:ext cx="9930" cy="3497"/>
            </a:xfrm>
            <a:custGeom>
              <a:avLst/>
              <a:gdLst>
                <a:gd name="T0" fmla="*/ 9930 w 9930"/>
                <a:gd name="T1" fmla="*/ 3497 h 3497"/>
                <a:gd name="T2" fmla="*/ 9930 w 9930"/>
                <a:gd name="T3" fmla="*/ 3497 h 3497"/>
                <a:gd name="T4" fmla="*/ 9930 w 9930"/>
                <a:gd name="T5" fmla="*/ 3497 h 3497"/>
                <a:gd name="T6" fmla="*/ 9930 w 9930"/>
                <a:gd name="T7" fmla="*/ 3497 h 3497"/>
                <a:gd name="T8" fmla="*/ 0 w 9930"/>
                <a:gd name="T9" fmla="*/ 0 h 3497"/>
                <a:gd name="T10" fmla="*/ 5 w 9930"/>
                <a:gd name="T11" fmla="*/ 2954 h 3497"/>
                <a:gd name="T12" fmla="*/ 9930 w 9930"/>
                <a:gd name="T13" fmla="*/ 3497 h 3497"/>
                <a:gd name="T14" fmla="*/ 0 w 9930"/>
                <a:gd name="T15" fmla="*/ 0 h 3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30" h="3497">
                  <a:moveTo>
                    <a:pt x="9930" y="3497"/>
                  </a:moveTo>
                  <a:lnTo>
                    <a:pt x="9930" y="3497"/>
                  </a:lnTo>
                  <a:close/>
                  <a:moveTo>
                    <a:pt x="9930" y="3497"/>
                  </a:moveTo>
                  <a:lnTo>
                    <a:pt x="9930" y="3497"/>
                  </a:lnTo>
                  <a:close/>
                  <a:moveTo>
                    <a:pt x="0" y="0"/>
                  </a:moveTo>
                  <a:lnTo>
                    <a:pt x="5" y="2954"/>
                  </a:lnTo>
                  <a:lnTo>
                    <a:pt x="9930" y="349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420" y="6851"/>
              <a:ext cx="9930" cy="3497"/>
            </a:xfrm>
            <a:custGeom>
              <a:avLst/>
              <a:gdLst>
                <a:gd name="T0" fmla="*/ 9930 w 9930"/>
                <a:gd name="T1" fmla="*/ 3497 h 3497"/>
                <a:gd name="T2" fmla="*/ 9930 w 9930"/>
                <a:gd name="T3" fmla="*/ 3497 h 3497"/>
                <a:gd name="T4" fmla="*/ 9930 w 9930"/>
                <a:gd name="T5" fmla="*/ 3497 h 3497"/>
                <a:gd name="T6" fmla="*/ 9930 w 9930"/>
                <a:gd name="T7" fmla="*/ 3497 h 3497"/>
                <a:gd name="T8" fmla="*/ 0 w 9930"/>
                <a:gd name="T9" fmla="*/ 0 h 3497"/>
                <a:gd name="T10" fmla="*/ 5 w 9930"/>
                <a:gd name="T11" fmla="*/ 2954 h 3497"/>
                <a:gd name="T12" fmla="*/ 9930 w 9930"/>
                <a:gd name="T13" fmla="*/ 3497 h 3497"/>
                <a:gd name="T14" fmla="*/ 0 w 9930"/>
                <a:gd name="T15" fmla="*/ 0 h 3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30" h="3497">
                  <a:moveTo>
                    <a:pt x="9930" y="3497"/>
                  </a:moveTo>
                  <a:lnTo>
                    <a:pt x="9930" y="3497"/>
                  </a:lnTo>
                  <a:moveTo>
                    <a:pt x="9930" y="3497"/>
                  </a:moveTo>
                  <a:lnTo>
                    <a:pt x="9930" y="3497"/>
                  </a:lnTo>
                  <a:moveTo>
                    <a:pt x="0" y="0"/>
                  </a:moveTo>
                  <a:lnTo>
                    <a:pt x="5" y="2954"/>
                  </a:lnTo>
                  <a:lnTo>
                    <a:pt x="9930" y="349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 noEditPoints="1"/>
            </p:cNvSpPr>
            <p:nvPr/>
          </p:nvSpPr>
          <p:spPr bwMode="auto">
            <a:xfrm>
              <a:off x="2" y="10348"/>
              <a:ext cx="10348" cy="4492"/>
            </a:xfrm>
            <a:custGeom>
              <a:avLst/>
              <a:gdLst>
                <a:gd name="T0" fmla="*/ 10348 w 10348"/>
                <a:gd name="T1" fmla="*/ 0 h 4492"/>
                <a:gd name="T2" fmla="*/ 0 w 10348"/>
                <a:gd name="T3" fmla="*/ 1936 h 4492"/>
                <a:gd name="T4" fmla="*/ 1482 w 10348"/>
                <a:gd name="T5" fmla="*/ 4492 h 4492"/>
                <a:gd name="T6" fmla="*/ 10348 w 10348"/>
                <a:gd name="T7" fmla="*/ 0 h 4492"/>
                <a:gd name="T8" fmla="*/ 10348 w 10348"/>
                <a:gd name="T9" fmla="*/ 0 h 4492"/>
                <a:gd name="T10" fmla="*/ 10348 w 10348"/>
                <a:gd name="T11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48" h="4492">
                  <a:moveTo>
                    <a:pt x="10348" y="0"/>
                  </a:moveTo>
                  <a:lnTo>
                    <a:pt x="0" y="1936"/>
                  </a:lnTo>
                  <a:lnTo>
                    <a:pt x="1482" y="4492"/>
                  </a:lnTo>
                  <a:lnTo>
                    <a:pt x="10348" y="0"/>
                  </a:lnTo>
                  <a:close/>
                  <a:moveTo>
                    <a:pt x="10348" y="0"/>
                  </a:moveTo>
                  <a:lnTo>
                    <a:pt x="10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2" y="10348"/>
              <a:ext cx="10348" cy="4492"/>
            </a:xfrm>
            <a:custGeom>
              <a:avLst/>
              <a:gdLst>
                <a:gd name="T0" fmla="*/ 10348 w 10348"/>
                <a:gd name="T1" fmla="*/ 0 h 4492"/>
                <a:gd name="T2" fmla="*/ 0 w 10348"/>
                <a:gd name="T3" fmla="*/ 1936 h 4492"/>
                <a:gd name="T4" fmla="*/ 1482 w 10348"/>
                <a:gd name="T5" fmla="*/ 4492 h 4492"/>
                <a:gd name="T6" fmla="*/ 10348 w 10348"/>
                <a:gd name="T7" fmla="*/ 0 h 4492"/>
                <a:gd name="T8" fmla="*/ 10348 w 10348"/>
                <a:gd name="T9" fmla="*/ 0 h 4492"/>
                <a:gd name="T10" fmla="*/ 10348 w 10348"/>
                <a:gd name="T11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48" h="4492">
                  <a:moveTo>
                    <a:pt x="10348" y="0"/>
                  </a:moveTo>
                  <a:lnTo>
                    <a:pt x="0" y="1936"/>
                  </a:lnTo>
                  <a:lnTo>
                    <a:pt x="1482" y="4492"/>
                  </a:lnTo>
                  <a:lnTo>
                    <a:pt x="10348" y="0"/>
                  </a:lnTo>
                  <a:moveTo>
                    <a:pt x="10348" y="0"/>
                  </a:moveTo>
                  <a:lnTo>
                    <a:pt x="1034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2356" y="10348"/>
              <a:ext cx="7994" cy="8323"/>
            </a:xfrm>
            <a:custGeom>
              <a:avLst/>
              <a:gdLst>
                <a:gd name="T0" fmla="*/ 7994 w 7994"/>
                <a:gd name="T1" fmla="*/ 0 h 8323"/>
                <a:gd name="T2" fmla="*/ 0 w 7994"/>
                <a:gd name="T3" fmla="*/ 6848 h 8323"/>
                <a:gd name="T4" fmla="*/ 2561 w 7994"/>
                <a:gd name="T5" fmla="*/ 8323 h 8323"/>
                <a:gd name="T6" fmla="*/ 7994 w 7994"/>
                <a:gd name="T7" fmla="*/ 0 h 8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4" h="8323">
                  <a:moveTo>
                    <a:pt x="7994" y="0"/>
                  </a:moveTo>
                  <a:lnTo>
                    <a:pt x="0" y="6848"/>
                  </a:lnTo>
                  <a:lnTo>
                    <a:pt x="2561" y="8323"/>
                  </a:lnTo>
                  <a:lnTo>
                    <a:pt x="79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2356" y="10348"/>
              <a:ext cx="7994" cy="8323"/>
            </a:xfrm>
            <a:custGeom>
              <a:avLst/>
              <a:gdLst>
                <a:gd name="T0" fmla="*/ 7994 w 7994"/>
                <a:gd name="T1" fmla="*/ 0 h 8323"/>
                <a:gd name="T2" fmla="*/ 0 w 7994"/>
                <a:gd name="T3" fmla="*/ 6848 h 8323"/>
                <a:gd name="T4" fmla="*/ 2561 w 7994"/>
                <a:gd name="T5" fmla="*/ 8323 h 8323"/>
                <a:gd name="T6" fmla="*/ 7994 w 7994"/>
                <a:gd name="T7" fmla="*/ 0 h 8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4" h="8323">
                  <a:moveTo>
                    <a:pt x="7994" y="0"/>
                  </a:moveTo>
                  <a:lnTo>
                    <a:pt x="0" y="6848"/>
                  </a:lnTo>
                  <a:lnTo>
                    <a:pt x="2561" y="8323"/>
                  </a:lnTo>
                  <a:lnTo>
                    <a:pt x="79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850" y="10348"/>
              <a:ext cx="3500" cy="9927"/>
            </a:xfrm>
            <a:custGeom>
              <a:avLst/>
              <a:gdLst>
                <a:gd name="T0" fmla="*/ 3500 w 3500"/>
                <a:gd name="T1" fmla="*/ 0 h 9927"/>
                <a:gd name="T2" fmla="*/ 3500 w 3500"/>
                <a:gd name="T3" fmla="*/ 0 h 9927"/>
                <a:gd name="T4" fmla="*/ 0 w 3500"/>
                <a:gd name="T5" fmla="*/ 9927 h 9927"/>
                <a:gd name="T6" fmla="*/ 2956 w 3500"/>
                <a:gd name="T7" fmla="*/ 9923 h 9927"/>
                <a:gd name="T8" fmla="*/ 3500 w 3500"/>
                <a:gd name="T9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0" h="9927">
                  <a:moveTo>
                    <a:pt x="3500" y="0"/>
                  </a:moveTo>
                  <a:lnTo>
                    <a:pt x="3500" y="0"/>
                  </a:lnTo>
                  <a:lnTo>
                    <a:pt x="0" y="9927"/>
                  </a:lnTo>
                  <a:lnTo>
                    <a:pt x="2956" y="9923"/>
                  </a:lnTo>
                  <a:lnTo>
                    <a:pt x="35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6850" y="10348"/>
              <a:ext cx="3500" cy="9927"/>
            </a:xfrm>
            <a:custGeom>
              <a:avLst/>
              <a:gdLst>
                <a:gd name="T0" fmla="*/ 3500 w 3500"/>
                <a:gd name="T1" fmla="*/ 0 h 9927"/>
                <a:gd name="T2" fmla="*/ 3500 w 3500"/>
                <a:gd name="T3" fmla="*/ 0 h 9927"/>
                <a:gd name="T4" fmla="*/ 0 w 3500"/>
                <a:gd name="T5" fmla="*/ 9927 h 9927"/>
                <a:gd name="T6" fmla="*/ 2956 w 3500"/>
                <a:gd name="T7" fmla="*/ 9923 h 9927"/>
                <a:gd name="T8" fmla="*/ 3500 w 3500"/>
                <a:gd name="T9" fmla="*/ 0 h 9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0" h="9927">
                  <a:moveTo>
                    <a:pt x="3500" y="0"/>
                  </a:moveTo>
                  <a:lnTo>
                    <a:pt x="3500" y="0"/>
                  </a:lnTo>
                  <a:lnTo>
                    <a:pt x="0" y="9927"/>
                  </a:lnTo>
                  <a:lnTo>
                    <a:pt x="2956" y="9923"/>
                  </a:lnTo>
                  <a:lnTo>
                    <a:pt x="350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350" y="10348"/>
              <a:ext cx="4492" cy="10346"/>
            </a:xfrm>
            <a:custGeom>
              <a:avLst/>
              <a:gdLst>
                <a:gd name="T0" fmla="*/ 0 w 4492"/>
                <a:gd name="T1" fmla="*/ 0 h 10346"/>
                <a:gd name="T2" fmla="*/ 1933 w 4492"/>
                <a:gd name="T3" fmla="*/ 10346 h 10346"/>
                <a:gd name="T4" fmla="*/ 4492 w 4492"/>
                <a:gd name="T5" fmla="*/ 8864 h 10346"/>
                <a:gd name="T6" fmla="*/ 0 w 4492"/>
                <a:gd name="T7" fmla="*/ 0 h 10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2" h="10346">
                  <a:moveTo>
                    <a:pt x="0" y="0"/>
                  </a:moveTo>
                  <a:lnTo>
                    <a:pt x="1933" y="10346"/>
                  </a:lnTo>
                  <a:lnTo>
                    <a:pt x="4492" y="88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0350" y="10348"/>
              <a:ext cx="4492" cy="10346"/>
            </a:xfrm>
            <a:custGeom>
              <a:avLst/>
              <a:gdLst>
                <a:gd name="T0" fmla="*/ 0 w 4492"/>
                <a:gd name="T1" fmla="*/ 0 h 10346"/>
                <a:gd name="T2" fmla="*/ 1933 w 4492"/>
                <a:gd name="T3" fmla="*/ 10346 h 10346"/>
                <a:gd name="T4" fmla="*/ 4492 w 4492"/>
                <a:gd name="T5" fmla="*/ 8864 h 10346"/>
                <a:gd name="T6" fmla="*/ 0 w 4492"/>
                <a:gd name="T7" fmla="*/ 0 h 10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2" h="10346">
                  <a:moveTo>
                    <a:pt x="0" y="0"/>
                  </a:moveTo>
                  <a:lnTo>
                    <a:pt x="1933" y="10346"/>
                  </a:lnTo>
                  <a:lnTo>
                    <a:pt x="4492" y="886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0350" y="10348"/>
              <a:ext cx="8322" cy="7994"/>
            </a:xfrm>
            <a:custGeom>
              <a:avLst/>
              <a:gdLst>
                <a:gd name="T0" fmla="*/ 0 w 8322"/>
                <a:gd name="T1" fmla="*/ 0 h 7994"/>
                <a:gd name="T2" fmla="*/ 6848 w 8322"/>
                <a:gd name="T3" fmla="*/ 7994 h 7994"/>
                <a:gd name="T4" fmla="*/ 8322 w 8322"/>
                <a:gd name="T5" fmla="*/ 5431 h 7994"/>
                <a:gd name="T6" fmla="*/ 0 w 8322"/>
                <a:gd name="T7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22" h="7994">
                  <a:moveTo>
                    <a:pt x="0" y="0"/>
                  </a:moveTo>
                  <a:lnTo>
                    <a:pt x="6848" y="7994"/>
                  </a:lnTo>
                  <a:lnTo>
                    <a:pt x="8322" y="54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0350" y="10348"/>
              <a:ext cx="8322" cy="7994"/>
            </a:xfrm>
            <a:custGeom>
              <a:avLst/>
              <a:gdLst>
                <a:gd name="T0" fmla="*/ 0 w 8322"/>
                <a:gd name="T1" fmla="*/ 0 h 7994"/>
                <a:gd name="T2" fmla="*/ 6848 w 8322"/>
                <a:gd name="T3" fmla="*/ 7994 h 7994"/>
                <a:gd name="T4" fmla="*/ 8322 w 8322"/>
                <a:gd name="T5" fmla="*/ 5431 h 7994"/>
                <a:gd name="T6" fmla="*/ 0 w 8322"/>
                <a:gd name="T7" fmla="*/ 0 h 7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22" h="7994">
                  <a:moveTo>
                    <a:pt x="0" y="0"/>
                  </a:moveTo>
                  <a:lnTo>
                    <a:pt x="6848" y="7994"/>
                  </a:lnTo>
                  <a:lnTo>
                    <a:pt x="8322" y="543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0350" y="10348"/>
              <a:ext cx="9927" cy="3498"/>
            </a:xfrm>
            <a:custGeom>
              <a:avLst/>
              <a:gdLst>
                <a:gd name="T0" fmla="*/ 0 w 9927"/>
                <a:gd name="T1" fmla="*/ 0 h 3498"/>
                <a:gd name="T2" fmla="*/ 9927 w 9927"/>
                <a:gd name="T3" fmla="*/ 3498 h 3498"/>
                <a:gd name="T4" fmla="*/ 9922 w 9927"/>
                <a:gd name="T5" fmla="*/ 541 h 3498"/>
                <a:gd name="T6" fmla="*/ 0 w 9927"/>
                <a:gd name="T7" fmla="*/ 0 h 3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27" h="3498">
                  <a:moveTo>
                    <a:pt x="0" y="0"/>
                  </a:moveTo>
                  <a:lnTo>
                    <a:pt x="9927" y="3498"/>
                  </a:lnTo>
                  <a:lnTo>
                    <a:pt x="9922" y="54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0350" y="10348"/>
              <a:ext cx="9927" cy="3498"/>
            </a:xfrm>
            <a:custGeom>
              <a:avLst/>
              <a:gdLst>
                <a:gd name="T0" fmla="*/ 0 w 9927"/>
                <a:gd name="T1" fmla="*/ 0 h 3498"/>
                <a:gd name="T2" fmla="*/ 9927 w 9927"/>
                <a:gd name="T3" fmla="*/ 3498 h 3498"/>
                <a:gd name="T4" fmla="*/ 9922 w 9927"/>
                <a:gd name="T5" fmla="*/ 541 h 3498"/>
                <a:gd name="T6" fmla="*/ 0 w 9927"/>
                <a:gd name="T7" fmla="*/ 0 h 3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27" h="3498">
                  <a:moveTo>
                    <a:pt x="0" y="0"/>
                  </a:moveTo>
                  <a:lnTo>
                    <a:pt x="9927" y="3498"/>
                  </a:lnTo>
                  <a:lnTo>
                    <a:pt x="9922" y="54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350" y="5856"/>
              <a:ext cx="10345" cy="4492"/>
            </a:xfrm>
            <a:custGeom>
              <a:avLst/>
              <a:gdLst>
                <a:gd name="T0" fmla="*/ 8863 w 10345"/>
                <a:gd name="T1" fmla="*/ 0 h 4492"/>
                <a:gd name="T2" fmla="*/ 0 w 10345"/>
                <a:gd name="T3" fmla="*/ 4492 h 4492"/>
                <a:gd name="T4" fmla="*/ 10345 w 10345"/>
                <a:gd name="T5" fmla="*/ 2557 h 4492"/>
                <a:gd name="T6" fmla="*/ 8863 w 10345"/>
                <a:gd name="T7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45" h="4492">
                  <a:moveTo>
                    <a:pt x="8863" y="0"/>
                  </a:moveTo>
                  <a:lnTo>
                    <a:pt x="0" y="4492"/>
                  </a:lnTo>
                  <a:lnTo>
                    <a:pt x="10345" y="2557"/>
                  </a:lnTo>
                  <a:lnTo>
                    <a:pt x="88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10350" y="5856"/>
              <a:ext cx="10345" cy="4492"/>
            </a:xfrm>
            <a:custGeom>
              <a:avLst/>
              <a:gdLst>
                <a:gd name="T0" fmla="*/ 8863 w 10345"/>
                <a:gd name="T1" fmla="*/ 0 h 4492"/>
                <a:gd name="T2" fmla="*/ 0 w 10345"/>
                <a:gd name="T3" fmla="*/ 4492 h 4492"/>
                <a:gd name="T4" fmla="*/ 10345 w 10345"/>
                <a:gd name="T5" fmla="*/ 2557 h 4492"/>
                <a:gd name="T6" fmla="*/ 8863 w 10345"/>
                <a:gd name="T7" fmla="*/ 0 h 4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45" h="4492">
                  <a:moveTo>
                    <a:pt x="8863" y="0"/>
                  </a:moveTo>
                  <a:lnTo>
                    <a:pt x="0" y="4492"/>
                  </a:lnTo>
                  <a:lnTo>
                    <a:pt x="10345" y="2557"/>
                  </a:lnTo>
                  <a:lnTo>
                    <a:pt x="886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10350" y="2026"/>
              <a:ext cx="7991" cy="8322"/>
            </a:xfrm>
            <a:custGeom>
              <a:avLst/>
              <a:gdLst>
                <a:gd name="T0" fmla="*/ 5430 w 7991"/>
                <a:gd name="T1" fmla="*/ 0 h 8322"/>
                <a:gd name="T2" fmla="*/ 0 w 7991"/>
                <a:gd name="T3" fmla="*/ 8322 h 8322"/>
                <a:gd name="T4" fmla="*/ 7991 w 7991"/>
                <a:gd name="T5" fmla="*/ 1474 h 8322"/>
                <a:gd name="T6" fmla="*/ 5430 w 7991"/>
                <a:gd name="T7" fmla="*/ 0 h 8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1" h="8322">
                  <a:moveTo>
                    <a:pt x="5430" y="0"/>
                  </a:moveTo>
                  <a:lnTo>
                    <a:pt x="0" y="8322"/>
                  </a:lnTo>
                  <a:lnTo>
                    <a:pt x="7991" y="1474"/>
                  </a:lnTo>
                  <a:lnTo>
                    <a:pt x="54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350" y="2026"/>
              <a:ext cx="7991" cy="8322"/>
            </a:xfrm>
            <a:custGeom>
              <a:avLst/>
              <a:gdLst>
                <a:gd name="T0" fmla="*/ 5430 w 7991"/>
                <a:gd name="T1" fmla="*/ 0 h 8322"/>
                <a:gd name="T2" fmla="*/ 0 w 7991"/>
                <a:gd name="T3" fmla="*/ 8322 h 8322"/>
                <a:gd name="T4" fmla="*/ 7991 w 7991"/>
                <a:gd name="T5" fmla="*/ 1474 h 8322"/>
                <a:gd name="T6" fmla="*/ 5430 w 7991"/>
                <a:gd name="T7" fmla="*/ 0 h 8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91" h="8322">
                  <a:moveTo>
                    <a:pt x="5430" y="0"/>
                  </a:moveTo>
                  <a:lnTo>
                    <a:pt x="0" y="8322"/>
                  </a:lnTo>
                  <a:lnTo>
                    <a:pt x="7991" y="1474"/>
                  </a:lnTo>
                  <a:lnTo>
                    <a:pt x="543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68244" y="2155319"/>
            <a:ext cx="1272578" cy="1682897"/>
            <a:chOff x="3729130" y="472422"/>
            <a:chExt cx="339725" cy="4492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16"/>
            <p:cNvSpPr>
              <a:spLocks noEditPoints="1"/>
            </p:cNvSpPr>
            <p:nvPr/>
          </p:nvSpPr>
          <p:spPr bwMode="auto">
            <a:xfrm>
              <a:off x="3729130" y="472422"/>
              <a:ext cx="339725" cy="449263"/>
            </a:xfrm>
            <a:custGeom>
              <a:avLst/>
              <a:gdLst>
                <a:gd name="T0" fmla="*/ 214 w 214"/>
                <a:gd name="T1" fmla="*/ 283 h 283"/>
                <a:gd name="T2" fmla="*/ 0 w 214"/>
                <a:gd name="T3" fmla="*/ 0 h 283"/>
                <a:gd name="T4" fmla="*/ 35 w 214"/>
                <a:gd name="T5" fmla="*/ 272 h 283"/>
                <a:gd name="T6" fmla="*/ 12 w 214"/>
                <a:gd name="T7" fmla="*/ 237 h 283"/>
                <a:gd name="T8" fmla="*/ 35 w 214"/>
                <a:gd name="T9" fmla="*/ 272 h 283"/>
                <a:gd name="T10" fmla="*/ 12 w 214"/>
                <a:gd name="T11" fmla="*/ 226 h 283"/>
                <a:gd name="T12" fmla="*/ 35 w 214"/>
                <a:gd name="T13" fmla="*/ 191 h 283"/>
                <a:gd name="T14" fmla="*/ 35 w 214"/>
                <a:gd name="T15" fmla="*/ 180 h 283"/>
                <a:gd name="T16" fmla="*/ 12 w 214"/>
                <a:gd name="T17" fmla="*/ 145 h 283"/>
                <a:gd name="T18" fmla="*/ 35 w 214"/>
                <a:gd name="T19" fmla="*/ 180 h 283"/>
                <a:gd name="T20" fmla="*/ 12 w 214"/>
                <a:gd name="T21" fmla="*/ 134 h 283"/>
                <a:gd name="T22" fmla="*/ 35 w 214"/>
                <a:gd name="T23" fmla="*/ 100 h 283"/>
                <a:gd name="T24" fmla="*/ 35 w 214"/>
                <a:gd name="T25" fmla="*/ 88 h 283"/>
                <a:gd name="T26" fmla="*/ 12 w 214"/>
                <a:gd name="T27" fmla="*/ 54 h 283"/>
                <a:gd name="T28" fmla="*/ 35 w 214"/>
                <a:gd name="T29" fmla="*/ 88 h 283"/>
                <a:gd name="T30" fmla="*/ 12 w 214"/>
                <a:gd name="T31" fmla="*/ 42 h 283"/>
                <a:gd name="T32" fmla="*/ 35 w 214"/>
                <a:gd name="T33" fmla="*/ 8 h 283"/>
                <a:gd name="T34" fmla="*/ 172 w 214"/>
                <a:gd name="T35" fmla="*/ 272 h 283"/>
                <a:gd name="T36" fmla="*/ 46 w 214"/>
                <a:gd name="T37" fmla="*/ 191 h 283"/>
                <a:gd name="T38" fmla="*/ 172 w 214"/>
                <a:gd name="T39" fmla="*/ 272 h 283"/>
                <a:gd name="T40" fmla="*/ 46 w 214"/>
                <a:gd name="T41" fmla="*/ 180 h 283"/>
                <a:gd name="T42" fmla="*/ 172 w 214"/>
                <a:gd name="T43" fmla="*/ 100 h 283"/>
                <a:gd name="T44" fmla="*/ 172 w 214"/>
                <a:gd name="T45" fmla="*/ 88 h 283"/>
                <a:gd name="T46" fmla="*/ 46 w 214"/>
                <a:gd name="T47" fmla="*/ 8 h 283"/>
                <a:gd name="T48" fmla="*/ 172 w 214"/>
                <a:gd name="T49" fmla="*/ 88 h 283"/>
                <a:gd name="T50" fmla="*/ 184 w 214"/>
                <a:gd name="T51" fmla="*/ 272 h 283"/>
                <a:gd name="T52" fmla="*/ 207 w 214"/>
                <a:gd name="T53" fmla="*/ 237 h 283"/>
                <a:gd name="T54" fmla="*/ 207 w 214"/>
                <a:gd name="T55" fmla="*/ 226 h 283"/>
                <a:gd name="T56" fmla="*/ 184 w 214"/>
                <a:gd name="T57" fmla="*/ 191 h 283"/>
                <a:gd name="T58" fmla="*/ 207 w 214"/>
                <a:gd name="T59" fmla="*/ 226 h 283"/>
                <a:gd name="T60" fmla="*/ 184 w 214"/>
                <a:gd name="T61" fmla="*/ 180 h 283"/>
                <a:gd name="T62" fmla="*/ 207 w 214"/>
                <a:gd name="T63" fmla="*/ 145 h 283"/>
                <a:gd name="T64" fmla="*/ 207 w 214"/>
                <a:gd name="T65" fmla="*/ 134 h 283"/>
                <a:gd name="T66" fmla="*/ 184 w 214"/>
                <a:gd name="T67" fmla="*/ 100 h 283"/>
                <a:gd name="T68" fmla="*/ 207 w 214"/>
                <a:gd name="T69" fmla="*/ 134 h 283"/>
                <a:gd name="T70" fmla="*/ 184 w 214"/>
                <a:gd name="T71" fmla="*/ 88 h 283"/>
                <a:gd name="T72" fmla="*/ 207 w 214"/>
                <a:gd name="T73" fmla="*/ 54 h 283"/>
                <a:gd name="T74" fmla="*/ 207 w 214"/>
                <a:gd name="T75" fmla="*/ 42 h 283"/>
                <a:gd name="T76" fmla="*/ 184 w 214"/>
                <a:gd name="T77" fmla="*/ 8 h 283"/>
                <a:gd name="T78" fmla="*/ 207 w 214"/>
                <a:gd name="T79" fmla="*/ 4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4" h="283">
                  <a:moveTo>
                    <a:pt x="0" y="283"/>
                  </a:moveTo>
                  <a:lnTo>
                    <a:pt x="214" y="283"/>
                  </a:lnTo>
                  <a:lnTo>
                    <a:pt x="214" y="0"/>
                  </a:lnTo>
                  <a:lnTo>
                    <a:pt x="0" y="0"/>
                  </a:lnTo>
                  <a:lnTo>
                    <a:pt x="0" y="283"/>
                  </a:lnTo>
                  <a:close/>
                  <a:moveTo>
                    <a:pt x="35" y="272"/>
                  </a:moveTo>
                  <a:lnTo>
                    <a:pt x="12" y="272"/>
                  </a:lnTo>
                  <a:lnTo>
                    <a:pt x="12" y="237"/>
                  </a:lnTo>
                  <a:lnTo>
                    <a:pt x="35" y="237"/>
                  </a:lnTo>
                  <a:lnTo>
                    <a:pt x="35" y="272"/>
                  </a:lnTo>
                  <a:close/>
                  <a:moveTo>
                    <a:pt x="35" y="226"/>
                  </a:moveTo>
                  <a:lnTo>
                    <a:pt x="12" y="226"/>
                  </a:lnTo>
                  <a:lnTo>
                    <a:pt x="12" y="191"/>
                  </a:lnTo>
                  <a:lnTo>
                    <a:pt x="35" y="191"/>
                  </a:lnTo>
                  <a:lnTo>
                    <a:pt x="35" y="226"/>
                  </a:lnTo>
                  <a:close/>
                  <a:moveTo>
                    <a:pt x="35" y="180"/>
                  </a:moveTo>
                  <a:lnTo>
                    <a:pt x="12" y="180"/>
                  </a:lnTo>
                  <a:lnTo>
                    <a:pt x="12" y="145"/>
                  </a:lnTo>
                  <a:lnTo>
                    <a:pt x="35" y="145"/>
                  </a:lnTo>
                  <a:lnTo>
                    <a:pt x="35" y="180"/>
                  </a:lnTo>
                  <a:close/>
                  <a:moveTo>
                    <a:pt x="35" y="134"/>
                  </a:moveTo>
                  <a:lnTo>
                    <a:pt x="12" y="134"/>
                  </a:lnTo>
                  <a:lnTo>
                    <a:pt x="12" y="100"/>
                  </a:lnTo>
                  <a:lnTo>
                    <a:pt x="35" y="100"/>
                  </a:lnTo>
                  <a:lnTo>
                    <a:pt x="35" y="134"/>
                  </a:lnTo>
                  <a:close/>
                  <a:moveTo>
                    <a:pt x="35" y="88"/>
                  </a:moveTo>
                  <a:lnTo>
                    <a:pt x="12" y="88"/>
                  </a:lnTo>
                  <a:lnTo>
                    <a:pt x="12" y="54"/>
                  </a:lnTo>
                  <a:lnTo>
                    <a:pt x="35" y="54"/>
                  </a:lnTo>
                  <a:lnTo>
                    <a:pt x="35" y="88"/>
                  </a:lnTo>
                  <a:close/>
                  <a:moveTo>
                    <a:pt x="35" y="42"/>
                  </a:moveTo>
                  <a:lnTo>
                    <a:pt x="12" y="42"/>
                  </a:lnTo>
                  <a:lnTo>
                    <a:pt x="12" y="8"/>
                  </a:lnTo>
                  <a:lnTo>
                    <a:pt x="35" y="8"/>
                  </a:lnTo>
                  <a:lnTo>
                    <a:pt x="35" y="42"/>
                  </a:lnTo>
                  <a:close/>
                  <a:moveTo>
                    <a:pt x="172" y="272"/>
                  </a:moveTo>
                  <a:lnTo>
                    <a:pt x="46" y="272"/>
                  </a:lnTo>
                  <a:lnTo>
                    <a:pt x="46" y="191"/>
                  </a:lnTo>
                  <a:lnTo>
                    <a:pt x="172" y="191"/>
                  </a:lnTo>
                  <a:lnTo>
                    <a:pt x="172" y="272"/>
                  </a:lnTo>
                  <a:close/>
                  <a:moveTo>
                    <a:pt x="172" y="180"/>
                  </a:moveTo>
                  <a:lnTo>
                    <a:pt x="46" y="180"/>
                  </a:lnTo>
                  <a:lnTo>
                    <a:pt x="46" y="100"/>
                  </a:lnTo>
                  <a:lnTo>
                    <a:pt x="172" y="100"/>
                  </a:lnTo>
                  <a:lnTo>
                    <a:pt x="172" y="180"/>
                  </a:lnTo>
                  <a:close/>
                  <a:moveTo>
                    <a:pt x="172" y="88"/>
                  </a:moveTo>
                  <a:lnTo>
                    <a:pt x="46" y="88"/>
                  </a:lnTo>
                  <a:lnTo>
                    <a:pt x="46" y="8"/>
                  </a:lnTo>
                  <a:lnTo>
                    <a:pt x="172" y="8"/>
                  </a:lnTo>
                  <a:lnTo>
                    <a:pt x="172" y="88"/>
                  </a:lnTo>
                  <a:close/>
                  <a:moveTo>
                    <a:pt x="207" y="272"/>
                  </a:moveTo>
                  <a:lnTo>
                    <a:pt x="184" y="272"/>
                  </a:lnTo>
                  <a:lnTo>
                    <a:pt x="184" y="237"/>
                  </a:lnTo>
                  <a:lnTo>
                    <a:pt x="207" y="237"/>
                  </a:lnTo>
                  <a:lnTo>
                    <a:pt x="207" y="272"/>
                  </a:lnTo>
                  <a:close/>
                  <a:moveTo>
                    <a:pt x="207" y="226"/>
                  </a:moveTo>
                  <a:lnTo>
                    <a:pt x="184" y="226"/>
                  </a:lnTo>
                  <a:lnTo>
                    <a:pt x="184" y="191"/>
                  </a:lnTo>
                  <a:lnTo>
                    <a:pt x="207" y="191"/>
                  </a:lnTo>
                  <a:lnTo>
                    <a:pt x="207" y="226"/>
                  </a:lnTo>
                  <a:close/>
                  <a:moveTo>
                    <a:pt x="207" y="180"/>
                  </a:moveTo>
                  <a:lnTo>
                    <a:pt x="184" y="180"/>
                  </a:lnTo>
                  <a:lnTo>
                    <a:pt x="184" y="145"/>
                  </a:lnTo>
                  <a:lnTo>
                    <a:pt x="207" y="145"/>
                  </a:lnTo>
                  <a:lnTo>
                    <a:pt x="207" y="180"/>
                  </a:lnTo>
                  <a:close/>
                  <a:moveTo>
                    <a:pt x="207" y="134"/>
                  </a:moveTo>
                  <a:lnTo>
                    <a:pt x="184" y="134"/>
                  </a:lnTo>
                  <a:lnTo>
                    <a:pt x="184" y="100"/>
                  </a:lnTo>
                  <a:lnTo>
                    <a:pt x="207" y="100"/>
                  </a:lnTo>
                  <a:lnTo>
                    <a:pt x="207" y="134"/>
                  </a:lnTo>
                  <a:close/>
                  <a:moveTo>
                    <a:pt x="207" y="88"/>
                  </a:moveTo>
                  <a:lnTo>
                    <a:pt x="184" y="88"/>
                  </a:lnTo>
                  <a:lnTo>
                    <a:pt x="184" y="54"/>
                  </a:lnTo>
                  <a:lnTo>
                    <a:pt x="207" y="54"/>
                  </a:lnTo>
                  <a:lnTo>
                    <a:pt x="207" y="88"/>
                  </a:lnTo>
                  <a:close/>
                  <a:moveTo>
                    <a:pt x="207" y="42"/>
                  </a:moveTo>
                  <a:lnTo>
                    <a:pt x="184" y="42"/>
                  </a:lnTo>
                  <a:lnTo>
                    <a:pt x="184" y="8"/>
                  </a:lnTo>
                  <a:lnTo>
                    <a:pt x="207" y="8"/>
                  </a:lnTo>
                  <a:lnTo>
                    <a:pt x="207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17"/>
            <p:cNvSpPr>
              <a:spLocks noChangeArrowheads="1"/>
            </p:cNvSpPr>
            <p:nvPr/>
          </p:nvSpPr>
          <p:spPr bwMode="auto">
            <a:xfrm>
              <a:off x="3819618" y="502584"/>
              <a:ext cx="16510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18"/>
            <p:cNvSpPr>
              <a:spLocks noChangeArrowheads="1"/>
            </p:cNvSpPr>
            <p:nvPr/>
          </p:nvSpPr>
          <p:spPr bwMode="auto">
            <a:xfrm>
              <a:off x="3819618" y="502584"/>
              <a:ext cx="16510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19"/>
            <p:cNvSpPr>
              <a:spLocks noChangeArrowheads="1"/>
            </p:cNvSpPr>
            <p:nvPr/>
          </p:nvSpPr>
          <p:spPr bwMode="auto">
            <a:xfrm>
              <a:off x="3819618" y="502584"/>
              <a:ext cx="16510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0"/>
            <p:cNvSpPr>
              <a:spLocks noChangeArrowheads="1"/>
            </p:cNvSpPr>
            <p:nvPr/>
          </p:nvSpPr>
          <p:spPr bwMode="auto">
            <a:xfrm>
              <a:off x="3819618" y="502584"/>
              <a:ext cx="165100" cy="920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1"/>
            <p:cNvSpPr>
              <a:spLocks noChangeArrowheads="1"/>
            </p:cNvSpPr>
            <p:nvPr/>
          </p:nvSpPr>
          <p:spPr bwMode="auto">
            <a:xfrm>
              <a:off x="3819618" y="64863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2"/>
            <p:cNvSpPr>
              <a:spLocks noChangeArrowheads="1"/>
            </p:cNvSpPr>
            <p:nvPr/>
          </p:nvSpPr>
          <p:spPr bwMode="auto">
            <a:xfrm>
              <a:off x="3819618" y="64863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3"/>
            <p:cNvSpPr>
              <a:spLocks noChangeArrowheads="1"/>
            </p:cNvSpPr>
            <p:nvPr/>
          </p:nvSpPr>
          <p:spPr bwMode="auto">
            <a:xfrm>
              <a:off x="3819618" y="64863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3819618" y="64863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5"/>
            <p:cNvSpPr>
              <a:spLocks noChangeArrowheads="1"/>
            </p:cNvSpPr>
            <p:nvPr/>
          </p:nvSpPr>
          <p:spPr bwMode="auto">
            <a:xfrm>
              <a:off x="3819618" y="79468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6"/>
            <p:cNvSpPr>
              <a:spLocks noChangeArrowheads="1"/>
            </p:cNvSpPr>
            <p:nvPr/>
          </p:nvSpPr>
          <p:spPr bwMode="auto">
            <a:xfrm>
              <a:off x="3819618" y="79468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7"/>
            <p:cNvSpPr>
              <a:spLocks noChangeArrowheads="1"/>
            </p:cNvSpPr>
            <p:nvPr/>
          </p:nvSpPr>
          <p:spPr bwMode="auto">
            <a:xfrm>
              <a:off x="3819618" y="79468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8"/>
            <p:cNvSpPr>
              <a:spLocks noChangeArrowheads="1"/>
            </p:cNvSpPr>
            <p:nvPr/>
          </p:nvSpPr>
          <p:spPr bwMode="auto">
            <a:xfrm>
              <a:off x="3819618" y="794684"/>
              <a:ext cx="165100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664542" y="3937084"/>
            <a:ext cx="29979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Easy GIF Animator</a:t>
            </a:r>
          </a:p>
        </p:txBody>
      </p:sp>
      <p:sp>
        <p:nvSpPr>
          <p:cNvPr id="70" name="矩形 69"/>
          <p:cNvSpPr/>
          <p:nvPr/>
        </p:nvSpPr>
        <p:spPr>
          <a:xfrm>
            <a:off x="3664543" y="4411131"/>
            <a:ext cx="2997936" cy="4616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zh-CN" altLang="en-US" sz="24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动画神器登场</a:t>
            </a:r>
            <a:endParaRPr lang="zh-CN" altLang="en-US" sz="24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1525061" y="3490594"/>
            <a:ext cx="1617346" cy="1816310"/>
            <a:chOff x="890" y="2355"/>
            <a:chExt cx="1325" cy="1488"/>
          </a:xfrm>
        </p:grpSpPr>
        <p:sp>
          <p:nvSpPr>
            <p:cNvPr id="7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90" y="2355"/>
              <a:ext cx="1325" cy="1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"/>
            <p:cNvSpPr>
              <a:spLocks noEditPoints="1"/>
            </p:cNvSpPr>
            <p:nvPr/>
          </p:nvSpPr>
          <p:spPr bwMode="auto">
            <a:xfrm>
              <a:off x="890" y="2357"/>
              <a:ext cx="342" cy="292"/>
            </a:xfrm>
            <a:custGeom>
              <a:avLst/>
              <a:gdLst>
                <a:gd name="T0" fmla="*/ 136 w 144"/>
                <a:gd name="T1" fmla="*/ 2 h 123"/>
                <a:gd name="T2" fmla="*/ 72 w 144"/>
                <a:gd name="T3" fmla="*/ 23 h 123"/>
                <a:gd name="T4" fmla="*/ 0 w 144"/>
                <a:gd name="T5" fmla="*/ 0 h 123"/>
                <a:gd name="T6" fmla="*/ 0 w 144"/>
                <a:gd name="T7" fmla="*/ 8 h 123"/>
                <a:gd name="T8" fmla="*/ 0 w 144"/>
                <a:gd name="T9" fmla="*/ 98 h 123"/>
                <a:gd name="T10" fmla="*/ 66 w 144"/>
                <a:gd name="T11" fmla="*/ 120 h 123"/>
                <a:gd name="T12" fmla="*/ 72 w 144"/>
                <a:gd name="T13" fmla="*/ 123 h 123"/>
                <a:gd name="T14" fmla="*/ 78 w 144"/>
                <a:gd name="T15" fmla="*/ 120 h 123"/>
                <a:gd name="T16" fmla="*/ 144 w 144"/>
                <a:gd name="T17" fmla="*/ 98 h 123"/>
                <a:gd name="T18" fmla="*/ 144 w 144"/>
                <a:gd name="T19" fmla="*/ 0 h 123"/>
                <a:gd name="T20" fmla="*/ 136 w 144"/>
                <a:gd name="T21" fmla="*/ 2 h 123"/>
                <a:gd name="T22" fmla="*/ 132 w 144"/>
                <a:gd name="T23" fmla="*/ 89 h 123"/>
                <a:gd name="T24" fmla="*/ 78 w 144"/>
                <a:gd name="T25" fmla="*/ 108 h 123"/>
                <a:gd name="T26" fmla="*/ 78 w 144"/>
                <a:gd name="T27" fmla="*/ 34 h 123"/>
                <a:gd name="T28" fmla="*/ 132 w 144"/>
                <a:gd name="T29" fmla="*/ 16 h 123"/>
                <a:gd name="T30" fmla="*/ 132 w 144"/>
                <a:gd name="T31" fmla="*/ 89 h 123"/>
                <a:gd name="T32" fmla="*/ 12 w 144"/>
                <a:gd name="T33" fmla="*/ 16 h 123"/>
                <a:gd name="T34" fmla="*/ 66 w 144"/>
                <a:gd name="T35" fmla="*/ 34 h 123"/>
                <a:gd name="T36" fmla="*/ 66 w 144"/>
                <a:gd name="T37" fmla="*/ 108 h 123"/>
                <a:gd name="T38" fmla="*/ 12 w 144"/>
                <a:gd name="T39" fmla="*/ 89 h 123"/>
                <a:gd name="T40" fmla="*/ 12 w 144"/>
                <a:gd name="T41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3">
                  <a:moveTo>
                    <a:pt x="136" y="2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136" y="2"/>
                  </a:lnTo>
                  <a:close/>
                  <a:moveTo>
                    <a:pt x="132" y="89"/>
                  </a:moveTo>
                  <a:cubicBezTo>
                    <a:pt x="126" y="91"/>
                    <a:pt x="90" y="104"/>
                    <a:pt x="78" y="108"/>
                  </a:cubicBezTo>
                  <a:cubicBezTo>
                    <a:pt x="78" y="95"/>
                    <a:pt x="78" y="41"/>
                    <a:pt x="78" y="34"/>
                  </a:cubicBezTo>
                  <a:cubicBezTo>
                    <a:pt x="85" y="32"/>
                    <a:pt x="121" y="20"/>
                    <a:pt x="132" y="16"/>
                  </a:cubicBezTo>
                  <a:cubicBezTo>
                    <a:pt x="132" y="29"/>
                    <a:pt x="132" y="82"/>
                    <a:pt x="132" y="89"/>
                  </a:cubicBezTo>
                  <a:close/>
                  <a:moveTo>
                    <a:pt x="12" y="16"/>
                  </a:moveTo>
                  <a:cubicBezTo>
                    <a:pt x="24" y="20"/>
                    <a:pt x="60" y="32"/>
                    <a:pt x="66" y="34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5" y="104"/>
                    <a:pt x="19" y="91"/>
                    <a:pt x="12" y="89"/>
                  </a:cubicBezTo>
                  <a:cubicBezTo>
                    <a:pt x="12" y="82"/>
                    <a:pt x="12" y="29"/>
                    <a:pt x="12" y="16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2020" y="2647"/>
              <a:ext cx="193" cy="287"/>
            </a:xfrm>
            <a:custGeom>
              <a:avLst/>
              <a:gdLst>
                <a:gd name="T0" fmla="*/ 193 w 193"/>
                <a:gd name="T1" fmla="*/ 21 h 287"/>
                <a:gd name="T2" fmla="*/ 157 w 193"/>
                <a:gd name="T3" fmla="*/ 0 h 287"/>
                <a:gd name="T4" fmla="*/ 0 w 193"/>
                <a:gd name="T5" fmla="*/ 261 h 287"/>
                <a:gd name="T6" fmla="*/ 31 w 193"/>
                <a:gd name="T7" fmla="*/ 287 h 287"/>
                <a:gd name="T8" fmla="*/ 193 w 193"/>
                <a:gd name="T9" fmla="*/ 2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87">
                  <a:moveTo>
                    <a:pt x="193" y="21"/>
                  </a:moveTo>
                  <a:lnTo>
                    <a:pt x="157" y="0"/>
                  </a:lnTo>
                  <a:lnTo>
                    <a:pt x="0" y="261"/>
                  </a:lnTo>
                  <a:lnTo>
                    <a:pt x="31" y="287"/>
                  </a:lnTo>
                  <a:lnTo>
                    <a:pt x="193" y="21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1023" y="2557"/>
              <a:ext cx="1021" cy="1284"/>
            </a:xfrm>
            <a:custGeom>
              <a:avLst/>
              <a:gdLst>
                <a:gd name="T0" fmla="*/ 314 w 430"/>
                <a:gd name="T1" fmla="*/ 34 h 541"/>
                <a:gd name="T2" fmla="*/ 249 w 430"/>
                <a:gd name="T3" fmla="*/ 0 h 541"/>
                <a:gd name="T4" fmla="*/ 216 w 430"/>
                <a:gd name="T5" fmla="*/ 0 h 541"/>
                <a:gd name="T6" fmla="*/ 183 w 430"/>
                <a:gd name="T7" fmla="*/ 0 h 541"/>
                <a:gd name="T8" fmla="*/ 108 w 430"/>
                <a:gd name="T9" fmla="*/ 54 h 541"/>
                <a:gd name="T10" fmla="*/ 84 w 430"/>
                <a:gd name="T11" fmla="*/ 104 h 541"/>
                <a:gd name="T12" fmla="*/ 36 w 430"/>
                <a:gd name="T13" fmla="*/ 54 h 541"/>
                <a:gd name="T14" fmla="*/ 0 w 430"/>
                <a:gd name="T15" fmla="*/ 54 h 541"/>
                <a:gd name="T16" fmla="*/ 51 w 430"/>
                <a:gd name="T17" fmla="*/ 121 h 541"/>
                <a:gd name="T18" fmla="*/ 94 w 430"/>
                <a:gd name="T19" fmla="*/ 151 h 541"/>
                <a:gd name="T20" fmla="*/ 125 w 430"/>
                <a:gd name="T21" fmla="*/ 133 h 541"/>
                <a:gd name="T22" fmla="*/ 152 w 430"/>
                <a:gd name="T23" fmla="*/ 97 h 541"/>
                <a:gd name="T24" fmla="*/ 152 w 430"/>
                <a:gd name="T25" fmla="*/ 260 h 541"/>
                <a:gd name="T26" fmla="*/ 152 w 430"/>
                <a:gd name="T27" fmla="*/ 541 h 541"/>
                <a:gd name="T28" fmla="*/ 195 w 430"/>
                <a:gd name="T29" fmla="*/ 541 h 541"/>
                <a:gd name="T30" fmla="*/ 216 w 430"/>
                <a:gd name="T31" fmla="*/ 303 h 541"/>
                <a:gd name="T32" fmla="*/ 238 w 430"/>
                <a:gd name="T33" fmla="*/ 541 h 541"/>
                <a:gd name="T34" fmla="*/ 281 w 430"/>
                <a:gd name="T35" fmla="*/ 541 h 541"/>
                <a:gd name="T36" fmla="*/ 281 w 430"/>
                <a:gd name="T37" fmla="*/ 97 h 541"/>
                <a:gd name="T38" fmla="*/ 336 w 430"/>
                <a:gd name="T39" fmla="*/ 154 h 541"/>
                <a:gd name="T40" fmla="*/ 416 w 430"/>
                <a:gd name="T41" fmla="*/ 194 h 541"/>
                <a:gd name="T42" fmla="*/ 430 w 430"/>
                <a:gd name="T43" fmla="*/ 172 h 541"/>
                <a:gd name="T44" fmla="*/ 365 w 430"/>
                <a:gd name="T45" fmla="*/ 122 h 541"/>
                <a:gd name="T46" fmla="*/ 314 w 430"/>
                <a:gd name="T47" fmla="*/ 34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0" h="541">
                  <a:moveTo>
                    <a:pt x="314" y="34"/>
                  </a:moveTo>
                  <a:cubicBezTo>
                    <a:pt x="306" y="22"/>
                    <a:pt x="289" y="1"/>
                    <a:pt x="249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61" y="2"/>
                    <a:pt x="132" y="5"/>
                    <a:pt x="108" y="5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1"/>
                    <a:pt x="71" y="151"/>
                    <a:pt x="94" y="151"/>
                  </a:cubicBezTo>
                  <a:cubicBezTo>
                    <a:pt x="113" y="151"/>
                    <a:pt x="125" y="133"/>
                    <a:pt x="125" y="133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260"/>
                    <a:pt x="152" y="260"/>
                    <a:pt x="152" y="260"/>
                  </a:cubicBezTo>
                  <a:cubicBezTo>
                    <a:pt x="152" y="541"/>
                    <a:pt x="152" y="541"/>
                    <a:pt x="152" y="541"/>
                  </a:cubicBezTo>
                  <a:cubicBezTo>
                    <a:pt x="195" y="541"/>
                    <a:pt x="195" y="541"/>
                    <a:pt x="195" y="541"/>
                  </a:cubicBezTo>
                  <a:cubicBezTo>
                    <a:pt x="216" y="303"/>
                    <a:pt x="216" y="303"/>
                    <a:pt x="216" y="303"/>
                  </a:cubicBezTo>
                  <a:cubicBezTo>
                    <a:pt x="238" y="541"/>
                    <a:pt x="238" y="541"/>
                    <a:pt x="238" y="541"/>
                  </a:cubicBezTo>
                  <a:cubicBezTo>
                    <a:pt x="281" y="541"/>
                    <a:pt x="281" y="541"/>
                    <a:pt x="281" y="541"/>
                  </a:cubicBezTo>
                  <a:cubicBezTo>
                    <a:pt x="281" y="97"/>
                    <a:pt x="281" y="97"/>
                    <a:pt x="281" y="97"/>
                  </a:cubicBezTo>
                  <a:cubicBezTo>
                    <a:pt x="336" y="154"/>
                    <a:pt x="336" y="154"/>
                    <a:pt x="336" y="154"/>
                  </a:cubicBezTo>
                  <a:cubicBezTo>
                    <a:pt x="416" y="194"/>
                    <a:pt x="416" y="194"/>
                    <a:pt x="416" y="194"/>
                  </a:cubicBezTo>
                  <a:cubicBezTo>
                    <a:pt x="430" y="172"/>
                    <a:pt x="430" y="172"/>
                    <a:pt x="430" y="172"/>
                  </a:cubicBezTo>
                  <a:cubicBezTo>
                    <a:pt x="365" y="122"/>
                    <a:pt x="365" y="122"/>
                    <a:pt x="365" y="122"/>
                  </a:cubicBezTo>
                  <a:cubicBezTo>
                    <a:pt x="365" y="122"/>
                    <a:pt x="333" y="64"/>
                    <a:pt x="314" y="3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802878" y="2619980"/>
            <a:ext cx="1001388" cy="1136612"/>
            <a:chOff x="620147" y="2969733"/>
            <a:chExt cx="2051816" cy="2185877"/>
          </a:xfrm>
        </p:grpSpPr>
        <p:sp>
          <p:nvSpPr>
            <p:cNvPr id="77" name="椭圆 76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2939969" y="4732928"/>
                <a:ext cx="1998377" cy="258651"/>
                <a:chOff x="2980267" y="4717296"/>
                <a:chExt cx="1998377" cy="258651"/>
              </a:xfrm>
            </p:grpSpPr>
            <p:sp>
              <p:nvSpPr>
                <p:cNvPr id="82" name="矩形 81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3464991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>
                  <a:off x="4649453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1" name="矩形 80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任意多边形 78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2115267" y="3896312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</p:spTree>
    <p:extLst>
      <p:ext uri="{BB962C8B-B14F-4D97-AF65-F5344CB8AC3E}">
        <p14:creationId xmlns:p14="http://schemas.microsoft.com/office/powerpoint/2010/main" val="87430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-30122"/>
            <a:ext cx="9144000" cy="1650706"/>
            <a:chOff x="0" y="-30122"/>
            <a:chExt cx="9144000" cy="1090488"/>
          </a:xfrm>
        </p:grpSpPr>
        <p:sp>
          <p:nvSpPr>
            <p:cNvPr id="29" name="矩形 28"/>
            <p:cNvSpPr/>
            <p:nvPr/>
          </p:nvSpPr>
          <p:spPr>
            <a:xfrm>
              <a:off x="0" y="-30122"/>
              <a:ext cx="9144000" cy="933450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接下</a:t>
              </a:r>
              <a:r>
                <a:rPr lang="zh-CN" altLang="en-US" sz="28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来，只需要把刚刚导出的帧动画图片导入软件，</a:t>
              </a:r>
              <a:endPara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  <a:p>
              <a:pPr algn="ctr"/>
              <a:r>
                <a:rPr lang="zh-CN" altLang="en-US" sz="2800" dirty="0" smtClean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按照向导操作，一个纯手工打造的帧动画就这样出来了</a:t>
              </a:r>
              <a:endPara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4372897" y="872812"/>
              <a:ext cx="398206" cy="187554"/>
            </a:xfrm>
            <a:prstGeom prst="triangle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183" y="1858295"/>
            <a:ext cx="5805634" cy="44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6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0"/>
            <a:ext cx="9144000" cy="135685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对了，喜欢钻研的小伙伴还可以下载这个教程学习</a:t>
            </a:r>
            <a:endParaRPr lang="en-US" altLang="zh-CN" sz="28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800" dirty="0" smtClean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另外一种</a:t>
            </a:r>
            <a:r>
              <a:rPr lang="en-US" altLang="zh-CN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zh-CN" altLang="en-US" sz="28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动画的制作方法，看完必有收获</a:t>
            </a:r>
            <a:endParaRPr lang="zh-CN" altLang="en-US" sz="48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866" y="4703274"/>
            <a:ext cx="66662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扑</a:t>
            </a:r>
            <a:r>
              <a:rPr lang="zh-CN" altLang="en-US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奔</a:t>
            </a:r>
            <a:r>
              <a:rPr lang="en-US" altLang="zh-CN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PPT</a:t>
            </a:r>
            <a:r>
              <a:rPr lang="zh-CN" altLang="en-US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课件大赛</a:t>
            </a:r>
            <a:r>
              <a:rPr lang="en-US" altLang="zh-CN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8</a:t>
            </a:r>
            <a:r>
              <a:rPr lang="zh-CN" altLang="en-US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号作品</a:t>
            </a:r>
            <a:r>
              <a:rPr lang="en-US" altLang="zh-CN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--PPT</a:t>
            </a:r>
            <a:r>
              <a:rPr lang="zh-CN" altLang="en-US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式</a:t>
            </a:r>
            <a:r>
              <a:rPr lang="en-US" altLang="zh-CN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GIF</a:t>
            </a:r>
            <a:r>
              <a:rPr lang="zh-CN" altLang="en-US" sz="40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动画教</a:t>
            </a:r>
            <a:r>
              <a:rPr lang="zh-CN" altLang="en-US" sz="40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  <a:hlinkClick r:id="rId2"/>
              </a:rPr>
              <a:t>程</a:t>
            </a:r>
            <a:endParaRPr lang="zh-CN" altLang="en-US" sz="40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630" y="2066586"/>
            <a:ext cx="2438740" cy="2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8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0"/>
            <a:ext cx="9144000" cy="135685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最后附上两种方法的对比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82851"/>
              </p:ext>
            </p:extLst>
          </p:nvPr>
        </p:nvGraphicFramePr>
        <p:xfrm>
          <a:off x="645887" y="2567215"/>
          <a:ext cx="7852227" cy="3000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7409"/>
                <a:gridCol w="2617409"/>
                <a:gridCol w="2617409"/>
              </a:tblGrid>
              <a:tr h="943336">
                <a:tc>
                  <a:txBody>
                    <a:bodyPr/>
                    <a:lstStyle/>
                    <a:p>
                      <a:pPr algn="ctr"/>
                      <a:endParaRPr lang="zh-CN" altLang="en-US" sz="2800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>
                    <a:solidFill>
                      <a:srgbClr val="2E2E2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D03B"/>
                          </a:solidFill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优点</a:t>
                      </a:r>
                      <a:endParaRPr lang="zh-CN" altLang="en-US" sz="2000" dirty="0">
                        <a:solidFill>
                          <a:srgbClr val="FFD03B"/>
                        </a:solidFill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>
                    <a:solidFill>
                      <a:srgbClr val="2E2E2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000" b="1" kern="1200" dirty="0" smtClean="0">
                          <a:solidFill>
                            <a:srgbClr val="FFD03B"/>
                          </a:solidFill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  <a:cs typeface="+mn-cs"/>
                        </a:rPr>
                        <a:t>缺点</a:t>
                      </a:r>
                      <a:endParaRPr lang="zh-CN" altLang="en-US" sz="2000" b="1" kern="1200" dirty="0">
                        <a:solidFill>
                          <a:srgbClr val="FFD03B"/>
                        </a:solidFill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2E2E2E"/>
                    </a:solidFill>
                  </a:tcPr>
                </a:tc>
              </a:tr>
              <a:tr h="111415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Easy GIF Animator</a:t>
                      </a:r>
                      <a:endParaRPr lang="zh-CN" altLang="en-US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生成</a:t>
                      </a:r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GIF</a:t>
                      </a:r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简单</a:t>
                      </a:r>
                      <a:endParaRPr lang="en-US" altLang="zh-CN" dirty="0" smtClean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  <a:p>
                      <a:pPr algn="ctr"/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易于修改</a:t>
                      </a:r>
                      <a:endParaRPr lang="en-US" altLang="zh-CN" dirty="0" smtClean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背景不透明，适合微博、微信上传播，但在</a:t>
                      </a:r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PPT</a:t>
                      </a:r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动画使用会有遮挡</a:t>
                      </a:r>
                      <a:endParaRPr lang="zh-CN" altLang="en-US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</a:tr>
              <a:tr h="943336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PPT</a:t>
                      </a:r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式</a:t>
                      </a:r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GIF</a:t>
                      </a:r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动画</a:t>
                      </a:r>
                      <a:endParaRPr lang="zh-CN" altLang="en-US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GIF</a:t>
                      </a:r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可跟背景完美融合</a:t>
                      </a:r>
                      <a:endParaRPr lang="zh-CN" altLang="en-US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latin typeface="冬青黑体简体中文 W3" panose="020B0300000000000000" pitchFamily="34" charset="-122"/>
                          <a:ea typeface="冬青黑体简体中文 W3" panose="020B0300000000000000" pitchFamily="34" charset="-122"/>
                        </a:rPr>
                        <a:t>制作难度更大些，修改要重新制作</a:t>
                      </a:r>
                      <a:endParaRPr lang="zh-CN" altLang="en-US" dirty="0">
                        <a:latin typeface="冬青黑体简体中文 W3" panose="020B0300000000000000" pitchFamily="34" charset="-122"/>
                        <a:ea typeface="冬青黑体简体中文 W3" panose="020B0300000000000000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等腰三角形 7"/>
          <p:cNvSpPr/>
          <p:nvPr/>
        </p:nvSpPr>
        <p:spPr>
          <a:xfrm flipV="1">
            <a:off x="4372897" y="1336678"/>
            <a:ext cx="398206" cy="283906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54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 flipH="1">
            <a:off x="694408" y="3498521"/>
            <a:ext cx="3226195" cy="1538040"/>
            <a:chOff x="2297267" y="2635087"/>
            <a:chExt cx="4525303" cy="2157372"/>
          </a:xfrm>
          <a:solidFill>
            <a:srgbClr val="2E2E2E"/>
          </a:solidFill>
        </p:grpSpPr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5355557" y="2807677"/>
              <a:ext cx="680004" cy="517769"/>
            </a:xfrm>
            <a:custGeom>
              <a:avLst/>
              <a:gdLst>
                <a:gd name="T0" fmla="*/ 79 w 83"/>
                <a:gd name="T1" fmla="*/ 25 h 63"/>
                <a:gd name="T2" fmla="*/ 59 w 83"/>
                <a:gd name="T3" fmla="*/ 14 h 63"/>
                <a:gd name="T4" fmla="*/ 3 w 83"/>
                <a:gd name="T5" fmla="*/ 28 h 63"/>
                <a:gd name="T6" fmla="*/ 0 w 83"/>
                <a:gd name="T7" fmla="*/ 31 h 63"/>
                <a:gd name="T8" fmla="*/ 1 w 83"/>
                <a:gd name="T9" fmla="*/ 33 h 63"/>
                <a:gd name="T10" fmla="*/ 37 w 83"/>
                <a:gd name="T11" fmla="*/ 57 h 63"/>
                <a:gd name="T12" fmla="*/ 54 w 83"/>
                <a:gd name="T13" fmla="*/ 44 h 63"/>
                <a:gd name="T14" fmla="*/ 83 w 83"/>
                <a:gd name="T15" fmla="*/ 28 h 63"/>
                <a:gd name="T16" fmla="*/ 79 w 83"/>
                <a:gd name="T17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63">
                  <a:moveTo>
                    <a:pt x="79" y="25"/>
                  </a:moveTo>
                  <a:cubicBezTo>
                    <a:pt x="74" y="21"/>
                    <a:pt x="65" y="17"/>
                    <a:pt x="59" y="14"/>
                  </a:cubicBezTo>
                  <a:cubicBezTo>
                    <a:pt x="35" y="0"/>
                    <a:pt x="23" y="14"/>
                    <a:pt x="3" y="28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0" y="32"/>
                    <a:pt x="1" y="32"/>
                    <a:pt x="1" y="33"/>
                  </a:cubicBezTo>
                  <a:cubicBezTo>
                    <a:pt x="1" y="33"/>
                    <a:pt x="37" y="57"/>
                    <a:pt x="37" y="57"/>
                  </a:cubicBezTo>
                  <a:cubicBezTo>
                    <a:pt x="45" y="63"/>
                    <a:pt x="51" y="47"/>
                    <a:pt x="54" y="44"/>
                  </a:cubicBezTo>
                  <a:cubicBezTo>
                    <a:pt x="61" y="36"/>
                    <a:pt x="71" y="28"/>
                    <a:pt x="83" y="28"/>
                  </a:cubicBezTo>
                  <a:cubicBezTo>
                    <a:pt x="82" y="27"/>
                    <a:pt x="81" y="26"/>
                    <a:pt x="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6356578" y="3235699"/>
              <a:ext cx="465992" cy="386601"/>
            </a:xfrm>
            <a:custGeom>
              <a:avLst/>
              <a:gdLst>
                <a:gd name="T0" fmla="*/ 48 w 57"/>
                <a:gd name="T1" fmla="*/ 46 h 47"/>
                <a:gd name="T2" fmla="*/ 53 w 57"/>
                <a:gd name="T3" fmla="*/ 47 h 47"/>
                <a:gd name="T4" fmla="*/ 54 w 57"/>
                <a:gd name="T5" fmla="*/ 42 h 47"/>
                <a:gd name="T6" fmla="*/ 55 w 57"/>
                <a:gd name="T7" fmla="*/ 36 h 47"/>
                <a:gd name="T8" fmla="*/ 57 w 57"/>
                <a:gd name="T9" fmla="*/ 19 h 47"/>
                <a:gd name="T10" fmla="*/ 57 w 57"/>
                <a:gd name="T11" fmla="*/ 18 h 47"/>
                <a:gd name="T12" fmla="*/ 46 w 57"/>
                <a:gd name="T13" fmla="*/ 15 h 47"/>
                <a:gd name="T14" fmla="*/ 16 w 57"/>
                <a:gd name="T15" fmla="*/ 1 h 47"/>
                <a:gd name="T16" fmla="*/ 13 w 57"/>
                <a:gd name="T17" fmla="*/ 1 h 47"/>
                <a:gd name="T18" fmla="*/ 11 w 57"/>
                <a:gd name="T19" fmla="*/ 2 h 47"/>
                <a:gd name="T20" fmla="*/ 0 w 57"/>
                <a:gd name="T21" fmla="*/ 25 h 47"/>
                <a:gd name="T22" fmla="*/ 0 w 57"/>
                <a:gd name="T23" fmla="*/ 27 h 47"/>
                <a:gd name="T24" fmla="*/ 2 w 57"/>
                <a:gd name="T25" fmla="*/ 29 h 47"/>
                <a:gd name="T26" fmla="*/ 28 w 57"/>
                <a:gd name="T27" fmla="*/ 41 h 47"/>
                <a:gd name="T28" fmla="*/ 48 w 57"/>
                <a:gd name="T29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47">
                  <a:moveTo>
                    <a:pt x="48" y="46"/>
                  </a:moveTo>
                  <a:cubicBezTo>
                    <a:pt x="49" y="46"/>
                    <a:pt x="51" y="47"/>
                    <a:pt x="53" y="47"/>
                  </a:cubicBezTo>
                  <a:cubicBezTo>
                    <a:pt x="53" y="47"/>
                    <a:pt x="54" y="43"/>
                    <a:pt x="54" y="42"/>
                  </a:cubicBezTo>
                  <a:cubicBezTo>
                    <a:pt x="54" y="40"/>
                    <a:pt x="54" y="38"/>
                    <a:pt x="55" y="36"/>
                  </a:cubicBezTo>
                  <a:cubicBezTo>
                    <a:pt x="55" y="31"/>
                    <a:pt x="57" y="25"/>
                    <a:pt x="57" y="19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4" y="16"/>
                    <a:pt x="49" y="17"/>
                    <a:pt x="46" y="15"/>
                  </a:cubicBezTo>
                  <a:cubicBezTo>
                    <a:pt x="35" y="11"/>
                    <a:pt x="26" y="6"/>
                    <a:pt x="16" y="1"/>
                  </a:cubicBezTo>
                  <a:cubicBezTo>
                    <a:pt x="15" y="1"/>
                    <a:pt x="14" y="0"/>
                    <a:pt x="13" y="1"/>
                  </a:cubicBezTo>
                  <a:cubicBezTo>
                    <a:pt x="12" y="1"/>
                    <a:pt x="11" y="1"/>
                    <a:pt x="11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" y="28"/>
                    <a:pt x="1" y="28"/>
                    <a:pt x="2" y="29"/>
                  </a:cubicBezTo>
                  <a:cubicBezTo>
                    <a:pt x="11" y="33"/>
                    <a:pt x="19" y="38"/>
                    <a:pt x="28" y="41"/>
                  </a:cubicBezTo>
                  <a:cubicBezTo>
                    <a:pt x="34" y="44"/>
                    <a:pt x="41" y="45"/>
                    <a:pt x="48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2690772" y="2635087"/>
              <a:ext cx="1149448" cy="2157372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2297267" y="2831839"/>
              <a:ext cx="728329" cy="510866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3287932" y="2641991"/>
              <a:ext cx="1173610" cy="521221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3446715" y="3377223"/>
              <a:ext cx="824979" cy="976858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3954129" y="4060678"/>
              <a:ext cx="935436" cy="369342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"/>
            <p:cNvSpPr>
              <a:spLocks noEditPoints="1"/>
            </p:cNvSpPr>
            <p:nvPr/>
          </p:nvSpPr>
          <p:spPr bwMode="auto">
            <a:xfrm>
              <a:off x="4223369" y="2807677"/>
              <a:ext cx="1114930" cy="1177062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6166729" y="2838743"/>
              <a:ext cx="483251" cy="307210"/>
            </a:xfrm>
            <a:custGeom>
              <a:avLst/>
              <a:gdLst>
                <a:gd name="T0" fmla="*/ 38 w 59"/>
                <a:gd name="T1" fmla="*/ 2 h 37"/>
                <a:gd name="T2" fmla="*/ 36 w 59"/>
                <a:gd name="T3" fmla="*/ 3 h 37"/>
                <a:gd name="T4" fmla="*/ 27 w 59"/>
                <a:gd name="T5" fmla="*/ 6 h 37"/>
                <a:gd name="T6" fmla="*/ 15 w 59"/>
                <a:gd name="T7" fmla="*/ 5 h 37"/>
                <a:gd name="T8" fmla="*/ 9 w 59"/>
                <a:gd name="T9" fmla="*/ 0 h 37"/>
                <a:gd name="T10" fmla="*/ 0 w 59"/>
                <a:gd name="T11" fmla="*/ 2 h 37"/>
                <a:gd name="T12" fmla="*/ 0 w 59"/>
                <a:gd name="T13" fmla="*/ 7 h 37"/>
                <a:gd name="T14" fmla="*/ 32 w 59"/>
                <a:gd name="T15" fmla="*/ 35 h 37"/>
                <a:gd name="T16" fmla="*/ 54 w 59"/>
                <a:gd name="T17" fmla="*/ 33 h 37"/>
                <a:gd name="T18" fmla="*/ 59 w 59"/>
                <a:gd name="T19" fmla="*/ 32 h 37"/>
                <a:gd name="T20" fmla="*/ 38 w 59"/>
                <a:gd name="T2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37">
                  <a:moveTo>
                    <a:pt x="38" y="2"/>
                  </a:moveTo>
                  <a:cubicBezTo>
                    <a:pt x="37" y="3"/>
                    <a:pt x="36" y="3"/>
                    <a:pt x="36" y="3"/>
                  </a:cubicBezTo>
                  <a:cubicBezTo>
                    <a:pt x="33" y="4"/>
                    <a:pt x="30" y="5"/>
                    <a:pt x="27" y="6"/>
                  </a:cubicBezTo>
                  <a:cubicBezTo>
                    <a:pt x="23" y="6"/>
                    <a:pt x="18" y="6"/>
                    <a:pt x="15" y="5"/>
                  </a:cubicBezTo>
                  <a:cubicBezTo>
                    <a:pt x="12" y="4"/>
                    <a:pt x="10" y="2"/>
                    <a:pt x="9" y="0"/>
                  </a:cubicBezTo>
                  <a:cubicBezTo>
                    <a:pt x="6" y="1"/>
                    <a:pt x="3" y="2"/>
                    <a:pt x="0" y="2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3" y="21"/>
                    <a:pt x="19" y="33"/>
                    <a:pt x="32" y="35"/>
                  </a:cubicBezTo>
                  <a:cubicBezTo>
                    <a:pt x="39" y="37"/>
                    <a:pt x="47" y="36"/>
                    <a:pt x="54" y="33"/>
                  </a:cubicBezTo>
                  <a:cubicBezTo>
                    <a:pt x="56" y="33"/>
                    <a:pt x="57" y="32"/>
                    <a:pt x="59" y="32"/>
                  </a:cubicBezTo>
                  <a:cubicBezTo>
                    <a:pt x="51" y="23"/>
                    <a:pt x="44" y="12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15069" y="2560289"/>
            <a:ext cx="1001388" cy="1136612"/>
            <a:chOff x="620147" y="2969733"/>
            <a:chExt cx="2051816" cy="2185877"/>
          </a:xfrm>
        </p:grpSpPr>
        <p:sp>
          <p:nvSpPr>
            <p:cNvPr id="80" name="椭圆 79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2F2F2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2939969" y="4732928"/>
                <a:ext cx="1983835" cy="258651"/>
                <a:chOff x="2980267" y="4717296"/>
                <a:chExt cx="1983835" cy="258651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3450446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4634911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4235292" y="2530794"/>
            <a:ext cx="45684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E2E2E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好久不见</a:t>
            </a:r>
            <a:endParaRPr lang="en-US" altLang="zh-CN" sz="6600" dirty="0" smtClean="0">
              <a:solidFill>
                <a:srgbClr val="2E2E2E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 flipH="1">
            <a:off x="721825" y="946161"/>
            <a:ext cx="1209675" cy="1209675"/>
            <a:chOff x="7228558" y="830632"/>
            <a:chExt cx="1209675" cy="1209675"/>
          </a:xfrm>
        </p:grpSpPr>
        <p:sp>
          <p:nvSpPr>
            <p:cNvPr id="98" name="Freeform 19"/>
            <p:cNvSpPr>
              <a:spLocks noEditPoints="1"/>
            </p:cNvSpPr>
            <p:nvPr/>
          </p:nvSpPr>
          <p:spPr bwMode="auto">
            <a:xfrm>
              <a:off x="7228558" y="830632"/>
              <a:ext cx="1209675" cy="1209675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234 w 234"/>
                <a:gd name="T7" fmla="*/ 117 h 234"/>
                <a:gd name="T8" fmla="*/ 117 w 234"/>
                <a:gd name="T9" fmla="*/ 234 h 234"/>
                <a:gd name="T10" fmla="*/ 117 w 234"/>
                <a:gd name="T11" fmla="*/ 20 h 234"/>
                <a:gd name="T12" fmla="*/ 20 w 234"/>
                <a:gd name="T13" fmla="*/ 117 h 234"/>
                <a:gd name="T14" fmla="*/ 117 w 234"/>
                <a:gd name="T15" fmla="*/ 214 h 234"/>
                <a:gd name="T16" fmla="*/ 214 w 234"/>
                <a:gd name="T17" fmla="*/ 117 h 234"/>
                <a:gd name="T18" fmla="*/ 117 w 234"/>
                <a:gd name="T19" fmla="*/ 2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2" y="234"/>
                    <a:pt x="0" y="182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ubicBezTo>
                    <a:pt x="182" y="0"/>
                    <a:pt x="234" y="52"/>
                    <a:pt x="234" y="117"/>
                  </a:cubicBezTo>
                  <a:cubicBezTo>
                    <a:pt x="234" y="182"/>
                    <a:pt x="182" y="234"/>
                    <a:pt x="117" y="234"/>
                  </a:cubicBezTo>
                  <a:close/>
                  <a:moveTo>
                    <a:pt x="117" y="20"/>
                  </a:moveTo>
                  <a:cubicBezTo>
                    <a:pt x="63" y="20"/>
                    <a:pt x="20" y="63"/>
                    <a:pt x="20" y="117"/>
                  </a:cubicBezTo>
                  <a:cubicBezTo>
                    <a:pt x="20" y="171"/>
                    <a:pt x="63" y="214"/>
                    <a:pt x="117" y="214"/>
                  </a:cubicBezTo>
                  <a:cubicBezTo>
                    <a:pt x="171" y="214"/>
                    <a:pt x="214" y="171"/>
                    <a:pt x="214" y="117"/>
                  </a:cubicBezTo>
                  <a:cubicBezTo>
                    <a:pt x="214" y="63"/>
                    <a:pt x="171" y="20"/>
                    <a:pt x="117" y="2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7771483" y="1373557"/>
              <a:ext cx="396875" cy="103188"/>
            </a:xfrm>
            <a:custGeom>
              <a:avLst/>
              <a:gdLst>
                <a:gd name="T0" fmla="*/ 67 w 77"/>
                <a:gd name="T1" fmla="*/ 20 h 20"/>
                <a:gd name="T2" fmla="*/ 10 w 77"/>
                <a:gd name="T3" fmla="*/ 20 h 20"/>
                <a:gd name="T4" fmla="*/ 0 w 77"/>
                <a:gd name="T5" fmla="*/ 10 h 20"/>
                <a:gd name="T6" fmla="*/ 10 w 77"/>
                <a:gd name="T7" fmla="*/ 0 h 20"/>
                <a:gd name="T8" fmla="*/ 67 w 77"/>
                <a:gd name="T9" fmla="*/ 0 h 20"/>
                <a:gd name="T10" fmla="*/ 77 w 77"/>
                <a:gd name="T11" fmla="*/ 10 h 20"/>
                <a:gd name="T12" fmla="*/ 67 w 7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20">
                  <a:moveTo>
                    <a:pt x="6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3" y="0"/>
                    <a:pt x="77" y="5"/>
                    <a:pt x="77" y="10"/>
                  </a:cubicBezTo>
                  <a:cubicBezTo>
                    <a:pt x="77" y="16"/>
                    <a:pt x="73" y="20"/>
                    <a:pt x="67" y="2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7615908" y="1006844"/>
              <a:ext cx="258763" cy="458788"/>
            </a:xfrm>
            <a:custGeom>
              <a:avLst/>
              <a:gdLst>
                <a:gd name="T0" fmla="*/ 39 w 50"/>
                <a:gd name="T1" fmla="*/ 89 h 89"/>
                <a:gd name="T2" fmla="*/ 30 w 50"/>
                <a:gd name="T3" fmla="*/ 83 h 89"/>
                <a:gd name="T4" fmla="*/ 2 w 50"/>
                <a:gd name="T5" fmla="*/ 16 h 89"/>
                <a:gd name="T6" fmla="*/ 8 w 50"/>
                <a:gd name="T7" fmla="*/ 3 h 89"/>
                <a:gd name="T8" fmla="*/ 21 w 50"/>
                <a:gd name="T9" fmla="*/ 8 h 89"/>
                <a:gd name="T10" fmla="*/ 48 w 50"/>
                <a:gd name="T11" fmla="*/ 76 h 89"/>
                <a:gd name="T12" fmla="*/ 43 w 50"/>
                <a:gd name="T13" fmla="*/ 89 h 89"/>
                <a:gd name="T14" fmla="*/ 39 w 50"/>
                <a:gd name="T1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89">
                  <a:moveTo>
                    <a:pt x="39" y="89"/>
                  </a:moveTo>
                  <a:cubicBezTo>
                    <a:pt x="35" y="89"/>
                    <a:pt x="31" y="87"/>
                    <a:pt x="30" y="8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0"/>
                    <a:pt x="3" y="5"/>
                    <a:pt x="8" y="3"/>
                  </a:cubicBezTo>
                  <a:cubicBezTo>
                    <a:pt x="13" y="0"/>
                    <a:pt x="19" y="3"/>
                    <a:pt x="21" y="8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50" y="81"/>
                    <a:pt x="48" y="87"/>
                    <a:pt x="43" y="89"/>
                  </a:cubicBezTo>
                  <a:cubicBezTo>
                    <a:pt x="42" y="89"/>
                    <a:pt x="40" y="89"/>
                    <a:pt x="39" y="8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/>
        </p:nvSpPr>
        <p:spPr>
          <a:xfrm>
            <a:off x="4753475" y="3613070"/>
            <a:ext cx="3570208" cy="1107996"/>
          </a:xfrm>
          <a:prstGeom prst="rect">
            <a:avLst/>
          </a:prstGeom>
          <a:solidFill>
            <a:srgbClr val="2E2E2E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sz="66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甚是想念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2876706" y="3772822"/>
            <a:ext cx="369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28" name="矩形 27"/>
          <p:cNvSpPr/>
          <p:nvPr/>
        </p:nvSpPr>
        <p:spPr>
          <a:xfrm>
            <a:off x="0" y="6237312"/>
            <a:ext cx="9144000" cy="620688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-49485"/>
            <a:ext cx="9144000" cy="620688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8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801325" y="3102942"/>
            <a:ext cx="2037064" cy="2055828"/>
            <a:chOff x="3790952" y="2643188"/>
            <a:chExt cx="1550988" cy="1565275"/>
          </a:xfrm>
          <a:solidFill>
            <a:srgbClr val="2E2E2E"/>
          </a:solidFill>
        </p:grpSpPr>
        <p:sp>
          <p:nvSpPr>
            <p:cNvPr id="18" name="Freeform 82"/>
            <p:cNvSpPr>
              <a:spLocks/>
            </p:cNvSpPr>
            <p:nvPr/>
          </p:nvSpPr>
          <p:spPr bwMode="auto">
            <a:xfrm>
              <a:off x="4010027" y="3103563"/>
              <a:ext cx="203200" cy="325438"/>
            </a:xfrm>
            <a:custGeom>
              <a:avLst/>
              <a:gdLst>
                <a:gd name="T0" fmla="*/ 27 w 54"/>
                <a:gd name="T1" fmla="*/ 75 h 86"/>
                <a:gd name="T2" fmla="*/ 11 w 54"/>
                <a:gd name="T3" fmla="*/ 84 h 86"/>
                <a:gd name="T4" fmla="*/ 11 w 54"/>
                <a:gd name="T5" fmla="*/ 84 h 86"/>
                <a:gd name="T6" fmla="*/ 2 w 54"/>
                <a:gd name="T7" fmla="*/ 68 h 86"/>
                <a:gd name="T8" fmla="*/ 26 w 54"/>
                <a:gd name="T9" fmla="*/ 11 h 86"/>
                <a:gd name="T10" fmla="*/ 42 w 54"/>
                <a:gd name="T11" fmla="*/ 2 h 86"/>
                <a:gd name="T12" fmla="*/ 42 w 54"/>
                <a:gd name="T13" fmla="*/ 2 h 86"/>
                <a:gd name="T14" fmla="*/ 52 w 54"/>
                <a:gd name="T15" fmla="*/ 18 h 86"/>
                <a:gd name="T16" fmla="*/ 27 w 54"/>
                <a:gd name="T17" fmla="*/ 7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86">
                  <a:moveTo>
                    <a:pt x="27" y="75"/>
                  </a:moveTo>
                  <a:cubicBezTo>
                    <a:pt x="25" y="82"/>
                    <a:pt x="18" y="86"/>
                    <a:pt x="11" y="84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4" y="82"/>
                    <a:pt x="0" y="75"/>
                    <a:pt x="2" y="6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4"/>
                    <a:pt x="35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9" y="4"/>
                    <a:pt x="54" y="11"/>
                    <a:pt x="52" y="18"/>
                  </a:cubicBezTo>
                  <a:lnTo>
                    <a:pt x="27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auto">
            <a:xfrm>
              <a:off x="3790952" y="3228976"/>
              <a:ext cx="328613" cy="204788"/>
            </a:xfrm>
            <a:custGeom>
              <a:avLst/>
              <a:gdLst>
                <a:gd name="T0" fmla="*/ 11 w 87"/>
                <a:gd name="T1" fmla="*/ 28 h 54"/>
                <a:gd name="T2" fmla="*/ 2 w 87"/>
                <a:gd name="T3" fmla="*/ 11 h 54"/>
                <a:gd name="T4" fmla="*/ 2 w 87"/>
                <a:gd name="T5" fmla="*/ 11 h 54"/>
                <a:gd name="T6" fmla="*/ 19 w 87"/>
                <a:gd name="T7" fmla="*/ 2 h 54"/>
                <a:gd name="T8" fmla="*/ 76 w 87"/>
                <a:gd name="T9" fmla="*/ 27 h 54"/>
                <a:gd name="T10" fmla="*/ 85 w 87"/>
                <a:gd name="T11" fmla="*/ 43 h 54"/>
                <a:gd name="T12" fmla="*/ 85 w 87"/>
                <a:gd name="T13" fmla="*/ 43 h 54"/>
                <a:gd name="T14" fmla="*/ 68 w 87"/>
                <a:gd name="T15" fmla="*/ 52 h 54"/>
                <a:gd name="T16" fmla="*/ 11 w 87"/>
                <a:gd name="T17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54">
                  <a:moveTo>
                    <a:pt x="11" y="28"/>
                  </a:moveTo>
                  <a:cubicBezTo>
                    <a:pt x="4" y="26"/>
                    <a:pt x="0" y="18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4"/>
                    <a:pt x="12" y="0"/>
                    <a:pt x="19" y="2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83" y="29"/>
                    <a:pt x="87" y="36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3" y="50"/>
                    <a:pt x="75" y="54"/>
                    <a:pt x="68" y="52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auto">
            <a:xfrm>
              <a:off x="4437065" y="2998788"/>
              <a:ext cx="569913" cy="263525"/>
            </a:xfrm>
            <a:custGeom>
              <a:avLst/>
              <a:gdLst>
                <a:gd name="T0" fmla="*/ 134 w 151"/>
                <a:gd name="T1" fmla="*/ 1 h 70"/>
                <a:gd name="T2" fmla="*/ 149 w 151"/>
                <a:gd name="T3" fmla="*/ 11 h 70"/>
                <a:gd name="T4" fmla="*/ 149 w 151"/>
                <a:gd name="T5" fmla="*/ 11 h 70"/>
                <a:gd name="T6" fmla="*/ 139 w 151"/>
                <a:gd name="T7" fmla="*/ 27 h 70"/>
                <a:gd name="T8" fmla="*/ 17 w 151"/>
                <a:gd name="T9" fmla="*/ 68 h 70"/>
                <a:gd name="T10" fmla="*/ 1 w 151"/>
                <a:gd name="T11" fmla="*/ 58 h 70"/>
                <a:gd name="T12" fmla="*/ 1 w 151"/>
                <a:gd name="T13" fmla="*/ 58 h 70"/>
                <a:gd name="T14" fmla="*/ 11 w 151"/>
                <a:gd name="T15" fmla="*/ 42 h 70"/>
                <a:gd name="T16" fmla="*/ 134 w 151"/>
                <a:gd name="T1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34" y="1"/>
                  </a:moveTo>
                  <a:cubicBezTo>
                    <a:pt x="141" y="0"/>
                    <a:pt x="148" y="4"/>
                    <a:pt x="149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1" y="19"/>
                    <a:pt x="146" y="26"/>
                    <a:pt x="139" y="2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0" y="70"/>
                    <a:pt x="3" y="65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1"/>
                    <a:pt x="4" y="44"/>
                    <a:pt x="11" y="42"/>
                  </a:cubicBezTo>
                  <a:lnTo>
                    <a:pt x="13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auto">
            <a:xfrm>
              <a:off x="4138615" y="3554413"/>
              <a:ext cx="134938" cy="654050"/>
            </a:xfrm>
            <a:custGeom>
              <a:avLst/>
              <a:gdLst>
                <a:gd name="T0" fmla="*/ 36 w 36"/>
                <a:gd name="T1" fmla="*/ 154 h 173"/>
                <a:gd name="T2" fmla="*/ 18 w 36"/>
                <a:gd name="T3" fmla="*/ 173 h 173"/>
                <a:gd name="T4" fmla="*/ 18 w 36"/>
                <a:gd name="T5" fmla="*/ 173 h 173"/>
                <a:gd name="T6" fmla="*/ 0 w 36"/>
                <a:gd name="T7" fmla="*/ 154 h 173"/>
                <a:gd name="T8" fmla="*/ 0 w 36"/>
                <a:gd name="T9" fmla="*/ 18 h 173"/>
                <a:gd name="T10" fmla="*/ 18 w 36"/>
                <a:gd name="T11" fmla="*/ 0 h 173"/>
                <a:gd name="T12" fmla="*/ 18 w 36"/>
                <a:gd name="T13" fmla="*/ 0 h 173"/>
                <a:gd name="T14" fmla="*/ 36 w 36"/>
                <a:gd name="T15" fmla="*/ 18 h 173"/>
                <a:gd name="T16" fmla="*/ 36 w 36"/>
                <a:gd name="T17" fmla="*/ 15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73">
                  <a:moveTo>
                    <a:pt x="36" y="154"/>
                  </a:moveTo>
                  <a:cubicBezTo>
                    <a:pt x="36" y="165"/>
                    <a:pt x="2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8" y="173"/>
                    <a:pt x="0" y="165"/>
                    <a:pt x="0" y="15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lnTo>
                    <a:pt x="36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auto">
            <a:xfrm>
              <a:off x="4327527" y="3554413"/>
              <a:ext cx="139700" cy="654050"/>
            </a:xfrm>
            <a:custGeom>
              <a:avLst/>
              <a:gdLst>
                <a:gd name="T0" fmla="*/ 37 w 37"/>
                <a:gd name="T1" fmla="*/ 154 h 173"/>
                <a:gd name="T2" fmla="*/ 19 w 37"/>
                <a:gd name="T3" fmla="*/ 173 h 173"/>
                <a:gd name="T4" fmla="*/ 19 w 37"/>
                <a:gd name="T5" fmla="*/ 173 h 173"/>
                <a:gd name="T6" fmla="*/ 0 w 37"/>
                <a:gd name="T7" fmla="*/ 154 h 173"/>
                <a:gd name="T8" fmla="*/ 0 w 37"/>
                <a:gd name="T9" fmla="*/ 18 h 173"/>
                <a:gd name="T10" fmla="*/ 19 w 37"/>
                <a:gd name="T11" fmla="*/ 0 h 173"/>
                <a:gd name="T12" fmla="*/ 19 w 37"/>
                <a:gd name="T13" fmla="*/ 0 h 173"/>
                <a:gd name="T14" fmla="*/ 37 w 37"/>
                <a:gd name="T15" fmla="*/ 18 h 173"/>
                <a:gd name="T16" fmla="*/ 37 w 37"/>
                <a:gd name="T17" fmla="*/ 15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73">
                  <a:moveTo>
                    <a:pt x="37" y="154"/>
                  </a:moveTo>
                  <a:cubicBezTo>
                    <a:pt x="37" y="165"/>
                    <a:pt x="29" y="173"/>
                    <a:pt x="19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8" y="173"/>
                    <a:pt x="0" y="165"/>
                    <a:pt x="0" y="15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9" y="0"/>
                    <a:pt x="37" y="8"/>
                    <a:pt x="37" y="18"/>
                  </a:cubicBezTo>
                  <a:lnTo>
                    <a:pt x="37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auto">
            <a:xfrm>
              <a:off x="3994152" y="3081338"/>
              <a:ext cx="725488" cy="590550"/>
            </a:xfrm>
            <a:custGeom>
              <a:avLst/>
              <a:gdLst>
                <a:gd name="T0" fmla="*/ 128 w 192"/>
                <a:gd name="T1" fmla="*/ 135 h 156"/>
                <a:gd name="T2" fmla="*/ 88 w 192"/>
                <a:gd name="T3" fmla="*/ 153 h 156"/>
                <a:gd name="T4" fmla="*/ 72 w 192"/>
                <a:gd name="T5" fmla="*/ 150 h 156"/>
                <a:gd name="T6" fmla="*/ 38 w 192"/>
                <a:gd name="T7" fmla="*/ 123 h 156"/>
                <a:gd name="T8" fmla="*/ 49 w 192"/>
                <a:gd name="T9" fmla="*/ 36 h 156"/>
                <a:gd name="T10" fmla="*/ 92 w 192"/>
                <a:gd name="T11" fmla="*/ 4 h 156"/>
                <a:gd name="T12" fmla="*/ 108 w 192"/>
                <a:gd name="T13" fmla="*/ 6 h 156"/>
                <a:gd name="T14" fmla="*/ 141 w 192"/>
                <a:gd name="T15" fmla="*/ 38 h 156"/>
                <a:gd name="T16" fmla="*/ 128 w 192"/>
                <a:gd name="T17" fmla="*/ 13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56">
                  <a:moveTo>
                    <a:pt x="128" y="135"/>
                  </a:moveTo>
                  <a:cubicBezTo>
                    <a:pt x="125" y="156"/>
                    <a:pt x="108" y="155"/>
                    <a:pt x="88" y="153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51" y="148"/>
                    <a:pt x="35" y="144"/>
                    <a:pt x="38" y="123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0" y="0"/>
                    <a:pt x="71" y="1"/>
                    <a:pt x="92" y="4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28" y="8"/>
                    <a:pt x="192" y="24"/>
                    <a:pt x="141" y="38"/>
                  </a:cubicBezTo>
                  <a:lnTo>
                    <a:pt x="128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auto">
            <a:xfrm>
              <a:off x="4976815" y="2643188"/>
              <a:ext cx="365125" cy="377825"/>
            </a:xfrm>
            <a:custGeom>
              <a:avLst/>
              <a:gdLst>
                <a:gd name="T0" fmla="*/ 23 w 230"/>
                <a:gd name="T1" fmla="*/ 238 h 238"/>
                <a:gd name="T2" fmla="*/ 0 w 230"/>
                <a:gd name="T3" fmla="*/ 216 h 238"/>
                <a:gd name="T4" fmla="*/ 221 w 230"/>
                <a:gd name="T5" fmla="*/ 0 h 238"/>
                <a:gd name="T6" fmla="*/ 230 w 230"/>
                <a:gd name="T7" fmla="*/ 9 h 238"/>
                <a:gd name="T8" fmla="*/ 23 w 230"/>
                <a:gd name="T9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38">
                  <a:moveTo>
                    <a:pt x="23" y="238"/>
                  </a:moveTo>
                  <a:lnTo>
                    <a:pt x="0" y="216"/>
                  </a:lnTo>
                  <a:lnTo>
                    <a:pt x="221" y="0"/>
                  </a:lnTo>
                  <a:lnTo>
                    <a:pt x="230" y="9"/>
                  </a:lnTo>
                  <a:lnTo>
                    <a:pt x="23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87867" y="2625764"/>
            <a:ext cx="1001388" cy="1136612"/>
            <a:chOff x="620147" y="2969733"/>
            <a:chExt cx="2051816" cy="2185877"/>
          </a:xfrm>
        </p:grpSpPr>
        <p:sp>
          <p:nvSpPr>
            <p:cNvPr id="118" name="椭圆 117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2F2F2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2939969" y="4732928"/>
                <a:ext cx="1983835" cy="258651"/>
                <a:chOff x="2980267" y="4717296"/>
                <a:chExt cx="1983835" cy="258651"/>
              </a:xfrm>
            </p:grpSpPr>
            <p:sp>
              <p:nvSpPr>
                <p:cNvPr id="123" name="矩形 122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3450446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4634911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矩形 121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任意多边形 119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315301" y="3852909"/>
            <a:ext cx="369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128" name="矩形 127"/>
          <p:cNvSpPr/>
          <p:nvPr/>
        </p:nvSpPr>
        <p:spPr>
          <a:xfrm>
            <a:off x="0" y="5924550"/>
            <a:ext cx="9144000" cy="933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本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期将教大家一个十分简单但好用的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广告的技能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173" y="1107645"/>
            <a:ext cx="2729024" cy="272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2185"/>
            <a:ext cx="9144000" cy="168428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4400" y="2890391"/>
            <a:ext cx="731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en-US" altLang="zh-CN" sz="3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(Graphics Interchange Format</a:t>
            </a:r>
            <a:r>
              <a:rPr lang="en-US" altLang="zh-CN" sz="32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原</a:t>
            </a:r>
            <a:r>
              <a:rPr lang="zh-CN" altLang="en-US" sz="32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义是“图像互换格式”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301" y="1188580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4400" y="2519937"/>
            <a:ext cx="7315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6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用人话说其实就是</a:t>
            </a:r>
            <a:endParaRPr lang="en-US" altLang="zh-CN" sz="36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6000" dirty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会</a:t>
            </a:r>
            <a:r>
              <a:rPr lang="zh-CN" altLang="en-US" sz="6000" dirty="0" smtClean="0">
                <a:solidFill>
                  <a:srgbClr val="FFC000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动的图片</a:t>
            </a:r>
            <a:endParaRPr lang="zh-CN" altLang="en-US" sz="6000" dirty="0">
              <a:solidFill>
                <a:srgbClr val="FFC000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769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1167772" y="3231595"/>
            <a:ext cx="1179462" cy="1934698"/>
            <a:chOff x="848" y="1143"/>
            <a:chExt cx="1240" cy="2034"/>
          </a:xfrm>
        </p:grpSpPr>
        <p:sp>
          <p:nvSpPr>
            <p:cNvPr id="2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8" y="1143"/>
              <a:ext cx="1240" cy="2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1769" y="2921"/>
              <a:ext cx="319" cy="2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854" y="1515"/>
              <a:ext cx="1128" cy="1656"/>
            </a:xfrm>
            <a:custGeom>
              <a:avLst/>
              <a:gdLst>
                <a:gd name="T0" fmla="*/ 10 w 202"/>
                <a:gd name="T1" fmla="*/ 298 h 298"/>
                <a:gd name="T2" fmla="*/ 29 w 202"/>
                <a:gd name="T3" fmla="*/ 298 h 298"/>
                <a:gd name="T4" fmla="*/ 83 w 202"/>
                <a:gd name="T5" fmla="*/ 177 h 298"/>
                <a:gd name="T6" fmla="*/ 156 w 202"/>
                <a:gd name="T7" fmla="*/ 177 h 298"/>
                <a:gd name="T8" fmla="*/ 183 w 202"/>
                <a:gd name="T9" fmla="*/ 242 h 298"/>
                <a:gd name="T10" fmla="*/ 202 w 202"/>
                <a:gd name="T11" fmla="*/ 242 h 298"/>
                <a:gd name="T12" fmla="*/ 183 w 202"/>
                <a:gd name="T13" fmla="*/ 147 h 298"/>
                <a:gd name="T14" fmla="*/ 108 w 202"/>
                <a:gd name="T15" fmla="*/ 132 h 298"/>
                <a:gd name="T16" fmla="*/ 108 w 202"/>
                <a:gd name="T17" fmla="*/ 50 h 298"/>
                <a:gd name="T18" fmla="*/ 148 w 202"/>
                <a:gd name="T19" fmla="*/ 92 h 298"/>
                <a:gd name="T20" fmla="*/ 121 w 202"/>
                <a:gd name="T21" fmla="*/ 115 h 298"/>
                <a:gd name="T22" fmla="*/ 133 w 202"/>
                <a:gd name="T23" fmla="*/ 127 h 298"/>
                <a:gd name="T24" fmla="*/ 178 w 202"/>
                <a:gd name="T25" fmla="*/ 95 h 298"/>
                <a:gd name="T26" fmla="*/ 143 w 202"/>
                <a:gd name="T27" fmla="*/ 47 h 298"/>
                <a:gd name="T28" fmla="*/ 106 w 202"/>
                <a:gd name="T29" fmla="*/ 8 h 298"/>
                <a:gd name="T30" fmla="*/ 71 w 202"/>
                <a:gd name="T31" fmla="*/ 1 h 298"/>
                <a:gd name="T32" fmla="*/ 53 w 202"/>
                <a:gd name="T33" fmla="*/ 1 h 298"/>
                <a:gd name="T34" fmla="*/ 2 w 202"/>
                <a:gd name="T35" fmla="*/ 56 h 298"/>
                <a:gd name="T36" fmla="*/ 0 w 202"/>
                <a:gd name="T37" fmla="*/ 92 h 298"/>
                <a:gd name="T38" fmla="*/ 35 w 202"/>
                <a:gd name="T39" fmla="*/ 139 h 298"/>
                <a:gd name="T40" fmla="*/ 10 w 202"/>
                <a:gd name="T41" fmla="*/ 298 h 298"/>
                <a:gd name="T42" fmla="*/ 56 w 202"/>
                <a:gd name="T43" fmla="*/ 32 h 298"/>
                <a:gd name="T44" fmla="*/ 43 w 202"/>
                <a:gd name="T45" fmla="*/ 20 h 298"/>
                <a:gd name="T46" fmla="*/ 56 w 202"/>
                <a:gd name="T47" fmla="*/ 8 h 298"/>
                <a:gd name="T48" fmla="*/ 68 w 202"/>
                <a:gd name="T49" fmla="*/ 62 h 298"/>
                <a:gd name="T50" fmla="*/ 80 w 202"/>
                <a:gd name="T51" fmla="*/ 8 h 298"/>
                <a:gd name="T52" fmla="*/ 92 w 202"/>
                <a:gd name="T53" fmla="*/ 20 h 298"/>
                <a:gd name="T54" fmla="*/ 80 w 202"/>
                <a:gd name="T55" fmla="*/ 32 h 298"/>
                <a:gd name="T56" fmla="*/ 86 w 202"/>
                <a:gd name="T57" fmla="*/ 44 h 298"/>
                <a:gd name="T58" fmla="*/ 68 w 202"/>
                <a:gd name="T59" fmla="*/ 62 h 298"/>
                <a:gd name="T60" fmla="*/ 49 w 202"/>
                <a:gd name="T61" fmla="*/ 44 h 298"/>
                <a:gd name="T62" fmla="*/ 56 w 202"/>
                <a:gd name="T63" fmla="*/ 32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2" h="298">
                  <a:moveTo>
                    <a:pt x="10" y="298"/>
                  </a:moveTo>
                  <a:cubicBezTo>
                    <a:pt x="29" y="298"/>
                    <a:pt x="29" y="298"/>
                    <a:pt x="29" y="298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183" y="147"/>
                    <a:pt x="183" y="147"/>
                    <a:pt x="183" y="147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3" y="47"/>
                    <a:pt x="124" y="16"/>
                    <a:pt x="106" y="8"/>
                  </a:cubicBezTo>
                  <a:cubicBezTo>
                    <a:pt x="89" y="0"/>
                    <a:pt x="71" y="1"/>
                    <a:pt x="71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" y="1"/>
                    <a:pt x="2" y="56"/>
                    <a:pt x="2" y="5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5" y="139"/>
                    <a:pt x="35" y="139"/>
                    <a:pt x="35" y="139"/>
                  </a:cubicBezTo>
                  <a:lnTo>
                    <a:pt x="10" y="298"/>
                  </a:lnTo>
                  <a:close/>
                  <a:moveTo>
                    <a:pt x="56" y="32"/>
                  </a:moveTo>
                  <a:cubicBezTo>
                    <a:pt x="43" y="20"/>
                    <a:pt x="43" y="20"/>
                    <a:pt x="43" y="2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49" y="44"/>
                    <a:pt x="49" y="44"/>
                    <a:pt x="49" y="44"/>
                  </a:cubicBezTo>
                  <a:lnTo>
                    <a:pt x="5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9"/>
            <p:cNvSpPr>
              <a:spLocks noChangeShapeType="1"/>
            </p:cNvSpPr>
            <p:nvPr/>
          </p:nvSpPr>
          <p:spPr bwMode="auto">
            <a:xfrm>
              <a:off x="965" y="2160"/>
              <a:ext cx="0" cy="0"/>
            </a:xfrm>
            <a:prstGeom prst="line">
              <a:avLst/>
            </a:prstGeom>
            <a:noFill/>
            <a:ln w="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7903" y="2522063"/>
            <a:ext cx="1001388" cy="1136612"/>
            <a:chOff x="620147" y="2969733"/>
            <a:chExt cx="2051816" cy="2185877"/>
          </a:xfrm>
        </p:grpSpPr>
        <p:sp>
          <p:nvSpPr>
            <p:cNvPr id="27" name="椭圆 26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2F2F2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939969" y="4732928"/>
                <a:ext cx="1902469" cy="258651"/>
                <a:chOff x="2980267" y="4717296"/>
                <a:chExt cx="1902469" cy="258651"/>
              </a:xfrm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369084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4553545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340553" y="3893813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03B"/>
                </a:solidFill>
                <a:latin typeface="Segoe UI Symbol" panose="020B0502040204020203" pitchFamily="34" charset="0"/>
                <a:ea typeface="冬青黑体简体中文 W3" panose="020B0300000000000000" pitchFamily="34" charset="-122"/>
              </a:rPr>
              <a:t>酷</a:t>
            </a:r>
          </a:p>
        </p:txBody>
      </p:sp>
      <p:sp>
        <p:nvSpPr>
          <p:cNvPr id="37" name="矩形 36"/>
          <p:cNvSpPr/>
          <p:nvPr/>
        </p:nvSpPr>
        <p:spPr>
          <a:xfrm>
            <a:off x="0" y="5924550"/>
            <a:ext cx="9144000" cy="933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但在教如何制作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动画之前，咱们先来普及一个小知识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587" y="2655747"/>
            <a:ext cx="115252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67484" y="2070972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333333"/>
                </a:solidFill>
                <a:latin typeface="arial" panose="020B0604020202020204" pitchFamily="34" charset="0"/>
              </a:rPr>
              <a:t>zhēn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820009" y="2478739"/>
            <a:ext cx="495433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  影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像动画中最小单位的单幅影像画面，相当于电影胶片上的每一格镜头。 一帧就是一副静止的画面，连续的帧就形成动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849505" y="2337549"/>
            <a:ext cx="4924834" cy="1528875"/>
            <a:chOff x="4040005" y="2124267"/>
            <a:chExt cx="4378121" cy="1528875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040005" y="2124267"/>
              <a:ext cx="43781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040005" y="3653142"/>
              <a:ext cx="437812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等腰三角形 10"/>
          <p:cNvSpPr/>
          <p:nvPr/>
        </p:nvSpPr>
        <p:spPr>
          <a:xfrm>
            <a:off x="8185356" y="5725521"/>
            <a:ext cx="398206" cy="343281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3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0"/>
            <a:ext cx="9144000" cy="933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所以要做帧（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GIF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）动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画，前提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要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做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好帧图片。</a:t>
            </a:r>
          </a:p>
        </p:txBody>
      </p:sp>
      <p:sp>
        <p:nvSpPr>
          <p:cNvPr id="11" name="等腰三角形 10"/>
          <p:cNvSpPr/>
          <p:nvPr/>
        </p:nvSpPr>
        <p:spPr>
          <a:xfrm flipV="1">
            <a:off x="4372897" y="761809"/>
            <a:ext cx="398206" cy="343281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96795" y="1695259"/>
            <a:ext cx="4801314" cy="1125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那么问题来</a:t>
            </a:r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了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71343" y="2820888"/>
            <a:ext cx="4852219" cy="1125629"/>
          </a:xfrm>
          <a:prstGeom prst="rect">
            <a:avLst/>
          </a:prstGeom>
          <a:solidFill>
            <a:srgbClr val="2E2E2E"/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6000" dirty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怎么做帧图片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3533775" y="4708326"/>
            <a:ext cx="2138363" cy="1924051"/>
            <a:chOff x="3533775" y="4708326"/>
            <a:chExt cx="2138363" cy="1924051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3533775" y="4708326"/>
              <a:ext cx="2127250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536950" y="4754364"/>
              <a:ext cx="879475" cy="882650"/>
            </a:xfrm>
            <a:custGeom>
              <a:avLst/>
              <a:gdLst>
                <a:gd name="T0" fmla="*/ 314 w 554"/>
                <a:gd name="T1" fmla="*/ 556 h 556"/>
                <a:gd name="T2" fmla="*/ 0 w 554"/>
                <a:gd name="T3" fmla="*/ 0 h 556"/>
                <a:gd name="T4" fmla="*/ 243 w 554"/>
                <a:gd name="T5" fmla="*/ 0 h 556"/>
                <a:gd name="T6" fmla="*/ 554 w 554"/>
                <a:gd name="T7" fmla="*/ 556 h 556"/>
                <a:gd name="T8" fmla="*/ 314 w 554"/>
                <a:gd name="T9" fmla="*/ 556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556">
                  <a:moveTo>
                    <a:pt x="314" y="556"/>
                  </a:moveTo>
                  <a:lnTo>
                    <a:pt x="0" y="0"/>
                  </a:lnTo>
                  <a:lnTo>
                    <a:pt x="243" y="0"/>
                  </a:lnTo>
                  <a:lnTo>
                    <a:pt x="554" y="556"/>
                  </a:lnTo>
                  <a:lnTo>
                    <a:pt x="314" y="5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5186363" y="6232326"/>
              <a:ext cx="436563" cy="4000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4318000" y="5036939"/>
              <a:ext cx="173038" cy="173038"/>
            </a:xfrm>
            <a:custGeom>
              <a:avLst/>
              <a:gdLst>
                <a:gd name="T0" fmla="*/ 48 w 109"/>
                <a:gd name="T1" fmla="*/ 109 h 109"/>
                <a:gd name="T2" fmla="*/ 0 w 109"/>
                <a:gd name="T3" fmla="*/ 47 h 109"/>
                <a:gd name="T4" fmla="*/ 17 w 109"/>
                <a:gd name="T5" fmla="*/ 50 h 109"/>
                <a:gd name="T6" fmla="*/ 19 w 109"/>
                <a:gd name="T7" fmla="*/ 31 h 109"/>
                <a:gd name="T8" fmla="*/ 38 w 109"/>
                <a:gd name="T9" fmla="*/ 33 h 109"/>
                <a:gd name="T10" fmla="*/ 40 w 109"/>
                <a:gd name="T11" fmla="*/ 14 h 109"/>
                <a:gd name="T12" fmla="*/ 57 w 109"/>
                <a:gd name="T13" fmla="*/ 16 h 109"/>
                <a:gd name="T14" fmla="*/ 59 w 109"/>
                <a:gd name="T15" fmla="*/ 0 h 109"/>
                <a:gd name="T16" fmla="*/ 109 w 109"/>
                <a:gd name="T17" fmla="*/ 59 h 109"/>
                <a:gd name="T18" fmla="*/ 48 w 109"/>
                <a:gd name="T1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9">
                  <a:moveTo>
                    <a:pt x="48" y="109"/>
                  </a:moveTo>
                  <a:lnTo>
                    <a:pt x="0" y="47"/>
                  </a:lnTo>
                  <a:lnTo>
                    <a:pt x="17" y="50"/>
                  </a:lnTo>
                  <a:lnTo>
                    <a:pt x="19" y="31"/>
                  </a:lnTo>
                  <a:lnTo>
                    <a:pt x="38" y="33"/>
                  </a:lnTo>
                  <a:lnTo>
                    <a:pt x="40" y="14"/>
                  </a:lnTo>
                  <a:lnTo>
                    <a:pt x="57" y="16"/>
                  </a:lnTo>
                  <a:lnTo>
                    <a:pt x="59" y="0"/>
                  </a:lnTo>
                  <a:lnTo>
                    <a:pt x="109" y="59"/>
                  </a:lnTo>
                  <a:lnTo>
                    <a:pt x="48" y="1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4408488" y="5149651"/>
              <a:ext cx="233363" cy="282575"/>
            </a:xfrm>
            <a:custGeom>
              <a:avLst/>
              <a:gdLst>
                <a:gd name="T0" fmla="*/ 59 w 147"/>
                <a:gd name="T1" fmla="*/ 0 h 178"/>
                <a:gd name="T2" fmla="*/ 0 w 147"/>
                <a:gd name="T3" fmla="*/ 48 h 178"/>
                <a:gd name="T4" fmla="*/ 131 w 147"/>
                <a:gd name="T5" fmla="*/ 178 h 178"/>
                <a:gd name="T6" fmla="*/ 147 w 147"/>
                <a:gd name="T7" fmla="*/ 140 h 178"/>
                <a:gd name="T8" fmla="*/ 59 w 147"/>
                <a:gd name="T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8">
                  <a:moveTo>
                    <a:pt x="59" y="0"/>
                  </a:moveTo>
                  <a:lnTo>
                    <a:pt x="0" y="48"/>
                  </a:lnTo>
                  <a:lnTo>
                    <a:pt x="131" y="178"/>
                  </a:lnTo>
                  <a:lnTo>
                    <a:pt x="147" y="14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4170363" y="5025826"/>
              <a:ext cx="114300" cy="85725"/>
            </a:xfrm>
            <a:custGeom>
              <a:avLst/>
              <a:gdLst>
                <a:gd name="T0" fmla="*/ 30 w 30"/>
                <a:gd name="T1" fmla="*/ 5 h 23"/>
                <a:gd name="T2" fmla="*/ 8 w 30"/>
                <a:gd name="T3" fmla="*/ 7 h 23"/>
                <a:gd name="T4" fmla="*/ 4 w 30"/>
                <a:gd name="T5" fmla="*/ 19 h 23"/>
                <a:gd name="T6" fmla="*/ 14 w 30"/>
                <a:gd name="T7" fmla="*/ 16 h 23"/>
                <a:gd name="T8" fmla="*/ 30 w 30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30" y="5"/>
                  </a:moveTo>
                  <a:cubicBezTo>
                    <a:pt x="30" y="5"/>
                    <a:pt x="19" y="0"/>
                    <a:pt x="8" y="7"/>
                  </a:cubicBezTo>
                  <a:cubicBezTo>
                    <a:pt x="8" y="7"/>
                    <a:pt x="0" y="13"/>
                    <a:pt x="4" y="19"/>
                  </a:cubicBezTo>
                  <a:cubicBezTo>
                    <a:pt x="4" y="19"/>
                    <a:pt x="9" y="23"/>
                    <a:pt x="14" y="16"/>
                  </a:cubicBezTo>
                  <a:cubicBezTo>
                    <a:pt x="14" y="16"/>
                    <a:pt x="19" y="8"/>
                    <a:pt x="3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563938" y="5443339"/>
              <a:ext cx="874713" cy="1189038"/>
            </a:xfrm>
            <a:custGeom>
              <a:avLst/>
              <a:gdLst>
                <a:gd name="T0" fmla="*/ 78 w 232"/>
                <a:gd name="T1" fmla="*/ 61 h 315"/>
                <a:gd name="T2" fmla="*/ 208 w 232"/>
                <a:gd name="T3" fmla="*/ 315 h 315"/>
                <a:gd name="T4" fmla="*/ 232 w 232"/>
                <a:gd name="T5" fmla="*/ 315 h 315"/>
                <a:gd name="T6" fmla="*/ 70 w 232"/>
                <a:gd name="T7" fmla="*/ 0 h 315"/>
                <a:gd name="T8" fmla="*/ 64 w 232"/>
                <a:gd name="T9" fmla="*/ 28 h 315"/>
                <a:gd name="T10" fmla="*/ 0 w 232"/>
                <a:gd name="T11" fmla="*/ 315 h 315"/>
                <a:gd name="T12" fmla="*/ 21 w 232"/>
                <a:gd name="T13" fmla="*/ 315 h 315"/>
                <a:gd name="T14" fmla="*/ 78 w 232"/>
                <a:gd name="T15" fmla="*/ 61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315">
                  <a:moveTo>
                    <a:pt x="78" y="61"/>
                  </a:moveTo>
                  <a:cubicBezTo>
                    <a:pt x="97" y="98"/>
                    <a:pt x="181" y="263"/>
                    <a:pt x="208" y="315"/>
                  </a:cubicBezTo>
                  <a:cubicBezTo>
                    <a:pt x="232" y="315"/>
                    <a:pt x="232" y="315"/>
                    <a:pt x="232" y="31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21" y="315"/>
                    <a:pt x="21" y="315"/>
                    <a:pt x="21" y="315"/>
                  </a:cubicBezTo>
                  <a:cubicBezTo>
                    <a:pt x="30" y="278"/>
                    <a:pt x="69" y="103"/>
                    <a:pt x="78" y="6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4638675" y="5092501"/>
              <a:ext cx="1033463" cy="1539875"/>
            </a:xfrm>
            <a:custGeom>
              <a:avLst/>
              <a:gdLst>
                <a:gd name="T0" fmla="*/ 161 w 274"/>
                <a:gd name="T1" fmla="*/ 91 h 408"/>
                <a:gd name="T2" fmla="*/ 168 w 274"/>
                <a:gd name="T3" fmla="*/ 211 h 408"/>
                <a:gd name="T4" fmla="*/ 41 w 274"/>
                <a:gd name="T5" fmla="*/ 235 h 408"/>
                <a:gd name="T6" fmla="*/ 1 w 274"/>
                <a:gd name="T7" fmla="*/ 408 h 408"/>
                <a:gd name="T8" fmla="*/ 39 w 274"/>
                <a:gd name="T9" fmla="*/ 408 h 408"/>
                <a:gd name="T10" fmla="*/ 78 w 274"/>
                <a:gd name="T11" fmla="*/ 281 h 408"/>
                <a:gd name="T12" fmla="*/ 209 w 274"/>
                <a:gd name="T13" fmla="*/ 280 h 408"/>
                <a:gd name="T14" fmla="*/ 272 w 274"/>
                <a:gd name="T15" fmla="*/ 186 h 408"/>
                <a:gd name="T16" fmla="*/ 253 w 274"/>
                <a:gd name="T17" fmla="*/ 33 h 408"/>
                <a:gd name="T18" fmla="*/ 154 w 274"/>
                <a:gd name="T19" fmla="*/ 30 h 408"/>
                <a:gd name="T20" fmla="*/ 89 w 274"/>
                <a:gd name="T21" fmla="*/ 80 h 408"/>
                <a:gd name="T22" fmla="*/ 10 w 274"/>
                <a:gd name="T23" fmla="*/ 81 h 408"/>
                <a:gd name="T24" fmla="*/ 8 w 274"/>
                <a:gd name="T25" fmla="*/ 85 h 408"/>
                <a:gd name="T26" fmla="*/ 2 w 274"/>
                <a:gd name="T27" fmla="*/ 98 h 408"/>
                <a:gd name="T28" fmla="*/ 0 w 274"/>
                <a:gd name="T29" fmla="*/ 102 h 408"/>
                <a:gd name="T30" fmla="*/ 95 w 274"/>
                <a:gd name="T31" fmla="*/ 114 h 408"/>
                <a:gd name="T32" fmla="*/ 161 w 274"/>
                <a:gd name="T33" fmla="*/ 91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4" h="408">
                  <a:moveTo>
                    <a:pt x="161" y="91"/>
                  </a:moveTo>
                  <a:cubicBezTo>
                    <a:pt x="168" y="211"/>
                    <a:pt x="168" y="211"/>
                    <a:pt x="168" y="211"/>
                  </a:cubicBezTo>
                  <a:cubicBezTo>
                    <a:pt x="41" y="235"/>
                    <a:pt x="41" y="235"/>
                    <a:pt x="41" y="235"/>
                  </a:cubicBezTo>
                  <a:cubicBezTo>
                    <a:pt x="1" y="408"/>
                    <a:pt x="1" y="408"/>
                    <a:pt x="1" y="408"/>
                  </a:cubicBezTo>
                  <a:cubicBezTo>
                    <a:pt x="39" y="408"/>
                    <a:pt x="39" y="408"/>
                    <a:pt x="39" y="408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8" y="281"/>
                    <a:pt x="184" y="282"/>
                    <a:pt x="209" y="280"/>
                  </a:cubicBezTo>
                  <a:cubicBezTo>
                    <a:pt x="253" y="277"/>
                    <a:pt x="274" y="260"/>
                    <a:pt x="272" y="186"/>
                  </a:cubicBezTo>
                  <a:cubicBezTo>
                    <a:pt x="271" y="143"/>
                    <a:pt x="268" y="61"/>
                    <a:pt x="253" y="33"/>
                  </a:cubicBezTo>
                  <a:cubicBezTo>
                    <a:pt x="234" y="0"/>
                    <a:pt x="189" y="1"/>
                    <a:pt x="154" y="30"/>
                  </a:cubicBezTo>
                  <a:cubicBezTo>
                    <a:pt x="126" y="53"/>
                    <a:pt x="89" y="80"/>
                    <a:pt x="8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95" y="114"/>
                    <a:pt x="95" y="114"/>
                    <a:pt x="95" y="114"/>
                  </a:cubicBezTo>
                  <a:lnTo>
                    <a:pt x="161" y="9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74409" y="4137138"/>
            <a:ext cx="1001388" cy="1136612"/>
            <a:chOff x="620147" y="2969733"/>
            <a:chExt cx="2051816" cy="2185877"/>
          </a:xfrm>
        </p:grpSpPr>
        <p:sp>
          <p:nvSpPr>
            <p:cNvPr id="42" name="椭圆 41"/>
            <p:cNvSpPr/>
            <p:nvPr/>
          </p:nvSpPr>
          <p:spPr>
            <a:xfrm>
              <a:off x="725548" y="3184115"/>
              <a:ext cx="1876567" cy="1971495"/>
            </a:xfrm>
            <a:prstGeom prst="ellipse">
              <a:avLst/>
            </a:prstGeom>
            <a:solidFill>
              <a:srgbClr val="F2F2F2"/>
            </a:solidFill>
            <a:ln w="3810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715" y="4152581"/>
              <a:ext cx="1436514" cy="173721"/>
              <a:chOff x="2939969" y="4732928"/>
              <a:chExt cx="2138809" cy="258651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939969" y="4732928"/>
                <a:ext cx="1902469" cy="258651"/>
                <a:chOff x="2980267" y="4717296"/>
                <a:chExt cx="1902469" cy="258651"/>
              </a:xfrm>
            </p:grpSpPr>
            <p:sp>
              <p:nvSpPr>
                <p:cNvPr id="47" name="矩形 46"/>
                <p:cNvSpPr/>
                <p:nvPr/>
              </p:nvSpPr>
              <p:spPr>
                <a:xfrm>
                  <a:off x="2980267" y="4717299"/>
                  <a:ext cx="931334" cy="101598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3369084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4553545" y="4717296"/>
                  <a:ext cx="329191" cy="258651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矩形 45"/>
              <p:cNvSpPr/>
              <p:nvPr/>
            </p:nvSpPr>
            <p:spPr>
              <a:xfrm rot="120000">
                <a:off x="4147446" y="4732928"/>
                <a:ext cx="931332" cy="10159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620147" y="2969733"/>
              <a:ext cx="2051816" cy="1744741"/>
            </a:xfrm>
            <a:custGeom>
              <a:avLst/>
              <a:gdLst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56755 w 3108960"/>
                <a:gd name="connsiteY2" fmla="*/ 953589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108960"/>
                <a:gd name="connsiteY0" fmla="*/ 2272937 h 2403566"/>
                <a:gd name="connsiteX1" fmla="*/ 65315 w 3108960"/>
                <a:gd name="connsiteY1" fmla="*/ 1240971 h 2403566"/>
                <a:gd name="connsiteX2" fmla="*/ 109690 w 3108960"/>
                <a:gd name="connsiteY2" fmla="*/ 987206 h 2403566"/>
                <a:gd name="connsiteX3" fmla="*/ 78378 w 3108960"/>
                <a:gd name="connsiteY3" fmla="*/ 849086 h 2403566"/>
                <a:gd name="connsiteX4" fmla="*/ 169818 w 3108960"/>
                <a:gd name="connsiteY4" fmla="*/ 378823 h 2403566"/>
                <a:gd name="connsiteX5" fmla="*/ 169818 w 3108960"/>
                <a:gd name="connsiteY5" fmla="*/ 378823 h 2403566"/>
                <a:gd name="connsiteX6" fmla="*/ 300446 w 3108960"/>
                <a:gd name="connsiteY6" fmla="*/ 326571 h 2403566"/>
                <a:gd name="connsiteX7" fmla="*/ 548640 w 3108960"/>
                <a:gd name="connsiteY7" fmla="*/ 156754 h 2403566"/>
                <a:gd name="connsiteX8" fmla="*/ 927463 w 3108960"/>
                <a:gd name="connsiteY8" fmla="*/ 52251 h 2403566"/>
                <a:gd name="connsiteX9" fmla="*/ 927463 w 3108960"/>
                <a:gd name="connsiteY9" fmla="*/ 130629 h 2403566"/>
                <a:gd name="connsiteX10" fmla="*/ 1332412 w 3108960"/>
                <a:gd name="connsiteY10" fmla="*/ 52251 h 2403566"/>
                <a:gd name="connsiteX11" fmla="*/ 1672046 w 3108960"/>
                <a:gd name="connsiteY11" fmla="*/ 0 h 2403566"/>
                <a:gd name="connsiteX12" fmla="*/ 2155372 w 3108960"/>
                <a:gd name="connsiteY12" fmla="*/ 78377 h 2403566"/>
                <a:gd name="connsiteX13" fmla="*/ 2468880 w 3108960"/>
                <a:gd name="connsiteY13" fmla="*/ 169817 h 2403566"/>
                <a:gd name="connsiteX14" fmla="*/ 2664823 w 3108960"/>
                <a:gd name="connsiteY14" fmla="*/ 561703 h 2403566"/>
                <a:gd name="connsiteX15" fmla="*/ 2769326 w 3108960"/>
                <a:gd name="connsiteY15" fmla="*/ 770709 h 2403566"/>
                <a:gd name="connsiteX16" fmla="*/ 2704012 w 3108960"/>
                <a:gd name="connsiteY16" fmla="*/ 966651 h 2403566"/>
                <a:gd name="connsiteX17" fmla="*/ 2782389 w 3108960"/>
                <a:gd name="connsiteY17" fmla="*/ 1175657 h 2403566"/>
                <a:gd name="connsiteX18" fmla="*/ 2821578 w 3108960"/>
                <a:gd name="connsiteY18" fmla="*/ 1436914 h 2403566"/>
                <a:gd name="connsiteX19" fmla="*/ 2873829 w 3108960"/>
                <a:gd name="connsiteY19" fmla="*/ 1711234 h 2403566"/>
                <a:gd name="connsiteX20" fmla="*/ 2847703 w 3108960"/>
                <a:gd name="connsiteY20" fmla="*/ 1985554 h 2403566"/>
                <a:gd name="connsiteX21" fmla="*/ 2834640 w 3108960"/>
                <a:gd name="connsiteY21" fmla="*/ 2364377 h 2403566"/>
                <a:gd name="connsiteX22" fmla="*/ 2834640 w 3108960"/>
                <a:gd name="connsiteY22" fmla="*/ 2403566 h 2403566"/>
                <a:gd name="connsiteX23" fmla="*/ 2965269 w 3108960"/>
                <a:gd name="connsiteY23" fmla="*/ 2103120 h 2403566"/>
                <a:gd name="connsiteX24" fmla="*/ 3004458 w 3108960"/>
                <a:gd name="connsiteY24" fmla="*/ 1619794 h 2403566"/>
                <a:gd name="connsiteX25" fmla="*/ 3056709 w 3108960"/>
                <a:gd name="connsiteY25" fmla="*/ 1567543 h 2403566"/>
                <a:gd name="connsiteX26" fmla="*/ 3069772 w 3108960"/>
                <a:gd name="connsiteY26" fmla="*/ 1306286 h 2403566"/>
                <a:gd name="connsiteX27" fmla="*/ 3108960 w 3108960"/>
                <a:gd name="connsiteY27" fmla="*/ 888274 h 2403566"/>
                <a:gd name="connsiteX0" fmla="*/ 0 w 3055172"/>
                <a:gd name="connsiteY0" fmla="*/ 2326726 h 2403566"/>
                <a:gd name="connsiteX1" fmla="*/ 11527 w 3055172"/>
                <a:gd name="connsiteY1" fmla="*/ 1240971 h 2403566"/>
                <a:gd name="connsiteX2" fmla="*/ 55902 w 3055172"/>
                <a:gd name="connsiteY2" fmla="*/ 987206 h 2403566"/>
                <a:gd name="connsiteX3" fmla="*/ 24590 w 3055172"/>
                <a:gd name="connsiteY3" fmla="*/ 849086 h 2403566"/>
                <a:gd name="connsiteX4" fmla="*/ 116030 w 3055172"/>
                <a:gd name="connsiteY4" fmla="*/ 378823 h 2403566"/>
                <a:gd name="connsiteX5" fmla="*/ 116030 w 3055172"/>
                <a:gd name="connsiteY5" fmla="*/ 378823 h 2403566"/>
                <a:gd name="connsiteX6" fmla="*/ 246658 w 3055172"/>
                <a:gd name="connsiteY6" fmla="*/ 326571 h 2403566"/>
                <a:gd name="connsiteX7" fmla="*/ 494852 w 3055172"/>
                <a:gd name="connsiteY7" fmla="*/ 156754 h 2403566"/>
                <a:gd name="connsiteX8" fmla="*/ 873675 w 3055172"/>
                <a:gd name="connsiteY8" fmla="*/ 52251 h 2403566"/>
                <a:gd name="connsiteX9" fmla="*/ 873675 w 3055172"/>
                <a:gd name="connsiteY9" fmla="*/ 130629 h 2403566"/>
                <a:gd name="connsiteX10" fmla="*/ 1278624 w 3055172"/>
                <a:gd name="connsiteY10" fmla="*/ 52251 h 2403566"/>
                <a:gd name="connsiteX11" fmla="*/ 1618258 w 3055172"/>
                <a:gd name="connsiteY11" fmla="*/ 0 h 2403566"/>
                <a:gd name="connsiteX12" fmla="*/ 2101584 w 3055172"/>
                <a:gd name="connsiteY12" fmla="*/ 78377 h 2403566"/>
                <a:gd name="connsiteX13" fmla="*/ 2415092 w 3055172"/>
                <a:gd name="connsiteY13" fmla="*/ 169817 h 2403566"/>
                <a:gd name="connsiteX14" fmla="*/ 2611035 w 3055172"/>
                <a:gd name="connsiteY14" fmla="*/ 561703 h 2403566"/>
                <a:gd name="connsiteX15" fmla="*/ 2715538 w 3055172"/>
                <a:gd name="connsiteY15" fmla="*/ 770709 h 2403566"/>
                <a:gd name="connsiteX16" fmla="*/ 2650224 w 3055172"/>
                <a:gd name="connsiteY16" fmla="*/ 966651 h 2403566"/>
                <a:gd name="connsiteX17" fmla="*/ 2728601 w 3055172"/>
                <a:gd name="connsiteY17" fmla="*/ 1175657 h 2403566"/>
                <a:gd name="connsiteX18" fmla="*/ 2767790 w 3055172"/>
                <a:gd name="connsiteY18" fmla="*/ 1436914 h 2403566"/>
                <a:gd name="connsiteX19" fmla="*/ 2820041 w 3055172"/>
                <a:gd name="connsiteY19" fmla="*/ 1711234 h 2403566"/>
                <a:gd name="connsiteX20" fmla="*/ 2793915 w 3055172"/>
                <a:gd name="connsiteY20" fmla="*/ 1985554 h 2403566"/>
                <a:gd name="connsiteX21" fmla="*/ 2780852 w 3055172"/>
                <a:gd name="connsiteY21" fmla="*/ 2364377 h 2403566"/>
                <a:gd name="connsiteX22" fmla="*/ 2780852 w 3055172"/>
                <a:gd name="connsiteY22" fmla="*/ 2403566 h 2403566"/>
                <a:gd name="connsiteX23" fmla="*/ 2911481 w 3055172"/>
                <a:gd name="connsiteY23" fmla="*/ 2103120 h 2403566"/>
                <a:gd name="connsiteX24" fmla="*/ 2950670 w 3055172"/>
                <a:gd name="connsiteY24" fmla="*/ 1619794 h 2403566"/>
                <a:gd name="connsiteX25" fmla="*/ 3002921 w 3055172"/>
                <a:gd name="connsiteY25" fmla="*/ 1567543 h 2403566"/>
                <a:gd name="connsiteX26" fmla="*/ 3015984 w 3055172"/>
                <a:gd name="connsiteY26" fmla="*/ 1306286 h 2403566"/>
                <a:gd name="connsiteX27" fmla="*/ 3055172 w 3055172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34710 w 3078401"/>
                <a:gd name="connsiteY23" fmla="*/ 2103120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91019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738767 w 3078401"/>
                <a:gd name="connsiteY15" fmla="*/ 770709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824637 w 3078401"/>
                <a:gd name="connsiteY18" fmla="*/ 1436914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438321 w 3078401"/>
                <a:gd name="connsiteY13" fmla="*/ 169817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24813 w 3078401"/>
                <a:gd name="connsiteY12" fmla="*/ 78377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26726 h 2403566"/>
                <a:gd name="connsiteX1" fmla="*/ 34756 w 3078401"/>
                <a:gd name="connsiteY1" fmla="*/ 1240971 h 2403566"/>
                <a:gd name="connsiteX2" fmla="*/ 79131 w 3078401"/>
                <a:gd name="connsiteY2" fmla="*/ 987206 h 2403566"/>
                <a:gd name="connsiteX3" fmla="*/ 47819 w 3078401"/>
                <a:gd name="connsiteY3" fmla="*/ 849086 h 2403566"/>
                <a:gd name="connsiteX4" fmla="*/ 139259 w 3078401"/>
                <a:gd name="connsiteY4" fmla="*/ 378823 h 2403566"/>
                <a:gd name="connsiteX5" fmla="*/ 139259 w 3078401"/>
                <a:gd name="connsiteY5" fmla="*/ 378823 h 2403566"/>
                <a:gd name="connsiteX6" fmla="*/ 269887 w 3078401"/>
                <a:gd name="connsiteY6" fmla="*/ 326571 h 2403566"/>
                <a:gd name="connsiteX7" fmla="*/ 518081 w 3078401"/>
                <a:gd name="connsiteY7" fmla="*/ 156754 h 2403566"/>
                <a:gd name="connsiteX8" fmla="*/ 896904 w 3078401"/>
                <a:gd name="connsiteY8" fmla="*/ 52251 h 2403566"/>
                <a:gd name="connsiteX9" fmla="*/ 896904 w 3078401"/>
                <a:gd name="connsiteY9" fmla="*/ 130629 h 2403566"/>
                <a:gd name="connsiteX10" fmla="*/ 1301853 w 3078401"/>
                <a:gd name="connsiteY10" fmla="*/ 52251 h 2403566"/>
                <a:gd name="connsiteX11" fmla="*/ 1641487 w 3078401"/>
                <a:gd name="connsiteY11" fmla="*/ 0 h 2403566"/>
                <a:gd name="connsiteX12" fmla="*/ 2198772 w 3078401"/>
                <a:gd name="connsiteY12" fmla="*/ 159059 h 2403566"/>
                <a:gd name="connsiteX13" fmla="*/ 2397980 w 3078401"/>
                <a:gd name="connsiteY13" fmla="*/ 203434 h 2403566"/>
                <a:gd name="connsiteX14" fmla="*/ 2634264 w 3078401"/>
                <a:gd name="connsiteY14" fmla="*/ 561703 h 2403566"/>
                <a:gd name="connsiteX15" fmla="*/ 2691703 w 3078401"/>
                <a:gd name="connsiteY15" fmla="*/ 737091 h 2403566"/>
                <a:gd name="connsiteX16" fmla="*/ 2673453 w 3078401"/>
                <a:gd name="connsiteY16" fmla="*/ 966651 h 2403566"/>
                <a:gd name="connsiteX17" fmla="*/ 2751830 w 3078401"/>
                <a:gd name="connsiteY17" fmla="*/ 1175657 h 2403566"/>
                <a:gd name="connsiteX18" fmla="*/ 2784296 w 3078401"/>
                <a:gd name="connsiteY18" fmla="*/ 1457085 h 2403566"/>
                <a:gd name="connsiteX19" fmla="*/ 2843270 w 3078401"/>
                <a:gd name="connsiteY19" fmla="*/ 1711234 h 2403566"/>
                <a:gd name="connsiteX20" fmla="*/ 2817144 w 3078401"/>
                <a:gd name="connsiteY20" fmla="*/ 1985554 h 2403566"/>
                <a:gd name="connsiteX21" fmla="*/ 2804081 w 3078401"/>
                <a:gd name="connsiteY21" fmla="*/ 2364377 h 2403566"/>
                <a:gd name="connsiteX22" fmla="*/ 2804081 w 3078401"/>
                <a:gd name="connsiteY22" fmla="*/ 2403566 h 2403566"/>
                <a:gd name="connsiteX23" fmla="*/ 2907816 w 3078401"/>
                <a:gd name="connsiteY23" fmla="*/ 2035885 h 2403566"/>
                <a:gd name="connsiteX24" fmla="*/ 2973899 w 3078401"/>
                <a:gd name="connsiteY24" fmla="*/ 1619794 h 2403566"/>
                <a:gd name="connsiteX25" fmla="*/ 3026150 w 3078401"/>
                <a:gd name="connsiteY25" fmla="*/ 1567543 h 2403566"/>
                <a:gd name="connsiteX26" fmla="*/ 3039213 w 3078401"/>
                <a:gd name="connsiteY26" fmla="*/ 1306286 h 2403566"/>
                <a:gd name="connsiteX27" fmla="*/ 3078401 w 3078401"/>
                <a:gd name="connsiteY27" fmla="*/ 888274 h 2403566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198772 w 3078401"/>
                <a:gd name="connsiteY12" fmla="*/ 145612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189987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117182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38804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39259 w 3078401"/>
                <a:gd name="connsiteY5" fmla="*/ 365376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3279 h 2390119"/>
                <a:gd name="connsiteX1" fmla="*/ 34756 w 3078401"/>
                <a:gd name="connsiteY1" fmla="*/ 1227524 h 2390119"/>
                <a:gd name="connsiteX2" fmla="*/ 79131 w 3078401"/>
                <a:gd name="connsiteY2" fmla="*/ 973759 h 2390119"/>
                <a:gd name="connsiteX3" fmla="*/ 47819 w 3078401"/>
                <a:gd name="connsiteY3" fmla="*/ 835639 h 2390119"/>
                <a:gd name="connsiteX4" fmla="*/ 139259 w 3078401"/>
                <a:gd name="connsiteY4" fmla="*/ 365376 h 2390119"/>
                <a:gd name="connsiteX5" fmla="*/ 145983 w 3078401"/>
                <a:gd name="connsiteY5" fmla="*/ 372100 h 2390119"/>
                <a:gd name="connsiteX6" fmla="*/ 269887 w 3078401"/>
                <a:gd name="connsiteY6" fmla="*/ 313124 h 2390119"/>
                <a:gd name="connsiteX7" fmla="*/ 518081 w 3078401"/>
                <a:gd name="connsiteY7" fmla="*/ 143307 h 2390119"/>
                <a:gd name="connsiteX8" fmla="*/ 896904 w 3078401"/>
                <a:gd name="connsiteY8" fmla="*/ 72422 h 2390119"/>
                <a:gd name="connsiteX9" fmla="*/ 896904 w 3078401"/>
                <a:gd name="connsiteY9" fmla="*/ 97011 h 2390119"/>
                <a:gd name="connsiteX10" fmla="*/ 1301853 w 3078401"/>
                <a:gd name="connsiteY10" fmla="*/ 38804 h 2390119"/>
                <a:gd name="connsiteX11" fmla="*/ 1648211 w 3078401"/>
                <a:gd name="connsiteY11" fmla="*/ 0 h 2390119"/>
                <a:gd name="connsiteX12" fmla="*/ 2225666 w 3078401"/>
                <a:gd name="connsiteY12" fmla="*/ 125441 h 2390119"/>
                <a:gd name="connsiteX13" fmla="*/ 2397980 w 3078401"/>
                <a:gd name="connsiteY13" fmla="*/ 203434 h 2390119"/>
                <a:gd name="connsiteX14" fmla="*/ 2634264 w 3078401"/>
                <a:gd name="connsiteY14" fmla="*/ 548256 h 2390119"/>
                <a:gd name="connsiteX15" fmla="*/ 2691703 w 3078401"/>
                <a:gd name="connsiteY15" fmla="*/ 723644 h 2390119"/>
                <a:gd name="connsiteX16" fmla="*/ 2673453 w 3078401"/>
                <a:gd name="connsiteY16" fmla="*/ 953204 h 2390119"/>
                <a:gd name="connsiteX17" fmla="*/ 2751830 w 3078401"/>
                <a:gd name="connsiteY17" fmla="*/ 1162210 h 2390119"/>
                <a:gd name="connsiteX18" fmla="*/ 2784296 w 3078401"/>
                <a:gd name="connsiteY18" fmla="*/ 1443638 h 2390119"/>
                <a:gd name="connsiteX19" fmla="*/ 2843270 w 3078401"/>
                <a:gd name="connsiteY19" fmla="*/ 1697787 h 2390119"/>
                <a:gd name="connsiteX20" fmla="*/ 2817144 w 3078401"/>
                <a:gd name="connsiteY20" fmla="*/ 1972107 h 2390119"/>
                <a:gd name="connsiteX21" fmla="*/ 2804081 w 3078401"/>
                <a:gd name="connsiteY21" fmla="*/ 2350930 h 2390119"/>
                <a:gd name="connsiteX22" fmla="*/ 2804081 w 3078401"/>
                <a:gd name="connsiteY22" fmla="*/ 2390119 h 2390119"/>
                <a:gd name="connsiteX23" fmla="*/ 2907816 w 3078401"/>
                <a:gd name="connsiteY23" fmla="*/ 2022438 h 2390119"/>
                <a:gd name="connsiteX24" fmla="*/ 2973899 w 3078401"/>
                <a:gd name="connsiteY24" fmla="*/ 1606347 h 2390119"/>
                <a:gd name="connsiteX25" fmla="*/ 3026150 w 3078401"/>
                <a:gd name="connsiteY25" fmla="*/ 1554096 h 2390119"/>
                <a:gd name="connsiteX26" fmla="*/ 3039213 w 3078401"/>
                <a:gd name="connsiteY26" fmla="*/ 1292839 h 2390119"/>
                <a:gd name="connsiteX27" fmla="*/ 3078401 w 3078401"/>
                <a:gd name="connsiteY27" fmla="*/ 874827 h 2390119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45983 w 3078401"/>
                <a:gd name="connsiteY5" fmla="*/ 375372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977031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3229 w 3078401"/>
                <a:gd name="connsiteY0" fmla="*/ 2316551 h 2393391"/>
                <a:gd name="connsiteX1" fmla="*/ 34756 w 3078401"/>
                <a:gd name="connsiteY1" fmla="*/ 1230796 h 2393391"/>
                <a:gd name="connsiteX2" fmla="*/ 79131 w 3078401"/>
                <a:gd name="connsiteY2" fmla="*/ 1044266 h 2393391"/>
                <a:gd name="connsiteX3" fmla="*/ 47819 w 3078401"/>
                <a:gd name="connsiteY3" fmla="*/ 838911 h 2393391"/>
                <a:gd name="connsiteX4" fmla="*/ 139259 w 3078401"/>
                <a:gd name="connsiteY4" fmla="*/ 368648 h 2393391"/>
                <a:gd name="connsiteX5" fmla="*/ 132536 w 3078401"/>
                <a:gd name="connsiteY5" fmla="*/ 402266 h 2393391"/>
                <a:gd name="connsiteX6" fmla="*/ 269887 w 3078401"/>
                <a:gd name="connsiteY6" fmla="*/ 316396 h 2393391"/>
                <a:gd name="connsiteX7" fmla="*/ 518081 w 3078401"/>
                <a:gd name="connsiteY7" fmla="*/ 146579 h 2393391"/>
                <a:gd name="connsiteX8" fmla="*/ 896904 w 3078401"/>
                <a:gd name="connsiteY8" fmla="*/ 75694 h 2393391"/>
                <a:gd name="connsiteX9" fmla="*/ 896904 w 3078401"/>
                <a:gd name="connsiteY9" fmla="*/ 100283 h 2393391"/>
                <a:gd name="connsiteX10" fmla="*/ 1301853 w 3078401"/>
                <a:gd name="connsiteY10" fmla="*/ 42076 h 2393391"/>
                <a:gd name="connsiteX11" fmla="*/ 1648211 w 3078401"/>
                <a:gd name="connsiteY11" fmla="*/ 3272 h 2393391"/>
                <a:gd name="connsiteX12" fmla="*/ 2225666 w 3078401"/>
                <a:gd name="connsiteY12" fmla="*/ 128713 h 2393391"/>
                <a:gd name="connsiteX13" fmla="*/ 2397980 w 3078401"/>
                <a:gd name="connsiteY13" fmla="*/ 206706 h 2393391"/>
                <a:gd name="connsiteX14" fmla="*/ 2634264 w 3078401"/>
                <a:gd name="connsiteY14" fmla="*/ 551528 h 2393391"/>
                <a:gd name="connsiteX15" fmla="*/ 2691703 w 3078401"/>
                <a:gd name="connsiteY15" fmla="*/ 726916 h 2393391"/>
                <a:gd name="connsiteX16" fmla="*/ 2673453 w 3078401"/>
                <a:gd name="connsiteY16" fmla="*/ 956476 h 2393391"/>
                <a:gd name="connsiteX17" fmla="*/ 2751830 w 3078401"/>
                <a:gd name="connsiteY17" fmla="*/ 1165482 h 2393391"/>
                <a:gd name="connsiteX18" fmla="*/ 2784296 w 3078401"/>
                <a:gd name="connsiteY18" fmla="*/ 1446910 h 2393391"/>
                <a:gd name="connsiteX19" fmla="*/ 2843270 w 3078401"/>
                <a:gd name="connsiteY19" fmla="*/ 1701059 h 2393391"/>
                <a:gd name="connsiteX20" fmla="*/ 2817144 w 3078401"/>
                <a:gd name="connsiteY20" fmla="*/ 1975379 h 2393391"/>
                <a:gd name="connsiteX21" fmla="*/ 2804081 w 3078401"/>
                <a:gd name="connsiteY21" fmla="*/ 2354202 h 2393391"/>
                <a:gd name="connsiteX22" fmla="*/ 2804081 w 3078401"/>
                <a:gd name="connsiteY22" fmla="*/ 2393391 h 2393391"/>
                <a:gd name="connsiteX23" fmla="*/ 2907816 w 3078401"/>
                <a:gd name="connsiteY23" fmla="*/ 2025710 h 2393391"/>
                <a:gd name="connsiteX24" fmla="*/ 2973899 w 3078401"/>
                <a:gd name="connsiteY24" fmla="*/ 1609619 h 2393391"/>
                <a:gd name="connsiteX25" fmla="*/ 3026150 w 3078401"/>
                <a:gd name="connsiteY25" fmla="*/ 1557368 h 2393391"/>
                <a:gd name="connsiteX26" fmla="*/ 3039213 w 3078401"/>
                <a:gd name="connsiteY26" fmla="*/ 1296111 h 2393391"/>
                <a:gd name="connsiteX27" fmla="*/ 3078401 w 3078401"/>
                <a:gd name="connsiteY27" fmla="*/ 878099 h 2393391"/>
                <a:gd name="connsiteX0" fmla="*/ 28663 w 3083835"/>
                <a:gd name="connsiteY0" fmla="*/ 2316551 h 2393391"/>
                <a:gd name="connsiteX1" fmla="*/ 20020 w 3083835"/>
                <a:gd name="connsiteY1" fmla="*/ 1250967 h 2393391"/>
                <a:gd name="connsiteX2" fmla="*/ 84565 w 3083835"/>
                <a:gd name="connsiteY2" fmla="*/ 1044266 h 2393391"/>
                <a:gd name="connsiteX3" fmla="*/ 53253 w 3083835"/>
                <a:gd name="connsiteY3" fmla="*/ 838911 h 2393391"/>
                <a:gd name="connsiteX4" fmla="*/ 144693 w 3083835"/>
                <a:gd name="connsiteY4" fmla="*/ 368648 h 2393391"/>
                <a:gd name="connsiteX5" fmla="*/ 137970 w 3083835"/>
                <a:gd name="connsiteY5" fmla="*/ 402266 h 2393391"/>
                <a:gd name="connsiteX6" fmla="*/ 275321 w 3083835"/>
                <a:gd name="connsiteY6" fmla="*/ 316396 h 2393391"/>
                <a:gd name="connsiteX7" fmla="*/ 523515 w 3083835"/>
                <a:gd name="connsiteY7" fmla="*/ 146579 h 2393391"/>
                <a:gd name="connsiteX8" fmla="*/ 902338 w 3083835"/>
                <a:gd name="connsiteY8" fmla="*/ 75694 h 2393391"/>
                <a:gd name="connsiteX9" fmla="*/ 902338 w 3083835"/>
                <a:gd name="connsiteY9" fmla="*/ 100283 h 2393391"/>
                <a:gd name="connsiteX10" fmla="*/ 1307287 w 3083835"/>
                <a:gd name="connsiteY10" fmla="*/ 42076 h 2393391"/>
                <a:gd name="connsiteX11" fmla="*/ 1653645 w 3083835"/>
                <a:gd name="connsiteY11" fmla="*/ 3272 h 2393391"/>
                <a:gd name="connsiteX12" fmla="*/ 2231100 w 3083835"/>
                <a:gd name="connsiteY12" fmla="*/ 128713 h 2393391"/>
                <a:gd name="connsiteX13" fmla="*/ 2403414 w 3083835"/>
                <a:gd name="connsiteY13" fmla="*/ 206706 h 2393391"/>
                <a:gd name="connsiteX14" fmla="*/ 2639698 w 3083835"/>
                <a:gd name="connsiteY14" fmla="*/ 551528 h 2393391"/>
                <a:gd name="connsiteX15" fmla="*/ 2697137 w 3083835"/>
                <a:gd name="connsiteY15" fmla="*/ 726916 h 2393391"/>
                <a:gd name="connsiteX16" fmla="*/ 2678887 w 3083835"/>
                <a:gd name="connsiteY16" fmla="*/ 956476 h 2393391"/>
                <a:gd name="connsiteX17" fmla="*/ 2757264 w 3083835"/>
                <a:gd name="connsiteY17" fmla="*/ 1165482 h 2393391"/>
                <a:gd name="connsiteX18" fmla="*/ 2789730 w 3083835"/>
                <a:gd name="connsiteY18" fmla="*/ 1446910 h 2393391"/>
                <a:gd name="connsiteX19" fmla="*/ 2848704 w 3083835"/>
                <a:gd name="connsiteY19" fmla="*/ 1701059 h 2393391"/>
                <a:gd name="connsiteX20" fmla="*/ 2822578 w 3083835"/>
                <a:gd name="connsiteY20" fmla="*/ 1975379 h 2393391"/>
                <a:gd name="connsiteX21" fmla="*/ 2809515 w 3083835"/>
                <a:gd name="connsiteY21" fmla="*/ 2354202 h 2393391"/>
                <a:gd name="connsiteX22" fmla="*/ 2809515 w 3083835"/>
                <a:gd name="connsiteY22" fmla="*/ 2393391 h 2393391"/>
                <a:gd name="connsiteX23" fmla="*/ 2913250 w 3083835"/>
                <a:gd name="connsiteY23" fmla="*/ 2025710 h 2393391"/>
                <a:gd name="connsiteX24" fmla="*/ 2979333 w 3083835"/>
                <a:gd name="connsiteY24" fmla="*/ 1609619 h 2393391"/>
                <a:gd name="connsiteX25" fmla="*/ 3031584 w 3083835"/>
                <a:gd name="connsiteY25" fmla="*/ 1557368 h 2393391"/>
                <a:gd name="connsiteX26" fmla="*/ 3044647 w 3083835"/>
                <a:gd name="connsiteY26" fmla="*/ 1296111 h 2393391"/>
                <a:gd name="connsiteX27" fmla="*/ 3083835 w 3083835"/>
                <a:gd name="connsiteY27" fmla="*/ 878099 h 2393391"/>
                <a:gd name="connsiteX0" fmla="*/ 34008 w 3089180"/>
                <a:gd name="connsiteY0" fmla="*/ 2316551 h 2393391"/>
                <a:gd name="connsiteX1" fmla="*/ 25365 w 3089180"/>
                <a:gd name="connsiteY1" fmla="*/ 1250967 h 2393391"/>
                <a:gd name="connsiteX2" fmla="*/ 89910 w 3089180"/>
                <a:gd name="connsiteY2" fmla="*/ 1044266 h 2393391"/>
                <a:gd name="connsiteX3" fmla="*/ 58598 w 3089180"/>
                <a:gd name="connsiteY3" fmla="*/ 838911 h 2393391"/>
                <a:gd name="connsiteX4" fmla="*/ 150038 w 3089180"/>
                <a:gd name="connsiteY4" fmla="*/ 368648 h 2393391"/>
                <a:gd name="connsiteX5" fmla="*/ 143315 w 3089180"/>
                <a:gd name="connsiteY5" fmla="*/ 402266 h 2393391"/>
                <a:gd name="connsiteX6" fmla="*/ 280666 w 3089180"/>
                <a:gd name="connsiteY6" fmla="*/ 316396 h 2393391"/>
                <a:gd name="connsiteX7" fmla="*/ 528860 w 3089180"/>
                <a:gd name="connsiteY7" fmla="*/ 146579 h 2393391"/>
                <a:gd name="connsiteX8" fmla="*/ 907683 w 3089180"/>
                <a:gd name="connsiteY8" fmla="*/ 75694 h 2393391"/>
                <a:gd name="connsiteX9" fmla="*/ 907683 w 3089180"/>
                <a:gd name="connsiteY9" fmla="*/ 100283 h 2393391"/>
                <a:gd name="connsiteX10" fmla="*/ 1312632 w 3089180"/>
                <a:gd name="connsiteY10" fmla="*/ 42076 h 2393391"/>
                <a:gd name="connsiteX11" fmla="*/ 1658990 w 3089180"/>
                <a:gd name="connsiteY11" fmla="*/ 3272 h 2393391"/>
                <a:gd name="connsiteX12" fmla="*/ 2236445 w 3089180"/>
                <a:gd name="connsiteY12" fmla="*/ 128713 h 2393391"/>
                <a:gd name="connsiteX13" fmla="*/ 2408759 w 3089180"/>
                <a:gd name="connsiteY13" fmla="*/ 206706 h 2393391"/>
                <a:gd name="connsiteX14" fmla="*/ 2645043 w 3089180"/>
                <a:gd name="connsiteY14" fmla="*/ 551528 h 2393391"/>
                <a:gd name="connsiteX15" fmla="*/ 2702482 w 3089180"/>
                <a:gd name="connsiteY15" fmla="*/ 726916 h 2393391"/>
                <a:gd name="connsiteX16" fmla="*/ 2684232 w 3089180"/>
                <a:gd name="connsiteY16" fmla="*/ 956476 h 2393391"/>
                <a:gd name="connsiteX17" fmla="*/ 2762609 w 3089180"/>
                <a:gd name="connsiteY17" fmla="*/ 1165482 h 2393391"/>
                <a:gd name="connsiteX18" fmla="*/ 2795075 w 3089180"/>
                <a:gd name="connsiteY18" fmla="*/ 1446910 h 2393391"/>
                <a:gd name="connsiteX19" fmla="*/ 2854049 w 3089180"/>
                <a:gd name="connsiteY19" fmla="*/ 1701059 h 2393391"/>
                <a:gd name="connsiteX20" fmla="*/ 2827923 w 3089180"/>
                <a:gd name="connsiteY20" fmla="*/ 1975379 h 2393391"/>
                <a:gd name="connsiteX21" fmla="*/ 2814860 w 3089180"/>
                <a:gd name="connsiteY21" fmla="*/ 2354202 h 2393391"/>
                <a:gd name="connsiteX22" fmla="*/ 2814860 w 3089180"/>
                <a:gd name="connsiteY22" fmla="*/ 2393391 h 2393391"/>
                <a:gd name="connsiteX23" fmla="*/ 2918595 w 3089180"/>
                <a:gd name="connsiteY23" fmla="*/ 2025710 h 2393391"/>
                <a:gd name="connsiteX24" fmla="*/ 2984678 w 3089180"/>
                <a:gd name="connsiteY24" fmla="*/ 1609619 h 2393391"/>
                <a:gd name="connsiteX25" fmla="*/ 3036929 w 3089180"/>
                <a:gd name="connsiteY25" fmla="*/ 1557368 h 2393391"/>
                <a:gd name="connsiteX26" fmla="*/ 3049992 w 3089180"/>
                <a:gd name="connsiteY26" fmla="*/ 1296111 h 2393391"/>
                <a:gd name="connsiteX27" fmla="*/ 3089180 w 3089180"/>
                <a:gd name="connsiteY27" fmla="*/ 878099 h 2393391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00409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62609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159185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795075 w 3089180"/>
                <a:gd name="connsiteY18" fmla="*/ 1440613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84678 w 3089180"/>
                <a:gd name="connsiteY24" fmla="*/ 1603322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91402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089180"/>
                <a:gd name="connsiteY0" fmla="*/ 2310254 h 2387094"/>
                <a:gd name="connsiteX1" fmla="*/ 25365 w 3089180"/>
                <a:gd name="connsiteY1" fmla="*/ 1244670 h 2387094"/>
                <a:gd name="connsiteX2" fmla="*/ 89910 w 3089180"/>
                <a:gd name="connsiteY2" fmla="*/ 1037969 h 2387094"/>
                <a:gd name="connsiteX3" fmla="*/ 58598 w 3089180"/>
                <a:gd name="connsiteY3" fmla="*/ 832614 h 2387094"/>
                <a:gd name="connsiteX4" fmla="*/ 150038 w 3089180"/>
                <a:gd name="connsiteY4" fmla="*/ 362351 h 2387094"/>
                <a:gd name="connsiteX5" fmla="*/ 143315 w 3089180"/>
                <a:gd name="connsiteY5" fmla="*/ 395969 h 2387094"/>
                <a:gd name="connsiteX6" fmla="*/ 280666 w 3089180"/>
                <a:gd name="connsiteY6" fmla="*/ 310099 h 2387094"/>
                <a:gd name="connsiteX7" fmla="*/ 528860 w 3089180"/>
                <a:gd name="connsiteY7" fmla="*/ 140282 h 2387094"/>
                <a:gd name="connsiteX8" fmla="*/ 907683 w 3089180"/>
                <a:gd name="connsiteY8" fmla="*/ 69397 h 2387094"/>
                <a:gd name="connsiteX9" fmla="*/ 907683 w 3089180"/>
                <a:gd name="connsiteY9" fmla="*/ 93986 h 2387094"/>
                <a:gd name="connsiteX10" fmla="*/ 1312632 w 3089180"/>
                <a:gd name="connsiteY10" fmla="*/ 35779 h 2387094"/>
                <a:gd name="connsiteX11" fmla="*/ 1692608 w 3089180"/>
                <a:gd name="connsiteY11" fmla="*/ 3699 h 2387094"/>
                <a:gd name="connsiteX12" fmla="*/ 2236445 w 3089180"/>
                <a:gd name="connsiteY12" fmla="*/ 122416 h 2387094"/>
                <a:gd name="connsiteX13" fmla="*/ 2408759 w 3089180"/>
                <a:gd name="connsiteY13" fmla="*/ 247474 h 2387094"/>
                <a:gd name="connsiteX14" fmla="*/ 2645043 w 3089180"/>
                <a:gd name="connsiteY14" fmla="*/ 545231 h 2387094"/>
                <a:gd name="connsiteX15" fmla="*/ 2702482 w 3089180"/>
                <a:gd name="connsiteY15" fmla="*/ 720619 h 2387094"/>
                <a:gd name="connsiteX16" fmla="*/ 2684232 w 3089180"/>
                <a:gd name="connsiteY16" fmla="*/ 950179 h 2387094"/>
                <a:gd name="connsiteX17" fmla="*/ 2776056 w 3089180"/>
                <a:gd name="connsiteY17" fmla="*/ 1219696 h 2387094"/>
                <a:gd name="connsiteX18" fmla="*/ 2828693 w 3089180"/>
                <a:gd name="connsiteY18" fmla="*/ 1528019 h 2387094"/>
                <a:gd name="connsiteX19" fmla="*/ 2854049 w 3089180"/>
                <a:gd name="connsiteY19" fmla="*/ 1694762 h 2387094"/>
                <a:gd name="connsiteX20" fmla="*/ 2827923 w 3089180"/>
                <a:gd name="connsiteY20" fmla="*/ 1969082 h 2387094"/>
                <a:gd name="connsiteX21" fmla="*/ 2814860 w 3089180"/>
                <a:gd name="connsiteY21" fmla="*/ 2347905 h 2387094"/>
                <a:gd name="connsiteX22" fmla="*/ 2814860 w 3089180"/>
                <a:gd name="connsiteY22" fmla="*/ 2387094 h 2387094"/>
                <a:gd name="connsiteX23" fmla="*/ 2918595 w 3089180"/>
                <a:gd name="connsiteY23" fmla="*/ 2019413 h 2387094"/>
                <a:gd name="connsiteX24" fmla="*/ 2964508 w 3089180"/>
                <a:gd name="connsiteY24" fmla="*/ 1684005 h 2387094"/>
                <a:gd name="connsiteX25" fmla="*/ 3036929 w 3089180"/>
                <a:gd name="connsiteY25" fmla="*/ 1551071 h 2387094"/>
                <a:gd name="connsiteX26" fmla="*/ 3049992 w 3089180"/>
                <a:gd name="connsiteY26" fmla="*/ 1289814 h 2387094"/>
                <a:gd name="connsiteX27" fmla="*/ 3089180 w 3089180"/>
                <a:gd name="connsiteY27" fmla="*/ 871802 h 2387094"/>
                <a:gd name="connsiteX0" fmla="*/ 34008 w 3169862"/>
                <a:gd name="connsiteY0" fmla="*/ 2568005 h 2644845"/>
                <a:gd name="connsiteX1" fmla="*/ 25365 w 3169862"/>
                <a:gd name="connsiteY1" fmla="*/ 1502421 h 2644845"/>
                <a:gd name="connsiteX2" fmla="*/ 89910 w 3169862"/>
                <a:gd name="connsiteY2" fmla="*/ 1295720 h 2644845"/>
                <a:gd name="connsiteX3" fmla="*/ 58598 w 3169862"/>
                <a:gd name="connsiteY3" fmla="*/ 1090365 h 2644845"/>
                <a:gd name="connsiteX4" fmla="*/ 150038 w 3169862"/>
                <a:gd name="connsiteY4" fmla="*/ 620102 h 2644845"/>
                <a:gd name="connsiteX5" fmla="*/ 143315 w 3169862"/>
                <a:gd name="connsiteY5" fmla="*/ 653720 h 2644845"/>
                <a:gd name="connsiteX6" fmla="*/ 280666 w 3169862"/>
                <a:gd name="connsiteY6" fmla="*/ 567850 h 2644845"/>
                <a:gd name="connsiteX7" fmla="*/ 528860 w 3169862"/>
                <a:gd name="connsiteY7" fmla="*/ 398033 h 2644845"/>
                <a:gd name="connsiteX8" fmla="*/ 907683 w 3169862"/>
                <a:gd name="connsiteY8" fmla="*/ 327148 h 2644845"/>
                <a:gd name="connsiteX9" fmla="*/ 907683 w 3169862"/>
                <a:gd name="connsiteY9" fmla="*/ 351737 h 2644845"/>
                <a:gd name="connsiteX10" fmla="*/ 1312632 w 3169862"/>
                <a:gd name="connsiteY10" fmla="*/ 293530 h 2644845"/>
                <a:gd name="connsiteX11" fmla="*/ 1692608 w 3169862"/>
                <a:gd name="connsiteY11" fmla="*/ 261450 h 2644845"/>
                <a:gd name="connsiteX12" fmla="*/ 2236445 w 3169862"/>
                <a:gd name="connsiteY12" fmla="*/ 380167 h 2644845"/>
                <a:gd name="connsiteX13" fmla="*/ 2408759 w 3169862"/>
                <a:gd name="connsiteY13" fmla="*/ 505225 h 2644845"/>
                <a:gd name="connsiteX14" fmla="*/ 2645043 w 3169862"/>
                <a:gd name="connsiteY14" fmla="*/ 802982 h 2644845"/>
                <a:gd name="connsiteX15" fmla="*/ 2702482 w 3169862"/>
                <a:gd name="connsiteY15" fmla="*/ 978370 h 2644845"/>
                <a:gd name="connsiteX16" fmla="*/ 2684232 w 3169862"/>
                <a:gd name="connsiteY16" fmla="*/ 1207930 h 2644845"/>
                <a:gd name="connsiteX17" fmla="*/ 2776056 w 3169862"/>
                <a:gd name="connsiteY17" fmla="*/ 1477447 h 2644845"/>
                <a:gd name="connsiteX18" fmla="*/ 2828693 w 3169862"/>
                <a:gd name="connsiteY18" fmla="*/ 1785770 h 2644845"/>
                <a:gd name="connsiteX19" fmla="*/ 2854049 w 3169862"/>
                <a:gd name="connsiteY19" fmla="*/ 1952513 h 2644845"/>
                <a:gd name="connsiteX20" fmla="*/ 2827923 w 3169862"/>
                <a:gd name="connsiteY20" fmla="*/ 2226833 h 2644845"/>
                <a:gd name="connsiteX21" fmla="*/ 2814860 w 3169862"/>
                <a:gd name="connsiteY21" fmla="*/ 2605656 h 2644845"/>
                <a:gd name="connsiteX22" fmla="*/ 2814860 w 3169862"/>
                <a:gd name="connsiteY22" fmla="*/ 2644845 h 2644845"/>
                <a:gd name="connsiteX23" fmla="*/ 2918595 w 3169862"/>
                <a:gd name="connsiteY23" fmla="*/ 2277164 h 2644845"/>
                <a:gd name="connsiteX24" fmla="*/ 2964508 w 3169862"/>
                <a:gd name="connsiteY24" fmla="*/ 1941756 h 2644845"/>
                <a:gd name="connsiteX25" fmla="*/ 3036929 w 3169862"/>
                <a:gd name="connsiteY25" fmla="*/ 1808822 h 2644845"/>
                <a:gd name="connsiteX26" fmla="*/ 3049992 w 3169862"/>
                <a:gd name="connsiteY26" fmla="*/ 1547565 h 2644845"/>
                <a:gd name="connsiteX27" fmla="*/ 3169862 w 3169862"/>
                <a:gd name="connsiteY27" fmla="*/ 0 h 2644845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675187 w 3049992"/>
                <a:gd name="connsiteY27" fmla="*/ 0 h 3739127"/>
                <a:gd name="connsiteX0" fmla="*/ 34008 w 3049992"/>
                <a:gd name="connsiteY0" fmla="*/ 3662287 h 3739127"/>
                <a:gd name="connsiteX1" fmla="*/ 25365 w 3049992"/>
                <a:gd name="connsiteY1" fmla="*/ 2596703 h 3739127"/>
                <a:gd name="connsiteX2" fmla="*/ 89910 w 3049992"/>
                <a:gd name="connsiteY2" fmla="*/ 2390002 h 3739127"/>
                <a:gd name="connsiteX3" fmla="*/ 58598 w 3049992"/>
                <a:gd name="connsiteY3" fmla="*/ 2184647 h 3739127"/>
                <a:gd name="connsiteX4" fmla="*/ 150038 w 3049992"/>
                <a:gd name="connsiteY4" fmla="*/ 1714384 h 3739127"/>
                <a:gd name="connsiteX5" fmla="*/ 143315 w 3049992"/>
                <a:gd name="connsiteY5" fmla="*/ 1748002 h 3739127"/>
                <a:gd name="connsiteX6" fmla="*/ 280666 w 3049992"/>
                <a:gd name="connsiteY6" fmla="*/ 1662132 h 3739127"/>
                <a:gd name="connsiteX7" fmla="*/ 528860 w 3049992"/>
                <a:gd name="connsiteY7" fmla="*/ 1492315 h 3739127"/>
                <a:gd name="connsiteX8" fmla="*/ 907683 w 3049992"/>
                <a:gd name="connsiteY8" fmla="*/ 1421430 h 3739127"/>
                <a:gd name="connsiteX9" fmla="*/ 907683 w 3049992"/>
                <a:gd name="connsiteY9" fmla="*/ 1446019 h 3739127"/>
                <a:gd name="connsiteX10" fmla="*/ 1312632 w 3049992"/>
                <a:gd name="connsiteY10" fmla="*/ 1387812 h 3739127"/>
                <a:gd name="connsiteX11" fmla="*/ 1692608 w 3049992"/>
                <a:gd name="connsiteY11" fmla="*/ 1355732 h 3739127"/>
                <a:gd name="connsiteX12" fmla="*/ 2236445 w 3049992"/>
                <a:gd name="connsiteY12" fmla="*/ 1474449 h 3739127"/>
                <a:gd name="connsiteX13" fmla="*/ 2408759 w 3049992"/>
                <a:gd name="connsiteY13" fmla="*/ 1599507 h 3739127"/>
                <a:gd name="connsiteX14" fmla="*/ 2645043 w 3049992"/>
                <a:gd name="connsiteY14" fmla="*/ 1897264 h 3739127"/>
                <a:gd name="connsiteX15" fmla="*/ 2702482 w 3049992"/>
                <a:gd name="connsiteY15" fmla="*/ 2072652 h 3739127"/>
                <a:gd name="connsiteX16" fmla="*/ 2684232 w 3049992"/>
                <a:gd name="connsiteY16" fmla="*/ 2302212 h 3739127"/>
                <a:gd name="connsiteX17" fmla="*/ 2776056 w 3049992"/>
                <a:gd name="connsiteY17" fmla="*/ 2571729 h 3739127"/>
                <a:gd name="connsiteX18" fmla="*/ 2828693 w 3049992"/>
                <a:gd name="connsiteY18" fmla="*/ 2880052 h 3739127"/>
                <a:gd name="connsiteX19" fmla="*/ 2854049 w 3049992"/>
                <a:gd name="connsiteY19" fmla="*/ 3046795 h 3739127"/>
                <a:gd name="connsiteX20" fmla="*/ 2827923 w 3049992"/>
                <a:gd name="connsiteY20" fmla="*/ 3321115 h 3739127"/>
                <a:gd name="connsiteX21" fmla="*/ 2814860 w 3049992"/>
                <a:gd name="connsiteY21" fmla="*/ 3699938 h 3739127"/>
                <a:gd name="connsiteX22" fmla="*/ 2814860 w 3049992"/>
                <a:gd name="connsiteY22" fmla="*/ 3739127 h 3739127"/>
                <a:gd name="connsiteX23" fmla="*/ 2918595 w 3049992"/>
                <a:gd name="connsiteY23" fmla="*/ 3371446 h 3739127"/>
                <a:gd name="connsiteX24" fmla="*/ 2964508 w 3049992"/>
                <a:gd name="connsiteY24" fmla="*/ 3036038 h 3739127"/>
                <a:gd name="connsiteX25" fmla="*/ 3036929 w 3049992"/>
                <a:gd name="connsiteY25" fmla="*/ 2903104 h 3739127"/>
                <a:gd name="connsiteX26" fmla="*/ 3049992 w 3049992"/>
                <a:gd name="connsiteY26" fmla="*/ 2641847 h 3739127"/>
                <a:gd name="connsiteX27" fmla="*/ 2834563 w 3049992"/>
                <a:gd name="connsiteY27" fmla="*/ 1154180 h 3739127"/>
                <a:gd name="connsiteX28" fmla="*/ 2675187 w 3049992"/>
                <a:gd name="connsiteY28" fmla="*/ 0 h 3739127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0 w 3267907"/>
                <a:gd name="connsiteY28" fmla="*/ 0 h 2914668"/>
                <a:gd name="connsiteX0" fmla="*/ 251923 w 3267907"/>
                <a:gd name="connsiteY0" fmla="*/ 2837828 h 2914668"/>
                <a:gd name="connsiteX1" fmla="*/ 243280 w 3267907"/>
                <a:gd name="connsiteY1" fmla="*/ 1772244 h 2914668"/>
                <a:gd name="connsiteX2" fmla="*/ 307825 w 3267907"/>
                <a:gd name="connsiteY2" fmla="*/ 1565543 h 2914668"/>
                <a:gd name="connsiteX3" fmla="*/ 276513 w 3267907"/>
                <a:gd name="connsiteY3" fmla="*/ 1360188 h 2914668"/>
                <a:gd name="connsiteX4" fmla="*/ 367953 w 3267907"/>
                <a:gd name="connsiteY4" fmla="*/ 889925 h 2914668"/>
                <a:gd name="connsiteX5" fmla="*/ 361230 w 3267907"/>
                <a:gd name="connsiteY5" fmla="*/ 923543 h 2914668"/>
                <a:gd name="connsiteX6" fmla="*/ 498581 w 3267907"/>
                <a:gd name="connsiteY6" fmla="*/ 837673 h 2914668"/>
                <a:gd name="connsiteX7" fmla="*/ 746775 w 3267907"/>
                <a:gd name="connsiteY7" fmla="*/ 667856 h 2914668"/>
                <a:gd name="connsiteX8" fmla="*/ 1125598 w 3267907"/>
                <a:gd name="connsiteY8" fmla="*/ 596971 h 2914668"/>
                <a:gd name="connsiteX9" fmla="*/ 1125598 w 3267907"/>
                <a:gd name="connsiteY9" fmla="*/ 621560 h 2914668"/>
                <a:gd name="connsiteX10" fmla="*/ 1530547 w 3267907"/>
                <a:gd name="connsiteY10" fmla="*/ 563353 h 2914668"/>
                <a:gd name="connsiteX11" fmla="*/ 1910523 w 3267907"/>
                <a:gd name="connsiteY11" fmla="*/ 531273 h 2914668"/>
                <a:gd name="connsiteX12" fmla="*/ 2454360 w 3267907"/>
                <a:gd name="connsiteY12" fmla="*/ 649990 h 2914668"/>
                <a:gd name="connsiteX13" fmla="*/ 2626674 w 3267907"/>
                <a:gd name="connsiteY13" fmla="*/ 775048 h 2914668"/>
                <a:gd name="connsiteX14" fmla="*/ 2862958 w 3267907"/>
                <a:gd name="connsiteY14" fmla="*/ 1072805 h 2914668"/>
                <a:gd name="connsiteX15" fmla="*/ 2920397 w 3267907"/>
                <a:gd name="connsiteY15" fmla="*/ 1248193 h 2914668"/>
                <a:gd name="connsiteX16" fmla="*/ 2902147 w 3267907"/>
                <a:gd name="connsiteY16" fmla="*/ 1477753 h 2914668"/>
                <a:gd name="connsiteX17" fmla="*/ 2993971 w 3267907"/>
                <a:gd name="connsiteY17" fmla="*/ 1747270 h 2914668"/>
                <a:gd name="connsiteX18" fmla="*/ 3046608 w 3267907"/>
                <a:gd name="connsiteY18" fmla="*/ 2055593 h 2914668"/>
                <a:gd name="connsiteX19" fmla="*/ 3071964 w 3267907"/>
                <a:gd name="connsiteY19" fmla="*/ 2222336 h 2914668"/>
                <a:gd name="connsiteX20" fmla="*/ 3045838 w 3267907"/>
                <a:gd name="connsiteY20" fmla="*/ 2496656 h 2914668"/>
                <a:gd name="connsiteX21" fmla="*/ 3032775 w 3267907"/>
                <a:gd name="connsiteY21" fmla="*/ 2875479 h 2914668"/>
                <a:gd name="connsiteX22" fmla="*/ 3032775 w 3267907"/>
                <a:gd name="connsiteY22" fmla="*/ 2914668 h 2914668"/>
                <a:gd name="connsiteX23" fmla="*/ 3136510 w 3267907"/>
                <a:gd name="connsiteY23" fmla="*/ 2546987 h 2914668"/>
                <a:gd name="connsiteX24" fmla="*/ 3182423 w 3267907"/>
                <a:gd name="connsiteY24" fmla="*/ 2211579 h 2914668"/>
                <a:gd name="connsiteX25" fmla="*/ 3254844 w 3267907"/>
                <a:gd name="connsiteY25" fmla="*/ 2078645 h 2914668"/>
                <a:gd name="connsiteX26" fmla="*/ 3267907 w 3267907"/>
                <a:gd name="connsiteY26" fmla="*/ 1817388 h 2914668"/>
                <a:gd name="connsiteX27" fmla="*/ 3052478 w 3267907"/>
                <a:gd name="connsiteY27" fmla="*/ 329721 h 2914668"/>
                <a:gd name="connsiteX28" fmla="*/ 1598433 w 3267907"/>
                <a:gd name="connsiteY28" fmla="*/ 149838 h 2914668"/>
                <a:gd name="connsiteX29" fmla="*/ 0 w 3267907"/>
                <a:gd name="connsiteY29" fmla="*/ 0 h 2914668"/>
                <a:gd name="connsiteX0" fmla="*/ 251923 w 3267907"/>
                <a:gd name="connsiteY0" fmla="*/ 3557419 h 3634259"/>
                <a:gd name="connsiteX1" fmla="*/ 243280 w 3267907"/>
                <a:gd name="connsiteY1" fmla="*/ 2491835 h 3634259"/>
                <a:gd name="connsiteX2" fmla="*/ 307825 w 3267907"/>
                <a:gd name="connsiteY2" fmla="*/ 2285134 h 3634259"/>
                <a:gd name="connsiteX3" fmla="*/ 276513 w 3267907"/>
                <a:gd name="connsiteY3" fmla="*/ 2079779 h 3634259"/>
                <a:gd name="connsiteX4" fmla="*/ 367953 w 3267907"/>
                <a:gd name="connsiteY4" fmla="*/ 1609516 h 3634259"/>
                <a:gd name="connsiteX5" fmla="*/ 361230 w 3267907"/>
                <a:gd name="connsiteY5" fmla="*/ 1643134 h 3634259"/>
                <a:gd name="connsiteX6" fmla="*/ 498581 w 3267907"/>
                <a:gd name="connsiteY6" fmla="*/ 1557264 h 3634259"/>
                <a:gd name="connsiteX7" fmla="*/ 746775 w 3267907"/>
                <a:gd name="connsiteY7" fmla="*/ 1387447 h 3634259"/>
                <a:gd name="connsiteX8" fmla="*/ 1125598 w 3267907"/>
                <a:gd name="connsiteY8" fmla="*/ 1316562 h 3634259"/>
                <a:gd name="connsiteX9" fmla="*/ 1125598 w 3267907"/>
                <a:gd name="connsiteY9" fmla="*/ 1341151 h 3634259"/>
                <a:gd name="connsiteX10" fmla="*/ 1530547 w 3267907"/>
                <a:gd name="connsiteY10" fmla="*/ 1282944 h 3634259"/>
                <a:gd name="connsiteX11" fmla="*/ 1910523 w 3267907"/>
                <a:gd name="connsiteY11" fmla="*/ 1250864 h 3634259"/>
                <a:gd name="connsiteX12" fmla="*/ 2454360 w 3267907"/>
                <a:gd name="connsiteY12" fmla="*/ 1369581 h 3634259"/>
                <a:gd name="connsiteX13" fmla="*/ 2626674 w 3267907"/>
                <a:gd name="connsiteY13" fmla="*/ 1494639 h 3634259"/>
                <a:gd name="connsiteX14" fmla="*/ 2862958 w 3267907"/>
                <a:gd name="connsiteY14" fmla="*/ 1792396 h 3634259"/>
                <a:gd name="connsiteX15" fmla="*/ 2920397 w 3267907"/>
                <a:gd name="connsiteY15" fmla="*/ 1967784 h 3634259"/>
                <a:gd name="connsiteX16" fmla="*/ 2902147 w 3267907"/>
                <a:gd name="connsiteY16" fmla="*/ 2197344 h 3634259"/>
                <a:gd name="connsiteX17" fmla="*/ 2993971 w 3267907"/>
                <a:gd name="connsiteY17" fmla="*/ 2466861 h 3634259"/>
                <a:gd name="connsiteX18" fmla="*/ 3046608 w 3267907"/>
                <a:gd name="connsiteY18" fmla="*/ 2775184 h 3634259"/>
                <a:gd name="connsiteX19" fmla="*/ 3071964 w 3267907"/>
                <a:gd name="connsiteY19" fmla="*/ 2941927 h 3634259"/>
                <a:gd name="connsiteX20" fmla="*/ 3045838 w 3267907"/>
                <a:gd name="connsiteY20" fmla="*/ 3216247 h 3634259"/>
                <a:gd name="connsiteX21" fmla="*/ 3032775 w 3267907"/>
                <a:gd name="connsiteY21" fmla="*/ 3595070 h 3634259"/>
                <a:gd name="connsiteX22" fmla="*/ 3032775 w 3267907"/>
                <a:gd name="connsiteY22" fmla="*/ 3634259 h 3634259"/>
                <a:gd name="connsiteX23" fmla="*/ 3136510 w 3267907"/>
                <a:gd name="connsiteY23" fmla="*/ 3266578 h 3634259"/>
                <a:gd name="connsiteX24" fmla="*/ 3182423 w 3267907"/>
                <a:gd name="connsiteY24" fmla="*/ 2931170 h 3634259"/>
                <a:gd name="connsiteX25" fmla="*/ 3254844 w 3267907"/>
                <a:gd name="connsiteY25" fmla="*/ 2798236 h 3634259"/>
                <a:gd name="connsiteX26" fmla="*/ 3267907 w 3267907"/>
                <a:gd name="connsiteY26" fmla="*/ 2536979 h 3634259"/>
                <a:gd name="connsiteX27" fmla="*/ 3052478 w 3267907"/>
                <a:gd name="connsiteY27" fmla="*/ 1049312 h 3634259"/>
                <a:gd name="connsiteX28" fmla="*/ 1598433 w 3267907"/>
                <a:gd name="connsiteY28" fmla="*/ 0 h 3634259"/>
                <a:gd name="connsiteX29" fmla="*/ 0 w 3267907"/>
                <a:gd name="connsiteY29" fmla="*/ 719591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0 w 3627671"/>
                <a:gd name="connsiteY29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893895 w 3627671"/>
                <a:gd name="connsiteY29" fmla="*/ 1019332 h 3634259"/>
                <a:gd name="connsiteX30" fmla="*/ 0 w 3627671"/>
                <a:gd name="connsiteY30" fmla="*/ 1843854 h 3634259"/>
                <a:gd name="connsiteX0" fmla="*/ 611687 w 3627671"/>
                <a:gd name="connsiteY0" fmla="*/ 3557419 h 3634259"/>
                <a:gd name="connsiteX1" fmla="*/ 603044 w 3627671"/>
                <a:gd name="connsiteY1" fmla="*/ 2491835 h 3634259"/>
                <a:gd name="connsiteX2" fmla="*/ 667589 w 3627671"/>
                <a:gd name="connsiteY2" fmla="*/ 2285134 h 3634259"/>
                <a:gd name="connsiteX3" fmla="*/ 636277 w 3627671"/>
                <a:gd name="connsiteY3" fmla="*/ 2079779 h 3634259"/>
                <a:gd name="connsiteX4" fmla="*/ 727717 w 3627671"/>
                <a:gd name="connsiteY4" fmla="*/ 1609516 h 3634259"/>
                <a:gd name="connsiteX5" fmla="*/ 720994 w 3627671"/>
                <a:gd name="connsiteY5" fmla="*/ 1643134 h 3634259"/>
                <a:gd name="connsiteX6" fmla="*/ 858345 w 3627671"/>
                <a:gd name="connsiteY6" fmla="*/ 1557264 h 3634259"/>
                <a:gd name="connsiteX7" fmla="*/ 1106539 w 3627671"/>
                <a:gd name="connsiteY7" fmla="*/ 1387447 h 3634259"/>
                <a:gd name="connsiteX8" fmla="*/ 1485362 w 3627671"/>
                <a:gd name="connsiteY8" fmla="*/ 1316562 h 3634259"/>
                <a:gd name="connsiteX9" fmla="*/ 1485362 w 3627671"/>
                <a:gd name="connsiteY9" fmla="*/ 1341151 h 3634259"/>
                <a:gd name="connsiteX10" fmla="*/ 1890311 w 3627671"/>
                <a:gd name="connsiteY10" fmla="*/ 1282944 h 3634259"/>
                <a:gd name="connsiteX11" fmla="*/ 2270287 w 3627671"/>
                <a:gd name="connsiteY11" fmla="*/ 1250864 h 3634259"/>
                <a:gd name="connsiteX12" fmla="*/ 2814124 w 3627671"/>
                <a:gd name="connsiteY12" fmla="*/ 1369581 h 3634259"/>
                <a:gd name="connsiteX13" fmla="*/ 2986438 w 3627671"/>
                <a:gd name="connsiteY13" fmla="*/ 1494639 h 3634259"/>
                <a:gd name="connsiteX14" fmla="*/ 3222722 w 3627671"/>
                <a:gd name="connsiteY14" fmla="*/ 1792396 h 3634259"/>
                <a:gd name="connsiteX15" fmla="*/ 3280161 w 3627671"/>
                <a:gd name="connsiteY15" fmla="*/ 1967784 h 3634259"/>
                <a:gd name="connsiteX16" fmla="*/ 3261911 w 3627671"/>
                <a:gd name="connsiteY16" fmla="*/ 2197344 h 3634259"/>
                <a:gd name="connsiteX17" fmla="*/ 3353735 w 3627671"/>
                <a:gd name="connsiteY17" fmla="*/ 2466861 h 3634259"/>
                <a:gd name="connsiteX18" fmla="*/ 3406372 w 3627671"/>
                <a:gd name="connsiteY18" fmla="*/ 2775184 h 3634259"/>
                <a:gd name="connsiteX19" fmla="*/ 3431728 w 3627671"/>
                <a:gd name="connsiteY19" fmla="*/ 2941927 h 3634259"/>
                <a:gd name="connsiteX20" fmla="*/ 3405602 w 3627671"/>
                <a:gd name="connsiteY20" fmla="*/ 3216247 h 3634259"/>
                <a:gd name="connsiteX21" fmla="*/ 3392539 w 3627671"/>
                <a:gd name="connsiteY21" fmla="*/ 3595070 h 3634259"/>
                <a:gd name="connsiteX22" fmla="*/ 3392539 w 3627671"/>
                <a:gd name="connsiteY22" fmla="*/ 3634259 h 3634259"/>
                <a:gd name="connsiteX23" fmla="*/ 3496274 w 3627671"/>
                <a:gd name="connsiteY23" fmla="*/ 3266578 h 3634259"/>
                <a:gd name="connsiteX24" fmla="*/ 3542187 w 3627671"/>
                <a:gd name="connsiteY24" fmla="*/ 2931170 h 3634259"/>
                <a:gd name="connsiteX25" fmla="*/ 3614608 w 3627671"/>
                <a:gd name="connsiteY25" fmla="*/ 2798236 h 3634259"/>
                <a:gd name="connsiteX26" fmla="*/ 3627671 w 3627671"/>
                <a:gd name="connsiteY26" fmla="*/ 2536979 h 3634259"/>
                <a:gd name="connsiteX27" fmla="*/ 3412242 w 3627671"/>
                <a:gd name="connsiteY27" fmla="*/ 1049312 h 3634259"/>
                <a:gd name="connsiteX28" fmla="*/ 1958197 w 3627671"/>
                <a:gd name="connsiteY28" fmla="*/ 0 h 3634259"/>
                <a:gd name="connsiteX29" fmla="*/ 624072 w 3627671"/>
                <a:gd name="connsiteY29" fmla="*/ 899411 h 3634259"/>
                <a:gd name="connsiteX30" fmla="*/ 0 w 3627671"/>
                <a:gd name="connsiteY30" fmla="*/ 1843854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0 w 3372838"/>
                <a:gd name="connsiteY30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159376 w 3372838"/>
                <a:gd name="connsiteY30" fmla="*/ 1678899 h 3634259"/>
                <a:gd name="connsiteX31" fmla="*/ 0 w 3372838"/>
                <a:gd name="connsiteY31" fmla="*/ 2353519 h 3634259"/>
                <a:gd name="connsiteX0" fmla="*/ 356854 w 3372838"/>
                <a:gd name="connsiteY0" fmla="*/ 3557419 h 3634259"/>
                <a:gd name="connsiteX1" fmla="*/ 348211 w 3372838"/>
                <a:gd name="connsiteY1" fmla="*/ 2491835 h 3634259"/>
                <a:gd name="connsiteX2" fmla="*/ 412756 w 3372838"/>
                <a:gd name="connsiteY2" fmla="*/ 2285134 h 3634259"/>
                <a:gd name="connsiteX3" fmla="*/ 381444 w 3372838"/>
                <a:gd name="connsiteY3" fmla="*/ 2079779 h 3634259"/>
                <a:gd name="connsiteX4" fmla="*/ 472884 w 3372838"/>
                <a:gd name="connsiteY4" fmla="*/ 1609516 h 3634259"/>
                <a:gd name="connsiteX5" fmla="*/ 466161 w 3372838"/>
                <a:gd name="connsiteY5" fmla="*/ 1643134 h 3634259"/>
                <a:gd name="connsiteX6" fmla="*/ 603512 w 3372838"/>
                <a:gd name="connsiteY6" fmla="*/ 1557264 h 3634259"/>
                <a:gd name="connsiteX7" fmla="*/ 851706 w 3372838"/>
                <a:gd name="connsiteY7" fmla="*/ 1387447 h 3634259"/>
                <a:gd name="connsiteX8" fmla="*/ 1230529 w 3372838"/>
                <a:gd name="connsiteY8" fmla="*/ 1316562 h 3634259"/>
                <a:gd name="connsiteX9" fmla="*/ 1230529 w 3372838"/>
                <a:gd name="connsiteY9" fmla="*/ 1341151 h 3634259"/>
                <a:gd name="connsiteX10" fmla="*/ 1635478 w 3372838"/>
                <a:gd name="connsiteY10" fmla="*/ 1282944 h 3634259"/>
                <a:gd name="connsiteX11" fmla="*/ 2015454 w 3372838"/>
                <a:gd name="connsiteY11" fmla="*/ 1250864 h 3634259"/>
                <a:gd name="connsiteX12" fmla="*/ 2559291 w 3372838"/>
                <a:gd name="connsiteY12" fmla="*/ 1369581 h 3634259"/>
                <a:gd name="connsiteX13" fmla="*/ 2731605 w 3372838"/>
                <a:gd name="connsiteY13" fmla="*/ 1494639 h 3634259"/>
                <a:gd name="connsiteX14" fmla="*/ 2967889 w 3372838"/>
                <a:gd name="connsiteY14" fmla="*/ 1792396 h 3634259"/>
                <a:gd name="connsiteX15" fmla="*/ 3025328 w 3372838"/>
                <a:gd name="connsiteY15" fmla="*/ 1967784 h 3634259"/>
                <a:gd name="connsiteX16" fmla="*/ 3007078 w 3372838"/>
                <a:gd name="connsiteY16" fmla="*/ 2197344 h 3634259"/>
                <a:gd name="connsiteX17" fmla="*/ 3098902 w 3372838"/>
                <a:gd name="connsiteY17" fmla="*/ 2466861 h 3634259"/>
                <a:gd name="connsiteX18" fmla="*/ 3151539 w 3372838"/>
                <a:gd name="connsiteY18" fmla="*/ 2775184 h 3634259"/>
                <a:gd name="connsiteX19" fmla="*/ 3176895 w 3372838"/>
                <a:gd name="connsiteY19" fmla="*/ 2941927 h 3634259"/>
                <a:gd name="connsiteX20" fmla="*/ 3150769 w 3372838"/>
                <a:gd name="connsiteY20" fmla="*/ 3216247 h 3634259"/>
                <a:gd name="connsiteX21" fmla="*/ 3137706 w 3372838"/>
                <a:gd name="connsiteY21" fmla="*/ 3595070 h 3634259"/>
                <a:gd name="connsiteX22" fmla="*/ 3137706 w 3372838"/>
                <a:gd name="connsiteY22" fmla="*/ 3634259 h 3634259"/>
                <a:gd name="connsiteX23" fmla="*/ 3241441 w 3372838"/>
                <a:gd name="connsiteY23" fmla="*/ 3266578 h 3634259"/>
                <a:gd name="connsiteX24" fmla="*/ 3287354 w 3372838"/>
                <a:gd name="connsiteY24" fmla="*/ 2931170 h 3634259"/>
                <a:gd name="connsiteX25" fmla="*/ 3359775 w 3372838"/>
                <a:gd name="connsiteY25" fmla="*/ 2798236 h 3634259"/>
                <a:gd name="connsiteX26" fmla="*/ 3372838 w 3372838"/>
                <a:gd name="connsiteY26" fmla="*/ 2536979 h 3634259"/>
                <a:gd name="connsiteX27" fmla="*/ 3157409 w 3372838"/>
                <a:gd name="connsiteY27" fmla="*/ 1049312 h 3634259"/>
                <a:gd name="connsiteX28" fmla="*/ 1703364 w 3372838"/>
                <a:gd name="connsiteY28" fmla="*/ 0 h 3634259"/>
                <a:gd name="connsiteX29" fmla="*/ 369239 w 3372838"/>
                <a:gd name="connsiteY29" fmla="*/ 899411 h 3634259"/>
                <a:gd name="connsiteX30" fmla="*/ 24464 w 3372838"/>
                <a:gd name="connsiteY30" fmla="*/ 1633929 h 3634259"/>
                <a:gd name="connsiteX31" fmla="*/ 0 w 3372838"/>
                <a:gd name="connsiteY31" fmla="*/ 2353519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320310 w 3348374"/>
                <a:gd name="connsiteY31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104932 w 3348374"/>
                <a:gd name="connsiteY31" fmla="*/ 2413417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132945 w 3348374"/>
                <a:gd name="connsiteY27" fmla="*/ 1049312 h 3634259"/>
                <a:gd name="connsiteX28" fmla="*/ 1678900 w 3348374"/>
                <a:gd name="connsiteY28" fmla="*/ 0 h 3634259"/>
                <a:gd name="connsiteX29" fmla="*/ 344775 w 3348374"/>
                <a:gd name="connsiteY29" fmla="*/ 899411 h 3634259"/>
                <a:gd name="connsiteX30" fmla="*/ 0 w 3348374"/>
                <a:gd name="connsiteY30" fmla="*/ 1633929 h 3634259"/>
                <a:gd name="connsiteX31" fmla="*/ 44971 w 3348374"/>
                <a:gd name="connsiteY31" fmla="*/ 2593299 h 3634259"/>
                <a:gd name="connsiteX32" fmla="*/ 320310 w 3348374"/>
                <a:gd name="connsiteY32" fmla="*/ 3567723 h 3634259"/>
                <a:gd name="connsiteX0" fmla="*/ 332390 w 3348374"/>
                <a:gd name="connsiteY0" fmla="*/ 3557419 h 3634259"/>
                <a:gd name="connsiteX1" fmla="*/ 323747 w 3348374"/>
                <a:gd name="connsiteY1" fmla="*/ 2491835 h 3634259"/>
                <a:gd name="connsiteX2" fmla="*/ 388292 w 3348374"/>
                <a:gd name="connsiteY2" fmla="*/ 2285134 h 3634259"/>
                <a:gd name="connsiteX3" fmla="*/ 356980 w 3348374"/>
                <a:gd name="connsiteY3" fmla="*/ 2079779 h 3634259"/>
                <a:gd name="connsiteX4" fmla="*/ 448420 w 3348374"/>
                <a:gd name="connsiteY4" fmla="*/ 1609516 h 3634259"/>
                <a:gd name="connsiteX5" fmla="*/ 441697 w 3348374"/>
                <a:gd name="connsiteY5" fmla="*/ 1643134 h 3634259"/>
                <a:gd name="connsiteX6" fmla="*/ 579048 w 3348374"/>
                <a:gd name="connsiteY6" fmla="*/ 1557264 h 3634259"/>
                <a:gd name="connsiteX7" fmla="*/ 827242 w 3348374"/>
                <a:gd name="connsiteY7" fmla="*/ 1387447 h 3634259"/>
                <a:gd name="connsiteX8" fmla="*/ 1206065 w 3348374"/>
                <a:gd name="connsiteY8" fmla="*/ 1316562 h 3634259"/>
                <a:gd name="connsiteX9" fmla="*/ 1206065 w 3348374"/>
                <a:gd name="connsiteY9" fmla="*/ 1341151 h 3634259"/>
                <a:gd name="connsiteX10" fmla="*/ 1611014 w 3348374"/>
                <a:gd name="connsiteY10" fmla="*/ 1282944 h 3634259"/>
                <a:gd name="connsiteX11" fmla="*/ 1990990 w 3348374"/>
                <a:gd name="connsiteY11" fmla="*/ 1250864 h 3634259"/>
                <a:gd name="connsiteX12" fmla="*/ 2534827 w 3348374"/>
                <a:gd name="connsiteY12" fmla="*/ 1369581 h 3634259"/>
                <a:gd name="connsiteX13" fmla="*/ 2707141 w 3348374"/>
                <a:gd name="connsiteY13" fmla="*/ 1494639 h 3634259"/>
                <a:gd name="connsiteX14" fmla="*/ 2943425 w 3348374"/>
                <a:gd name="connsiteY14" fmla="*/ 1792396 h 3634259"/>
                <a:gd name="connsiteX15" fmla="*/ 3000864 w 3348374"/>
                <a:gd name="connsiteY15" fmla="*/ 1967784 h 3634259"/>
                <a:gd name="connsiteX16" fmla="*/ 2982614 w 3348374"/>
                <a:gd name="connsiteY16" fmla="*/ 2197344 h 3634259"/>
                <a:gd name="connsiteX17" fmla="*/ 3074438 w 3348374"/>
                <a:gd name="connsiteY17" fmla="*/ 2466861 h 3634259"/>
                <a:gd name="connsiteX18" fmla="*/ 3127075 w 3348374"/>
                <a:gd name="connsiteY18" fmla="*/ 2775184 h 3634259"/>
                <a:gd name="connsiteX19" fmla="*/ 3152431 w 3348374"/>
                <a:gd name="connsiteY19" fmla="*/ 2941927 h 3634259"/>
                <a:gd name="connsiteX20" fmla="*/ 3126305 w 3348374"/>
                <a:gd name="connsiteY20" fmla="*/ 3216247 h 3634259"/>
                <a:gd name="connsiteX21" fmla="*/ 3113242 w 3348374"/>
                <a:gd name="connsiteY21" fmla="*/ 3595070 h 3634259"/>
                <a:gd name="connsiteX22" fmla="*/ 3113242 w 3348374"/>
                <a:gd name="connsiteY22" fmla="*/ 3634259 h 3634259"/>
                <a:gd name="connsiteX23" fmla="*/ 3216977 w 3348374"/>
                <a:gd name="connsiteY23" fmla="*/ 3266578 h 3634259"/>
                <a:gd name="connsiteX24" fmla="*/ 3262890 w 3348374"/>
                <a:gd name="connsiteY24" fmla="*/ 2931170 h 3634259"/>
                <a:gd name="connsiteX25" fmla="*/ 3335311 w 3348374"/>
                <a:gd name="connsiteY25" fmla="*/ 2798236 h 3634259"/>
                <a:gd name="connsiteX26" fmla="*/ 3348374 w 3348374"/>
                <a:gd name="connsiteY26" fmla="*/ 2536979 h 3634259"/>
                <a:gd name="connsiteX27" fmla="*/ 3251599 w 3348374"/>
                <a:gd name="connsiteY27" fmla="*/ 1892667 h 3634259"/>
                <a:gd name="connsiteX28" fmla="*/ 3132945 w 3348374"/>
                <a:gd name="connsiteY28" fmla="*/ 1049312 h 3634259"/>
                <a:gd name="connsiteX29" fmla="*/ 1678900 w 3348374"/>
                <a:gd name="connsiteY29" fmla="*/ 0 h 3634259"/>
                <a:gd name="connsiteX30" fmla="*/ 344775 w 3348374"/>
                <a:gd name="connsiteY30" fmla="*/ 899411 h 3634259"/>
                <a:gd name="connsiteX31" fmla="*/ 0 w 3348374"/>
                <a:gd name="connsiteY31" fmla="*/ 1633929 h 3634259"/>
                <a:gd name="connsiteX32" fmla="*/ 44971 w 3348374"/>
                <a:gd name="connsiteY32" fmla="*/ 2593299 h 3634259"/>
                <a:gd name="connsiteX33" fmla="*/ 320310 w 3348374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132945 w 3393266"/>
                <a:gd name="connsiteY28" fmla="*/ 1049312 h 3634259"/>
                <a:gd name="connsiteX29" fmla="*/ 1678900 w 3393266"/>
                <a:gd name="connsiteY29" fmla="*/ 0 h 3634259"/>
                <a:gd name="connsiteX30" fmla="*/ 344775 w 3393266"/>
                <a:gd name="connsiteY30" fmla="*/ 899411 h 3634259"/>
                <a:gd name="connsiteX31" fmla="*/ 0 w 3393266"/>
                <a:gd name="connsiteY31" fmla="*/ 1633929 h 3634259"/>
                <a:gd name="connsiteX32" fmla="*/ 44971 w 3393266"/>
                <a:gd name="connsiteY32" fmla="*/ 2593299 h 3634259"/>
                <a:gd name="connsiteX33" fmla="*/ 320310 w 3393266"/>
                <a:gd name="connsiteY3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22433 w 3393266"/>
                <a:gd name="connsiteY28" fmla="*/ 1854030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132945 w 3393266"/>
                <a:gd name="connsiteY29" fmla="*/ 1049312 h 3634259"/>
                <a:gd name="connsiteX30" fmla="*/ 1678900 w 3393266"/>
                <a:gd name="connsiteY30" fmla="*/ 0 h 3634259"/>
                <a:gd name="connsiteX31" fmla="*/ 344775 w 3393266"/>
                <a:gd name="connsiteY31" fmla="*/ 899411 h 3634259"/>
                <a:gd name="connsiteX32" fmla="*/ 0 w 3393266"/>
                <a:gd name="connsiteY32" fmla="*/ 1633929 h 3634259"/>
                <a:gd name="connsiteX33" fmla="*/ 44971 w 3393266"/>
                <a:gd name="connsiteY33" fmla="*/ 2593299 h 3634259"/>
                <a:gd name="connsiteX34" fmla="*/ 320310 w 3393266"/>
                <a:gd name="connsiteY3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64478 w 3393266"/>
                <a:gd name="connsiteY29" fmla="*/ 1815394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132945 w 3393266"/>
                <a:gd name="connsiteY30" fmla="*/ 1049312 h 3634259"/>
                <a:gd name="connsiteX31" fmla="*/ 1678900 w 3393266"/>
                <a:gd name="connsiteY31" fmla="*/ 0 h 3634259"/>
                <a:gd name="connsiteX32" fmla="*/ 344775 w 3393266"/>
                <a:gd name="connsiteY32" fmla="*/ 899411 h 3634259"/>
                <a:gd name="connsiteX33" fmla="*/ 0 w 3393266"/>
                <a:gd name="connsiteY33" fmla="*/ 1633929 h 3634259"/>
                <a:gd name="connsiteX34" fmla="*/ 44971 w 3393266"/>
                <a:gd name="connsiteY34" fmla="*/ 2593299 h 3634259"/>
                <a:gd name="connsiteX35" fmla="*/ 320310 w 3393266"/>
                <a:gd name="connsiteY3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06523 w 3393266"/>
                <a:gd name="connsiteY30" fmla="*/ 1396830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32945 w 3393266"/>
                <a:gd name="connsiteY31" fmla="*/ 1049312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1678900 w 3393266"/>
                <a:gd name="connsiteY32" fmla="*/ 0 h 3634259"/>
                <a:gd name="connsiteX33" fmla="*/ 344775 w 3393266"/>
                <a:gd name="connsiteY33" fmla="*/ 899411 h 3634259"/>
                <a:gd name="connsiteX34" fmla="*/ 0 w 3393266"/>
                <a:gd name="connsiteY34" fmla="*/ 1633929 h 3634259"/>
                <a:gd name="connsiteX35" fmla="*/ 44971 w 3393266"/>
                <a:gd name="connsiteY35" fmla="*/ 2593299 h 3634259"/>
                <a:gd name="connsiteX36" fmla="*/ 320310 w 3393266"/>
                <a:gd name="connsiteY3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2994022 w 3393266"/>
                <a:gd name="connsiteY32" fmla="*/ 1190768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148569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58039 w 3393266"/>
                <a:gd name="connsiteY30" fmla="*/ 1345315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296676 w 3393266"/>
                <a:gd name="connsiteY29" fmla="*/ 1757439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38500 w 3393266"/>
                <a:gd name="connsiteY30" fmla="*/ 1298423 h 3634259"/>
                <a:gd name="connsiteX31" fmla="*/ 3197339 w 3393266"/>
                <a:gd name="connsiteY31" fmla="*/ 1371284 h 3634259"/>
                <a:gd name="connsiteX32" fmla="*/ 3093862 w 3393266"/>
                <a:gd name="connsiteY32" fmla="*/ 997585 h 3634259"/>
                <a:gd name="connsiteX33" fmla="*/ 1678900 w 3393266"/>
                <a:gd name="connsiteY33" fmla="*/ 0 h 3634259"/>
                <a:gd name="connsiteX34" fmla="*/ 344775 w 3393266"/>
                <a:gd name="connsiteY34" fmla="*/ 899411 h 3634259"/>
                <a:gd name="connsiteX35" fmla="*/ 0 w 3393266"/>
                <a:gd name="connsiteY35" fmla="*/ 1633929 h 3634259"/>
                <a:gd name="connsiteX36" fmla="*/ 44971 w 3393266"/>
                <a:gd name="connsiteY36" fmla="*/ 2593299 h 3634259"/>
                <a:gd name="connsiteX37" fmla="*/ 320310 w 3393266"/>
                <a:gd name="connsiteY3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307958 w 3393266"/>
                <a:gd name="connsiteY30" fmla="*/ 1588638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1678900 w 3393266"/>
                <a:gd name="connsiteY34" fmla="*/ 0 h 3634259"/>
                <a:gd name="connsiteX35" fmla="*/ 344775 w 3393266"/>
                <a:gd name="connsiteY35" fmla="*/ 899411 h 3634259"/>
                <a:gd name="connsiteX36" fmla="*/ 0 w 3393266"/>
                <a:gd name="connsiteY36" fmla="*/ 1633929 h 3634259"/>
                <a:gd name="connsiteX37" fmla="*/ 44971 w 3393266"/>
                <a:gd name="connsiteY37" fmla="*/ 2593299 h 3634259"/>
                <a:gd name="connsiteX38" fmla="*/ 320310 w 3393266"/>
                <a:gd name="connsiteY3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05466 w 3393266"/>
                <a:gd name="connsiteY34" fmla="*/ 86180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25004 w 3393266"/>
                <a:gd name="connsiteY34" fmla="*/ 74848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67989 w 3393266"/>
                <a:gd name="connsiteY34" fmla="*/ 744577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1678900 w 3393266"/>
                <a:gd name="connsiteY35" fmla="*/ 0 h 3634259"/>
                <a:gd name="connsiteX36" fmla="*/ 344775 w 3393266"/>
                <a:gd name="connsiteY36" fmla="*/ 899411 h 3634259"/>
                <a:gd name="connsiteX37" fmla="*/ 0 w 3393266"/>
                <a:gd name="connsiteY37" fmla="*/ 1633929 h 3634259"/>
                <a:gd name="connsiteX38" fmla="*/ 44971 w 3393266"/>
                <a:gd name="connsiteY38" fmla="*/ 2593299 h 3634259"/>
                <a:gd name="connsiteX39" fmla="*/ 320310 w 3393266"/>
                <a:gd name="connsiteY3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37435 w 3393266"/>
                <a:gd name="connsiteY35" fmla="*/ 646884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721804 w 3393266"/>
                <a:gd name="connsiteY35" fmla="*/ 541377 h 3634259"/>
                <a:gd name="connsiteX36" fmla="*/ 1678900 w 3393266"/>
                <a:gd name="connsiteY36" fmla="*/ 0 h 3634259"/>
                <a:gd name="connsiteX37" fmla="*/ 344775 w 3393266"/>
                <a:gd name="connsiteY37" fmla="*/ 899411 h 3634259"/>
                <a:gd name="connsiteX38" fmla="*/ 0 w 3393266"/>
                <a:gd name="connsiteY38" fmla="*/ 1633929 h 3634259"/>
                <a:gd name="connsiteX39" fmla="*/ 44971 w 3393266"/>
                <a:gd name="connsiteY39" fmla="*/ 2593299 h 3634259"/>
                <a:gd name="connsiteX40" fmla="*/ 320310 w 3393266"/>
                <a:gd name="connsiteY40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89835 w 3393266"/>
                <a:gd name="connsiteY35" fmla="*/ 717222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83654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1678900 w 3393266"/>
                <a:gd name="connsiteY37" fmla="*/ 0 h 3634259"/>
                <a:gd name="connsiteX38" fmla="*/ 344775 w 3393266"/>
                <a:gd name="connsiteY38" fmla="*/ 899411 h 3634259"/>
                <a:gd name="connsiteX39" fmla="*/ 0 w 3393266"/>
                <a:gd name="connsiteY39" fmla="*/ 1633929 h 3634259"/>
                <a:gd name="connsiteX40" fmla="*/ 44971 w 3393266"/>
                <a:gd name="connsiteY40" fmla="*/ 2593299 h 3634259"/>
                <a:gd name="connsiteX41" fmla="*/ 320310 w 3393266"/>
                <a:gd name="connsiteY41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44358 w 3393266"/>
                <a:gd name="connsiteY37" fmla="*/ 400699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459989 w 3393266"/>
                <a:gd name="connsiteY37" fmla="*/ 322545 h 3634259"/>
                <a:gd name="connsiteX38" fmla="*/ 1678900 w 3393266"/>
                <a:gd name="connsiteY38" fmla="*/ 0 h 3634259"/>
                <a:gd name="connsiteX39" fmla="*/ 344775 w 3393266"/>
                <a:gd name="connsiteY39" fmla="*/ 899411 h 3634259"/>
                <a:gd name="connsiteX40" fmla="*/ 0 w 3393266"/>
                <a:gd name="connsiteY40" fmla="*/ 1633929 h 3634259"/>
                <a:gd name="connsiteX41" fmla="*/ 44971 w 3393266"/>
                <a:gd name="connsiteY41" fmla="*/ 2593299 h 3634259"/>
                <a:gd name="connsiteX42" fmla="*/ 320310 w 3393266"/>
                <a:gd name="connsiteY42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47558 w 3393266"/>
                <a:gd name="connsiteY37" fmla="*/ 478853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1678900 w 3393266"/>
                <a:gd name="connsiteY39" fmla="*/ 0 h 3634259"/>
                <a:gd name="connsiteX40" fmla="*/ 344775 w 3393266"/>
                <a:gd name="connsiteY40" fmla="*/ 899411 h 3634259"/>
                <a:gd name="connsiteX41" fmla="*/ 0 w 3393266"/>
                <a:gd name="connsiteY41" fmla="*/ 1633929 h 3634259"/>
                <a:gd name="connsiteX42" fmla="*/ 44971 w 3393266"/>
                <a:gd name="connsiteY42" fmla="*/ 2593299 h 3634259"/>
                <a:gd name="connsiteX43" fmla="*/ 320310 w 3393266"/>
                <a:gd name="connsiteY43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370112 w 3393266"/>
                <a:gd name="connsiteY39" fmla="*/ 287376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1678900 w 3393266"/>
                <a:gd name="connsiteY40" fmla="*/ 0 h 3634259"/>
                <a:gd name="connsiteX41" fmla="*/ 344775 w 3393266"/>
                <a:gd name="connsiteY41" fmla="*/ 899411 h 3634259"/>
                <a:gd name="connsiteX42" fmla="*/ 0 w 3393266"/>
                <a:gd name="connsiteY42" fmla="*/ 1633929 h 3634259"/>
                <a:gd name="connsiteX43" fmla="*/ 44971 w 3393266"/>
                <a:gd name="connsiteY43" fmla="*/ 2593299 h 3634259"/>
                <a:gd name="connsiteX44" fmla="*/ 320310 w 3393266"/>
                <a:gd name="connsiteY44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48974 w 3393266"/>
                <a:gd name="connsiteY40" fmla="*/ 326453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1678900 w 3393266"/>
                <a:gd name="connsiteY41" fmla="*/ 0 h 3634259"/>
                <a:gd name="connsiteX42" fmla="*/ 344775 w 3393266"/>
                <a:gd name="connsiteY42" fmla="*/ 899411 h 3634259"/>
                <a:gd name="connsiteX43" fmla="*/ 0 w 3393266"/>
                <a:gd name="connsiteY43" fmla="*/ 1633929 h 3634259"/>
                <a:gd name="connsiteX44" fmla="*/ 44971 w 3393266"/>
                <a:gd name="connsiteY44" fmla="*/ 2593299 h 3634259"/>
                <a:gd name="connsiteX45" fmla="*/ 320310 w 3393266"/>
                <a:gd name="connsiteY45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104389 w 3393266"/>
                <a:gd name="connsiteY41" fmla="*/ 174053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56789 w 3393266"/>
                <a:gd name="connsiteY40" fmla="*/ 236576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56789 w 3393266"/>
                <a:gd name="connsiteY41" fmla="*/ 388976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678900 w 3393266"/>
                <a:gd name="connsiteY42" fmla="*/ 0 h 3634259"/>
                <a:gd name="connsiteX43" fmla="*/ 344775 w 3393266"/>
                <a:gd name="connsiteY43" fmla="*/ 899411 h 3634259"/>
                <a:gd name="connsiteX44" fmla="*/ 0 w 3393266"/>
                <a:gd name="connsiteY44" fmla="*/ 1633929 h 3634259"/>
                <a:gd name="connsiteX45" fmla="*/ 44971 w 3393266"/>
                <a:gd name="connsiteY45" fmla="*/ 2593299 h 3634259"/>
                <a:gd name="connsiteX46" fmla="*/ 320310 w 3393266"/>
                <a:gd name="connsiteY46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01189 w 3393266"/>
                <a:gd name="connsiteY42" fmla="*/ 154515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678900 w 3393266"/>
                <a:gd name="connsiteY43" fmla="*/ 0 h 3634259"/>
                <a:gd name="connsiteX44" fmla="*/ 344775 w 3393266"/>
                <a:gd name="connsiteY44" fmla="*/ 899411 h 3634259"/>
                <a:gd name="connsiteX45" fmla="*/ 0 w 3393266"/>
                <a:gd name="connsiteY45" fmla="*/ 1633929 h 3634259"/>
                <a:gd name="connsiteX46" fmla="*/ 44971 w 3393266"/>
                <a:gd name="connsiteY46" fmla="*/ 2593299 h 3634259"/>
                <a:gd name="connsiteX47" fmla="*/ 320310 w 3393266"/>
                <a:gd name="connsiteY47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03497 w 3393266"/>
                <a:gd name="connsiteY43" fmla="*/ 56822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5435 w 3393266"/>
                <a:gd name="connsiteY42" fmla="*/ 138884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55896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44173 w 3393266"/>
                <a:gd name="connsiteY42" fmla="*/ 142792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885559 w 3393266"/>
                <a:gd name="connsiteY43" fmla="*/ 220945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678900 w 3393266"/>
                <a:gd name="connsiteY44" fmla="*/ 0 h 3634259"/>
                <a:gd name="connsiteX45" fmla="*/ 344775 w 3393266"/>
                <a:gd name="connsiteY45" fmla="*/ 899411 h 3634259"/>
                <a:gd name="connsiteX46" fmla="*/ 0 w 3393266"/>
                <a:gd name="connsiteY46" fmla="*/ 1633929 h 3634259"/>
                <a:gd name="connsiteX47" fmla="*/ 44971 w 3393266"/>
                <a:gd name="connsiteY47" fmla="*/ 2593299 h 3634259"/>
                <a:gd name="connsiteX48" fmla="*/ 320310 w 3393266"/>
                <a:gd name="connsiteY48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56604 w 3393266"/>
                <a:gd name="connsiteY44" fmla="*/ 72453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557419 h 3634259"/>
                <a:gd name="connsiteX1" fmla="*/ 323747 w 3393266"/>
                <a:gd name="connsiteY1" fmla="*/ 2491835 h 3634259"/>
                <a:gd name="connsiteX2" fmla="*/ 388292 w 3393266"/>
                <a:gd name="connsiteY2" fmla="*/ 2285134 h 3634259"/>
                <a:gd name="connsiteX3" fmla="*/ 356980 w 3393266"/>
                <a:gd name="connsiteY3" fmla="*/ 2079779 h 3634259"/>
                <a:gd name="connsiteX4" fmla="*/ 448420 w 3393266"/>
                <a:gd name="connsiteY4" fmla="*/ 1609516 h 3634259"/>
                <a:gd name="connsiteX5" fmla="*/ 441697 w 3393266"/>
                <a:gd name="connsiteY5" fmla="*/ 1643134 h 3634259"/>
                <a:gd name="connsiteX6" fmla="*/ 579048 w 3393266"/>
                <a:gd name="connsiteY6" fmla="*/ 1557264 h 3634259"/>
                <a:gd name="connsiteX7" fmla="*/ 827242 w 3393266"/>
                <a:gd name="connsiteY7" fmla="*/ 1387447 h 3634259"/>
                <a:gd name="connsiteX8" fmla="*/ 1206065 w 3393266"/>
                <a:gd name="connsiteY8" fmla="*/ 1316562 h 3634259"/>
                <a:gd name="connsiteX9" fmla="*/ 1206065 w 3393266"/>
                <a:gd name="connsiteY9" fmla="*/ 1341151 h 3634259"/>
                <a:gd name="connsiteX10" fmla="*/ 1611014 w 3393266"/>
                <a:gd name="connsiteY10" fmla="*/ 1282944 h 3634259"/>
                <a:gd name="connsiteX11" fmla="*/ 1990990 w 3393266"/>
                <a:gd name="connsiteY11" fmla="*/ 1250864 h 3634259"/>
                <a:gd name="connsiteX12" fmla="*/ 2534827 w 3393266"/>
                <a:gd name="connsiteY12" fmla="*/ 1369581 h 3634259"/>
                <a:gd name="connsiteX13" fmla="*/ 2707141 w 3393266"/>
                <a:gd name="connsiteY13" fmla="*/ 1494639 h 3634259"/>
                <a:gd name="connsiteX14" fmla="*/ 2943425 w 3393266"/>
                <a:gd name="connsiteY14" fmla="*/ 1792396 h 3634259"/>
                <a:gd name="connsiteX15" fmla="*/ 3000864 w 3393266"/>
                <a:gd name="connsiteY15" fmla="*/ 1967784 h 3634259"/>
                <a:gd name="connsiteX16" fmla="*/ 2982614 w 3393266"/>
                <a:gd name="connsiteY16" fmla="*/ 2197344 h 3634259"/>
                <a:gd name="connsiteX17" fmla="*/ 3074438 w 3393266"/>
                <a:gd name="connsiteY17" fmla="*/ 2466861 h 3634259"/>
                <a:gd name="connsiteX18" fmla="*/ 3127075 w 3393266"/>
                <a:gd name="connsiteY18" fmla="*/ 2775184 h 3634259"/>
                <a:gd name="connsiteX19" fmla="*/ 3152431 w 3393266"/>
                <a:gd name="connsiteY19" fmla="*/ 2941927 h 3634259"/>
                <a:gd name="connsiteX20" fmla="*/ 3126305 w 3393266"/>
                <a:gd name="connsiteY20" fmla="*/ 3216247 h 3634259"/>
                <a:gd name="connsiteX21" fmla="*/ 3113242 w 3393266"/>
                <a:gd name="connsiteY21" fmla="*/ 3595070 h 3634259"/>
                <a:gd name="connsiteX22" fmla="*/ 3113242 w 3393266"/>
                <a:gd name="connsiteY22" fmla="*/ 3634259 h 3634259"/>
                <a:gd name="connsiteX23" fmla="*/ 3216977 w 3393266"/>
                <a:gd name="connsiteY23" fmla="*/ 3266578 h 3634259"/>
                <a:gd name="connsiteX24" fmla="*/ 3262890 w 3393266"/>
                <a:gd name="connsiteY24" fmla="*/ 2931170 h 3634259"/>
                <a:gd name="connsiteX25" fmla="*/ 3335311 w 3393266"/>
                <a:gd name="connsiteY25" fmla="*/ 2798236 h 3634259"/>
                <a:gd name="connsiteX26" fmla="*/ 3348374 w 3393266"/>
                <a:gd name="connsiteY26" fmla="*/ 2536979 h 3634259"/>
                <a:gd name="connsiteX27" fmla="*/ 3393266 w 3393266"/>
                <a:gd name="connsiteY27" fmla="*/ 2169563 h 3634259"/>
                <a:gd name="connsiteX28" fmla="*/ 3335312 w 3393266"/>
                <a:gd name="connsiteY28" fmla="*/ 2163123 h 3634259"/>
                <a:gd name="connsiteX29" fmla="*/ 3324030 w 3393266"/>
                <a:gd name="connsiteY29" fmla="*/ 1687101 h 3634259"/>
                <a:gd name="connsiteX30" fmla="*/ 3280604 w 3393266"/>
                <a:gd name="connsiteY30" fmla="*/ 1662884 h 3634259"/>
                <a:gd name="connsiteX31" fmla="*/ 3238500 w 3393266"/>
                <a:gd name="connsiteY31" fmla="*/ 1298423 h 3634259"/>
                <a:gd name="connsiteX32" fmla="*/ 3197339 w 3393266"/>
                <a:gd name="connsiteY32" fmla="*/ 1371284 h 3634259"/>
                <a:gd name="connsiteX33" fmla="*/ 3093862 w 3393266"/>
                <a:gd name="connsiteY33" fmla="*/ 997585 h 3634259"/>
                <a:gd name="connsiteX34" fmla="*/ 2952358 w 3393266"/>
                <a:gd name="connsiteY34" fmla="*/ 752392 h 3634259"/>
                <a:gd name="connsiteX35" fmla="*/ 2897651 w 3393266"/>
                <a:gd name="connsiteY35" fmla="*/ 779745 h 3634259"/>
                <a:gd name="connsiteX36" fmla="*/ 2721804 w 3393266"/>
                <a:gd name="connsiteY36" fmla="*/ 541377 h 3634259"/>
                <a:gd name="connsiteX37" fmla="*/ 2678820 w 3393266"/>
                <a:gd name="connsiteY37" fmla="*/ 564822 h 3634259"/>
                <a:gd name="connsiteX38" fmla="*/ 2459989 w 3393266"/>
                <a:gd name="connsiteY38" fmla="*/ 322545 h 3634259"/>
                <a:gd name="connsiteX39" fmla="*/ 2417004 w 3393266"/>
                <a:gd name="connsiteY39" fmla="*/ 424145 h 3634259"/>
                <a:gd name="connsiteX40" fmla="*/ 2205989 w 3393266"/>
                <a:gd name="connsiteY40" fmla="*/ 228760 h 3634259"/>
                <a:gd name="connsiteX41" fmla="*/ 2272420 w 3393266"/>
                <a:gd name="connsiteY41" fmla="*/ 381160 h 3634259"/>
                <a:gd name="connsiteX42" fmla="*/ 1979342 w 3393266"/>
                <a:gd name="connsiteY42" fmla="*/ 154515 h 3634259"/>
                <a:gd name="connsiteX43" fmla="*/ 1916821 w 3393266"/>
                <a:gd name="connsiteY43" fmla="*/ 213130 h 3634259"/>
                <a:gd name="connsiteX44" fmla="*/ 1783958 w 3393266"/>
                <a:gd name="connsiteY44" fmla="*/ 127161 h 3634259"/>
                <a:gd name="connsiteX45" fmla="*/ 1678900 w 3393266"/>
                <a:gd name="connsiteY45" fmla="*/ 0 h 3634259"/>
                <a:gd name="connsiteX46" fmla="*/ 344775 w 3393266"/>
                <a:gd name="connsiteY46" fmla="*/ 899411 h 3634259"/>
                <a:gd name="connsiteX47" fmla="*/ 0 w 3393266"/>
                <a:gd name="connsiteY47" fmla="*/ 1633929 h 3634259"/>
                <a:gd name="connsiteX48" fmla="*/ 44971 w 3393266"/>
                <a:gd name="connsiteY48" fmla="*/ 2593299 h 3634259"/>
                <a:gd name="connsiteX49" fmla="*/ 320310 w 3393266"/>
                <a:gd name="connsiteY49" fmla="*/ 3567723 h 3634259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344775 w 3393266"/>
                <a:gd name="connsiteY46" fmla="*/ 772250 h 3507098"/>
                <a:gd name="connsiteX47" fmla="*/ 0 w 3393266"/>
                <a:gd name="connsiteY47" fmla="*/ 1506768 h 3507098"/>
                <a:gd name="connsiteX48" fmla="*/ 44971 w 3393266"/>
                <a:gd name="connsiteY48" fmla="*/ 2466138 h 3507098"/>
                <a:gd name="connsiteX49" fmla="*/ 320310 w 3393266"/>
                <a:gd name="connsiteY49" fmla="*/ 3440562 h 3507098"/>
                <a:gd name="connsiteX0" fmla="*/ 332390 w 3393266"/>
                <a:gd name="connsiteY0" fmla="*/ 3430258 h 3507098"/>
                <a:gd name="connsiteX1" fmla="*/ 323747 w 3393266"/>
                <a:gd name="connsiteY1" fmla="*/ 2364674 h 3507098"/>
                <a:gd name="connsiteX2" fmla="*/ 388292 w 3393266"/>
                <a:gd name="connsiteY2" fmla="*/ 2157973 h 3507098"/>
                <a:gd name="connsiteX3" fmla="*/ 356980 w 3393266"/>
                <a:gd name="connsiteY3" fmla="*/ 1952618 h 3507098"/>
                <a:gd name="connsiteX4" fmla="*/ 448420 w 3393266"/>
                <a:gd name="connsiteY4" fmla="*/ 1482355 h 3507098"/>
                <a:gd name="connsiteX5" fmla="*/ 441697 w 3393266"/>
                <a:gd name="connsiteY5" fmla="*/ 1515973 h 3507098"/>
                <a:gd name="connsiteX6" fmla="*/ 579048 w 3393266"/>
                <a:gd name="connsiteY6" fmla="*/ 1430103 h 3507098"/>
                <a:gd name="connsiteX7" fmla="*/ 827242 w 3393266"/>
                <a:gd name="connsiteY7" fmla="*/ 1260286 h 3507098"/>
                <a:gd name="connsiteX8" fmla="*/ 1206065 w 3393266"/>
                <a:gd name="connsiteY8" fmla="*/ 1189401 h 3507098"/>
                <a:gd name="connsiteX9" fmla="*/ 1206065 w 3393266"/>
                <a:gd name="connsiteY9" fmla="*/ 1213990 h 3507098"/>
                <a:gd name="connsiteX10" fmla="*/ 1611014 w 3393266"/>
                <a:gd name="connsiteY10" fmla="*/ 1155783 h 3507098"/>
                <a:gd name="connsiteX11" fmla="*/ 1990990 w 3393266"/>
                <a:gd name="connsiteY11" fmla="*/ 1123703 h 3507098"/>
                <a:gd name="connsiteX12" fmla="*/ 2534827 w 3393266"/>
                <a:gd name="connsiteY12" fmla="*/ 1242420 h 3507098"/>
                <a:gd name="connsiteX13" fmla="*/ 2707141 w 3393266"/>
                <a:gd name="connsiteY13" fmla="*/ 1367478 h 3507098"/>
                <a:gd name="connsiteX14" fmla="*/ 2943425 w 3393266"/>
                <a:gd name="connsiteY14" fmla="*/ 1665235 h 3507098"/>
                <a:gd name="connsiteX15" fmla="*/ 3000864 w 3393266"/>
                <a:gd name="connsiteY15" fmla="*/ 1840623 h 3507098"/>
                <a:gd name="connsiteX16" fmla="*/ 2982614 w 3393266"/>
                <a:gd name="connsiteY16" fmla="*/ 2070183 h 3507098"/>
                <a:gd name="connsiteX17" fmla="*/ 3074438 w 3393266"/>
                <a:gd name="connsiteY17" fmla="*/ 2339700 h 3507098"/>
                <a:gd name="connsiteX18" fmla="*/ 3127075 w 3393266"/>
                <a:gd name="connsiteY18" fmla="*/ 2648023 h 3507098"/>
                <a:gd name="connsiteX19" fmla="*/ 3152431 w 3393266"/>
                <a:gd name="connsiteY19" fmla="*/ 2814766 h 3507098"/>
                <a:gd name="connsiteX20" fmla="*/ 3126305 w 3393266"/>
                <a:gd name="connsiteY20" fmla="*/ 3089086 h 3507098"/>
                <a:gd name="connsiteX21" fmla="*/ 3113242 w 3393266"/>
                <a:gd name="connsiteY21" fmla="*/ 3467909 h 3507098"/>
                <a:gd name="connsiteX22" fmla="*/ 3113242 w 3393266"/>
                <a:gd name="connsiteY22" fmla="*/ 3507098 h 3507098"/>
                <a:gd name="connsiteX23" fmla="*/ 3216977 w 3393266"/>
                <a:gd name="connsiteY23" fmla="*/ 3139417 h 3507098"/>
                <a:gd name="connsiteX24" fmla="*/ 3262890 w 3393266"/>
                <a:gd name="connsiteY24" fmla="*/ 2804009 h 3507098"/>
                <a:gd name="connsiteX25" fmla="*/ 3335311 w 3393266"/>
                <a:gd name="connsiteY25" fmla="*/ 2671075 h 3507098"/>
                <a:gd name="connsiteX26" fmla="*/ 3348374 w 3393266"/>
                <a:gd name="connsiteY26" fmla="*/ 2409818 h 3507098"/>
                <a:gd name="connsiteX27" fmla="*/ 3393266 w 3393266"/>
                <a:gd name="connsiteY27" fmla="*/ 2042402 h 3507098"/>
                <a:gd name="connsiteX28" fmla="*/ 3335312 w 3393266"/>
                <a:gd name="connsiteY28" fmla="*/ 2035962 h 3507098"/>
                <a:gd name="connsiteX29" fmla="*/ 3324030 w 3393266"/>
                <a:gd name="connsiteY29" fmla="*/ 1559940 h 3507098"/>
                <a:gd name="connsiteX30" fmla="*/ 3280604 w 3393266"/>
                <a:gd name="connsiteY30" fmla="*/ 1535723 h 3507098"/>
                <a:gd name="connsiteX31" fmla="*/ 3238500 w 3393266"/>
                <a:gd name="connsiteY31" fmla="*/ 1171262 h 3507098"/>
                <a:gd name="connsiteX32" fmla="*/ 3197339 w 3393266"/>
                <a:gd name="connsiteY32" fmla="*/ 1244123 h 3507098"/>
                <a:gd name="connsiteX33" fmla="*/ 3093862 w 3393266"/>
                <a:gd name="connsiteY33" fmla="*/ 870424 h 3507098"/>
                <a:gd name="connsiteX34" fmla="*/ 2952358 w 3393266"/>
                <a:gd name="connsiteY34" fmla="*/ 625231 h 3507098"/>
                <a:gd name="connsiteX35" fmla="*/ 2897651 w 3393266"/>
                <a:gd name="connsiteY35" fmla="*/ 652584 h 3507098"/>
                <a:gd name="connsiteX36" fmla="*/ 2721804 w 3393266"/>
                <a:gd name="connsiteY36" fmla="*/ 414216 h 3507098"/>
                <a:gd name="connsiteX37" fmla="*/ 2678820 w 3393266"/>
                <a:gd name="connsiteY37" fmla="*/ 437661 h 3507098"/>
                <a:gd name="connsiteX38" fmla="*/ 2459989 w 3393266"/>
                <a:gd name="connsiteY38" fmla="*/ 195384 h 3507098"/>
                <a:gd name="connsiteX39" fmla="*/ 2417004 w 3393266"/>
                <a:gd name="connsiteY39" fmla="*/ 296984 h 3507098"/>
                <a:gd name="connsiteX40" fmla="*/ 2205989 w 3393266"/>
                <a:gd name="connsiteY40" fmla="*/ 101599 h 3507098"/>
                <a:gd name="connsiteX41" fmla="*/ 2272420 w 3393266"/>
                <a:gd name="connsiteY41" fmla="*/ 253999 h 3507098"/>
                <a:gd name="connsiteX42" fmla="*/ 1979342 w 3393266"/>
                <a:gd name="connsiteY42" fmla="*/ 27354 h 3507098"/>
                <a:gd name="connsiteX43" fmla="*/ 1916821 w 3393266"/>
                <a:gd name="connsiteY43" fmla="*/ 85969 h 3507098"/>
                <a:gd name="connsiteX44" fmla="*/ 1783958 w 3393266"/>
                <a:gd name="connsiteY44" fmla="*/ 0 h 3507098"/>
                <a:gd name="connsiteX45" fmla="*/ 1706254 w 3393266"/>
                <a:gd name="connsiteY45" fmla="*/ 107300 h 3507098"/>
                <a:gd name="connsiteX46" fmla="*/ 1588574 w 3393266"/>
                <a:gd name="connsiteY46" fmla="*/ 171937 h 3507098"/>
                <a:gd name="connsiteX47" fmla="*/ 344775 w 3393266"/>
                <a:gd name="connsiteY47" fmla="*/ 772250 h 3507098"/>
                <a:gd name="connsiteX48" fmla="*/ 0 w 3393266"/>
                <a:gd name="connsiteY48" fmla="*/ 1506768 h 3507098"/>
                <a:gd name="connsiteX49" fmla="*/ 44971 w 3393266"/>
                <a:gd name="connsiteY49" fmla="*/ 2466138 h 3507098"/>
                <a:gd name="connsiteX50" fmla="*/ 320310 w 3393266"/>
                <a:gd name="connsiteY50" fmla="*/ 3440562 h 3507098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344775 w 3393266"/>
                <a:gd name="connsiteY47" fmla="*/ 838682 h 3573530"/>
                <a:gd name="connsiteX48" fmla="*/ 0 w 3393266"/>
                <a:gd name="connsiteY48" fmla="*/ 1573200 h 3573530"/>
                <a:gd name="connsiteX49" fmla="*/ 44971 w 3393266"/>
                <a:gd name="connsiteY49" fmla="*/ 2532570 h 3573530"/>
                <a:gd name="connsiteX50" fmla="*/ 320310 w 3393266"/>
                <a:gd name="connsiteY50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496690 h 3573530"/>
                <a:gd name="connsiteX1" fmla="*/ 323747 w 3393266"/>
                <a:gd name="connsiteY1" fmla="*/ 2431106 h 3573530"/>
                <a:gd name="connsiteX2" fmla="*/ 388292 w 3393266"/>
                <a:gd name="connsiteY2" fmla="*/ 2224405 h 3573530"/>
                <a:gd name="connsiteX3" fmla="*/ 356980 w 3393266"/>
                <a:gd name="connsiteY3" fmla="*/ 2019050 h 3573530"/>
                <a:gd name="connsiteX4" fmla="*/ 448420 w 3393266"/>
                <a:gd name="connsiteY4" fmla="*/ 1548787 h 3573530"/>
                <a:gd name="connsiteX5" fmla="*/ 441697 w 3393266"/>
                <a:gd name="connsiteY5" fmla="*/ 1582405 h 3573530"/>
                <a:gd name="connsiteX6" fmla="*/ 579048 w 3393266"/>
                <a:gd name="connsiteY6" fmla="*/ 1496535 h 3573530"/>
                <a:gd name="connsiteX7" fmla="*/ 827242 w 3393266"/>
                <a:gd name="connsiteY7" fmla="*/ 1326718 h 3573530"/>
                <a:gd name="connsiteX8" fmla="*/ 1206065 w 3393266"/>
                <a:gd name="connsiteY8" fmla="*/ 1255833 h 3573530"/>
                <a:gd name="connsiteX9" fmla="*/ 1206065 w 3393266"/>
                <a:gd name="connsiteY9" fmla="*/ 1280422 h 3573530"/>
                <a:gd name="connsiteX10" fmla="*/ 1611014 w 3393266"/>
                <a:gd name="connsiteY10" fmla="*/ 1222215 h 3573530"/>
                <a:gd name="connsiteX11" fmla="*/ 1990990 w 3393266"/>
                <a:gd name="connsiteY11" fmla="*/ 1190135 h 3573530"/>
                <a:gd name="connsiteX12" fmla="*/ 2534827 w 3393266"/>
                <a:gd name="connsiteY12" fmla="*/ 1308852 h 3573530"/>
                <a:gd name="connsiteX13" fmla="*/ 2707141 w 3393266"/>
                <a:gd name="connsiteY13" fmla="*/ 1433910 h 3573530"/>
                <a:gd name="connsiteX14" fmla="*/ 2943425 w 3393266"/>
                <a:gd name="connsiteY14" fmla="*/ 1731667 h 3573530"/>
                <a:gd name="connsiteX15" fmla="*/ 3000864 w 3393266"/>
                <a:gd name="connsiteY15" fmla="*/ 1907055 h 3573530"/>
                <a:gd name="connsiteX16" fmla="*/ 2982614 w 3393266"/>
                <a:gd name="connsiteY16" fmla="*/ 2136615 h 3573530"/>
                <a:gd name="connsiteX17" fmla="*/ 3074438 w 3393266"/>
                <a:gd name="connsiteY17" fmla="*/ 2406132 h 3573530"/>
                <a:gd name="connsiteX18" fmla="*/ 3127075 w 3393266"/>
                <a:gd name="connsiteY18" fmla="*/ 2714455 h 3573530"/>
                <a:gd name="connsiteX19" fmla="*/ 3152431 w 3393266"/>
                <a:gd name="connsiteY19" fmla="*/ 2881198 h 3573530"/>
                <a:gd name="connsiteX20" fmla="*/ 3126305 w 3393266"/>
                <a:gd name="connsiteY20" fmla="*/ 3155518 h 3573530"/>
                <a:gd name="connsiteX21" fmla="*/ 3113242 w 3393266"/>
                <a:gd name="connsiteY21" fmla="*/ 3534341 h 3573530"/>
                <a:gd name="connsiteX22" fmla="*/ 3113242 w 3393266"/>
                <a:gd name="connsiteY22" fmla="*/ 3573530 h 3573530"/>
                <a:gd name="connsiteX23" fmla="*/ 3216977 w 3393266"/>
                <a:gd name="connsiteY23" fmla="*/ 3205849 h 3573530"/>
                <a:gd name="connsiteX24" fmla="*/ 3262890 w 3393266"/>
                <a:gd name="connsiteY24" fmla="*/ 2870441 h 3573530"/>
                <a:gd name="connsiteX25" fmla="*/ 3335311 w 3393266"/>
                <a:gd name="connsiteY25" fmla="*/ 2737507 h 3573530"/>
                <a:gd name="connsiteX26" fmla="*/ 3348374 w 3393266"/>
                <a:gd name="connsiteY26" fmla="*/ 2476250 h 3573530"/>
                <a:gd name="connsiteX27" fmla="*/ 3393266 w 3393266"/>
                <a:gd name="connsiteY27" fmla="*/ 2108834 h 3573530"/>
                <a:gd name="connsiteX28" fmla="*/ 3335312 w 3393266"/>
                <a:gd name="connsiteY28" fmla="*/ 2102394 h 3573530"/>
                <a:gd name="connsiteX29" fmla="*/ 3324030 w 3393266"/>
                <a:gd name="connsiteY29" fmla="*/ 1626372 h 3573530"/>
                <a:gd name="connsiteX30" fmla="*/ 3280604 w 3393266"/>
                <a:gd name="connsiteY30" fmla="*/ 1602155 h 3573530"/>
                <a:gd name="connsiteX31" fmla="*/ 3238500 w 3393266"/>
                <a:gd name="connsiteY31" fmla="*/ 1237694 h 3573530"/>
                <a:gd name="connsiteX32" fmla="*/ 3197339 w 3393266"/>
                <a:gd name="connsiteY32" fmla="*/ 1310555 h 3573530"/>
                <a:gd name="connsiteX33" fmla="*/ 3093862 w 3393266"/>
                <a:gd name="connsiteY33" fmla="*/ 936856 h 3573530"/>
                <a:gd name="connsiteX34" fmla="*/ 2952358 w 3393266"/>
                <a:gd name="connsiteY34" fmla="*/ 691663 h 3573530"/>
                <a:gd name="connsiteX35" fmla="*/ 2897651 w 3393266"/>
                <a:gd name="connsiteY35" fmla="*/ 719016 h 3573530"/>
                <a:gd name="connsiteX36" fmla="*/ 2721804 w 3393266"/>
                <a:gd name="connsiteY36" fmla="*/ 480648 h 3573530"/>
                <a:gd name="connsiteX37" fmla="*/ 2678820 w 3393266"/>
                <a:gd name="connsiteY37" fmla="*/ 504093 h 3573530"/>
                <a:gd name="connsiteX38" fmla="*/ 2459989 w 3393266"/>
                <a:gd name="connsiteY38" fmla="*/ 261816 h 3573530"/>
                <a:gd name="connsiteX39" fmla="*/ 2417004 w 3393266"/>
                <a:gd name="connsiteY39" fmla="*/ 363416 h 3573530"/>
                <a:gd name="connsiteX40" fmla="*/ 2205989 w 3393266"/>
                <a:gd name="connsiteY40" fmla="*/ 168031 h 3573530"/>
                <a:gd name="connsiteX41" fmla="*/ 2272420 w 3393266"/>
                <a:gd name="connsiteY41" fmla="*/ 320431 h 3573530"/>
                <a:gd name="connsiteX42" fmla="*/ 1979342 w 3393266"/>
                <a:gd name="connsiteY42" fmla="*/ 93786 h 3573530"/>
                <a:gd name="connsiteX43" fmla="*/ 1916821 w 3393266"/>
                <a:gd name="connsiteY43" fmla="*/ 152401 h 3573530"/>
                <a:gd name="connsiteX44" fmla="*/ 1783958 w 3393266"/>
                <a:gd name="connsiteY44" fmla="*/ 66432 h 3573530"/>
                <a:gd name="connsiteX45" fmla="*/ 1706254 w 3393266"/>
                <a:gd name="connsiteY45" fmla="*/ 173732 h 3573530"/>
                <a:gd name="connsiteX46" fmla="*/ 1615928 w 3393266"/>
                <a:gd name="connsiteY46" fmla="*/ 0 h 3573530"/>
                <a:gd name="connsiteX47" fmla="*/ 1518235 w 3393266"/>
                <a:gd name="connsiteY47" fmla="*/ 66431 h 3573530"/>
                <a:gd name="connsiteX48" fmla="*/ 344775 w 3393266"/>
                <a:gd name="connsiteY48" fmla="*/ 838682 h 3573530"/>
                <a:gd name="connsiteX49" fmla="*/ 0 w 3393266"/>
                <a:gd name="connsiteY49" fmla="*/ 1573200 h 3573530"/>
                <a:gd name="connsiteX50" fmla="*/ 44971 w 3393266"/>
                <a:gd name="connsiteY50" fmla="*/ 2532570 h 3573530"/>
                <a:gd name="connsiteX51" fmla="*/ 320310 w 3393266"/>
                <a:gd name="connsiteY51" fmla="*/ 3506994 h 3573530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344775 w 3393266"/>
                <a:gd name="connsiteY48" fmla="*/ 850405 h 3585253"/>
                <a:gd name="connsiteX49" fmla="*/ 0 w 3393266"/>
                <a:gd name="connsiteY49" fmla="*/ 1584923 h 3585253"/>
                <a:gd name="connsiteX50" fmla="*/ 44971 w 3393266"/>
                <a:gd name="connsiteY50" fmla="*/ 2544293 h 3585253"/>
                <a:gd name="connsiteX51" fmla="*/ 320310 w 3393266"/>
                <a:gd name="connsiteY5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16635 w 3393266"/>
                <a:gd name="connsiteY48" fmla="*/ 97693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344775 w 3393266"/>
                <a:gd name="connsiteY49" fmla="*/ 850405 h 3585253"/>
                <a:gd name="connsiteX50" fmla="*/ 0 w 3393266"/>
                <a:gd name="connsiteY50" fmla="*/ 1584923 h 3585253"/>
                <a:gd name="connsiteX51" fmla="*/ 44971 w 3393266"/>
                <a:gd name="connsiteY51" fmla="*/ 2544293 h 3585253"/>
                <a:gd name="connsiteX52" fmla="*/ 320310 w 3393266"/>
                <a:gd name="connsiteY5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385374 w 3393266"/>
                <a:gd name="connsiteY49" fmla="*/ 203201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510419 w 3393266"/>
                <a:gd name="connsiteY48" fmla="*/ 121139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344775 w 3393266"/>
                <a:gd name="connsiteY50" fmla="*/ 850405 h 3585253"/>
                <a:gd name="connsiteX51" fmla="*/ 0 w 3393266"/>
                <a:gd name="connsiteY51" fmla="*/ 1584923 h 3585253"/>
                <a:gd name="connsiteX52" fmla="*/ 44971 w 3393266"/>
                <a:gd name="connsiteY52" fmla="*/ 2544293 h 3585253"/>
                <a:gd name="connsiteX53" fmla="*/ 320310 w 3393266"/>
                <a:gd name="connsiteY5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01712 w 3393266"/>
                <a:gd name="connsiteY50" fmla="*/ 234462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279866 w 3393266"/>
                <a:gd name="connsiteY50" fmla="*/ 113324 h 3585253"/>
                <a:gd name="connsiteX51" fmla="*/ 344775 w 3393266"/>
                <a:gd name="connsiteY51" fmla="*/ 850405 h 3585253"/>
                <a:gd name="connsiteX52" fmla="*/ 0 w 3393266"/>
                <a:gd name="connsiteY52" fmla="*/ 1584923 h 3585253"/>
                <a:gd name="connsiteX53" fmla="*/ 44971 w 3393266"/>
                <a:gd name="connsiteY53" fmla="*/ 2544293 h 3585253"/>
                <a:gd name="connsiteX54" fmla="*/ 320310 w 3393266"/>
                <a:gd name="connsiteY5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09416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344775 w 3393266"/>
                <a:gd name="connsiteY52" fmla="*/ 850405 h 3585253"/>
                <a:gd name="connsiteX53" fmla="*/ 0 w 3393266"/>
                <a:gd name="connsiteY53" fmla="*/ 1584923 h 3585253"/>
                <a:gd name="connsiteX54" fmla="*/ 44971 w 3393266"/>
                <a:gd name="connsiteY54" fmla="*/ 2544293 h 3585253"/>
                <a:gd name="connsiteX55" fmla="*/ 320310 w 3393266"/>
                <a:gd name="connsiteY55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131374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344775 w 3393266"/>
                <a:gd name="connsiteY53" fmla="*/ 850405 h 3585253"/>
                <a:gd name="connsiteX54" fmla="*/ 0 w 3393266"/>
                <a:gd name="connsiteY54" fmla="*/ 1584923 h 3585253"/>
                <a:gd name="connsiteX55" fmla="*/ 44971 w 3393266"/>
                <a:gd name="connsiteY55" fmla="*/ 2544293 h 3585253"/>
                <a:gd name="connsiteX56" fmla="*/ 320310 w 3393266"/>
                <a:gd name="connsiteY56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025866 w 3393266"/>
                <a:gd name="connsiteY53" fmla="*/ 3556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344775 w 3393266"/>
                <a:gd name="connsiteY54" fmla="*/ 850405 h 3585253"/>
                <a:gd name="connsiteX55" fmla="*/ 0 w 3393266"/>
                <a:gd name="connsiteY55" fmla="*/ 1584923 h 3585253"/>
                <a:gd name="connsiteX56" fmla="*/ 44971 w 3393266"/>
                <a:gd name="connsiteY56" fmla="*/ 2544293 h 3585253"/>
                <a:gd name="connsiteX57" fmla="*/ 320310 w 3393266"/>
                <a:gd name="connsiteY57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857835 w 3393266"/>
                <a:gd name="connsiteY54" fmla="*/ 43375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344775 w 3393266"/>
                <a:gd name="connsiteY55" fmla="*/ 850405 h 3585253"/>
                <a:gd name="connsiteX56" fmla="*/ 0 w 3393266"/>
                <a:gd name="connsiteY56" fmla="*/ 1584923 h 3585253"/>
                <a:gd name="connsiteX57" fmla="*/ 44971 w 3393266"/>
                <a:gd name="connsiteY57" fmla="*/ 2544293 h 3585253"/>
                <a:gd name="connsiteX58" fmla="*/ 320310 w 3393266"/>
                <a:gd name="connsiteY58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783589 w 3393266"/>
                <a:gd name="connsiteY55" fmla="*/ 535355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344775 w 3393266"/>
                <a:gd name="connsiteY56" fmla="*/ 850405 h 3585253"/>
                <a:gd name="connsiteX57" fmla="*/ 0 w 3393266"/>
                <a:gd name="connsiteY57" fmla="*/ 1584923 h 3585253"/>
                <a:gd name="connsiteX58" fmla="*/ 44971 w 3393266"/>
                <a:gd name="connsiteY58" fmla="*/ 2544293 h 3585253"/>
                <a:gd name="connsiteX59" fmla="*/ 320310 w 3393266"/>
                <a:gd name="connsiteY59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623374 w 3393266"/>
                <a:gd name="connsiteY56" fmla="*/ 613509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344775 w 3393266"/>
                <a:gd name="connsiteY57" fmla="*/ 850405 h 3585253"/>
                <a:gd name="connsiteX58" fmla="*/ 0 w 3393266"/>
                <a:gd name="connsiteY58" fmla="*/ 1584923 h 3585253"/>
                <a:gd name="connsiteX59" fmla="*/ 44971 w 3393266"/>
                <a:gd name="connsiteY59" fmla="*/ 2544293 h 3585253"/>
                <a:gd name="connsiteX60" fmla="*/ 320310 w 3393266"/>
                <a:gd name="connsiteY60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474881 w 3393266"/>
                <a:gd name="connsiteY57" fmla="*/ 762001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344775 w 3393266"/>
                <a:gd name="connsiteY58" fmla="*/ 850405 h 3585253"/>
                <a:gd name="connsiteX59" fmla="*/ 0 w 3393266"/>
                <a:gd name="connsiteY59" fmla="*/ 1584923 h 3585253"/>
                <a:gd name="connsiteX60" fmla="*/ 44971 w 3393266"/>
                <a:gd name="connsiteY60" fmla="*/ 2544293 h 3585253"/>
                <a:gd name="connsiteX61" fmla="*/ 320310 w 3393266"/>
                <a:gd name="connsiteY61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86604 w 3393266"/>
                <a:gd name="connsiteY58" fmla="*/ 711201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344775 w 3393266"/>
                <a:gd name="connsiteY59" fmla="*/ 850405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0 w 3393266"/>
                <a:gd name="connsiteY60" fmla="*/ 1584923 h 3585253"/>
                <a:gd name="connsiteX61" fmla="*/ 44971 w 3393266"/>
                <a:gd name="connsiteY61" fmla="*/ 2544293 h 3585253"/>
                <a:gd name="connsiteX62" fmla="*/ 320310 w 3393266"/>
                <a:gd name="connsiteY62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6512 w 3393266"/>
                <a:gd name="connsiteY60" fmla="*/ 1152770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181805 w 3393266"/>
                <a:gd name="connsiteY60" fmla="*/ 1090247 h 3585253"/>
                <a:gd name="connsiteX61" fmla="*/ 0 w 3393266"/>
                <a:gd name="connsiteY61" fmla="*/ 1584923 h 3585253"/>
                <a:gd name="connsiteX62" fmla="*/ 44971 w 3393266"/>
                <a:gd name="connsiteY62" fmla="*/ 2544293 h 3585253"/>
                <a:gd name="connsiteX63" fmla="*/ 320310 w 3393266"/>
                <a:gd name="connsiteY63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13066 w 3393266"/>
                <a:gd name="connsiteY60" fmla="*/ 1035539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1805 w 3393266"/>
                <a:gd name="connsiteY61" fmla="*/ 1090247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332390 w 3393266"/>
                <a:gd name="connsiteY0" fmla="*/ 3508413 h 3585253"/>
                <a:gd name="connsiteX1" fmla="*/ 323747 w 3393266"/>
                <a:gd name="connsiteY1" fmla="*/ 2442829 h 3585253"/>
                <a:gd name="connsiteX2" fmla="*/ 388292 w 3393266"/>
                <a:gd name="connsiteY2" fmla="*/ 2236128 h 3585253"/>
                <a:gd name="connsiteX3" fmla="*/ 356980 w 3393266"/>
                <a:gd name="connsiteY3" fmla="*/ 2030773 h 3585253"/>
                <a:gd name="connsiteX4" fmla="*/ 448420 w 3393266"/>
                <a:gd name="connsiteY4" fmla="*/ 1560510 h 3585253"/>
                <a:gd name="connsiteX5" fmla="*/ 441697 w 3393266"/>
                <a:gd name="connsiteY5" fmla="*/ 1594128 h 3585253"/>
                <a:gd name="connsiteX6" fmla="*/ 579048 w 3393266"/>
                <a:gd name="connsiteY6" fmla="*/ 1508258 h 3585253"/>
                <a:gd name="connsiteX7" fmla="*/ 827242 w 3393266"/>
                <a:gd name="connsiteY7" fmla="*/ 1338441 h 3585253"/>
                <a:gd name="connsiteX8" fmla="*/ 1206065 w 3393266"/>
                <a:gd name="connsiteY8" fmla="*/ 1267556 h 3585253"/>
                <a:gd name="connsiteX9" fmla="*/ 1206065 w 3393266"/>
                <a:gd name="connsiteY9" fmla="*/ 1292145 h 3585253"/>
                <a:gd name="connsiteX10" fmla="*/ 1611014 w 3393266"/>
                <a:gd name="connsiteY10" fmla="*/ 1233938 h 3585253"/>
                <a:gd name="connsiteX11" fmla="*/ 1990990 w 3393266"/>
                <a:gd name="connsiteY11" fmla="*/ 1201858 h 3585253"/>
                <a:gd name="connsiteX12" fmla="*/ 2534827 w 3393266"/>
                <a:gd name="connsiteY12" fmla="*/ 1320575 h 3585253"/>
                <a:gd name="connsiteX13" fmla="*/ 2707141 w 3393266"/>
                <a:gd name="connsiteY13" fmla="*/ 1445633 h 3585253"/>
                <a:gd name="connsiteX14" fmla="*/ 2943425 w 3393266"/>
                <a:gd name="connsiteY14" fmla="*/ 1743390 h 3585253"/>
                <a:gd name="connsiteX15" fmla="*/ 3000864 w 3393266"/>
                <a:gd name="connsiteY15" fmla="*/ 1918778 h 3585253"/>
                <a:gd name="connsiteX16" fmla="*/ 2982614 w 3393266"/>
                <a:gd name="connsiteY16" fmla="*/ 2148338 h 3585253"/>
                <a:gd name="connsiteX17" fmla="*/ 3074438 w 3393266"/>
                <a:gd name="connsiteY17" fmla="*/ 2417855 h 3585253"/>
                <a:gd name="connsiteX18" fmla="*/ 3127075 w 3393266"/>
                <a:gd name="connsiteY18" fmla="*/ 2726178 h 3585253"/>
                <a:gd name="connsiteX19" fmla="*/ 3152431 w 3393266"/>
                <a:gd name="connsiteY19" fmla="*/ 2892921 h 3585253"/>
                <a:gd name="connsiteX20" fmla="*/ 3126305 w 3393266"/>
                <a:gd name="connsiteY20" fmla="*/ 3167241 h 3585253"/>
                <a:gd name="connsiteX21" fmla="*/ 3113242 w 3393266"/>
                <a:gd name="connsiteY21" fmla="*/ 3546064 h 3585253"/>
                <a:gd name="connsiteX22" fmla="*/ 3113242 w 3393266"/>
                <a:gd name="connsiteY22" fmla="*/ 3585253 h 3585253"/>
                <a:gd name="connsiteX23" fmla="*/ 3216977 w 3393266"/>
                <a:gd name="connsiteY23" fmla="*/ 3217572 h 3585253"/>
                <a:gd name="connsiteX24" fmla="*/ 3262890 w 3393266"/>
                <a:gd name="connsiteY24" fmla="*/ 2882164 h 3585253"/>
                <a:gd name="connsiteX25" fmla="*/ 3335311 w 3393266"/>
                <a:gd name="connsiteY25" fmla="*/ 2749230 h 3585253"/>
                <a:gd name="connsiteX26" fmla="*/ 3348374 w 3393266"/>
                <a:gd name="connsiteY26" fmla="*/ 2487973 h 3585253"/>
                <a:gd name="connsiteX27" fmla="*/ 3393266 w 3393266"/>
                <a:gd name="connsiteY27" fmla="*/ 2120557 h 3585253"/>
                <a:gd name="connsiteX28" fmla="*/ 3335312 w 3393266"/>
                <a:gd name="connsiteY28" fmla="*/ 2114117 h 3585253"/>
                <a:gd name="connsiteX29" fmla="*/ 3324030 w 3393266"/>
                <a:gd name="connsiteY29" fmla="*/ 1638095 h 3585253"/>
                <a:gd name="connsiteX30" fmla="*/ 3280604 w 3393266"/>
                <a:gd name="connsiteY30" fmla="*/ 1613878 h 3585253"/>
                <a:gd name="connsiteX31" fmla="*/ 3238500 w 3393266"/>
                <a:gd name="connsiteY31" fmla="*/ 1249417 h 3585253"/>
                <a:gd name="connsiteX32" fmla="*/ 3197339 w 3393266"/>
                <a:gd name="connsiteY32" fmla="*/ 1322278 h 3585253"/>
                <a:gd name="connsiteX33" fmla="*/ 3093862 w 3393266"/>
                <a:gd name="connsiteY33" fmla="*/ 948579 h 3585253"/>
                <a:gd name="connsiteX34" fmla="*/ 2952358 w 3393266"/>
                <a:gd name="connsiteY34" fmla="*/ 703386 h 3585253"/>
                <a:gd name="connsiteX35" fmla="*/ 2897651 w 3393266"/>
                <a:gd name="connsiteY35" fmla="*/ 730739 h 3585253"/>
                <a:gd name="connsiteX36" fmla="*/ 2721804 w 3393266"/>
                <a:gd name="connsiteY36" fmla="*/ 492371 h 3585253"/>
                <a:gd name="connsiteX37" fmla="*/ 2678820 w 3393266"/>
                <a:gd name="connsiteY37" fmla="*/ 515816 h 3585253"/>
                <a:gd name="connsiteX38" fmla="*/ 2459989 w 3393266"/>
                <a:gd name="connsiteY38" fmla="*/ 273539 h 3585253"/>
                <a:gd name="connsiteX39" fmla="*/ 2417004 w 3393266"/>
                <a:gd name="connsiteY39" fmla="*/ 375139 h 3585253"/>
                <a:gd name="connsiteX40" fmla="*/ 2205989 w 3393266"/>
                <a:gd name="connsiteY40" fmla="*/ 179754 h 3585253"/>
                <a:gd name="connsiteX41" fmla="*/ 2272420 w 3393266"/>
                <a:gd name="connsiteY41" fmla="*/ 332154 h 3585253"/>
                <a:gd name="connsiteX42" fmla="*/ 1979342 w 3393266"/>
                <a:gd name="connsiteY42" fmla="*/ 105509 h 3585253"/>
                <a:gd name="connsiteX43" fmla="*/ 1916821 w 3393266"/>
                <a:gd name="connsiteY43" fmla="*/ 164124 h 3585253"/>
                <a:gd name="connsiteX44" fmla="*/ 1783958 w 3393266"/>
                <a:gd name="connsiteY44" fmla="*/ 78155 h 3585253"/>
                <a:gd name="connsiteX45" fmla="*/ 1706254 w 3393266"/>
                <a:gd name="connsiteY45" fmla="*/ 185455 h 3585253"/>
                <a:gd name="connsiteX46" fmla="*/ 1615928 w 3393266"/>
                <a:gd name="connsiteY46" fmla="*/ 11723 h 3585253"/>
                <a:gd name="connsiteX47" fmla="*/ 1565128 w 3393266"/>
                <a:gd name="connsiteY47" fmla="*/ 0 h 3585253"/>
                <a:gd name="connsiteX48" fmla="*/ 1475250 w 3393266"/>
                <a:gd name="connsiteY48" fmla="*/ 156308 h 3585253"/>
                <a:gd name="connsiteX49" fmla="*/ 1404912 w 3393266"/>
                <a:gd name="connsiteY49" fmla="*/ 97694 h 3585253"/>
                <a:gd name="connsiteX50" fmla="*/ 1346297 w 3393266"/>
                <a:gd name="connsiteY50" fmla="*/ 171939 h 3585253"/>
                <a:gd name="connsiteX51" fmla="*/ 1279866 w 3393266"/>
                <a:gd name="connsiteY51" fmla="*/ 113324 h 3585253"/>
                <a:gd name="connsiteX52" fmla="*/ 1205620 w 3393266"/>
                <a:gd name="connsiteY52" fmla="*/ 222739 h 3585253"/>
                <a:gd name="connsiteX53" fmla="*/ 1154820 w 3393266"/>
                <a:gd name="connsiteY53" fmla="*/ 203201 h 3585253"/>
                <a:gd name="connsiteX54" fmla="*/ 935988 w 3393266"/>
                <a:gd name="connsiteY54" fmla="*/ 418125 h 3585253"/>
                <a:gd name="connsiteX55" fmla="*/ 939896 w 3393266"/>
                <a:gd name="connsiteY55" fmla="*/ 347786 h 3585253"/>
                <a:gd name="connsiteX56" fmla="*/ 744512 w 3393266"/>
                <a:gd name="connsiteY56" fmla="*/ 558801 h 3585253"/>
                <a:gd name="connsiteX57" fmla="*/ 697619 w 3393266"/>
                <a:gd name="connsiteY57" fmla="*/ 511909 h 3585253"/>
                <a:gd name="connsiteX58" fmla="*/ 478788 w 3393266"/>
                <a:gd name="connsiteY58" fmla="*/ 859693 h 3585253"/>
                <a:gd name="connsiteX59" fmla="*/ 469821 w 3393266"/>
                <a:gd name="connsiteY59" fmla="*/ 705820 h 3585253"/>
                <a:gd name="connsiteX60" fmla="*/ 232605 w 3393266"/>
                <a:gd name="connsiteY60" fmla="*/ 1199662 h 3585253"/>
                <a:gd name="connsiteX61" fmla="*/ 185713 w 3393266"/>
                <a:gd name="connsiteY61" fmla="*/ 1133232 h 3585253"/>
                <a:gd name="connsiteX62" fmla="*/ 0 w 3393266"/>
                <a:gd name="connsiteY62" fmla="*/ 1584923 h 3585253"/>
                <a:gd name="connsiteX63" fmla="*/ 44971 w 3393266"/>
                <a:gd name="connsiteY63" fmla="*/ 2544293 h 3585253"/>
                <a:gd name="connsiteX64" fmla="*/ 320310 w 3393266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0 w 3348295"/>
                <a:gd name="connsiteY63" fmla="*/ 2544293 h 3585253"/>
                <a:gd name="connsiteX64" fmla="*/ 275339 w 3348295"/>
                <a:gd name="connsiteY64" fmla="*/ 3518717 h 3585253"/>
                <a:gd name="connsiteX0" fmla="*/ 287419 w 3348295"/>
                <a:gd name="connsiteY0" fmla="*/ 3508413 h 3585253"/>
                <a:gd name="connsiteX1" fmla="*/ 278776 w 3348295"/>
                <a:gd name="connsiteY1" fmla="*/ 2442829 h 3585253"/>
                <a:gd name="connsiteX2" fmla="*/ 343321 w 3348295"/>
                <a:gd name="connsiteY2" fmla="*/ 2236128 h 3585253"/>
                <a:gd name="connsiteX3" fmla="*/ 312009 w 3348295"/>
                <a:gd name="connsiteY3" fmla="*/ 2030773 h 3585253"/>
                <a:gd name="connsiteX4" fmla="*/ 403449 w 3348295"/>
                <a:gd name="connsiteY4" fmla="*/ 1560510 h 3585253"/>
                <a:gd name="connsiteX5" fmla="*/ 396726 w 3348295"/>
                <a:gd name="connsiteY5" fmla="*/ 1594128 h 3585253"/>
                <a:gd name="connsiteX6" fmla="*/ 534077 w 3348295"/>
                <a:gd name="connsiteY6" fmla="*/ 1508258 h 3585253"/>
                <a:gd name="connsiteX7" fmla="*/ 782271 w 3348295"/>
                <a:gd name="connsiteY7" fmla="*/ 1338441 h 3585253"/>
                <a:gd name="connsiteX8" fmla="*/ 1161094 w 3348295"/>
                <a:gd name="connsiteY8" fmla="*/ 1267556 h 3585253"/>
                <a:gd name="connsiteX9" fmla="*/ 1161094 w 3348295"/>
                <a:gd name="connsiteY9" fmla="*/ 1292145 h 3585253"/>
                <a:gd name="connsiteX10" fmla="*/ 1566043 w 3348295"/>
                <a:gd name="connsiteY10" fmla="*/ 1233938 h 3585253"/>
                <a:gd name="connsiteX11" fmla="*/ 1946019 w 3348295"/>
                <a:gd name="connsiteY11" fmla="*/ 1201858 h 3585253"/>
                <a:gd name="connsiteX12" fmla="*/ 2489856 w 3348295"/>
                <a:gd name="connsiteY12" fmla="*/ 1320575 h 3585253"/>
                <a:gd name="connsiteX13" fmla="*/ 2662170 w 3348295"/>
                <a:gd name="connsiteY13" fmla="*/ 1445633 h 3585253"/>
                <a:gd name="connsiteX14" fmla="*/ 2898454 w 3348295"/>
                <a:gd name="connsiteY14" fmla="*/ 1743390 h 3585253"/>
                <a:gd name="connsiteX15" fmla="*/ 2955893 w 3348295"/>
                <a:gd name="connsiteY15" fmla="*/ 1918778 h 3585253"/>
                <a:gd name="connsiteX16" fmla="*/ 2937643 w 3348295"/>
                <a:gd name="connsiteY16" fmla="*/ 2148338 h 3585253"/>
                <a:gd name="connsiteX17" fmla="*/ 3029467 w 3348295"/>
                <a:gd name="connsiteY17" fmla="*/ 2417855 h 3585253"/>
                <a:gd name="connsiteX18" fmla="*/ 3082104 w 3348295"/>
                <a:gd name="connsiteY18" fmla="*/ 2726178 h 3585253"/>
                <a:gd name="connsiteX19" fmla="*/ 3107460 w 3348295"/>
                <a:gd name="connsiteY19" fmla="*/ 2892921 h 3585253"/>
                <a:gd name="connsiteX20" fmla="*/ 3081334 w 3348295"/>
                <a:gd name="connsiteY20" fmla="*/ 3167241 h 3585253"/>
                <a:gd name="connsiteX21" fmla="*/ 3068271 w 3348295"/>
                <a:gd name="connsiteY21" fmla="*/ 3546064 h 3585253"/>
                <a:gd name="connsiteX22" fmla="*/ 3068271 w 3348295"/>
                <a:gd name="connsiteY22" fmla="*/ 3585253 h 3585253"/>
                <a:gd name="connsiteX23" fmla="*/ 3172006 w 3348295"/>
                <a:gd name="connsiteY23" fmla="*/ 3217572 h 3585253"/>
                <a:gd name="connsiteX24" fmla="*/ 3217919 w 3348295"/>
                <a:gd name="connsiteY24" fmla="*/ 2882164 h 3585253"/>
                <a:gd name="connsiteX25" fmla="*/ 3290340 w 3348295"/>
                <a:gd name="connsiteY25" fmla="*/ 2749230 h 3585253"/>
                <a:gd name="connsiteX26" fmla="*/ 3303403 w 3348295"/>
                <a:gd name="connsiteY26" fmla="*/ 2487973 h 3585253"/>
                <a:gd name="connsiteX27" fmla="*/ 3348295 w 3348295"/>
                <a:gd name="connsiteY27" fmla="*/ 2120557 h 3585253"/>
                <a:gd name="connsiteX28" fmla="*/ 3290341 w 3348295"/>
                <a:gd name="connsiteY28" fmla="*/ 2114117 h 3585253"/>
                <a:gd name="connsiteX29" fmla="*/ 3279059 w 3348295"/>
                <a:gd name="connsiteY29" fmla="*/ 1638095 h 3585253"/>
                <a:gd name="connsiteX30" fmla="*/ 3235633 w 3348295"/>
                <a:gd name="connsiteY30" fmla="*/ 1613878 h 3585253"/>
                <a:gd name="connsiteX31" fmla="*/ 3193529 w 3348295"/>
                <a:gd name="connsiteY31" fmla="*/ 1249417 h 3585253"/>
                <a:gd name="connsiteX32" fmla="*/ 3152368 w 3348295"/>
                <a:gd name="connsiteY32" fmla="*/ 1322278 h 3585253"/>
                <a:gd name="connsiteX33" fmla="*/ 3048891 w 3348295"/>
                <a:gd name="connsiteY33" fmla="*/ 948579 h 3585253"/>
                <a:gd name="connsiteX34" fmla="*/ 2907387 w 3348295"/>
                <a:gd name="connsiteY34" fmla="*/ 703386 h 3585253"/>
                <a:gd name="connsiteX35" fmla="*/ 2852680 w 3348295"/>
                <a:gd name="connsiteY35" fmla="*/ 730739 h 3585253"/>
                <a:gd name="connsiteX36" fmla="*/ 2676833 w 3348295"/>
                <a:gd name="connsiteY36" fmla="*/ 492371 h 3585253"/>
                <a:gd name="connsiteX37" fmla="*/ 2633849 w 3348295"/>
                <a:gd name="connsiteY37" fmla="*/ 515816 h 3585253"/>
                <a:gd name="connsiteX38" fmla="*/ 2415018 w 3348295"/>
                <a:gd name="connsiteY38" fmla="*/ 273539 h 3585253"/>
                <a:gd name="connsiteX39" fmla="*/ 2372033 w 3348295"/>
                <a:gd name="connsiteY39" fmla="*/ 375139 h 3585253"/>
                <a:gd name="connsiteX40" fmla="*/ 2161018 w 3348295"/>
                <a:gd name="connsiteY40" fmla="*/ 179754 h 3585253"/>
                <a:gd name="connsiteX41" fmla="*/ 2227449 w 3348295"/>
                <a:gd name="connsiteY41" fmla="*/ 332154 h 3585253"/>
                <a:gd name="connsiteX42" fmla="*/ 1934371 w 3348295"/>
                <a:gd name="connsiteY42" fmla="*/ 105509 h 3585253"/>
                <a:gd name="connsiteX43" fmla="*/ 1871850 w 3348295"/>
                <a:gd name="connsiteY43" fmla="*/ 164124 h 3585253"/>
                <a:gd name="connsiteX44" fmla="*/ 1738987 w 3348295"/>
                <a:gd name="connsiteY44" fmla="*/ 78155 h 3585253"/>
                <a:gd name="connsiteX45" fmla="*/ 1661283 w 3348295"/>
                <a:gd name="connsiteY45" fmla="*/ 185455 h 3585253"/>
                <a:gd name="connsiteX46" fmla="*/ 1570957 w 3348295"/>
                <a:gd name="connsiteY46" fmla="*/ 11723 h 3585253"/>
                <a:gd name="connsiteX47" fmla="*/ 1520157 w 3348295"/>
                <a:gd name="connsiteY47" fmla="*/ 0 h 3585253"/>
                <a:gd name="connsiteX48" fmla="*/ 1430279 w 3348295"/>
                <a:gd name="connsiteY48" fmla="*/ 156308 h 3585253"/>
                <a:gd name="connsiteX49" fmla="*/ 1359941 w 3348295"/>
                <a:gd name="connsiteY49" fmla="*/ 97694 h 3585253"/>
                <a:gd name="connsiteX50" fmla="*/ 1301326 w 3348295"/>
                <a:gd name="connsiteY50" fmla="*/ 171939 h 3585253"/>
                <a:gd name="connsiteX51" fmla="*/ 1234895 w 3348295"/>
                <a:gd name="connsiteY51" fmla="*/ 113324 h 3585253"/>
                <a:gd name="connsiteX52" fmla="*/ 1160649 w 3348295"/>
                <a:gd name="connsiteY52" fmla="*/ 222739 h 3585253"/>
                <a:gd name="connsiteX53" fmla="*/ 1109849 w 3348295"/>
                <a:gd name="connsiteY53" fmla="*/ 203201 h 3585253"/>
                <a:gd name="connsiteX54" fmla="*/ 891017 w 3348295"/>
                <a:gd name="connsiteY54" fmla="*/ 418125 h 3585253"/>
                <a:gd name="connsiteX55" fmla="*/ 894925 w 3348295"/>
                <a:gd name="connsiteY55" fmla="*/ 347786 h 3585253"/>
                <a:gd name="connsiteX56" fmla="*/ 699541 w 3348295"/>
                <a:gd name="connsiteY56" fmla="*/ 558801 h 3585253"/>
                <a:gd name="connsiteX57" fmla="*/ 652648 w 3348295"/>
                <a:gd name="connsiteY57" fmla="*/ 511909 h 3585253"/>
                <a:gd name="connsiteX58" fmla="*/ 433817 w 3348295"/>
                <a:gd name="connsiteY58" fmla="*/ 859693 h 3585253"/>
                <a:gd name="connsiteX59" fmla="*/ 424850 w 3348295"/>
                <a:gd name="connsiteY59" fmla="*/ 705820 h 3585253"/>
                <a:gd name="connsiteX60" fmla="*/ 187634 w 3348295"/>
                <a:gd name="connsiteY60" fmla="*/ 1199662 h 3585253"/>
                <a:gd name="connsiteX61" fmla="*/ 140742 w 3348295"/>
                <a:gd name="connsiteY61" fmla="*/ 1133232 h 3585253"/>
                <a:gd name="connsiteX62" fmla="*/ 42811 w 3348295"/>
                <a:gd name="connsiteY62" fmla="*/ 1519087 h 3585253"/>
                <a:gd name="connsiteX63" fmla="*/ 31419 w 3348295"/>
                <a:gd name="connsiteY63" fmla="*/ 1770561 h 3585253"/>
                <a:gd name="connsiteX64" fmla="*/ 0 w 3348295"/>
                <a:gd name="connsiteY64" fmla="*/ 2544293 h 3585253"/>
                <a:gd name="connsiteX65" fmla="*/ 275339 w 3348295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100254 w 3448549"/>
                <a:gd name="connsiteY64" fmla="*/ 2544293 h 3585253"/>
                <a:gd name="connsiteX65" fmla="*/ 375593 w 3448549"/>
                <a:gd name="connsiteY65" fmla="*/ 3518717 h 3585253"/>
                <a:gd name="connsiteX0" fmla="*/ 387673 w 3448549"/>
                <a:gd name="connsiteY0" fmla="*/ 3508413 h 3585253"/>
                <a:gd name="connsiteX1" fmla="*/ 379030 w 3448549"/>
                <a:gd name="connsiteY1" fmla="*/ 2442829 h 3585253"/>
                <a:gd name="connsiteX2" fmla="*/ 443575 w 3448549"/>
                <a:gd name="connsiteY2" fmla="*/ 2236128 h 3585253"/>
                <a:gd name="connsiteX3" fmla="*/ 412263 w 3448549"/>
                <a:gd name="connsiteY3" fmla="*/ 2030773 h 3585253"/>
                <a:gd name="connsiteX4" fmla="*/ 503703 w 3448549"/>
                <a:gd name="connsiteY4" fmla="*/ 1560510 h 3585253"/>
                <a:gd name="connsiteX5" fmla="*/ 496980 w 3448549"/>
                <a:gd name="connsiteY5" fmla="*/ 1594128 h 3585253"/>
                <a:gd name="connsiteX6" fmla="*/ 634331 w 3448549"/>
                <a:gd name="connsiteY6" fmla="*/ 1508258 h 3585253"/>
                <a:gd name="connsiteX7" fmla="*/ 882525 w 3448549"/>
                <a:gd name="connsiteY7" fmla="*/ 1338441 h 3585253"/>
                <a:gd name="connsiteX8" fmla="*/ 1261348 w 3448549"/>
                <a:gd name="connsiteY8" fmla="*/ 1267556 h 3585253"/>
                <a:gd name="connsiteX9" fmla="*/ 1261348 w 3448549"/>
                <a:gd name="connsiteY9" fmla="*/ 1292145 h 3585253"/>
                <a:gd name="connsiteX10" fmla="*/ 1666297 w 3448549"/>
                <a:gd name="connsiteY10" fmla="*/ 1233938 h 3585253"/>
                <a:gd name="connsiteX11" fmla="*/ 2046273 w 3448549"/>
                <a:gd name="connsiteY11" fmla="*/ 1201858 h 3585253"/>
                <a:gd name="connsiteX12" fmla="*/ 2590110 w 3448549"/>
                <a:gd name="connsiteY12" fmla="*/ 1320575 h 3585253"/>
                <a:gd name="connsiteX13" fmla="*/ 2762424 w 3448549"/>
                <a:gd name="connsiteY13" fmla="*/ 1445633 h 3585253"/>
                <a:gd name="connsiteX14" fmla="*/ 2998708 w 3448549"/>
                <a:gd name="connsiteY14" fmla="*/ 1743390 h 3585253"/>
                <a:gd name="connsiteX15" fmla="*/ 3056147 w 3448549"/>
                <a:gd name="connsiteY15" fmla="*/ 1918778 h 3585253"/>
                <a:gd name="connsiteX16" fmla="*/ 3037897 w 3448549"/>
                <a:gd name="connsiteY16" fmla="*/ 2148338 h 3585253"/>
                <a:gd name="connsiteX17" fmla="*/ 3129721 w 3448549"/>
                <a:gd name="connsiteY17" fmla="*/ 2417855 h 3585253"/>
                <a:gd name="connsiteX18" fmla="*/ 3182358 w 3448549"/>
                <a:gd name="connsiteY18" fmla="*/ 2726178 h 3585253"/>
                <a:gd name="connsiteX19" fmla="*/ 3207714 w 3448549"/>
                <a:gd name="connsiteY19" fmla="*/ 2892921 h 3585253"/>
                <a:gd name="connsiteX20" fmla="*/ 3181588 w 3448549"/>
                <a:gd name="connsiteY20" fmla="*/ 3167241 h 3585253"/>
                <a:gd name="connsiteX21" fmla="*/ 3168525 w 3448549"/>
                <a:gd name="connsiteY21" fmla="*/ 3546064 h 3585253"/>
                <a:gd name="connsiteX22" fmla="*/ 3168525 w 3448549"/>
                <a:gd name="connsiteY22" fmla="*/ 3585253 h 3585253"/>
                <a:gd name="connsiteX23" fmla="*/ 3272260 w 3448549"/>
                <a:gd name="connsiteY23" fmla="*/ 3217572 h 3585253"/>
                <a:gd name="connsiteX24" fmla="*/ 3318173 w 3448549"/>
                <a:gd name="connsiteY24" fmla="*/ 2882164 h 3585253"/>
                <a:gd name="connsiteX25" fmla="*/ 3390594 w 3448549"/>
                <a:gd name="connsiteY25" fmla="*/ 2749230 h 3585253"/>
                <a:gd name="connsiteX26" fmla="*/ 3403657 w 3448549"/>
                <a:gd name="connsiteY26" fmla="*/ 2487973 h 3585253"/>
                <a:gd name="connsiteX27" fmla="*/ 3448549 w 3448549"/>
                <a:gd name="connsiteY27" fmla="*/ 2120557 h 3585253"/>
                <a:gd name="connsiteX28" fmla="*/ 3390595 w 3448549"/>
                <a:gd name="connsiteY28" fmla="*/ 2114117 h 3585253"/>
                <a:gd name="connsiteX29" fmla="*/ 3379313 w 3448549"/>
                <a:gd name="connsiteY29" fmla="*/ 1638095 h 3585253"/>
                <a:gd name="connsiteX30" fmla="*/ 3335887 w 3448549"/>
                <a:gd name="connsiteY30" fmla="*/ 1613878 h 3585253"/>
                <a:gd name="connsiteX31" fmla="*/ 3293783 w 3448549"/>
                <a:gd name="connsiteY31" fmla="*/ 1249417 h 3585253"/>
                <a:gd name="connsiteX32" fmla="*/ 3252622 w 3448549"/>
                <a:gd name="connsiteY32" fmla="*/ 1322278 h 3585253"/>
                <a:gd name="connsiteX33" fmla="*/ 3149145 w 3448549"/>
                <a:gd name="connsiteY33" fmla="*/ 948579 h 3585253"/>
                <a:gd name="connsiteX34" fmla="*/ 3007641 w 3448549"/>
                <a:gd name="connsiteY34" fmla="*/ 703386 h 3585253"/>
                <a:gd name="connsiteX35" fmla="*/ 2952934 w 3448549"/>
                <a:gd name="connsiteY35" fmla="*/ 730739 h 3585253"/>
                <a:gd name="connsiteX36" fmla="*/ 2777087 w 3448549"/>
                <a:gd name="connsiteY36" fmla="*/ 492371 h 3585253"/>
                <a:gd name="connsiteX37" fmla="*/ 2734103 w 3448549"/>
                <a:gd name="connsiteY37" fmla="*/ 515816 h 3585253"/>
                <a:gd name="connsiteX38" fmla="*/ 2515272 w 3448549"/>
                <a:gd name="connsiteY38" fmla="*/ 273539 h 3585253"/>
                <a:gd name="connsiteX39" fmla="*/ 2472287 w 3448549"/>
                <a:gd name="connsiteY39" fmla="*/ 375139 h 3585253"/>
                <a:gd name="connsiteX40" fmla="*/ 2261272 w 3448549"/>
                <a:gd name="connsiteY40" fmla="*/ 179754 h 3585253"/>
                <a:gd name="connsiteX41" fmla="*/ 2327703 w 3448549"/>
                <a:gd name="connsiteY41" fmla="*/ 332154 h 3585253"/>
                <a:gd name="connsiteX42" fmla="*/ 2034625 w 3448549"/>
                <a:gd name="connsiteY42" fmla="*/ 105509 h 3585253"/>
                <a:gd name="connsiteX43" fmla="*/ 1972104 w 3448549"/>
                <a:gd name="connsiteY43" fmla="*/ 164124 h 3585253"/>
                <a:gd name="connsiteX44" fmla="*/ 1839241 w 3448549"/>
                <a:gd name="connsiteY44" fmla="*/ 78155 h 3585253"/>
                <a:gd name="connsiteX45" fmla="*/ 1761537 w 3448549"/>
                <a:gd name="connsiteY45" fmla="*/ 185455 h 3585253"/>
                <a:gd name="connsiteX46" fmla="*/ 1671211 w 3448549"/>
                <a:gd name="connsiteY46" fmla="*/ 11723 h 3585253"/>
                <a:gd name="connsiteX47" fmla="*/ 1620411 w 3448549"/>
                <a:gd name="connsiteY47" fmla="*/ 0 h 3585253"/>
                <a:gd name="connsiteX48" fmla="*/ 1530533 w 3448549"/>
                <a:gd name="connsiteY48" fmla="*/ 156308 h 3585253"/>
                <a:gd name="connsiteX49" fmla="*/ 1460195 w 3448549"/>
                <a:gd name="connsiteY49" fmla="*/ 97694 h 3585253"/>
                <a:gd name="connsiteX50" fmla="*/ 1401580 w 3448549"/>
                <a:gd name="connsiteY50" fmla="*/ 171939 h 3585253"/>
                <a:gd name="connsiteX51" fmla="*/ 1335149 w 3448549"/>
                <a:gd name="connsiteY51" fmla="*/ 113324 h 3585253"/>
                <a:gd name="connsiteX52" fmla="*/ 1260903 w 3448549"/>
                <a:gd name="connsiteY52" fmla="*/ 222739 h 3585253"/>
                <a:gd name="connsiteX53" fmla="*/ 1210103 w 3448549"/>
                <a:gd name="connsiteY53" fmla="*/ 203201 h 3585253"/>
                <a:gd name="connsiteX54" fmla="*/ 991271 w 3448549"/>
                <a:gd name="connsiteY54" fmla="*/ 418125 h 3585253"/>
                <a:gd name="connsiteX55" fmla="*/ 995179 w 3448549"/>
                <a:gd name="connsiteY55" fmla="*/ 347786 h 3585253"/>
                <a:gd name="connsiteX56" fmla="*/ 799795 w 3448549"/>
                <a:gd name="connsiteY56" fmla="*/ 558801 h 3585253"/>
                <a:gd name="connsiteX57" fmla="*/ 752902 w 3448549"/>
                <a:gd name="connsiteY57" fmla="*/ 511909 h 3585253"/>
                <a:gd name="connsiteX58" fmla="*/ 534071 w 3448549"/>
                <a:gd name="connsiteY58" fmla="*/ 859693 h 3585253"/>
                <a:gd name="connsiteX59" fmla="*/ 525104 w 3448549"/>
                <a:gd name="connsiteY59" fmla="*/ 705820 h 3585253"/>
                <a:gd name="connsiteX60" fmla="*/ 287888 w 3448549"/>
                <a:gd name="connsiteY60" fmla="*/ 1199662 h 3585253"/>
                <a:gd name="connsiteX61" fmla="*/ 240996 w 3448549"/>
                <a:gd name="connsiteY61" fmla="*/ 1133232 h 3585253"/>
                <a:gd name="connsiteX62" fmla="*/ 143065 w 3448549"/>
                <a:gd name="connsiteY62" fmla="*/ 1519087 h 3585253"/>
                <a:gd name="connsiteX63" fmla="*/ 0 w 3448549"/>
                <a:gd name="connsiteY63" fmla="*/ 1872974 h 3585253"/>
                <a:gd name="connsiteX64" fmla="*/ 58521 w 3448549"/>
                <a:gd name="connsiteY64" fmla="*/ 2333831 h 3585253"/>
                <a:gd name="connsiteX65" fmla="*/ 100254 w 3448549"/>
                <a:gd name="connsiteY65" fmla="*/ 2544293 h 3585253"/>
                <a:gd name="connsiteX66" fmla="*/ 375593 w 3448549"/>
                <a:gd name="connsiteY66" fmla="*/ 3518717 h 3585253"/>
                <a:gd name="connsiteX0" fmla="*/ 387674 w 3448550"/>
                <a:gd name="connsiteY0" fmla="*/ 3508413 h 3585253"/>
                <a:gd name="connsiteX1" fmla="*/ 379031 w 3448550"/>
                <a:gd name="connsiteY1" fmla="*/ 2442829 h 3585253"/>
                <a:gd name="connsiteX2" fmla="*/ 443576 w 3448550"/>
                <a:gd name="connsiteY2" fmla="*/ 2236128 h 3585253"/>
                <a:gd name="connsiteX3" fmla="*/ 412264 w 3448550"/>
                <a:gd name="connsiteY3" fmla="*/ 2030773 h 3585253"/>
                <a:gd name="connsiteX4" fmla="*/ 503704 w 3448550"/>
                <a:gd name="connsiteY4" fmla="*/ 1560510 h 3585253"/>
                <a:gd name="connsiteX5" fmla="*/ 496981 w 3448550"/>
                <a:gd name="connsiteY5" fmla="*/ 1594128 h 3585253"/>
                <a:gd name="connsiteX6" fmla="*/ 634332 w 3448550"/>
                <a:gd name="connsiteY6" fmla="*/ 1508258 h 3585253"/>
                <a:gd name="connsiteX7" fmla="*/ 882526 w 3448550"/>
                <a:gd name="connsiteY7" fmla="*/ 1338441 h 3585253"/>
                <a:gd name="connsiteX8" fmla="*/ 1261349 w 3448550"/>
                <a:gd name="connsiteY8" fmla="*/ 1267556 h 3585253"/>
                <a:gd name="connsiteX9" fmla="*/ 1261349 w 3448550"/>
                <a:gd name="connsiteY9" fmla="*/ 1292145 h 3585253"/>
                <a:gd name="connsiteX10" fmla="*/ 1666298 w 3448550"/>
                <a:gd name="connsiteY10" fmla="*/ 1233938 h 3585253"/>
                <a:gd name="connsiteX11" fmla="*/ 2046274 w 3448550"/>
                <a:gd name="connsiteY11" fmla="*/ 1201858 h 3585253"/>
                <a:gd name="connsiteX12" fmla="*/ 2590111 w 3448550"/>
                <a:gd name="connsiteY12" fmla="*/ 1320575 h 3585253"/>
                <a:gd name="connsiteX13" fmla="*/ 2762425 w 3448550"/>
                <a:gd name="connsiteY13" fmla="*/ 1445633 h 3585253"/>
                <a:gd name="connsiteX14" fmla="*/ 2998709 w 3448550"/>
                <a:gd name="connsiteY14" fmla="*/ 1743390 h 3585253"/>
                <a:gd name="connsiteX15" fmla="*/ 3056148 w 3448550"/>
                <a:gd name="connsiteY15" fmla="*/ 1918778 h 3585253"/>
                <a:gd name="connsiteX16" fmla="*/ 3037898 w 3448550"/>
                <a:gd name="connsiteY16" fmla="*/ 2148338 h 3585253"/>
                <a:gd name="connsiteX17" fmla="*/ 3129722 w 3448550"/>
                <a:gd name="connsiteY17" fmla="*/ 2417855 h 3585253"/>
                <a:gd name="connsiteX18" fmla="*/ 3182359 w 3448550"/>
                <a:gd name="connsiteY18" fmla="*/ 2726178 h 3585253"/>
                <a:gd name="connsiteX19" fmla="*/ 3207715 w 3448550"/>
                <a:gd name="connsiteY19" fmla="*/ 2892921 h 3585253"/>
                <a:gd name="connsiteX20" fmla="*/ 3181589 w 3448550"/>
                <a:gd name="connsiteY20" fmla="*/ 3167241 h 3585253"/>
                <a:gd name="connsiteX21" fmla="*/ 3168526 w 3448550"/>
                <a:gd name="connsiteY21" fmla="*/ 3546064 h 3585253"/>
                <a:gd name="connsiteX22" fmla="*/ 3168526 w 3448550"/>
                <a:gd name="connsiteY22" fmla="*/ 3585253 h 3585253"/>
                <a:gd name="connsiteX23" fmla="*/ 3272261 w 3448550"/>
                <a:gd name="connsiteY23" fmla="*/ 3217572 h 3585253"/>
                <a:gd name="connsiteX24" fmla="*/ 3318174 w 3448550"/>
                <a:gd name="connsiteY24" fmla="*/ 2882164 h 3585253"/>
                <a:gd name="connsiteX25" fmla="*/ 3390595 w 3448550"/>
                <a:gd name="connsiteY25" fmla="*/ 2749230 h 3585253"/>
                <a:gd name="connsiteX26" fmla="*/ 3403658 w 3448550"/>
                <a:gd name="connsiteY26" fmla="*/ 2487973 h 3585253"/>
                <a:gd name="connsiteX27" fmla="*/ 3448550 w 3448550"/>
                <a:gd name="connsiteY27" fmla="*/ 2120557 h 3585253"/>
                <a:gd name="connsiteX28" fmla="*/ 3390596 w 3448550"/>
                <a:gd name="connsiteY28" fmla="*/ 2114117 h 3585253"/>
                <a:gd name="connsiteX29" fmla="*/ 3379314 w 3448550"/>
                <a:gd name="connsiteY29" fmla="*/ 1638095 h 3585253"/>
                <a:gd name="connsiteX30" fmla="*/ 3335888 w 3448550"/>
                <a:gd name="connsiteY30" fmla="*/ 1613878 h 3585253"/>
                <a:gd name="connsiteX31" fmla="*/ 3293784 w 3448550"/>
                <a:gd name="connsiteY31" fmla="*/ 1249417 h 3585253"/>
                <a:gd name="connsiteX32" fmla="*/ 3252623 w 3448550"/>
                <a:gd name="connsiteY32" fmla="*/ 1322278 h 3585253"/>
                <a:gd name="connsiteX33" fmla="*/ 3149146 w 3448550"/>
                <a:gd name="connsiteY33" fmla="*/ 948579 h 3585253"/>
                <a:gd name="connsiteX34" fmla="*/ 3007642 w 3448550"/>
                <a:gd name="connsiteY34" fmla="*/ 703386 h 3585253"/>
                <a:gd name="connsiteX35" fmla="*/ 2952935 w 3448550"/>
                <a:gd name="connsiteY35" fmla="*/ 730739 h 3585253"/>
                <a:gd name="connsiteX36" fmla="*/ 2777088 w 3448550"/>
                <a:gd name="connsiteY36" fmla="*/ 492371 h 3585253"/>
                <a:gd name="connsiteX37" fmla="*/ 2734104 w 3448550"/>
                <a:gd name="connsiteY37" fmla="*/ 515816 h 3585253"/>
                <a:gd name="connsiteX38" fmla="*/ 2515273 w 3448550"/>
                <a:gd name="connsiteY38" fmla="*/ 273539 h 3585253"/>
                <a:gd name="connsiteX39" fmla="*/ 2472288 w 3448550"/>
                <a:gd name="connsiteY39" fmla="*/ 375139 h 3585253"/>
                <a:gd name="connsiteX40" fmla="*/ 2261273 w 3448550"/>
                <a:gd name="connsiteY40" fmla="*/ 179754 h 3585253"/>
                <a:gd name="connsiteX41" fmla="*/ 2327704 w 3448550"/>
                <a:gd name="connsiteY41" fmla="*/ 332154 h 3585253"/>
                <a:gd name="connsiteX42" fmla="*/ 2034626 w 3448550"/>
                <a:gd name="connsiteY42" fmla="*/ 105509 h 3585253"/>
                <a:gd name="connsiteX43" fmla="*/ 1972105 w 3448550"/>
                <a:gd name="connsiteY43" fmla="*/ 164124 h 3585253"/>
                <a:gd name="connsiteX44" fmla="*/ 1839242 w 3448550"/>
                <a:gd name="connsiteY44" fmla="*/ 78155 h 3585253"/>
                <a:gd name="connsiteX45" fmla="*/ 1761538 w 3448550"/>
                <a:gd name="connsiteY45" fmla="*/ 185455 h 3585253"/>
                <a:gd name="connsiteX46" fmla="*/ 1671212 w 3448550"/>
                <a:gd name="connsiteY46" fmla="*/ 11723 h 3585253"/>
                <a:gd name="connsiteX47" fmla="*/ 1620412 w 3448550"/>
                <a:gd name="connsiteY47" fmla="*/ 0 h 3585253"/>
                <a:gd name="connsiteX48" fmla="*/ 1530534 w 3448550"/>
                <a:gd name="connsiteY48" fmla="*/ 156308 h 3585253"/>
                <a:gd name="connsiteX49" fmla="*/ 1460196 w 3448550"/>
                <a:gd name="connsiteY49" fmla="*/ 97694 h 3585253"/>
                <a:gd name="connsiteX50" fmla="*/ 1401581 w 3448550"/>
                <a:gd name="connsiteY50" fmla="*/ 171939 h 3585253"/>
                <a:gd name="connsiteX51" fmla="*/ 1335150 w 3448550"/>
                <a:gd name="connsiteY51" fmla="*/ 113324 h 3585253"/>
                <a:gd name="connsiteX52" fmla="*/ 1260904 w 3448550"/>
                <a:gd name="connsiteY52" fmla="*/ 222739 h 3585253"/>
                <a:gd name="connsiteX53" fmla="*/ 1210104 w 3448550"/>
                <a:gd name="connsiteY53" fmla="*/ 203201 h 3585253"/>
                <a:gd name="connsiteX54" fmla="*/ 991272 w 3448550"/>
                <a:gd name="connsiteY54" fmla="*/ 418125 h 3585253"/>
                <a:gd name="connsiteX55" fmla="*/ 995180 w 3448550"/>
                <a:gd name="connsiteY55" fmla="*/ 347786 h 3585253"/>
                <a:gd name="connsiteX56" fmla="*/ 799796 w 3448550"/>
                <a:gd name="connsiteY56" fmla="*/ 558801 h 3585253"/>
                <a:gd name="connsiteX57" fmla="*/ 752903 w 3448550"/>
                <a:gd name="connsiteY57" fmla="*/ 511909 h 3585253"/>
                <a:gd name="connsiteX58" fmla="*/ 534072 w 3448550"/>
                <a:gd name="connsiteY58" fmla="*/ 859693 h 3585253"/>
                <a:gd name="connsiteX59" fmla="*/ 525105 w 3448550"/>
                <a:gd name="connsiteY59" fmla="*/ 705820 h 3585253"/>
                <a:gd name="connsiteX60" fmla="*/ 287889 w 3448550"/>
                <a:gd name="connsiteY60" fmla="*/ 1199662 h 3585253"/>
                <a:gd name="connsiteX61" fmla="*/ 240997 w 3448550"/>
                <a:gd name="connsiteY61" fmla="*/ 1133232 h 3585253"/>
                <a:gd name="connsiteX62" fmla="*/ 143066 w 3448550"/>
                <a:gd name="connsiteY62" fmla="*/ 1519087 h 3585253"/>
                <a:gd name="connsiteX63" fmla="*/ 1 w 3448550"/>
                <a:gd name="connsiteY63" fmla="*/ 1872974 h 3585253"/>
                <a:gd name="connsiteX64" fmla="*/ 0 w 3448550"/>
                <a:gd name="connsiteY64" fmla="*/ 2406983 h 3585253"/>
                <a:gd name="connsiteX65" fmla="*/ 100255 w 3448550"/>
                <a:gd name="connsiteY65" fmla="*/ 2544293 h 3585253"/>
                <a:gd name="connsiteX66" fmla="*/ 375594 w 3448550"/>
                <a:gd name="connsiteY66" fmla="*/ 3518717 h 3585253"/>
                <a:gd name="connsiteX0" fmla="*/ 401085 w 3461961"/>
                <a:gd name="connsiteY0" fmla="*/ 3508413 h 3585253"/>
                <a:gd name="connsiteX1" fmla="*/ 392442 w 3461961"/>
                <a:gd name="connsiteY1" fmla="*/ 2442829 h 3585253"/>
                <a:gd name="connsiteX2" fmla="*/ 456987 w 3461961"/>
                <a:gd name="connsiteY2" fmla="*/ 2236128 h 3585253"/>
                <a:gd name="connsiteX3" fmla="*/ 425675 w 3461961"/>
                <a:gd name="connsiteY3" fmla="*/ 2030773 h 3585253"/>
                <a:gd name="connsiteX4" fmla="*/ 517115 w 3461961"/>
                <a:gd name="connsiteY4" fmla="*/ 1560510 h 3585253"/>
                <a:gd name="connsiteX5" fmla="*/ 510392 w 3461961"/>
                <a:gd name="connsiteY5" fmla="*/ 1594128 h 3585253"/>
                <a:gd name="connsiteX6" fmla="*/ 647743 w 3461961"/>
                <a:gd name="connsiteY6" fmla="*/ 1508258 h 3585253"/>
                <a:gd name="connsiteX7" fmla="*/ 895937 w 3461961"/>
                <a:gd name="connsiteY7" fmla="*/ 1338441 h 3585253"/>
                <a:gd name="connsiteX8" fmla="*/ 1274760 w 3461961"/>
                <a:gd name="connsiteY8" fmla="*/ 1267556 h 3585253"/>
                <a:gd name="connsiteX9" fmla="*/ 1274760 w 3461961"/>
                <a:gd name="connsiteY9" fmla="*/ 1292145 h 3585253"/>
                <a:gd name="connsiteX10" fmla="*/ 1679709 w 3461961"/>
                <a:gd name="connsiteY10" fmla="*/ 1233938 h 3585253"/>
                <a:gd name="connsiteX11" fmla="*/ 2059685 w 3461961"/>
                <a:gd name="connsiteY11" fmla="*/ 1201858 h 3585253"/>
                <a:gd name="connsiteX12" fmla="*/ 2603522 w 3461961"/>
                <a:gd name="connsiteY12" fmla="*/ 1320575 h 3585253"/>
                <a:gd name="connsiteX13" fmla="*/ 2775836 w 3461961"/>
                <a:gd name="connsiteY13" fmla="*/ 1445633 h 3585253"/>
                <a:gd name="connsiteX14" fmla="*/ 3012120 w 3461961"/>
                <a:gd name="connsiteY14" fmla="*/ 1743390 h 3585253"/>
                <a:gd name="connsiteX15" fmla="*/ 3069559 w 3461961"/>
                <a:gd name="connsiteY15" fmla="*/ 1918778 h 3585253"/>
                <a:gd name="connsiteX16" fmla="*/ 3051309 w 3461961"/>
                <a:gd name="connsiteY16" fmla="*/ 2148338 h 3585253"/>
                <a:gd name="connsiteX17" fmla="*/ 3143133 w 3461961"/>
                <a:gd name="connsiteY17" fmla="*/ 2417855 h 3585253"/>
                <a:gd name="connsiteX18" fmla="*/ 3195770 w 3461961"/>
                <a:gd name="connsiteY18" fmla="*/ 2726178 h 3585253"/>
                <a:gd name="connsiteX19" fmla="*/ 3221126 w 3461961"/>
                <a:gd name="connsiteY19" fmla="*/ 2892921 h 3585253"/>
                <a:gd name="connsiteX20" fmla="*/ 3195000 w 3461961"/>
                <a:gd name="connsiteY20" fmla="*/ 3167241 h 3585253"/>
                <a:gd name="connsiteX21" fmla="*/ 3181937 w 3461961"/>
                <a:gd name="connsiteY21" fmla="*/ 3546064 h 3585253"/>
                <a:gd name="connsiteX22" fmla="*/ 3181937 w 3461961"/>
                <a:gd name="connsiteY22" fmla="*/ 3585253 h 3585253"/>
                <a:gd name="connsiteX23" fmla="*/ 3285672 w 3461961"/>
                <a:gd name="connsiteY23" fmla="*/ 3217572 h 3585253"/>
                <a:gd name="connsiteX24" fmla="*/ 3331585 w 3461961"/>
                <a:gd name="connsiteY24" fmla="*/ 2882164 h 3585253"/>
                <a:gd name="connsiteX25" fmla="*/ 3404006 w 3461961"/>
                <a:gd name="connsiteY25" fmla="*/ 2749230 h 3585253"/>
                <a:gd name="connsiteX26" fmla="*/ 3417069 w 3461961"/>
                <a:gd name="connsiteY26" fmla="*/ 2487973 h 3585253"/>
                <a:gd name="connsiteX27" fmla="*/ 3461961 w 3461961"/>
                <a:gd name="connsiteY27" fmla="*/ 2120557 h 3585253"/>
                <a:gd name="connsiteX28" fmla="*/ 3404007 w 3461961"/>
                <a:gd name="connsiteY28" fmla="*/ 2114117 h 3585253"/>
                <a:gd name="connsiteX29" fmla="*/ 3392725 w 3461961"/>
                <a:gd name="connsiteY29" fmla="*/ 1638095 h 3585253"/>
                <a:gd name="connsiteX30" fmla="*/ 3349299 w 3461961"/>
                <a:gd name="connsiteY30" fmla="*/ 1613878 h 3585253"/>
                <a:gd name="connsiteX31" fmla="*/ 3307195 w 3461961"/>
                <a:gd name="connsiteY31" fmla="*/ 1249417 h 3585253"/>
                <a:gd name="connsiteX32" fmla="*/ 3266034 w 3461961"/>
                <a:gd name="connsiteY32" fmla="*/ 1322278 h 3585253"/>
                <a:gd name="connsiteX33" fmla="*/ 3162557 w 3461961"/>
                <a:gd name="connsiteY33" fmla="*/ 948579 h 3585253"/>
                <a:gd name="connsiteX34" fmla="*/ 3021053 w 3461961"/>
                <a:gd name="connsiteY34" fmla="*/ 703386 h 3585253"/>
                <a:gd name="connsiteX35" fmla="*/ 2966346 w 3461961"/>
                <a:gd name="connsiteY35" fmla="*/ 730739 h 3585253"/>
                <a:gd name="connsiteX36" fmla="*/ 2790499 w 3461961"/>
                <a:gd name="connsiteY36" fmla="*/ 492371 h 3585253"/>
                <a:gd name="connsiteX37" fmla="*/ 2747515 w 3461961"/>
                <a:gd name="connsiteY37" fmla="*/ 515816 h 3585253"/>
                <a:gd name="connsiteX38" fmla="*/ 2528684 w 3461961"/>
                <a:gd name="connsiteY38" fmla="*/ 273539 h 3585253"/>
                <a:gd name="connsiteX39" fmla="*/ 2485699 w 3461961"/>
                <a:gd name="connsiteY39" fmla="*/ 375139 h 3585253"/>
                <a:gd name="connsiteX40" fmla="*/ 2274684 w 3461961"/>
                <a:gd name="connsiteY40" fmla="*/ 179754 h 3585253"/>
                <a:gd name="connsiteX41" fmla="*/ 2341115 w 3461961"/>
                <a:gd name="connsiteY41" fmla="*/ 332154 h 3585253"/>
                <a:gd name="connsiteX42" fmla="*/ 2048037 w 3461961"/>
                <a:gd name="connsiteY42" fmla="*/ 105509 h 3585253"/>
                <a:gd name="connsiteX43" fmla="*/ 1985516 w 3461961"/>
                <a:gd name="connsiteY43" fmla="*/ 164124 h 3585253"/>
                <a:gd name="connsiteX44" fmla="*/ 1852653 w 3461961"/>
                <a:gd name="connsiteY44" fmla="*/ 78155 h 3585253"/>
                <a:gd name="connsiteX45" fmla="*/ 1774949 w 3461961"/>
                <a:gd name="connsiteY45" fmla="*/ 185455 h 3585253"/>
                <a:gd name="connsiteX46" fmla="*/ 1684623 w 3461961"/>
                <a:gd name="connsiteY46" fmla="*/ 11723 h 3585253"/>
                <a:gd name="connsiteX47" fmla="*/ 1633823 w 3461961"/>
                <a:gd name="connsiteY47" fmla="*/ 0 h 3585253"/>
                <a:gd name="connsiteX48" fmla="*/ 1543945 w 3461961"/>
                <a:gd name="connsiteY48" fmla="*/ 156308 h 3585253"/>
                <a:gd name="connsiteX49" fmla="*/ 1473607 w 3461961"/>
                <a:gd name="connsiteY49" fmla="*/ 97694 h 3585253"/>
                <a:gd name="connsiteX50" fmla="*/ 1414992 w 3461961"/>
                <a:gd name="connsiteY50" fmla="*/ 171939 h 3585253"/>
                <a:gd name="connsiteX51" fmla="*/ 1348561 w 3461961"/>
                <a:gd name="connsiteY51" fmla="*/ 113324 h 3585253"/>
                <a:gd name="connsiteX52" fmla="*/ 1274315 w 3461961"/>
                <a:gd name="connsiteY52" fmla="*/ 222739 h 3585253"/>
                <a:gd name="connsiteX53" fmla="*/ 1223515 w 3461961"/>
                <a:gd name="connsiteY53" fmla="*/ 203201 h 3585253"/>
                <a:gd name="connsiteX54" fmla="*/ 1004683 w 3461961"/>
                <a:gd name="connsiteY54" fmla="*/ 418125 h 3585253"/>
                <a:gd name="connsiteX55" fmla="*/ 1008591 w 3461961"/>
                <a:gd name="connsiteY55" fmla="*/ 347786 h 3585253"/>
                <a:gd name="connsiteX56" fmla="*/ 813207 w 3461961"/>
                <a:gd name="connsiteY56" fmla="*/ 558801 h 3585253"/>
                <a:gd name="connsiteX57" fmla="*/ 766314 w 3461961"/>
                <a:gd name="connsiteY57" fmla="*/ 511909 h 3585253"/>
                <a:gd name="connsiteX58" fmla="*/ 547483 w 3461961"/>
                <a:gd name="connsiteY58" fmla="*/ 859693 h 3585253"/>
                <a:gd name="connsiteX59" fmla="*/ 538516 w 3461961"/>
                <a:gd name="connsiteY59" fmla="*/ 705820 h 3585253"/>
                <a:gd name="connsiteX60" fmla="*/ 301300 w 3461961"/>
                <a:gd name="connsiteY60" fmla="*/ 1199662 h 3585253"/>
                <a:gd name="connsiteX61" fmla="*/ 254408 w 3461961"/>
                <a:gd name="connsiteY61" fmla="*/ 1133232 h 3585253"/>
                <a:gd name="connsiteX62" fmla="*/ 156477 w 3461961"/>
                <a:gd name="connsiteY62" fmla="*/ 1519087 h 3585253"/>
                <a:gd name="connsiteX63" fmla="*/ 13412 w 3461961"/>
                <a:gd name="connsiteY63" fmla="*/ 1872974 h 3585253"/>
                <a:gd name="connsiteX64" fmla="*/ 6097 w 3461961"/>
                <a:gd name="connsiteY64" fmla="*/ 2085114 h 3585253"/>
                <a:gd name="connsiteX65" fmla="*/ 13411 w 3461961"/>
                <a:gd name="connsiteY65" fmla="*/ 2406983 h 3585253"/>
                <a:gd name="connsiteX66" fmla="*/ 113666 w 3461961"/>
                <a:gd name="connsiteY66" fmla="*/ 2544293 h 3585253"/>
                <a:gd name="connsiteX67" fmla="*/ 389005 w 3461961"/>
                <a:gd name="connsiteY67" fmla="*/ 3518717 h 3585253"/>
                <a:gd name="connsiteX0" fmla="*/ 391767 w 3452643"/>
                <a:gd name="connsiteY0" fmla="*/ 3508413 h 3585253"/>
                <a:gd name="connsiteX1" fmla="*/ 383124 w 3452643"/>
                <a:gd name="connsiteY1" fmla="*/ 2442829 h 3585253"/>
                <a:gd name="connsiteX2" fmla="*/ 447669 w 3452643"/>
                <a:gd name="connsiteY2" fmla="*/ 2236128 h 3585253"/>
                <a:gd name="connsiteX3" fmla="*/ 416357 w 3452643"/>
                <a:gd name="connsiteY3" fmla="*/ 2030773 h 3585253"/>
                <a:gd name="connsiteX4" fmla="*/ 507797 w 3452643"/>
                <a:gd name="connsiteY4" fmla="*/ 1560510 h 3585253"/>
                <a:gd name="connsiteX5" fmla="*/ 501074 w 3452643"/>
                <a:gd name="connsiteY5" fmla="*/ 1594128 h 3585253"/>
                <a:gd name="connsiteX6" fmla="*/ 638425 w 3452643"/>
                <a:gd name="connsiteY6" fmla="*/ 1508258 h 3585253"/>
                <a:gd name="connsiteX7" fmla="*/ 886619 w 3452643"/>
                <a:gd name="connsiteY7" fmla="*/ 1338441 h 3585253"/>
                <a:gd name="connsiteX8" fmla="*/ 1265442 w 3452643"/>
                <a:gd name="connsiteY8" fmla="*/ 1267556 h 3585253"/>
                <a:gd name="connsiteX9" fmla="*/ 1265442 w 3452643"/>
                <a:gd name="connsiteY9" fmla="*/ 1292145 h 3585253"/>
                <a:gd name="connsiteX10" fmla="*/ 1670391 w 3452643"/>
                <a:gd name="connsiteY10" fmla="*/ 1233938 h 3585253"/>
                <a:gd name="connsiteX11" fmla="*/ 2050367 w 3452643"/>
                <a:gd name="connsiteY11" fmla="*/ 1201858 h 3585253"/>
                <a:gd name="connsiteX12" fmla="*/ 2594204 w 3452643"/>
                <a:gd name="connsiteY12" fmla="*/ 1320575 h 3585253"/>
                <a:gd name="connsiteX13" fmla="*/ 2766518 w 3452643"/>
                <a:gd name="connsiteY13" fmla="*/ 1445633 h 3585253"/>
                <a:gd name="connsiteX14" fmla="*/ 3002802 w 3452643"/>
                <a:gd name="connsiteY14" fmla="*/ 1743390 h 3585253"/>
                <a:gd name="connsiteX15" fmla="*/ 3060241 w 3452643"/>
                <a:gd name="connsiteY15" fmla="*/ 1918778 h 3585253"/>
                <a:gd name="connsiteX16" fmla="*/ 3041991 w 3452643"/>
                <a:gd name="connsiteY16" fmla="*/ 2148338 h 3585253"/>
                <a:gd name="connsiteX17" fmla="*/ 3133815 w 3452643"/>
                <a:gd name="connsiteY17" fmla="*/ 2417855 h 3585253"/>
                <a:gd name="connsiteX18" fmla="*/ 3186452 w 3452643"/>
                <a:gd name="connsiteY18" fmla="*/ 2726178 h 3585253"/>
                <a:gd name="connsiteX19" fmla="*/ 3211808 w 3452643"/>
                <a:gd name="connsiteY19" fmla="*/ 2892921 h 3585253"/>
                <a:gd name="connsiteX20" fmla="*/ 3185682 w 3452643"/>
                <a:gd name="connsiteY20" fmla="*/ 3167241 h 3585253"/>
                <a:gd name="connsiteX21" fmla="*/ 3172619 w 3452643"/>
                <a:gd name="connsiteY21" fmla="*/ 3546064 h 3585253"/>
                <a:gd name="connsiteX22" fmla="*/ 3172619 w 3452643"/>
                <a:gd name="connsiteY22" fmla="*/ 3585253 h 3585253"/>
                <a:gd name="connsiteX23" fmla="*/ 3276354 w 3452643"/>
                <a:gd name="connsiteY23" fmla="*/ 3217572 h 3585253"/>
                <a:gd name="connsiteX24" fmla="*/ 3322267 w 3452643"/>
                <a:gd name="connsiteY24" fmla="*/ 2882164 h 3585253"/>
                <a:gd name="connsiteX25" fmla="*/ 3394688 w 3452643"/>
                <a:gd name="connsiteY25" fmla="*/ 2749230 h 3585253"/>
                <a:gd name="connsiteX26" fmla="*/ 3407751 w 3452643"/>
                <a:gd name="connsiteY26" fmla="*/ 2487973 h 3585253"/>
                <a:gd name="connsiteX27" fmla="*/ 3452643 w 3452643"/>
                <a:gd name="connsiteY27" fmla="*/ 2120557 h 3585253"/>
                <a:gd name="connsiteX28" fmla="*/ 3394689 w 3452643"/>
                <a:gd name="connsiteY28" fmla="*/ 2114117 h 3585253"/>
                <a:gd name="connsiteX29" fmla="*/ 3383407 w 3452643"/>
                <a:gd name="connsiteY29" fmla="*/ 1638095 h 3585253"/>
                <a:gd name="connsiteX30" fmla="*/ 3339981 w 3452643"/>
                <a:gd name="connsiteY30" fmla="*/ 1613878 h 3585253"/>
                <a:gd name="connsiteX31" fmla="*/ 3297877 w 3452643"/>
                <a:gd name="connsiteY31" fmla="*/ 1249417 h 3585253"/>
                <a:gd name="connsiteX32" fmla="*/ 3256716 w 3452643"/>
                <a:gd name="connsiteY32" fmla="*/ 1322278 h 3585253"/>
                <a:gd name="connsiteX33" fmla="*/ 3153239 w 3452643"/>
                <a:gd name="connsiteY33" fmla="*/ 948579 h 3585253"/>
                <a:gd name="connsiteX34" fmla="*/ 3011735 w 3452643"/>
                <a:gd name="connsiteY34" fmla="*/ 703386 h 3585253"/>
                <a:gd name="connsiteX35" fmla="*/ 2957028 w 3452643"/>
                <a:gd name="connsiteY35" fmla="*/ 730739 h 3585253"/>
                <a:gd name="connsiteX36" fmla="*/ 2781181 w 3452643"/>
                <a:gd name="connsiteY36" fmla="*/ 492371 h 3585253"/>
                <a:gd name="connsiteX37" fmla="*/ 2738197 w 3452643"/>
                <a:gd name="connsiteY37" fmla="*/ 515816 h 3585253"/>
                <a:gd name="connsiteX38" fmla="*/ 2519366 w 3452643"/>
                <a:gd name="connsiteY38" fmla="*/ 273539 h 3585253"/>
                <a:gd name="connsiteX39" fmla="*/ 2476381 w 3452643"/>
                <a:gd name="connsiteY39" fmla="*/ 375139 h 3585253"/>
                <a:gd name="connsiteX40" fmla="*/ 2265366 w 3452643"/>
                <a:gd name="connsiteY40" fmla="*/ 179754 h 3585253"/>
                <a:gd name="connsiteX41" fmla="*/ 2331797 w 3452643"/>
                <a:gd name="connsiteY41" fmla="*/ 332154 h 3585253"/>
                <a:gd name="connsiteX42" fmla="*/ 2038719 w 3452643"/>
                <a:gd name="connsiteY42" fmla="*/ 105509 h 3585253"/>
                <a:gd name="connsiteX43" fmla="*/ 1976198 w 3452643"/>
                <a:gd name="connsiteY43" fmla="*/ 164124 h 3585253"/>
                <a:gd name="connsiteX44" fmla="*/ 1843335 w 3452643"/>
                <a:gd name="connsiteY44" fmla="*/ 78155 h 3585253"/>
                <a:gd name="connsiteX45" fmla="*/ 1765631 w 3452643"/>
                <a:gd name="connsiteY45" fmla="*/ 185455 h 3585253"/>
                <a:gd name="connsiteX46" fmla="*/ 1675305 w 3452643"/>
                <a:gd name="connsiteY46" fmla="*/ 11723 h 3585253"/>
                <a:gd name="connsiteX47" fmla="*/ 1624505 w 3452643"/>
                <a:gd name="connsiteY47" fmla="*/ 0 h 3585253"/>
                <a:gd name="connsiteX48" fmla="*/ 1534627 w 3452643"/>
                <a:gd name="connsiteY48" fmla="*/ 156308 h 3585253"/>
                <a:gd name="connsiteX49" fmla="*/ 1464289 w 3452643"/>
                <a:gd name="connsiteY49" fmla="*/ 97694 h 3585253"/>
                <a:gd name="connsiteX50" fmla="*/ 1405674 w 3452643"/>
                <a:gd name="connsiteY50" fmla="*/ 171939 h 3585253"/>
                <a:gd name="connsiteX51" fmla="*/ 1339243 w 3452643"/>
                <a:gd name="connsiteY51" fmla="*/ 113324 h 3585253"/>
                <a:gd name="connsiteX52" fmla="*/ 1264997 w 3452643"/>
                <a:gd name="connsiteY52" fmla="*/ 222739 h 3585253"/>
                <a:gd name="connsiteX53" fmla="*/ 1214197 w 3452643"/>
                <a:gd name="connsiteY53" fmla="*/ 203201 h 3585253"/>
                <a:gd name="connsiteX54" fmla="*/ 995365 w 3452643"/>
                <a:gd name="connsiteY54" fmla="*/ 418125 h 3585253"/>
                <a:gd name="connsiteX55" fmla="*/ 999273 w 3452643"/>
                <a:gd name="connsiteY55" fmla="*/ 347786 h 3585253"/>
                <a:gd name="connsiteX56" fmla="*/ 803889 w 3452643"/>
                <a:gd name="connsiteY56" fmla="*/ 558801 h 3585253"/>
                <a:gd name="connsiteX57" fmla="*/ 756996 w 3452643"/>
                <a:gd name="connsiteY57" fmla="*/ 511909 h 3585253"/>
                <a:gd name="connsiteX58" fmla="*/ 538165 w 3452643"/>
                <a:gd name="connsiteY58" fmla="*/ 859693 h 3585253"/>
                <a:gd name="connsiteX59" fmla="*/ 529198 w 3452643"/>
                <a:gd name="connsiteY59" fmla="*/ 705820 h 3585253"/>
                <a:gd name="connsiteX60" fmla="*/ 291982 w 3452643"/>
                <a:gd name="connsiteY60" fmla="*/ 1199662 h 3585253"/>
                <a:gd name="connsiteX61" fmla="*/ 245090 w 3452643"/>
                <a:gd name="connsiteY61" fmla="*/ 1133232 h 3585253"/>
                <a:gd name="connsiteX62" fmla="*/ 147159 w 3452643"/>
                <a:gd name="connsiteY62" fmla="*/ 1519087 h 3585253"/>
                <a:gd name="connsiteX63" fmla="*/ 4094 w 3452643"/>
                <a:gd name="connsiteY63" fmla="*/ 1872974 h 3585253"/>
                <a:gd name="connsiteX64" fmla="*/ 77246 w 3452643"/>
                <a:gd name="connsiteY64" fmla="*/ 2055853 h 3585253"/>
                <a:gd name="connsiteX65" fmla="*/ 4093 w 3452643"/>
                <a:gd name="connsiteY65" fmla="*/ 2406983 h 3585253"/>
                <a:gd name="connsiteX66" fmla="*/ 104348 w 3452643"/>
                <a:gd name="connsiteY66" fmla="*/ 2544293 h 3585253"/>
                <a:gd name="connsiteX67" fmla="*/ 379687 w 345264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109768 w 3458063"/>
                <a:gd name="connsiteY66" fmla="*/ 2544293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9513 w 3458063"/>
                <a:gd name="connsiteY65" fmla="*/ 2406983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397187 w 3458063"/>
                <a:gd name="connsiteY0" fmla="*/ 3508413 h 3585253"/>
                <a:gd name="connsiteX1" fmla="*/ 388544 w 3458063"/>
                <a:gd name="connsiteY1" fmla="*/ 2442829 h 3585253"/>
                <a:gd name="connsiteX2" fmla="*/ 453089 w 3458063"/>
                <a:gd name="connsiteY2" fmla="*/ 2236128 h 3585253"/>
                <a:gd name="connsiteX3" fmla="*/ 421777 w 3458063"/>
                <a:gd name="connsiteY3" fmla="*/ 2030773 h 3585253"/>
                <a:gd name="connsiteX4" fmla="*/ 513217 w 3458063"/>
                <a:gd name="connsiteY4" fmla="*/ 1560510 h 3585253"/>
                <a:gd name="connsiteX5" fmla="*/ 506494 w 3458063"/>
                <a:gd name="connsiteY5" fmla="*/ 1594128 h 3585253"/>
                <a:gd name="connsiteX6" fmla="*/ 643845 w 3458063"/>
                <a:gd name="connsiteY6" fmla="*/ 1508258 h 3585253"/>
                <a:gd name="connsiteX7" fmla="*/ 892039 w 3458063"/>
                <a:gd name="connsiteY7" fmla="*/ 1338441 h 3585253"/>
                <a:gd name="connsiteX8" fmla="*/ 1270862 w 3458063"/>
                <a:gd name="connsiteY8" fmla="*/ 1267556 h 3585253"/>
                <a:gd name="connsiteX9" fmla="*/ 1270862 w 3458063"/>
                <a:gd name="connsiteY9" fmla="*/ 1292145 h 3585253"/>
                <a:gd name="connsiteX10" fmla="*/ 1675811 w 3458063"/>
                <a:gd name="connsiteY10" fmla="*/ 1233938 h 3585253"/>
                <a:gd name="connsiteX11" fmla="*/ 2055787 w 3458063"/>
                <a:gd name="connsiteY11" fmla="*/ 1201858 h 3585253"/>
                <a:gd name="connsiteX12" fmla="*/ 2599624 w 3458063"/>
                <a:gd name="connsiteY12" fmla="*/ 1320575 h 3585253"/>
                <a:gd name="connsiteX13" fmla="*/ 2771938 w 3458063"/>
                <a:gd name="connsiteY13" fmla="*/ 1445633 h 3585253"/>
                <a:gd name="connsiteX14" fmla="*/ 3008222 w 3458063"/>
                <a:gd name="connsiteY14" fmla="*/ 1743390 h 3585253"/>
                <a:gd name="connsiteX15" fmla="*/ 3065661 w 3458063"/>
                <a:gd name="connsiteY15" fmla="*/ 1918778 h 3585253"/>
                <a:gd name="connsiteX16" fmla="*/ 3047411 w 3458063"/>
                <a:gd name="connsiteY16" fmla="*/ 2148338 h 3585253"/>
                <a:gd name="connsiteX17" fmla="*/ 3139235 w 3458063"/>
                <a:gd name="connsiteY17" fmla="*/ 2417855 h 3585253"/>
                <a:gd name="connsiteX18" fmla="*/ 3191872 w 3458063"/>
                <a:gd name="connsiteY18" fmla="*/ 2726178 h 3585253"/>
                <a:gd name="connsiteX19" fmla="*/ 3217228 w 3458063"/>
                <a:gd name="connsiteY19" fmla="*/ 2892921 h 3585253"/>
                <a:gd name="connsiteX20" fmla="*/ 3191102 w 3458063"/>
                <a:gd name="connsiteY20" fmla="*/ 3167241 h 3585253"/>
                <a:gd name="connsiteX21" fmla="*/ 3178039 w 3458063"/>
                <a:gd name="connsiteY21" fmla="*/ 3546064 h 3585253"/>
                <a:gd name="connsiteX22" fmla="*/ 3178039 w 3458063"/>
                <a:gd name="connsiteY22" fmla="*/ 3585253 h 3585253"/>
                <a:gd name="connsiteX23" fmla="*/ 3281774 w 3458063"/>
                <a:gd name="connsiteY23" fmla="*/ 3217572 h 3585253"/>
                <a:gd name="connsiteX24" fmla="*/ 3327687 w 3458063"/>
                <a:gd name="connsiteY24" fmla="*/ 2882164 h 3585253"/>
                <a:gd name="connsiteX25" fmla="*/ 3400108 w 3458063"/>
                <a:gd name="connsiteY25" fmla="*/ 2749230 h 3585253"/>
                <a:gd name="connsiteX26" fmla="*/ 3413171 w 3458063"/>
                <a:gd name="connsiteY26" fmla="*/ 2487973 h 3585253"/>
                <a:gd name="connsiteX27" fmla="*/ 3458063 w 3458063"/>
                <a:gd name="connsiteY27" fmla="*/ 2120557 h 3585253"/>
                <a:gd name="connsiteX28" fmla="*/ 3400109 w 3458063"/>
                <a:gd name="connsiteY28" fmla="*/ 2114117 h 3585253"/>
                <a:gd name="connsiteX29" fmla="*/ 3388827 w 3458063"/>
                <a:gd name="connsiteY29" fmla="*/ 1638095 h 3585253"/>
                <a:gd name="connsiteX30" fmla="*/ 3345401 w 3458063"/>
                <a:gd name="connsiteY30" fmla="*/ 1613878 h 3585253"/>
                <a:gd name="connsiteX31" fmla="*/ 3303297 w 3458063"/>
                <a:gd name="connsiteY31" fmla="*/ 1249417 h 3585253"/>
                <a:gd name="connsiteX32" fmla="*/ 3262136 w 3458063"/>
                <a:gd name="connsiteY32" fmla="*/ 1322278 h 3585253"/>
                <a:gd name="connsiteX33" fmla="*/ 3158659 w 3458063"/>
                <a:gd name="connsiteY33" fmla="*/ 948579 h 3585253"/>
                <a:gd name="connsiteX34" fmla="*/ 3017155 w 3458063"/>
                <a:gd name="connsiteY34" fmla="*/ 703386 h 3585253"/>
                <a:gd name="connsiteX35" fmla="*/ 2962448 w 3458063"/>
                <a:gd name="connsiteY35" fmla="*/ 730739 h 3585253"/>
                <a:gd name="connsiteX36" fmla="*/ 2786601 w 3458063"/>
                <a:gd name="connsiteY36" fmla="*/ 492371 h 3585253"/>
                <a:gd name="connsiteX37" fmla="*/ 2743617 w 3458063"/>
                <a:gd name="connsiteY37" fmla="*/ 515816 h 3585253"/>
                <a:gd name="connsiteX38" fmla="*/ 2524786 w 3458063"/>
                <a:gd name="connsiteY38" fmla="*/ 273539 h 3585253"/>
                <a:gd name="connsiteX39" fmla="*/ 2481801 w 3458063"/>
                <a:gd name="connsiteY39" fmla="*/ 375139 h 3585253"/>
                <a:gd name="connsiteX40" fmla="*/ 2270786 w 3458063"/>
                <a:gd name="connsiteY40" fmla="*/ 179754 h 3585253"/>
                <a:gd name="connsiteX41" fmla="*/ 2337217 w 3458063"/>
                <a:gd name="connsiteY41" fmla="*/ 332154 h 3585253"/>
                <a:gd name="connsiteX42" fmla="*/ 2044139 w 3458063"/>
                <a:gd name="connsiteY42" fmla="*/ 105509 h 3585253"/>
                <a:gd name="connsiteX43" fmla="*/ 1981618 w 3458063"/>
                <a:gd name="connsiteY43" fmla="*/ 164124 h 3585253"/>
                <a:gd name="connsiteX44" fmla="*/ 1848755 w 3458063"/>
                <a:gd name="connsiteY44" fmla="*/ 78155 h 3585253"/>
                <a:gd name="connsiteX45" fmla="*/ 1771051 w 3458063"/>
                <a:gd name="connsiteY45" fmla="*/ 185455 h 3585253"/>
                <a:gd name="connsiteX46" fmla="*/ 1680725 w 3458063"/>
                <a:gd name="connsiteY46" fmla="*/ 11723 h 3585253"/>
                <a:gd name="connsiteX47" fmla="*/ 1629925 w 3458063"/>
                <a:gd name="connsiteY47" fmla="*/ 0 h 3585253"/>
                <a:gd name="connsiteX48" fmla="*/ 1540047 w 3458063"/>
                <a:gd name="connsiteY48" fmla="*/ 156308 h 3585253"/>
                <a:gd name="connsiteX49" fmla="*/ 1469709 w 3458063"/>
                <a:gd name="connsiteY49" fmla="*/ 97694 h 3585253"/>
                <a:gd name="connsiteX50" fmla="*/ 1411094 w 3458063"/>
                <a:gd name="connsiteY50" fmla="*/ 171939 h 3585253"/>
                <a:gd name="connsiteX51" fmla="*/ 1344663 w 3458063"/>
                <a:gd name="connsiteY51" fmla="*/ 113324 h 3585253"/>
                <a:gd name="connsiteX52" fmla="*/ 1270417 w 3458063"/>
                <a:gd name="connsiteY52" fmla="*/ 222739 h 3585253"/>
                <a:gd name="connsiteX53" fmla="*/ 1219617 w 3458063"/>
                <a:gd name="connsiteY53" fmla="*/ 203201 h 3585253"/>
                <a:gd name="connsiteX54" fmla="*/ 1000785 w 3458063"/>
                <a:gd name="connsiteY54" fmla="*/ 418125 h 3585253"/>
                <a:gd name="connsiteX55" fmla="*/ 1004693 w 3458063"/>
                <a:gd name="connsiteY55" fmla="*/ 347786 h 3585253"/>
                <a:gd name="connsiteX56" fmla="*/ 809309 w 3458063"/>
                <a:gd name="connsiteY56" fmla="*/ 558801 h 3585253"/>
                <a:gd name="connsiteX57" fmla="*/ 762416 w 3458063"/>
                <a:gd name="connsiteY57" fmla="*/ 511909 h 3585253"/>
                <a:gd name="connsiteX58" fmla="*/ 543585 w 3458063"/>
                <a:gd name="connsiteY58" fmla="*/ 859693 h 3585253"/>
                <a:gd name="connsiteX59" fmla="*/ 534618 w 3458063"/>
                <a:gd name="connsiteY59" fmla="*/ 705820 h 3585253"/>
                <a:gd name="connsiteX60" fmla="*/ 297402 w 3458063"/>
                <a:gd name="connsiteY60" fmla="*/ 1199662 h 3585253"/>
                <a:gd name="connsiteX61" fmla="*/ 250510 w 3458063"/>
                <a:gd name="connsiteY61" fmla="*/ 1133232 h 3585253"/>
                <a:gd name="connsiteX62" fmla="*/ 152579 w 3458063"/>
                <a:gd name="connsiteY62" fmla="*/ 1519087 h 3585253"/>
                <a:gd name="connsiteX63" fmla="*/ 9514 w 3458063"/>
                <a:gd name="connsiteY63" fmla="*/ 1872974 h 3585253"/>
                <a:gd name="connsiteX64" fmla="*/ 16829 w 3458063"/>
                <a:gd name="connsiteY64" fmla="*/ 2026592 h 3585253"/>
                <a:gd name="connsiteX65" fmla="*/ 82665 w 3458063"/>
                <a:gd name="connsiteY65" fmla="*/ 2385037 h 3585253"/>
                <a:gd name="connsiteX66" fmla="*/ 87823 w 3458063"/>
                <a:gd name="connsiteY66" fmla="*/ 2683282 h 3585253"/>
                <a:gd name="connsiteX67" fmla="*/ 385107 w 3458063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29261 w 3477810"/>
                <a:gd name="connsiteY63" fmla="*/ 1872974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416934 w 3477810"/>
                <a:gd name="connsiteY0" fmla="*/ 3508413 h 3585253"/>
                <a:gd name="connsiteX1" fmla="*/ 408291 w 3477810"/>
                <a:gd name="connsiteY1" fmla="*/ 2442829 h 3585253"/>
                <a:gd name="connsiteX2" fmla="*/ 472836 w 3477810"/>
                <a:gd name="connsiteY2" fmla="*/ 2236128 h 3585253"/>
                <a:gd name="connsiteX3" fmla="*/ 441524 w 3477810"/>
                <a:gd name="connsiteY3" fmla="*/ 2030773 h 3585253"/>
                <a:gd name="connsiteX4" fmla="*/ 532964 w 3477810"/>
                <a:gd name="connsiteY4" fmla="*/ 1560510 h 3585253"/>
                <a:gd name="connsiteX5" fmla="*/ 526241 w 3477810"/>
                <a:gd name="connsiteY5" fmla="*/ 1594128 h 3585253"/>
                <a:gd name="connsiteX6" fmla="*/ 663592 w 3477810"/>
                <a:gd name="connsiteY6" fmla="*/ 1508258 h 3585253"/>
                <a:gd name="connsiteX7" fmla="*/ 911786 w 3477810"/>
                <a:gd name="connsiteY7" fmla="*/ 1338441 h 3585253"/>
                <a:gd name="connsiteX8" fmla="*/ 1290609 w 3477810"/>
                <a:gd name="connsiteY8" fmla="*/ 1267556 h 3585253"/>
                <a:gd name="connsiteX9" fmla="*/ 1290609 w 3477810"/>
                <a:gd name="connsiteY9" fmla="*/ 1292145 h 3585253"/>
                <a:gd name="connsiteX10" fmla="*/ 1695558 w 3477810"/>
                <a:gd name="connsiteY10" fmla="*/ 1233938 h 3585253"/>
                <a:gd name="connsiteX11" fmla="*/ 2075534 w 3477810"/>
                <a:gd name="connsiteY11" fmla="*/ 1201858 h 3585253"/>
                <a:gd name="connsiteX12" fmla="*/ 2619371 w 3477810"/>
                <a:gd name="connsiteY12" fmla="*/ 1320575 h 3585253"/>
                <a:gd name="connsiteX13" fmla="*/ 2791685 w 3477810"/>
                <a:gd name="connsiteY13" fmla="*/ 1445633 h 3585253"/>
                <a:gd name="connsiteX14" fmla="*/ 3027969 w 3477810"/>
                <a:gd name="connsiteY14" fmla="*/ 1743390 h 3585253"/>
                <a:gd name="connsiteX15" fmla="*/ 3085408 w 3477810"/>
                <a:gd name="connsiteY15" fmla="*/ 1918778 h 3585253"/>
                <a:gd name="connsiteX16" fmla="*/ 3067158 w 3477810"/>
                <a:gd name="connsiteY16" fmla="*/ 2148338 h 3585253"/>
                <a:gd name="connsiteX17" fmla="*/ 3158982 w 3477810"/>
                <a:gd name="connsiteY17" fmla="*/ 2417855 h 3585253"/>
                <a:gd name="connsiteX18" fmla="*/ 3211619 w 3477810"/>
                <a:gd name="connsiteY18" fmla="*/ 2726178 h 3585253"/>
                <a:gd name="connsiteX19" fmla="*/ 3236975 w 3477810"/>
                <a:gd name="connsiteY19" fmla="*/ 2892921 h 3585253"/>
                <a:gd name="connsiteX20" fmla="*/ 3210849 w 3477810"/>
                <a:gd name="connsiteY20" fmla="*/ 3167241 h 3585253"/>
                <a:gd name="connsiteX21" fmla="*/ 3197786 w 3477810"/>
                <a:gd name="connsiteY21" fmla="*/ 3546064 h 3585253"/>
                <a:gd name="connsiteX22" fmla="*/ 3197786 w 3477810"/>
                <a:gd name="connsiteY22" fmla="*/ 3585253 h 3585253"/>
                <a:gd name="connsiteX23" fmla="*/ 3301521 w 3477810"/>
                <a:gd name="connsiteY23" fmla="*/ 3217572 h 3585253"/>
                <a:gd name="connsiteX24" fmla="*/ 3347434 w 3477810"/>
                <a:gd name="connsiteY24" fmla="*/ 2882164 h 3585253"/>
                <a:gd name="connsiteX25" fmla="*/ 3419855 w 3477810"/>
                <a:gd name="connsiteY25" fmla="*/ 2749230 h 3585253"/>
                <a:gd name="connsiteX26" fmla="*/ 3432918 w 3477810"/>
                <a:gd name="connsiteY26" fmla="*/ 2487973 h 3585253"/>
                <a:gd name="connsiteX27" fmla="*/ 3477810 w 3477810"/>
                <a:gd name="connsiteY27" fmla="*/ 2120557 h 3585253"/>
                <a:gd name="connsiteX28" fmla="*/ 3419856 w 3477810"/>
                <a:gd name="connsiteY28" fmla="*/ 2114117 h 3585253"/>
                <a:gd name="connsiteX29" fmla="*/ 3408574 w 3477810"/>
                <a:gd name="connsiteY29" fmla="*/ 1638095 h 3585253"/>
                <a:gd name="connsiteX30" fmla="*/ 3365148 w 3477810"/>
                <a:gd name="connsiteY30" fmla="*/ 1613878 h 3585253"/>
                <a:gd name="connsiteX31" fmla="*/ 3323044 w 3477810"/>
                <a:gd name="connsiteY31" fmla="*/ 1249417 h 3585253"/>
                <a:gd name="connsiteX32" fmla="*/ 3281883 w 3477810"/>
                <a:gd name="connsiteY32" fmla="*/ 1322278 h 3585253"/>
                <a:gd name="connsiteX33" fmla="*/ 3178406 w 3477810"/>
                <a:gd name="connsiteY33" fmla="*/ 948579 h 3585253"/>
                <a:gd name="connsiteX34" fmla="*/ 3036902 w 3477810"/>
                <a:gd name="connsiteY34" fmla="*/ 703386 h 3585253"/>
                <a:gd name="connsiteX35" fmla="*/ 2982195 w 3477810"/>
                <a:gd name="connsiteY35" fmla="*/ 730739 h 3585253"/>
                <a:gd name="connsiteX36" fmla="*/ 2806348 w 3477810"/>
                <a:gd name="connsiteY36" fmla="*/ 492371 h 3585253"/>
                <a:gd name="connsiteX37" fmla="*/ 2763364 w 3477810"/>
                <a:gd name="connsiteY37" fmla="*/ 515816 h 3585253"/>
                <a:gd name="connsiteX38" fmla="*/ 2544533 w 3477810"/>
                <a:gd name="connsiteY38" fmla="*/ 273539 h 3585253"/>
                <a:gd name="connsiteX39" fmla="*/ 2501548 w 3477810"/>
                <a:gd name="connsiteY39" fmla="*/ 375139 h 3585253"/>
                <a:gd name="connsiteX40" fmla="*/ 2290533 w 3477810"/>
                <a:gd name="connsiteY40" fmla="*/ 179754 h 3585253"/>
                <a:gd name="connsiteX41" fmla="*/ 2356964 w 3477810"/>
                <a:gd name="connsiteY41" fmla="*/ 332154 h 3585253"/>
                <a:gd name="connsiteX42" fmla="*/ 2063886 w 3477810"/>
                <a:gd name="connsiteY42" fmla="*/ 105509 h 3585253"/>
                <a:gd name="connsiteX43" fmla="*/ 2001365 w 3477810"/>
                <a:gd name="connsiteY43" fmla="*/ 164124 h 3585253"/>
                <a:gd name="connsiteX44" fmla="*/ 1868502 w 3477810"/>
                <a:gd name="connsiteY44" fmla="*/ 78155 h 3585253"/>
                <a:gd name="connsiteX45" fmla="*/ 1790798 w 3477810"/>
                <a:gd name="connsiteY45" fmla="*/ 185455 h 3585253"/>
                <a:gd name="connsiteX46" fmla="*/ 1700472 w 3477810"/>
                <a:gd name="connsiteY46" fmla="*/ 11723 h 3585253"/>
                <a:gd name="connsiteX47" fmla="*/ 1649672 w 3477810"/>
                <a:gd name="connsiteY47" fmla="*/ 0 h 3585253"/>
                <a:gd name="connsiteX48" fmla="*/ 1559794 w 3477810"/>
                <a:gd name="connsiteY48" fmla="*/ 156308 h 3585253"/>
                <a:gd name="connsiteX49" fmla="*/ 1489456 w 3477810"/>
                <a:gd name="connsiteY49" fmla="*/ 97694 h 3585253"/>
                <a:gd name="connsiteX50" fmla="*/ 1430841 w 3477810"/>
                <a:gd name="connsiteY50" fmla="*/ 171939 h 3585253"/>
                <a:gd name="connsiteX51" fmla="*/ 1364410 w 3477810"/>
                <a:gd name="connsiteY51" fmla="*/ 113324 h 3585253"/>
                <a:gd name="connsiteX52" fmla="*/ 1290164 w 3477810"/>
                <a:gd name="connsiteY52" fmla="*/ 222739 h 3585253"/>
                <a:gd name="connsiteX53" fmla="*/ 1239364 w 3477810"/>
                <a:gd name="connsiteY53" fmla="*/ 203201 h 3585253"/>
                <a:gd name="connsiteX54" fmla="*/ 1020532 w 3477810"/>
                <a:gd name="connsiteY54" fmla="*/ 418125 h 3585253"/>
                <a:gd name="connsiteX55" fmla="*/ 1024440 w 3477810"/>
                <a:gd name="connsiteY55" fmla="*/ 347786 h 3585253"/>
                <a:gd name="connsiteX56" fmla="*/ 829056 w 3477810"/>
                <a:gd name="connsiteY56" fmla="*/ 558801 h 3585253"/>
                <a:gd name="connsiteX57" fmla="*/ 782163 w 3477810"/>
                <a:gd name="connsiteY57" fmla="*/ 511909 h 3585253"/>
                <a:gd name="connsiteX58" fmla="*/ 563332 w 3477810"/>
                <a:gd name="connsiteY58" fmla="*/ 859693 h 3585253"/>
                <a:gd name="connsiteX59" fmla="*/ 554365 w 3477810"/>
                <a:gd name="connsiteY59" fmla="*/ 705820 h 3585253"/>
                <a:gd name="connsiteX60" fmla="*/ 317149 w 3477810"/>
                <a:gd name="connsiteY60" fmla="*/ 1199662 h 3585253"/>
                <a:gd name="connsiteX61" fmla="*/ 270257 w 3477810"/>
                <a:gd name="connsiteY61" fmla="*/ 1133232 h 3585253"/>
                <a:gd name="connsiteX62" fmla="*/ 172326 w 3477810"/>
                <a:gd name="connsiteY62" fmla="*/ 1519087 h 3585253"/>
                <a:gd name="connsiteX63" fmla="*/ 51206 w 3477810"/>
                <a:gd name="connsiteY63" fmla="*/ 1792507 h 3585253"/>
                <a:gd name="connsiteX64" fmla="*/ 0 w 3477810"/>
                <a:gd name="connsiteY64" fmla="*/ 2026592 h 3585253"/>
                <a:gd name="connsiteX65" fmla="*/ 102412 w 3477810"/>
                <a:gd name="connsiteY65" fmla="*/ 2385037 h 3585253"/>
                <a:gd name="connsiteX66" fmla="*/ 107570 w 3477810"/>
                <a:gd name="connsiteY66" fmla="*/ 2683282 h 3585253"/>
                <a:gd name="connsiteX67" fmla="*/ 404854 w 3477810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9261 w 3455865"/>
                <a:gd name="connsiteY63" fmla="*/ 1792507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80467 w 3455865"/>
                <a:gd name="connsiteY65" fmla="*/ 2385037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85625 w 3455865"/>
                <a:gd name="connsiteY66" fmla="*/ 2683282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41403 w 3455865"/>
                <a:gd name="connsiteY67" fmla="*/ 3087297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504296 w 3455865"/>
                <a:gd name="connsiteY5" fmla="*/ 1594128 h 3585253"/>
                <a:gd name="connsiteX6" fmla="*/ 641647 w 3455865"/>
                <a:gd name="connsiteY6" fmla="*/ 1508258 h 3585253"/>
                <a:gd name="connsiteX7" fmla="*/ 889841 w 3455865"/>
                <a:gd name="connsiteY7" fmla="*/ 1338441 h 3585253"/>
                <a:gd name="connsiteX8" fmla="*/ 1268664 w 3455865"/>
                <a:gd name="connsiteY8" fmla="*/ 1267556 h 3585253"/>
                <a:gd name="connsiteX9" fmla="*/ 1268664 w 3455865"/>
                <a:gd name="connsiteY9" fmla="*/ 1292145 h 3585253"/>
                <a:gd name="connsiteX10" fmla="*/ 1673613 w 3455865"/>
                <a:gd name="connsiteY10" fmla="*/ 1233938 h 3585253"/>
                <a:gd name="connsiteX11" fmla="*/ 2053589 w 3455865"/>
                <a:gd name="connsiteY11" fmla="*/ 1201858 h 3585253"/>
                <a:gd name="connsiteX12" fmla="*/ 2597426 w 3455865"/>
                <a:gd name="connsiteY12" fmla="*/ 1320575 h 3585253"/>
                <a:gd name="connsiteX13" fmla="*/ 2769740 w 3455865"/>
                <a:gd name="connsiteY13" fmla="*/ 1445633 h 3585253"/>
                <a:gd name="connsiteX14" fmla="*/ 3006024 w 3455865"/>
                <a:gd name="connsiteY14" fmla="*/ 1743390 h 3585253"/>
                <a:gd name="connsiteX15" fmla="*/ 3063463 w 3455865"/>
                <a:gd name="connsiteY15" fmla="*/ 1918778 h 3585253"/>
                <a:gd name="connsiteX16" fmla="*/ 3045213 w 3455865"/>
                <a:gd name="connsiteY16" fmla="*/ 2148338 h 3585253"/>
                <a:gd name="connsiteX17" fmla="*/ 3137037 w 3455865"/>
                <a:gd name="connsiteY17" fmla="*/ 2417855 h 3585253"/>
                <a:gd name="connsiteX18" fmla="*/ 3189674 w 3455865"/>
                <a:gd name="connsiteY18" fmla="*/ 2726178 h 3585253"/>
                <a:gd name="connsiteX19" fmla="*/ 3215030 w 3455865"/>
                <a:gd name="connsiteY19" fmla="*/ 2892921 h 3585253"/>
                <a:gd name="connsiteX20" fmla="*/ 3188904 w 3455865"/>
                <a:gd name="connsiteY20" fmla="*/ 3167241 h 3585253"/>
                <a:gd name="connsiteX21" fmla="*/ 3175841 w 3455865"/>
                <a:gd name="connsiteY21" fmla="*/ 3546064 h 3585253"/>
                <a:gd name="connsiteX22" fmla="*/ 3175841 w 3455865"/>
                <a:gd name="connsiteY22" fmla="*/ 3585253 h 3585253"/>
                <a:gd name="connsiteX23" fmla="*/ 3279576 w 3455865"/>
                <a:gd name="connsiteY23" fmla="*/ 3217572 h 3585253"/>
                <a:gd name="connsiteX24" fmla="*/ 3325489 w 3455865"/>
                <a:gd name="connsiteY24" fmla="*/ 2882164 h 3585253"/>
                <a:gd name="connsiteX25" fmla="*/ 3397910 w 3455865"/>
                <a:gd name="connsiteY25" fmla="*/ 2749230 h 3585253"/>
                <a:gd name="connsiteX26" fmla="*/ 3410973 w 3455865"/>
                <a:gd name="connsiteY26" fmla="*/ 2487973 h 3585253"/>
                <a:gd name="connsiteX27" fmla="*/ 3455865 w 3455865"/>
                <a:gd name="connsiteY27" fmla="*/ 2120557 h 3585253"/>
                <a:gd name="connsiteX28" fmla="*/ 3397911 w 3455865"/>
                <a:gd name="connsiteY28" fmla="*/ 2114117 h 3585253"/>
                <a:gd name="connsiteX29" fmla="*/ 3386629 w 3455865"/>
                <a:gd name="connsiteY29" fmla="*/ 1638095 h 3585253"/>
                <a:gd name="connsiteX30" fmla="*/ 3343203 w 3455865"/>
                <a:gd name="connsiteY30" fmla="*/ 1613878 h 3585253"/>
                <a:gd name="connsiteX31" fmla="*/ 3301099 w 3455865"/>
                <a:gd name="connsiteY31" fmla="*/ 1249417 h 3585253"/>
                <a:gd name="connsiteX32" fmla="*/ 3259938 w 3455865"/>
                <a:gd name="connsiteY32" fmla="*/ 1322278 h 3585253"/>
                <a:gd name="connsiteX33" fmla="*/ 3156461 w 3455865"/>
                <a:gd name="connsiteY33" fmla="*/ 948579 h 3585253"/>
                <a:gd name="connsiteX34" fmla="*/ 3014957 w 3455865"/>
                <a:gd name="connsiteY34" fmla="*/ 703386 h 3585253"/>
                <a:gd name="connsiteX35" fmla="*/ 2960250 w 3455865"/>
                <a:gd name="connsiteY35" fmla="*/ 730739 h 3585253"/>
                <a:gd name="connsiteX36" fmla="*/ 2784403 w 3455865"/>
                <a:gd name="connsiteY36" fmla="*/ 492371 h 3585253"/>
                <a:gd name="connsiteX37" fmla="*/ 2741419 w 3455865"/>
                <a:gd name="connsiteY37" fmla="*/ 515816 h 3585253"/>
                <a:gd name="connsiteX38" fmla="*/ 2522588 w 3455865"/>
                <a:gd name="connsiteY38" fmla="*/ 273539 h 3585253"/>
                <a:gd name="connsiteX39" fmla="*/ 2479603 w 3455865"/>
                <a:gd name="connsiteY39" fmla="*/ 375139 h 3585253"/>
                <a:gd name="connsiteX40" fmla="*/ 2268588 w 3455865"/>
                <a:gd name="connsiteY40" fmla="*/ 179754 h 3585253"/>
                <a:gd name="connsiteX41" fmla="*/ 2335019 w 3455865"/>
                <a:gd name="connsiteY41" fmla="*/ 332154 h 3585253"/>
                <a:gd name="connsiteX42" fmla="*/ 2041941 w 3455865"/>
                <a:gd name="connsiteY42" fmla="*/ 105509 h 3585253"/>
                <a:gd name="connsiteX43" fmla="*/ 1979420 w 3455865"/>
                <a:gd name="connsiteY43" fmla="*/ 164124 h 3585253"/>
                <a:gd name="connsiteX44" fmla="*/ 1846557 w 3455865"/>
                <a:gd name="connsiteY44" fmla="*/ 78155 h 3585253"/>
                <a:gd name="connsiteX45" fmla="*/ 1768853 w 3455865"/>
                <a:gd name="connsiteY45" fmla="*/ 185455 h 3585253"/>
                <a:gd name="connsiteX46" fmla="*/ 1678527 w 3455865"/>
                <a:gd name="connsiteY46" fmla="*/ 11723 h 3585253"/>
                <a:gd name="connsiteX47" fmla="*/ 1627727 w 3455865"/>
                <a:gd name="connsiteY47" fmla="*/ 0 h 3585253"/>
                <a:gd name="connsiteX48" fmla="*/ 1537849 w 3455865"/>
                <a:gd name="connsiteY48" fmla="*/ 156308 h 3585253"/>
                <a:gd name="connsiteX49" fmla="*/ 1467511 w 3455865"/>
                <a:gd name="connsiteY49" fmla="*/ 97694 h 3585253"/>
                <a:gd name="connsiteX50" fmla="*/ 1408896 w 3455865"/>
                <a:gd name="connsiteY50" fmla="*/ 171939 h 3585253"/>
                <a:gd name="connsiteX51" fmla="*/ 1342465 w 3455865"/>
                <a:gd name="connsiteY51" fmla="*/ 113324 h 3585253"/>
                <a:gd name="connsiteX52" fmla="*/ 1268219 w 3455865"/>
                <a:gd name="connsiteY52" fmla="*/ 222739 h 3585253"/>
                <a:gd name="connsiteX53" fmla="*/ 1217419 w 3455865"/>
                <a:gd name="connsiteY53" fmla="*/ 203201 h 3585253"/>
                <a:gd name="connsiteX54" fmla="*/ 998587 w 3455865"/>
                <a:gd name="connsiteY54" fmla="*/ 418125 h 3585253"/>
                <a:gd name="connsiteX55" fmla="*/ 1002495 w 3455865"/>
                <a:gd name="connsiteY55" fmla="*/ 347786 h 3585253"/>
                <a:gd name="connsiteX56" fmla="*/ 807111 w 3455865"/>
                <a:gd name="connsiteY56" fmla="*/ 558801 h 3585253"/>
                <a:gd name="connsiteX57" fmla="*/ 760218 w 3455865"/>
                <a:gd name="connsiteY57" fmla="*/ 511909 h 3585253"/>
                <a:gd name="connsiteX58" fmla="*/ 541387 w 3455865"/>
                <a:gd name="connsiteY58" fmla="*/ 859693 h 3585253"/>
                <a:gd name="connsiteX59" fmla="*/ 532420 w 3455865"/>
                <a:gd name="connsiteY59" fmla="*/ 705820 h 3585253"/>
                <a:gd name="connsiteX60" fmla="*/ 295204 w 3455865"/>
                <a:gd name="connsiteY60" fmla="*/ 1199662 h 3585253"/>
                <a:gd name="connsiteX61" fmla="*/ 248312 w 3455865"/>
                <a:gd name="connsiteY61" fmla="*/ 1133232 h 3585253"/>
                <a:gd name="connsiteX62" fmla="*/ 150381 w 3455865"/>
                <a:gd name="connsiteY62" fmla="*/ 1519087 h 3585253"/>
                <a:gd name="connsiteX63" fmla="*/ 21946 w 3455865"/>
                <a:gd name="connsiteY63" fmla="*/ 1748616 h 3585253"/>
                <a:gd name="connsiteX64" fmla="*/ 0 w 3455865"/>
                <a:gd name="connsiteY64" fmla="*/ 1982701 h 3585253"/>
                <a:gd name="connsiteX65" fmla="*/ 36576 w 3455865"/>
                <a:gd name="connsiteY65" fmla="*/ 2392352 h 3585253"/>
                <a:gd name="connsiteX66" fmla="*/ 129516 w 3455865"/>
                <a:gd name="connsiteY66" fmla="*/ 2690597 h 3585253"/>
                <a:gd name="connsiteX67" fmla="*/ 263348 w 3455865"/>
                <a:gd name="connsiteY67" fmla="*/ 3014145 h 3585253"/>
                <a:gd name="connsiteX68" fmla="*/ 382909 w 3455865"/>
                <a:gd name="connsiteY68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690597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36576 w 3455865"/>
                <a:gd name="connsiteY64" fmla="*/ 2392352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394989 w 3455865"/>
                <a:gd name="connsiteY0" fmla="*/ 3508413 h 3585253"/>
                <a:gd name="connsiteX1" fmla="*/ 386346 w 3455865"/>
                <a:gd name="connsiteY1" fmla="*/ 2442829 h 3585253"/>
                <a:gd name="connsiteX2" fmla="*/ 450891 w 3455865"/>
                <a:gd name="connsiteY2" fmla="*/ 2236128 h 3585253"/>
                <a:gd name="connsiteX3" fmla="*/ 419579 w 3455865"/>
                <a:gd name="connsiteY3" fmla="*/ 2030773 h 3585253"/>
                <a:gd name="connsiteX4" fmla="*/ 511019 w 3455865"/>
                <a:gd name="connsiteY4" fmla="*/ 1560510 h 3585253"/>
                <a:gd name="connsiteX5" fmla="*/ 641647 w 3455865"/>
                <a:gd name="connsiteY5" fmla="*/ 1508258 h 3585253"/>
                <a:gd name="connsiteX6" fmla="*/ 889841 w 3455865"/>
                <a:gd name="connsiteY6" fmla="*/ 1338441 h 3585253"/>
                <a:gd name="connsiteX7" fmla="*/ 1268664 w 3455865"/>
                <a:gd name="connsiteY7" fmla="*/ 1267556 h 3585253"/>
                <a:gd name="connsiteX8" fmla="*/ 1268664 w 3455865"/>
                <a:gd name="connsiteY8" fmla="*/ 1292145 h 3585253"/>
                <a:gd name="connsiteX9" fmla="*/ 1673613 w 3455865"/>
                <a:gd name="connsiteY9" fmla="*/ 1233938 h 3585253"/>
                <a:gd name="connsiteX10" fmla="*/ 2053589 w 3455865"/>
                <a:gd name="connsiteY10" fmla="*/ 1201858 h 3585253"/>
                <a:gd name="connsiteX11" fmla="*/ 2597426 w 3455865"/>
                <a:gd name="connsiteY11" fmla="*/ 1320575 h 3585253"/>
                <a:gd name="connsiteX12" fmla="*/ 2769740 w 3455865"/>
                <a:gd name="connsiteY12" fmla="*/ 1445633 h 3585253"/>
                <a:gd name="connsiteX13" fmla="*/ 3006024 w 3455865"/>
                <a:gd name="connsiteY13" fmla="*/ 1743390 h 3585253"/>
                <a:gd name="connsiteX14" fmla="*/ 3063463 w 3455865"/>
                <a:gd name="connsiteY14" fmla="*/ 1918778 h 3585253"/>
                <a:gd name="connsiteX15" fmla="*/ 3045213 w 3455865"/>
                <a:gd name="connsiteY15" fmla="*/ 2148338 h 3585253"/>
                <a:gd name="connsiteX16" fmla="*/ 3137037 w 3455865"/>
                <a:gd name="connsiteY16" fmla="*/ 2417855 h 3585253"/>
                <a:gd name="connsiteX17" fmla="*/ 3189674 w 3455865"/>
                <a:gd name="connsiteY17" fmla="*/ 2726178 h 3585253"/>
                <a:gd name="connsiteX18" fmla="*/ 3215030 w 3455865"/>
                <a:gd name="connsiteY18" fmla="*/ 2892921 h 3585253"/>
                <a:gd name="connsiteX19" fmla="*/ 3188904 w 3455865"/>
                <a:gd name="connsiteY19" fmla="*/ 3167241 h 3585253"/>
                <a:gd name="connsiteX20" fmla="*/ 3175841 w 3455865"/>
                <a:gd name="connsiteY20" fmla="*/ 3546064 h 3585253"/>
                <a:gd name="connsiteX21" fmla="*/ 3175841 w 3455865"/>
                <a:gd name="connsiteY21" fmla="*/ 3585253 h 3585253"/>
                <a:gd name="connsiteX22" fmla="*/ 3279576 w 3455865"/>
                <a:gd name="connsiteY22" fmla="*/ 3217572 h 3585253"/>
                <a:gd name="connsiteX23" fmla="*/ 3325489 w 3455865"/>
                <a:gd name="connsiteY23" fmla="*/ 2882164 h 3585253"/>
                <a:gd name="connsiteX24" fmla="*/ 3397910 w 3455865"/>
                <a:gd name="connsiteY24" fmla="*/ 2749230 h 3585253"/>
                <a:gd name="connsiteX25" fmla="*/ 3410973 w 3455865"/>
                <a:gd name="connsiteY25" fmla="*/ 2487973 h 3585253"/>
                <a:gd name="connsiteX26" fmla="*/ 3455865 w 3455865"/>
                <a:gd name="connsiteY26" fmla="*/ 2120557 h 3585253"/>
                <a:gd name="connsiteX27" fmla="*/ 3397911 w 3455865"/>
                <a:gd name="connsiteY27" fmla="*/ 2114117 h 3585253"/>
                <a:gd name="connsiteX28" fmla="*/ 3386629 w 3455865"/>
                <a:gd name="connsiteY28" fmla="*/ 1638095 h 3585253"/>
                <a:gd name="connsiteX29" fmla="*/ 3343203 w 3455865"/>
                <a:gd name="connsiteY29" fmla="*/ 1613878 h 3585253"/>
                <a:gd name="connsiteX30" fmla="*/ 3301099 w 3455865"/>
                <a:gd name="connsiteY30" fmla="*/ 1249417 h 3585253"/>
                <a:gd name="connsiteX31" fmla="*/ 3259938 w 3455865"/>
                <a:gd name="connsiteY31" fmla="*/ 1322278 h 3585253"/>
                <a:gd name="connsiteX32" fmla="*/ 3156461 w 3455865"/>
                <a:gd name="connsiteY32" fmla="*/ 948579 h 3585253"/>
                <a:gd name="connsiteX33" fmla="*/ 3014957 w 3455865"/>
                <a:gd name="connsiteY33" fmla="*/ 703386 h 3585253"/>
                <a:gd name="connsiteX34" fmla="*/ 2960250 w 3455865"/>
                <a:gd name="connsiteY34" fmla="*/ 730739 h 3585253"/>
                <a:gd name="connsiteX35" fmla="*/ 2784403 w 3455865"/>
                <a:gd name="connsiteY35" fmla="*/ 492371 h 3585253"/>
                <a:gd name="connsiteX36" fmla="*/ 2741419 w 3455865"/>
                <a:gd name="connsiteY36" fmla="*/ 515816 h 3585253"/>
                <a:gd name="connsiteX37" fmla="*/ 2522588 w 3455865"/>
                <a:gd name="connsiteY37" fmla="*/ 273539 h 3585253"/>
                <a:gd name="connsiteX38" fmla="*/ 2479603 w 3455865"/>
                <a:gd name="connsiteY38" fmla="*/ 375139 h 3585253"/>
                <a:gd name="connsiteX39" fmla="*/ 2268588 w 3455865"/>
                <a:gd name="connsiteY39" fmla="*/ 179754 h 3585253"/>
                <a:gd name="connsiteX40" fmla="*/ 2335019 w 3455865"/>
                <a:gd name="connsiteY40" fmla="*/ 332154 h 3585253"/>
                <a:gd name="connsiteX41" fmla="*/ 2041941 w 3455865"/>
                <a:gd name="connsiteY41" fmla="*/ 105509 h 3585253"/>
                <a:gd name="connsiteX42" fmla="*/ 1979420 w 3455865"/>
                <a:gd name="connsiteY42" fmla="*/ 164124 h 3585253"/>
                <a:gd name="connsiteX43" fmla="*/ 1846557 w 3455865"/>
                <a:gd name="connsiteY43" fmla="*/ 78155 h 3585253"/>
                <a:gd name="connsiteX44" fmla="*/ 1768853 w 3455865"/>
                <a:gd name="connsiteY44" fmla="*/ 185455 h 3585253"/>
                <a:gd name="connsiteX45" fmla="*/ 1678527 w 3455865"/>
                <a:gd name="connsiteY45" fmla="*/ 11723 h 3585253"/>
                <a:gd name="connsiteX46" fmla="*/ 1627727 w 3455865"/>
                <a:gd name="connsiteY46" fmla="*/ 0 h 3585253"/>
                <a:gd name="connsiteX47" fmla="*/ 1537849 w 3455865"/>
                <a:gd name="connsiteY47" fmla="*/ 156308 h 3585253"/>
                <a:gd name="connsiteX48" fmla="*/ 1467511 w 3455865"/>
                <a:gd name="connsiteY48" fmla="*/ 97694 h 3585253"/>
                <a:gd name="connsiteX49" fmla="*/ 1408896 w 3455865"/>
                <a:gd name="connsiteY49" fmla="*/ 171939 h 3585253"/>
                <a:gd name="connsiteX50" fmla="*/ 1342465 w 3455865"/>
                <a:gd name="connsiteY50" fmla="*/ 113324 h 3585253"/>
                <a:gd name="connsiteX51" fmla="*/ 1268219 w 3455865"/>
                <a:gd name="connsiteY51" fmla="*/ 222739 h 3585253"/>
                <a:gd name="connsiteX52" fmla="*/ 1217419 w 3455865"/>
                <a:gd name="connsiteY52" fmla="*/ 203201 h 3585253"/>
                <a:gd name="connsiteX53" fmla="*/ 998587 w 3455865"/>
                <a:gd name="connsiteY53" fmla="*/ 418125 h 3585253"/>
                <a:gd name="connsiteX54" fmla="*/ 1002495 w 3455865"/>
                <a:gd name="connsiteY54" fmla="*/ 347786 h 3585253"/>
                <a:gd name="connsiteX55" fmla="*/ 807111 w 3455865"/>
                <a:gd name="connsiteY55" fmla="*/ 558801 h 3585253"/>
                <a:gd name="connsiteX56" fmla="*/ 760218 w 3455865"/>
                <a:gd name="connsiteY56" fmla="*/ 511909 h 3585253"/>
                <a:gd name="connsiteX57" fmla="*/ 541387 w 3455865"/>
                <a:gd name="connsiteY57" fmla="*/ 859693 h 3585253"/>
                <a:gd name="connsiteX58" fmla="*/ 532420 w 3455865"/>
                <a:gd name="connsiteY58" fmla="*/ 705820 h 3585253"/>
                <a:gd name="connsiteX59" fmla="*/ 295204 w 3455865"/>
                <a:gd name="connsiteY59" fmla="*/ 1199662 h 3585253"/>
                <a:gd name="connsiteX60" fmla="*/ 248312 w 3455865"/>
                <a:gd name="connsiteY60" fmla="*/ 1133232 h 3585253"/>
                <a:gd name="connsiteX61" fmla="*/ 150381 w 3455865"/>
                <a:gd name="connsiteY61" fmla="*/ 1519087 h 3585253"/>
                <a:gd name="connsiteX62" fmla="*/ 21946 w 3455865"/>
                <a:gd name="connsiteY62" fmla="*/ 1748616 h 3585253"/>
                <a:gd name="connsiteX63" fmla="*/ 0 w 3455865"/>
                <a:gd name="connsiteY63" fmla="*/ 1982701 h 3585253"/>
                <a:gd name="connsiteX64" fmla="*/ 43891 w 3455865"/>
                <a:gd name="connsiteY64" fmla="*/ 2443558 h 3585253"/>
                <a:gd name="connsiteX65" fmla="*/ 129516 w 3455865"/>
                <a:gd name="connsiteY65" fmla="*/ 2800325 h 3585253"/>
                <a:gd name="connsiteX66" fmla="*/ 263348 w 3455865"/>
                <a:gd name="connsiteY66" fmla="*/ 3014145 h 3585253"/>
                <a:gd name="connsiteX67" fmla="*/ 382909 w 345586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51206 w 3485125"/>
                <a:gd name="connsiteY62" fmla="*/ 1748616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0 w 3485125"/>
                <a:gd name="connsiteY63" fmla="*/ 2055853 h 3585253"/>
                <a:gd name="connsiteX64" fmla="*/ 73151 w 3485125"/>
                <a:gd name="connsiteY64" fmla="*/ 2443558 h 3585253"/>
                <a:gd name="connsiteX65" fmla="*/ 158776 w 3485125"/>
                <a:gd name="connsiteY65" fmla="*/ 2800325 h 3585253"/>
                <a:gd name="connsiteX66" fmla="*/ 292608 w 3485125"/>
                <a:gd name="connsiteY66" fmla="*/ 3014145 h 3585253"/>
                <a:gd name="connsiteX67" fmla="*/ 412169 w 3485125"/>
                <a:gd name="connsiteY67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73153 w 3485125"/>
                <a:gd name="connsiteY63" fmla="*/ 190223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24249 w 3485125"/>
                <a:gd name="connsiteY0" fmla="*/ 3508413 h 3585253"/>
                <a:gd name="connsiteX1" fmla="*/ 415606 w 3485125"/>
                <a:gd name="connsiteY1" fmla="*/ 2442829 h 3585253"/>
                <a:gd name="connsiteX2" fmla="*/ 480151 w 3485125"/>
                <a:gd name="connsiteY2" fmla="*/ 2236128 h 3585253"/>
                <a:gd name="connsiteX3" fmla="*/ 448839 w 3485125"/>
                <a:gd name="connsiteY3" fmla="*/ 2030773 h 3585253"/>
                <a:gd name="connsiteX4" fmla="*/ 540279 w 3485125"/>
                <a:gd name="connsiteY4" fmla="*/ 1560510 h 3585253"/>
                <a:gd name="connsiteX5" fmla="*/ 670907 w 3485125"/>
                <a:gd name="connsiteY5" fmla="*/ 1508258 h 3585253"/>
                <a:gd name="connsiteX6" fmla="*/ 919101 w 3485125"/>
                <a:gd name="connsiteY6" fmla="*/ 1338441 h 3585253"/>
                <a:gd name="connsiteX7" fmla="*/ 1297924 w 3485125"/>
                <a:gd name="connsiteY7" fmla="*/ 1267556 h 3585253"/>
                <a:gd name="connsiteX8" fmla="*/ 1297924 w 3485125"/>
                <a:gd name="connsiteY8" fmla="*/ 1292145 h 3585253"/>
                <a:gd name="connsiteX9" fmla="*/ 1702873 w 3485125"/>
                <a:gd name="connsiteY9" fmla="*/ 1233938 h 3585253"/>
                <a:gd name="connsiteX10" fmla="*/ 2082849 w 3485125"/>
                <a:gd name="connsiteY10" fmla="*/ 1201858 h 3585253"/>
                <a:gd name="connsiteX11" fmla="*/ 2626686 w 3485125"/>
                <a:gd name="connsiteY11" fmla="*/ 1320575 h 3585253"/>
                <a:gd name="connsiteX12" fmla="*/ 2799000 w 3485125"/>
                <a:gd name="connsiteY12" fmla="*/ 1445633 h 3585253"/>
                <a:gd name="connsiteX13" fmla="*/ 3035284 w 3485125"/>
                <a:gd name="connsiteY13" fmla="*/ 1743390 h 3585253"/>
                <a:gd name="connsiteX14" fmla="*/ 3092723 w 3485125"/>
                <a:gd name="connsiteY14" fmla="*/ 1918778 h 3585253"/>
                <a:gd name="connsiteX15" fmla="*/ 3074473 w 3485125"/>
                <a:gd name="connsiteY15" fmla="*/ 2148338 h 3585253"/>
                <a:gd name="connsiteX16" fmla="*/ 3166297 w 3485125"/>
                <a:gd name="connsiteY16" fmla="*/ 2417855 h 3585253"/>
                <a:gd name="connsiteX17" fmla="*/ 3218934 w 3485125"/>
                <a:gd name="connsiteY17" fmla="*/ 2726178 h 3585253"/>
                <a:gd name="connsiteX18" fmla="*/ 3244290 w 3485125"/>
                <a:gd name="connsiteY18" fmla="*/ 2892921 h 3585253"/>
                <a:gd name="connsiteX19" fmla="*/ 3218164 w 3485125"/>
                <a:gd name="connsiteY19" fmla="*/ 3167241 h 3585253"/>
                <a:gd name="connsiteX20" fmla="*/ 3205101 w 3485125"/>
                <a:gd name="connsiteY20" fmla="*/ 3546064 h 3585253"/>
                <a:gd name="connsiteX21" fmla="*/ 3205101 w 3485125"/>
                <a:gd name="connsiteY21" fmla="*/ 3585253 h 3585253"/>
                <a:gd name="connsiteX22" fmla="*/ 3308836 w 3485125"/>
                <a:gd name="connsiteY22" fmla="*/ 3217572 h 3585253"/>
                <a:gd name="connsiteX23" fmla="*/ 3354749 w 3485125"/>
                <a:gd name="connsiteY23" fmla="*/ 2882164 h 3585253"/>
                <a:gd name="connsiteX24" fmla="*/ 3427170 w 3485125"/>
                <a:gd name="connsiteY24" fmla="*/ 2749230 h 3585253"/>
                <a:gd name="connsiteX25" fmla="*/ 3440233 w 3485125"/>
                <a:gd name="connsiteY25" fmla="*/ 2487973 h 3585253"/>
                <a:gd name="connsiteX26" fmla="*/ 3485125 w 3485125"/>
                <a:gd name="connsiteY26" fmla="*/ 2120557 h 3585253"/>
                <a:gd name="connsiteX27" fmla="*/ 3427171 w 3485125"/>
                <a:gd name="connsiteY27" fmla="*/ 2114117 h 3585253"/>
                <a:gd name="connsiteX28" fmla="*/ 3415889 w 3485125"/>
                <a:gd name="connsiteY28" fmla="*/ 1638095 h 3585253"/>
                <a:gd name="connsiteX29" fmla="*/ 3372463 w 3485125"/>
                <a:gd name="connsiteY29" fmla="*/ 1613878 h 3585253"/>
                <a:gd name="connsiteX30" fmla="*/ 3330359 w 3485125"/>
                <a:gd name="connsiteY30" fmla="*/ 1249417 h 3585253"/>
                <a:gd name="connsiteX31" fmla="*/ 3289198 w 3485125"/>
                <a:gd name="connsiteY31" fmla="*/ 1322278 h 3585253"/>
                <a:gd name="connsiteX32" fmla="*/ 3185721 w 3485125"/>
                <a:gd name="connsiteY32" fmla="*/ 948579 h 3585253"/>
                <a:gd name="connsiteX33" fmla="*/ 3044217 w 3485125"/>
                <a:gd name="connsiteY33" fmla="*/ 703386 h 3585253"/>
                <a:gd name="connsiteX34" fmla="*/ 2989510 w 3485125"/>
                <a:gd name="connsiteY34" fmla="*/ 730739 h 3585253"/>
                <a:gd name="connsiteX35" fmla="*/ 2813663 w 3485125"/>
                <a:gd name="connsiteY35" fmla="*/ 492371 h 3585253"/>
                <a:gd name="connsiteX36" fmla="*/ 2770679 w 3485125"/>
                <a:gd name="connsiteY36" fmla="*/ 515816 h 3585253"/>
                <a:gd name="connsiteX37" fmla="*/ 2551848 w 3485125"/>
                <a:gd name="connsiteY37" fmla="*/ 273539 h 3585253"/>
                <a:gd name="connsiteX38" fmla="*/ 2508863 w 3485125"/>
                <a:gd name="connsiteY38" fmla="*/ 375139 h 3585253"/>
                <a:gd name="connsiteX39" fmla="*/ 2297848 w 3485125"/>
                <a:gd name="connsiteY39" fmla="*/ 179754 h 3585253"/>
                <a:gd name="connsiteX40" fmla="*/ 2364279 w 3485125"/>
                <a:gd name="connsiteY40" fmla="*/ 332154 h 3585253"/>
                <a:gd name="connsiteX41" fmla="*/ 2071201 w 3485125"/>
                <a:gd name="connsiteY41" fmla="*/ 105509 h 3585253"/>
                <a:gd name="connsiteX42" fmla="*/ 2008680 w 3485125"/>
                <a:gd name="connsiteY42" fmla="*/ 164124 h 3585253"/>
                <a:gd name="connsiteX43" fmla="*/ 1875817 w 3485125"/>
                <a:gd name="connsiteY43" fmla="*/ 78155 h 3585253"/>
                <a:gd name="connsiteX44" fmla="*/ 1798113 w 3485125"/>
                <a:gd name="connsiteY44" fmla="*/ 185455 h 3585253"/>
                <a:gd name="connsiteX45" fmla="*/ 1707787 w 3485125"/>
                <a:gd name="connsiteY45" fmla="*/ 11723 h 3585253"/>
                <a:gd name="connsiteX46" fmla="*/ 1656987 w 3485125"/>
                <a:gd name="connsiteY46" fmla="*/ 0 h 3585253"/>
                <a:gd name="connsiteX47" fmla="*/ 1567109 w 3485125"/>
                <a:gd name="connsiteY47" fmla="*/ 156308 h 3585253"/>
                <a:gd name="connsiteX48" fmla="*/ 1496771 w 3485125"/>
                <a:gd name="connsiteY48" fmla="*/ 97694 h 3585253"/>
                <a:gd name="connsiteX49" fmla="*/ 1438156 w 3485125"/>
                <a:gd name="connsiteY49" fmla="*/ 171939 h 3585253"/>
                <a:gd name="connsiteX50" fmla="*/ 1371725 w 3485125"/>
                <a:gd name="connsiteY50" fmla="*/ 113324 h 3585253"/>
                <a:gd name="connsiteX51" fmla="*/ 1297479 w 3485125"/>
                <a:gd name="connsiteY51" fmla="*/ 222739 h 3585253"/>
                <a:gd name="connsiteX52" fmla="*/ 1246679 w 3485125"/>
                <a:gd name="connsiteY52" fmla="*/ 203201 h 3585253"/>
                <a:gd name="connsiteX53" fmla="*/ 1027847 w 3485125"/>
                <a:gd name="connsiteY53" fmla="*/ 418125 h 3585253"/>
                <a:gd name="connsiteX54" fmla="*/ 1031755 w 3485125"/>
                <a:gd name="connsiteY54" fmla="*/ 347786 h 3585253"/>
                <a:gd name="connsiteX55" fmla="*/ 836371 w 3485125"/>
                <a:gd name="connsiteY55" fmla="*/ 558801 h 3585253"/>
                <a:gd name="connsiteX56" fmla="*/ 789478 w 3485125"/>
                <a:gd name="connsiteY56" fmla="*/ 511909 h 3585253"/>
                <a:gd name="connsiteX57" fmla="*/ 570647 w 3485125"/>
                <a:gd name="connsiteY57" fmla="*/ 859693 h 3585253"/>
                <a:gd name="connsiteX58" fmla="*/ 561680 w 3485125"/>
                <a:gd name="connsiteY58" fmla="*/ 705820 h 3585253"/>
                <a:gd name="connsiteX59" fmla="*/ 324464 w 3485125"/>
                <a:gd name="connsiteY59" fmla="*/ 1199662 h 3585253"/>
                <a:gd name="connsiteX60" fmla="*/ 277572 w 3485125"/>
                <a:gd name="connsiteY60" fmla="*/ 1133232 h 3585253"/>
                <a:gd name="connsiteX61" fmla="*/ 179641 w 3485125"/>
                <a:gd name="connsiteY61" fmla="*/ 1519087 h 3585253"/>
                <a:gd name="connsiteX62" fmla="*/ 65837 w 3485125"/>
                <a:gd name="connsiteY62" fmla="*/ 1697409 h 3585253"/>
                <a:gd name="connsiteX63" fmla="*/ 36577 w 3485125"/>
                <a:gd name="connsiteY63" fmla="*/ 1887604 h 3585253"/>
                <a:gd name="connsiteX64" fmla="*/ 0 w 3485125"/>
                <a:gd name="connsiteY64" fmla="*/ 2055853 h 3585253"/>
                <a:gd name="connsiteX65" fmla="*/ 73151 w 3485125"/>
                <a:gd name="connsiteY65" fmla="*/ 2443558 h 3585253"/>
                <a:gd name="connsiteX66" fmla="*/ 158776 w 3485125"/>
                <a:gd name="connsiteY66" fmla="*/ 2800325 h 3585253"/>
                <a:gd name="connsiteX67" fmla="*/ 292608 w 3485125"/>
                <a:gd name="connsiteY67" fmla="*/ 3014145 h 3585253"/>
                <a:gd name="connsiteX68" fmla="*/ 412169 w 3485125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43892 w 3463180"/>
                <a:gd name="connsiteY62" fmla="*/ 1697409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80468 w 3463180"/>
                <a:gd name="connsiteY62" fmla="*/ 1719355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2 w 3463180"/>
                <a:gd name="connsiteY57" fmla="*/ 859693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539735 w 3463180"/>
                <a:gd name="connsiteY58" fmla="*/ 705820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02519 w 3463180"/>
                <a:gd name="connsiteY59" fmla="*/ 1199662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55627 w 3463180"/>
                <a:gd name="connsiteY60" fmla="*/ 113323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219062 w 3463180"/>
                <a:gd name="connsiteY60" fmla="*/ 720017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220246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82496 w 3463180"/>
                <a:gd name="connsiteY60" fmla="*/ 876121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255627 w 3463180"/>
                <a:gd name="connsiteY60" fmla="*/ 885304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57696 w 3463180"/>
                <a:gd name="connsiteY61" fmla="*/ 1519087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224734 w 3463180"/>
                <a:gd name="connsiteY52" fmla="*/ 203201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275534 w 3463180"/>
                <a:gd name="connsiteY51" fmla="*/ 222739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416211 w 3463180"/>
                <a:gd name="connsiteY49" fmla="*/ 171939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545164 w 3463180"/>
                <a:gd name="connsiteY47" fmla="*/ 156308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349780 w 3463180"/>
                <a:gd name="connsiteY50" fmla="*/ 11332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474826 w 3463180"/>
                <a:gd name="connsiteY48" fmla="*/ 97694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508413 h 3585253"/>
                <a:gd name="connsiteX1" fmla="*/ 393661 w 3463180"/>
                <a:gd name="connsiteY1" fmla="*/ 2442829 h 3585253"/>
                <a:gd name="connsiteX2" fmla="*/ 458206 w 3463180"/>
                <a:gd name="connsiteY2" fmla="*/ 2236128 h 3585253"/>
                <a:gd name="connsiteX3" fmla="*/ 426894 w 3463180"/>
                <a:gd name="connsiteY3" fmla="*/ 2030773 h 3585253"/>
                <a:gd name="connsiteX4" fmla="*/ 518334 w 3463180"/>
                <a:gd name="connsiteY4" fmla="*/ 1560510 h 3585253"/>
                <a:gd name="connsiteX5" fmla="*/ 648962 w 3463180"/>
                <a:gd name="connsiteY5" fmla="*/ 1508258 h 3585253"/>
                <a:gd name="connsiteX6" fmla="*/ 897156 w 3463180"/>
                <a:gd name="connsiteY6" fmla="*/ 1338441 h 3585253"/>
                <a:gd name="connsiteX7" fmla="*/ 1275979 w 3463180"/>
                <a:gd name="connsiteY7" fmla="*/ 1267556 h 3585253"/>
                <a:gd name="connsiteX8" fmla="*/ 1275979 w 3463180"/>
                <a:gd name="connsiteY8" fmla="*/ 1292145 h 3585253"/>
                <a:gd name="connsiteX9" fmla="*/ 1680928 w 3463180"/>
                <a:gd name="connsiteY9" fmla="*/ 1233938 h 3585253"/>
                <a:gd name="connsiteX10" fmla="*/ 2060904 w 3463180"/>
                <a:gd name="connsiteY10" fmla="*/ 1201858 h 3585253"/>
                <a:gd name="connsiteX11" fmla="*/ 2604741 w 3463180"/>
                <a:gd name="connsiteY11" fmla="*/ 1320575 h 3585253"/>
                <a:gd name="connsiteX12" fmla="*/ 2777055 w 3463180"/>
                <a:gd name="connsiteY12" fmla="*/ 1445633 h 3585253"/>
                <a:gd name="connsiteX13" fmla="*/ 3013339 w 3463180"/>
                <a:gd name="connsiteY13" fmla="*/ 1743390 h 3585253"/>
                <a:gd name="connsiteX14" fmla="*/ 3070778 w 3463180"/>
                <a:gd name="connsiteY14" fmla="*/ 1918778 h 3585253"/>
                <a:gd name="connsiteX15" fmla="*/ 3052528 w 3463180"/>
                <a:gd name="connsiteY15" fmla="*/ 2148338 h 3585253"/>
                <a:gd name="connsiteX16" fmla="*/ 3144352 w 3463180"/>
                <a:gd name="connsiteY16" fmla="*/ 2417855 h 3585253"/>
                <a:gd name="connsiteX17" fmla="*/ 3196989 w 3463180"/>
                <a:gd name="connsiteY17" fmla="*/ 2726178 h 3585253"/>
                <a:gd name="connsiteX18" fmla="*/ 3222345 w 3463180"/>
                <a:gd name="connsiteY18" fmla="*/ 2892921 h 3585253"/>
                <a:gd name="connsiteX19" fmla="*/ 3196219 w 3463180"/>
                <a:gd name="connsiteY19" fmla="*/ 3167241 h 3585253"/>
                <a:gd name="connsiteX20" fmla="*/ 3183156 w 3463180"/>
                <a:gd name="connsiteY20" fmla="*/ 3546064 h 3585253"/>
                <a:gd name="connsiteX21" fmla="*/ 3183156 w 3463180"/>
                <a:gd name="connsiteY21" fmla="*/ 3585253 h 3585253"/>
                <a:gd name="connsiteX22" fmla="*/ 3286891 w 3463180"/>
                <a:gd name="connsiteY22" fmla="*/ 3217572 h 3585253"/>
                <a:gd name="connsiteX23" fmla="*/ 3332804 w 3463180"/>
                <a:gd name="connsiteY23" fmla="*/ 2882164 h 3585253"/>
                <a:gd name="connsiteX24" fmla="*/ 3405225 w 3463180"/>
                <a:gd name="connsiteY24" fmla="*/ 2749230 h 3585253"/>
                <a:gd name="connsiteX25" fmla="*/ 3418288 w 3463180"/>
                <a:gd name="connsiteY25" fmla="*/ 2487973 h 3585253"/>
                <a:gd name="connsiteX26" fmla="*/ 3463180 w 3463180"/>
                <a:gd name="connsiteY26" fmla="*/ 2120557 h 3585253"/>
                <a:gd name="connsiteX27" fmla="*/ 3405226 w 3463180"/>
                <a:gd name="connsiteY27" fmla="*/ 2114117 h 3585253"/>
                <a:gd name="connsiteX28" fmla="*/ 3393944 w 3463180"/>
                <a:gd name="connsiteY28" fmla="*/ 1638095 h 3585253"/>
                <a:gd name="connsiteX29" fmla="*/ 3350518 w 3463180"/>
                <a:gd name="connsiteY29" fmla="*/ 1613878 h 3585253"/>
                <a:gd name="connsiteX30" fmla="*/ 3308414 w 3463180"/>
                <a:gd name="connsiteY30" fmla="*/ 1249417 h 3585253"/>
                <a:gd name="connsiteX31" fmla="*/ 3267253 w 3463180"/>
                <a:gd name="connsiteY31" fmla="*/ 1322278 h 3585253"/>
                <a:gd name="connsiteX32" fmla="*/ 3163776 w 3463180"/>
                <a:gd name="connsiteY32" fmla="*/ 948579 h 3585253"/>
                <a:gd name="connsiteX33" fmla="*/ 3022272 w 3463180"/>
                <a:gd name="connsiteY33" fmla="*/ 703386 h 3585253"/>
                <a:gd name="connsiteX34" fmla="*/ 2967565 w 3463180"/>
                <a:gd name="connsiteY34" fmla="*/ 730739 h 3585253"/>
                <a:gd name="connsiteX35" fmla="*/ 2791718 w 3463180"/>
                <a:gd name="connsiteY35" fmla="*/ 492371 h 3585253"/>
                <a:gd name="connsiteX36" fmla="*/ 2748734 w 3463180"/>
                <a:gd name="connsiteY36" fmla="*/ 515816 h 3585253"/>
                <a:gd name="connsiteX37" fmla="*/ 2529903 w 3463180"/>
                <a:gd name="connsiteY37" fmla="*/ 273539 h 3585253"/>
                <a:gd name="connsiteX38" fmla="*/ 2486918 w 3463180"/>
                <a:gd name="connsiteY38" fmla="*/ 375139 h 3585253"/>
                <a:gd name="connsiteX39" fmla="*/ 2275903 w 3463180"/>
                <a:gd name="connsiteY39" fmla="*/ 179754 h 3585253"/>
                <a:gd name="connsiteX40" fmla="*/ 2342334 w 3463180"/>
                <a:gd name="connsiteY40" fmla="*/ 332154 h 3585253"/>
                <a:gd name="connsiteX41" fmla="*/ 2049256 w 3463180"/>
                <a:gd name="connsiteY41" fmla="*/ 105509 h 3585253"/>
                <a:gd name="connsiteX42" fmla="*/ 1986735 w 3463180"/>
                <a:gd name="connsiteY42" fmla="*/ 164124 h 3585253"/>
                <a:gd name="connsiteX43" fmla="*/ 1853872 w 3463180"/>
                <a:gd name="connsiteY43" fmla="*/ 78155 h 3585253"/>
                <a:gd name="connsiteX44" fmla="*/ 1776168 w 3463180"/>
                <a:gd name="connsiteY44" fmla="*/ 185455 h 3585253"/>
                <a:gd name="connsiteX45" fmla="*/ 1685842 w 3463180"/>
                <a:gd name="connsiteY45" fmla="*/ 11723 h 3585253"/>
                <a:gd name="connsiteX46" fmla="*/ 1635042 w 3463180"/>
                <a:gd name="connsiteY46" fmla="*/ 0 h 3585253"/>
                <a:gd name="connsiteX47" fmla="*/ 1636574 w 3463180"/>
                <a:gd name="connsiteY47" fmla="*/ 450149 h 3585253"/>
                <a:gd name="connsiteX48" fmla="*/ 1547958 w 3463180"/>
                <a:gd name="connsiteY48" fmla="*/ 272162 h 3585253"/>
                <a:gd name="connsiteX49" fmla="*/ 1516765 w 3463180"/>
                <a:gd name="connsiteY49" fmla="*/ 447414 h 3585253"/>
                <a:gd name="connsiteX50" fmla="*/ 1404628 w 3463180"/>
                <a:gd name="connsiteY50" fmla="*/ 296974 h 3585253"/>
                <a:gd name="connsiteX51" fmla="*/ 1348664 w 3463180"/>
                <a:gd name="connsiteY51" fmla="*/ 360478 h 3585253"/>
                <a:gd name="connsiteX52" fmla="*/ 1160747 w 3463180"/>
                <a:gd name="connsiteY52" fmla="*/ 350124 h 3585253"/>
                <a:gd name="connsiteX53" fmla="*/ 1005902 w 3463180"/>
                <a:gd name="connsiteY53" fmla="*/ 418125 h 3585253"/>
                <a:gd name="connsiteX54" fmla="*/ 1009810 w 3463180"/>
                <a:gd name="connsiteY54" fmla="*/ 347786 h 3585253"/>
                <a:gd name="connsiteX55" fmla="*/ 814426 w 3463180"/>
                <a:gd name="connsiteY55" fmla="*/ 558801 h 3585253"/>
                <a:gd name="connsiteX56" fmla="*/ 767533 w 3463180"/>
                <a:gd name="connsiteY56" fmla="*/ 511909 h 3585253"/>
                <a:gd name="connsiteX57" fmla="*/ 548701 w 3463180"/>
                <a:gd name="connsiteY57" fmla="*/ 630127 h 3585253"/>
                <a:gd name="connsiteX58" fmla="*/ 420899 w 3463180"/>
                <a:gd name="connsiteY58" fmla="*/ 512988 h 3585253"/>
                <a:gd name="connsiteX59" fmla="*/ 320801 w 3463180"/>
                <a:gd name="connsiteY59" fmla="*/ 951735 h 3585253"/>
                <a:gd name="connsiteX60" fmla="*/ 191638 w 3463180"/>
                <a:gd name="connsiteY60" fmla="*/ 958762 h 3585253"/>
                <a:gd name="connsiteX61" fmla="*/ 139412 w 3463180"/>
                <a:gd name="connsiteY61" fmla="*/ 1381348 h 3585253"/>
                <a:gd name="connsiteX62" fmla="*/ 58522 w 3463180"/>
                <a:gd name="connsiteY62" fmla="*/ 1675464 h 3585253"/>
                <a:gd name="connsiteX63" fmla="*/ 14632 w 3463180"/>
                <a:gd name="connsiteY63" fmla="*/ 1887604 h 3585253"/>
                <a:gd name="connsiteX64" fmla="*/ 0 w 3463180"/>
                <a:gd name="connsiteY64" fmla="*/ 2092429 h 3585253"/>
                <a:gd name="connsiteX65" fmla="*/ 51206 w 3463180"/>
                <a:gd name="connsiteY65" fmla="*/ 2443558 h 3585253"/>
                <a:gd name="connsiteX66" fmla="*/ 136831 w 3463180"/>
                <a:gd name="connsiteY66" fmla="*/ 2800325 h 3585253"/>
                <a:gd name="connsiteX67" fmla="*/ 270663 w 3463180"/>
                <a:gd name="connsiteY67" fmla="*/ 3014145 h 3585253"/>
                <a:gd name="connsiteX68" fmla="*/ 390224 w 3463180"/>
                <a:gd name="connsiteY68" fmla="*/ 3518717 h 3585253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776168 w 3463180"/>
                <a:gd name="connsiteY44" fmla="*/ 173733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96691 h 3573531"/>
                <a:gd name="connsiteX1" fmla="*/ 393661 w 3463180"/>
                <a:gd name="connsiteY1" fmla="*/ 2431107 h 3573531"/>
                <a:gd name="connsiteX2" fmla="*/ 458206 w 3463180"/>
                <a:gd name="connsiteY2" fmla="*/ 2224406 h 3573531"/>
                <a:gd name="connsiteX3" fmla="*/ 426894 w 3463180"/>
                <a:gd name="connsiteY3" fmla="*/ 2019051 h 3573531"/>
                <a:gd name="connsiteX4" fmla="*/ 518334 w 3463180"/>
                <a:gd name="connsiteY4" fmla="*/ 1548788 h 3573531"/>
                <a:gd name="connsiteX5" fmla="*/ 648962 w 3463180"/>
                <a:gd name="connsiteY5" fmla="*/ 1496536 h 3573531"/>
                <a:gd name="connsiteX6" fmla="*/ 897156 w 3463180"/>
                <a:gd name="connsiteY6" fmla="*/ 1326719 h 3573531"/>
                <a:gd name="connsiteX7" fmla="*/ 1275979 w 3463180"/>
                <a:gd name="connsiteY7" fmla="*/ 1255834 h 3573531"/>
                <a:gd name="connsiteX8" fmla="*/ 1275979 w 3463180"/>
                <a:gd name="connsiteY8" fmla="*/ 1280423 h 3573531"/>
                <a:gd name="connsiteX9" fmla="*/ 1680928 w 3463180"/>
                <a:gd name="connsiteY9" fmla="*/ 1222216 h 3573531"/>
                <a:gd name="connsiteX10" fmla="*/ 2060904 w 3463180"/>
                <a:gd name="connsiteY10" fmla="*/ 1190136 h 3573531"/>
                <a:gd name="connsiteX11" fmla="*/ 2604741 w 3463180"/>
                <a:gd name="connsiteY11" fmla="*/ 1308853 h 3573531"/>
                <a:gd name="connsiteX12" fmla="*/ 2777055 w 3463180"/>
                <a:gd name="connsiteY12" fmla="*/ 1433911 h 3573531"/>
                <a:gd name="connsiteX13" fmla="*/ 3013339 w 3463180"/>
                <a:gd name="connsiteY13" fmla="*/ 1731668 h 3573531"/>
                <a:gd name="connsiteX14" fmla="*/ 3070778 w 3463180"/>
                <a:gd name="connsiteY14" fmla="*/ 1907056 h 3573531"/>
                <a:gd name="connsiteX15" fmla="*/ 3052528 w 3463180"/>
                <a:gd name="connsiteY15" fmla="*/ 2136616 h 3573531"/>
                <a:gd name="connsiteX16" fmla="*/ 3144352 w 3463180"/>
                <a:gd name="connsiteY16" fmla="*/ 2406133 h 3573531"/>
                <a:gd name="connsiteX17" fmla="*/ 3196989 w 3463180"/>
                <a:gd name="connsiteY17" fmla="*/ 2714456 h 3573531"/>
                <a:gd name="connsiteX18" fmla="*/ 3222345 w 3463180"/>
                <a:gd name="connsiteY18" fmla="*/ 2881199 h 3573531"/>
                <a:gd name="connsiteX19" fmla="*/ 3196219 w 3463180"/>
                <a:gd name="connsiteY19" fmla="*/ 3155519 h 3573531"/>
                <a:gd name="connsiteX20" fmla="*/ 3183156 w 3463180"/>
                <a:gd name="connsiteY20" fmla="*/ 3534342 h 3573531"/>
                <a:gd name="connsiteX21" fmla="*/ 3183156 w 3463180"/>
                <a:gd name="connsiteY21" fmla="*/ 3573531 h 3573531"/>
                <a:gd name="connsiteX22" fmla="*/ 3286891 w 3463180"/>
                <a:gd name="connsiteY22" fmla="*/ 3205850 h 3573531"/>
                <a:gd name="connsiteX23" fmla="*/ 3332804 w 3463180"/>
                <a:gd name="connsiteY23" fmla="*/ 2870442 h 3573531"/>
                <a:gd name="connsiteX24" fmla="*/ 3405225 w 3463180"/>
                <a:gd name="connsiteY24" fmla="*/ 2737508 h 3573531"/>
                <a:gd name="connsiteX25" fmla="*/ 3418288 w 3463180"/>
                <a:gd name="connsiteY25" fmla="*/ 2476251 h 3573531"/>
                <a:gd name="connsiteX26" fmla="*/ 3463180 w 3463180"/>
                <a:gd name="connsiteY26" fmla="*/ 2108835 h 3573531"/>
                <a:gd name="connsiteX27" fmla="*/ 3405226 w 3463180"/>
                <a:gd name="connsiteY27" fmla="*/ 2102395 h 3573531"/>
                <a:gd name="connsiteX28" fmla="*/ 3393944 w 3463180"/>
                <a:gd name="connsiteY28" fmla="*/ 1626373 h 3573531"/>
                <a:gd name="connsiteX29" fmla="*/ 3350518 w 3463180"/>
                <a:gd name="connsiteY29" fmla="*/ 1602156 h 3573531"/>
                <a:gd name="connsiteX30" fmla="*/ 3308414 w 3463180"/>
                <a:gd name="connsiteY30" fmla="*/ 1237695 h 3573531"/>
                <a:gd name="connsiteX31" fmla="*/ 3267253 w 3463180"/>
                <a:gd name="connsiteY31" fmla="*/ 1310556 h 3573531"/>
                <a:gd name="connsiteX32" fmla="*/ 3163776 w 3463180"/>
                <a:gd name="connsiteY32" fmla="*/ 936857 h 3573531"/>
                <a:gd name="connsiteX33" fmla="*/ 3022272 w 3463180"/>
                <a:gd name="connsiteY33" fmla="*/ 691664 h 3573531"/>
                <a:gd name="connsiteX34" fmla="*/ 2967565 w 3463180"/>
                <a:gd name="connsiteY34" fmla="*/ 719017 h 3573531"/>
                <a:gd name="connsiteX35" fmla="*/ 2791718 w 3463180"/>
                <a:gd name="connsiteY35" fmla="*/ 480649 h 3573531"/>
                <a:gd name="connsiteX36" fmla="*/ 2748734 w 3463180"/>
                <a:gd name="connsiteY36" fmla="*/ 504094 h 3573531"/>
                <a:gd name="connsiteX37" fmla="*/ 2529903 w 3463180"/>
                <a:gd name="connsiteY37" fmla="*/ 261817 h 3573531"/>
                <a:gd name="connsiteX38" fmla="*/ 2486918 w 3463180"/>
                <a:gd name="connsiteY38" fmla="*/ 363417 h 3573531"/>
                <a:gd name="connsiteX39" fmla="*/ 2275903 w 3463180"/>
                <a:gd name="connsiteY39" fmla="*/ 168032 h 3573531"/>
                <a:gd name="connsiteX40" fmla="*/ 2342334 w 3463180"/>
                <a:gd name="connsiteY40" fmla="*/ 320432 h 3573531"/>
                <a:gd name="connsiteX41" fmla="*/ 2049256 w 3463180"/>
                <a:gd name="connsiteY41" fmla="*/ 93787 h 3573531"/>
                <a:gd name="connsiteX42" fmla="*/ 1986735 w 3463180"/>
                <a:gd name="connsiteY42" fmla="*/ 152402 h 3573531"/>
                <a:gd name="connsiteX43" fmla="*/ 1853872 w 3463180"/>
                <a:gd name="connsiteY43" fmla="*/ 66433 h 3573531"/>
                <a:gd name="connsiteX44" fmla="*/ 1885866 w 3463180"/>
                <a:gd name="connsiteY44" fmla="*/ 476758 h 3573531"/>
                <a:gd name="connsiteX45" fmla="*/ 1685842 w 3463180"/>
                <a:gd name="connsiteY45" fmla="*/ 1 h 3573531"/>
                <a:gd name="connsiteX46" fmla="*/ 1717315 w 3463180"/>
                <a:gd name="connsiteY46" fmla="*/ 217841 h 3573531"/>
                <a:gd name="connsiteX47" fmla="*/ 1636574 w 3463180"/>
                <a:gd name="connsiteY47" fmla="*/ 438427 h 3573531"/>
                <a:gd name="connsiteX48" fmla="*/ 1547958 w 3463180"/>
                <a:gd name="connsiteY48" fmla="*/ 260440 h 3573531"/>
                <a:gd name="connsiteX49" fmla="*/ 1516765 w 3463180"/>
                <a:gd name="connsiteY49" fmla="*/ 435692 h 3573531"/>
                <a:gd name="connsiteX50" fmla="*/ 1404628 w 3463180"/>
                <a:gd name="connsiteY50" fmla="*/ 285252 h 3573531"/>
                <a:gd name="connsiteX51" fmla="*/ 1348664 w 3463180"/>
                <a:gd name="connsiteY51" fmla="*/ 348756 h 3573531"/>
                <a:gd name="connsiteX52" fmla="*/ 1160747 w 3463180"/>
                <a:gd name="connsiteY52" fmla="*/ 338402 h 3573531"/>
                <a:gd name="connsiteX53" fmla="*/ 1005902 w 3463180"/>
                <a:gd name="connsiteY53" fmla="*/ 406403 h 3573531"/>
                <a:gd name="connsiteX54" fmla="*/ 1009810 w 3463180"/>
                <a:gd name="connsiteY54" fmla="*/ 336064 h 3573531"/>
                <a:gd name="connsiteX55" fmla="*/ 814426 w 3463180"/>
                <a:gd name="connsiteY55" fmla="*/ 547079 h 3573531"/>
                <a:gd name="connsiteX56" fmla="*/ 767533 w 3463180"/>
                <a:gd name="connsiteY56" fmla="*/ 500187 h 3573531"/>
                <a:gd name="connsiteX57" fmla="*/ 548701 w 3463180"/>
                <a:gd name="connsiteY57" fmla="*/ 618405 h 3573531"/>
                <a:gd name="connsiteX58" fmla="*/ 420899 w 3463180"/>
                <a:gd name="connsiteY58" fmla="*/ 501266 h 3573531"/>
                <a:gd name="connsiteX59" fmla="*/ 320801 w 3463180"/>
                <a:gd name="connsiteY59" fmla="*/ 940013 h 3573531"/>
                <a:gd name="connsiteX60" fmla="*/ 191638 w 3463180"/>
                <a:gd name="connsiteY60" fmla="*/ 947040 h 3573531"/>
                <a:gd name="connsiteX61" fmla="*/ 139412 w 3463180"/>
                <a:gd name="connsiteY61" fmla="*/ 1369626 h 3573531"/>
                <a:gd name="connsiteX62" fmla="*/ 58522 w 3463180"/>
                <a:gd name="connsiteY62" fmla="*/ 1663742 h 3573531"/>
                <a:gd name="connsiteX63" fmla="*/ 14632 w 3463180"/>
                <a:gd name="connsiteY63" fmla="*/ 1875882 h 3573531"/>
                <a:gd name="connsiteX64" fmla="*/ 0 w 3463180"/>
                <a:gd name="connsiteY64" fmla="*/ 2080707 h 3573531"/>
                <a:gd name="connsiteX65" fmla="*/ 51206 w 3463180"/>
                <a:gd name="connsiteY65" fmla="*/ 2431836 h 3573531"/>
                <a:gd name="connsiteX66" fmla="*/ 136831 w 3463180"/>
                <a:gd name="connsiteY66" fmla="*/ 2788603 h 3573531"/>
                <a:gd name="connsiteX67" fmla="*/ 270663 w 3463180"/>
                <a:gd name="connsiteY67" fmla="*/ 3002423 h 3573531"/>
                <a:gd name="connsiteX68" fmla="*/ 390224 w 3463180"/>
                <a:gd name="connsiteY68" fmla="*/ 3506995 h 3573531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1986735 w 3463180"/>
                <a:gd name="connsiteY42" fmla="*/ 85969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30258 h 3507098"/>
                <a:gd name="connsiteX1" fmla="*/ 393661 w 3463180"/>
                <a:gd name="connsiteY1" fmla="*/ 2364674 h 3507098"/>
                <a:gd name="connsiteX2" fmla="*/ 458206 w 3463180"/>
                <a:gd name="connsiteY2" fmla="*/ 2157973 h 3507098"/>
                <a:gd name="connsiteX3" fmla="*/ 426894 w 3463180"/>
                <a:gd name="connsiteY3" fmla="*/ 1952618 h 3507098"/>
                <a:gd name="connsiteX4" fmla="*/ 518334 w 3463180"/>
                <a:gd name="connsiteY4" fmla="*/ 1482355 h 3507098"/>
                <a:gd name="connsiteX5" fmla="*/ 648962 w 3463180"/>
                <a:gd name="connsiteY5" fmla="*/ 1430103 h 3507098"/>
                <a:gd name="connsiteX6" fmla="*/ 897156 w 3463180"/>
                <a:gd name="connsiteY6" fmla="*/ 1260286 h 3507098"/>
                <a:gd name="connsiteX7" fmla="*/ 1275979 w 3463180"/>
                <a:gd name="connsiteY7" fmla="*/ 1189401 h 3507098"/>
                <a:gd name="connsiteX8" fmla="*/ 1275979 w 3463180"/>
                <a:gd name="connsiteY8" fmla="*/ 1213990 h 3507098"/>
                <a:gd name="connsiteX9" fmla="*/ 1680928 w 3463180"/>
                <a:gd name="connsiteY9" fmla="*/ 1155783 h 3507098"/>
                <a:gd name="connsiteX10" fmla="*/ 2060904 w 3463180"/>
                <a:gd name="connsiteY10" fmla="*/ 1123703 h 3507098"/>
                <a:gd name="connsiteX11" fmla="*/ 2604741 w 3463180"/>
                <a:gd name="connsiteY11" fmla="*/ 1242420 h 3507098"/>
                <a:gd name="connsiteX12" fmla="*/ 2777055 w 3463180"/>
                <a:gd name="connsiteY12" fmla="*/ 1367478 h 3507098"/>
                <a:gd name="connsiteX13" fmla="*/ 3013339 w 3463180"/>
                <a:gd name="connsiteY13" fmla="*/ 1665235 h 3507098"/>
                <a:gd name="connsiteX14" fmla="*/ 3070778 w 3463180"/>
                <a:gd name="connsiteY14" fmla="*/ 1840623 h 3507098"/>
                <a:gd name="connsiteX15" fmla="*/ 3052528 w 3463180"/>
                <a:gd name="connsiteY15" fmla="*/ 2070183 h 3507098"/>
                <a:gd name="connsiteX16" fmla="*/ 3144352 w 3463180"/>
                <a:gd name="connsiteY16" fmla="*/ 2339700 h 3507098"/>
                <a:gd name="connsiteX17" fmla="*/ 3196989 w 3463180"/>
                <a:gd name="connsiteY17" fmla="*/ 2648023 h 3507098"/>
                <a:gd name="connsiteX18" fmla="*/ 3222345 w 3463180"/>
                <a:gd name="connsiteY18" fmla="*/ 2814766 h 3507098"/>
                <a:gd name="connsiteX19" fmla="*/ 3196219 w 3463180"/>
                <a:gd name="connsiteY19" fmla="*/ 3089086 h 3507098"/>
                <a:gd name="connsiteX20" fmla="*/ 3183156 w 3463180"/>
                <a:gd name="connsiteY20" fmla="*/ 3467909 h 3507098"/>
                <a:gd name="connsiteX21" fmla="*/ 3183156 w 3463180"/>
                <a:gd name="connsiteY21" fmla="*/ 3507098 h 3507098"/>
                <a:gd name="connsiteX22" fmla="*/ 3286891 w 3463180"/>
                <a:gd name="connsiteY22" fmla="*/ 3139417 h 3507098"/>
                <a:gd name="connsiteX23" fmla="*/ 3332804 w 3463180"/>
                <a:gd name="connsiteY23" fmla="*/ 2804009 h 3507098"/>
                <a:gd name="connsiteX24" fmla="*/ 3405225 w 3463180"/>
                <a:gd name="connsiteY24" fmla="*/ 2671075 h 3507098"/>
                <a:gd name="connsiteX25" fmla="*/ 3418288 w 3463180"/>
                <a:gd name="connsiteY25" fmla="*/ 2409818 h 3507098"/>
                <a:gd name="connsiteX26" fmla="*/ 3463180 w 3463180"/>
                <a:gd name="connsiteY26" fmla="*/ 2042402 h 3507098"/>
                <a:gd name="connsiteX27" fmla="*/ 3405226 w 3463180"/>
                <a:gd name="connsiteY27" fmla="*/ 2035962 h 3507098"/>
                <a:gd name="connsiteX28" fmla="*/ 3393944 w 3463180"/>
                <a:gd name="connsiteY28" fmla="*/ 1559940 h 3507098"/>
                <a:gd name="connsiteX29" fmla="*/ 3350518 w 3463180"/>
                <a:gd name="connsiteY29" fmla="*/ 1535723 h 3507098"/>
                <a:gd name="connsiteX30" fmla="*/ 3308414 w 3463180"/>
                <a:gd name="connsiteY30" fmla="*/ 1171262 h 3507098"/>
                <a:gd name="connsiteX31" fmla="*/ 3267253 w 3463180"/>
                <a:gd name="connsiteY31" fmla="*/ 1244123 h 3507098"/>
                <a:gd name="connsiteX32" fmla="*/ 3163776 w 3463180"/>
                <a:gd name="connsiteY32" fmla="*/ 870424 h 3507098"/>
                <a:gd name="connsiteX33" fmla="*/ 3022272 w 3463180"/>
                <a:gd name="connsiteY33" fmla="*/ 625231 h 3507098"/>
                <a:gd name="connsiteX34" fmla="*/ 2967565 w 3463180"/>
                <a:gd name="connsiteY34" fmla="*/ 652584 h 3507098"/>
                <a:gd name="connsiteX35" fmla="*/ 2791718 w 3463180"/>
                <a:gd name="connsiteY35" fmla="*/ 414216 h 3507098"/>
                <a:gd name="connsiteX36" fmla="*/ 2748734 w 3463180"/>
                <a:gd name="connsiteY36" fmla="*/ 437661 h 3507098"/>
                <a:gd name="connsiteX37" fmla="*/ 2529903 w 3463180"/>
                <a:gd name="connsiteY37" fmla="*/ 195384 h 3507098"/>
                <a:gd name="connsiteX38" fmla="*/ 2486918 w 3463180"/>
                <a:gd name="connsiteY38" fmla="*/ 296984 h 3507098"/>
                <a:gd name="connsiteX39" fmla="*/ 2275903 w 3463180"/>
                <a:gd name="connsiteY39" fmla="*/ 101599 h 3507098"/>
                <a:gd name="connsiteX40" fmla="*/ 2342334 w 3463180"/>
                <a:gd name="connsiteY40" fmla="*/ 253999 h 3507098"/>
                <a:gd name="connsiteX41" fmla="*/ 2049256 w 3463180"/>
                <a:gd name="connsiteY41" fmla="*/ 27354 h 3507098"/>
                <a:gd name="connsiteX42" fmla="*/ 2096428 w 3463180"/>
                <a:gd name="connsiteY42" fmla="*/ 388994 h 3507098"/>
                <a:gd name="connsiteX43" fmla="*/ 1853872 w 3463180"/>
                <a:gd name="connsiteY43" fmla="*/ 0 h 3507098"/>
                <a:gd name="connsiteX44" fmla="*/ 1885866 w 3463180"/>
                <a:gd name="connsiteY44" fmla="*/ 410325 h 3507098"/>
                <a:gd name="connsiteX45" fmla="*/ 1749832 w 3463180"/>
                <a:gd name="connsiteY45" fmla="*/ 144765 h 3507098"/>
                <a:gd name="connsiteX46" fmla="*/ 1717315 w 3463180"/>
                <a:gd name="connsiteY46" fmla="*/ 151408 h 3507098"/>
                <a:gd name="connsiteX47" fmla="*/ 1636574 w 3463180"/>
                <a:gd name="connsiteY47" fmla="*/ 371994 h 3507098"/>
                <a:gd name="connsiteX48" fmla="*/ 1547958 w 3463180"/>
                <a:gd name="connsiteY48" fmla="*/ 194007 h 3507098"/>
                <a:gd name="connsiteX49" fmla="*/ 1516765 w 3463180"/>
                <a:gd name="connsiteY49" fmla="*/ 369259 h 3507098"/>
                <a:gd name="connsiteX50" fmla="*/ 1404628 w 3463180"/>
                <a:gd name="connsiteY50" fmla="*/ 218819 h 3507098"/>
                <a:gd name="connsiteX51" fmla="*/ 1348664 w 3463180"/>
                <a:gd name="connsiteY51" fmla="*/ 282323 h 3507098"/>
                <a:gd name="connsiteX52" fmla="*/ 1160747 w 3463180"/>
                <a:gd name="connsiteY52" fmla="*/ 271969 h 3507098"/>
                <a:gd name="connsiteX53" fmla="*/ 1005902 w 3463180"/>
                <a:gd name="connsiteY53" fmla="*/ 339970 h 3507098"/>
                <a:gd name="connsiteX54" fmla="*/ 1009810 w 3463180"/>
                <a:gd name="connsiteY54" fmla="*/ 269631 h 3507098"/>
                <a:gd name="connsiteX55" fmla="*/ 814426 w 3463180"/>
                <a:gd name="connsiteY55" fmla="*/ 480646 h 3507098"/>
                <a:gd name="connsiteX56" fmla="*/ 767533 w 3463180"/>
                <a:gd name="connsiteY56" fmla="*/ 433754 h 3507098"/>
                <a:gd name="connsiteX57" fmla="*/ 548701 w 3463180"/>
                <a:gd name="connsiteY57" fmla="*/ 551972 h 3507098"/>
                <a:gd name="connsiteX58" fmla="*/ 420899 w 3463180"/>
                <a:gd name="connsiteY58" fmla="*/ 434833 h 3507098"/>
                <a:gd name="connsiteX59" fmla="*/ 320801 w 3463180"/>
                <a:gd name="connsiteY59" fmla="*/ 873580 h 3507098"/>
                <a:gd name="connsiteX60" fmla="*/ 191638 w 3463180"/>
                <a:gd name="connsiteY60" fmla="*/ 880607 h 3507098"/>
                <a:gd name="connsiteX61" fmla="*/ 139412 w 3463180"/>
                <a:gd name="connsiteY61" fmla="*/ 1303193 h 3507098"/>
                <a:gd name="connsiteX62" fmla="*/ 58522 w 3463180"/>
                <a:gd name="connsiteY62" fmla="*/ 1597309 h 3507098"/>
                <a:gd name="connsiteX63" fmla="*/ 14632 w 3463180"/>
                <a:gd name="connsiteY63" fmla="*/ 1809449 h 3507098"/>
                <a:gd name="connsiteX64" fmla="*/ 0 w 3463180"/>
                <a:gd name="connsiteY64" fmla="*/ 2014274 h 3507098"/>
                <a:gd name="connsiteX65" fmla="*/ 51206 w 3463180"/>
                <a:gd name="connsiteY65" fmla="*/ 2365403 h 3507098"/>
                <a:gd name="connsiteX66" fmla="*/ 136831 w 3463180"/>
                <a:gd name="connsiteY66" fmla="*/ 2722170 h 3507098"/>
                <a:gd name="connsiteX67" fmla="*/ 270663 w 3463180"/>
                <a:gd name="connsiteY67" fmla="*/ 2935990 h 3507098"/>
                <a:gd name="connsiteX68" fmla="*/ 390224 w 3463180"/>
                <a:gd name="connsiteY68" fmla="*/ 3440562 h 3507098"/>
                <a:gd name="connsiteX0" fmla="*/ 402304 w 3463180"/>
                <a:gd name="connsiteY0" fmla="*/ 3402904 h 3479744"/>
                <a:gd name="connsiteX1" fmla="*/ 393661 w 3463180"/>
                <a:gd name="connsiteY1" fmla="*/ 2337320 h 3479744"/>
                <a:gd name="connsiteX2" fmla="*/ 458206 w 3463180"/>
                <a:gd name="connsiteY2" fmla="*/ 2130619 h 3479744"/>
                <a:gd name="connsiteX3" fmla="*/ 426894 w 3463180"/>
                <a:gd name="connsiteY3" fmla="*/ 1925264 h 3479744"/>
                <a:gd name="connsiteX4" fmla="*/ 518334 w 3463180"/>
                <a:gd name="connsiteY4" fmla="*/ 1455001 h 3479744"/>
                <a:gd name="connsiteX5" fmla="*/ 648962 w 3463180"/>
                <a:gd name="connsiteY5" fmla="*/ 1402749 h 3479744"/>
                <a:gd name="connsiteX6" fmla="*/ 897156 w 3463180"/>
                <a:gd name="connsiteY6" fmla="*/ 1232932 h 3479744"/>
                <a:gd name="connsiteX7" fmla="*/ 1275979 w 3463180"/>
                <a:gd name="connsiteY7" fmla="*/ 1162047 h 3479744"/>
                <a:gd name="connsiteX8" fmla="*/ 1275979 w 3463180"/>
                <a:gd name="connsiteY8" fmla="*/ 1186636 h 3479744"/>
                <a:gd name="connsiteX9" fmla="*/ 1680928 w 3463180"/>
                <a:gd name="connsiteY9" fmla="*/ 1128429 h 3479744"/>
                <a:gd name="connsiteX10" fmla="*/ 2060904 w 3463180"/>
                <a:gd name="connsiteY10" fmla="*/ 1096349 h 3479744"/>
                <a:gd name="connsiteX11" fmla="*/ 2604741 w 3463180"/>
                <a:gd name="connsiteY11" fmla="*/ 1215066 h 3479744"/>
                <a:gd name="connsiteX12" fmla="*/ 2777055 w 3463180"/>
                <a:gd name="connsiteY12" fmla="*/ 1340124 h 3479744"/>
                <a:gd name="connsiteX13" fmla="*/ 3013339 w 3463180"/>
                <a:gd name="connsiteY13" fmla="*/ 1637881 h 3479744"/>
                <a:gd name="connsiteX14" fmla="*/ 3070778 w 3463180"/>
                <a:gd name="connsiteY14" fmla="*/ 1813269 h 3479744"/>
                <a:gd name="connsiteX15" fmla="*/ 3052528 w 3463180"/>
                <a:gd name="connsiteY15" fmla="*/ 2042829 h 3479744"/>
                <a:gd name="connsiteX16" fmla="*/ 3144352 w 3463180"/>
                <a:gd name="connsiteY16" fmla="*/ 2312346 h 3479744"/>
                <a:gd name="connsiteX17" fmla="*/ 3196989 w 3463180"/>
                <a:gd name="connsiteY17" fmla="*/ 2620669 h 3479744"/>
                <a:gd name="connsiteX18" fmla="*/ 3222345 w 3463180"/>
                <a:gd name="connsiteY18" fmla="*/ 2787412 h 3479744"/>
                <a:gd name="connsiteX19" fmla="*/ 3196219 w 3463180"/>
                <a:gd name="connsiteY19" fmla="*/ 3061732 h 3479744"/>
                <a:gd name="connsiteX20" fmla="*/ 3183156 w 3463180"/>
                <a:gd name="connsiteY20" fmla="*/ 3440555 h 3479744"/>
                <a:gd name="connsiteX21" fmla="*/ 3183156 w 3463180"/>
                <a:gd name="connsiteY21" fmla="*/ 3479744 h 3479744"/>
                <a:gd name="connsiteX22" fmla="*/ 3286891 w 3463180"/>
                <a:gd name="connsiteY22" fmla="*/ 3112063 h 3479744"/>
                <a:gd name="connsiteX23" fmla="*/ 3332804 w 3463180"/>
                <a:gd name="connsiteY23" fmla="*/ 2776655 h 3479744"/>
                <a:gd name="connsiteX24" fmla="*/ 3405225 w 3463180"/>
                <a:gd name="connsiteY24" fmla="*/ 2643721 h 3479744"/>
                <a:gd name="connsiteX25" fmla="*/ 3418288 w 3463180"/>
                <a:gd name="connsiteY25" fmla="*/ 2382464 h 3479744"/>
                <a:gd name="connsiteX26" fmla="*/ 3463180 w 3463180"/>
                <a:gd name="connsiteY26" fmla="*/ 2015048 h 3479744"/>
                <a:gd name="connsiteX27" fmla="*/ 3405226 w 3463180"/>
                <a:gd name="connsiteY27" fmla="*/ 2008608 h 3479744"/>
                <a:gd name="connsiteX28" fmla="*/ 3393944 w 3463180"/>
                <a:gd name="connsiteY28" fmla="*/ 1532586 h 3479744"/>
                <a:gd name="connsiteX29" fmla="*/ 3350518 w 3463180"/>
                <a:gd name="connsiteY29" fmla="*/ 1508369 h 3479744"/>
                <a:gd name="connsiteX30" fmla="*/ 3308414 w 3463180"/>
                <a:gd name="connsiteY30" fmla="*/ 1143908 h 3479744"/>
                <a:gd name="connsiteX31" fmla="*/ 3267253 w 3463180"/>
                <a:gd name="connsiteY31" fmla="*/ 1216769 h 3479744"/>
                <a:gd name="connsiteX32" fmla="*/ 3163776 w 3463180"/>
                <a:gd name="connsiteY32" fmla="*/ 843070 h 3479744"/>
                <a:gd name="connsiteX33" fmla="*/ 3022272 w 3463180"/>
                <a:gd name="connsiteY33" fmla="*/ 597877 h 3479744"/>
                <a:gd name="connsiteX34" fmla="*/ 2967565 w 3463180"/>
                <a:gd name="connsiteY34" fmla="*/ 625230 h 3479744"/>
                <a:gd name="connsiteX35" fmla="*/ 2791718 w 3463180"/>
                <a:gd name="connsiteY35" fmla="*/ 386862 h 3479744"/>
                <a:gd name="connsiteX36" fmla="*/ 2748734 w 3463180"/>
                <a:gd name="connsiteY36" fmla="*/ 410307 h 3479744"/>
                <a:gd name="connsiteX37" fmla="*/ 2529903 w 3463180"/>
                <a:gd name="connsiteY37" fmla="*/ 168030 h 3479744"/>
                <a:gd name="connsiteX38" fmla="*/ 2486918 w 3463180"/>
                <a:gd name="connsiteY38" fmla="*/ 269630 h 3479744"/>
                <a:gd name="connsiteX39" fmla="*/ 2275903 w 3463180"/>
                <a:gd name="connsiteY39" fmla="*/ 74245 h 3479744"/>
                <a:gd name="connsiteX40" fmla="*/ 2342334 w 3463180"/>
                <a:gd name="connsiteY40" fmla="*/ 226645 h 3479744"/>
                <a:gd name="connsiteX41" fmla="*/ 2049256 w 3463180"/>
                <a:gd name="connsiteY41" fmla="*/ 0 h 3479744"/>
                <a:gd name="connsiteX42" fmla="*/ 2096428 w 3463180"/>
                <a:gd name="connsiteY42" fmla="*/ 361640 h 3479744"/>
                <a:gd name="connsiteX43" fmla="*/ 1917863 w 3463180"/>
                <a:gd name="connsiteY43" fmla="*/ 174661 h 3479744"/>
                <a:gd name="connsiteX44" fmla="*/ 1885866 w 3463180"/>
                <a:gd name="connsiteY44" fmla="*/ 382971 h 3479744"/>
                <a:gd name="connsiteX45" fmla="*/ 1749832 w 3463180"/>
                <a:gd name="connsiteY45" fmla="*/ 117411 h 3479744"/>
                <a:gd name="connsiteX46" fmla="*/ 1717315 w 3463180"/>
                <a:gd name="connsiteY46" fmla="*/ 124054 h 3479744"/>
                <a:gd name="connsiteX47" fmla="*/ 1636574 w 3463180"/>
                <a:gd name="connsiteY47" fmla="*/ 344640 h 3479744"/>
                <a:gd name="connsiteX48" fmla="*/ 1547958 w 3463180"/>
                <a:gd name="connsiteY48" fmla="*/ 166653 h 3479744"/>
                <a:gd name="connsiteX49" fmla="*/ 1516765 w 3463180"/>
                <a:gd name="connsiteY49" fmla="*/ 341905 h 3479744"/>
                <a:gd name="connsiteX50" fmla="*/ 1404628 w 3463180"/>
                <a:gd name="connsiteY50" fmla="*/ 191465 h 3479744"/>
                <a:gd name="connsiteX51" fmla="*/ 1348664 w 3463180"/>
                <a:gd name="connsiteY51" fmla="*/ 254969 h 3479744"/>
                <a:gd name="connsiteX52" fmla="*/ 1160747 w 3463180"/>
                <a:gd name="connsiteY52" fmla="*/ 244615 h 3479744"/>
                <a:gd name="connsiteX53" fmla="*/ 1005902 w 3463180"/>
                <a:gd name="connsiteY53" fmla="*/ 312616 h 3479744"/>
                <a:gd name="connsiteX54" fmla="*/ 1009810 w 3463180"/>
                <a:gd name="connsiteY54" fmla="*/ 242277 h 3479744"/>
                <a:gd name="connsiteX55" fmla="*/ 814426 w 3463180"/>
                <a:gd name="connsiteY55" fmla="*/ 453292 h 3479744"/>
                <a:gd name="connsiteX56" fmla="*/ 767533 w 3463180"/>
                <a:gd name="connsiteY56" fmla="*/ 406400 h 3479744"/>
                <a:gd name="connsiteX57" fmla="*/ 548701 w 3463180"/>
                <a:gd name="connsiteY57" fmla="*/ 524618 h 3479744"/>
                <a:gd name="connsiteX58" fmla="*/ 420899 w 3463180"/>
                <a:gd name="connsiteY58" fmla="*/ 407479 h 3479744"/>
                <a:gd name="connsiteX59" fmla="*/ 320801 w 3463180"/>
                <a:gd name="connsiteY59" fmla="*/ 846226 h 3479744"/>
                <a:gd name="connsiteX60" fmla="*/ 191638 w 3463180"/>
                <a:gd name="connsiteY60" fmla="*/ 853253 h 3479744"/>
                <a:gd name="connsiteX61" fmla="*/ 139412 w 3463180"/>
                <a:gd name="connsiteY61" fmla="*/ 1275839 h 3479744"/>
                <a:gd name="connsiteX62" fmla="*/ 58522 w 3463180"/>
                <a:gd name="connsiteY62" fmla="*/ 1569955 h 3479744"/>
                <a:gd name="connsiteX63" fmla="*/ 14632 w 3463180"/>
                <a:gd name="connsiteY63" fmla="*/ 1782095 h 3479744"/>
                <a:gd name="connsiteX64" fmla="*/ 0 w 3463180"/>
                <a:gd name="connsiteY64" fmla="*/ 1986920 h 3479744"/>
                <a:gd name="connsiteX65" fmla="*/ 51206 w 3463180"/>
                <a:gd name="connsiteY65" fmla="*/ 2338049 h 3479744"/>
                <a:gd name="connsiteX66" fmla="*/ 136831 w 3463180"/>
                <a:gd name="connsiteY66" fmla="*/ 2694816 h 3479744"/>
                <a:gd name="connsiteX67" fmla="*/ 270663 w 3463180"/>
                <a:gd name="connsiteY67" fmla="*/ 2908636 h 3479744"/>
                <a:gd name="connsiteX68" fmla="*/ 390224 w 3463180"/>
                <a:gd name="connsiteY68" fmla="*/ 3413208 h 3479744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222943 w 3463180"/>
                <a:gd name="connsiteY41" fmla="*/ 192048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328659 h 3405499"/>
                <a:gd name="connsiteX1" fmla="*/ 393661 w 3463180"/>
                <a:gd name="connsiteY1" fmla="*/ 2263075 h 3405499"/>
                <a:gd name="connsiteX2" fmla="*/ 458206 w 3463180"/>
                <a:gd name="connsiteY2" fmla="*/ 2056374 h 3405499"/>
                <a:gd name="connsiteX3" fmla="*/ 426894 w 3463180"/>
                <a:gd name="connsiteY3" fmla="*/ 1851019 h 3405499"/>
                <a:gd name="connsiteX4" fmla="*/ 518334 w 3463180"/>
                <a:gd name="connsiteY4" fmla="*/ 1380756 h 3405499"/>
                <a:gd name="connsiteX5" fmla="*/ 648962 w 3463180"/>
                <a:gd name="connsiteY5" fmla="*/ 1328504 h 3405499"/>
                <a:gd name="connsiteX6" fmla="*/ 897156 w 3463180"/>
                <a:gd name="connsiteY6" fmla="*/ 1158687 h 3405499"/>
                <a:gd name="connsiteX7" fmla="*/ 1275979 w 3463180"/>
                <a:gd name="connsiteY7" fmla="*/ 1087802 h 3405499"/>
                <a:gd name="connsiteX8" fmla="*/ 1275979 w 3463180"/>
                <a:gd name="connsiteY8" fmla="*/ 1112391 h 3405499"/>
                <a:gd name="connsiteX9" fmla="*/ 1680928 w 3463180"/>
                <a:gd name="connsiteY9" fmla="*/ 1054184 h 3405499"/>
                <a:gd name="connsiteX10" fmla="*/ 2060904 w 3463180"/>
                <a:gd name="connsiteY10" fmla="*/ 1022104 h 3405499"/>
                <a:gd name="connsiteX11" fmla="*/ 2604741 w 3463180"/>
                <a:gd name="connsiteY11" fmla="*/ 1140821 h 3405499"/>
                <a:gd name="connsiteX12" fmla="*/ 2777055 w 3463180"/>
                <a:gd name="connsiteY12" fmla="*/ 1265879 h 3405499"/>
                <a:gd name="connsiteX13" fmla="*/ 3013339 w 3463180"/>
                <a:gd name="connsiteY13" fmla="*/ 1563636 h 3405499"/>
                <a:gd name="connsiteX14" fmla="*/ 3070778 w 3463180"/>
                <a:gd name="connsiteY14" fmla="*/ 1739024 h 3405499"/>
                <a:gd name="connsiteX15" fmla="*/ 3052528 w 3463180"/>
                <a:gd name="connsiteY15" fmla="*/ 1968584 h 3405499"/>
                <a:gd name="connsiteX16" fmla="*/ 3144352 w 3463180"/>
                <a:gd name="connsiteY16" fmla="*/ 2238101 h 3405499"/>
                <a:gd name="connsiteX17" fmla="*/ 3196989 w 3463180"/>
                <a:gd name="connsiteY17" fmla="*/ 2546424 h 3405499"/>
                <a:gd name="connsiteX18" fmla="*/ 3222345 w 3463180"/>
                <a:gd name="connsiteY18" fmla="*/ 2713167 h 3405499"/>
                <a:gd name="connsiteX19" fmla="*/ 3196219 w 3463180"/>
                <a:gd name="connsiteY19" fmla="*/ 2987487 h 3405499"/>
                <a:gd name="connsiteX20" fmla="*/ 3183156 w 3463180"/>
                <a:gd name="connsiteY20" fmla="*/ 3366310 h 3405499"/>
                <a:gd name="connsiteX21" fmla="*/ 3183156 w 3463180"/>
                <a:gd name="connsiteY21" fmla="*/ 3405499 h 3405499"/>
                <a:gd name="connsiteX22" fmla="*/ 3286891 w 3463180"/>
                <a:gd name="connsiteY22" fmla="*/ 3037818 h 3405499"/>
                <a:gd name="connsiteX23" fmla="*/ 3332804 w 3463180"/>
                <a:gd name="connsiteY23" fmla="*/ 2702410 h 3405499"/>
                <a:gd name="connsiteX24" fmla="*/ 3405225 w 3463180"/>
                <a:gd name="connsiteY24" fmla="*/ 2569476 h 3405499"/>
                <a:gd name="connsiteX25" fmla="*/ 3418288 w 3463180"/>
                <a:gd name="connsiteY25" fmla="*/ 2308219 h 3405499"/>
                <a:gd name="connsiteX26" fmla="*/ 3463180 w 3463180"/>
                <a:gd name="connsiteY26" fmla="*/ 1940803 h 3405499"/>
                <a:gd name="connsiteX27" fmla="*/ 3405226 w 3463180"/>
                <a:gd name="connsiteY27" fmla="*/ 1934363 h 3405499"/>
                <a:gd name="connsiteX28" fmla="*/ 3393944 w 3463180"/>
                <a:gd name="connsiteY28" fmla="*/ 1458341 h 3405499"/>
                <a:gd name="connsiteX29" fmla="*/ 3350518 w 3463180"/>
                <a:gd name="connsiteY29" fmla="*/ 1434124 h 3405499"/>
                <a:gd name="connsiteX30" fmla="*/ 3308414 w 3463180"/>
                <a:gd name="connsiteY30" fmla="*/ 1069663 h 3405499"/>
                <a:gd name="connsiteX31" fmla="*/ 3267253 w 3463180"/>
                <a:gd name="connsiteY31" fmla="*/ 1142524 h 3405499"/>
                <a:gd name="connsiteX32" fmla="*/ 3163776 w 3463180"/>
                <a:gd name="connsiteY32" fmla="*/ 768825 h 3405499"/>
                <a:gd name="connsiteX33" fmla="*/ 3022272 w 3463180"/>
                <a:gd name="connsiteY33" fmla="*/ 523632 h 3405499"/>
                <a:gd name="connsiteX34" fmla="*/ 2967565 w 3463180"/>
                <a:gd name="connsiteY34" fmla="*/ 550985 h 3405499"/>
                <a:gd name="connsiteX35" fmla="*/ 2791718 w 3463180"/>
                <a:gd name="connsiteY35" fmla="*/ 312617 h 3405499"/>
                <a:gd name="connsiteX36" fmla="*/ 2748734 w 3463180"/>
                <a:gd name="connsiteY36" fmla="*/ 336062 h 3405499"/>
                <a:gd name="connsiteX37" fmla="*/ 2529903 w 3463180"/>
                <a:gd name="connsiteY37" fmla="*/ 93785 h 3405499"/>
                <a:gd name="connsiteX38" fmla="*/ 2486918 w 3463180"/>
                <a:gd name="connsiteY38" fmla="*/ 195385 h 3405499"/>
                <a:gd name="connsiteX39" fmla="*/ 2275903 w 3463180"/>
                <a:gd name="connsiteY39" fmla="*/ 0 h 3405499"/>
                <a:gd name="connsiteX40" fmla="*/ 2342334 w 3463180"/>
                <a:gd name="connsiteY40" fmla="*/ 152400 h 3405499"/>
                <a:gd name="connsiteX41" fmla="*/ 2140671 w 3463180"/>
                <a:gd name="connsiteY41" fmla="*/ 35946 h 3405499"/>
                <a:gd name="connsiteX42" fmla="*/ 2096428 w 3463180"/>
                <a:gd name="connsiteY42" fmla="*/ 287395 h 3405499"/>
                <a:gd name="connsiteX43" fmla="*/ 1917863 w 3463180"/>
                <a:gd name="connsiteY43" fmla="*/ 100416 h 3405499"/>
                <a:gd name="connsiteX44" fmla="*/ 1885866 w 3463180"/>
                <a:gd name="connsiteY44" fmla="*/ 308726 h 3405499"/>
                <a:gd name="connsiteX45" fmla="*/ 1749832 w 3463180"/>
                <a:gd name="connsiteY45" fmla="*/ 43166 h 3405499"/>
                <a:gd name="connsiteX46" fmla="*/ 1717315 w 3463180"/>
                <a:gd name="connsiteY46" fmla="*/ 49809 h 3405499"/>
                <a:gd name="connsiteX47" fmla="*/ 1636574 w 3463180"/>
                <a:gd name="connsiteY47" fmla="*/ 270395 h 3405499"/>
                <a:gd name="connsiteX48" fmla="*/ 1547958 w 3463180"/>
                <a:gd name="connsiteY48" fmla="*/ 92408 h 3405499"/>
                <a:gd name="connsiteX49" fmla="*/ 1516765 w 3463180"/>
                <a:gd name="connsiteY49" fmla="*/ 267660 h 3405499"/>
                <a:gd name="connsiteX50" fmla="*/ 1404628 w 3463180"/>
                <a:gd name="connsiteY50" fmla="*/ 117220 h 3405499"/>
                <a:gd name="connsiteX51" fmla="*/ 1348664 w 3463180"/>
                <a:gd name="connsiteY51" fmla="*/ 180724 h 3405499"/>
                <a:gd name="connsiteX52" fmla="*/ 1160747 w 3463180"/>
                <a:gd name="connsiteY52" fmla="*/ 170370 h 3405499"/>
                <a:gd name="connsiteX53" fmla="*/ 1005902 w 3463180"/>
                <a:gd name="connsiteY53" fmla="*/ 238371 h 3405499"/>
                <a:gd name="connsiteX54" fmla="*/ 1009810 w 3463180"/>
                <a:gd name="connsiteY54" fmla="*/ 168032 h 3405499"/>
                <a:gd name="connsiteX55" fmla="*/ 814426 w 3463180"/>
                <a:gd name="connsiteY55" fmla="*/ 379047 h 3405499"/>
                <a:gd name="connsiteX56" fmla="*/ 767533 w 3463180"/>
                <a:gd name="connsiteY56" fmla="*/ 332155 h 3405499"/>
                <a:gd name="connsiteX57" fmla="*/ 548701 w 3463180"/>
                <a:gd name="connsiteY57" fmla="*/ 450373 h 3405499"/>
                <a:gd name="connsiteX58" fmla="*/ 420899 w 3463180"/>
                <a:gd name="connsiteY58" fmla="*/ 333234 h 3405499"/>
                <a:gd name="connsiteX59" fmla="*/ 320801 w 3463180"/>
                <a:gd name="connsiteY59" fmla="*/ 771981 h 3405499"/>
                <a:gd name="connsiteX60" fmla="*/ 191638 w 3463180"/>
                <a:gd name="connsiteY60" fmla="*/ 779008 h 3405499"/>
                <a:gd name="connsiteX61" fmla="*/ 139412 w 3463180"/>
                <a:gd name="connsiteY61" fmla="*/ 1201594 h 3405499"/>
                <a:gd name="connsiteX62" fmla="*/ 58522 w 3463180"/>
                <a:gd name="connsiteY62" fmla="*/ 1495710 h 3405499"/>
                <a:gd name="connsiteX63" fmla="*/ 14632 w 3463180"/>
                <a:gd name="connsiteY63" fmla="*/ 1707850 h 3405499"/>
                <a:gd name="connsiteX64" fmla="*/ 0 w 3463180"/>
                <a:gd name="connsiteY64" fmla="*/ 1912675 h 3405499"/>
                <a:gd name="connsiteX65" fmla="*/ 51206 w 3463180"/>
                <a:gd name="connsiteY65" fmla="*/ 2263804 h 3405499"/>
                <a:gd name="connsiteX66" fmla="*/ 136831 w 3463180"/>
                <a:gd name="connsiteY66" fmla="*/ 2620571 h 3405499"/>
                <a:gd name="connsiteX67" fmla="*/ 270663 w 3463180"/>
                <a:gd name="connsiteY67" fmla="*/ 2834391 h 3405499"/>
                <a:gd name="connsiteX68" fmla="*/ 390224 w 3463180"/>
                <a:gd name="connsiteY68" fmla="*/ 3338963 h 3405499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29903 w 3463180"/>
                <a:gd name="connsiteY37" fmla="*/ 57839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49587 w 3463180"/>
                <a:gd name="connsiteY39" fmla="*/ 349721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748734 w 3463180"/>
                <a:gd name="connsiteY36" fmla="*/ 30011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91718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73990 w 3463180"/>
                <a:gd name="connsiteY35" fmla="*/ 276671 h 3369553"/>
                <a:gd name="connsiteX36" fmla="*/ 2849289 w 3463180"/>
                <a:gd name="connsiteY36" fmla="*/ 162376 h 3369553"/>
                <a:gd name="connsiteX37" fmla="*/ 2593893 w 3463180"/>
                <a:gd name="connsiteY37" fmla="*/ 324135 h 3369553"/>
                <a:gd name="connsiteX38" fmla="*/ 2486918 w 3463180"/>
                <a:gd name="connsiteY38" fmla="*/ 159439 h 3369553"/>
                <a:gd name="connsiteX39" fmla="*/ 2413021 w 3463180"/>
                <a:gd name="connsiteY39" fmla="*/ 230347 h 3369553"/>
                <a:gd name="connsiteX40" fmla="*/ 2342334 w 3463180"/>
                <a:gd name="connsiteY40" fmla="*/ 116454 h 3369553"/>
                <a:gd name="connsiteX41" fmla="*/ 2140671 w 3463180"/>
                <a:gd name="connsiteY41" fmla="*/ 0 h 3369553"/>
                <a:gd name="connsiteX42" fmla="*/ 2096428 w 3463180"/>
                <a:gd name="connsiteY42" fmla="*/ 251449 h 3369553"/>
                <a:gd name="connsiteX43" fmla="*/ 1917863 w 3463180"/>
                <a:gd name="connsiteY43" fmla="*/ 64470 h 3369553"/>
                <a:gd name="connsiteX44" fmla="*/ 1885866 w 3463180"/>
                <a:gd name="connsiteY44" fmla="*/ 272780 h 3369553"/>
                <a:gd name="connsiteX45" fmla="*/ 1749832 w 3463180"/>
                <a:gd name="connsiteY45" fmla="*/ 7220 h 3369553"/>
                <a:gd name="connsiteX46" fmla="*/ 1717315 w 3463180"/>
                <a:gd name="connsiteY46" fmla="*/ 13863 h 3369553"/>
                <a:gd name="connsiteX47" fmla="*/ 1636574 w 3463180"/>
                <a:gd name="connsiteY47" fmla="*/ 234449 h 3369553"/>
                <a:gd name="connsiteX48" fmla="*/ 1547958 w 3463180"/>
                <a:gd name="connsiteY48" fmla="*/ 56462 h 3369553"/>
                <a:gd name="connsiteX49" fmla="*/ 1516765 w 3463180"/>
                <a:gd name="connsiteY49" fmla="*/ 231714 h 3369553"/>
                <a:gd name="connsiteX50" fmla="*/ 1404628 w 3463180"/>
                <a:gd name="connsiteY50" fmla="*/ 81274 h 3369553"/>
                <a:gd name="connsiteX51" fmla="*/ 1348664 w 3463180"/>
                <a:gd name="connsiteY51" fmla="*/ 144778 h 3369553"/>
                <a:gd name="connsiteX52" fmla="*/ 1160747 w 3463180"/>
                <a:gd name="connsiteY52" fmla="*/ 134424 h 3369553"/>
                <a:gd name="connsiteX53" fmla="*/ 1005902 w 3463180"/>
                <a:gd name="connsiteY53" fmla="*/ 202425 h 3369553"/>
                <a:gd name="connsiteX54" fmla="*/ 1009810 w 3463180"/>
                <a:gd name="connsiteY54" fmla="*/ 132086 h 3369553"/>
                <a:gd name="connsiteX55" fmla="*/ 814426 w 3463180"/>
                <a:gd name="connsiteY55" fmla="*/ 343101 h 3369553"/>
                <a:gd name="connsiteX56" fmla="*/ 767533 w 3463180"/>
                <a:gd name="connsiteY56" fmla="*/ 296209 h 3369553"/>
                <a:gd name="connsiteX57" fmla="*/ 548701 w 3463180"/>
                <a:gd name="connsiteY57" fmla="*/ 414427 h 3369553"/>
                <a:gd name="connsiteX58" fmla="*/ 420899 w 3463180"/>
                <a:gd name="connsiteY58" fmla="*/ 297288 h 3369553"/>
                <a:gd name="connsiteX59" fmla="*/ 320801 w 3463180"/>
                <a:gd name="connsiteY59" fmla="*/ 736035 h 3369553"/>
                <a:gd name="connsiteX60" fmla="*/ 191638 w 3463180"/>
                <a:gd name="connsiteY60" fmla="*/ 743062 h 3369553"/>
                <a:gd name="connsiteX61" fmla="*/ 139412 w 3463180"/>
                <a:gd name="connsiteY61" fmla="*/ 1165648 h 3369553"/>
                <a:gd name="connsiteX62" fmla="*/ 58522 w 3463180"/>
                <a:gd name="connsiteY62" fmla="*/ 1459764 h 3369553"/>
                <a:gd name="connsiteX63" fmla="*/ 14632 w 3463180"/>
                <a:gd name="connsiteY63" fmla="*/ 1671904 h 3369553"/>
                <a:gd name="connsiteX64" fmla="*/ 0 w 3463180"/>
                <a:gd name="connsiteY64" fmla="*/ 1876729 h 3369553"/>
                <a:gd name="connsiteX65" fmla="*/ 51206 w 3463180"/>
                <a:gd name="connsiteY65" fmla="*/ 2227858 h 3369553"/>
                <a:gd name="connsiteX66" fmla="*/ 136831 w 3463180"/>
                <a:gd name="connsiteY66" fmla="*/ 2584625 h 3369553"/>
                <a:gd name="connsiteX67" fmla="*/ 270663 w 3463180"/>
                <a:gd name="connsiteY67" fmla="*/ 2798445 h 3369553"/>
                <a:gd name="connsiteX68" fmla="*/ 390224 w 3463180"/>
                <a:gd name="connsiteY68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849289 w 3463180"/>
                <a:gd name="connsiteY35" fmla="*/ 162376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967565 w 3463180"/>
                <a:gd name="connsiteY34" fmla="*/ 515039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22272 w 3463180"/>
                <a:gd name="connsiteY33" fmla="*/ 487686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85866 w 3463180"/>
                <a:gd name="connsiteY43" fmla="*/ 272780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34449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36035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191638 w 3463180"/>
                <a:gd name="connsiteY59" fmla="*/ 743062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421356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28203 w 3463180"/>
                <a:gd name="connsiteY59" fmla="*/ 614505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30858 w 3463180"/>
                <a:gd name="connsiteY33" fmla="*/ 221392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703030 w 3463180"/>
                <a:gd name="connsiteY35" fmla="*/ 70550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3040554 w 3463180"/>
                <a:gd name="connsiteY33" fmla="*/ 414224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63776 w 3463180"/>
                <a:gd name="connsiteY32" fmla="*/ 73287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246045 w 3463180"/>
                <a:gd name="connsiteY32" fmla="*/ 714515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18334 w 3463180"/>
                <a:gd name="connsiteY4" fmla="*/ 1344810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389974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  <a:gd name="connsiteX0" fmla="*/ 402304 w 3463180"/>
                <a:gd name="connsiteY0" fmla="*/ 3292713 h 3369553"/>
                <a:gd name="connsiteX1" fmla="*/ 393661 w 3463180"/>
                <a:gd name="connsiteY1" fmla="*/ 2227129 h 3369553"/>
                <a:gd name="connsiteX2" fmla="*/ 458206 w 3463180"/>
                <a:gd name="connsiteY2" fmla="*/ 2020428 h 3369553"/>
                <a:gd name="connsiteX3" fmla="*/ 426894 w 3463180"/>
                <a:gd name="connsiteY3" fmla="*/ 1815073 h 3369553"/>
                <a:gd name="connsiteX4" fmla="*/ 532355 w 3463180"/>
                <a:gd name="connsiteY4" fmla="*/ 1420085 h 3369553"/>
                <a:gd name="connsiteX5" fmla="*/ 648962 w 3463180"/>
                <a:gd name="connsiteY5" fmla="*/ 1292558 h 3369553"/>
                <a:gd name="connsiteX6" fmla="*/ 897156 w 3463180"/>
                <a:gd name="connsiteY6" fmla="*/ 1122741 h 3369553"/>
                <a:gd name="connsiteX7" fmla="*/ 1275979 w 3463180"/>
                <a:gd name="connsiteY7" fmla="*/ 1051856 h 3369553"/>
                <a:gd name="connsiteX8" fmla="*/ 1275979 w 3463180"/>
                <a:gd name="connsiteY8" fmla="*/ 1076445 h 3369553"/>
                <a:gd name="connsiteX9" fmla="*/ 1680928 w 3463180"/>
                <a:gd name="connsiteY9" fmla="*/ 1018238 h 3369553"/>
                <a:gd name="connsiteX10" fmla="*/ 2060904 w 3463180"/>
                <a:gd name="connsiteY10" fmla="*/ 986158 h 3369553"/>
                <a:gd name="connsiteX11" fmla="*/ 2604741 w 3463180"/>
                <a:gd name="connsiteY11" fmla="*/ 1104875 h 3369553"/>
                <a:gd name="connsiteX12" fmla="*/ 2777055 w 3463180"/>
                <a:gd name="connsiteY12" fmla="*/ 1229933 h 3369553"/>
                <a:gd name="connsiteX13" fmla="*/ 3013339 w 3463180"/>
                <a:gd name="connsiteY13" fmla="*/ 1527690 h 3369553"/>
                <a:gd name="connsiteX14" fmla="*/ 3070778 w 3463180"/>
                <a:gd name="connsiteY14" fmla="*/ 1703078 h 3369553"/>
                <a:gd name="connsiteX15" fmla="*/ 3052528 w 3463180"/>
                <a:gd name="connsiteY15" fmla="*/ 1932638 h 3369553"/>
                <a:gd name="connsiteX16" fmla="*/ 3144352 w 3463180"/>
                <a:gd name="connsiteY16" fmla="*/ 2202155 h 3369553"/>
                <a:gd name="connsiteX17" fmla="*/ 3196989 w 3463180"/>
                <a:gd name="connsiteY17" fmla="*/ 2510478 h 3369553"/>
                <a:gd name="connsiteX18" fmla="*/ 3222345 w 3463180"/>
                <a:gd name="connsiteY18" fmla="*/ 2677221 h 3369553"/>
                <a:gd name="connsiteX19" fmla="*/ 3196219 w 3463180"/>
                <a:gd name="connsiteY19" fmla="*/ 2951541 h 3369553"/>
                <a:gd name="connsiteX20" fmla="*/ 3183156 w 3463180"/>
                <a:gd name="connsiteY20" fmla="*/ 3330364 h 3369553"/>
                <a:gd name="connsiteX21" fmla="*/ 3183156 w 3463180"/>
                <a:gd name="connsiteY21" fmla="*/ 3369553 h 3369553"/>
                <a:gd name="connsiteX22" fmla="*/ 3286891 w 3463180"/>
                <a:gd name="connsiteY22" fmla="*/ 3001872 h 3369553"/>
                <a:gd name="connsiteX23" fmla="*/ 3332804 w 3463180"/>
                <a:gd name="connsiteY23" fmla="*/ 2666464 h 3369553"/>
                <a:gd name="connsiteX24" fmla="*/ 3405225 w 3463180"/>
                <a:gd name="connsiteY24" fmla="*/ 2533530 h 3369553"/>
                <a:gd name="connsiteX25" fmla="*/ 3418288 w 3463180"/>
                <a:gd name="connsiteY25" fmla="*/ 2272273 h 3369553"/>
                <a:gd name="connsiteX26" fmla="*/ 3463180 w 3463180"/>
                <a:gd name="connsiteY26" fmla="*/ 1904857 h 3369553"/>
                <a:gd name="connsiteX27" fmla="*/ 3405226 w 3463180"/>
                <a:gd name="connsiteY27" fmla="*/ 1898417 h 3369553"/>
                <a:gd name="connsiteX28" fmla="*/ 3393944 w 3463180"/>
                <a:gd name="connsiteY28" fmla="*/ 1422395 h 3369553"/>
                <a:gd name="connsiteX29" fmla="*/ 3350518 w 3463180"/>
                <a:gd name="connsiteY29" fmla="*/ 1398178 h 3369553"/>
                <a:gd name="connsiteX30" fmla="*/ 3308414 w 3463180"/>
                <a:gd name="connsiteY30" fmla="*/ 1033717 h 3369553"/>
                <a:gd name="connsiteX31" fmla="*/ 3267253 w 3463180"/>
                <a:gd name="connsiteY31" fmla="*/ 1106578 h 3369553"/>
                <a:gd name="connsiteX32" fmla="*/ 3182058 w 3463180"/>
                <a:gd name="connsiteY32" fmla="*/ 622689 h 3369553"/>
                <a:gd name="connsiteX33" fmla="*/ 2994847 w 3463180"/>
                <a:gd name="connsiteY33" fmla="*/ 294853 h 3369553"/>
                <a:gd name="connsiteX34" fmla="*/ 2821303 w 3463180"/>
                <a:gd name="connsiteY34" fmla="*/ 377300 h 3369553"/>
                <a:gd name="connsiteX35" fmla="*/ 2675606 w 3463180"/>
                <a:gd name="connsiteY35" fmla="*/ 171559 h 3369553"/>
                <a:gd name="connsiteX36" fmla="*/ 2593893 w 3463180"/>
                <a:gd name="connsiteY36" fmla="*/ 324135 h 3369553"/>
                <a:gd name="connsiteX37" fmla="*/ 2486918 w 3463180"/>
                <a:gd name="connsiteY37" fmla="*/ 159439 h 3369553"/>
                <a:gd name="connsiteX38" fmla="*/ 2413021 w 3463180"/>
                <a:gd name="connsiteY38" fmla="*/ 230347 h 3369553"/>
                <a:gd name="connsiteX39" fmla="*/ 2342334 w 3463180"/>
                <a:gd name="connsiteY39" fmla="*/ 116454 h 3369553"/>
                <a:gd name="connsiteX40" fmla="*/ 2140671 w 3463180"/>
                <a:gd name="connsiteY40" fmla="*/ 0 h 3369553"/>
                <a:gd name="connsiteX41" fmla="*/ 2096428 w 3463180"/>
                <a:gd name="connsiteY41" fmla="*/ 251449 h 3369553"/>
                <a:gd name="connsiteX42" fmla="*/ 1917863 w 3463180"/>
                <a:gd name="connsiteY42" fmla="*/ 64470 h 3369553"/>
                <a:gd name="connsiteX43" fmla="*/ 1867583 w 3463180"/>
                <a:gd name="connsiteY43" fmla="*/ 199318 h 3369553"/>
                <a:gd name="connsiteX44" fmla="*/ 1749832 w 3463180"/>
                <a:gd name="connsiteY44" fmla="*/ 7220 h 3369553"/>
                <a:gd name="connsiteX45" fmla="*/ 1717315 w 3463180"/>
                <a:gd name="connsiteY45" fmla="*/ 13863 h 3369553"/>
                <a:gd name="connsiteX46" fmla="*/ 1636574 w 3463180"/>
                <a:gd name="connsiteY46" fmla="*/ 225266 h 3369553"/>
                <a:gd name="connsiteX47" fmla="*/ 1547958 w 3463180"/>
                <a:gd name="connsiteY47" fmla="*/ 56462 h 3369553"/>
                <a:gd name="connsiteX48" fmla="*/ 1516765 w 3463180"/>
                <a:gd name="connsiteY48" fmla="*/ 231714 h 3369553"/>
                <a:gd name="connsiteX49" fmla="*/ 1404628 w 3463180"/>
                <a:gd name="connsiteY49" fmla="*/ 81274 h 3369553"/>
                <a:gd name="connsiteX50" fmla="*/ 1348664 w 3463180"/>
                <a:gd name="connsiteY50" fmla="*/ 144778 h 3369553"/>
                <a:gd name="connsiteX51" fmla="*/ 1160747 w 3463180"/>
                <a:gd name="connsiteY51" fmla="*/ 134424 h 3369553"/>
                <a:gd name="connsiteX52" fmla="*/ 1005902 w 3463180"/>
                <a:gd name="connsiteY52" fmla="*/ 202425 h 3369553"/>
                <a:gd name="connsiteX53" fmla="*/ 1009810 w 3463180"/>
                <a:gd name="connsiteY53" fmla="*/ 132086 h 3369553"/>
                <a:gd name="connsiteX54" fmla="*/ 814426 w 3463180"/>
                <a:gd name="connsiteY54" fmla="*/ 343101 h 3369553"/>
                <a:gd name="connsiteX55" fmla="*/ 767533 w 3463180"/>
                <a:gd name="connsiteY55" fmla="*/ 296209 h 3369553"/>
                <a:gd name="connsiteX56" fmla="*/ 548701 w 3463180"/>
                <a:gd name="connsiteY56" fmla="*/ 414427 h 3369553"/>
                <a:gd name="connsiteX57" fmla="*/ 420899 w 3463180"/>
                <a:gd name="connsiteY57" fmla="*/ 297288 h 3369553"/>
                <a:gd name="connsiteX58" fmla="*/ 320801 w 3463180"/>
                <a:gd name="connsiteY58" fmla="*/ 708486 h 3369553"/>
                <a:gd name="connsiteX59" fmla="*/ 200779 w 3463180"/>
                <a:gd name="connsiteY59" fmla="*/ 660418 h 3369553"/>
                <a:gd name="connsiteX60" fmla="*/ 139412 w 3463180"/>
                <a:gd name="connsiteY60" fmla="*/ 1165648 h 3369553"/>
                <a:gd name="connsiteX61" fmla="*/ 58522 w 3463180"/>
                <a:gd name="connsiteY61" fmla="*/ 1459764 h 3369553"/>
                <a:gd name="connsiteX62" fmla="*/ 14632 w 3463180"/>
                <a:gd name="connsiteY62" fmla="*/ 1671904 h 3369553"/>
                <a:gd name="connsiteX63" fmla="*/ 0 w 3463180"/>
                <a:gd name="connsiteY63" fmla="*/ 1876729 h 3369553"/>
                <a:gd name="connsiteX64" fmla="*/ 51206 w 3463180"/>
                <a:gd name="connsiteY64" fmla="*/ 2227858 h 3369553"/>
                <a:gd name="connsiteX65" fmla="*/ 136831 w 3463180"/>
                <a:gd name="connsiteY65" fmla="*/ 2584625 h 3369553"/>
                <a:gd name="connsiteX66" fmla="*/ 270663 w 3463180"/>
                <a:gd name="connsiteY66" fmla="*/ 2798445 h 3369553"/>
                <a:gd name="connsiteX67" fmla="*/ 390224 w 3463180"/>
                <a:gd name="connsiteY67" fmla="*/ 3303017 h 336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463180" h="3369553">
                  <a:moveTo>
                    <a:pt x="402304" y="3292713"/>
                  </a:moveTo>
                  <a:cubicBezTo>
                    <a:pt x="345634" y="2850113"/>
                    <a:pt x="372146" y="2296029"/>
                    <a:pt x="393661" y="2227129"/>
                  </a:cubicBezTo>
                  <a:cubicBezTo>
                    <a:pt x="415176" y="2158229"/>
                    <a:pt x="452667" y="2089104"/>
                    <a:pt x="458206" y="2020428"/>
                  </a:cubicBezTo>
                  <a:cubicBezTo>
                    <a:pt x="463745" y="1951752"/>
                    <a:pt x="414536" y="1915130"/>
                    <a:pt x="426894" y="1815073"/>
                  </a:cubicBezTo>
                  <a:cubicBezTo>
                    <a:pt x="439252" y="1715016"/>
                    <a:pt x="495344" y="1507171"/>
                    <a:pt x="532355" y="1420085"/>
                  </a:cubicBezTo>
                  <a:cubicBezTo>
                    <a:pt x="569366" y="1332999"/>
                    <a:pt x="588162" y="1342115"/>
                    <a:pt x="648962" y="1292558"/>
                  </a:cubicBezTo>
                  <a:cubicBezTo>
                    <a:pt x="709762" y="1243001"/>
                    <a:pt x="792653" y="1162858"/>
                    <a:pt x="897156" y="1122741"/>
                  </a:cubicBezTo>
                  <a:cubicBezTo>
                    <a:pt x="1001659" y="1082624"/>
                    <a:pt x="1212842" y="1059572"/>
                    <a:pt x="1275979" y="1051856"/>
                  </a:cubicBezTo>
                  <a:lnTo>
                    <a:pt x="1275979" y="1076445"/>
                  </a:lnTo>
                  <a:cubicBezTo>
                    <a:pt x="1343470" y="1070842"/>
                    <a:pt x="1550107" y="1033286"/>
                    <a:pt x="1680928" y="1018238"/>
                  </a:cubicBezTo>
                  <a:cubicBezTo>
                    <a:pt x="1811749" y="1003190"/>
                    <a:pt x="1906935" y="971718"/>
                    <a:pt x="2060904" y="986158"/>
                  </a:cubicBezTo>
                  <a:cubicBezTo>
                    <a:pt x="2214873" y="1000598"/>
                    <a:pt x="2485383" y="1064246"/>
                    <a:pt x="2604741" y="1104875"/>
                  </a:cubicBezTo>
                  <a:cubicBezTo>
                    <a:pt x="2724100" y="1145504"/>
                    <a:pt x="2719617" y="1188247"/>
                    <a:pt x="2777055" y="1229933"/>
                  </a:cubicBezTo>
                  <a:cubicBezTo>
                    <a:pt x="2834493" y="1255931"/>
                    <a:pt x="2964385" y="1448833"/>
                    <a:pt x="3013339" y="1527690"/>
                  </a:cubicBezTo>
                  <a:cubicBezTo>
                    <a:pt x="3062293" y="1606548"/>
                    <a:pt x="3051632" y="1644615"/>
                    <a:pt x="3070778" y="1703078"/>
                  </a:cubicBezTo>
                  <a:cubicBezTo>
                    <a:pt x="3064695" y="1779598"/>
                    <a:pt x="3040266" y="1849459"/>
                    <a:pt x="3052528" y="1932638"/>
                  </a:cubicBezTo>
                  <a:cubicBezTo>
                    <a:pt x="3064790" y="2015817"/>
                    <a:pt x="3120275" y="2105848"/>
                    <a:pt x="3144352" y="2202155"/>
                  </a:cubicBezTo>
                  <a:cubicBezTo>
                    <a:pt x="3168429" y="2298462"/>
                    <a:pt x="3175090" y="2380938"/>
                    <a:pt x="3196989" y="2510478"/>
                  </a:cubicBezTo>
                  <a:cubicBezTo>
                    <a:pt x="3218888" y="2640018"/>
                    <a:pt x="3213893" y="2621640"/>
                    <a:pt x="3222345" y="2677221"/>
                  </a:cubicBezTo>
                  <a:lnTo>
                    <a:pt x="3196219" y="2951541"/>
                  </a:lnTo>
                  <a:lnTo>
                    <a:pt x="3183156" y="3330364"/>
                  </a:lnTo>
                  <a:lnTo>
                    <a:pt x="3183156" y="3369553"/>
                  </a:lnTo>
                  <a:cubicBezTo>
                    <a:pt x="3200445" y="3314805"/>
                    <a:pt x="3261950" y="3119054"/>
                    <a:pt x="3286891" y="3001872"/>
                  </a:cubicBezTo>
                  <a:cubicBezTo>
                    <a:pt x="3311832" y="2884691"/>
                    <a:pt x="3313082" y="2744521"/>
                    <a:pt x="3332804" y="2666464"/>
                  </a:cubicBezTo>
                  <a:cubicBezTo>
                    <a:pt x="3352526" y="2588407"/>
                    <a:pt x="3390978" y="2599228"/>
                    <a:pt x="3405225" y="2533530"/>
                  </a:cubicBezTo>
                  <a:lnTo>
                    <a:pt x="3418288" y="2272273"/>
                  </a:lnTo>
                  <a:lnTo>
                    <a:pt x="3463180" y="1904857"/>
                  </a:lnTo>
                  <a:lnTo>
                    <a:pt x="3405226" y="1898417"/>
                  </a:lnTo>
                  <a:lnTo>
                    <a:pt x="3393944" y="1422395"/>
                  </a:lnTo>
                  <a:cubicBezTo>
                    <a:pt x="3389385" y="1326648"/>
                    <a:pt x="3364773" y="1462958"/>
                    <a:pt x="3350518" y="1398178"/>
                  </a:cubicBezTo>
                  <a:cubicBezTo>
                    <a:pt x="3336263" y="1333398"/>
                    <a:pt x="3346389" y="1093389"/>
                    <a:pt x="3308414" y="1033717"/>
                  </a:cubicBezTo>
                  <a:lnTo>
                    <a:pt x="3267253" y="1106578"/>
                  </a:lnTo>
                  <a:cubicBezTo>
                    <a:pt x="3232761" y="982012"/>
                    <a:pt x="3255627" y="747255"/>
                    <a:pt x="3182058" y="622689"/>
                  </a:cubicBezTo>
                  <a:cubicBezTo>
                    <a:pt x="2997769" y="501168"/>
                    <a:pt x="3078580" y="434740"/>
                    <a:pt x="2994847" y="294853"/>
                  </a:cubicBezTo>
                  <a:lnTo>
                    <a:pt x="2821303" y="377300"/>
                  </a:lnTo>
                  <a:lnTo>
                    <a:pt x="2675606" y="171559"/>
                  </a:lnTo>
                  <a:lnTo>
                    <a:pt x="2593893" y="324135"/>
                  </a:lnTo>
                  <a:lnTo>
                    <a:pt x="2486918" y="159439"/>
                  </a:lnTo>
                  <a:cubicBezTo>
                    <a:pt x="2433513" y="96916"/>
                    <a:pt x="2513318" y="288962"/>
                    <a:pt x="2413021" y="230347"/>
                  </a:cubicBezTo>
                  <a:lnTo>
                    <a:pt x="2342334" y="116454"/>
                  </a:lnTo>
                  <a:cubicBezTo>
                    <a:pt x="2232918" y="36998"/>
                    <a:pt x="2296979" y="79456"/>
                    <a:pt x="2140671" y="0"/>
                  </a:cubicBezTo>
                  <a:lnTo>
                    <a:pt x="2096428" y="251449"/>
                  </a:lnTo>
                  <a:lnTo>
                    <a:pt x="1917863" y="64470"/>
                  </a:lnTo>
                  <a:lnTo>
                    <a:pt x="1867583" y="199318"/>
                  </a:lnTo>
                  <a:cubicBezTo>
                    <a:pt x="1837474" y="141407"/>
                    <a:pt x="1830741" y="61223"/>
                    <a:pt x="1749832" y="7220"/>
                  </a:cubicBezTo>
                  <a:cubicBezTo>
                    <a:pt x="1717268" y="29364"/>
                    <a:pt x="1785048" y="38611"/>
                    <a:pt x="1717315" y="13863"/>
                  </a:cubicBezTo>
                  <a:cubicBezTo>
                    <a:pt x="1717826" y="163913"/>
                    <a:pt x="1636063" y="75216"/>
                    <a:pt x="1636574" y="225266"/>
                  </a:cubicBezTo>
                  <a:lnTo>
                    <a:pt x="1547958" y="56462"/>
                  </a:lnTo>
                  <a:lnTo>
                    <a:pt x="1516765" y="231714"/>
                  </a:lnTo>
                  <a:lnTo>
                    <a:pt x="1404628" y="81274"/>
                  </a:lnTo>
                  <a:lnTo>
                    <a:pt x="1348664" y="144778"/>
                  </a:lnTo>
                  <a:lnTo>
                    <a:pt x="1160747" y="134424"/>
                  </a:lnTo>
                  <a:lnTo>
                    <a:pt x="1005902" y="202425"/>
                  </a:lnTo>
                  <a:lnTo>
                    <a:pt x="1009810" y="132086"/>
                  </a:lnTo>
                  <a:lnTo>
                    <a:pt x="814426" y="343101"/>
                  </a:lnTo>
                  <a:lnTo>
                    <a:pt x="767533" y="296209"/>
                  </a:lnTo>
                  <a:lnTo>
                    <a:pt x="548701" y="414427"/>
                  </a:lnTo>
                  <a:lnTo>
                    <a:pt x="420899" y="297288"/>
                  </a:lnTo>
                  <a:cubicBezTo>
                    <a:pt x="421051" y="434354"/>
                    <a:pt x="320649" y="571420"/>
                    <a:pt x="320801" y="708486"/>
                  </a:cubicBezTo>
                  <a:cubicBezTo>
                    <a:pt x="320406" y="631247"/>
                    <a:pt x="201174" y="737657"/>
                    <a:pt x="200779" y="660418"/>
                  </a:cubicBezTo>
                  <a:lnTo>
                    <a:pt x="139412" y="1165648"/>
                  </a:lnTo>
                  <a:cubicBezTo>
                    <a:pt x="96600" y="1242158"/>
                    <a:pt x="115965" y="1419830"/>
                    <a:pt x="58522" y="1459764"/>
                  </a:cubicBezTo>
                  <a:cubicBezTo>
                    <a:pt x="40774" y="1523622"/>
                    <a:pt x="25605" y="1612163"/>
                    <a:pt x="14632" y="1671904"/>
                  </a:cubicBezTo>
                  <a:cubicBezTo>
                    <a:pt x="69496" y="1819427"/>
                    <a:pt x="0" y="1786508"/>
                    <a:pt x="0" y="1876729"/>
                  </a:cubicBezTo>
                  <a:cubicBezTo>
                    <a:pt x="73152" y="1980360"/>
                    <a:pt x="55224" y="2151328"/>
                    <a:pt x="51206" y="2227858"/>
                  </a:cubicBezTo>
                  <a:cubicBezTo>
                    <a:pt x="52925" y="2327273"/>
                    <a:pt x="83906" y="2499840"/>
                    <a:pt x="136831" y="2584625"/>
                  </a:cubicBezTo>
                  <a:lnTo>
                    <a:pt x="270663" y="2798445"/>
                  </a:lnTo>
                  <a:lnTo>
                    <a:pt x="390224" y="3303017"/>
                  </a:lnTo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245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-30122"/>
            <a:ext cx="9144000" cy="93345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只需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要</a:t>
            </a:r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个步骤</a:t>
            </a:r>
            <a:r>
              <a:rPr lang="zh-CN" altLang="en-US" sz="28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即可</a:t>
            </a:r>
            <a:r>
              <a:rPr lang="zh-CN" altLang="en-US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轻松解决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2" name="Freeform 226"/>
          <p:cNvSpPr>
            <a:spLocks noEditPoints="1"/>
          </p:cNvSpPr>
          <p:nvPr/>
        </p:nvSpPr>
        <p:spPr bwMode="auto">
          <a:xfrm>
            <a:off x="6125112" y="2664328"/>
            <a:ext cx="1337875" cy="1215904"/>
          </a:xfrm>
          <a:custGeom>
            <a:avLst/>
            <a:gdLst>
              <a:gd name="T0" fmla="*/ 311 w 351"/>
              <a:gd name="T1" fmla="*/ 111 h 319"/>
              <a:gd name="T2" fmla="*/ 263 w 351"/>
              <a:gd name="T3" fmla="*/ 0 h 319"/>
              <a:gd name="T4" fmla="*/ 0 w 351"/>
              <a:gd name="T5" fmla="*/ 115 h 319"/>
              <a:gd name="T6" fmla="*/ 64 w 351"/>
              <a:gd name="T7" fmla="*/ 259 h 319"/>
              <a:gd name="T8" fmla="*/ 64 w 351"/>
              <a:gd name="T9" fmla="*/ 319 h 319"/>
              <a:gd name="T10" fmla="*/ 351 w 351"/>
              <a:gd name="T11" fmla="*/ 319 h 319"/>
              <a:gd name="T12" fmla="*/ 351 w 351"/>
              <a:gd name="T13" fmla="*/ 111 h 319"/>
              <a:gd name="T14" fmla="*/ 311 w 351"/>
              <a:gd name="T15" fmla="*/ 111 h 319"/>
              <a:gd name="T16" fmla="*/ 64 w 351"/>
              <a:gd name="T17" fmla="*/ 131 h 319"/>
              <a:gd name="T18" fmla="*/ 56 w 351"/>
              <a:gd name="T19" fmla="*/ 135 h 319"/>
              <a:gd name="T20" fmla="*/ 64 w 351"/>
              <a:gd name="T21" fmla="*/ 157 h 319"/>
              <a:gd name="T22" fmla="*/ 64 w 351"/>
              <a:gd name="T23" fmla="*/ 211 h 319"/>
              <a:gd name="T24" fmla="*/ 28 w 351"/>
              <a:gd name="T25" fmla="*/ 125 h 319"/>
              <a:gd name="T26" fmla="*/ 253 w 351"/>
              <a:gd name="T27" fmla="*/ 30 h 319"/>
              <a:gd name="T28" fmla="*/ 287 w 351"/>
              <a:gd name="T29" fmla="*/ 111 h 319"/>
              <a:gd name="T30" fmla="*/ 265 w 351"/>
              <a:gd name="T31" fmla="*/ 111 h 319"/>
              <a:gd name="T32" fmla="*/ 242 w 351"/>
              <a:gd name="T33" fmla="*/ 58 h 319"/>
              <a:gd name="T34" fmla="*/ 114 w 351"/>
              <a:gd name="T35" fmla="*/ 111 h 319"/>
              <a:gd name="T36" fmla="*/ 64 w 351"/>
              <a:gd name="T37" fmla="*/ 111 h 319"/>
              <a:gd name="T38" fmla="*/ 64 w 351"/>
              <a:gd name="T39" fmla="*/ 131 h 319"/>
              <a:gd name="T40" fmla="*/ 329 w 351"/>
              <a:gd name="T41" fmla="*/ 297 h 319"/>
              <a:gd name="T42" fmla="*/ 84 w 351"/>
              <a:gd name="T43" fmla="*/ 297 h 319"/>
              <a:gd name="T44" fmla="*/ 84 w 351"/>
              <a:gd name="T45" fmla="*/ 131 h 319"/>
              <a:gd name="T46" fmla="*/ 329 w 351"/>
              <a:gd name="T47" fmla="*/ 131 h 319"/>
              <a:gd name="T48" fmla="*/ 329 w 351"/>
              <a:gd name="T49" fmla="*/ 297 h 319"/>
              <a:gd name="T50" fmla="*/ 309 w 351"/>
              <a:gd name="T51" fmla="*/ 153 h 319"/>
              <a:gd name="T52" fmla="*/ 106 w 351"/>
              <a:gd name="T53" fmla="*/ 153 h 319"/>
              <a:gd name="T54" fmla="*/ 106 w 351"/>
              <a:gd name="T55" fmla="*/ 277 h 319"/>
              <a:gd name="T56" fmla="*/ 309 w 351"/>
              <a:gd name="T57" fmla="*/ 277 h 319"/>
              <a:gd name="T58" fmla="*/ 309 w 351"/>
              <a:gd name="T59" fmla="*/ 15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1" h="319">
                <a:moveTo>
                  <a:pt x="311" y="111"/>
                </a:moveTo>
                <a:lnTo>
                  <a:pt x="263" y="0"/>
                </a:lnTo>
                <a:lnTo>
                  <a:pt x="0" y="115"/>
                </a:lnTo>
                <a:lnTo>
                  <a:pt x="64" y="259"/>
                </a:lnTo>
                <a:lnTo>
                  <a:pt x="64" y="319"/>
                </a:lnTo>
                <a:lnTo>
                  <a:pt x="351" y="319"/>
                </a:lnTo>
                <a:lnTo>
                  <a:pt x="351" y="111"/>
                </a:lnTo>
                <a:lnTo>
                  <a:pt x="311" y="111"/>
                </a:lnTo>
                <a:close/>
                <a:moveTo>
                  <a:pt x="64" y="131"/>
                </a:moveTo>
                <a:lnTo>
                  <a:pt x="56" y="135"/>
                </a:lnTo>
                <a:lnTo>
                  <a:pt x="64" y="157"/>
                </a:lnTo>
                <a:lnTo>
                  <a:pt x="64" y="211"/>
                </a:lnTo>
                <a:lnTo>
                  <a:pt x="28" y="125"/>
                </a:lnTo>
                <a:lnTo>
                  <a:pt x="253" y="30"/>
                </a:lnTo>
                <a:lnTo>
                  <a:pt x="287" y="111"/>
                </a:lnTo>
                <a:lnTo>
                  <a:pt x="265" y="111"/>
                </a:lnTo>
                <a:lnTo>
                  <a:pt x="242" y="58"/>
                </a:lnTo>
                <a:lnTo>
                  <a:pt x="114" y="111"/>
                </a:lnTo>
                <a:lnTo>
                  <a:pt x="64" y="111"/>
                </a:lnTo>
                <a:lnTo>
                  <a:pt x="64" y="131"/>
                </a:lnTo>
                <a:close/>
                <a:moveTo>
                  <a:pt x="329" y="297"/>
                </a:moveTo>
                <a:lnTo>
                  <a:pt x="84" y="297"/>
                </a:lnTo>
                <a:lnTo>
                  <a:pt x="84" y="131"/>
                </a:lnTo>
                <a:lnTo>
                  <a:pt x="329" y="131"/>
                </a:lnTo>
                <a:lnTo>
                  <a:pt x="329" y="297"/>
                </a:lnTo>
                <a:close/>
                <a:moveTo>
                  <a:pt x="309" y="153"/>
                </a:moveTo>
                <a:lnTo>
                  <a:pt x="106" y="153"/>
                </a:lnTo>
                <a:lnTo>
                  <a:pt x="106" y="277"/>
                </a:lnTo>
                <a:lnTo>
                  <a:pt x="309" y="277"/>
                </a:lnTo>
                <a:lnTo>
                  <a:pt x="309" y="153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flipV="1">
            <a:off x="4372897" y="815664"/>
            <a:ext cx="398206" cy="343281"/>
          </a:xfrm>
          <a:prstGeom prst="triangle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343056" y="2565189"/>
            <a:ext cx="506054" cy="506054"/>
            <a:chOff x="1637071" y="1440603"/>
            <a:chExt cx="506054" cy="506054"/>
          </a:xfrm>
        </p:grpSpPr>
        <p:sp>
          <p:nvSpPr>
            <p:cNvPr id="8" name="椭圆 7"/>
            <p:cNvSpPr/>
            <p:nvPr/>
          </p:nvSpPr>
          <p:spPr>
            <a:xfrm>
              <a:off x="1637071" y="1440603"/>
              <a:ext cx="506054" cy="50605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D03B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91967" y="1510713"/>
              <a:ext cx="396262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rgbClr val="FFD03B"/>
                  </a:solidFill>
                  <a:latin typeface="Impact" panose="020B0806030902050204" pitchFamily="34" charset="0"/>
                </a:rPr>
                <a:t>01</a:t>
              </a:r>
              <a:endParaRPr lang="zh-CN" altLang="en-US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193745" y="4079260"/>
            <a:ext cx="2866526" cy="436786"/>
          </a:xfrm>
          <a:prstGeom prst="rect">
            <a:avLst/>
          </a:prstGeom>
          <a:solidFill>
            <a:srgbClr val="2E2E2E"/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设置好帧画面的尺寸</a:t>
            </a:r>
            <a:endParaRPr lang="zh-CN" altLang="en-US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92144" y="4512278"/>
            <a:ext cx="306972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（酷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了第一季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02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里有教）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60786" y="4079260"/>
            <a:ext cx="2866526" cy="436786"/>
          </a:xfrm>
          <a:prstGeom prst="rect">
            <a:avLst/>
          </a:prstGeom>
          <a:solidFill>
            <a:srgbClr val="2E2E2E"/>
          </a:solidFill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制作具体每一帧的效果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5619058" y="2565189"/>
            <a:ext cx="506054" cy="506054"/>
            <a:chOff x="1637071" y="1440603"/>
            <a:chExt cx="506054" cy="506054"/>
          </a:xfrm>
        </p:grpSpPr>
        <p:sp>
          <p:nvSpPr>
            <p:cNvPr id="53" name="椭圆 52"/>
            <p:cNvSpPr/>
            <p:nvPr/>
          </p:nvSpPr>
          <p:spPr>
            <a:xfrm>
              <a:off x="1637071" y="1440603"/>
              <a:ext cx="506054" cy="50605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D03B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678342" y="1510713"/>
              <a:ext cx="423514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rgbClr val="FFD03B"/>
                  </a:solidFill>
                  <a:latin typeface="Impact" panose="020B0806030902050204" pitchFamily="34" charset="0"/>
                </a:rPr>
                <a:t>02</a:t>
              </a:r>
              <a:endParaRPr lang="zh-CN" altLang="en-US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5259185" y="4531981"/>
            <a:ext cx="3069728" cy="43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（一页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就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是一个帧）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85876" y="2828641"/>
            <a:ext cx="1051590" cy="1051590"/>
            <a:chOff x="2114904" y="2363482"/>
            <a:chExt cx="1051590" cy="1051590"/>
          </a:xfrm>
        </p:grpSpPr>
        <p:sp>
          <p:nvSpPr>
            <p:cNvPr id="45" name="Freeform 188"/>
            <p:cNvSpPr>
              <a:spLocks noEditPoints="1"/>
            </p:cNvSpPr>
            <p:nvPr/>
          </p:nvSpPr>
          <p:spPr bwMode="auto">
            <a:xfrm>
              <a:off x="2114904" y="2363482"/>
              <a:ext cx="1051590" cy="1051590"/>
            </a:xfrm>
            <a:custGeom>
              <a:avLst/>
              <a:gdLst>
                <a:gd name="T0" fmla="*/ 133 w 174"/>
                <a:gd name="T1" fmla="*/ 29 h 174"/>
                <a:gd name="T2" fmla="*/ 146 w 174"/>
                <a:gd name="T3" fmla="*/ 42 h 174"/>
                <a:gd name="T4" fmla="*/ 159 w 174"/>
                <a:gd name="T5" fmla="*/ 28 h 174"/>
                <a:gd name="T6" fmla="*/ 174 w 174"/>
                <a:gd name="T7" fmla="*/ 43 h 174"/>
                <a:gd name="T8" fmla="*/ 174 w 174"/>
                <a:gd name="T9" fmla="*/ 0 h 174"/>
                <a:gd name="T10" fmla="*/ 132 w 174"/>
                <a:gd name="T11" fmla="*/ 0 h 174"/>
                <a:gd name="T12" fmla="*/ 147 w 174"/>
                <a:gd name="T13" fmla="*/ 15 h 174"/>
                <a:gd name="T14" fmla="*/ 133 w 174"/>
                <a:gd name="T15" fmla="*/ 29 h 174"/>
                <a:gd name="T16" fmla="*/ 159 w 174"/>
                <a:gd name="T17" fmla="*/ 146 h 174"/>
                <a:gd name="T18" fmla="*/ 145 w 174"/>
                <a:gd name="T19" fmla="*/ 132 h 174"/>
                <a:gd name="T20" fmla="*/ 132 w 174"/>
                <a:gd name="T21" fmla="*/ 145 h 174"/>
                <a:gd name="T22" fmla="*/ 146 w 174"/>
                <a:gd name="T23" fmla="*/ 159 h 174"/>
                <a:gd name="T24" fmla="*/ 132 w 174"/>
                <a:gd name="T25" fmla="*/ 174 h 174"/>
                <a:gd name="T26" fmla="*/ 174 w 174"/>
                <a:gd name="T27" fmla="*/ 174 h 174"/>
                <a:gd name="T28" fmla="*/ 174 w 174"/>
                <a:gd name="T29" fmla="*/ 131 h 174"/>
                <a:gd name="T30" fmla="*/ 159 w 174"/>
                <a:gd name="T31" fmla="*/ 146 h 174"/>
                <a:gd name="T32" fmla="*/ 41 w 174"/>
                <a:gd name="T33" fmla="*/ 145 h 174"/>
                <a:gd name="T34" fmla="*/ 28 w 174"/>
                <a:gd name="T35" fmla="*/ 132 h 174"/>
                <a:gd name="T36" fmla="*/ 15 w 174"/>
                <a:gd name="T37" fmla="*/ 146 h 174"/>
                <a:gd name="T38" fmla="*/ 0 w 174"/>
                <a:gd name="T39" fmla="*/ 131 h 174"/>
                <a:gd name="T40" fmla="*/ 0 w 174"/>
                <a:gd name="T41" fmla="*/ 174 h 174"/>
                <a:gd name="T42" fmla="*/ 42 w 174"/>
                <a:gd name="T43" fmla="*/ 174 h 174"/>
                <a:gd name="T44" fmla="*/ 27 w 174"/>
                <a:gd name="T45" fmla="*/ 159 h 174"/>
                <a:gd name="T46" fmla="*/ 41 w 174"/>
                <a:gd name="T47" fmla="*/ 145 h 174"/>
                <a:gd name="T48" fmla="*/ 29 w 174"/>
                <a:gd name="T49" fmla="*/ 42 h 174"/>
                <a:gd name="T50" fmla="*/ 42 w 174"/>
                <a:gd name="T51" fmla="*/ 29 h 174"/>
                <a:gd name="T52" fmla="*/ 28 w 174"/>
                <a:gd name="T53" fmla="*/ 15 h 174"/>
                <a:gd name="T54" fmla="*/ 42 w 174"/>
                <a:gd name="T55" fmla="*/ 0 h 174"/>
                <a:gd name="T56" fmla="*/ 0 w 174"/>
                <a:gd name="T57" fmla="*/ 0 h 174"/>
                <a:gd name="T58" fmla="*/ 0 w 174"/>
                <a:gd name="T59" fmla="*/ 43 h 174"/>
                <a:gd name="T60" fmla="*/ 15 w 174"/>
                <a:gd name="T61" fmla="*/ 28 h 174"/>
                <a:gd name="T62" fmla="*/ 29 w 174"/>
                <a:gd name="T63" fmla="*/ 42 h 174"/>
                <a:gd name="T64" fmla="*/ 140 w 174"/>
                <a:gd name="T65" fmla="*/ 105 h 174"/>
                <a:gd name="T66" fmla="*/ 140 w 174"/>
                <a:gd name="T67" fmla="*/ 70 h 174"/>
                <a:gd name="T68" fmla="*/ 114 w 174"/>
                <a:gd name="T69" fmla="*/ 44 h 174"/>
                <a:gd name="T70" fmla="*/ 60 w 174"/>
                <a:gd name="T71" fmla="*/ 44 h 174"/>
                <a:gd name="T72" fmla="*/ 34 w 174"/>
                <a:gd name="T73" fmla="*/ 70 h 174"/>
                <a:gd name="T74" fmla="*/ 34 w 174"/>
                <a:gd name="T75" fmla="*/ 105 h 174"/>
                <a:gd name="T76" fmla="*/ 60 w 174"/>
                <a:gd name="T77" fmla="*/ 131 h 174"/>
                <a:gd name="T78" fmla="*/ 114 w 174"/>
                <a:gd name="T79" fmla="*/ 131 h 174"/>
                <a:gd name="T80" fmla="*/ 140 w 174"/>
                <a:gd name="T81" fmla="*/ 10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4" h="174">
                  <a:moveTo>
                    <a:pt x="133" y="29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7" y="15"/>
                    <a:pt x="147" y="15"/>
                    <a:pt x="147" y="15"/>
                  </a:cubicBezTo>
                  <a:lnTo>
                    <a:pt x="133" y="29"/>
                  </a:lnTo>
                  <a:close/>
                  <a:moveTo>
                    <a:pt x="159" y="146"/>
                  </a:moveTo>
                  <a:cubicBezTo>
                    <a:pt x="145" y="132"/>
                    <a:pt x="145" y="132"/>
                    <a:pt x="145" y="132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46" y="159"/>
                    <a:pt x="146" y="159"/>
                    <a:pt x="146" y="159"/>
                  </a:cubicBezTo>
                  <a:cubicBezTo>
                    <a:pt x="132" y="174"/>
                    <a:pt x="132" y="174"/>
                    <a:pt x="132" y="174"/>
                  </a:cubicBezTo>
                  <a:cubicBezTo>
                    <a:pt x="174" y="174"/>
                    <a:pt x="174" y="174"/>
                    <a:pt x="174" y="174"/>
                  </a:cubicBezTo>
                  <a:cubicBezTo>
                    <a:pt x="174" y="131"/>
                    <a:pt x="174" y="131"/>
                    <a:pt x="174" y="131"/>
                  </a:cubicBezTo>
                  <a:lnTo>
                    <a:pt x="159" y="146"/>
                  </a:lnTo>
                  <a:close/>
                  <a:moveTo>
                    <a:pt x="41" y="145"/>
                  </a:moveTo>
                  <a:cubicBezTo>
                    <a:pt x="28" y="132"/>
                    <a:pt x="28" y="132"/>
                    <a:pt x="28" y="132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27" y="159"/>
                    <a:pt x="27" y="159"/>
                    <a:pt x="27" y="159"/>
                  </a:cubicBezTo>
                  <a:lnTo>
                    <a:pt x="41" y="145"/>
                  </a:lnTo>
                  <a:close/>
                  <a:moveTo>
                    <a:pt x="29" y="42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" y="28"/>
                    <a:pt x="15" y="28"/>
                    <a:pt x="15" y="28"/>
                  </a:cubicBezTo>
                  <a:lnTo>
                    <a:pt x="29" y="42"/>
                  </a:lnTo>
                  <a:close/>
                  <a:moveTo>
                    <a:pt x="140" y="105"/>
                  </a:moveTo>
                  <a:cubicBezTo>
                    <a:pt x="140" y="70"/>
                    <a:pt x="140" y="70"/>
                    <a:pt x="140" y="70"/>
                  </a:cubicBezTo>
                  <a:cubicBezTo>
                    <a:pt x="140" y="56"/>
                    <a:pt x="128" y="44"/>
                    <a:pt x="11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45" y="44"/>
                    <a:pt x="34" y="56"/>
                    <a:pt x="34" y="70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119"/>
                    <a:pt x="45" y="131"/>
                    <a:pt x="60" y="131"/>
                  </a:cubicBezTo>
                  <a:cubicBezTo>
                    <a:pt x="114" y="131"/>
                    <a:pt x="114" y="131"/>
                    <a:pt x="114" y="131"/>
                  </a:cubicBezTo>
                  <a:cubicBezTo>
                    <a:pt x="128" y="131"/>
                    <a:pt x="140" y="119"/>
                    <a:pt x="140" y="105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329460" y="2693219"/>
              <a:ext cx="6224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1024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244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14400" y="1651591"/>
            <a:ext cx="73152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下面以一个简单</a:t>
            </a:r>
            <a:endParaRPr lang="en-US" altLang="zh-CN" sz="6000" dirty="0" smtClean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6000" dirty="0" smtClean="0">
                <a:solidFill>
                  <a:srgbClr val="FFD03B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机械手动画</a:t>
            </a:r>
            <a:endParaRPr lang="en-US" altLang="zh-CN" sz="6000" dirty="0" smtClean="0">
              <a:solidFill>
                <a:srgbClr val="FFD03B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6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作为例子</a:t>
            </a:r>
            <a:endParaRPr lang="zh-CN" altLang="en-US" sz="6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6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1255</TotalTime>
  <Words>634</Words>
  <Application>Microsoft Office PowerPoint</Application>
  <PresentationFormat>全屏显示(4:3)</PresentationFormat>
  <Paragraphs>65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Meiryo</vt:lpstr>
      <vt:lpstr>Microsoft JhengHei</vt:lpstr>
      <vt:lpstr>冬青黑体简体中文 W3</vt:lpstr>
      <vt:lpstr>宋体</vt:lpstr>
      <vt:lpstr>微软雅黑</vt:lpstr>
      <vt:lpstr>Arial</vt:lpstr>
      <vt:lpstr>Arial</vt:lpstr>
      <vt:lpstr>Calibri</vt:lpstr>
      <vt:lpstr>Calibri Light</vt:lpstr>
      <vt:lpstr>Impact</vt:lpstr>
      <vt:lpstr>Segoe UI Symbol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lantugraphic.taobao.com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李国海</dc:creator>
  <cp:lastModifiedBy>Administrator</cp:lastModifiedBy>
  <cp:revision>923</cp:revision>
  <dcterms:created xsi:type="dcterms:W3CDTF">2014-09-30T19:26:53Z</dcterms:created>
  <dcterms:modified xsi:type="dcterms:W3CDTF">2016-02-14T02:01:36Z</dcterms:modified>
</cp:coreProperties>
</file>