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12"/>
  </p:notesMasterIdLst>
  <p:sldIdLst>
    <p:sldId id="257" r:id="rId4"/>
    <p:sldId id="262" r:id="rId5"/>
    <p:sldId id="258" r:id="rId6"/>
    <p:sldId id="259" r:id="rId7"/>
    <p:sldId id="260" r:id="rId8"/>
    <p:sldId id="261" r:id="rId9"/>
    <p:sldId id="263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4284"/>
    <a:srgbClr val="4F63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5E841-0028-4E31-8F65-7D82E8253178}" type="datetimeFigureOut">
              <a:rPr lang="zh-CN" altLang="en-US" smtClean="0"/>
              <a:t>2016/2/13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C94E7B-DE6C-4D55-A656-A52C2BDE58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63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5957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640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989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009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3481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374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304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3292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4247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1364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737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197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8985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5768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6910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7534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4843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0742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017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0344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8862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3611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544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3962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8244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6621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0139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24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003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912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786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6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594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079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2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35B28-A8B8-4620-BB62-A811B02773F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19187-DA9B-4741-AAD9-2CCD73F1EE6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213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313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447310" y="1440869"/>
            <a:ext cx="3278909" cy="3278909"/>
            <a:chOff x="4174836" y="1736433"/>
            <a:chExt cx="3278909" cy="3278909"/>
          </a:xfrm>
        </p:grpSpPr>
        <p:sp>
          <p:nvSpPr>
            <p:cNvPr id="2" name="椭圆 1"/>
            <p:cNvSpPr/>
            <p:nvPr/>
          </p:nvSpPr>
          <p:spPr>
            <a:xfrm>
              <a:off x="4174836" y="1736433"/>
              <a:ext cx="3278909" cy="3278909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>
              <a:solidFill>
                <a:schemeClr val="bg1"/>
              </a:solidFill>
            </a:ln>
            <a:effectLst>
              <a:outerShdw blurRad="1079500" dist="571500" dir="8100000" sx="95000" sy="95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4818205" y="2379802"/>
              <a:ext cx="1992170" cy="199217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889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5432858" y="2994455"/>
              <a:ext cx="762864" cy="762864"/>
            </a:xfrm>
            <a:prstGeom prst="ellipse">
              <a:avLst/>
            </a:prstGeom>
            <a:gradFill flip="none" rotWithShape="1">
              <a:gsLst>
                <a:gs pos="48000">
                  <a:schemeClr val="bg1">
                    <a:lumMod val="90000"/>
                    <a:alpha val="70000"/>
                  </a:schemeClr>
                </a:gs>
                <a:gs pos="0">
                  <a:schemeClr val="bg1">
                    <a:alpha val="0"/>
                    <a:lumMod val="100000"/>
                  </a:schemeClr>
                </a:gs>
                <a:gs pos="100000">
                  <a:schemeClr val="bg1">
                    <a:alpha val="90000"/>
                    <a:lumMod val="8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同侧圆角矩形 4"/>
            <p:cNvSpPr/>
            <p:nvPr/>
          </p:nvSpPr>
          <p:spPr>
            <a:xfrm rot="5400000">
              <a:off x="6859662" y="3172831"/>
              <a:ext cx="307537" cy="406111"/>
            </a:xfrm>
            <a:prstGeom prst="round2SameRect">
              <a:avLst/>
            </a:prstGeom>
            <a:gradFill flip="none" rotWithShape="1">
              <a:gsLst>
                <a:gs pos="26000">
                  <a:schemeClr val="bg1">
                    <a:lumMod val="100000"/>
                  </a:schemeClr>
                </a:gs>
                <a:gs pos="0">
                  <a:schemeClr val="bg1">
                    <a:lumMod val="80000"/>
                    <a:lumOff val="20000"/>
                  </a:schemeClr>
                </a:gs>
                <a:gs pos="100000">
                  <a:schemeClr val="bg1">
                    <a:lumMod val="95000"/>
                    <a:lumOff val="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1819" y="5248562"/>
            <a:ext cx="3529890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96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7000">
              <a:schemeClr val="bg1">
                <a:lumMod val="95000"/>
              </a:schemeClr>
            </a:gs>
            <a:gs pos="47000">
              <a:schemeClr val="bg1">
                <a:lumMod val="85000"/>
              </a:schemeClr>
            </a:gs>
            <a:gs pos="75000">
              <a:schemeClr val="bg1">
                <a:lumMod val="75000"/>
              </a:scheme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" name="组合 351"/>
          <p:cNvGrpSpPr/>
          <p:nvPr/>
        </p:nvGrpSpPr>
        <p:grpSpPr>
          <a:xfrm>
            <a:off x="1959730" y="766906"/>
            <a:ext cx="3472431" cy="5166432"/>
            <a:chOff x="1265138" y="731737"/>
            <a:chExt cx="3472431" cy="5166432"/>
          </a:xfrm>
        </p:grpSpPr>
        <p:sp>
          <p:nvSpPr>
            <p:cNvPr id="577" name="椭圆 576"/>
            <p:cNvSpPr>
              <a:spLocks noChangeAspect="1"/>
            </p:cNvSpPr>
            <p:nvPr/>
          </p:nvSpPr>
          <p:spPr>
            <a:xfrm>
              <a:off x="1799155" y="2742372"/>
              <a:ext cx="277030" cy="277030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流程图: 终止 4"/>
            <p:cNvSpPr/>
            <p:nvPr/>
          </p:nvSpPr>
          <p:spPr>
            <a:xfrm>
              <a:off x="2239724" y="4939853"/>
              <a:ext cx="1502018" cy="226796"/>
            </a:xfrm>
            <a:prstGeom prst="flowChartTerminator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7" name="流程图: 终止 536"/>
            <p:cNvSpPr/>
            <p:nvPr/>
          </p:nvSpPr>
          <p:spPr>
            <a:xfrm>
              <a:off x="2239724" y="5157251"/>
              <a:ext cx="1502018" cy="226796"/>
            </a:xfrm>
            <a:prstGeom prst="flowChartTerminator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8" name="流程图: 终止 537"/>
            <p:cNvSpPr/>
            <p:nvPr/>
          </p:nvSpPr>
          <p:spPr>
            <a:xfrm>
              <a:off x="2239724" y="5374649"/>
              <a:ext cx="1502018" cy="226796"/>
            </a:xfrm>
            <a:prstGeom prst="flowChartTerminator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2" name="流程图: 手动操作 541"/>
            <p:cNvSpPr/>
            <p:nvPr/>
          </p:nvSpPr>
          <p:spPr>
            <a:xfrm>
              <a:off x="2515699" y="5589445"/>
              <a:ext cx="950069" cy="308724"/>
            </a:xfrm>
            <a:prstGeom prst="flowChartManualOperation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468" name="直接连接符 1467"/>
            <p:cNvCxnSpPr>
              <a:stCxn id="660" idx="5"/>
              <a:endCxn id="546" idx="1"/>
            </p:cNvCxnSpPr>
            <p:nvPr/>
          </p:nvCxnSpPr>
          <p:spPr>
            <a:xfrm>
              <a:off x="1553534" y="3090457"/>
              <a:ext cx="299193" cy="150991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5" name="直接连接符 514"/>
            <p:cNvCxnSpPr>
              <a:stCxn id="545" idx="5"/>
              <a:endCxn id="4" idx="1"/>
            </p:cNvCxnSpPr>
            <p:nvPr/>
          </p:nvCxnSpPr>
          <p:spPr>
            <a:xfrm>
              <a:off x="2252000" y="2110735"/>
              <a:ext cx="432215" cy="232144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" name="直接连接符 516"/>
            <p:cNvCxnSpPr>
              <a:stCxn id="4" idx="7"/>
              <a:endCxn id="544" idx="3"/>
            </p:cNvCxnSpPr>
            <p:nvPr/>
          </p:nvCxnSpPr>
          <p:spPr>
            <a:xfrm flipV="1">
              <a:off x="3275125" y="1843140"/>
              <a:ext cx="318879" cy="499739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3" name="直接连接符 522"/>
            <p:cNvCxnSpPr>
              <a:stCxn id="445" idx="7"/>
              <a:endCxn id="543" idx="2"/>
            </p:cNvCxnSpPr>
            <p:nvPr/>
          </p:nvCxnSpPr>
          <p:spPr>
            <a:xfrm flipV="1">
              <a:off x="3789657" y="3117896"/>
              <a:ext cx="285072" cy="47415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0" name="直接连接符 529"/>
            <p:cNvCxnSpPr>
              <a:stCxn id="4" idx="4"/>
              <a:endCxn id="2" idx="0"/>
            </p:cNvCxnSpPr>
            <p:nvPr/>
          </p:nvCxnSpPr>
          <p:spPr>
            <a:xfrm>
              <a:off x="2979670" y="3056171"/>
              <a:ext cx="64931" cy="632214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直接连接符 531"/>
            <p:cNvCxnSpPr>
              <a:stCxn id="2" idx="3"/>
              <a:endCxn id="547" idx="7"/>
            </p:cNvCxnSpPr>
            <p:nvPr/>
          </p:nvCxnSpPr>
          <p:spPr>
            <a:xfrm flipH="1">
              <a:off x="2577812" y="4151670"/>
              <a:ext cx="274890" cy="363459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直接连接符 533"/>
            <p:cNvCxnSpPr>
              <a:stCxn id="2" idx="5"/>
              <a:endCxn id="548" idx="1"/>
            </p:cNvCxnSpPr>
            <p:nvPr/>
          </p:nvCxnSpPr>
          <p:spPr>
            <a:xfrm>
              <a:off x="3236500" y="4151670"/>
              <a:ext cx="126682" cy="454691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直接连接符 549"/>
            <p:cNvCxnSpPr>
              <a:stCxn id="577" idx="6"/>
              <a:endCxn id="4" idx="2"/>
            </p:cNvCxnSpPr>
            <p:nvPr/>
          </p:nvCxnSpPr>
          <p:spPr>
            <a:xfrm flipV="1">
              <a:off x="2076185" y="2638334"/>
              <a:ext cx="485648" cy="242553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2" name="直接连接符 551"/>
            <p:cNvCxnSpPr>
              <a:stCxn id="577" idx="1"/>
              <a:endCxn id="586" idx="5"/>
            </p:cNvCxnSpPr>
            <p:nvPr/>
          </p:nvCxnSpPr>
          <p:spPr>
            <a:xfrm flipH="1" flipV="1">
              <a:off x="1639270" y="2508075"/>
              <a:ext cx="200455" cy="274867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6" name="椭圆 585"/>
            <p:cNvSpPr>
              <a:spLocks noChangeAspect="1"/>
            </p:cNvSpPr>
            <p:nvPr/>
          </p:nvSpPr>
          <p:spPr>
            <a:xfrm>
              <a:off x="1545064" y="2413869"/>
              <a:ext cx="110369" cy="110369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7" name="椭圆 586"/>
            <p:cNvSpPr>
              <a:spLocks noChangeAspect="1"/>
            </p:cNvSpPr>
            <p:nvPr/>
          </p:nvSpPr>
          <p:spPr>
            <a:xfrm>
              <a:off x="2862888" y="1253740"/>
              <a:ext cx="110369" cy="110369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4" name="椭圆 593"/>
            <p:cNvSpPr>
              <a:spLocks noChangeAspect="1"/>
            </p:cNvSpPr>
            <p:nvPr/>
          </p:nvSpPr>
          <p:spPr>
            <a:xfrm>
              <a:off x="2374542" y="4066414"/>
              <a:ext cx="197023" cy="197023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59" name="直接连接符 558"/>
            <p:cNvCxnSpPr>
              <a:stCxn id="2" idx="2"/>
              <a:endCxn id="594" idx="6"/>
            </p:cNvCxnSpPr>
            <p:nvPr/>
          </p:nvCxnSpPr>
          <p:spPr>
            <a:xfrm flipH="1">
              <a:off x="2571565" y="3959771"/>
              <a:ext cx="201650" cy="205155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0" name="椭圆 599"/>
            <p:cNvSpPr>
              <a:spLocks noChangeAspect="1"/>
            </p:cNvSpPr>
            <p:nvPr/>
          </p:nvSpPr>
          <p:spPr>
            <a:xfrm>
              <a:off x="2042910" y="4239127"/>
              <a:ext cx="126532" cy="126532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64" name="直接连接符 563"/>
            <p:cNvCxnSpPr>
              <a:stCxn id="430" idx="5"/>
              <a:endCxn id="429" idx="1"/>
            </p:cNvCxnSpPr>
            <p:nvPr/>
          </p:nvCxnSpPr>
          <p:spPr>
            <a:xfrm>
              <a:off x="1610340" y="3667155"/>
              <a:ext cx="248036" cy="274124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4" name="椭圆 543"/>
            <p:cNvSpPr/>
            <p:nvPr/>
          </p:nvSpPr>
          <p:spPr>
            <a:xfrm>
              <a:off x="3496854" y="1276905"/>
              <a:ext cx="663385" cy="663385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4" name="椭圆 623"/>
            <p:cNvSpPr>
              <a:spLocks noChangeAspect="1"/>
            </p:cNvSpPr>
            <p:nvPr/>
          </p:nvSpPr>
          <p:spPr>
            <a:xfrm>
              <a:off x="3846688" y="2798663"/>
              <a:ext cx="103544" cy="103544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0" name="椭圆 629"/>
            <p:cNvSpPr>
              <a:spLocks noChangeAspect="1"/>
            </p:cNvSpPr>
            <p:nvPr/>
          </p:nvSpPr>
          <p:spPr>
            <a:xfrm>
              <a:off x="3060940" y="4680030"/>
              <a:ext cx="111481" cy="111481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96" name="直接连接符 595"/>
            <p:cNvCxnSpPr>
              <a:stCxn id="2" idx="4"/>
              <a:endCxn id="630" idx="0"/>
            </p:cNvCxnSpPr>
            <p:nvPr/>
          </p:nvCxnSpPr>
          <p:spPr>
            <a:xfrm>
              <a:off x="3044601" y="4231157"/>
              <a:ext cx="72080" cy="448873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3" name="椭圆 632"/>
            <p:cNvSpPr>
              <a:spLocks noChangeAspect="1"/>
            </p:cNvSpPr>
            <p:nvPr/>
          </p:nvSpPr>
          <p:spPr>
            <a:xfrm>
              <a:off x="3530889" y="4027054"/>
              <a:ext cx="78720" cy="78720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634" name="直接连接符 633"/>
            <p:cNvCxnSpPr>
              <a:stCxn id="2" idx="6"/>
              <a:endCxn id="633" idx="1"/>
            </p:cNvCxnSpPr>
            <p:nvPr/>
          </p:nvCxnSpPr>
          <p:spPr>
            <a:xfrm>
              <a:off x="3315987" y="3959771"/>
              <a:ext cx="226430" cy="78811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9" name="椭圆 638"/>
            <p:cNvSpPr>
              <a:spLocks noChangeAspect="1"/>
            </p:cNvSpPr>
            <p:nvPr/>
          </p:nvSpPr>
          <p:spPr>
            <a:xfrm>
              <a:off x="3864630" y="3883599"/>
              <a:ext cx="126532" cy="126532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604" name="直接连接符 603"/>
            <p:cNvCxnSpPr>
              <a:stCxn id="334" idx="0"/>
              <a:endCxn id="639" idx="4"/>
            </p:cNvCxnSpPr>
            <p:nvPr/>
          </p:nvCxnSpPr>
          <p:spPr>
            <a:xfrm flipV="1">
              <a:off x="3869324" y="4010131"/>
              <a:ext cx="58572" cy="190344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6" name="椭圆 645"/>
            <p:cNvSpPr>
              <a:spLocks noChangeAspect="1"/>
            </p:cNvSpPr>
            <p:nvPr/>
          </p:nvSpPr>
          <p:spPr>
            <a:xfrm>
              <a:off x="2568872" y="3242121"/>
              <a:ext cx="215810" cy="215810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7" name="椭圆 646"/>
            <p:cNvSpPr>
              <a:spLocks noChangeAspect="1"/>
            </p:cNvSpPr>
            <p:nvPr/>
          </p:nvSpPr>
          <p:spPr>
            <a:xfrm>
              <a:off x="2259641" y="3030787"/>
              <a:ext cx="110369" cy="110369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609" name="直接连接符 608"/>
            <p:cNvCxnSpPr>
              <a:stCxn id="647" idx="7"/>
              <a:endCxn id="4" idx="3"/>
            </p:cNvCxnSpPr>
            <p:nvPr/>
          </p:nvCxnSpPr>
          <p:spPr>
            <a:xfrm flipV="1">
              <a:off x="2353847" y="2933789"/>
              <a:ext cx="330368" cy="113161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3" name="直接连接符 612"/>
            <p:cNvCxnSpPr>
              <a:stCxn id="546" idx="7"/>
              <a:endCxn id="646" idx="2"/>
            </p:cNvCxnSpPr>
            <p:nvPr/>
          </p:nvCxnSpPr>
          <p:spPr>
            <a:xfrm>
              <a:off x="2217301" y="3241448"/>
              <a:ext cx="351571" cy="108578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5" name="直接连接符 614"/>
            <p:cNvCxnSpPr>
              <a:stCxn id="646" idx="5"/>
              <a:endCxn id="2" idx="1"/>
            </p:cNvCxnSpPr>
            <p:nvPr/>
          </p:nvCxnSpPr>
          <p:spPr>
            <a:xfrm>
              <a:off x="2753077" y="3426326"/>
              <a:ext cx="99625" cy="341546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0" name="椭圆 659"/>
            <p:cNvSpPr>
              <a:spLocks noChangeAspect="1"/>
            </p:cNvSpPr>
            <p:nvPr/>
          </p:nvSpPr>
          <p:spPr>
            <a:xfrm>
              <a:off x="1486342" y="3023265"/>
              <a:ext cx="78720" cy="78720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2" name="椭圆 671"/>
            <p:cNvSpPr>
              <a:spLocks noChangeAspect="1"/>
            </p:cNvSpPr>
            <p:nvPr/>
          </p:nvSpPr>
          <p:spPr>
            <a:xfrm>
              <a:off x="2186141" y="2339332"/>
              <a:ext cx="90000" cy="90000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636" name="直接连接符 635"/>
            <p:cNvCxnSpPr>
              <a:stCxn id="672" idx="5"/>
            </p:cNvCxnSpPr>
            <p:nvPr/>
          </p:nvCxnSpPr>
          <p:spPr>
            <a:xfrm>
              <a:off x="2262961" y="2416152"/>
              <a:ext cx="315923" cy="107629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2" name="椭圆 311"/>
            <p:cNvSpPr>
              <a:spLocks noChangeAspect="1"/>
            </p:cNvSpPr>
            <p:nvPr/>
          </p:nvSpPr>
          <p:spPr>
            <a:xfrm>
              <a:off x="3296063" y="3213734"/>
              <a:ext cx="157660" cy="157660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4" name="椭圆 313"/>
            <p:cNvSpPr>
              <a:spLocks noChangeAspect="1"/>
            </p:cNvSpPr>
            <p:nvPr/>
          </p:nvSpPr>
          <p:spPr>
            <a:xfrm>
              <a:off x="3668765" y="2339638"/>
              <a:ext cx="194453" cy="194453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6" name="直接连接符 5"/>
            <p:cNvCxnSpPr>
              <a:stCxn id="312" idx="7"/>
              <a:endCxn id="314" idx="4"/>
            </p:cNvCxnSpPr>
            <p:nvPr/>
          </p:nvCxnSpPr>
          <p:spPr>
            <a:xfrm flipV="1">
              <a:off x="3430634" y="2534091"/>
              <a:ext cx="335358" cy="702732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7" name="椭圆 316"/>
            <p:cNvSpPr>
              <a:spLocks noChangeAspect="1"/>
            </p:cNvSpPr>
            <p:nvPr/>
          </p:nvSpPr>
          <p:spPr>
            <a:xfrm>
              <a:off x="3199123" y="1885801"/>
              <a:ext cx="110369" cy="110369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029" name="直接连接符 1028"/>
            <p:cNvCxnSpPr>
              <a:stCxn id="317" idx="5"/>
              <a:endCxn id="314" idx="1"/>
            </p:cNvCxnSpPr>
            <p:nvPr/>
          </p:nvCxnSpPr>
          <p:spPr>
            <a:xfrm>
              <a:off x="3293329" y="1980007"/>
              <a:ext cx="403913" cy="388108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9" name="直接连接符 1198"/>
            <p:cNvCxnSpPr>
              <a:stCxn id="543" idx="4"/>
              <a:endCxn id="377" idx="7"/>
            </p:cNvCxnSpPr>
            <p:nvPr/>
          </p:nvCxnSpPr>
          <p:spPr>
            <a:xfrm flipH="1">
              <a:off x="4216504" y="3418886"/>
              <a:ext cx="159215" cy="317635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1" name="直接连接符 1200"/>
            <p:cNvCxnSpPr>
              <a:stCxn id="311" idx="2"/>
              <a:endCxn id="326" idx="6"/>
            </p:cNvCxnSpPr>
            <p:nvPr/>
          </p:nvCxnSpPr>
          <p:spPr>
            <a:xfrm flipH="1" flipV="1">
              <a:off x="3342292" y="3575948"/>
              <a:ext cx="238261" cy="45007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6" name="椭圆 325"/>
            <p:cNvSpPr/>
            <p:nvPr/>
          </p:nvSpPr>
          <p:spPr>
            <a:xfrm>
              <a:off x="3238432" y="3524018"/>
              <a:ext cx="103860" cy="10386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207" name="直接连接符 1206"/>
            <p:cNvCxnSpPr>
              <a:stCxn id="317" idx="2"/>
              <a:endCxn id="672" idx="7"/>
            </p:cNvCxnSpPr>
            <p:nvPr/>
          </p:nvCxnSpPr>
          <p:spPr>
            <a:xfrm flipH="1">
              <a:off x="2262961" y="1940986"/>
              <a:ext cx="936162" cy="411526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5" name="椭圆 344"/>
            <p:cNvSpPr>
              <a:spLocks noChangeAspect="1"/>
            </p:cNvSpPr>
            <p:nvPr/>
          </p:nvSpPr>
          <p:spPr>
            <a:xfrm>
              <a:off x="3483484" y="4335538"/>
              <a:ext cx="111481" cy="111481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292" name="直接连接符 291"/>
            <p:cNvCxnSpPr>
              <a:stCxn id="345" idx="0"/>
              <a:endCxn id="633" idx="4"/>
            </p:cNvCxnSpPr>
            <p:nvPr/>
          </p:nvCxnSpPr>
          <p:spPr>
            <a:xfrm flipV="1">
              <a:off x="3539225" y="4105774"/>
              <a:ext cx="31024" cy="229764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>
              <a:stCxn id="345" idx="6"/>
              <a:endCxn id="334" idx="3"/>
            </p:cNvCxnSpPr>
            <p:nvPr/>
          </p:nvCxnSpPr>
          <p:spPr>
            <a:xfrm>
              <a:off x="3594965" y="4391279"/>
              <a:ext cx="193759" cy="3781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5" name="椭圆 354"/>
            <p:cNvSpPr>
              <a:spLocks noChangeAspect="1"/>
            </p:cNvSpPr>
            <p:nvPr/>
          </p:nvSpPr>
          <p:spPr>
            <a:xfrm>
              <a:off x="2782112" y="4740736"/>
              <a:ext cx="110369" cy="110369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01" name="直接连接符 300"/>
            <p:cNvCxnSpPr>
              <a:stCxn id="629" idx="4"/>
              <a:endCxn id="355" idx="0"/>
            </p:cNvCxnSpPr>
            <p:nvPr/>
          </p:nvCxnSpPr>
          <p:spPr>
            <a:xfrm flipH="1">
              <a:off x="2837297" y="4572506"/>
              <a:ext cx="30228" cy="16823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>
              <a:stCxn id="355" idx="6"/>
            </p:cNvCxnSpPr>
            <p:nvPr/>
          </p:nvCxnSpPr>
          <p:spPr>
            <a:xfrm flipV="1">
              <a:off x="2892481" y="4734455"/>
              <a:ext cx="224199" cy="61466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9" name="椭圆 628"/>
            <p:cNvSpPr/>
            <p:nvPr/>
          </p:nvSpPr>
          <p:spPr>
            <a:xfrm>
              <a:off x="2815595" y="4468646"/>
              <a:ext cx="103860" cy="10386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10" name="直接连接符 309"/>
            <p:cNvCxnSpPr>
              <a:stCxn id="545" idx="7"/>
              <a:endCxn id="329" idx="3"/>
            </p:cNvCxnSpPr>
            <p:nvPr/>
          </p:nvCxnSpPr>
          <p:spPr>
            <a:xfrm flipV="1">
              <a:off x="2252000" y="1453761"/>
              <a:ext cx="203133" cy="181049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7" name="椭圆 366"/>
            <p:cNvSpPr>
              <a:spLocks noChangeAspect="1"/>
            </p:cNvSpPr>
            <p:nvPr/>
          </p:nvSpPr>
          <p:spPr>
            <a:xfrm>
              <a:off x="2935609" y="1525983"/>
              <a:ext cx="277030" cy="277030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16" name="直接连接符 315"/>
            <p:cNvCxnSpPr>
              <a:stCxn id="544" idx="2"/>
              <a:endCxn id="367" idx="6"/>
            </p:cNvCxnSpPr>
            <p:nvPr/>
          </p:nvCxnSpPr>
          <p:spPr>
            <a:xfrm flipH="1">
              <a:off x="3212639" y="1608598"/>
              <a:ext cx="284215" cy="5590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/>
            <p:cNvCxnSpPr>
              <a:stCxn id="368" idx="7"/>
              <a:endCxn id="587" idx="4"/>
            </p:cNvCxnSpPr>
            <p:nvPr/>
          </p:nvCxnSpPr>
          <p:spPr>
            <a:xfrm flipV="1">
              <a:off x="2753266" y="1364109"/>
              <a:ext cx="164807" cy="382422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7" name="椭圆 336"/>
            <p:cNvSpPr>
              <a:spLocks noChangeAspect="1"/>
            </p:cNvSpPr>
            <p:nvPr/>
          </p:nvSpPr>
          <p:spPr>
            <a:xfrm>
              <a:off x="4404543" y="1574348"/>
              <a:ext cx="126532" cy="126532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200" name="直接连接符 1199"/>
            <p:cNvCxnSpPr>
              <a:stCxn id="313" idx="0"/>
            </p:cNvCxnSpPr>
            <p:nvPr/>
          </p:nvCxnSpPr>
          <p:spPr>
            <a:xfrm flipH="1" flipV="1">
              <a:off x="4082867" y="1842806"/>
              <a:ext cx="336186" cy="25838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3" name="直接连接符 1202"/>
            <p:cNvCxnSpPr>
              <a:stCxn id="544" idx="6"/>
              <a:endCxn id="337" idx="2"/>
            </p:cNvCxnSpPr>
            <p:nvPr/>
          </p:nvCxnSpPr>
          <p:spPr>
            <a:xfrm>
              <a:off x="4160239" y="1608598"/>
              <a:ext cx="244304" cy="29016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4" name="椭圆 343"/>
            <p:cNvSpPr>
              <a:spLocks noChangeAspect="1"/>
            </p:cNvSpPr>
            <p:nvPr/>
          </p:nvSpPr>
          <p:spPr>
            <a:xfrm>
              <a:off x="3741742" y="4575960"/>
              <a:ext cx="103544" cy="103544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205" name="直接连接符 1204"/>
            <p:cNvCxnSpPr>
              <a:stCxn id="344" idx="2"/>
              <a:endCxn id="548" idx="6"/>
            </p:cNvCxnSpPr>
            <p:nvPr/>
          </p:nvCxnSpPr>
          <p:spPr>
            <a:xfrm flipH="1">
              <a:off x="3597971" y="4627732"/>
              <a:ext cx="143771" cy="75882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9" name="椭圆 348"/>
            <p:cNvSpPr>
              <a:spLocks noChangeAspect="1"/>
            </p:cNvSpPr>
            <p:nvPr/>
          </p:nvSpPr>
          <p:spPr>
            <a:xfrm>
              <a:off x="2496936" y="3680542"/>
              <a:ext cx="103544" cy="103544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6" name="椭圆 355"/>
            <p:cNvSpPr>
              <a:spLocks noChangeAspect="1"/>
            </p:cNvSpPr>
            <p:nvPr/>
          </p:nvSpPr>
          <p:spPr>
            <a:xfrm>
              <a:off x="1363334" y="2071674"/>
              <a:ext cx="157660" cy="157660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288" name="直接连接符 287"/>
            <p:cNvCxnSpPr>
              <a:stCxn id="356" idx="5"/>
              <a:endCxn id="593" idx="1"/>
            </p:cNvCxnSpPr>
            <p:nvPr/>
          </p:nvCxnSpPr>
          <p:spPr>
            <a:xfrm>
              <a:off x="1497905" y="2206245"/>
              <a:ext cx="389906" cy="197608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3" name="椭圆 592"/>
            <p:cNvSpPr/>
            <p:nvPr/>
          </p:nvSpPr>
          <p:spPr>
            <a:xfrm>
              <a:off x="1860217" y="2376259"/>
              <a:ext cx="188426" cy="188426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290" name="直接连接符 289"/>
            <p:cNvCxnSpPr>
              <a:stCxn id="359" idx="4"/>
              <a:endCxn id="545" idx="0"/>
            </p:cNvCxnSpPr>
            <p:nvPr/>
          </p:nvCxnSpPr>
          <p:spPr>
            <a:xfrm>
              <a:off x="1876717" y="1328487"/>
              <a:ext cx="137321" cy="207756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>
              <a:stCxn id="329" idx="7"/>
              <a:endCxn id="362" idx="2"/>
            </p:cNvCxnSpPr>
            <p:nvPr/>
          </p:nvCxnSpPr>
          <p:spPr>
            <a:xfrm flipV="1">
              <a:off x="2662043" y="935048"/>
              <a:ext cx="292639" cy="311803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8" name="椭圆 367"/>
            <p:cNvSpPr>
              <a:spLocks noChangeAspect="1"/>
            </p:cNvSpPr>
            <p:nvPr/>
          </p:nvSpPr>
          <p:spPr>
            <a:xfrm>
              <a:off x="2645264" y="1728001"/>
              <a:ext cx="126532" cy="126532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299" name="直接连接符 298"/>
            <p:cNvCxnSpPr>
              <a:stCxn id="545" idx="6"/>
              <a:endCxn id="368" idx="2"/>
            </p:cNvCxnSpPr>
            <p:nvPr/>
          </p:nvCxnSpPr>
          <p:spPr>
            <a:xfrm flipV="1">
              <a:off x="2350567" y="1791267"/>
              <a:ext cx="294697" cy="81506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2" name="椭圆 371"/>
            <p:cNvSpPr>
              <a:spLocks noChangeAspect="1"/>
            </p:cNvSpPr>
            <p:nvPr/>
          </p:nvSpPr>
          <p:spPr>
            <a:xfrm>
              <a:off x="2491685" y="909179"/>
              <a:ext cx="79288" cy="79288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04" name="直接连接符 303"/>
            <p:cNvCxnSpPr>
              <a:stCxn id="372" idx="4"/>
              <a:endCxn id="329" idx="0"/>
            </p:cNvCxnSpPr>
            <p:nvPr/>
          </p:nvCxnSpPr>
          <p:spPr>
            <a:xfrm>
              <a:off x="2531329" y="988467"/>
              <a:ext cx="27259" cy="215531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7" name="椭圆 376"/>
            <p:cNvSpPr>
              <a:spLocks noChangeAspect="1"/>
            </p:cNvSpPr>
            <p:nvPr/>
          </p:nvSpPr>
          <p:spPr>
            <a:xfrm>
              <a:off x="4122298" y="3720358"/>
              <a:ext cx="110369" cy="110369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30" name="直接连接符 329"/>
            <p:cNvCxnSpPr>
              <a:stCxn id="390" idx="5"/>
              <a:endCxn id="313" idx="2"/>
            </p:cNvCxnSpPr>
            <p:nvPr/>
          </p:nvCxnSpPr>
          <p:spPr>
            <a:xfrm>
              <a:off x="3991056" y="2234888"/>
              <a:ext cx="271447" cy="22848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0" name="椭圆 389"/>
            <p:cNvSpPr/>
            <p:nvPr/>
          </p:nvSpPr>
          <p:spPr>
            <a:xfrm>
              <a:off x="3871577" y="2115409"/>
              <a:ext cx="139978" cy="13997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6" name="椭圆 405"/>
            <p:cNvSpPr/>
            <p:nvPr/>
          </p:nvSpPr>
          <p:spPr>
            <a:xfrm>
              <a:off x="3222901" y="1280364"/>
              <a:ext cx="139978" cy="13997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7" name="椭圆 406"/>
            <p:cNvSpPr>
              <a:spLocks noChangeAspect="1"/>
            </p:cNvSpPr>
            <p:nvPr/>
          </p:nvSpPr>
          <p:spPr>
            <a:xfrm>
              <a:off x="3499669" y="1032608"/>
              <a:ext cx="126532" cy="126532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53" name="直接连接符 352"/>
            <p:cNvCxnSpPr>
              <a:stCxn id="362" idx="6"/>
              <a:endCxn id="407" idx="1"/>
            </p:cNvCxnSpPr>
            <p:nvPr/>
          </p:nvCxnSpPr>
          <p:spPr>
            <a:xfrm>
              <a:off x="3361303" y="935048"/>
              <a:ext cx="156896" cy="11609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1" name="椭圆 410"/>
            <p:cNvSpPr>
              <a:spLocks noChangeAspect="1"/>
            </p:cNvSpPr>
            <p:nvPr/>
          </p:nvSpPr>
          <p:spPr>
            <a:xfrm>
              <a:off x="3802200" y="898121"/>
              <a:ext cx="101226" cy="101226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9" name="椭圆 428"/>
            <p:cNvSpPr/>
            <p:nvPr/>
          </p:nvSpPr>
          <p:spPr>
            <a:xfrm>
              <a:off x="1826840" y="3909743"/>
              <a:ext cx="215340" cy="21534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0" name="椭圆 429"/>
            <p:cNvSpPr>
              <a:spLocks noChangeAspect="1"/>
            </p:cNvSpPr>
            <p:nvPr/>
          </p:nvSpPr>
          <p:spPr>
            <a:xfrm>
              <a:off x="1521960" y="3578775"/>
              <a:ext cx="103544" cy="103544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81" name="直接连接符 380"/>
            <p:cNvCxnSpPr>
              <a:stCxn id="546" idx="2"/>
              <a:endCxn id="430" idx="7"/>
            </p:cNvCxnSpPr>
            <p:nvPr/>
          </p:nvCxnSpPr>
          <p:spPr>
            <a:xfrm flipH="1">
              <a:off x="1610340" y="3423735"/>
              <a:ext cx="166881" cy="170204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4" name="椭圆 433"/>
            <p:cNvSpPr/>
            <p:nvPr/>
          </p:nvSpPr>
          <p:spPr>
            <a:xfrm>
              <a:off x="1515682" y="3283715"/>
              <a:ext cx="103860" cy="10386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9" name="椭圆 438"/>
            <p:cNvSpPr>
              <a:spLocks noChangeAspect="1"/>
            </p:cNvSpPr>
            <p:nvPr/>
          </p:nvSpPr>
          <p:spPr>
            <a:xfrm>
              <a:off x="4041104" y="2490255"/>
              <a:ext cx="103544" cy="103544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87" name="直接连接符 386"/>
            <p:cNvCxnSpPr>
              <a:stCxn id="439" idx="5"/>
              <a:endCxn id="543" idx="0"/>
            </p:cNvCxnSpPr>
            <p:nvPr/>
          </p:nvCxnSpPr>
          <p:spPr>
            <a:xfrm>
              <a:off x="4129484" y="2578635"/>
              <a:ext cx="246235" cy="238271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直接连接符 393"/>
            <p:cNvCxnSpPr>
              <a:stCxn id="411" idx="4"/>
              <a:endCxn id="544" idx="0"/>
            </p:cNvCxnSpPr>
            <p:nvPr/>
          </p:nvCxnSpPr>
          <p:spPr>
            <a:xfrm flipH="1">
              <a:off x="3828547" y="999347"/>
              <a:ext cx="24266" cy="277558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直接连接符 396"/>
            <p:cNvCxnSpPr>
              <a:stCxn id="450" idx="3"/>
              <a:endCxn id="544" idx="7"/>
            </p:cNvCxnSpPr>
            <p:nvPr/>
          </p:nvCxnSpPr>
          <p:spPr>
            <a:xfrm flipH="1">
              <a:off x="4063089" y="1253740"/>
              <a:ext cx="186026" cy="120315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1" name="椭圆 460"/>
            <p:cNvSpPr>
              <a:spLocks noChangeAspect="1"/>
            </p:cNvSpPr>
            <p:nvPr/>
          </p:nvSpPr>
          <p:spPr>
            <a:xfrm>
              <a:off x="4565612" y="2588107"/>
              <a:ext cx="110369" cy="110369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409" name="直接连接符 408"/>
            <p:cNvCxnSpPr>
              <a:stCxn id="461" idx="4"/>
              <a:endCxn id="543" idx="7"/>
            </p:cNvCxnSpPr>
            <p:nvPr/>
          </p:nvCxnSpPr>
          <p:spPr>
            <a:xfrm flipH="1">
              <a:off x="4588551" y="2698476"/>
              <a:ext cx="32246" cy="206588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0" name="椭圆 449"/>
            <p:cNvSpPr/>
            <p:nvPr/>
          </p:nvSpPr>
          <p:spPr>
            <a:xfrm>
              <a:off x="4228616" y="1134261"/>
              <a:ext cx="139978" cy="13997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425" name="直接连接符 424"/>
            <p:cNvCxnSpPr>
              <a:stCxn id="313" idx="7"/>
              <a:endCxn id="477" idx="3"/>
            </p:cNvCxnSpPr>
            <p:nvPr/>
          </p:nvCxnSpPr>
          <p:spPr>
            <a:xfrm flipV="1">
              <a:off x="4529751" y="2011109"/>
              <a:ext cx="119168" cy="135929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直接连接符 426"/>
            <p:cNvCxnSpPr>
              <a:stCxn id="480" idx="5"/>
              <a:endCxn id="545" idx="1"/>
            </p:cNvCxnSpPr>
            <p:nvPr/>
          </p:nvCxnSpPr>
          <p:spPr>
            <a:xfrm>
              <a:off x="1603738" y="1495988"/>
              <a:ext cx="172337" cy="138822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5" name="直接连接符 434"/>
            <p:cNvCxnSpPr>
              <a:stCxn id="545" idx="2"/>
              <a:endCxn id="356" idx="0"/>
            </p:cNvCxnSpPr>
            <p:nvPr/>
          </p:nvCxnSpPr>
          <p:spPr>
            <a:xfrm flipH="1">
              <a:off x="1442164" y="1872773"/>
              <a:ext cx="235344" cy="198901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0" name="椭圆 479"/>
            <p:cNvSpPr/>
            <p:nvPr/>
          </p:nvSpPr>
          <p:spPr>
            <a:xfrm>
              <a:off x="1484259" y="1376509"/>
              <a:ext cx="139978" cy="13997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437" name="直接连接符 436"/>
            <p:cNvCxnSpPr>
              <a:stCxn id="336" idx="0"/>
            </p:cNvCxnSpPr>
            <p:nvPr/>
          </p:nvCxnSpPr>
          <p:spPr>
            <a:xfrm flipV="1">
              <a:off x="1392234" y="2553285"/>
              <a:ext cx="111101" cy="100712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2" name="椭圆 491"/>
            <p:cNvSpPr/>
            <p:nvPr/>
          </p:nvSpPr>
          <p:spPr>
            <a:xfrm>
              <a:off x="1317273" y="2329090"/>
              <a:ext cx="103860" cy="10386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7" name="椭圆 496"/>
            <p:cNvSpPr>
              <a:spLocks noChangeAspect="1"/>
            </p:cNvSpPr>
            <p:nvPr/>
          </p:nvSpPr>
          <p:spPr>
            <a:xfrm>
              <a:off x="1397863" y="1709791"/>
              <a:ext cx="100800" cy="100800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449" name="直接连接符 448"/>
            <p:cNvCxnSpPr>
              <a:stCxn id="359" idx="7"/>
              <a:endCxn id="498" idx="3"/>
            </p:cNvCxnSpPr>
            <p:nvPr/>
          </p:nvCxnSpPr>
          <p:spPr>
            <a:xfrm flipV="1">
              <a:off x="1916131" y="1072644"/>
              <a:ext cx="166050" cy="160688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9" name="椭圆 358"/>
            <p:cNvSpPr>
              <a:spLocks noChangeAspect="1"/>
            </p:cNvSpPr>
            <p:nvPr/>
          </p:nvSpPr>
          <p:spPr>
            <a:xfrm>
              <a:off x="1820976" y="1217006"/>
              <a:ext cx="111481" cy="111481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9" name="椭圆 328"/>
            <p:cNvSpPr/>
            <p:nvPr/>
          </p:nvSpPr>
          <p:spPr>
            <a:xfrm>
              <a:off x="2412280" y="1203998"/>
              <a:ext cx="292616" cy="292616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7" name="直接连接符 6"/>
            <p:cNvCxnSpPr>
              <a:stCxn id="313" idx="5"/>
              <a:endCxn id="461" idx="0"/>
            </p:cNvCxnSpPr>
            <p:nvPr/>
          </p:nvCxnSpPr>
          <p:spPr>
            <a:xfrm>
              <a:off x="4529751" y="2368434"/>
              <a:ext cx="91046" cy="219673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2" name="直接连接符 1201"/>
            <p:cNvCxnSpPr>
              <a:stCxn id="639" idx="0"/>
              <a:endCxn id="311" idx="5"/>
            </p:cNvCxnSpPr>
            <p:nvPr/>
          </p:nvCxnSpPr>
          <p:spPr>
            <a:xfrm flipH="1" flipV="1">
              <a:off x="3856422" y="3735223"/>
              <a:ext cx="71474" cy="148376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1" name="椭圆 310"/>
            <p:cNvSpPr/>
            <p:nvPr/>
          </p:nvSpPr>
          <p:spPr>
            <a:xfrm>
              <a:off x="3580553" y="3459354"/>
              <a:ext cx="323201" cy="323201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7" name="椭圆 476"/>
            <p:cNvSpPr/>
            <p:nvPr/>
          </p:nvSpPr>
          <p:spPr>
            <a:xfrm>
              <a:off x="4633709" y="1922459"/>
              <a:ext cx="103860" cy="10386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2" name="椭圆 361"/>
            <p:cNvSpPr/>
            <p:nvPr/>
          </p:nvSpPr>
          <p:spPr>
            <a:xfrm>
              <a:off x="2954682" y="731737"/>
              <a:ext cx="406621" cy="406621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8" name="椭圆 427"/>
            <p:cNvSpPr/>
            <p:nvPr/>
          </p:nvSpPr>
          <p:spPr>
            <a:xfrm>
              <a:off x="2697145" y="822743"/>
              <a:ext cx="103860" cy="10386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1" name="椭圆 430"/>
            <p:cNvSpPr/>
            <p:nvPr/>
          </p:nvSpPr>
          <p:spPr>
            <a:xfrm>
              <a:off x="2125990" y="1238220"/>
              <a:ext cx="139978" cy="13997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8" name="椭圆 497"/>
            <p:cNvSpPr/>
            <p:nvPr/>
          </p:nvSpPr>
          <p:spPr>
            <a:xfrm>
              <a:off x="2061682" y="953165"/>
              <a:ext cx="139978" cy="13997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3" name="椭圆 312"/>
            <p:cNvSpPr/>
            <p:nvPr/>
          </p:nvSpPr>
          <p:spPr>
            <a:xfrm>
              <a:off x="4262503" y="2101186"/>
              <a:ext cx="313100" cy="31310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5" name="椭圆 444"/>
            <p:cNvSpPr/>
            <p:nvPr/>
          </p:nvSpPr>
          <p:spPr>
            <a:xfrm>
              <a:off x="3670178" y="3144812"/>
              <a:ext cx="139978" cy="13997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2773215" y="3688385"/>
              <a:ext cx="542772" cy="542772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561833" y="2220497"/>
              <a:ext cx="835674" cy="835674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4" name="椭圆 333"/>
            <p:cNvSpPr/>
            <p:nvPr/>
          </p:nvSpPr>
          <p:spPr>
            <a:xfrm>
              <a:off x="3755338" y="4200475"/>
              <a:ext cx="227971" cy="227971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2" name="椭圆 391"/>
            <p:cNvSpPr>
              <a:spLocks noChangeAspect="1"/>
            </p:cNvSpPr>
            <p:nvPr/>
          </p:nvSpPr>
          <p:spPr>
            <a:xfrm>
              <a:off x="3999813" y="3492539"/>
              <a:ext cx="126532" cy="126532"/>
            </a:xfrm>
            <a:prstGeom prst="ellipse">
              <a:avLst/>
            </a:prstGeom>
            <a:solidFill>
              <a:schemeClr val="tx1"/>
            </a:solidFill>
            <a:ln w="19050">
              <a:noFill/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3" name="椭圆 542"/>
            <p:cNvSpPr/>
            <p:nvPr/>
          </p:nvSpPr>
          <p:spPr>
            <a:xfrm>
              <a:off x="4074729" y="2816906"/>
              <a:ext cx="601980" cy="60198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5" name="椭圆 544"/>
            <p:cNvSpPr/>
            <p:nvPr/>
          </p:nvSpPr>
          <p:spPr>
            <a:xfrm>
              <a:off x="1677508" y="1536243"/>
              <a:ext cx="673059" cy="673059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8" name="椭圆 547"/>
            <p:cNvSpPr/>
            <p:nvPr/>
          </p:nvSpPr>
          <p:spPr>
            <a:xfrm>
              <a:off x="3322898" y="4566077"/>
              <a:ext cx="275073" cy="275073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32" name="直接连接符 331"/>
            <p:cNvCxnSpPr>
              <a:stCxn id="663" idx="5"/>
              <a:endCxn id="594" idx="1"/>
            </p:cNvCxnSpPr>
            <p:nvPr/>
          </p:nvCxnSpPr>
          <p:spPr>
            <a:xfrm>
              <a:off x="2323971" y="3895021"/>
              <a:ext cx="79424" cy="200246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/>
            <p:cNvCxnSpPr>
              <a:stCxn id="600" idx="5"/>
              <a:endCxn id="547" idx="1"/>
            </p:cNvCxnSpPr>
            <p:nvPr/>
          </p:nvCxnSpPr>
          <p:spPr>
            <a:xfrm>
              <a:off x="2150912" y="4347129"/>
              <a:ext cx="182929" cy="16800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7" name="椭圆 546"/>
            <p:cNvSpPr/>
            <p:nvPr/>
          </p:nvSpPr>
          <p:spPr>
            <a:xfrm>
              <a:off x="2283313" y="4464601"/>
              <a:ext cx="345027" cy="345027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3" name="椭圆 662"/>
            <p:cNvSpPr/>
            <p:nvPr/>
          </p:nvSpPr>
          <p:spPr>
            <a:xfrm>
              <a:off x="2204492" y="3775542"/>
              <a:ext cx="139978" cy="13997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6" name="椭圆 545"/>
            <p:cNvSpPr/>
            <p:nvPr/>
          </p:nvSpPr>
          <p:spPr>
            <a:xfrm>
              <a:off x="1777221" y="3165942"/>
              <a:ext cx="515586" cy="515586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6" name="椭圆 335"/>
            <p:cNvSpPr/>
            <p:nvPr/>
          </p:nvSpPr>
          <p:spPr>
            <a:xfrm>
              <a:off x="1265138" y="2653997"/>
              <a:ext cx="254191" cy="254191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6" name="椭圆 435"/>
            <p:cNvSpPr/>
            <p:nvPr/>
          </p:nvSpPr>
          <p:spPr>
            <a:xfrm>
              <a:off x="4069878" y="3965240"/>
              <a:ext cx="139978" cy="13997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326880" y="6453051"/>
            <a:ext cx="2778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/>
              <a:t>参考</a:t>
            </a:r>
            <a:r>
              <a:rPr lang="en-US" altLang="zh-CN" sz="1200" dirty="0" smtClean="0"/>
              <a:t>@PPT</a:t>
            </a:r>
            <a:r>
              <a:rPr lang="zh-CN" altLang="en-US" sz="1200" dirty="0" smtClean="0"/>
              <a:t>设计前沿作品</a:t>
            </a:r>
            <a:endParaRPr lang="zh-CN" altLang="en-US" sz="12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1280" y="1684212"/>
            <a:ext cx="5688061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03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835892" y="1789546"/>
            <a:ext cx="3278909" cy="3278909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>
            <a:solidFill>
              <a:schemeClr val="bg1"/>
            </a:solidFill>
          </a:ln>
          <a:effectLst>
            <a:outerShdw blurRad="1079500" dist="571500" dir="8100000" sx="95000" sy="95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b="28354"/>
          <a:stretch/>
        </p:blipFill>
        <p:spPr>
          <a:xfrm>
            <a:off x="4560493" y="1126837"/>
            <a:ext cx="2265861" cy="49783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b="28488"/>
          <a:stretch/>
        </p:blipFill>
        <p:spPr>
          <a:xfrm>
            <a:off x="7049201" y="1136073"/>
            <a:ext cx="2265861" cy="49691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b="28488"/>
          <a:stretch/>
        </p:blipFill>
        <p:spPr>
          <a:xfrm>
            <a:off x="9537908" y="1117601"/>
            <a:ext cx="2265861" cy="496916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509066" y="794465"/>
            <a:ext cx="1163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D65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800" b="1" dirty="0">
              <a:solidFill>
                <a:srgbClr val="D65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57629" y="794465"/>
            <a:ext cx="1163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D65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800" b="1" dirty="0">
              <a:solidFill>
                <a:srgbClr val="D65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452686" y="794603"/>
            <a:ext cx="1163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D65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800" b="1" dirty="0">
              <a:solidFill>
                <a:srgbClr val="D65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13345" y="3013501"/>
            <a:ext cx="1524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D65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托盘</a:t>
            </a:r>
          </a:p>
        </p:txBody>
      </p:sp>
    </p:spTree>
    <p:extLst>
      <p:ext uri="{BB962C8B-B14F-4D97-AF65-F5344CB8AC3E}">
        <p14:creationId xmlns:p14="http://schemas.microsoft.com/office/powerpoint/2010/main" val="91946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934316" y="2432915"/>
            <a:ext cx="1992170" cy="1992170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63922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889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7590"/>
          <a:stretch/>
        </p:blipFill>
        <p:spPr>
          <a:xfrm>
            <a:off x="3776284" y="1182255"/>
            <a:ext cx="2246093" cy="49876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27724"/>
          <a:stretch/>
        </p:blipFill>
        <p:spPr>
          <a:xfrm>
            <a:off x="6433395" y="1191492"/>
            <a:ext cx="2246093" cy="4978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b="27724"/>
          <a:stretch/>
        </p:blipFill>
        <p:spPr>
          <a:xfrm>
            <a:off x="9090506" y="1182255"/>
            <a:ext cx="2246093" cy="497839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58820" y="775993"/>
            <a:ext cx="1163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D65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800" b="1" dirty="0">
              <a:solidFill>
                <a:srgbClr val="D65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62736" y="775993"/>
            <a:ext cx="1163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D65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800" b="1" dirty="0">
              <a:solidFill>
                <a:srgbClr val="D65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66653" y="775993"/>
            <a:ext cx="1163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D65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800" b="1" dirty="0">
              <a:solidFill>
                <a:srgbClr val="D65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68400" y="3136612"/>
            <a:ext cx="1524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D65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杯壁</a:t>
            </a:r>
          </a:p>
        </p:txBody>
      </p:sp>
    </p:spTree>
    <p:extLst>
      <p:ext uri="{BB962C8B-B14F-4D97-AF65-F5344CB8AC3E}">
        <p14:creationId xmlns:p14="http://schemas.microsoft.com/office/powerpoint/2010/main" val="176518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444628" y="2641168"/>
            <a:ext cx="762864" cy="762864"/>
          </a:xfrm>
          <a:prstGeom prst="ellipse">
            <a:avLst/>
          </a:prstGeom>
          <a:gradFill flip="none" rotWithShape="1">
            <a:gsLst>
              <a:gs pos="37000">
                <a:schemeClr val="bg1">
                  <a:alpha val="80000"/>
                  <a:lumMod val="92000"/>
                </a:schemeClr>
              </a:gs>
              <a:gs pos="0">
                <a:schemeClr val="bg1">
                  <a:lumMod val="95000"/>
                  <a:lumOff val="5000"/>
                </a:schemeClr>
              </a:gs>
              <a:gs pos="100000">
                <a:schemeClr val="bg1">
                  <a:lumMod val="82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27116"/>
          <a:stretch/>
        </p:blipFill>
        <p:spPr>
          <a:xfrm>
            <a:off x="8891356" y="1182255"/>
            <a:ext cx="2231504" cy="49876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27116"/>
          <a:stretch/>
        </p:blipFill>
        <p:spPr>
          <a:xfrm>
            <a:off x="6179453" y="1191491"/>
            <a:ext cx="2231504" cy="49876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b="27251"/>
          <a:stretch/>
        </p:blipFill>
        <p:spPr>
          <a:xfrm>
            <a:off x="3467549" y="1191491"/>
            <a:ext cx="2231504" cy="49784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90966" y="775992"/>
            <a:ext cx="1163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D65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800" b="1" dirty="0">
              <a:solidFill>
                <a:srgbClr val="D65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4882" y="775992"/>
            <a:ext cx="1163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D65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800" b="1" dirty="0">
              <a:solidFill>
                <a:srgbClr val="D65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98799" y="775992"/>
            <a:ext cx="1163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D65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800" b="1" dirty="0">
              <a:solidFill>
                <a:srgbClr val="D65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64059" y="3676073"/>
            <a:ext cx="1524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D65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杯底</a:t>
            </a:r>
          </a:p>
        </p:txBody>
      </p:sp>
    </p:spTree>
    <p:extLst>
      <p:ext uri="{BB962C8B-B14F-4D97-AF65-F5344CB8AC3E}">
        <p14:creationId xmlns:p14="http://schemas.microsoft.com/office/powerpoint/2010/main" val="224882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3819" y="2625573"/>
            <a:ext cx="1524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D65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阴影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58349"/>
          <a:stretch/>
        </p:blipFill>
        <p:spPr>
          <a:xfrm>
            <a:off x="4045959" y="1289042"/>
            <a:ext cx="2714625" cy="34673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57794"/>
          <a:stretch/>
        </p:blipFill>
        <p:spPr>
          <a:xfrm>
            <a:off x="7685085" y="1289042"/>
            <a:ext cx="2714625" cy="351357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80398" y="4928467"/>
            <a:ext cx="1524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D65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杯壁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41270" y="4928466"/>
            <a:ext cx="1524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D658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托盘</a:t>
            </a:r>
          </a:p>
        </p:txBody>
      </p:sp>
    </p:spTree>
    <p:extLst>
      <p:ext uri="{BB962C8B-B14F-4D97-AF65-F5344CB8AC3E}">
        <p14:creationId xmlns:p14="http://schemas.microsoft.com/office/powerpoint/2010/main" val="420355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633" y="1818965"/>
            <a:ext cx="2310584" cy="3462828"/>
          </a:xfrm>
          <a:prstGeom prst="rect">
            <a:avLst/>
          </a:prstGeom>
        </p:spPr>
      </p:pic>
      <p:grpSp>
        <p:nvGrpSpPr>
          <p:cNvPr id="403" name="组合 402"/>
          <p:cNvGrpSpPr/>
          <p:nvPr/>
        </p:nvGrpSpPr>
        <p:grpSpPr>
          <a:xfrm>
            <a:off x="5301838" y="1531591"/>
            <a:ext cx="3066307" cy="3573600"/>
            <a:chOff x="6262420" y="2286267"/>
            <a:chExt cx="2513863" cy="2929759"/>
          </a:xfrm>
        </p:grpSpPr>
        <p:grpSp>
          <p:nvGrpSpPr>
            <p:cNvPr id="6" name="Group 1930"/>
            <p:cNvGrpSpPr>
              <a:grpSpLocks/>
            </p:cNvGrpSpPr>
            <p:nvPr/>
          </p:nvGrpSpPr>
          <p:grpSpPr bwMode="auto">
            <a:xfrm>
              <a:off x="6262420" y="2286267"/>
              <a:ext cx="2513863" cy="2929759"/>
              <a:chOff x="2063" y="670"/>
              <a:chExt cx="1632" cy="1902"/>
            </a:xfrm>
            <a:solidFill>
              <a:schemeClr val="bg1">
                <a:lumMod val="95000"/>
              </a:schemeClr>
            </a:solidFill>
          </p:grpSpPr>
          <p:sp>
            <p:nvSpPr>
              <p:cNvPr id="202" name="Freeform 1730"/>
              <p:cNvSpPr>
                <a:spLocks noEditPoints="1"/>
              </p:cNvSpPr>
              <p:nvPr/>
            </p:nvSpPr>
            <p:spPr bwMode="auto">
              <a:xfrm>
                <a:off x="2362" y="732"/>
                <a:ext cx="382" cy="327"/>
              </a:xfrm>
              <a:custGeom>
                <a:avLst/>
                <a:gdLst>
                  <a:gd name="T0" fmla="*/ 145 w 161"/>
                  <a:gd name="T1" fmla="*/ 133 h 138"/>
                  <a:gd name="T2" fmla="*/ 154 w 161"/>
                  <a:gd name="T3" fmla="*/ 137 h 138"/>
                  <a:gd name="T4" fmla="*/ 155 w 161"/>
                  <a:gd name="T5" fmla="*/ 138 h 138"/>
                  <a:gd name="T6" fmla="*/ 161 w 161"/>
                  <a:gd name="T7" fmla="*/ 134 h 138"/>
                  <a:gd name="T8" fmla="*/ 158 w 161"/>
                  <a:gd name="T9" fmla="*/ 134 h 138"/>
                  <a:gd name="T10" fmla="*/ 146 w 161"/>
                  <a:gd name="T11" fmla="*/ 129 h 138"/>
                  <a:gd name="T12" fmla="*/ 132 w 161"/>
                  <a:gd name="T13" fmla="*/ 124 h 138"/>
                  <a:gd name="T14" fmla="*/ 132 w 161"/>
                  <a:gd name="T15" fmla="*/ 124 h 138"/>
                  <a:gd name="T16" fmla="*/ 126 w 161"/>
                  <a:gd name="T17" fmla="*/ 124 h 138"/>
                  <a:gd name="T18" fmla="*/ 125 w 161"/>
                  <a:gd name="T19" fmla="*/ 125 h 138"/>
                  <a:gd name="T20" fmla="*/ 114 w 161"/>
                  <a:gd name="T21" fmla="*/ 117 h 138"/>
                  <a:gd name="T22" fmla="*/ 120 w 161"/>
                  <a:gd name="T23" fmla="*/ 124 h 138"/>
                  <a:gd name="T24" fmla="*/ 119 w 161"/>
                  <a:gd name="T25" fmla="*/ 121 h 138"/>
                  <a:gd name="T26" fmla="*/ 125 w 161"/>
                  <a:gd name="T27" fmla="*/ 125 h 138"/>
                  <a:gd name="T28" fmla="*/ 125 w 161"/>
                  <a:gd name="T29" fmla="*/ 126 h 138"/>
                  <a:gd name="T30" fmla="*/ 139 w 161"/>
                  <a:gd name="T31" fmla="*/ 126 h 138"/>
                  <a:gd name="T32" fmla="*/ 132 w 161"/>
                  <a:gd name="T33" fmla="*/ 126 h 138"/>
                  <a:gd name="T34" fmla="*/ 131 w 161"/>
                  <a:gd name="T35" fmla="*/ 123 h 138"/>
                  <a:gd name="T36" fmla="*/ 104 w 161"/>
                  <a:gd name="T37" fmla="*/ 114 h 138"/>
                  <a:gd name="T38" fmla="*/ 113 w 161"/>
                  <a:gd name="T39" fmla="*/ 121 h 138"/>
                  <a:gd name="T40" fmla="*/ 104 w 161"/>
                  <a:gd name="T41" fmla="*/ 114 h 138"/>
                  <a:gd name="T42" fmla="*/ 98 w 161"/>
                  <a:gd name="T43" fmla="*/ 113 h 138"/>
                  <a:gd name="T44" fmla="*/ 39 w 161"/>
                  <a:gd name="T45" fmla="*/ 103 h 138"/>
                  <a:gd name="T46" fmla="*/ 99 w 161"/>
                  <a:gd name="T47" fmla="*/ 117 h 138"/>
                  <a:gd name="T48" fmla="*/ 99 w 161"/>
                  <a:gd name="T49" fmla="*/ 114 h 138"/>
                  <a:gd name="T50" fmla="*/ 101 w 161"/>
                  <a:gd name="T51" fmla="*/ 113 h 138"/>
                  <a:gd name="T52" fmla="*/ 101 w 161"/>
                  <a:gd name="T53" fmla="*/ 113 h 138"/>
                  <a:gd name="T54" fmla="*/ 21 w 161"/>
                  <a:gd name="T55" fmla="*/ 101 h 138"/>
                  <a:gd name="T56" fmla="*/ 20 w 161"/>
                  <a:gd name="T57" fmla="*/ 102 h 138"/>
                  <a:gd name="T58" fmla="*/ 22 w 161"/>
                  <a:gd name="T59" fmla="*/ 102 h 138"/>
                  <a:gd name="T60" fmla="*/ 7 w 161"/>
                  <a:gd name="T61" fmla="*/ 98 h 138"/>
                  <a:gd name="T62" fmla="*/ 20 w 161"/>
                  <a:gd name="T63" fmla="*/ 102 h 138"/>
                  <a:gd name="T64" fmla="*/ 20 w 161"/>
                  <a:gd name="T65" fmla="*/ 100 h 138"/>
                  <a:gd name="T66" fmla="*/ 7 w 161"/>
                  <a:gd name="T67" fmla="*/ 98 h 138"/>
                  <a:gd name="T68" fmla="*/ 140 w 161"/>
                  <a:gd name="T69" fmla="*/ 97 h 138"/>
                  <a:gd name="T70" fmla="*/ 160 w 161"/>
                  <a:gd name="T71" fmla="*/ 107 h 138"/>
                  <a:gd name="T72" fmla="*/ 136 w 161"/>
                  <a:gd name="T73" fmla="*/ 90 h 138"/>
                  <a:gd name="T74" fmla="*/ 134 w 161"/>
                  <a:gd name="T75" fmla="*/ 89 h 138"/>
                  <a:gd name="T76" fmla="*/ 123 w 161"/>
                  <a:gd name="T77" fmla="*/ 83 h 138"/>
                  <a:gd name="T78" fmla="*/ 129 w 161"/>
                  <a:gd name="T79" fmla="*/ 90 h 138"/>
                  <a:gd name="T80" fmla="*/ 129 w 161"/>
                  <a:gd name="T81" fmla="*/ 90 h 138"/>
                  <a:gd name="T82" fmla="*/ 127 w 161"/>
                  <a:gd name="T83" fmla="*/ 85 h 138"/>
                  <a:gd name="T84" fmla="*/ 108 w 161"/>
                  <a:gd name="T85" fmla="*/ 76 h 138"/>
                  <a:gd name="T86" fmla="*/ 113 w 161"/>
                  <a:gd name="T87" fmla="*/ 81 h 138"/>
                  <a:gd name="T88" fmla="*/ 115 w 161"/>
                  <a:gd name="T89" fmla="*/ 83 h 138"/>
                  <a:gd name="T90" fmla="*/ 122 w 161"/>
                  <a:gd name="T91" fmla="*/ 83 h 138"/>
                  <a:gd name="T92" fmla="*/ 98 w 161"/>
                  <a:gd name="T93" fmla="*/ 71 h 138"/>
                  <a:gd name="T94" fmla="*/ 101 w 161"/>
                  <a:gd name="T95" fmla="*/ 74 h 138"/>
                  <a:gd name="T96" fmla="*/ 98 w 161"/>
                  <a:gd name="T97" fmla="*/ 71 h 138"/>
                  <a:gd name="T98" fmla="*/ 2 w 161"/>
                  <a:gd name="T99" fmla="*/ 0 h 138"/>
                  <a:gd name="T100" fmla="*/ 92 w 161"/>
                  <a:gd name="T101" fmla="*/ 71 h 138"/>
                  <a:gd name="T102" fmla="*/ 97 w 161"/>
                  <a:gd name="T103" fmla="*/ 71 h 138"/>
                  <a:gd name="T104" fmla="*/ 2 w 161"/>
                  <a:gd name="T10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1" h="138">
                    <a:moveTo>
                      <a:pt x="146" y="129"/>
                    </a:moveTo>
                    <a:cubicBezTo>
                      <a:pt x="146" y="130"/>
                      <a:pt x="145" y="132"/>
                      <a:pt x="145" y="133"/>
                    </a:cubicBezTo>
                    <a:cubicBezTo>
                      <a:pt x="145" y="133"/>
                      <a:pt x="145" y="133"/>
                      <a:pt x="145" y="134"/>
                    </a:cubicBezTo>
                    <a:cubicBezTo>
                      <a:pt x="148" y="135"/>
                      <a:pt x="151" y="136"/>
                      <a:pt x="154" y="137"/>
                    </a:cubicBezTo>
                    <a:cubicBezTo>
                      <a:pt x="154" y="136"/>
                      <a:pt x="154" y="134"/>
                      <a:pt x="154" y="133"/>
                    </a:cubicBezTo>
                    <a:cubicBezTo>
                      <a:pt x="155" y="134"/>
                      <a:pt x="155" y="136"/>
                      <a:pt x="155" y="138"/>
                    </a:cubicBezTo>
                    <a:cubicBezTo>
                      <a:pt x="156" y="138"/>
                      <a:pt x="157" y="138"/>
                      <a:pt x="158" y="138"/>
                    </a:cubicBezTo>
                    <a:cubicBezTo>
                      <a:pt x="159" y="137"/>
                      <a:pt x="161" y="136"/>
                      <a:pt x="161" y="134"/>
                    </a:cubicBezTo>
                    <a:cubicBezTo>
                      <a:pt x="161" y="134"/>
                      <a:pt x="160" y="134"/>
                      <a:pt x="160" y="134"/>
                    </a:cubicBezTo>
                    <a:cubicBezTo>
                      <a:pt x="159" y="134"/>
                      <a:pt x="158" y="134"/>
                      <a:pt x="158" y="134"/>
                    </a:cubicBezTo>
                    <a:cubicBezTo>
                      <a:pt x="158" y="133"/>
                      <a:pt x="158" y="133"/>
                      <a:pt x="158" y="133"/>
                    </a:cubicBezTo>
                    <a:cubicBezTo>
                      <a:pt x="154" y="131"/>
                      <a:pt x="150" y="130"/>
                      <a:pt x="146" y="129"/>
                    </a:cubicBezTo>
                    <a:moveTo>
                      <a:pt x="132" y="124"/>
                    </a:moveTo>
                    <a:cubicBezTo>
                      <a:pt x="132" y="124"/>
                      <a:pt x="132" y="124"/>
                      <a:pt x="132" y="124"/>
                    </a:cubicBezTo>
                    <a:cubicBezTo>
                      <a:pt x="132" y="124"/>
                      <a:pt x="132" y="124"/>
                      <a:pt x="132" y="124"/>
                    </a:cubicBezTo>
                    <a:cubicBezTo>
                      <a:pt x="132" y="124"/>
                      <a:pt x="132" y="124"/>
                      <a:pt x="132" y="124"/>
                    </a:cubicBezTo>
                    <a:moveTo>
                      <a:pt x="126" y="124"/>
                    </a:moveTo>
                    <a:cubicBezTo>
                      <a:pt x="126" y="124"/>
                      <a:pt x="126" y="124"/>
                      <a:pt x="126" y="124"/>
                    </a:cubicBezTo>
                    <a:cubicBezTo>
                      <a:pt x="126" y="124"/>
                      <a:pt x="126" y="124"/>
                      <a:pt x="126" y="124"/>
                    </a:cubicBezTo>
                    <a:cubicBezTo>
                      <a:pt x="126" y="124"/>
                      <a:pt x="126" y="125"/>
                      <a:pt x="125" y="125"/>
                    </a:cubicBezTo>
                    <a:cubicBezTo>
                      <a:pt x="126" y="124"/>
                      <a:pt x="126" y="124"/>
                      <a:pt x="126" y="124"/>
                    </a:cubicBezTo>
                    <a:moveTo>
                      <a:pt x="114" y="117"/>
                    </a:moveTo>
                    <a:cubicBezTo>
                      <a:pt x="114" y="119"/>
                      <a:pt x="114" y="120"/>
                      <a:pt x="115" y="122"/>
                    </a:cubicBezTo>
                    <a:cubicBezTo>
                      <a:pt x="117" y="122"/>
                      <a:pt x="118" y="123"/>
                      <a:pt x="120" y="124"/>
                    </a:cubicBezTo>
                    <a:cubicBezTo>
                      <a:pt x="118" y="122"/>
                      <a:pt x="118" y="122"/>
                      <a:pt x="118" y="122"/>
                    </a:cubicBezTo>
                    <a:cubicBezTo>
                      <a:pt x="119" y="121"/>
                      <a:pt x="119" y="121"/>
                      <a:pt x="119" y="121"/>
                    </a:cubicBezTo>
                    <a:cubicBezTo>
                      <a:pt x="120" y="124"/>
                      <a:pt x="120" y="124"/>
                      <a:pt x="120" y="124"/>
                    </a:cubicBezTo>
                    <a:cubicBezTo>
                      <a:pt x="122" y="124"/>
                      <a:pt x="123" y="125"/>
                      <a:pt x="125" y="125"/>
                    </a:cubicBezTo>
                    <a:cubicBezTo>
                      <a:pt x="125" y="125"/>
                      <a:pt x="125" y="125"/>
                      <a:pt x="125" y="125"/>
                    </a:cubicBezTo>
                    <a:cubicBezTo>
                      <a:pt x="125" y="125"/>
                      <a:pt x="125" y="125"/>
                      <a:pt x="125" y="126"/>
                    </a:cubicBezTo>
                    <a:cubicBezTo>
                      <a:pt x="130" y="128"/>
                      <a:pt x="135" y="129"/>
                      <a:pt x="139" y="131"/>
                    </a:cubicBezTo>
                    <a:cubicBezTo>
                      <a:pt x="140" y="130"/>
                      <a:pt x="139" y="128"/>
                      <a:pt x="139" y="126"/>
                    </a:cubicBezTo>
                    <a:cubicBezTo>
                      <a:pt x="138" y="126"/>
                      <a:pt x="136" y="125"/>
                      <a:pt x="134" y="124"/>
                    </a:cubicBezTo>
                    <a:cubicBezTo>
                      <a:pt x="134" y="125"/>
                      <a:pt x="133" y="126"/>
                      <a:pt x="132" y="126"/>
                    </a:cubicBezTo>
                    <a:cubicBezTo>
                      <a:pt x="132" y="126"/>
                      <a:pt x="131" y="126"/>
                      <a:pt x="131" y="126"/>
                    </a:cubicBezTo>
                    <a:cubicBezTo>
                      <a:pt x="131" y="125"/>
                      <a:pt x="131" y="124"/>
                      <a:pt x="131" y="123"/>
                    </a:cubicBezTo>
                    <a:cubicBezTo>
                      <a:pt x="125" y="121"/>
                      <a:pt x="120" y="119"/>
                      <a:pt x="114" y="117"/>
                    </a:cubicBezTo>
                    <a:moveTo>
                      <a:pt x="104" y="114"/>
                    </a:moveTo>
                    <a:cubicBezTo>
                      <a:pt x="104" y="116"/>
                      <a:pt x="104" y="117"/>
                      <a:pt x="104" y="118"/>
                    </a:cubicBezTo>
                    <a:cubicBezTo>
                      <a:pt x="107" y="119"/>
                      <a:pt x="110" y="120"/>
                      <a:pt x="113" y="121"/>
                    </a:cubicBezTo>
                    <a:cubicBezTo>
                      <a:pt x="112" y="119"/>
                      <a:pt x="111" y="118"/>
                      <a:pt x="111" y="116"/>
                    </a:cubicBezTo>
                    <a:cubicBezTo>
                      <a:pt x="108" y="116"/>
                      <a:pt x="106" y="115"/>
                      <a:pt x="104" y="114"/>
                    </a:cubicBezTo>
                    <a:moveTo>
                      <a:pt x="99" y="114"/>
                    </a:moveTo>
                    <a:cubicBezTo>
                      <a:pt x="98" y="114"/>
                      <a:pt x="98" y="113"/>
                      <a:pt x="98" y="113"/>
                    </a:cubicBezTo>
                    <a:cubicBezTo>
                      <a:pt x="98" y="113"/>
                      <a:pt x="98" y="114"/>
                      <a:pt x="99" y="114"/>
                    </a:cubicBezTo>
                    <a:moveTo>
                      <a:pt x="39" y="103"/>
                    </a:moveTo>
                    <a:cubicBezTo>
                      <a:pt x="39" y="103"/>
                      <a:pt x="39" y="104"/>
                      <a:pt x="38" y="105"/>
                    </a:cubicBezTo>
                    <a:cubicBezTo>
                      <a:pt x="58" y="108"/>
                      <a:pt x="79" y="111"/>
                      <a:pt x="99" y="117"/>
                    </a:cubicBezTo>
                    <a:cubicBezTo>
                      <a:pt x="99" y="117"/>
                      <a:pt x="99" y="117"/>
                      <a:pt x="99" y="117"/>
                    </a:cubicBezTo>
                    <a:cubicBezTo>
                      <a:pt x="99" y="116"/>
                      <a:pt x="99" y="115"/>
                      <a:pt x="99" y="114"/>
                    </a:cubicBezTo>
                    <a:cubicBezTo>
                      <a:pt x="99" y="114"/>
                      <a:pt x="99" y="115"/>
                      <a:pt x="99" y="115"/>
                    </a:cubicBezTo>
                    <a:cubicBezTo>
                      <a:pt x="100" y="115"/>
                      <a:pt x="101" y="114"/>
                      <a:pt x="101" y="113"/>
                    </a:cubicBezTo>
                    <a:cubicBezTo>
                      <a:pt x="101" y="113"/>
                      <a:pt x="101" y="113"/>
                      <a:pt x="101" y="113"/>
                    </a:cubicBezTo>
                    <a:cubicBezTo>
                      <a:pt x="101" y="113"/>
                      <a:pt x="101" y="113"/>
                      <a:pt x="101" y="113"/>
                    </a:cubicBezTo>
                    <a:cubicBezTo>
                      <a:pt x="81" y="107"/>
                      <a:pt x="60" y="105"/>
                      <a:pt x="39" y="103"/>
                    </a:cubicBezTo>
                    <a:moveTo>
                      <a:pt x="21" y="101"/>
                    </a:moveTo>
                    <a:cubicBezTo>
                      <a:pt x="21" y="101"/>
                      <a:pt x="21" y="101"/>
                      <a:pt x="21" y="101"/>
                    </a:cubicBezTo>
                    <a:cubicBezTo>
                      <a:pt x="21" y="101"/>
                      <a:pt x="20" y="102"/>
                      <a:pt x="20" y="102"/>
                    </a:cubicBezTo>
                    <a:cubicBezTo>
                      <a:pt x="21" y="102"/>
                      <a:pt x="22" y="102"/>
                      <a:pt x="23" y="102"/>
                    </a:cubicBezTo>
                    <a:cubicBezTo>
                      <a:pt x="23" y="102"/>
                      <a:pt x="23" y="102"/>
                      <a:pt x="22" y="102"/>
                    </a:cubicBezTo>
                    <a:cubicBezTo>
                      <a:pt x="22" y="101"/>
                      <a:pt x="22" y="101"/>
                      <a:pt x="21" y="101"/>
                    </a:cubicBezTo>
                    <a:moveTo>
                      <a:pt x="7" y="98"/>
                    </a:moveTo>
                    <a:cubicBezTo>
                      <a:pt x="6" y="98"/>
                      <a:pt x="6" y="99"/>
                      <a:pt x="6" y="99"/>
                    </a:cubicBezTo>
                    <a:cubicBezTo>
                      <a:pt x="11" y="100"/>
                      <a:pt x="15" y="101"/>
                      <a:pt x="20" y="102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20" y="101"/>
                      <a:pt x="20" y="100"/>
                    </a:cubicBezTo>
                    <a:cubicBezTo>
                      <a:pt x="16" y="100"/>
                      <a:pt x="12" y="99"/>
                      <a:pt x="8" y="98"/>
                    </a:cubicBezTo>
                    <a:cubicBezTo>
                      <a:pt x="8" y="98"/>
                      <a:pt x="7" y="98"/>
                      <a:pt x="7" y="98"/>
                    </a:cubicBezTo>
                    <a:moveTo>
                      <a:pt x="136" y="90"/>
                    </a:moveTo>
                    <a:cubicBezTo>
                      <a:pt x="138" y="92"/>
                      <a:pt x="139" y="95"/>
                      <a:pt x="140" y="97"/>
                    </a:cubicBezTo>
                    <a:cubicBezTo>
                      <a:pt x="146" y="101"/>
                      <a:pt x="152" y="106"/>
                      <a:pt x="157" y="110"/>
                    </a:cubicBezTo>
                    <a:cubicBezTo>
                      <a:pt x="157" y="109"/>
                      <a:pt x="158" y="108"/>
                      <a:pt x="160" y="107"/>
                    </a:cubicBezTo>
                    <a:cubicBezTo>
                      <a:pt x="159" y="106"/>
                      <a:pt x="158" y="106"/>
                      <a:pt x="158" y="105"/>
                    </a:cubicBezTo>
                    <a:cubicBezTo>
                      <a:pt x="151" y="99"/>
                      <a:pt x="144" y="94"/>
                      <a:pt x="136" y="90"/>
                    </a:cubicBezTo>
                    <a:moveTo>
                      <a:pt x="131" y="87"/>
                    </a:moveTo>
                    <a:cubicBezTo>
                      <a:pt x="132" y="88"/>
                      <a:pt x="133" y="88"/>
                      <a:pt x="134" y="89"/>
                    </a:cubicBezTo>
                    <a:cubicBezTo>
                      <a:pt x="133" y="88"/>
                      <a:pt x="132" y="88"/>
                      <a:pt x="131" y="87"/>
                    </a:cubicBezTo>
                    <a:moveTo>
                      <a:pt x="123" y="83"/>
                    </a:moveTo>
                    <a:cubicBezTo>
                      <a:pt x="123" y="84"/>
                      <a:pt x="124" y="86"/>
                      <a:pt x="123" y="87"/>
                    </a:cubicBezTo>
                    <a:cubicBezTo>
                      <a:pt x="125" y="88"/>
                      <a:pt x="127" y="89"/>
                      <a:pt x="129" y="90"/>
                    </a:cubicBezTo>
                    <a:cubicBezTo>
                      <a:pt x="130" y="90"/>
                      <a:pt x="130" y="90"/>
                      <a:pt x="130" y="90"/>
                    </a:cubicBezTo>
                    <a:cubicBezTo>
                      <a:pt x="129" y="90"/>
                      <a:pt x="129" y="90"/>
                      <a:pt x="129" y="90"/>
                    </a:cubicBezTo>
                    <a:cubicBezTo>
                      <a:pt x="130" y="91"/>
                      <a:pt x="131" y="91"/>
                      <a:pt x="131" y="92"/>
                    </a:cubicBezTo>
                    <a:cubicBezTo>
                      <a:pt x="130" y="89"/>
                      <a:pt x="128" y="87"/>
                      <a:pt x="127" y="85"/>
                    </a:cubicBezTo>
                    <a:cubicBezTo>
                      <a:pt x="125" y="84"/>
                      <a:pt x="124" y="83"/>
                      <a:pt x="123" y="83"/>
                    </a:cubicBezTo>
                    <a:moveTo>
                      <a:pt x="108" y="76"/>
                    </a:moveTo>
                    <a:cubicBezTo>
                      <a:pt x="109" y="77"/>
                      <a:pt x="109" y="78"/>
                      <a:pt x="109" y="79"/>
                    </a:cubicBezTo>
                    <a:cubicBezTo>
                      <a:pt x="110" y="80"/>
                      <a:pt x="112" y="81"/>
                      <a:pt x="113" y="81"/>
                    </a:cubicBezTo>
                    <a:cubicBezTo>
                      <a:pt x="114" y="81"/>
                      <a:pt x="114" y="80"/>
                      <a:pt x="114" y="79"/>
                    </a:cubicBezTo>
                    <a:cubicBezTo>
                      <a:pt x="115" y="80"/>
                      <a:pt x="115" y="81"/>
                      <a:pt x="115" y="83"/>
                    </a:cubicBezTo>
                    <a:cubicBezTo>
                      <a:pt x="118" y="84"/>
                      <a:pt x="120" y="85"/>
                      <a:pt x="122" y="86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18" y="80"/>
                      <a:pt x="113" y="78"/>
                      <a:pt x="108" y="76"/>
                    </a:cubicBezTo>
                    <a:moveTo>
                      <a:pt x="98" y="71"/>
                    </a:moveTo>
                    <a:cubicBezTo>
                      <a:pt x="99" y="72"/>
                      <a:pt x="99" y="74"/>
                      <a:pt x="100" y="74"/>
                    </a:cubicBezTo>
                    <a:cubicBezTo>
                      <a:pt x="101" y="74"/>
                      <a:pt x="101" y="74"/>
                      <a:pt x="101" y="74"/>
                    </a:cubicBezTo>
                    <a:cubicBezTo>
                      <a:pt x="102" y="74"/>
                      <a:pt x="103" y="74"/>
                      <a:pt x="103" y="73"/>
                    </a:cubicBezTo>
                    <a:cubicBezTo>
                      <a:pt x="101" y="72"/>
                      <a:pt x="100" y="72"/>
                      <a:pt x="98" y="71"/>
                    </a:cubicBezTo>
                    <a:cubicBezTo>
                      <a:pt x="98" y="71"/>
                      <a:pt x="98" y="71"/>
                      <a:pt x="98" y="71"/>
                    </a:cubicBezTo>
                    <a:moveTo>
                      <a:pt x="2" y="0"/>
                    </a:moveTo>
                    <a:cubicBezTo>
                      <a:pt x="2" y="0"/>
                      <a:pt x="0" y="1"/>
                      <a:pt x="1" y="2"/>
                    </a:cubicBezTo>
                    <a:cubicBezTo>
                      <a:pt x="23" y="38"/>
                      <a:pt x="57" y="55"/>
                      <a:pt x="92" y="71"/>
                    </a:cubicBezTo>
                    <a:cubicBezTo>
                      <a:pt x="94" y="72"/>
                      <a:pt x="96" y="73"/>
                      <a:pt x="98" y="74"/>
                    </a:cubicBezTo>
                    <a:cubicBezTo>
                      <a:pt x="98" y="73"/>
                      <a:pt x="98" y="72"/>
                      <a:pt x="97" y="71"/>
                    </a:cubicBezTo>
                    <a:cubicBezTo>
                      <a:pt x="61" y="55"/>
                      <a:pt x="26" y="37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731"/>
              <p:cNvSpPr>
                <a:spLocks/>
              </p:cNvSpPr>
              <p:nvPr/>
            </p:nvSpPr>
            <p:spPr bwMode="auto">
              <a:xfrm>
                <a:off x="3239" y="940"/>
                <a:ext cx="48" cy="38"/>
              </a:xfrm>
              <a:custGeom>
                <a:avLst/>
                <a:gdLst>
                  <a:gd name="T0" fmla="*/ 15 w 20"/>
                  <a:gd name="T1" fmla="*/ 0 h 16"/>
                  <a:gd name="T2" fmla="*/ 9 w 20"/>
                  <a:gd name="T3" fmla="*/ 2 h 16"/>
                  <a:gd name="T4" fmla="*/ 4 w 20"/>
                  <a:gd name="T5" fmla="*/ 16 h 16"/>
                  <a:gd name="T6" fmla="*/ 9 w 20"/>
                  <a:gd name="T7" fmla="*/ 16 h 16"/>
                  <a:gd name="T8" fmla="*/ 18 w 20"/>
                  <a:gd name="T9" fmla="*/ 3 h 16"/>
                  <a:gd name="T10" fmla="*/ 15 w 20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6">
                    <a:moveTo>
                      <a:pt x="15" y="0"/>
                    </a:moveTo>
                    <a:cubicBezTo>
                      <a:pt x="14" y="0"/>
                      <a:pt x="11" y="2"/>
                      <a:pt x="9" y="2"/>
                    </a:cubicBezTo>
                    <a:cubicBezTo>
                      <a:pt x="7" y="5"/>
                      <a:pt x="0" y="9"/>
                      <a:pt x="4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4" y="14"/>
                      <a:pt x="20" y="11"/>
                      <a:pt x="18" y="3"/>
                    </a:cubicBezTo>
                    <a:cubicBezTo>
                      <a:pt x="17" y="1"/>
                      <a:pt x="16" y="0"/>
                      <a:pt x="1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732"/>
              <p:cNvSpPr>
                <a:spLocks/>
              </p:cNvSpPr>
              <p:nvPr/>
            </p:nvSpPr>
            <p:spPr bwMode="auto">
              <a:xfrm>
                <a:off x="3197" y="1173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733"/>
              <p:cNvSpPr>
                <a:spLocks/>
              </p:cNvSpPr>
              <p:nvPr/>
            </p:nvSpPr>
            <p:spPr bwMode="auto">
              <a:xfrm>
                <a:off x="3152" y="810"/>
                <a:ext cx="16" cy="26"/>
              </a:xfrm>
              <a:custGeom>
                <a:avLst/>
                <a:gdLst>
                  <a:gd name="T0" fmla="*/ 1 w 7"/>
                  <a:gd name="T1" fmla="*/ 0 h 11"/>
                  <a:gd name="T2" fmla="*/ 4 w 7"/>
                  <a:gd name="T3" fmla="*/ 11 h 11"/>
                  <a:gd name="T4" fmla="*/ 1 w 7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cubicBezTo>
                      <a:pt x="0" y="3"/>
                      <a:pt x="2" y="9"/>
                      <a:pt x="4" y="11"/>
                    </a:cubicBezTo>
                    <a:cubicBezTo>
                      <a:pt x="7" y="8"/>
                      <a:pt x="5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734"/>
              <p:cNvSpPr>
                <a:spLocks/>
              </p:cNvSpPr>
              <p:nvPr/>
            </p:nvSpPr>
            <p:spPr bwMode="auto">
              <a:xfrm>
                <a:off x="2577" y="2378"/>
                <a:ext cx="164" cy="149"/>
              </a:xfrm>
              <a:custGeom>
                <a:avLst/>
                <a:gdLst>
                  <a:gd name="T0" fmla="*/ 9 w 69"/>
                  <a:gd name="T1" fmla="*/ 0 h 63"/>
                  <a:gd name="T2" fmla="*/ 4 w 69"/>
                  <a:gd name="T3" fmla="*/ 2 h 63"/>
                  <a:gd name="T4" fmla="*/ 11 w 69"/>
                  <a:gd name="T5" fmla="*/ 17 h 63"/>
                  <a:gd name="T6" fmla="*/ 52 w 69"/>
                  <a:gd name="T7" fmla="*/ 59 h 63"/>
                  <a:gd name="T8" fmla="*/ 61 w 69"/>
                  <a:gd name="T9" fmla="*/ 63 h 63"/>
                  <a:gd name="T10" fmla="*/ 63 w 69"/>
                  <a:gd name="T11" fmla="*/ 63 h 63"/>
                  <a:gd name="T12" fmla="*/ 65 w 69"/>
                  <a:gd name="T13" fmla="*/ 53 h 63"/>
                  <a:gd name="T14" fmla="*/ 20 w 69"/>
                  <a:gd name="T15" fmla="*/ 11 h 63"/>
                  <a:gd name="T16" fmla="*/ 9 w 69"/>
                  <a:gd name="T1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63">
                    <a:moveTo>
                      <a:pt x="9" y="0"/>
                    </a:moveTo>
                    <a:cubicBezTo>
                      <a:pt x="7" y="0"/>
                      <a:pt x="6" y="0"/>
                      <a:pt x="4" y="2"/>
                    </a:cubicBezTo>
                    <a:cubicBezTo>
                      <a:pt x="0" y="11"/>
                      <a:pt x="8" y="14"/>
                      <a:pt x="11" y="17"/>
                    </a:cubicBezTo>
                    <a:cubicBezTo>
                      <a:pt x="26" y="28"/>
                      <a:pt x="39" y="45"/>
                      <a:pt x="52" y="59"/>
                    </a:cubicBezTo>
                    <a:cubicBezTo>
                      <a:pt x="55" y="60"/>
                      <a:pt x="58" y="63"/>
                      <a:pt x="61" y="63"/>
                    </a:cubicBezTo>
                    <a:cubicBezTo>
                      <a:pt x="62" y="63"/>
                      <a:pt x="62" y="63"/>
                      <a:pt x="63" y="63"/>
                    </a:cubicBezTo>
                    <a:cubicBezTo>
                      <a:pt x="69" y="63"/>
                      <a:pt x="64" y="57"/>
                      <a:pt x="65" y="53"/>
                    </a:cubicBezTo>
                    <a:cubicBezTo>
                      <a:pt x="52" y="37"/>
                      <a:pt x="39" y="21"/>
                      <a:pt x="20" y="11"/>
                    </a:cubicBezTo>
                    <a:cubicBezTo>
                      <a:pt x="18" y="8"/>
                      <a:pt x="13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735"/>
              <p:cNvSpPr>
                <a:spLocks/>
              </p:cNvSpPr>
              <p:nvPr/>
            </p:nvSpPr>
            <p:spPr bwMode="auto">
              <a:xfrm>
                <a:off x="2767" y="2556"/>
                <a:ext cx="24" cy="16"/>
              </a:xfrm>
              <a:custGeom>
                <a:avLst/>
                <a:gdLst>
                  <a:gd name="T0" fmla="*/ 7 w 10"/>
                  <a:gd name="T1" fmla="*/ 0 h 7"/>
                  <a:gd name="T2" fmla="*/ 6 w 10"/>
                  <a:gd name="T3" fmla="*/ 7 h 7"/>
                  <a:gd name="T4" fmla="*/ 6 w 10"/>
                  <a:gd name="T5" fmla="*/ 7 h 7"/>
                  <a:gd name="T6" fmla="*/ 7 w 10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7">
                    <a:moveTo>
                      <a:pt x="7" y="0"/>
                    </a:moveTo>
                    <a:cubicBezTo>
                      <a:pt x="7" y="2"/>
                      <a:pt x="0" y="2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0" y="7"/>
                      <a:pt x="8" y="2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736"/>
              <p:cNvSpPr>
                <a:spLocks/>
              </p:cNvSpPr>
              <p:nvPr/>
            </p:nvSpPr>
            <p:spPr bwMode="auto">
              <a:xfrm>
                <a:off x="2267" y="1870"/>
                <a:ext cx="40" cy="52"/>
              </a:xfrm>
              <a:custGeom>
                <a:avLst/>
                <a:gdLst>
                  <a:gd name="T0" fmla="*/ 10 w 17"/>
                  <a:gd name="T1" fmla="*/ 0 h 22"/>
                  <a:gd name="T2" fmla="*/ 9 w 17"/>
                  <a:gd name="T3" fmla="*/ 0 h 22"/>
                  <a:gd name="T4" fmla="*/ 2 w 17"/>
                  <a:gd name="T5" fmla="*/ 7 h 22"/>
                  <a:gd name="T6" fmla="*/ 3 w 17"/>
                  <a:gd name="T7" fmla="*/ 22 h 22"/>
                  <a:gd name="T8" fmla="*/ 4 w 17"/>
                  <a:gd name="T9" fmla="*/ 22 h 22"/>
                  <a:gd name="T10" fmla="*/ 14 w 17"/>
                  <a:gd name="T11" fmla="*/ 16 h 22"/>
                  <a:gd name="T12" fmla="*/ 17 w 17"/>
                  <a:gd name="T13" fmla="*/ 4 h 22"/>
                  <a:gd name="T14" fmla="*/ 10 w 17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2">
                    <a:moveTo>
                      <a:pt x="10" y="0"/>
                    </a:moveTo>
                    <a:cubicBezTo>
                      <a:pt x="10" y="0"/>
                      <a:pt x="9" y="0"/>
                      <a:pt x="9" y="0"/>
                    </a:cubicBezTo>
                    <a:cubicBezTo>
                      <a:pt x="6" y="1"/>
                      <a:pt x="5" y="4"/>
                      <a:pt x="2" y="7"/>
                    </a:cubicBezTo>
                    <a:cubicBezTo>
                      <a:pt x="0" y="12"/>
                      <a:pt x="1" y="18"/>
                      <a:pt x="3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8" y="22"/>
                      <a:pt x="11" y="19"/>
                      <a:pt x="14" y="16"/>
                    </a:cubicBezTo>
                    <a:cubicBezTo>
                      <a:pt x="17" y="13"/>
                      <a:pt x="17" y="8"/>
                      <a:pt x="17" y="4"/>
                    </a:cubicBezTo>
                    <a:cubicBezTo>
                      <a:pt x="16" y="1"/>
                      <a:pt x="13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37"/>
              <p:cNvSpPr>
                <a:spLocks noEditPoints="1"/>
              </p:cNvSpPr>
              <p:nvPr/>
            </p:nvSpPr>
            <p:spPr bwMode="auto">
              <a:xfrm>
                <a:off x="2677" y="2091"/>
                <a:ext cx="7" cy="7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0 w 3"/>
                  <a:gd name="T5" fmla="*/ 3 h 3"/>
                  <a:gd name="T6" fmla="*/ 0 w 3"/>
                  <a:gd name="T7" fmla="*/ 0 h 3"/>
                  <a:gd name="T8" fmla="*/ 0 w 3"/>
                  <a:gd name="T9" fmla="*/ 3 h 3"/>
                  <a:gd name="T10" fmla="*/ 2 w 3"/>
                  <a:gd name="T11" fmla="*/ 0 h 3"/>
                  <a:gd name="T12" fmla="*/ 1 w 3"/>
                  <a:gd name="T13" fmla="*/ 0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1"/>
                      <a:pt x="3" y="3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738"/>
              <p:cNvSpPr>
                <a:spLocks/>
              </p:cNvSpPr>
              <p:nvPr/>
            </p:nvSpPr>
            <p:spPr bwMode="auto">
              <a:xfrm>
                <a:off x="2672" y="2084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2 h 2"/>
                  <a:gd name="T8" fmla="*/ 1 w 1"/>
                  <a:gd name="T9" fmla="*/ 2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739"/>
              <p:cNvSpPr>
                <a:spLocks/>
              </p:cNvSpPr>
              <p:nvPr/>
            </p:nvSpPr>
            <p:spPr bwMode="auto">
              <a:xfrm>
                <a:off x="2682" y="2098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Rectangle 1740"/>
              <p:cNvSpPr>
                <a:spLocks noChangeArrowheads="1"/>
              </p:cNvSpPr>
              <p:nvPr/>
            </p:nvSpPr>
            <p:spPr bwMode="auto">
              <a:xfrm>
                <a:off x="2663" y="2110"/>
                <a:ext cx="1" cy="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Rectangle 1741"/>
              <p:cNvSpPr>
                <a:spLocks noChangeArrowheads="1"/>
              </p:cNvSpPr>
              <p:nvPr/>
            </p:nvSpPr>
            <p:spPr bwMode="auto">
              <a:xfrm>
                <a:off x="2663" y="2110"/>
                <a:ext cx="1" cy="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742"/>
              <p:cNvSpPr>
                <a:spLocks/>
              </p:cNvSpPr>
              <p:nvPr/>
            </p:nvSpPr>
            <p:spPr bwMode="auto">
              <a:xfrm>
                <a:off x="2865" y="2126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5 h 5"/>
                  <a:gd name="T4" fmla="*/ 4 w 4"/>
                  <a:gd name="T5" fmla="*/ 0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5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743"/>
              <p:cNvSpPr>
                <a:spLocks/>
              </p:cNvSpPr>
              <p:nvPr/>
            </p:nvSpPr>
            <p:spPr bwMode="auto">
              <a:xfrm>
                <a:off x="2865" y="2126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5 h 5"/>
                  <a:gd name="T4" fmla="*/ 4 w 4"/>
                  <a:gd name="T5" fmla="*/ 0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5"/>
                    </a:lnTo>
                    <a:lnTo>
                      <a:pt x="4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744"/>
              <p:cNvSpPr>
                <a:spLocks/>
              </p:cNvSpPr>
              <p:nvPr/>
            </p:nvSpPr>
            <p:spPr bwMode="auto">
              <a:xfrm>
                <a:off x="2653" y="2126"/>
                <a:ext cx="7" cy="3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745"/>
              <p:cNvSpPr>
                <a:spLocks/>
              </p:cNvSpPr>
              <p:nvPr/>
            </p:nvSpPr>
            <p:spPr bwMode="auto">
              <a:xfrm>
                <a:off x="2634" y="2167"/>
                <a:ext cx="8" cy="5"/>
              </a:xfrm>
              <a:custGeom>
                <a:avLst/>
                <a:gdLst>
                  <a:gd name="T0" fmla="*/ 8 w 8"/>
                  <a:gd name="T1" fmla="*/ 0 h 5"/>
                  <a:gd name="T2" fmla="*/ 0 w 8"/>
                  <a:gd name="T3" fmla="*/ 5 h 5"/>
                  <a:gd name="T4" fmla="*/ 5 w 8"/>
                  <a:gd name="T5" fmla="*/ 5 h 5"/>
                  <a:gd name="T6" fmla="*/ 8 w 8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lnTo>
                      <a:pt x="0" y="5"/>
                    </a:lnTo>
                    <a:lnTo>
                      <a:pt x="5" y="5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746"/>
              <p:cNvSpPr>
                <a:spLocks/>
              </p:cNvSpPr>
              <p:nvPr/>
            </p:nvSpPr>
            <p:spPr bwMode="auto">
              <a:xfrm>
                <a:off x="2634" y="2167"/>
                <a:ext cx="8" cy="5"/>
              </a:xfrm>
              <a:custGeom>
                <a:avLst/>
                <a:gdLst>
                  <a:gd name="T0" fmla="*/ 8 w 8"/>
                  <a:gd name="T1" fmla="*/ 0 h 5"/>
                  <a:gd name="T2" fmla="*/ 0 w 8"/>
                  <a:gd name="T3" fmla="*/ 5 h 5"/>
                  <a:gd name="T4" fmla="*/ 5 w 8"/>
                  <a:gd name="T5" fmla="*/ 5 h 5"/>
                  <a:gd name="T6" fmla="*/ 8 w 8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lnTo>
                      <a:pt x="0" y="5"/>
                    </a:lnTo>
                    <a:lnTo>
                      <a:pt x="5" y="5"/>
                    </a:lnTo>
                    <a:lnTo>
                      <a:pt x="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747"/>
              <p:cNvSpPr>
                <a:spLocks/>
              </p:cNvSpPr>
              <p:nvPr/>
            </p:nvSpPr>
            <p:spPr bwMode="auto">
              <a:xfrm>
                <a:off x="2865" y="2172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48"/>
              <p:cNvSpPr>
                <a:spLocks/>
              </p:cNvSpPr>
              <p:nvPr/>
            </p:nvSpPr>
            <p:spPr bwMode="auto">
              <a:xfrm>
                <a:off x="2865" y="2172"/>
                <a:ext cx="2" cy="4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749"/>
              <p:cNvSpPr>
                <a:spLocks/>
              </p:cNvSpPr>
              <p:nvPr/>
            </p:nvSpPr>
            <p:spPr bwMode="auto">
              <a:xfrm>
                <a:off x="2445" y="2027"/>
                <a:ext cx="2" cy="9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4 h 4"/>
                  <a:gd name="T6" fmla="*/ 0 w 1"/>
                  <a:gd name="T7" fmla="*/ 3 h 4"/>
                  <a:gd name="T8" fmla="*/ 1 w 1"/>
                  <a:gd name="T9" fmla="*/ 3 h 4"/>
                  <a:gd name="T10" fmla="*/ 1 w 1"/>
                  <a:gd name="T11" fmla="*/ 3 h 4"/>
                  <a:gd name="T12" fmla="*/ 0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750"/>
              <p:cNvSpPr>
                <a:spLocks/>
              </p:cNvSpPr>
              <p:nvPr/>
            </p:nvSpPr>
            <p:spPr bwMode="auto">
              <a:xfrm>
                <a:off x="2390" y="2176"/>
                <a:ext cx="5" cy="5"/>
              </a:xfrm>
              <a:custGeom>
                <a:avLst/>
                <a:gdLst>
                  <a:gd name="T0" fmla="*/ 2 w 5"/>
                  <a:gd name="T1" fmla="*/ 0 h 5"/>
                  <a:gd name="T2" fmla="*/ 0 w 5"/>
                  <a:gd name="T3" fmla="*/ 5 h 5"/>
                  <a:gd name="T4" fmla="*/ 5 w 5"/>
                  <a:gd name="T5" fmla="*/ 3 h 5"/>
                  <a:gd name="T6" fmla="*/ 2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lnTo>
                      <a:pt x="0" y="5"/>
                    </a:lnTo>
                    <a:lnTo>
                      <a:pt x="5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751"/>
              <p:cNvSpPr>
                <a:spLocks/>
              </p:cNvSpPr>
              <p:nvPr/>
            </p:nvSpPr>
            <p:spPr bwMode="auto">
              <a:xfrm>
                <a:off x="2390" y="2176"/>
                <a:ext cx="5" cy="5"/>
              </a:xfrm>
              <a:custGeom>
                <a:avLst/>
                <a:gdLst>
                  <a:gd name="T0" fmla="*/ 2 w 5"/>
                  <a:gd name="T1" fmla="*/ 0 h 5"/>
                  <a:gd name="T2" fmla="*/ 0 w 5"/>
                  <a:gd name="T3" fmla="*/ 5 h 5"/>
                  <a:gd name="T4" fmla="*/ 5 w 5"/>
                  <a:gd name="T5" fmla="*/ 3 h 5"/>
                  <a:gd name="T6" fmla="*/ 2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lnTo>
                      <a:pt x="0" y="5"/>
                    </a:lnTo>
                    <a:lnTo>
                      <a:pt x="5" y="3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752"/>
              <p:cNvSpPr>
                <a:spLocks/>
              </p:cNvSpPr>
              <p:nvPr/>
            </p:nvSpPr>
            <p:spPr bwMode="auto">
              <a:xfrm>
                <a:off x="2404" y="2183"/>
                <a:ext cx="0" cy="8"/>
              </a:xfrm>
              <a:custGeom>
                <a:avLst/>
                <a:gdLst>
                  <a:gd name="T0" fmla="*/ 0 h 8"/>
                  <a:gd name="T1" fmla="*/ 3 h 8"/>
                  <a:gd name="T2" fmla="*/ 8 h 8"/>
                  <a:gd name="T3" fmla="*/ 0 h 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8">
                    <a:moveTo>
                      <a:pt x="0" y="0"/>
                    </a:moveTo>
                    <a:lnTo>
                      <a:pt x="0" y="3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753"/>
              <p:cNvSpPr>
                <a:spLocks/>
              </p:cNvSpPr>
              <p:nvPr/>
            </p:nvSpPr>
            <p:spPr bwMode="auto">
              <a:xfrm>
                <a:off x="2404" y="2183"/>
                <a:ext cx="0" cy="8"/>
              </a:xfrm>
              <a:custGeom>
                <a:avLst/>
                <a:gdLst>
                  <a:gd name="T0" fmla="*/ 0 h 8"/>
                  <a:gd name="T1" fmla="*/ 3 h 8"/>
                  <a:gd name="T2" fmla="*/ 8 h 8"/>
                  <a:gd name="T3" fmla="*/ 0 h 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8">
                    <a:moveTo>
                      <a:pt x="0" y="0"/>
                    </a:moveTo>
                    <a:lnTo>
                      <a:pt x="0" y="3"/>
                    </a:lnTo>
                    <a:lnTo>
                      <a:pt x="0" y="8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754"/>
              <p:cNvSpPr>
                <a:spLocks/>
              </p:cNvSpPr>
              <p:nvPr/>
            </p:nvSpPr>
            <p:spPr bwMode="auto">
              <a:xfrm>
                <a:off x="2639" y="2188"/>
                <a:ext cx="7" cy="10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3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1" y="0"/>
                      <a:pt x="1" y="3"/>
                      <a:pt x="0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755"/>
              <p:cNvSpPr>
                <a:spLocks/>
              </p:cNvSpPr>
              <p:nvPr/>
            </p:nvSpPr>
            <p:spPr bwMode="auto">
              <a:xfrm>
                <a:off x="2874" y="2264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756"/>
              <p:cNvSpPr>
                <a:spLocks/>
              </p:cNvSpPr>
              <p:nvPr/>
            </p:nvSpPr>
            <p:spPr bwMode="auto">
              <a:xfrm>
                <a:off x="2430" y="2269"/>
                <a:ext cx="83" cy="88"/>
              </a:xfrm>
              <a:custGeom>
                <a:avLst/>
                <a:gdLst>
                  <a:gd name="T0" fmla="*/ 18 w 35"/>
                  <a:gd name="T1" fmla="*/ 0 h 37"/>
                  <a:gd name="T2" fmla="*/ 6 w 35"/>
                  <a:gd name="T3" fmla="*/ 6 h 37"/>
                  <a:gd name="T4" fmla="*/ 1 w 35"/>
                  <a:gd name="T5" fmla="*/ 26 h 37"/>
                  <a:gd name="T6" fmla="*/ 8 w 35"/>
                  <a:gd name="T7" fmla="*/ 35 h 37"/>
                  <a:gd name="T8" fmla="*/ 13 w 35"/>
                  <a:gd name="T9" fmla="*/ 37 h 37"/>
                  <a:gd name="T10" fmla="*/ 26 w 35"/>
                  <a:gd name="T11" fmla="*/ 31 h 37"/>
                  <a:gd name="T12" fmla="*/ 31 w 35"/>
                  <a:gd name="T13" fmla="*/ 10 h 37"/>
                  <a:gd name="T14" fmla="*/ 18 w 35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7">
                    <a:moveTo>
                      <a:pt x="18" y="0"/>
                    </a:moveTo>
                    <a:cubicBezTo>
                      <a:pt x="13" y="0"/>
                      <a:pt x="9" y="2"/>
                      <a:pt x="6" y="6"/>
                    </a:cubicBezTo>
                    <a:cubicBezTo>
                      <a:pt x="1" y="11"/>
                      <a:pt x="0" y="20"/>
                      <a:pt x="1" y="26"/>
                    </a:cubicBezTo>
                    <a:cubicBezTo>
                      <a:pt x="2" y="30"/>
                      <a:pt x="4" y="35"/>
                      <a:pt x="8" y="35"/>
                    </a:cubicBezTo>
                    <a:cubicBezTo>
                      <a:pt x="10" y="36"/>
                      <a:pt x="11" y="37"/>
                      <a:pt x="13" y="37"/>
                    </a:cubicBezTo>
                    <a:cubicBezTo>
                      <a:pt x="18" y="37"/>
                      <a:pt x="23" y="34"/>
                      <a:pt x="26" y="31"/>
                    </a:cubicBezTo>
                    <a:cubicBezTo>
                      <a:pt x="28" y="26"/>
                      <a:pt x="35" y="19"/>
                      <a:pt x="31" y="10"/>
                    </a:cubicBezTo>
                    <a:cubicBezTo>
                      <a:pt x="29" y="4"/>
                      <a:pt x="24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757"/>
              <p:cNvSpPr>
                <a:spLocks/>
              </p:cNvSpPr>
              <p:nvPr/>
            </p:nvSpPr>
            <p:spPr bwMode="auto">
              <a:xfrm>
                <a:off x="2433" y="1671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0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758"/>
              <p:cNvSpPr>
                <a:spLocks/>
              </p:cNvSpPr>
              <p:nvPr/>
            </p:nvSpPr>
            <p:spPr bwMode="auto">
              <a:xfrm>
                <a:off x="2433" y="1671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0 w 4"/>
                  <a:gd name="T5" fmla="*/ 2 h 2"/>
                  <a:gd name="T6" fmla="*/ 4 w 4"/>
                  <a:gd name="T7" fmla="*/ 2 h 2"/>
                  <a:gd name="T8" fmla="*/ 4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759"/>
              <p:cNvSpPr>
                <a:spLocks/>
              </p:cNvSpPr>
              <p:nvPr/>
            </p:nvSpPr>
            <p:spPr bwMode="auto">
              <a:xfrm>
                <a:off x="2252" y="1472"/>
                <a:ext cx="7" cy="2"/>
              </a:xfrm>
              <a:custGeom>
                <a:avLst/>
                <a:gdLst>
                  <a:gd name="T0" fmla="*/ 3 w 3"/>
                  <a:gd name="T1" fmla="*/ 0 h 1"/>
                  <a:gd name="T2" fmla="*/ 2 w 3"/>
                  <a:gd name="T3" fmla="*/ 0 h 1"/>
                  <a:gd name="T4" fmla="*/ 2 w 3"/>
                  <a:gd name="T5" fmla="*/ 0 h 1"/>
                  <a:gd name="T6" fmla="*/ 1 w 3"/>
                  <a:gd name="T7" fmla="*/ 1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3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760"/>
              <p:cNvSpPr>
                <a:spLocks/>
              </p:cNvSpPr>
              <p:nvPr/>
            </p:nvSpPr>
            <p:spPr bwMode="auto">
              <a:xfrm>
                <a:off x="2416" y="1583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761"/>
              <p:cNvSpPr>
                <a:spLocks/>
              </p:cNvSpPr>
              <p:nvPr/>
            </p:nvSpPr>
            <p:spPr bwMode="auto">
              <a:xfrm>
                <a:off x="2184" y="1640"/>
                <a:ext cx="9" cy="12"/>
              </a:xfrm>
              <a:custGeom>
                <a:avLst/>
                <a:gdLst>
                  <a:gd name="T0" fmla="*/ 3 w 4"/>
                  <a:gd name="T1" fmla="*/ 0 h 5"/>
                  <a:gd name="T2" fmla="*/ 1 w 4"/>
                  <a:gd name="T3" fmla="*/ 5 h 5"/>
                  <a:gd name="T4" fmla="*/ 3 w 4"/>
                  <a:gd name="T5" fmla="*/ 4 h 5"/>
                  <a:gd name="T6" fmla="*/ 4 w 4"/>
                  <a:gd name="T7" fmla="*/ 0 h 5"/>
                  <a:gd name="T8" fmla="*/ 3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cubicBezTo>
                      <a:pt x="1" y="0"/>
                      <a:pt x="0" y="3"/>
                      <a:pt x="1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2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762"/>
              <p:cNvSpPr>
                <a:spLocks/>
              </p:cNvSpPr>
              <p:nvPr/>
            </p:nvSpPr>
            <p:spPr bwMode="auto">
              <a:xfrm>
                <a:off x="3280" y="1996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2 h 4"/>
                  <a:gd name="T4" fmla="*/ 2 w 3"/>
                  <a:gd name="T5" fmla="*/ 3 h 4"/>
                  <a:gd name="T6" fmla="*/ 3 w 3"/>
                  <a:gd name="T7" fmla="*/ 3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2"/>
                      <a:pt x="0" y="4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763"/>
              <p:cNvSpPr>
                <a:spLocks/>
              </p:cNvSpPr>
              <p:nvPr/>
            </p:nvSpPr>
            <p:spPr bwMode="auto">
              <a:xfrm>
                <a:off x="2409" y="853"/>
                <a:ext cx="38" cy="52"/>
              </a:xfrm>
              <a:custGeom>
                <a:avLst/>
                <a:gdLst>
                  <a:gd name="T0" fmla="*/ 11 w 16"/>
                  <a:gd name="T1" fmla="*/ 0 h 22"/>
                  <a:gd name="T2" fmla="*/ 10 w 16"/>
                  <a:gd name="T3" fmla="*/ 0 h 22"/>
                  <a:gd name="T4" fmla="*/ 7 w 16"/>
                  <a:gd name="T5" fmla="*/ 2 h 22"/>
                  <a:gd name="T6" fmla="*/ 5 w 16"/>
                  <a:gd name="T7" fmla="*/ 2 h 22"/>
                  <a:gd name="T8" fmla="*/ 5 w 16"/>
                  <a:gd name="T9" fmla="*/ 2 h 22"/>
                  <a:gd name="T10" fmla="*/ 3 w 16"/>
                  <a:gd name="T11" fmla="*/ 12 h 22"/>
                  <a:gd name="T12" fmla="*/ 11 w 16"/>
                  <a:gd name="T13" fmla="*/ 22 h 22"/>
                  <a:gd name="T14" fmla="*/ 13 w 16"/>
                  <a:gd name="T15" fmla="*/ 21 h 22"/>
                  <a:gd name="T16" fmla="*/ 14 w 16"/>
                  <a:gd name="T17" fmla="*/ 15 h 22"/>
                  <a:gd name="T18" fmla="*/ 14 w 16"/>
                  <a:gd name="T19" fmla="*/ 10 h 22"/>
                  <a:gd name="T20" fmla="*/ 15 w 16"/>
                  <a:gd name="T21" fmla="*/ 6 h 22"/>
                  <a:gd name="T22" fmla="*/ 13 w 16"/>
                  <a:gd name="T23" fmla="*/ 1 h 22"/>
                  <a:gd name="T24" fmla="*/ 11 w 16"/>
                  <a:gd name="T2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2">
                    <a:moveTo>
                      <a:pt x="11" y="0"/>
                    </a:move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8" y="1"/>
                      <a:pt x="7" y="2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0" y="3"/>
                      <a:pt x="4" y="8"/>
                      <a:pt x="3" y="12"/>
                    </a:cubicBezTo>
                    <a:cubicBezTo>
                      <a:pt x="5" y="15"/>
                      <a:pt x="6" y="22"/>
                      <a:pt x="11" y="22"/>
                    </a:cubicBezTo>
                    <a:cubicBezTo>
                      <a:pt x="12" y="22"/>
                      <a:pt x="12" y="22"/>
                      <a:pt x="13" y="21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4"/>
                      <a:pt x="14" y="12"/>
                      <a:pt x="14" y="10"/>
                    </a:cubicBezTo>
                    <a:cubicBezTo>
                      <a:pt x="15" y="9"/>
                      <a:pt x="15" y="8"/>
                      <a:pt x="15" y="6"/>
                    </a:cubicBezTo>
                    <a:cubicBezTo>
                      <a:pt x="16" y="4"/>
                      <a:pt x="14" y="2"/>
                      <a:pt x="13" y="1"/>
                    </a:cubicBezTo>
                    <a:cubicBezTo>
                      <a:pt x="12" y="0"/>
                      <a:pt x="11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764"/>
              <p:cNvSpPr>
                <a:spLocks/>
              </p:cNvSpPr>
              <p:nvPr/>
            </p:nvSpPr>
            <p:spPr bwMode="auto">
              <a:xfrm>
                <a:off x="2594" y="100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765"/>
              <p:cNvSpPr>
                <a:spLocks/>
              </p:cNvSpPr>
              <p:nvPr/>
            </p:nvSpPr>
            <p:spPr bwMode="auto">
              <a:xfrm>
                <a:off x="3486" y="1802"/>
                <a:ext cx="162" cy="147"/>
              </a:xfrm>
              <a:custGeom>
                <a:avLst/>
                <a:gdLst>
                  <a:gd name="T0" fmla="*/ 60 w 68"/>
                  <a:gd name="T1" fmla="*/ 0 h 62"/>
                  <a:gd name="T2" fmla="*/ 17 w 68"/>
                  <a:gd name="T3" fmla="*/ 43 h 62"/>
                  <a:gd name="T4" fmla="*/ 6 w 68"/>
                  <a:gd name="T5" fmla="*/ 60 h 62"/>
                  <a:gd name="T6" fmla="*/ 11 w 68"/>
                  <a:gd name="T7" fmla="*/ 62 h 62"/>
                  <a:gd name="T8" fmla="*/ 20 w 68"/>
                  <a:gd name="T9" fmla="*/ 54 h 62"/>
                  <a:gd name="T10" fmla="*/ 62 w 68"/>
                  <a:gd name="T11" fmla="*/ 16 h 62"/>
                  <a:gd name="T12" fmla="*/ 68 w 68"/>
                  <a:gd name="T13" fmla="*/ 4 h 62"/>
                  <a:gd name="T14" fmla="*/ 65 w 68"/>
                  <a:gd name="T15" fmla="*/ 0 h 62"/>
                  <a:gd name="T16" fmla="*/ 64 w 68"/>
                  <a:gd name="T17" fmla="*/ 0 h 62"/>
                  <a:gd name="T18" fmla="*/ 63 w 68"/>
                  <a:gd name="T19" fmla="*/ 0 h 62"/>
                  <a:gd name="T20" fmla="*/ 60 w 68"/>
                  <a:gd name="T2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62">
                    <a:moveTo>
                      <a:pt x="60" y="0"/>
                    </a:moveTo>
                    <a:cubicBezTo>
                      <a:pt x="43" y="12"/>
                      <a:pt x="28" y="24"/>
                      <a:pt x="17" y="43"/>
                    </a:cubicBezTo>
                    <a:cubicBezTo>
                      <a:pt x="12" y="45"/>
                      <a:pt x="0" y="51"/>
                      <a:pt x="6" y="60"/>
                    </a:cubicBezTo>
                    <a:cubicBezTo>
                      <a:pt x="8" y="61"/>
                      <a:pt x="9" y="62"/>
                      <a:pt x="11" y="62"/>
                    </a:cubicBezTo>
                    <a:cubicBezTo>
                      <a:pt x="14" y="62"/>
                      <a:pt x="17" y="57"/>
                      <a:pt x="20" y="54"/>
                    </a:cubicBezTo>
                    <a:cubicBezTo>
                      <a:pt x="32" y="39"/>
                      <a:pt x="48" y="29"/>
                      <a:pt x="62" y="16"/>
                    </a:cubicBezTo>
                    <a:cubicBezTo>
                      <a:pt x="64" y="12"/>
                      <a:pt x="68" y="10"/>
                      <a:pt x="68" y="4"/>
                    </a:cubicBezTo>
                    <a:cubicBezTo>
                      <a:pt x="68" y="1"/>
                      <a:pt x="67" y="0"/>
                      <a:pt x="65" y="0"/>
                    </a:cubicBezTo>
                    <a:cubicBezTo>
                      <a:pt x="65" y="0"/>
                      <a:pt x="64" y="0"/>
                      <a:pt x="64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2" y="0"/>
                      <a:pt x="61" y="0"/>
                      <a:pt x="6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766"/>
              <p:cNvSpPr>
                <a:spLocks/>
              </p:cNvSpPr>
              <p:nvPr/>
            </p:nvSpPr>
            <p:spPr bwMode="auto">
              <a:xfrm>
                <a:off x="3681" y="1749"/>
                <a:ext cx="14" cy="15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1 h 6"/>
                  <a:gd name="T4" fmla="*/ 0 w 6"/>
                  <a:gd name="T5" fmla="*/ 1 h 6"/>
                  <a:gd name="T6" fmla="*/ 1 w 6"/>
                  <a:gd name="T7" fmla="*/ 4 h 6"/>
                  <a:gd name="T8" fmla="*/ 3 w 6"/>
                  <a:gd name="T9" fmla="*/ 6 h 6"/>
                  <a:gd name="T10" fmla="*/ 5 w 6"/>
                  <a:gd name="T11" fmla="*/ 4 h 6"/>
                  <a:gd name="T12" fmla="*/ 3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4"/>
                    </a:cubicBezTo>
                    <a:cubicBezTo>
                      <a:pt x="2" y="5"/>
                      <a:pt x="2" y="6"/>
                      <a:pt x="3" y="6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6" y="1"/>
                      <a:pt x="5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767"/>
              <p:cNvSpPr>
                <a:spLocks noEditPoints="1"/>
              </p:cNvSpPr>
              <p:nvPr/>
            </p:nvSpPr>
            <p:spPr bwMode="auto">
              <a:xfrm>
                <a:off x="3270" y="1775"/>
                <a:ext cx="7" cy="8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2 w 3"/>
                  <a:gd name="T7" fmla="*/ 0 h 3"/>
                  <a:gd name="T8" fmla="*/ 1 w 3"/>
                  <a:gd name="T9" fmla="*/ 0 h 3"/>
                  <a:gd name="T10" fmla="*/ 0 w 3"/>
                  <a:gd name="T11" fmla="*/ 3 h 3"/>
                  <a:gd name="T12" fmla="*/ 2 w 3"/>
                  <a:gd name="T13" fmla="*/ 2 h 3"/>
                  <a:gd name="T14" fmla="*/ 3 w 3"/>
                  <a:gd name="T15" fmla="*/ 3 h 3"/>
                  <a:gd name="T16" fmla="*/ 2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3"/>
                    </a:cubicBezTo>
                    <a:cubicBezTo>
                      <a:pt x="2" y="1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768"/>
              <p:cNvSpPr>
                <a:spLocks/>
              </p:cNvSpPr>
              <p:nvPr/>
            </p:nvSpPr>
            <p:spPr bwMode="auto">
              <a:xfrm>
                <a:off x="3266" y="1783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769"/>
              <p:cNvSpPr>
                <a:spLocks/>
              </p:cNvSpPr>
              <p:nvPr/>
            </p:nvSpPr>
            <p:spPr bwMode="auto">
              <a:xfrm>
                <a:off x="3277" y="1775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770"/>
              <p:cNvSpPr>
                <a:spLocks/>
              </p:cNvSpPr>
              <p:nvPr/>
            </p:nvSpPr>
            <p:spPr bwMode="auto">
              <a:xfrm>
                <a:off x="3285" y="1802"/>
                <a:ext cx="9" cy="2"/>
              </a:xfrm>
              <a:custGeom>
                <a:avLst/>
                <a:gdLst>
                  <a:gd name="T0" fmla="*/ 0 w 9"/>
                  <a:gd name="T1" fmla="*/ 0 h 2"/>
                  <a:gd name="T2" fmla="*/ 0 w 9"/>
                  <a:gd name="T3" fmla="*/ 0 h 2"/>
                  <a:gd name="T4" fmla="*/ 9 w 9"/>
                  <a:gd name="T5" fmla="*/ 2 h 2"/>
                  <a:gd name="T6" fmla="*/ 9 w 9"/>
                  <a:gd name="T7" fmla="*/ 2 h 2"/>
                  <a:gd name="T8" fmla="*/ 0 w 9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0"/>
                    </a:moveTo>
                    <a:lnTo>
                      <a:pt x="0" y="0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771"/>
              <p:cNvSpPr>
                <a:spLocks/>
              </p:cNvSpPr>
              <p:nvPr/>
            </p:nvSpPr>
            <p:spPr bwMode="auto">
              <a:xfrm>
                <a:off x="3285" y="1802"/>
                <a:ext cx="9" cy="2"/>
              </a:xfrm>
              <a:custGeom>
                <a:avLst/>
                <a:gdLst>
                  <a:gd name="T0" fmla="*/ 0 w 9"/>
                  <a:gd name="T1" fmla="*/ 0 h 2"/>
                  <a:gd name="T2" fmla="*/ 0 w 9"/>
                  <a:gd name="T3" fmla="*/ 0 h 2"/>
                  <a:gd name="T4" fmla="*/ 9 w 9"/>
                  <a:gd name="T5" fmla="*/ 2 h 2"/>
                  <a:gd name="T6" fmla="*/ 9 w 9"/>
                  <a:gd name="T7" fmla="*/ 2 h 2"/>
                  <a:gd name="T8" fmla="*/ 0 w 9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0"/>
                    </a:moveTo>
                    <a:lnTo>
                      <a:pt x="0" y="0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772"/>
              <p:cNvSpPr>
                <a:spLocks/>
              </p:cNvSpPr>
              <p:nvPr/>
            </p:nvSpPr>
            <p:spPr bwMode="auto">
              <a:xfrm>
                <a:off x="3334" y="1569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2 h 7"/>
                  <a:gd name="T4" fmla="*/ 5 w 5"/>
                  <a:gd name="T5" fmla="*/ 7 h 7"/>
                  <a:gd name="T6" fmla="*/ 3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2"/>
                    </a:lnTo>
                    <a:lnTo>
                      <a:pt x="5" y="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773"/>
              <p:cNvSpPr>
                <a:spLocks/>
              </p:cNvSpPr>
              <p:nvPr/>
            </p:nvSpPr>
            <p:spPr bwMode="auto">
              <a:xfrm>
                <a:off x="3334" y="1569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2 h 7"/>
                  <a:gd name="T4" fmla="*/ 5 w 5"/>
                  <a:gd name="T5" fmla="*/ 7 h 7"/>
                  <a:gd name="T6" fmla="*/ 3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2"/>
                    </a:lnTo>
                    <a:lnTo>
                      <a:pt x="5" y="7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774"/>
              <p:cNvSpPr>
                <a:spLocks/>
              </p:cNvSpPr>
              <p:nvPr/>
            </p:nvSpPr>
            <p:spPr bwMode="auto">
              <a:xfrm>
                <a:off x="3296" y="1809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2" y="2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775"/>
              <p:cNvSpPr>
                <a:spLocks/>
              </p:cNvSpPr>
              <p:nvPr/>
            </p:nvSpPr>
            <p:spPr bwMode="auto">
              <a:xfrm>
                <a:off x="3270" y="1887"/>
                <a:ext cx="107" cy="104"/>
              </a:xfrm>
              <a:custGeom>
                <a:avLst/>
                <a:gdLst>
                  <a:gd name="T0" fmla="*/ 21 w 45"/>
                  <a:gd name="T1" fmla="*/ 0 h 44"/>
                  <a:gd name="T2" fmla="*/ 7 w 45"/>
                  <a:gd name="T3" fmla="*/ 14 h 44"/>
                  <a:gd name="T4" fmla="*/ 8 w 45"/>
                  <a:gd name="T5" fmla="*/ 36 h 44"/>
                  <a:gd name="T6" fmla="*/ 20 w 45"/>
                  <a:gd name="T7" fmla="*/ 44 h 44"/>
                  <a:gd name="T8" fmla="*/ 22 w 45"/>
                  <a:gd name="T9" fmla="*/ 44 h 44"/>
                  <a:gd name="T10" fmla="*/ 40 w 45"/>
                  <a:gd name="T11" fmla="*/ 33 h 44"/>
                  <a:gd name="T12" fmla="*/ 42 w 45"/>
                  <a:gd name="T13" fmla="*/ 33 h 44"/>
                  <a:gd name="T14" fmla="*/ 45 w 45"/>
                  <a:gd name="T15" fmla="*/ 25 h 44"/>
                  <a:gd name="T16" fmla="*/ 21 w 45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4">
                    <a:moveTo>
                      <a:pt x="21" y="0"/>
                    </a:moveTo>
                    <a:cubicBezTo>
                      <a:pt x="14" y="0"/>
                      <a:pt x="7" y="5"/>
                      <a:pt x="7" y="14"/>
                    </a:cubicBezTo>
                    <a:cubicBezTo>
                      <a:pt x="16" y="23"/>
                      <a:pt x="0" y="27"/>
                      <a:pt x="8" y="36"/>
                    </a:cubicBezTo>
                    <a:cubicBezTo>
                      <a:pt x="11" y="42"/>
                      <a:pt x="16" y="44"/>
                      <a:pt x="20" y="44"/>
                    </a:cubicBezTo>
                    <a:cubicBezTo>
                      <a:pt x="21" y="44"/>
                      <a:pt x="21" y="44"/>
                      <a:pt x="22" y="44"/>
                    </a:cubicBezTo>
                    <a:cubicBezTo>
                      <a:pt x="28" y="38"/>
                      <a:pt x="33" y="33"/>
                      <a:pt x="40" y="33"/>
                    </a:cubicBezTo>
                    <a:cubicBezTo>
                      <a:pt x="40" y="33"/>
                      <a:pt x="41" y="33"/>
                      <a:pt x="42" y="33"/>
                    </a:cubicBezTo>
                    <a:cubicBezTo>
                      <a:pt x="40" y="30"/>
                      <a:pt x="44" y="28"/>
                      <a:pt x="45" y="25"/>
                    </a:cubicBezTo>
                    <a:cubicBezTo>
                      <a:pt x="38" y="16"/>
                      <a:pt x="35" y="1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776"/>
              <p:cNvSpPr>
                <a:spLocks/>
              </p:cNvSpPr>
              <p:nvPr/>
            </p:nvSpPr>
            <p:spPr bwMode="auto">
              <a:xfrm>
                <a:off x="3330" y="1839"/>
                <a:ext cx="2" cy="8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8 h 8"/>
                  <a:gd name="T4" fmla="*/ 2 w 2"/>
                  <a:gd name="T5" fmla="*/ 3 h 8"/>
                  <a:gd name="T6" fmla="*/ 0 w 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lnTo>
                      <a:pt x="0" y="8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777"/>
              <p:cNvSpPr>
                <a:spLocks/>
              </p:cNvSpPr>
              <p:nvPr/>
            </p:nvSpPr>
            <p:spPr bwMode="auto">
              <a:xfrm>
                <a:off x="3330" y="1839"/>
                <a:ext cx="2" cy="8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8 h 8"/>
                  <a:gd name="T4" fmla="*/ 2 w 2"/>
                  <a:gd name="T5" fmla="*/ 3 h 8"/>
                  <a:gd name="T6" fmla="*/ 0 w 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lnTo>
                      <a:pt x="0" y="8"/>
                    </a:lnTo>
                    <a:lnTo>
                      <a:pt x="2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778"/>
              <p:cNvSpPr>
                <a:spLocks/>
              </p:cNvSpPr>
              <p:nvPr/>
            </p:nvSpPr>
            <p:spPr bwMode="auto">
              <a:xfrm>
                <a:off x="3372" y="1581"/>
                <a:ext cx="5" cy="0"/>
              </a:xfrm>
              <a:custGeom>
                <a:avLst/>
                <a:gdLst>
                  <a:gd name="T0" fmla="*/ 3 w 5"/>
                  <a:gd name="T1" fmla="*/ 0 w 5"/>
                  <a:gd name="T2" fmla="*/ 5 w 5"/>
                  <a:gd name="T3" fmla="*/ 3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3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779"/>
              <p:cNvSpPr>
                <a:spLocks/>
              </p:cNvSpPr>
              <p:nvPr/>
            </p:nvSpPr>
            <p:spPr bwMode="auto">
              <a:xfrm>
                <a:off x="3372" y="1581"/>
                <a:ext cx="5" cy="0"/>
              </a:xfrm>
              <a:custGeom>
                <a:avLst/>
                <a:gdLst>
                  <a:gd name="T0" fmla="*/ 3 w 5"/>
                  <a:gd name="T1" fmla="*/ 0 w 5"/>
                  <a:gd name="T2" fmla="*/ 5 w 5"/>
                  <a:gd name="T3" fmla="*/ 3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3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780"/>
              <p:cNvSpPr>
                <a:spLocks/>
              </p:cNvSpPr>
              <p:nvPr/>
            </p:nvSpPr>
            <p:spPr bwMode="auto">
              <a:xfrm>
                <a:off x="3175" y="2034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2 h 2"/>
                  <a:gd name="T6" fmla="*/ 3 w 3"/>
                  <a:gd name="T7" fmla="*/ 0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781"/>
              <p:cNvSpPr>
                <a:spLocks/>
              </p:cNvSpPr>
              <p:nvPr/>
            </p:nvSpPr>
            <p:spPr bwMode="auto">
              <a:xfrm>
                <a:off x="3341" y="1835"/>
                <a:ext cx="12" cy="12"/>
              </a:xfrm>
              <a:custGeom>
                <a:avLst/>
                <a:gdLst>
                  <a:gd name="T0" fmla="*/ 3 w 5"/>
                  <a:gd name="T1" fmla="*/ 0 h 5"/>
                  <a:gd name="T2" fmla="*/ 5 w 5"/>
                  <a:gd name="T3" fmla="*/ 5 h 5"/>
                  <a:gd name="T4" fmla="*/ 3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cubicBezTo>
                      <a:pt x="0" y="3"/>
                      <a:pt x="4" y="3"/>
                      <a:pt x="5" y="5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782"/>
              <p:cNvSpPr>
                <a:spLocks/>
              </p:cNvSpPr>
              <p:nvPr/>
            </p:nvSpPr>
            <p:spPr bwMode="auto">
              <a:xfrm>
                <a:off x="3451" y="1583"/>
                <a:ext cx="2" cy="7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3 h 3"/>
                  <a:gd name="T4" fmla="*/ 1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2"/>
                      <a:pt x="0" y="2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783"/>
              <p:cNvSpPr>
                <a:spLocks/>
              </p:cNvSpPr>
              <p:nvPr/>
            </p:nvSpPr>
            <p:spPr bwMode="auto">
              <a:xfrm>
                <a:off x="3375" y="2020"/>
                <a:ext cx="85" cy="92"/>
              </a:xfrm>
              <a:custGeom>
                <a:avLst/>
                <a:gdLst>
                  <a:gd name="T0" fmla="*/ 17 w 36"/>
                  <a:gd name="T1" fmla="*/ 0 h 39"/>
                  <a:gd name="T2" fmla="*/ 15 w 36"/>
                  <a:gd name="T3" fmla="*/ 0 h 39"/>
                  <a:gd name="T4" fmla="*/ 7 w 36"/>
                  <a:gd name="T5" fmla="*/ 28 h 39"/>
                  <a:gd name="T6" fmla="*/ 23 w 36"/>
                  <a:gd name="T7" fmla="*/ 39 h 39"/>
                  <a:gd name="T8" fmla="*/ 31 w 36"/>
                  <a:gd name="T9" fmla="*/ 32 h 39"/>
                  <a:gd name="T10" fmla="*/ 31 w 36"/>
                  <a:gd name="T11" fmla="*/ 10 h 39"/>
                  <a:gd name="T12" fmla="*/ 17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17" y="0"/>
                    </a:moveTo>
                    <a:cubicBezTo>
                      <a:pt x="17" y="0"/>
                      <a:pt x="16" y="0"/>
                      <a:pt x="15" y="0"/>
                    </a:cubicBezTo>
                    <a:cubicBezTo>
                      <a:pt x="4" y="2"/>
                      <a:pt x="0" y="18"/>
                      <a:pt x="7" y="28"/>
                    </a:cubicBezTo>
                    <a:cubicBezTo>
                      <a:pt x="9" y="35"/>
                      <a:pt x="17" y="39"/>
                      <a:pt x="23" y="39"/>
                    </a:cubicBezTo>
                    <a:cubicBezTo>
                      <a:pt x="26" y="38"/>
                      <a:pt x="30" y="37"/>
                      <a:pt x="31" y="32"/>
                    </a:cubicBezTo>
                    <a:cubicBezTo>
                      <a:pt x="36" y="26"/>
                      <a:pt x="34" y="17"/>
                      <a:pt x="31" y="10"/>
                    </a:cubicBezTo>
                    <a:cubicBezTo>
                      <a:pt x="28" y="7"/>
                      <a:pt x="24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784"/>
              <p:cNvSpPr>
                <a:spLocks/>
              </p:cNvSpPr>
              <p:nvPr/>
            </p:nvSpPr>
            <p:spPr bwMode="auto">
              <a:xfrm>
                <a:off x="2803" y="2247"/>
                <a:ext cx="12" cy="12"/>
              </a:xfrm>
              <a:custGeom>
                <a:avLst/>
                <a:gdLst>
                  <a:gd name="T0" fmla="*/ 1 w 5"/>
                  <a:gd name="T1" fmla="*/ 0 h 5"/>
                  <a:gd name="T2" fmla="*/ 4 w 5"/>
                  <a:gd name="T3" fmla="*/ 5 h 5"/>
                  <a:gd name="T4" fmla="*/ 5 w 5"/>
                  <a:gd name="T5" fmla="*/ 5 h 5"/>
                  <a:gd name="T6" fmla="*/ 5 w 5"/>
                  <a:gd name="T7" fmla="*/ 2 h 5"/>
                  <a:gd name="T8" fmla="*/ 1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cubicBezTo>
                      <a:pt x="0" y="3"/>
                      <a:pt x="2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785"/>
              <p:cNvSpPr>
                <a:spLocks/>
              </p:cNvSpPr>
              <p:nvPr/>
            </p:nvSpPr>
            <p:spPr bwMode="auto">
              <a:xfrm>
                <a:off x="2793" y="872"/>
                <a:ext cx="7" cy="9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4 h 4"/>
                  <a:gd name="T4" fmla="*/ 2 w 3"/>
                  <a:gd name="T5" fmla="*/ 4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3" y="2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2"/>
                      <a:pt x="2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786"/>
              <p:cNvSpPr>
                <a:spLocks/>
              </p:cNvSpPr>
              <p:nvPr/>
            </p:nvSpPr>
            <p:spPr bwMode="auto">
              <a:xfrm>
                <a:off x="2708" y="2342"/>
                <a:ext cx="40" cy="50"/>
              </a:xfrm>
              <a:custGeom>
                <a:avLst/>
                <a:gdLst>
                  <a:gd name="T0" fmla="*/ 11 w 17"/>
                  <a:gd name="T1" fmla="*/ 0 h 21"/>
                  <a:gd name="T2" fmla="*/ 7 w 17"/>
                  <a:gd name="T3" fmla="*/ 3 h 21"/>
                  <a:gd name="T4" fmla="*/ 5 w 17"/>
                  <a:gd name="T5" fmla="*/ 20 h 21"/>
                  <a:gd name="T6" fmla="*/ 8 w 17"/>
                  <a:gd name="T7" fmla="*/ 21 h 21"/>
                  <a:gd name="T8" fmla="*/ 13 w 17"/>
                  <a:gd name="T9" fmla="*/ 15 h 21"/>
                  <a:gd name="T10" fmla="*/ 11 w 17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1">
                    <a:moveTo>
                      <a:pt x="11" y="0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3" y="8"/>
                      <a:pt x="0" y="14"/>
                      <a:pt x="5" y="20"/>
                    </a:cubicBezTo>
                    <a:cubicBezTo>
                      <a:pt x="6" y="21"/>
                      <a:pt x="7" y="21"/>
                      <a:pt x="8" y="21"/>
                    </a:cubicBezTo>
                    <a:cubicBezTo>
                      <a:pt x="10" y="21"/>
                      <a:pt x="11" y="17"/>
                      <a:pt x="13" y="15"/>
                    </a:cubicBezTo>
                    <a:cubicBezTo>
                      <a:pt x="13" y="11"/>
                      <a:pt x="17" y="4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787"/>
              <p:cNvSpPr>
                <a:spLocks/>
              </p:cNvSpPr>
              <p:nvPr/>
            </p:nvSpPr>
            <p:spPr bwMode="auto">
              <a:xfrm>
                <a:off x="2682" y="2145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788"/>
              <p:cNvSpPr>
                <a:spLocks noEditPoints="1"/>
              </p:cNvSpPr>
              <p:nvPr/>
            </p:nvSpPr>
            <p:spPr bwMode="auto">
              <a:xfrm>
                <a:off x="2278" y="907"/>
                <a:ext cx="1149" cy="1393"/>
              </a:xfrm>
              <a:custGeom>
                <a:avLst/>
                <a:gdLst>
                  <a:gd name="T0" fmla="*/ 189 w 484"/>
                  <a:gd name="T1" fmla="*/ 508 h 587"/>
                  <a:gd name="T2" fmla="*/ 107 w 484"/>
                  <a:gd name="T3" fmla="*/ 493 h 587"/>
                  <a:gd name="T4" fmla="*/ 130 w 484"/>
                  <a:gd name="T5" fmla="*/ 440 h 587"/>
                  <a:gd name="T6" fmla="*/ 116 w 484"/>
                  <a:gd name="T7" fmla="*/ 316 h 587"/>
                  <a:gd name="T8" fmla="*/ 88 w 484"/>
                  <a:gd name="T9" fmla="*/ 318 h 587"/>
                  <a:gd name="T10" fmla="*/ 84 w 484"/>
                  <a:gd name="T11" fmla="*/ 317 h 587"/>
                  <a:gd name="T12" fmla="*/ 55 w 484"/>
                  <a:gd name="T13" fmla="*/ 225 h 587"/>
                  <a:gd name="T14" fmla="*/ 353 w 484"/>
                  <a:gd name="T15" fmla="*/ 148 h 587"/>
                  <a:gd name="T16" fmla="*/ 142 w 484"/>
                  <a:gd name="T17" fmla="*/ 81 h 587"/>
                  <a:gd name="T18" fmla="*/ 301 w 484"/>
                  <a:gd name="T19" fmla="*/ 29 h 587"/>
                  <a:gd name="T20" fmla="*/ 227 w 484"/>
                  <a:gd name="T21" fmla="*/ 18 h 587"/>
                  <a:gd name="T22" fmla="*/ 196 w 484"/>
                  <a:gd name="T23" fmla="*/ 51 h 587"/>
                  <a:gd name="T24" fmla="*/ 186 w 484"/>
                  <a:gd name="T25" fmla="*/ 67 h 587"/>
                  <a:gd name="T26" fmla="*/ 157 w 484"/>
                  <a:gd name="T27" fmla="*/ 84 h 587"/>
                  <a:gd name="T28" fmla="*/ 157 w 484"/>
                  <a:gd name="T29" fmla="*/ 66 h 587"/>
                  <a:gd name="T30" fmla="*/ 170 w 484"/>
                  <a:gd name="T31" fmla="*/ 39 h 587"/>
                  <a:gd name="T32" fmla="*/ 170 w 484"/>
                  <a:gd name="T33" fmla="*/ 58 h 587"/>
                  <a:gd name="T34" fmla="*/ 149 w 484"/>
                  <a:gd name="T35" fmla="*/ 43 h 587"/>
                  <a:gd name="T36" fmla="*/ 148 w 484"/>
                  <a:gd name="T37" fmla="*/ 24 h 587"/>
                  <a:gd name="T38" fmla="*/ 134 w 484"/>
                  <a:gd name="T39" fmla="*/ 41 h 587"/>
                  <a:gd name="T40" fmla="*/ 81 w 484"/>
                  <a:gd name="T41" fmla="*/ 80 h 587"/>
                  <a:gd name="T42" fmla="*/ 60 w 484"/>
                  <a:gd name="T43" fmla="*/ 115 h 587"/>
                  <a:gd name="T44" fmla="*/ 29 w 484"/>
                  <a:gd name="T45" fmla="*/ 165 h 587"/>
                  <a:gd name="T46" fmla="*/ 42 w 484"/>
                  <a:gd name="T47" fmla="*/ 295 h 587"/>
                  <a:gd name="T48" fmla="*/ 91 w 484"/>
                  <a:gd name="T49" fmla="*/ 326 h 587"/>
                  <a:gd name="T50" fmla="*/ 87 w 484"/>
                  <a:gd name="T51" fmla="*/ 329 h 587"/>
                  <a:gd name="T52" fmla="*/ 104 w 484"/>
                  <a:gd name="T53" fmla="*/ 373 h 587"/>
                  <a:gd name="T54" fmla="*/ 90 w 484"/>
                  <a:gd name="T55" fmla="*/ 483 h 587"/>
                  <a:gd name="T56" fmla="*/ 71 w 484"/>
                  <a:gd name="T57" fmla="*/ 518 h 587"/>
                  <a:gd name="T58" fmla="*/ 102 w 484"/>
                  <a:gd name="T59" fmla="*/ 520 h 587"/>
                  <a:gd name="T60" fmla="*/ 139 w 484"/>
                  <a:gd name="T61" fmla="*/ 479 h 587"/>
                  <a:gd name="T62" fmla="*/ 193 w 484"/>
                  <a:gd name="T63" fmla="*/ 471 h 587"/>
                  <a:gd name="T64" fmla="*/ 144 w 484"/>
                  <a:gd name="T65" fmla="*/ 532 h 587"/>
                  <a:gd name="T66" fmla="*/ 164 w 484"/>
                  <a:gd name="T67" fmla="*/ 501 h 587"/>
                  <a:gd name="T68" fmla="*/ 178 w 484"/>
                  <a:gd name="T69" fmla="*/ 513 h 587"/>
                  <a:gd name="T70" fmla="*/ 158 w 484"/>
                  <a:gd name="T71" fmla="*/ 550 h 587"/>
                  <a:gd name="T72" fmla="*/ 182 w 484"/>
                  <a:gd name="T73" fmla="*/ 573 h 587"/>
                  <a:gd name="T74" fmla="*/ 190 w 484"/>
                  <a:gd name="T75" fmla="*/ 537 h 587"/>
                  <a:gd name="T76" fmla="*/ 203 w 484"/>
                  <a:gd name="T77" fmla="*/ 511 h 587"/>
                  <a:gd name="T78" fmla="*/ 245 w 484"/>
                  <a:gd name="T79" fmla="*/ 519 h 587"/>
                  <a:gd name="T80" fmla="*/ 281 w 484"/>
                  <a:gd name="T81" fmla="*/ 534 h 587"/>
                  <a:gd name="T82" fmla="*/ 299 w 484"/>
                  <a:gd name="T83" fmla="*/ 510 h 587"/>
                  <a:gd name="T84" fmla="*/ 337 w 484"/>
                  <a:gd name="T85" fmla="*/ 456 h 587"/>
                  <a:gd name="T86" fmla="*/ 320 w 484"/>
                  <a:gd name="T87" fmla="*/ 442 h 587"/>
                  <a:gd name="T88" fmla="*/ 377 w 484"/>
                  <a:gd name="T89" fmla="*/ 464 h 587"/>
                  <a:gd name="T90" fmla="*/ 380 w 484"/>
                  <a:gd name="T91" fmla="*/ 369 h 587"/>
                  <a:gd name="T92" fmla="*/ 434 w 484"/>
                  <a:gd name="T93" fmla="*/ 388 h 587"/>
                  <a:gd name="T94" fmla="*/ 412 w 484"/>
                  <a:gd name="T95" fmla="*/ 371 h 587"/>
                  <a:gd name="T96" fmla="*/ 439 w 484"/>
                  <a:gd name="T97" fmla="*/ 366 h 587"/>
                  <a:gd name="T98" fmla="*/ 425 w 484"/>
                  <a:gd name="T99" fmla="*/ 321 h 587"/>
                  <a:gd name="T100" fmla="*/ 478 w 484"/>
                  <a:gd name="T101" fmla="*/ 232 h 587"/>
                  <a:gd name="T102" fmla="*/ 456 w 484"/>
                  <a:gd name="T103" fmla="*/ 219 h 587"/>
                  <a:gd name="T104" fmla="*/ 470 w 484"/>
                  <a:gd name="T105" fmla="*/ 186 h 587"/>
                  <a:gd name="T106" fmla="*/ 441 w 484"/>
                  <a:gd name="T107" fmla="*/ 178 h 587"/>
                  <a:gd name="T108" fmla="*/ 384 w 484"/>
                  <a:gd name="T109" fmla="*/ 193 h 587"/>
                  <a:gd name="T110" fmla="*/ 384 w 484"/>
                  <a:gd name="T111" fmla="*/ 167 h 587"/>
                  <a:gd name="T112" fmla="*/ 377 w 484"/>
                  <a:gd name="T113" fmla="*/ 144 h 587"/>
                  <a:gd name="T114" fmla="*/ 373 w 484"/>
                  <a:gd name="T115" fmla="*/ 115 h 587"/>
                  <a:gd name="T116" fmla="*/ 315 w 484"/>
                  <a:gd name="T117" fmla="*/ 74 h 587"/>
                  <a:gd name="T118" fmla="*/ 332 w 484"/>
                  <a:gd name="T119" fmla="*/ 58 h 587"/>
                  <a:gd name="T120" fmla="*/ 316 w 484"/>
                  <a:gd name="T121" fmla="*/ 25 h 587"/>
                  <a:gd name="T122" fmla="*/ 310 w 484"/>
                  <a:gd name="T123" fmla="*/ 51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84" h="587">
                    <a:moveTo>
                      <a:pt x="163" y="549"/>
                    </a:moveTo>
                    <a:cubicBezTo>
                      <a:pt x="162" y="549"/>
                      <a:pt x="162" y="549"/>
                      <a:pt x="161" y="548"/>
                    </a:cubicBezTo>
                    <a:cubicBezTo>
                      <a:pt x="163" y="547"/>
                      <a:pt x="164" y="544"/>
                      <a:pt x="166" y="542"/>
                    </a:cubicBezTo>
                    <a:cubicBezTo>
                      <a:pt x="166" y="542"/>
                      <a:pt x="166" y="543"/>
                      <a:pt x="166" y="543"/>
                    </a:cubicBezTo>
                    <a:cubicBezTo>
                      <a:pt x="166" y="545"/>
                      <a:pt x="165" y="548"/>
                      <a:pt x="163" y="549"/>
                    </a:cubicBezTo>
                    <a:moveTo>
                      <a:pt x="168" y="538"/>
                    </a:moveTo>
                    <a:cubicBezTo>
                      <a:pt x="168" y="536"/>
                      <a:pt x="169" y="535"/>
                      <a:pt x="170" y="534"/>
                    </a:cubicBezTo>
                    <a:cubicBezTo>
                      <a:pt x="170" y="535"/>
                      <a:pt x="170" y="535"/>
                      <a:pt x="170" y="535"/>
                    </a:cubicBezTo>
                    <a:cubicBezTo>
                      <a:pt x="170" y="537"/>
                      <a:pt x="169" y="537"/>
                      <a:pt x="168" y="538"/>
                    </a:cubicBezTo>
                    <a:moveTo>
                      <a:pt x="174" y="535"/>
                    </a:moveTo>
                    <a:cubicBezTo>
                      <a:pt x="174" y="535"/>
                      <a:pt x="174" y="535"/>
                      <a:pt x="174" y="535"/>
                    </a:cubicBezTo>
                    <a:cubicBezTo>
                      <a:pt x="172" y="534"/>
                      <a:pt x="173" y="533"/>
                      <a:pt x="173" y="531"/>
                    </a:cubicBezTo>
                    <a:cubicBezTo>
                      <a:pt x="173" y="531"/>
                      <a:pt x="174" y="530"/>
                      <a:pt x="175" y="530"/>
                    </a:cubicBezTo>
                    <a:cubicBezTo>
                      <a:pt x="175" y="531"/>
                      <a:pt x="175" y="532"/>
                      <a:pt x="175" y="534"/>
                    </a:cubicBezTo>
                    <a:cubicBezTo>
                      <a:pt x="175" y="534"/>
                      <a:pt x="175" y="535"/>
                      <a:pt x="174" y="535"/>
                    </a:cubicBezTo>
                    <a:moveTo>
                      <a:pt x="189" y="508"/>
                    </a:moveTo>
                    <a:cubicBezTo>
                      <a:pt x="189" y="508"/>
                      <a:pt x="189" y="508"/>
                      <a:pt x="189" y="508"/>
                    </a:cubicBezTo>
                    <a:cubicBezTo>
                      <a:pt x="190" y="508"/>
                      <a:pt x="190" y="508"/>
                      <a:pt x="190" y="508"/>
                    </a:cubicBezTo>
                    <a:cubicBezTo>
                      <a:pt x="190" y="508"/>
                      <a:pt x="189" y="508"/>
                      <a:pt x="189" y="508"/>
                    </a:cubicBezTo>
                    <a:moveTo>
                      <a:pt x="186" y="511"/>
                    </a:moveTo>
                    <a:cubicBezTo>
                      <a:pt x="186" y="510"/>
                      <a:pt x="186" y="508"/>
                      <a:pt x="186" y="507"/>
                    </a:cubicBezTo>
                    <a:cubicBezTo>
                      <a:pt x="186" y="507"/>
                      <a:pt x="186" y="506"/>
                      <a:pt x="187" y="506"/>
                    </a:cubicBezTo>
                    <a:cubicBezTo>
                      <a:pt x="188" y="507"/>
                      <a:pt x="188" y="507"/>
                      <a:pt x="188" y="507"/>
                    </a:cubicBezTo>
                    <a:cubicBezTo>
                      <a:pt x="188" y="507"/>
                      <a:pt x="189" y="507"/>
                      <a:pt x="189" y="508"/>
                    </a:cubicBezTo>
                    <a:cubicBezTo>
                      <a:pt x="189" y="508"/>
                      <a:pt x="189" y="508"/>
                      <a:pt x="189" y="508"/>
                    </a:cubicBezTo>
                    <a:cubicBezTo>
                      <a:pt x="189" y="509"/>
                      <a:pt x="189" y="509"/>
                      <a:pt x="189" y="509"/>
                    </a:cubicBezTo>
                    <a:cubicBezTo>
                      <a:pt x="189" y="509"/>
                      <a:pt x="190" y="509"/>
                      <a:pt x="190" y="509"/>
                    </a:cubicBezTo>
                    <a:cubicBezTo>
                      <a:pt x="190" y="509"/>
                      <a:pt x="190" y="509"/>
                      <a:pt x="190" y="509"/>
                    </a:cubicBezTo>
                    <a:cubicBezTo>
                      <a:pt x="190" y="509"/>
                      <a:pt x="191" y="509"/>
                      <a:pt x="191" y="509"/>
                    </a:cubicBezTo>
                    <a:cubicBezTo>
                      <a:pt x="190" y="510"/>
                      <a:pt x="190" y="511"/>
                      <a:pt x="189" y="512"/>
                    </a:cubicBezTo>
                    <a:cubicBezTo>
                      <a:pt x="189" y="510"/>
                      <a:pt x="186" y="511"/>
                      <a:pt x="187" y="509"/>
                    </a:cubicBezTo>
                    <a:cubicBezTo>
                      <a:pt x="186" y="509"/>
                      <a:pt x="186" y="510"/>
                      <a:pt x="186" y="511"/>
                    </a:cubicBezTo>
                    <a:moveTo>
                      <a:pt x="174" y="508"/>
                    </a:moveTo>
                    <a:cubicBezTo>
                      <a:pt x="174" y="507"/>
                      <a:pt x="174" y="506"/>
                      <a:pt x="175" y="506"/>
                    </a:cubicBezTo>
                    <a:cubicBezTo>
                      <a:pt x="175" y="506"/>
                      <a:pt x="175" y="506"/>
                      <a:pt x="175" y="506"/>
                    </a:cubicBezTo>
                    <a:cubicBezTo>
                      <a:pt x="175" y="507"/>
                      <a:pt x="174" y="507"/>
                      <a:pt x="174" y="508"/>
                    </a:cubicBezTo>
                    <a:moveTo>
                      <a:pt x="103" y="500"/>
                    </a:moveTo>
                    <a:cubicBezTo>
                      <a:pt x="105" y="498"/>
                      <a:pt x="106" y="495"/>
                      <a:pt x="107" y="493"/>
                    </a:cubicBezTo>
                    <a:cubicBezTo>
                      <a:pt x="108" y="493"/>
                      <a:pt x="108" y="493"/>
                      <a:pt x="108" y="493"/>
                    </a:cubicBezTo>
                    <a:cubicBezTo>
                      <a:pt x="109" y="494"/>
                      <a:pt x="109" y="496"/>
                      <a:pt x="109" y="497"/>
                    </a:cubicBezTo>
                    <a:cubicBezTo>
                      <a:pt x="108" y="497"/>
                      <a:pt x="105" y="498"/>
                      <a:pt x="103" y="500"/>
                    </a:cubicBezTo>
                    <a:moveTo>
                      <a:pt x="97" y="493"/>
                    </a:moveTo>
                    <a:cubicBezTo>
                      <a:pt x="96" y="492"/>
                      <a:pt x="96" y="490"/>
                      <a:pt x="96" y="489"/>
                    </a:cubicBezTo>
                    <a:cubicBezTo>
                      <a:pt x="97" y="490"/>
                      <a:pt x="98" y="490"/>
                      <a:pt x="100" y="491"/>
                    </a:cubicBezTo>
                    <a:cubicBezTo>
                      <a:pt x="102" y="492"/>
                      <a:pt x="104" y="492"/>
                      <a:pt x="106" y="493"/>
                    </a:cubicBezTo>
                    <a:cubicBezTo>
                      <a:pt x="104" y="494"/>
                      <a:pt x="103" y="495"/>
                      <a:pt x="101" y="495"/>
                    </a:cubicBezTo>
                    <a:cubicBezTo>
                      <a:pt x="101" y="495"/>
                      <a:pt x="100" y="495"/>
                      <a:pt x="100" y="495"/>
                    </a:cubicBezTo>
                    <a:cubicBezTo>
                      <a:pt x="99" y="494"/>
                      <a:pt x="99" y="493"/>
                      <a:pt x="99" y="493"/>
                    </a:cubicBezTo>
                    <a:cubicBezTo>
                      <a:pt x="99" y="492"/>
                      <a:pt x="99" y="492"/>
                      <a:pt x="99" y="492"/>
                    </a:cubicBezTo>
                    <a:cubicBezTo>
                      <a:pt x="98" y="492"/>
                      <a:pt x="98" y="493"/>
                      <a:pt x="97" y="493"/>
                    </a:cubicBezTo>
                    <a:moveTo>
                      <a:pt x="94" y="488"/>
                    </a:moveTo>
                    <a:cubicBezTo>
                      <a:pt x="94" y="488"/>
                      <a:pt x="94" y="488"/>
                      <a:pt x="94" y="488"/>
                    </a:cubicBezTo>
                    <a:cubicBezTo>
                      <a:pt x="93" y="488"/>
                      <a:pt x="92" y="487"/>
                      <a:pt x="92" y="486"/>
                    </a:cubicBezTo>
                    <a:cubicBezTo>
                      <a:pt x="93" y="487"/>
                      <a:pt x="94" y="487"/>
                      <a:pt x="95" y="488"/>
                    </a:cubicBezTo>
                    <a:cubicBezTo>
                      <a:pt x="94" y="488"/>
                      <a:pt x="94" y="488"/>
                      <a:pt x="94" y="488"/>
                    </a:cubicBezTo>
                    <a:moveTo>
                      <a:pt x="129" y="441"/>
                    </a:moveTo>
                    <a:cubicBezTo>
                      <a:pt x="130" y="440"/>
                      <a:pt x="130" y="440"/>
                      <a:pt x="130" y="440"/>
                    </a:cubicBezTo>
                    <a:cubicBezTo>
                      <a:pt x="130" y="441"/>
                      <a:pt x="130" y="441"/>
                      <a:pt x="130" y="441"/>
                    </a:cubicBezTo>
                    <a:cubicBezTo>
                      <a:pt x="129" y="441"/>
                      <a:pt x="129" y="441"/>
                      <a:pt x="129" y="441"/>
                    </a:cubicBezTo>
                    <a:moveTo>
                      <a:pt x="361" y="406"/>
                    </a:moveTo>
                    <a:cubicBezTo>
                      <a:pt x="360" y="404"/>
                      <a:pt x="360" y="403"/>
                      <a:pt x="359" y="401"/>
                    </a:cubicBezTo>
                    <a:cubicBezTo>
                      <a:pt x="359" y="400"/>
                      <a:pt x="360" y="399"/>
                      <a:pt x="360" y="399"/>
                    </a:cubicBezTo>
                    <a:cubicBezTo>
                      <a:pt x="361" y="399"/>
                      <a:pt x="362" y="399"/>
                      <a:pt x="362" y="400"/>
                    </a:cubicBezTo>
                    <a:cubicBezTo>
                      <a:pt x="362" y="400"/>
                      <a:pt x="362" y="400"/>
                      <a:pt x="362" y="400"/>
                    </a:cubicBezTo>
                    <a:cubicBezTo>
                      <a:pt x="363" y="402"/>
                      <a:pt x="362" y="404"/>
                      <a:pt x="361" y="406"/>
                    </a:cubicBezTo>
                    <a:moveTo>
                      <a:pt x="119" y="321"/>
                    </a:moveTo>
                    <a:cubicBezTo>
                      <a:pt x="118" y="321"/>
                      <a:pt x="118" y="321"/>
                      <a:pt x="118" y="321"/>
                    </a:cubicBezTo>
                    <a:cubicBezTo>
                      <a:pt x="119" y="321"/>
                      <a:pt x="119" y="321"/>
                      <a:pt x="119" y="321"/>
                    </a:cubicBezTo>
                    <a:cubicBezTo>
                      <a:pt x="119" y="321"/>
                      <a:pt x="119" y="321"/>
                      <a:pt x="119" y="321"/>
                    </a:cubicBezTo>
                    <a:moveTo>
                      <a:pt x="122" y="320"/>
                    </a:moveTo>
                    <a:cubicBezTo>
                      <a:pt x="122" y="320"/>
                      <a:pt x="122" y="320"/>
                      <a:pt x="122" y="320"/>
                    </a:cubicBezTo>
                    <a:cubicBezTo>
                      <a:pt x="122" y="320"/>
                      <a:pt x="122" y="320"/>
                      <a:pt x="122" y="320"/>
                    </a:cubicBezTo>
                    <a:cubicBezTo>
                      <a:pt x="122" y="320"/>
                      <a:pt x="122" y="320"/>
                      <a:pt x="122" y="320"/>
                    </a:cubicBezTo>
                    <a:moveTo>
                      <a:pt x="114" y="321"/>
                    </a:moveTo>
                    <a:cubicBezTo>
                      <a:pt x="114" y="320"/>
                      <a:pt x="115" y="318"/>
                      <a:pt x="115" y="317"/>
                    </a:cubicBezTo>
                    <a:cubicBezTo>
                      <a:pt x="115" y="317"/>
                      <a:pt x="116" y="316"/>
                      <a:pt x="116" y="316"/>
                    </a:cubicBezTo>
                    <a:cubicBezTo>
                      <a:pt x="116" y="316"/>
                      <a:pt x="116" y="316"/>
                      <a:pt x="116" y="316"/>
                    </a:cubicBezTo>
                    <a:cubicBezTo>
                      <a:pt x="116" y="316"/>
                      <a:pt x="116" y="316"/>
                      <a:pt x="117" y="316"/>
                    </a:cubicBezTo>
                    <a:cubicBezTo>
                      <a:pt x="118" y="316"/>
                      <a:pt x="118" y="317"/>
                      <a:pt x="118" y="318"/>
                    </a:cubicBezTo>
                    <a:cubicBezTo>
                      <a:pt x="118" y="319"/>
                      <a:pt x="117" y="320"/>
                      <a:pt x="116" y="321"/>
                    </a:cubicBezTo>
                    <a:cubicBezTo>
                      <a:pt x="116" y="321"/>
                      <a:pt x="115" y="321"/>
                      <a:pt x="114" y="321"/>
                    </a:cubicBezTo>
                    <a:moveTo>
                      <a:pt x="84" y="313"/>
                    </a:moveTo>
                    <a:cubicBezTo>
                      <a:pt x="85" y="313"/>
                      <a:pt x="85" y="313"/>
                      <a:pt x="85" y="312"/>
                    </a:cubicBezTo>
                    <a:cubicBezTo>
                      <a:pt x="85" y="312"/>
                      <a:pt x="85" y="312"/>
                      <a:pt x="85" y="312"/>
                    </a:cubicBezTo>
                    <a:cubicBezTo>
                      <a:pt x="86" y="313"/>
                      <a:pt x="88" y="313"/>
                      <a:pt x="89" y="315"/>
                    </a:cubicBezTo>
                    <a:cubicBezTo>
                      <a:pt x="88" y="316"/>
                      <a:pt x="88" y="316"/>
                      <a:pt x="88" y="316"/>
                    </a:cubicBezTo>
                    <a:cubicBezTo>
                      <a:pt x="88" y="316"/>
                      <a:pt x="89" y="315"/>
                      <a:pt x="89" y="316"/>
                    </a:cubicBezTo>
                    <a:cubicBezTo>
                      <a:pt x="89" y="316"/>
                      <a:pt x="89" y="316"/>
                      <a:pt x="89" y="316"/>
                    </a:cubicBezTo>
                    <a:cubicBezTo>
                      <a:pt x="89" y="317"/>
                      <a:pt x="89" y="317"/>
                      <a:pt x="90" y="318"/>
                    </a:cubicBezTo>
                    <a:cubicBezTo>
                      <a:pt x="90" y="318"/>
                      <a:pt x="90" y="318"/>
                      <a:pt x="90" y="318"/>
                    </a:cubicBezTo>
                    <a:cubicBezTo>
                      <a:pt x="90" y="318"/>
                      <a:pt x="90" y="318"/>
                      <a:pt x="90" y="318"/>
                    </a:cubicBezTo>
                    <a:cubicBezTo>
                      <a:pt x="90" y="318"/>
                      <a:pt x="90" y="318"/>
                      <a:pt x="90" y="319"/>
                    </a:cubicBezTo>
                    <a:cubicBezTo>
                      <a:pt x="91" y="318"/>
                      <a:pt x="91" y="318"/>
                      <a:pt x="91" y="318"/>
                    </a:cubicBezTo>
                    <a:cubicBezTo>
                      <a:pt x="91" y="319"/>
                      <a:pt x="89" y="319"/>
                      <a:pt x="90" y="321"/>
                    </a:cubicBezTo>
                    <a:cubicBezTo>
                      <a:pt x="89" y="320"/>
                      <a:pt x="88" y="320"/>
                      <a:pt x="88" y="318"/>
                    </a:cubicBezTo>
                    <a:cubicBezTo>
                      <a:pt x="88" y="321"/>
                      <a:pt x="90" y="319"/>
                      <a:pt x="90" y="321"/>
                    </a:cubicBezTo>
                    <a:cubicBezTo>
                      <a:pt x="90" y="321"/>
                      <a:pt x="90" y="321"/>
                      <a:pt x="90" y="321"/>
                    </a:cubicBezTo>
                    <a:cubicBezTo>
                      <a:pt x="90" y="321"/>
                      <a:pt x="90" y="321"/>
                      <a:pt x="91" y="320"/>
                    </a:cubicBezTo>
                    <a:cubicBezTo>
                      <a:pt x="91" y="320"/>
                      <a:pt x="91" y="319"/>
                      <a:pt x="91" y="319"/>
                    </a:cubicBezTo>
                    <a:cubicBezTo>
                      <a:pt x="92" y="319"/>
                      <a:pt x="92" y="319"/>
                      <a:pt x="92" y="319"/>
                    </a:cubicBezTo>
                    <a:cubicBezTo>
                      <a:pt x="92" y="321"/>
                      <a:pt x="92" y="321"/>
                      <a:pt x="92" y="322"/>
                    </a:cubicBezTo>
                    <a:cubicBezTo>
                      <a:pt x="92" y="322"/>
                      <a:pt x="92" y="322"/>
                      <a:pt x="92" y="322"/>
                    </a:cubicBezTo>
                    <a:cubicBezTo>
                      <a:pt x="91" y="322"/>
                      <a:pt x="91" y="322"/>
                      <a:pt x="91" y="323"/>
                    </a:cubicBezTo>
                    <a:cubicBezTo>
                      <a:pt x="90" y="323"/>
                      <a:pt x="90" y="323"/>
                      <a:pt x="90" y="323"/>
                    </a:cubicBezTo>
                    <a:cubicBezTo>
                      <a:pt x="90" y="323"/>
                      <a:pt x="90" y="323"/>
                      <a:pt x="89" y="323"/>
                    </a:cubicBezTo>
                    <a:cubicBezTo>
                      <a:pt x="89" y="324"/>
                      <a:pt x="90" y="324"/>
                      <a:pt x="90" y="325"/>
                    </a:cubicBezTo>
                    <a:cubicBezTo>
                      <a:pt x="88" y="324"/>
                      <a:pt x="86" y="323"/>
                      <a:pt x="85" y="321"/>
                    </a:cubicBezTo>
                    <a:cubicBezTo>
                      <a:pt x="85" y="320"/>
                      <a:pt x="86" y="321"/>
                      <a:pt x="86" y="320"/>
                    </a:cubicBezTo>
                    <a:cubicBezTo>
                      <a:pt x="85" y="320"/>
                      <a:pt x="85" y="320"/>
                      <a:pt x="85" y="320"/>
                    </a:cubicBezTo>
                    <a:cubicBezTo>
                      <a:pt x="85" y="320"/>
                      <a:pt x="85" y="320"/>
                      <a:pt x="85" y="320"/>
                    </a:cubicBezTo>
                    <a:cubicBezTo>
                      <a:pt x="85" y="320"/>
                      <a:pt x="85" y="320"/>
                      <a:pt x="84" y="320"/>
                    </a:cubicBezTo>
                    <a:cubicBezTo>
                      <a:pt x="84" y="320"/>
                      <a:pt x="84" y="320"/>
                      <a:pt x="84" y="320"/>
                    </a:cubicBezTo>
                    <a:cubicBezTo>
                      <a:pt x="84" y="319"/>
                      <a:pt x="85" y="318"/>
                      <a:pt x="84" y="317"/>
                    </a:cubicBezTo>
                    <a:cubicBezTo>
                      <a:pt x="84" y="317"/>
                      <a:pt x="84" y="317"/>
                      <a:pt x="84" y="317"/>
                    </a:cubicBezTo>
                    <a:cubicBezTo>
                      <a:pt x="84" y="317"/>
                      <a:pt x="84" y="316"/>
                      <a:pt x="83" y="315"/>
                    </a:cubicBezTo>
                    <a:cubicBezTo>
                      <a:pt x="84" y="315"/>
                      <a:pt x="84" y="315"/>
                      <a:pt x="84" y="315"/>
                    </a:cubicBezTo>
                    <a:cubicBezTo>
                      <a:pt x="83" y="315"/>
                      <a:pt x="83" y="315"/>
                      <a:pt x="83" y="314"/>
                    </a:cubicBezTo>
                    <a:cubicBezTo>
                      <a:pt x="83" y="314"/>
                      <a:pt x="83" y="314"/>
                      <a:pt x="83" y="314"/>
                    </a:cubicBezTo>
                    <a:cubicBezTo>
                      <a:pt x="83" y="313"/>
                      <a:pt x="83" y="313"/>
                      <a:pt x="83" y="313"/>
                    </a:cubicBezTo>
                    <a:cubicBezTo>
                      <a:pt x="83" y="313"/>
                      <a:pt x="84" y="313"/>
                      <a:pt x="84" y="313"/>
                    </a:cubicBezTo>
                    <a:cubicBezTo>
                      <a:pt x="84" y="313"/>
                      <a:pt x="84" y="313"/>
                      <a:pt x="84" y="313"/>
                    </a:cubicBezTo>
                    <a:moveTo>
                      <a:pt x="126" y="306"/>
                    </a:moveTo>
                    <a:cubicBezTo>
                      <a:pt x="125" y="305"/>
                      <a:pt x="125" y="304"/>
                      <a:pt x="124" y="304"/>
                    </a:cubicBezTo>
                    <a:cubicBezTo>
                      <a:pt x="125" y="304"/>
                      <a:pt x="126" y="304"/>
                      <a:pt x="127" y="304"/>
                    </a:cubicBezTo>
                    <a:cubicBezTo>
                      <a:pt x="126" y="305"/>
                      <a:pt x="126" y="306"/>
                      <a:pt x="126" y="306"/>
                    </a:cubicBezTo>
                    <a:moveTo>
                      <a:pt x="66" y="268"/>
                    </a:moveTo>
                    <a:cubicBezTo>
                      <a:pt x="64" y="266"/>
                      <a:pt x="63" y="264"/>
                      <a:pt x="64" y="262"/>
                    </a:cubicBezTo>
                    <a:cubicBezTo>
                      <a:pt x="66" y="263"/>
                      <a:pt x="68" y="264"/>
                      <a:pt x="70" y="266"/>
                    </a:cubicBezTo>
                    <a:cubicBezTo>
                      <a:pt x="69" y="267"/>
                      <a:pt x="67" y="267"/>
                      <a:pt x="66" y="268"/>
                    </a:cubicBezTo>
                    <a:cubicBezTo>
                      <a:pt x="66" y="268"/>
                      <a:pt x="66" y="268"/>
                      <a:pt x="66" y="268"/>
                    </a:cubicBezTo>
                    <a:moveTo>
                      <a:pt x="70" y="244"/>
                    </a:moveTo>
                    <a:cubicBezTo>
                      <a:pt x="69" y="239"/>
                      <a:pt x="60" y="237"/>
                      <a:pt x="61" y="230"/>
                    </a:cubicBezTo>
                    <a:cubicBezTo>
                      <a:pt x="59" y="228"/>
                      <a:pt x="57" y="227"/>
                      <a:pt x="55" y="225"/>
                    </a:cubicBezTo>
                    <a:cubicBezTo>
                      <a:pt x="62" y="220"/>
                      <a:pt x="69" y="215"/>
                      <a:pt x="77" y="215"/>
                    </a:cubicBezTo>
                    <a:cubicBezTo>
                      <a:pt x="78" y="215"/>
                      <a:pt x="79" y="215"/>
                      <a:pt x="80" y="215"/>
                    </a:cubicBezTo>
                    <a:cubicBezTo>
                      <a:pt x="80" y="215"/>
                      <a:pt x="81" y="216"/>
                      <a:pt x="81" y="217"/>
                    </a:cubicBezTo>
                    <a:cubicBezTo>
                      <a:pt x="83" y="224"/>
                      <a:pt x="84" y="231"/>
                      <a:pt x="85" y="239"/>
                    </a:cubicBezTo>
                    <a:cubicBezTo>
                      <a:pt x="83" y="238"/>
                      <a:pt x="81" y="237"/>
                      <a:pt x="79" y="237"/>
                    </a:cubicBezTo>
                    <a:cubicBezTo>
                      <a:pt x="78" y="237"/>
                      <a:pt x="77" y="237"/>
                      <a:pt x="77" y="237"/>
                    </a:cubicBezTo>
                    <a:cubicBezTo>
                      <a:pt x="75" y="239"/>
                      <a:pt x="72" y="241"/>
                      <a:pt x="70" y="244"/>
                    </a:cubicBezTo>
                    <a:moveTo>
                      <a:pt x="387" y="190"/>
                    </a:moveTo>
                    <a:cubicBezTo>
                      <a:pt x="387" y="189"/>
                      <a:pt x="387" y="189"/>
                      <a:pt x="387" y="188"/>
                    </a:cubicBezTo>
                    <a:cubicBezTo>
                      <a:pt x="387" y="188"/>
                      <a:pt x="387" y="189"/>
                      <a:pt x="387" y="189"/>
                    </a:cubicBezTo>
                    <a:cubicBezTo>
                      <a:pt x="387" y="189"/>
                      <a:pt x="387" y="189"/>
                      <a:pt x="387" y="189"/>
                    </a:cubicBezTo>
                    <a:cubicBezTo>
                      <a:pt x="387" y="189"/>
                      <a:pt x="387" y="189"/>
                      <a:pt x="387" y="190"/>
                    </a:cubicBezTo>
                    <a:moveTo>
                      <a:pt x="353" y="159"/>
                    </a:moveTo>
                    <a:cubicBezTo>
                      <a:pt x="353" y="157"/>
                      <a:pt x="353" y="154"/>
                      <a:pt x="352" y="152"/>
                    </a:cubicBezTo>
                    <a:cubicBezTo>
                      <a:pt x="352" y="150"/>
                      <a:pt x="351" y="150"/>
                      <a:pt x="350" y="150"/>
                    </a:cubicBezTo>
                    <a:cubicBezTo>
                      <a:pt x="351" y="148"/>
                      <a:pt x="350" y="146"/>
                      <a:pt x="352" y="146"/>
                    </a:cubicBezTo>
                    <a:cubicBezTo>
                      <a:pt x="352" y="146"/>
                      <a:pt x="352" y="146"/>
                      <a:pt x="352" y="146"/>
                    </a:cubicBezTo>
                    <a:cubicBezTo>
                      <a:pt x="352" y="147"/>
                      <a:pt x="352" y="148"/>
                      <a:pt x="352" y="149"/>
                    </a:cubicBezTo>
                    <a:cubicBezTo>
                      <a:pt x="352" y="148"/>
                      <a:pt x="353" y="148"/>
                      <a:pt x="353" y="148"/>
                    </a:cubicBezTo>
                    <a:cubicBezTo>
                      <a:pt x="354" y="148"/>
                      <a:pt x="354" y="148"/>
                      <a:pt x="354" y="148"/>
                    </a:cubicBezTo>
                    <a:cubicBezTo>
                      <a:pt x="355" y="148"/>
                      <a:pt x="354" y="150"/>
                      <a:pt x="354" y="152"/>
                    </a:cubicBezTo>
                    <a:cubicBezTo>
                      <a:pt x="354" y="152"/>
                      <a:pt x="354" y="152"/>
                      <a:pt x="354" y="152"/>
                    </a:cubicBezTo>
                    <a:cubicBezTo>
                      <a:pt x="355" y="152"/>
                      <a:pt x="355" y="152"/>
                      <a:pt x="355" y="152"/>
                    </a:cubicBezTo>
                    <a:cubicBezTo>
                      <a:pt x="356" y="153"/>
                      <a:pt x="355" y="155"/>
                      <a:pt x="355" y="156"/>
                    </a:cubicBezTo>
                    <a:cubicBezTo>
                      <a:pt x="355" y="158"/>
                      <a:pt x="354" y="158"/>
                      <a:pt x="353" y="159"/>
                    </a:cubicBezTo>
                    <a:moveTo>
                      <a:pt x="344" y="151"/>
                    </a:moveTo>
                    <a:cubicBezTo>
                      <a:pt x="344" y="151"/>
                      <a:pt x="343" y="151"/>
                      <a:pt x="343" y="151"/>
                    </a:cubicBezTo>
                    <a:cubicBezTo>
                      <a:pt x="337" y="140"/>
                      <a:pt x="345" y="139"/>
                      <a:pt x="348" y="137"/>
                    </a:cubicBezTo>
                    <a:cubicBezTo>
                      <a:pt x="349" y="141"/>
                      <a:pt x="350" y="145"/>
                      <a:pt x="350" y="149"/>
                    </a:cubicBezTo>
                    <a:cubicBezTo>
                      <a:pt x="348" y="150"/>
                      <a:pt x="346" y="151"/>
                      <a:pt x="344" y="151"/>
                    </a:cubicBezTo>
                    <a:moveTo>
                      <a:pt x="157" y="98"/>
                    </a:moveTo>
                    <a:cubicBezTo>
                      <a:pt x="158" y="97"/>
                      <a:pt x="158" y="96"/>
                      <a:pt x="158" y="94"/>
                    </a:cubicBezTo>
                    <a:cubicBezTo>
                      <a:pt x="159" y="96"/>
                      <a:pt x="159" y="97"/>
                      <a:pt x="158" y="98"/>
                    </a:cubicBezTo>
                    <a:cubicBezTo>
                      <a:pt x="157" y="98"/>
                      <a:pt x="157" y="98"/>
                      <a:pt x="157" y="98"/>
                    </a:cubicBezTo>
                    <a:moveTo>
                      <a:pt x="143" y="88"/>
                    </a:moveTo>
                    <a:cubicBezTo>
                      <a:pt x="142" y="85"/>
                      <a:pt x="142" y="83"/>
                      <a:pt x="141" y="80"/>
                    </a:cubicBezTo>
                    <a:cubicBezTo>
                      <a:pt x="141" y="80"/>
                      <a:pt x="141" y="80"/>
                      <a:pt x="141" y="80"/>
                    </a:cubicBezTo>
                    <a:cubicBezTo>
                      <a:pt x="142" y="80"/>
                      <a:pt x="142" y="80"/>
                      <a:pt x="142" y="81"/>
                    </a:cubicBezTo>
                    <a:cubicBezTo>
                      <a:pt x="142" y="81"/>
                      <a:pt x="142" y="82"/>
                      <a:pt x="142" y="83"/>
                    </a:cubicBezTo>
                    <a:cubicBezTo>
                      <a:pt x="143" y="82"/>
                      <a:pt x="144" y="82"/>
                      <a:pt x="144" y="82"/>
                    </a:cubicBezTo>
                    <a:cubicBezTo>
                      <a:pt x="145" y="82"/>
                      <a:pt x="146" y="82"/>
                      <a:pt x="146" y="82"/>
                    </a:cubicBezTo>
                    <a:cubicBezTo>
                      <a:pt x="147" y="83"/>
                      <a:pt x="148" y="83"/>
                      <a:pt x="149" y="83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50" y="84"/>
                      <a:pt x="149" y="86"/>
                      <a:pt x="148" y="87"/>
                    </a:cubicBezTo>
                    <a:cubicBezTo>
                      <a:pt x="148" y="86"/>
                      <a:pt x="148" y="86"/>
                      <a:pt x="147" y="86"/>
                    </a:cubicBezTo>
                    <a:cubicBezTo>
                      <a:pt x="147" y="86"/>
                      <a:pt x="147" y="87"/>
                      <a:pt x="146" y="88"/>
                    </a:cubicBezTo>
                    <a:cubicBezTo>
                      <a:pt x="146" y="87"/>
                      <a:pt x="145" y="87"/>
                      <a:pt x="145" y="87"/>
                    </a:cubicBezTo>
                    <a:cubicBezTo>
                      <a:pt x="144" y="87"/>
                      <a:pt x="144" y="87"/>
                      <a:pt x="143" y="88"/>
                    </a:cubicBezTo>
                    <a:moveTo>
                      <a:pt x="225" y="18"/>
                    </a:moveTo>
                    <a:cubicBezTo>
                      <a:pt x="226" y="17"/>
                      <a:pt x="226" y="17"/>
                      <a:pt x="226" y="17"/>
                    </a:cubicBezTo>
                    <a:cubicBezTo>
                      <a:pt x="226" y="17"/>
                      <a:pt x="226" y="17"/>
                      <a:pt x="226" y="17"/>
                    </a:cubicBezTo>
                    <a:cubicBezTo>
                      <a:pt x="226" y="17"/>
                      <a:pt x="226" y="18"/>
                      <a:pt x="226" y="18"/>
                    </a:cubicBezTo>
                    <a:cubicBezTo>
                      <a:pt x="226" y="18"/>
                      <a:pt x="226" y="18"/>
                      <a:pt x="226" y="18"/>
                    </a:cubicBezTo>
                    <a:cubicBezTo>
                      <a:pt x="225" y="18"/>
                      <a:pt x="225" y="18"/>
                      <a:pt x="225" y="18"/>
                    </a:cubicBezTo>
                    <a:moveTo>
                      <a:pt x="306" y="0"/>
                    </a:moveTo>
                    <a:cubicBezTo>
                      <a:pt x="305" y="0"/>
                      <a:pt x="304" y="0"/>
                      <a:pt x="303" y="3"/>
                    </a:cubicBezTo>
                    <a:cubicBezTo>
                      <a:pt x="306" y="13"/>
                      <a:pt x="299" y="19"/>
                      <a:pt x="301" y="29"/>
                    </a:cubicBezTo>
                    <a:cubicBezTo>
                      <a:pt x="294" y="34"/>
                      <a:pt x="290" y="46"/>
                      <a:pt x="282" y="46"/>
                    </a:cubicBezTo>
                    <a:cubicBezTo>
                      <a:pt x="281" y="46"/>
                      <a:pt x="281" y="46"/>
                      <a:pt x="281" y="46"/>
                    </a:cubicBezTo>
                    <a:cubicBezTo>
                      <a:pt x="278" y="34"/>
                      <a:pt x="263" y="45"/>
                      <a:pt x="264" y="30"/>
                    </a:cubicBezTo>
                    <a:cubicBezTo>
                      <a:pt x="261" y="25"/>
                      <a:pt x="262" y="17"/>
                      <a:pt x="261" y="13"/>
                    </a:cubicBezTo>
                    <a:cubicBezTo>
                      <a:pt x="258" y="18"/>
                      <a:pt x="255" y="20"/>
                      <a:pt x="252" y="22"/>
                    </a:cubicBezTo>
                    <a:cubicBezTo>
                      <a:pt x="252" y="22"/>
                      <a:pt x="252" y="22"/>
                      <a:pt x="252" y="22"/>
                    </a:cubicBezTo>
                    <a:cubicBezTo>
                      <a:pt x="250" y="21"/>
                      <a:pt x="248" y="21"/>
                      <a:pt x="247" y="20"/>
                    </a:cubicBezTo>
                    <a:cubicBezTo>
                      <a:pt x="247" y="20"/>
                      <a:pt x="247" y="18"/>
                      <a:pt x="247" y="17"/>
                    </a:cubicBezTo>
                    <a:cubicBezTo>
                      <a:pt x="246" y="15"/>
                      <a:pt x="245" y="13"/>
                      <a:pt x="245" y="11"/>
                    </a:cubicBezTo>
                    <a:cubicBezTo>
                      <a:pt x="245" y="11"/>
                      <a:pt x="245" y="11"/>
                      <a:pt x="244" y="11"/>
                    </a:cubicBezTo>
                    <a:cubicBezTo>
                      <a:pt x="244" y="11"/>
                      <a:pt x="244" y="10"/>
                      <a:pt x="243" y="10"/>
                    </a:cubicBezTo>
                    <a:cubicBezTo>
                      <a:pt x="241" y="12"/>
                      <a:pt x="237" y="13"/>
                      <a:pt x="237" y="17"/>
                    </a:cubicBezTo>
                    <a:cubicBezTo>
                      <a:pt x="237" y="18"/>
                      <a:pt x="237" y="18"/>
                      <a:pt x="237" y="18"/>
                    </a:cubicBezTo>
                    <a:cubicBezTo>
                      <a:pt x="236" y="18"/>
                      <a:pt x="235" y="17"/>
                      <a:pt x="234" y="17"/>
                    </a:cubicBezTo>
                    <a:cubicBezTo>
                      <a:pt x="235" y="17"/>
                      <a:pt x="235" y="17"/>
                      <a:pt x="235" y="17"/>
                    </a:cubicBezTo>
                    <a:cubicBezTo>
                      <a:pt x="233" y="15"/>
                      <a:pt x="235" y="14"/>
                      <a:pt x="235" y="13"/>
                    </a:cubicBezTo>
                    <a:cubicBezTo>
                      <a:pt x="233" y="14"/>
                      <a:pt x="233" y="15"/>
                      <a:pt x="233" y="17"/>
                    </a:cubicBezTo>
                    <a:cubicBezTo>
                      <a:pt x="233" y="17"/>
                      <a:pt x="232" y="17"/>
                      <a:pt x="231" y="17"/>
                    </a:cubicBezTo>
                    <a:cubicBezTo>
                      <a:pt x="230" y="17"/>
                      <a:pt x="228" y="17"/>
                      <a:pt x="227" y="18"/>
                    </a:cubicBezTo>
                    <a:cubicBezTo>
                      <a:pt x="225" y="17"/>
                      <a:pt x="228" y="17"/>
                      <a:pt x="226" y="15"/>
                    </a:cubicBezTo>
                    <a:cubicBezTo>
                      <a:pt x="227" y="16"/>
                      <a:pt x="227" y="16"/>
                      <a:pt x="228" y="16"/>
                    </a:cubicBezTo>
                    <a:cubicBezTo>
                      <a:pt x="228" y="16"/>
                      <a:pt x="229" y="16"/>
                      <a:pt x="229" y="15"/>
                    </a:cubicBezTo>
                    <a:cubicBezTo>
                      <a:pt x="228" y="14"/>
                      <a:pt x="230" y="14"/>
                      <a:pt x="230" y="13"/>
                    </a:cubicBezTo>
                    <a:cubicBezTo>
                      <a:pt x="230" y="14"/>
                      <a:pt x="230" y="14"/>
                      <a:pt x="230" y="14"/>
                    </a:cubicBezTo>
                    <a:cubicBezTo>
                      <a:pt x="230" y="13"/>
                      <a:pt x="230" y="13"/>
                      <a:pt x="230" y="12"/>
                    </a:cubicBezTo>
                    <a:cubicBezTo>
                      <a:pt x="231" y="13"/>
                      <a:pt x="231" y="13"/>
                      <a:pt x="231" y="13"/>
                    </a:cubicBezTo>
                    <a:cubicBezTo>
                      <a:pt x="231" y="12"/>
                      <a:pt x="232" y="11"/>
                      <a:pt x="232" y="10"/>
                    </a:cubicBezTo>
                    <a:cubicBezTo>
                      <a:pt x="230" y="11"/>
                      <a:pt x="229" y="15"/>
                      <a:pt x="226" y="15"/>
                    </a:cubicBezTo>
                    <a:cubicBezTo>
                      <a:pt x="226" y="15"/>
                      <a:pt x="226" y="15"/>
                      <a:pt x="225" y="15"/>
                    </a:cubicBezTo>
                    <a:cubicBezTo>
                      <a:pt x="225" y="16"/>
                      <a:pt x="225" y="17"/>
                      <a:pt x="225" y="18"/>
                    </a:cubicBezTo>
                    <a:cubicBezTo>
                      <a:pt x="222" y="19"/>
                      <a:pt x="220" y="21"/>
                      <a:pt x="218" y="22"/>
                    </a:cubicBezTo>
                    <a:cubicBezTo>
                      <a:pt x="217" y="21"/>
                      <a:pt x="216" y="19"/>
                      <a:pt x="214" y="18"/>
                    </a:cubicBezTo>
                    <a:cubicBezTo>
                      <a:pt x="212" y="18"/>
                      <a:pt x="210" y="18"/>
                      <a:pt x="208" y="18"/>
                    </a:cubicBezTo>
                    <a:cubicBezTo>
                      <a:pt x="205" y="18"/>
                      <a:pt x="202" y="18"/>
                      <a:pt x="200" y="20"/>
                    </a:cubicBezTo>
                    <a:cubicBezTo>
                      <a:pt x="198" y="23"/>
                      <a:pt x="192" y="27"/>
                      <a:pt x="193" y="31"/>
                    </a:cubicBezTo>
                    <a:cubicBezTo>
                      <a:pt x="193" y="32"/>
                      <a:pt x="194" y="32"/>
                      <a:pt x="195" y="33"/>
                    </a:cubicBezTo>
                    <a:cubicBezTo>
                      <a:pt x="193" y="34"/>
                      <a:pt x="192" y="35"/>
                      <a:pt x="192" y="36"/>
                    </a:cubicBezTo>
                    <a:cubicBezTo>
                      <a:pt x="191" y="40"/>
                      <a:pt x="198" y="45"/>
                      <a:pt x="196" y="51"/>
                    </a:cubicBezTo>
                    <a:cubicBezTo>
                      <a:pt x="197" y="52"/>
                      <a:pt x="198" y="52"/>
                      <a:pt x="200" y="53"/>
                    </a:cubicBezTo>
                    <a:cubicBezTo>
                      <a:pt x="199" y="55"/>
                      <a:pt x="200" y="56"/>
                      <a:pt x="201" y="57"/>
                    </a:cubicBezTo>
                    <a:cubicBezTo>
                      <a:pt x="200" y="58"/>
                      <a:pt x="199" y="59"/>
                      <a:pt x="198" y="60"/>
                    </a:cubicBezTo>
                    <a:cubicBezTo>
                      <a:pt x="197" y="59"/>
                      <a:pt x="196" y="58"/>
                      <a:pt x="195" y="58"/>
                    </a:cubicBezTo>
                    <a:cubicBezTo>
                      <a:pt x="194" y="58"/>
                      <a:pt x="194" y="58"/>
                      <a:pt x="194" y="58"/>
                    </a:cubicBezTo>
                    <a:cubicBezTo>
                      <a:pt x="194" y="58"/>
                      <a:pt x="194" y="58"/>
                      <a:pt x="194" y="58"/>
                    </a:cubicBezTo>
                    <a:cubicBezTo>
                      <a:pt x="194" y="58"/>
                      <a:pt x="194" y="59"/>
                      <a:pt x="193" y="59"/>
                    </a:cubicBezTo>
                    <a:cubicBezTo>
                      <a:pt x="193" y="59"/>
                      <a:pt x="193" y="59"/>
                      <a:pt x="193" y="60"/>
                    </a:cubicBezTo>
                    <a:cubicBezTo>
                      <a:pt x="193" y="60"/>
                      <a:pt x="194" y="60"/>
                      <a:pt x="195" y="60"/>
                    </a:cubicBezTo>
                    <a:cubicBezTo>
                      <a:pt x="195" y="60"/>
                      <a:pt x="196" y="60"/>
                      <a:pt x="196" y="60"/>
                    </a:cubicBezTo>
                    <a:cubicBezTo>
                      <a:pt x="196" y="62"/>
                      <a:pt x="194" y="63"/>
                      <a:pt x="193" y="64"/>
                    </a:cubicBezTo>
                    <a:cubicBezTo>
                      <a:pt x="193" y="65"/>
                      <a:pt x="192" y="65"/>
                      <a:pt x="192" y="66"/>
                    </a:cubicBezTo>
                    <a:cubicBezTo>
                      <a:pt x="191" y="65"/>
                      <a:pt x="191" y="64"/>
                      <a:pt x="190" y="64"/>
                    </a:cubicBezTo>
                    <a:cubicBezTo>
                      <a:pt x="190" y="62"/>
                      <a:pt x="190" y="60"/>
                      <a:pt x="189" y="59"/>
                    </a:cubicBezTo>
                    <a:cubicBezTo>
                      <a:pt x="189" y="60"/>
                      <a:pt x="189" y="62"/>
                      <a:pt x="189" y="63"/>
                    </a:cubicBezTo>
                    <a:cubicBezTo>
                      <a:pt x="189" y="65"/>
                      <a:pt x="190" y="67"/>
                      <a:pt x="188" y="69"/>
                    </a:cubicBezTo>
                    <a:cubicBezTo>
                      <a:pt x="188" y="69"/>
                      <a:pt x="188" y="69"/>
                      <a:pt x="188" y="69"/>
                    </a:cubicBezTo>
                    <a:cubicBezTo>
                      <a:pt x="187" y="69"/>
                      <a:pt x="187" y="68"/>
                      <a:pt x="187" y="68"/>
                    </a:cubicBezTo>
                    <a:cubicBezTo>
                      <a:pt x="187" y="68"/>
                      <a:pt x="186" y="67"/>
                      <a:pt x="186" y="67"/>
                    </a:cubicBezTo>
                    <a:cubicBezTo>
                      <a:pt x="186" y="67"/>
                      <a:pt x="186" y="67"/>
                      <a:pt x="186" y="67"/>
                    </a:cubicBezTo>
                    <a:cubicBezTo>
                      <a:pt x="185" y="68"/>
                      <a:pt x="186" y="70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5" y="71"/>
                      <a:pt x="185" y="71"/>
                      <a:pt x="184" y="72"/>
                    </a:cubicBezTo>
                    <a:cubicBezTo>
                      <a:pt x="183" y="73"/>
                      <a:pt x="185" y="73"/>
                      <a:pt x="185" y="74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5" y="75"/>
                      <a:pt x="185" y="76"/>
                      <a:pt x="185" y="77"/>
                    </a:cubicBezTo>
                    <a:cubicBezTo>
                      <a:pt x="184" y="73"/>
                      <a:pt x="181" y="69"/>
                      <a:pt x="178" y="69"/>
                    </a:cubicBezTo>
                    <a:cubicBezTo>
                      <a:pt x="178" y="74"/>
                      <a:pt x="182" y="78"/>
                      <a:pt x="182" y="82"/>
                    </a:cubicBezTo>
                    <a:cubicBezTo>
                      <a:pt x="185" y="84"/>
                      <a:pt x="185" y="84"/>
                      <a:pt x="185" y="84"/>
                    </a:cubicBezTo>
                    <a:cubicBezTo>
                      <a:pt x="185" y="85"/>
                      <a:pt x="185" y="86"/>
                      <a:pt x="185" y="86"/>
                    </a:cubicBezTo>
                    <a:cubicBezTo>
                      <a:pt x="182" y="87"/>
                      <a:pt x="178" y="88"/>
                      <a:pt x="174" y="88"/>
                    </a:cubicBezTo>
                    <a:cubicBezTo>
                      <a:pt x="174" y="87"/>
                      <a:pt x="174" y="86"/>
                      <a:pt x="172" y="85"/>
                    </a:cubicBezTo>
                    <a:cubicBezTo>
                      <a:pt x="172" y="86"/>
                      <a:pt x="172" y="87"/>
                      <a:pt x="172" y="88"/>
                    </a:cubicBezTo>
                    <a:cubicBezTo>
                      <a:pt x="171" y="88"/>
                      <a:pt x="171" y="88"/>
                      <a:pt x="170" y="88"/>
                    </a:cubicBezTo>
                    <a:cubicBezTo>
                      <a:pt x="167" y="88"/>
                      <a:pt x="164" y="88"/>
                      <a:pt x="161" y="87"/>
                    </a:cubicBezTo>
                    <a:cubicBezTo>
                      <a:pt x="158" y="88"/>
                      <a:pt x="158" y="90"/>
                      <a:pt x="158" y="92"/>
                    </a:cubicBezTo>
                    <a:cubicBezTo>
                      <a:pt x="158" y="91"/>
                      <a:pt x="157" y="91"/>
                      <a:pt x="156" y="91"/>
                    </a:cubicBezTo>
                    <a:cubicBezTo>
                      <a:pt x="154" y="89"/>
                      <a:pt x="156" y="86"/>
                      <a:pt x="157" y="84"/>
                    </a:cubicBezTo>
                    <a:cubicBezTo>
                      <a:pt x="157" y="83"/>
                      <a:pt x="156" y="82"/>
                      <a:pt x="155" y="8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52" y="83"/>
                      <a:pt x="153" y="88"/>
                      <a:pt x="151" y="88"/>
                    </a:cubicBezTo>
                    <a:cubicBezTo>
                      <a:pt x="151" y="88"/>
                      <a:pt x="150" y="88"/>
                      <a:pt x="150" y="87"/>
                    </a:cubicBezTo>
                    <a:cubicBezTo>
                      <a:pt x="150" y="85"/>
                      <a:pt x="151" y="82"/>
                      <a:pt x="152" y="80"/>
                    </a:cubicBezTo>
                    <a:cubicBezTo>
                      <a:pt x="154" y="78"/>
                      <a:pt x="154" y="75"/>
                      <a:pt x="157" y="74"/>
                    </a:cubicBezTo>
                    <a:cubicBezTo>
                      <a:pt x="157" y="73"/>
                      <a:pt x="158" y="73"/>
                      <a:pt x="158" y="73"/>
                    </a:cubicBezTo>
                    <a:cubicBezTo>
                      <a:pt x="159" y="73"/>
                      <a:pt x="161" y="74"/>
                      <a:pt x="162" y="74"/>
                    </a:cubicBezTo>
                    <a:cubicBezTo>
                      <a:pt x="162" y="73"/>
                      <a:pt x="163" y="73"/>
                      <a:pt x="164" y="73"/>
                    </a:cubicBezTo>
                    <a:cubicBezTo>
                      <a:pt x="164" y="73"/>
                      <a:pt x="164" y="73"/>
                      <a:pt x="164" y="73"/>
                    </a:cubicBezTo>
                    <a:cubicBezTo>
                      <a:pt x="164" y="73"/>
                      <a:pt x="164" y="73"/>
                      <a:pt x="164" y="73"/>
                    </a:cubicBezTo>
                    <a:cubicBezTo>
                      <a:pt x="165" y="73"/>
                      <a:pt x="166" y="73"/>
                      <a:pt x="166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5" y="72"/>
                      <a:pt x="165" y="72"/>
                      <a:pt x="164" y="71"/>
                    </a:cubicBezTo>
                    <a:cubicBezTo>
                      <a:pt x="164" y="71"/>
                      <a:pt x="164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2" y="71"/>
                      <a:pt x="161" y="71"/>
                      <a:pt x="160" y="71"/>
                    </a:cubicBezTo>
                    <a:cubicBezTo>
                      <a:pt x="160" y="71"/>
                      <a:pt x="159" y="71"/>
                      <a:pt x="158" y="70"/>
                    </a:cubicBezTo>
                    <a:cubicBezTo>
                      <a:pt x="156" y="70"/>
                      <a:pt x="157" y="67"/>
                      <a:pt x="157" y="66"/>
                    </a:cubicBezTo>
                    <a:cubicBezTo>
                      <a:pt x="157" y="65"/>
                      <a:pt x="157" y="65"/>
                      <a:pt x="157" y="65"/>
                    </a:cubicBezTo>
                    <a:cubicBezTo>
                      <a:pt x="159" y="68"/>
                      <a:pt x="162" y="70"/>
                      <a:pt x="165" y="71"/>
                    </a:cubicBezTo>
                    <a:cubicBezTo>
                      <a:pt x="170" y="67"/>
                      <a:pt x="179" y="67"/>
                      <a:pt x="180" y="60"/>
                    </a:cubicBezTo>
                    <a:cubicBezTo>
                      <a:pt x="180" y="59"/>
                      <a:pt x="180" y="59"/>
                      <a:pt x="180" y="59"/>
                    </a:cubicBezTo>
                    <a:cubicBezTo>
                      <a:pt x="180" y="58"/>
                      <a:pt x="181" y="56"/>
                      <a:pt x="181" y="55"/>
                    </a:cubicBezTo>
                    <a:cubicBezTo>
                      <a:pt x="183" y="44"/>
                      <a:pt x="180" y="33"/>
                      <a:pt x="175" y="23"/>
                    </a:cubicBezTo>
                    <a:cubicBezTo>
                      <a:pt x="174" y="21"/>
                      <a:pt x="173" y="18"/>
                      <a:pt x="171" y="16"/>
                    </a:cubicBezTo>
                    <a:cubicBezTo>
                      <a:pt x="171" y="16"/>
                      <a:pt x="171" y="15"/>
                      <a:pt x="170" y="15"/>
                    </a:cubicBezTo>
                    <a:cubicBezTo>
                      <a:pt x="170" y="15"/>
                      <a:pt x="170" y="15"/>
                      <a:pt x="170" y="15"/>
                    </a:cubicBezTo>
                    <a:cubicBezTo>
                      <a:pt x="169" y="15"/>
                      <a:pt x="169" y="15"/>
                      <a:pt x="169" y="15"/>
                    </a:cubicBezTo>
                    <a:cubicBezTo>
                      <a:pt x="168" y="14"/>
                      <a:pt x="167" y="14"/>
                      <a:pt x="166" y="13"/>
                    </a:cubicBezTo>
                    <a:cubicBezTo>
                      <a:pt x="164" y="11"/>
                      <a:pt x="164" y="5"/>
                      <a:pt x="161" y="3"/>
                    </a:cubicBezTo>
                    <a:cubicBezTo>
                      <a:pt x="160" y="6"/>
                      <a:pt x="161" y="9"/>
                      <a:pt x="162" y="11"/>
                    </a:cubicBezTo>
                    <a:cubicBezTo>
                      <a:pt x="163" y="13"/>
                      <a:pt x="165" y="15"/>
                      <a:pt x="166" y="18"/>
                    </a:cubicBezTo>
                    <a:cubicBezTo>
                      <a:pt x="168" y="21"/>
                      <a:pt x="170" y="24"/>
                      <a:pt x="169" y="29"/>
                    </a:cubicBezTo>
                    <a:cubicBezTo>
                      <a:pt x="167" y="29"/>
                      <a:pt x="167" y="29"/>
                      <a:pt x="167" y="29"/>
                    </a:cubicBezTo>
                    <a:cubicBezTo>
                      <a:pt x="167" y="30"/>
                      <a:pt x="169" y="30"/>
                      <a:pt x="168" y="32"/>
                    </a:cubicBezTo>
                    <a:cubicBezTo>
                      <a:pt x="168" y="32"/>
                      <a:pt x="168" y="32"/>
                      <a:pt x="168" y="32"/>
                    </a:cubicBezTo>
                    <a:cubicBezTo>
                      <a:pt x="168" y="34"/>
                      <a:pt x="169" y="37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41"/>
                      <a:pt x="170" y="43"/>
                      <a:pt x="168" y="4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73" y="46"/>
                      <a:pt x="168" y="45"/>
                      <a:pt x="167" y="50"/>
                    </a:cubicBezTo>
                    <a:cubicBezTo>
                      <a:pt x="167" y="50"/>
                      <a:pt x="167" y="50"/>
                      <a:pt x="167" y="50"/>
                    </a:cubicBezTo>
                    <a:cubicBezTo>
                      <a:pt x="167" y="50"/>
                      <a:pt x="167" y="50"/>
                      <a:pt x="167" y="50"/>
                    </a:cubicBezTo>
                    <a:cubicBezTo>
                      <a:pt x="165" y="45"/>
                      <a:pt x="162" y="45"/>
                      <a:pt x="163" y="39"/>
                    </a:cubicBezTo>
                    <a:cubicBezTo>
                      <a:pt x="160" y="45"/>
                      <a:pt x="166" y="45"/>
                      <a:pt x="166" y="49"/>
                    </a:cubicBezTo>
                    <a:cubicBezTo>
                      <a:pt x="166" y="50"/>
                      <a:pt x="166" y="51"/>
                      <a:pt x="166" y="52"/>
                    </a:cubicBezTo>
                    <a:cubicBezTo>
                      <a:pt x="166" y="52"/>
                      <a:pt x="167" y="52"/>
                      <a:pt x="167" y="52"/>
                    </a:cubicBezTo>
                    <a:cubicBezTo>
                      <a:pt x="168" y="52"/>
                      <a:pt x="169" y="51"/>
                      <a:pt x="169" y="50"/>
                    </a:cubicBezTo>
                    <a:cubicBezTo>
                      <a:pt x="170" y="50"/>
                      <a:pt x="170" y="50"/>
                      <a:pt x="170" y="50"/>
                    </a:cubicBezTo>
                    <a:cubicBezTo>
                      <a:pt x="171" y="49"/>
                      <a:pt x="171" y="48"/>
                      <a:pt x="173" y="48"/>
                    </a:cubicBezTo>
                    <a:cubicBezTo>
                      <a:pt x="173" y="48"/>
                      <a:pt x="174" y="48"/>
                      <a:pt x="175" y="48"/>
                    </a:cubicBezTo>
                    <a:cubicBezTo>
                      <a:pt x="174" y="50"/>
                      <a:pt x="174" y="51"/>
                      <a:pt x="174" y="52"/>
                    </a:cubicBezTo>
                    <a:cubicBezTo>
                      <a:pt x="174" y="54"/>
                      <a:pt x="175" y="56"/>
                      <a:pt x="174" y="57"/>
                    </a:cubicBezTo>
                    <a:cubicBezTo>
                      <a:pt x="174" y="58"/>
                      <a:pt x="174" y="60"/>
                      <a:pt x="173" y="61"/>
                    </a:cubicBezTo>
                    <a:cubicBezTo>
                      <a:pt x="172" y="59"/>
                      <a:pt x="171" y="58"/>
                      <a:pt x="170" y="58"/>
                    </a:cubicBezTo>
                    <a:cubicBezTo>
                      <a:pt x="169" y="58"/>
                      <a:pt x="168" y="59"/>
                      <a:pt x="167" y="59"/>
                    </a:cubicBezTo>
                    <a:cubicBezTo>
                      <a:pt x="166" y="60"/>
                      <a:pt x="165" y="60"/>
                      <a:pt x="164" y="60"/>
                    </a:cubicBezTo>
                    <a:cubicBezTo>
                      <a:pt x="163" y="60"/>
                      <a:pt x="162" y="60"/>
                      <a:pt x="161" y="58"/>
                    </a:cubicBezTo>
                    <a:cubicBezTo>
                      <a:pt x="159" y="61"/>
                      <a:pt x="163" y="63"/>
                      <a:pt x="163" y="65"/>
                    </a:cubicBezTo>
                    <a:cubicBezTo>
                      <a:pt x="162" y="64"/>
                      <a:pt x="160" y="63"/>
                      <a:pt x="159" y="61"/>
                    </a:cubicBezTo>
                    <a:cubicBezTo>
                      <a:pt x="159" y="59"/>
                      <a:pt x="159" y="58"/>
                      <a:pt x="159" y="56"/>
                    </a:cubicBezTo>
                    <a:cubicBezTo>
                      <a:pt x="159" y="55"/>
                      <a:pt x="160" y="55"/>
                      <a:pt x="159" y="55"/>
                    </a:cubicBezTo>
                    <a:cubicBezTo>
                      <a:pt x="160" y="54"/>
                      <a:pt x="160" y="53"/>
                      <a:pt x="160" y="52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60" y="51"/>
                      <a:pt x="160" y="51"/>
                      <a:pt x="160" y="51"/>
                    </a:cubicBezTo>
                    <a:cubicBezTo>
                      <a:pt x="159" y="52"/>
                      <a:pt x="158" y="52"/>
                      <a:pt x="158" y="53"/>
                    </a:cubicBezTo>
                    <a:cubicBezTo>
                      <a:pt x="157" y="52"/>
                      <a:pt x="157" y="52"/>
                      <a:pt x="157" y="51"/>
                    </a:cubicBezTo>
                    <a:cubicBezTo>
                      <a:pt x="157" y="51"/>
                      <a:pt x="157" y="51"/>
                      <a:pt x="157" y="51"/>
                    </a:cubicBezTo>
                    <a:cubicBezTo>
                      <a:pt x="157" y="51"/>
                      <a:pt x="157" y="52"/>
                      <a:pt x="157" y="53"/>
                    </a:cubicBezTo>
                    <a:cubicBezTo>
                      <a:pt x="157" y="54"/>
                      <a:pt x="157" y="54"/>
                      <a:pt x="157" y="54"/>
                    </a:cubicBezTo>
                    <a:cubicBezTo>
                      <a:pt x="156" y="53"/>
                      <a:pt x="156" y="51"/>
                      <a:pt x="154" y="51"/>
                    </a:cubicBezTo>
                    <a:cubicBezTo>
                      <a:pt x="154" y="51"/>
                      <a:pt x="153" y="53"/>
                      <a:pt x="152" y="53"/>
                    </a:cubicBezTo>
                    <a:cubicBezTo>
                      <a:pt x="151" y="51"/>
                      <a:pt x="150" y="50"/>
                      <a:pt x="150" y="48"/>
                    </a:cubicBezTo>
                    <a:cubicBezTo>
                      <a:pt x="149" y="46"/>
                      <a:pt x="149" y="45"/>
                      <a:pt x="149" y="43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2"/>
                      <a:pt x="149" y="41"/>
                      <a:pt x="150" y="41"/>
                    </a:cubicBezTo>
                    <a:cubicBezTo>
                      <a:pt x="150" y="41"/>
                      <a:pt x="150" y="41"/>
                      <a:pt x="151" y="41"/>
                    </a:cubicBezTo>
                    <a:cubicBezTo>
                      <a:pt x="151" y="42"/>
                      <a:pt x="151" y="42"/>
                      <a:pt x="152" y="42"/>
                    </a:cubicBezTo>
                    <a:cubicBezTo>
                      <a:pt x="152" y="42"/>
                      <a:pt x="153" y="41"/>
                      <a:pt x="153" y="40"/>
                    </a:cubicBezTo>
                    <a:cubicBezTo>
                      <a:pt x="152" y="41"/>
                      <a:pt x="151" y="41"/>
                      <a:pt x="150" y="41"/>
                    </a:cubicBezTo>
                    <a:cubicBezTo>
                      <a:pt x="147" y="41"/>
                      <a:pt x="152" y="36"/>
                      <a:pt x="146" y="36"/>
                    </a:cubicBezTo>
                    <a:cubicBezTo>
                      <a:pt x="146" y="36"/>
                      <a:pt x="146" y="36"/>
                      <a:pt x="146" y="36"/>
                    </a:cubicBezTo>
                    <a:cubicBezTo>
                      <a:pt x="148" y="36"/>
                      <a:pt x="149" y="34"/>
                      <a:pt x="150" y="32"/>
                    </a:cubicBezTo>
                    <a:cubicBezTo>
                      <a:pt x="151" y="30"/>
                      <a:pt x="152" y="28"/>
                      <a:pt x="152" y="26"/>
                    </a:cubicBezTo>
                    <a:cubicBezTo>
                      <a:pt x="152" y="27"/>
                      <a:pt x="151" y="27"/>
                      <a:pt x="151" y="27"/>
                    </a:cubicBezTo>
                    <a:cubicBezTo>
                      <a:pt x="149" y="27"/>
                      <a:pt x="151" y="22"/>
                      <a:pt x="150" y="20"/>
                    </a:cubicBezTo>
                    <a:cubicBezTo>
                      <a:pt x="151" y="20"/>
                      <a:pt x="151" y="20"/>
                      <a:pt x="151" y="20"/>
                    </a:cubicBezTo>
                    <a:cubicBezTo>
                      <a:pt x="148" y="18"/>
                      <a:pt x="151" y="16"/>
                      <a:pt x="148" y="14"/>
                    </a:cubicBezTo>
                    <a:cubicBezTo>
                      <a:pt x="151" y="15"/>
                      <a:pt x="151" y="15"/>
                      <a:pt x="151" y="15"/>
                    </a:cubicBezTo>
                    <a:cubicBezTo>
                      <a:pt x="151" y="13"/>
                      <a:pt x="151" y="11"/>
                      <a:pt x="150" y="9"/>
                    </a:cubicBezTo>
                    <a:cubicBezTo>
                      <a:pt x="150" y="7"/>
                      <a:pt x="150" y="6"/>
                      <a:pt x="149" y="5"/>
                    </a:cubicBezTo>
                    <a:cubicBezTo>
                      <a:pt x="149" y="6"/>
                      <a:pt x="149" y="7"/>
                      <a:pt x="148" y="7"/>
                    </a:cubicBezTo>
                    <a:cubicBezTo>
                      <a:pt x="147" y="13"/>
                      <a:pt x="148" y="19"/>
                      <a:pt x="148" y="24"/>
                    </a:cubicBezTo>
                    <a:cubicBezTo>
                      <a:pt x="147" y="24"/>
                      <a:pt x="146" y="24"/>
                      <a:pt x="146" y="24"/>
                    </a:cubicBezTo>
                    <a:cubicBezTo>
                      <a:pt x="146" y="24"/>
                      <a:pt x="146" y="24"/>
                      <a:pt x="145" y="24"/>
                    </a:cubicBezTo>
                    <a:cubicBezTo>
                      <a:pt x="142" y="24"/>
                      <a:pt x="142" y="28"/>
                      <a:pt x="141" y="31"/>
                    </a:cubicBezTo>
                    <a:cubicBezTo>
                      <a:pt x="142" y="32"/>
                      <a:pt x="142" y="35"/>
                      <a:pt x="144" y="35"/>
                    </a:cubicBezTo>
                    <a:cubicBezTo>
                      <a:pt x="144" y="36"/>
                      <a:pt x="144" y="36"/>
                      <a:pt x="144" y="36"/>
                    </a:cubicBezTo>
                    <a:cubicBezTo>
                      <a:pt x="144" y="36"/>
                      <a:pt x="143" y="37"/>
                      <a:pt x="143" y="37"/>
                    </a:cubicBezTo>
                    <a:cubicBezTo>
                      <a:pt x="144" y="39"/>
                      <a:pt x="145" y="41"/>
                      <a:pt x="146" y="42"/>
                    </a:cubicBezTo>
                    <a:cubicBezTo>
                      <a:pt x="146" y="44"/>
                      <a:pt x="147" y="45"/>
                      <a:pt x="148" y="47"/>
                    </a:cubicBezTo>
                    <a:cubicBezTo>
                      <a:pt x="148" y="48"/>
                      <a:pt x="149" y="50"/>
                      <a:pt x="149" y="51"/>
                    </a:cubicBezTo>
                    <a:cubicBezTo>
                      <a:pt x="148" y="50"/>
                      <a:pt x="146" y="49"/>
                      <a:pt x="145" y="47"/>
                    </a:cubicBezTo>
                    <a:cubicBezTo>
                      <a:pt x="143" y="48"/>
                      <a:pt x="142" y="51"/>
                      <a:pt x="142" y="54"/>
                    </a:cubicBezTo>
                    <a:cubicBezTo>
                      <a:pt x="141" y="53"/>
                      <a:pt x="140" y="53"/>
                      <a:pt x="140" y="53"/>
                    </a:cubicBezTo>
                    <a:cubicBezTo>
                      <a:pt x="140" y="50"/>
                      <a:pt x="140" y="47"/>
                      <a:pt x="139" y="44"/>
                    </a:cubicBezTo>
                    <a:cubicBezTo>
                      <a:pt x="139" y="43"/>
                      <a:pt x="139" y="42"/>
                      <a:pt x="139" y="40"/>
                    </a:cubicBezTo>
                    <a:cubicBezTo>
                      <a:pt x="139" y="40"/>
                      <a:pt x="139" y="39"/>
                      <a:pt x="139" y="38"/>
                    </a:cubicBezTo>
                    <a:cubicBezTo>
                      <a:pt x="139" y="38"/>
                      <a:pt x="139" y="38"/>
                      <a:pt x="139" y="38"/>
                    </a:cubicBezTo>
                    <a:cubicBezTo>
                      <a:pt x="138" y="38"/>
                      <a:pt x="137" y="39"/>
                      <a:pt x="136" y="39"/>
                    </a:cubicBezTo>
                    <a:cubicBezTo>
                      <a:pt x="136" y="39"/>
                      <a:pt x="136" y="39"/>
                      <a:pt x="136" y="39"/>
                    </a:cubicBezTo>
                    <a:cubicBezTo>
                      <a:pt x="136" y="40"/>
                      <a:pt x="135" y="41"/>
                      <a:pt x="134" y="41"/>
                    </a:cubicBezTo>
                    <a:cubicBezTo>
                      <a:pt x="134" y="41"/>
                      <a:pt x="134" y="40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4" y="46"/>
                      <a:pt x="134" y="50"/>
                      <a:pt x="134" y="54"/>
                    </a:cubicBezTo>
                    <a:cubicBezTo>
                      <a:pt x="131" y="54"/>
                      <a:pt x="128" y="54"/>
                      <a:pt x="127" y="58"/>
                    </a:cubicBezTo>
                    <a:cubicBezTo>
                      <a:pt x="126" y="63"/>
                      <a:pt x="127" y="68"/>
                      <a:pt x="129" y="73"/>
                    </a:cubicBezTo>
                    <a:cubicBezTo>
                      <a:pt x="127" y="77"/>
                      <a:pt x="125" y="81"/>
                      <a:pt x="123" y="84"/>
                    </a:cubicBezTo>
                    <a:cubicBezTo>
                      <a:pt x="120" y="84"/>
                      <a:pt x="118" y="77"/>
                      <a:pt x="117" y="74"/>
                    </a:cubicBezTo>
                    <a:cubicBezTo>
                      <a:pt x="115" y="76"/>
                      <a:pt x="121" y="83"/>
                      <a:pt x="117" y="87"/>
                    </a:cubicBezTo>
                    <a:cubicBezTo>
                      <a:pt x="109" y="85"/>
                      <a:pt x="102" y="80"/>
                      <a:pt x="97" y="72"/>
                    </a:cubicBezTo>
                    <a:cubicBezTo>
                      <a:pt x="97" y="71"/>
                      <a:pt x="96" y="70"/>
                      <a:pt x="96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4" y="67"/>
                      <a:pt x="93" y="66"/>
                      <a:pt x="93" y="64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91" y="69"/>
                      <a:pt x="91" y="71"/>
                      <a:pt x="90" y="73"/>
                    </a:cubicBezTo>
                    <a:cubicBezTo>
                      <a:pt x="90" y="74"/>
                      <a:pt x="90" y="76"/>
                      <a:pt x="92" y="78"/>
                    </a:cubicBezTo>
                    <a:cubicBezTo>
                      <a:pt x="92" y="78"/>
                      <a:pt x="93" y="78"/>
                      <a:pt x="93" y="78"/>
                    </a:cubicBezTo>
                    <a:cubicBezTo>
                      <a:pt x="92" y="80"/>
                      <a:pt x="90" y="80"/>
                      <a:pt x="88" y="80"/>
                    </a:cubicBezTo>
                    <a:cubicBezTo>
                      <a:pt x="87" y="80"/>
                      <a:pt x="85" y="80"/>
                      <a:pt x="84" y="80"/>
                    </a:cubicBezTo>
                    <a:cubicBezTo>
                      <a:pt x="83" y="80"/>
                      <a:pt x="82" y="80"/>
                      <a:pt x="81" y="80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5" y="85"/>
                      <a:pt x="88" y="92"/>
                      <a:pt x="90" y="98"/>
                    </a:cubicBezTo>
                    <a:cubicBezTo>
                      <a:pt x="90" y="102"/>
                      <a:pt x="88" y="104"/>
                      <a:pt x="85" y="104"/>
                    </a:cubicBezTo>
                    <a:cubicBezTo>
                      <a:pt x="85" y="104"/>
                      <a:pt x="84" y="103"/>
                      <a:pt x="83" y="103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8" y="116"/>
                      <a:pt x="88" y="118"/>
                      <a:pt x="86" y="118"/>
                    </a:cubicBezTo>
                    <a:cubicBezTo>
                      <a:pt x="85" y="118"/>
                      <a:pt x="84" y="117"/>
                      <a:pt x="83" y="117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2" y="117"/>
                      <a:pt x="82" y="117"/>
                      <a:pt x="82" y="117"/>
                    </a:cubicBezTo>
                    <a:cubicBezTo>
                      <a:pt x="82" y="116"/>
                      <a:pt x="81" y="116"/>
                      <a:pt x="81" y="116"/>
                    </a:cubicBezTo>
                    <a:cubicBezTo>
                      <a:pt x="81" y="116"/>
                      <a:pt x="80" y="116"/>
                      <a:pt x="80" y="116"/>
                    </a:cubicBezTo>
                    <a:cubicBezTo>
                      <a:pt x="79" y="116"/>
                      <a:pt x="78" y="115"/>
                      <a:pt x="77" y="114"/>
                    </a:cubicBezTo>
                    <a:cubicBezTo>
                      <a:pt x="77" y="115"/>
                      <a:pt x="76" y="115"/>
                      <a:pt x="76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6" y="115"/>
                      <a:pt x="76" y="115"/>
                      <a:pt x="75" y="115"/>
                    </a:cubicBezTo>
                    <a:cubicBezTo>
                      <a:pt x="75" y="115"/>
                      <a:pt x="75" y="115"/>
                      <a:pt x="75" y="115"/>
                    </a:cubicBezTo>
                    <a:cubicBezTo>
                      <a:pt x="75" y="117"/>
                      <a:pt x="74" y="119"/>
                      <a:pt x="74" y="121"/>
                    </a:cubicBezTo>
                    <a:cubicBezTo>
                      <a:pt x="69" y="121"/>
                      <a:pt x="64" y="119"/>
                      <a:pt x="59" y="117"/>
                    </a:cubicBezTo>
                    <a:cubicBezTo>
                      <a:pt x="60" y="117"/>
                      <a:pt x="60" y="116"/>
                      <a:pt x="60" y="115"/>
                    </a:cubicBezTo>
                    <a:cubicBezTo>
                      <a:pt x="59" y="114"/>
                      <a:pt x="60" y="112"/>
                      <a:pt x="58" y="111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57" y="111"/>
                      <a:pt x="55" y="112"/>
                      <a:pt x="54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46" y="110"/>
                      <a:pt x="38" y="104"/>
                      <a:pt x="30" y="100"/>
                    </a:cubicBezTo>
                    <a:cubicBezTo>
                      <a:pt x="31" y="105"/>
                      <a:pt x="19" y="110"/>
                      <a:pt x="27" y="114"/>
                    </a:cubicBezTo>
                    <a:cubicBezTo>
                      <a:pt x="28" y="114"/>
                      <a:pt x="28" y="114"/>
                      <a:pt x="29" y="114"/>
                    </a:cubicBezTo>
                    <a:cubicBezTo>
                      <a:pt x="34" y="114"/>
                      <a:pt x="37" y="118"/>
                      <a:pt x="42" y="120"/>
                    </a:cubicBezTo>
                    <a:cubicBezTo>
                      <a:pt x="40" y="121"/>
                      <a:pt x="38" y="123"/>
                      <a:pt x="36" y="124"/>
                    </a:cubicBezTo>
                    <a:cubicBezTo>
                      <a:pt x="36" y="125"/>
                      <a:pt x="36" y="125"/>
                      <a:pt x="37" y="126"/>
                    </a:cubicBezTo>
                    <a:cubicBezTo>
                      <a:pt x="39" y="125"/>
                      <a:pt x="41" y="123"/>
                      <a:pt x="43" y="121"/>
                    </a:cubicBezTo>
                    <a:cubicBezTo>
                      <a:pt x="44" y="121"/>
                      <a:pt x="44" y="121"/>
                      <a:pt x="44" y="121"/>
                    </a:cubicBezTo>
                    <a:cubicBezTo>
                      <a:pt x="45" y="122"/>
                      <a:pt x="47" y="122"/>
                      <a:pt x="48" y="122"/>
                    </a:cubicBezTo>
                    <a:cubicBezTo>
                      <a:pt x="51" y="131"/>
                      <a:pt x="60" y="138"/>
                      <a:pt x="59" y="148"/>
                    </a:cubicBezTo>
                    <a:cubicBezTo>
                      <a:pt x="49" y="149"/>
                      <a:pt x="54" y="165"/>
                      <a:pt x="45" y="165"/>
                    </a:cubicBezTo>
                    <a:cubicBezTo>
                      <a:pt x="44" y="165"/>
                      <a:pt x="43" y="165"/>
                      <a:pt x="42" y="165"/>
                    </a:cubicBezTo>
                    <a:cubicBezTo>
                      <a:pt x="41" y="166"/>
                      <a:pt x="40" y="166"/>
                      <a:pt x="38" y="166"/>
                    </a:cubicBezTo>
                    <a:cubicBezTo>
                      <a:pt x="37" y="166"/>
                      <a:pt x="35" y="166"/>
                      <a:pt x="33" y="165"/>
                    </a:cubicBezTo>
                    <a:cubicBezTo>
                      <a:pt x="32" y="165"/>
                      <a:pt x="31" y="165"/>
                      <a:pt x="29" y="165"/>
                    </a:cubicBezTo>
                    <a:cubicBezTo>
                      <a:pt x="29" y="165"/>
                      <a:pt x="28" y="165"/>
                      <a:pt x="28" y="165"/>
                    </a:cubicBezTo>
                    <a:cubicBezTo>
                      <a:pt x="38" y="176"/>
                      <a:pt x="30" y="196"/>
                      <a:pt x="49" y="204"/>
                    </a:cubicBezTo>
                    <a:cubicBezTo>
                      <a:pt x="47" y="221"/>
                      <a:pt x="47" y="221"/>
                      <a:pt x="47" y="221"/>
                    </a:cubicBezTo>
                    <a:cubicBezTo>
                      <a:pt x="45" y="221"/>
                      <a:pt x="44" y="221"/>
                      <a:pt x="43" y="221"/>
                    </a:cubicBezTo>
                    <a:cubicBezTo>
                      <a:pt x="42" y="221"/>
                      <a:pt x="42" y="221"/>
                      <a:pt x="41" y="221"/>
                    </a:cubicBezTo>
                    <a:cubicBezTo>
                      <a:pt x="35" y="228"/>
                      <a:pt x="24" y="223"/>
                      <a:pt x="18" y="231"/>
                    </a:cubicBezTo>
                    <a:cubicBezTo>
                      <a:pt x="16" y="239"/>
                      <a:pt x="13" y="246"/>
                      <a:pt x="13" y="254"/>
                    </a:cubicBezTo>
                    <a:cubicBezTo>
                      <a:pt x="10" y="254"/>
                      <a:pt x="7" y="256"/>
                      <a:pt x="6" y="259"/>
                    </a:cubicBezTo>
                    <a:cubicBezTo>
                      <a:pt x="6" y="264"/>
                      <a:pt x="0" y="268"/>
                      <a:pt x="4" y="274"/>
                    </a:cubicBezTo>
                    <a:cubicBezTo>
                      <a:pt x="6" y="276"/>
                      <a:pt x="9" y="277"/>
                      <a:pt x="12" y="278"/>
                    </a:cubicBezTo>
                    <a:cubicBezTo>
                      <a:pt x="11" y="283"/>
                      <a:pt x="11" y="287"/>
                      <a:pt x="13" y="291"/>
                    </a:cubicBezTo>
                    <a:cubicBezTo>
                      <a:pt x="15" y="294"/>
                      <a:pt x="18" y="301"/>
                      <a:pt x="21" y="301"/>
                    </a:cubicBezTo>
                    <a:cubicBezTo>
                      <a:pt x="22" y="301"/>
                      <a:pt x="23" y="300"/>
                      <a:pt x="24" y="299"/>
                    </a:cubicBezTo>
                    <a:cubicBezTo>
                      <a:pt x="25" y="302"/>
                      <a:pt x="26" y="303"/>
                      <a:pt x="27" y="303"/>
                    </a:cubicBezTo>
                    <a:cubicBezTo>
                      <a:pt x="28" y="303"/>
                      <a:pt x="30" y="301"/>
                      <a:pt x="31" y="300"/>
                    </a:cubicBezTo>
                    <a:cubicBezTo>
                      <a:pt x="33" y="299"/>
                      <a:pt x="34" y="298"/>
                      <a:pt x="36" y="298"/>
                    </a:cubicBezTo>
                    <a:cubicBezTo>
                      <a:pt x="37" y="298"/>
                      <a:pt x="38" y="298"/>
                      <a:pt x="39" y="299"/>
                    </a:cubicBezTo>
                    <a:cubicBezTo>
                      <a:pt x="40" y="298"/>
                      <a:pt x="40" y="296"/>
                      <a:pt x="41" y="295"/>
                    </a:cubicBezTo>
                    <a:cubicBezTo>
                      <a:pt x="41" y="295"/>
                      <a:pt x="41" y="295"/>
                      <a:pt x="42" y="295"/>
                    </a:cubicBezTo>
                    <a:cubicBezTo>
                      <a:pt x="45" y="295"/>
                      <a:pt x="47" y="288"/>
                      <a:pt x="49" y="286"/>
                    </a:cubicBezTo>
                    <a:cubicBezTo>
                      <a:pt x="52" y="283"/>
                      <a:pt x="54" y="282"/>
                      <a:pt x="56" y="282"/>
                    </a:cubicBezTo>
                    <a:cubicBezTo>
                      <a:pt x="58" y="282"/>
                      <a:pt x="60" y="283"/>
                      <a:pt x="63" y="286"/>
                    </a:cubicBezTo>
                    <a:cubicBezTo>
                      <a:pt x="64" y="296"/>
                      <a:pt x="74" y="300"/>
                      <a:pt x="83" y="304"/>
                    </a:cubicBezTo>
                    <a:cubicBezTo>
                      <a:pt x="83" y="305"/>
                      <a:pt x="83" y="305"/>
                      <a:pt x="83" y="305"/>
                    </a:cubicBezTo>
                    <a:cubicBezTo>
                      <a:pt x="84" y="305"/>
                      <a:pt x="85" y="305"/>
                      <a:pt x="85" y="305"/>
                    </a:cubicBezTo>
                    <a:cubicBezTo>
                      <a:pt x="86" y="305"/>
                      <a:pt x="86" y="305"/>
                      <a:pt x="86" y="305"/>
                    </a:cubicBezTo>
                    <a:cubicBezTo>
                      <a:pt x="86" y="306"/>
                      <a:pt x="86" y="306"/>
                      <a:pt x="86" y="306"/>
                    </a:cubicBezTo>
                    <a:cubicBezTo>
                      <a:pt x="86" y="306"/>
                      <a:pt x="86" y="306"/>
                      <a:pt x="86" y="306"/>
                    </a:cubicBezTo>
                    <a:cubicBezTo>
                      <a:pt x="86" y="306"/>
                      <a:pt x="86" y="306"/>
                      <a:pt x="86" y="306"/>
                    </a:cubicBezTo>
                    <a:cubicBezTo>
                      <a:pt x="86" y="306"/>
                      <a:pt x="87" y="306"/>
                      <a:pt x="87" y="307"/>
                    </a:cubicBezTo>
                    <a:cubicBezTo>
                      <a:pt x="86" y="307"/>
                      <a:pt x="85" y="306"/>
                      <a:pt x="85" y="306"/>
                    </a:cubicBezTo>
                    <a:cubicBezTo>
                      <a:pt x="84" y="306"/>
                      <a:pt x="83" y="307"/>
                      <a:pt x="83" y="308"/>
                    </a:cubicBezTo>
                    <a:cubicBezTo>
                      <a:pt x="88" y="308"/>
                      <a:pt x="88" y="308"/>
                      <a:pt x="88" y="308"/>
                    </a:cubicBezTo>
                    <a:cubicBezTo>
                      <a:pt x="88" y="309"/>
                      <a:pt x="88" y="309"/>
                      <a:pt x="88" y="309"/>
                    </a:cubicBezTo>
                    <a:cubicBezTo>
                      <a:pt x="80" y="310"/>
                      <a:pt x="70" y="317"/>
                      <a:pt x="66" y="320"/>
                    </a:cubicBezTo>
                    <a:cubicBezTo>
                      <a:pt x="71" y="319"/>
                      <a:pt x="77" y="317"/>
                      <a:pt x="82" y="314"/>
                    </a:cubicBezTo>
                    <a:cubicBezTo>
                      <a:pt x="83" y="316"/>
                      <a:pt x="85" y="318"/>
                      <a:pt x="83" y="320"/>
                    </a:cubicBezTo>
                    <a:cubicBezTo>
                      <a:pt x="86" y="322"/>
                      <a:pt x="88" y="326"/>
                      <a:pt x="91" y="326"/>
                    </a:cubicBezTo>
                    <a:cubicBezTo>
                      <a:pt x="91" y="326"/>
                      <a:pt x="91" y="326"/>
                      <a:pt x="91" y="326"/>
                    </a:cubicBezTo>
                    <a:cubicBezTo>
                      <a:pt x="92" y="324"/>
                      <a:pt x="94" y="323"/>
                      <a:pt x="94" y="321"/>
                    </a:cubicBezTo>
                    <a:cubicBezTo>
                      <a:pt x="94" y="317"/>
                      <a:pt x="91" y="314"/>
                      <a:pt x="88" y="312"/>
                    </a:cubicBezTo>
                    <a:cubicBezTo>
                      <a:pt x="87" y="312"/>
                      <a:pt x="87" y="312"/>
                      <a:pt x="87" y="312"/>
                    </a:cubicBezTo>
                    <a:cubicBezTo>
                      <a:pt x="87" y="312"/>
                      <a:pt x="86" y="312"/>
                      <a:pt x="86" y="311"/>
                    </a:cubicBezTo>
                    <a:cubicBezTo>
                      <a:pt x="87" y="311"/>
                      <a:pt x="88" y="310"/>
                      <a:pt x="89" y="309"/>
                    </a:cubicBezTo>
                    <a:cubicBezTo>
                      <a:pt x="89" y="309"/>
                      <a:pt x="89" y="309"/>
                      <a:pt x="89" y="309"/>
                    </a:cubicBezTo>
                    <a:cubicBezTo>
                      <a:pt x="89" y="309"/>
                      <a:pt x="90" y="310"/>
                      <a:pt x="91" y="310"/>
                    </a:cubicBezTo>
                    <a:cubicBezTo>
                      <a:pt x="91" y="310"/>
                      <a:pt x="92" y="309"/>
                      <a:pt x="92" y="309"/>
                    </a:cubicBezTo>
                    <a:cubicBezTo>
                      <a:pt x="94" y="309"/>
                      <a:pt x="95" y="306"/>
                      <a:pt x="95" y="302"/>
                    </a:cubicBezTo>
                    <a:cubicBezTo>
                      <a:pt x="97" y="301"/>
                      <a:pt x="99" y="300"/>
                      <a:pt x="100" y="298"/>
                    </a:cubicBezTo>
                    <a:cubicBezTo>
                      <a:pt x="102" y="298"/>
                      <a:pt x="105" y="300"/>
                      <a:pt x="107" y="301"/>
                    </a:cubicBezTo>
                    <a:cubicBezTo>
                      <a:pt x="109" y="309"/>
                      <a:pt x="104" y="316"/>
                      <a:pt x="102" y="323"/>
                    </a:cubicBezTo>
                    <a:cubicBezTo>
                      <a:pt x="102" y="323"/>
                      <a:pt x="102" y="322"/>
                      <a:pt x="101" y="322"/>
                    </a:cubicBezTo>
                    <a:cubicBezTo>
                      <a:pt x="101" y="322"/>
                      <a:pt x="100" y="323"/>
                      <a:pt x="99" y="324"/>
                    </a:cubicBezTo>
                    <a:cubicBezTo>
                      <a:pt x="98" y="323"/>
                      <a:pt x="97" y="323"/>
                      <a:pt x="96" y="323"/>
                    </a:cubicBezTo>
                    <a:cubicBezTo>
                      <a:pt x="95" y="323"/>
                      <a:pt x="94" y="325"/>
                      <a:pt x="93" y="327"/>
                    </a:cubicBezTo>
                    <a:cubicBezTo>
                      <a:pt x="92" y="329"/>
                      <a:pt x="91" y="331"/>
                      <a:pt x="89" y="331"/>
                    </a:cubicBezTo>
                    <a:cubicBezTo>
                      <a:pt x="89" y="331"/>
                      <a:pt x="88" y="330"/>
                      <a:pt x="87" y="329"/>
                    </a:cubicBezTo>
                    <a:cubicBezTo>
                      <a:pt x="87" y="334"/>
                      <a:pt x="87" y="338"/>
                      <a:pt x="82" y="338"/>
                    </a:cubicBezTo>
                    <a:cubicBezTo>
                      <a:pt x="87" y="342"/>
                      <a:pt x="83" y="347"/>
                      <a:pt x="82" y="351"/>
                    </a:cubicBezTo>
                    <a:cubicBezTo>
                      <a:pt x="82" y="354"/>
                      <a:pt x="85" y="354"/>
                      <a:pt x="86" y="356"/>
                    </a:cubicBezTo>
                    <a:cubicBezTo>
                      <a:pt x="87" y="356"/>
                      <a:pt x="87" y="357"/>
                      <a:pt x="87" y="357"/>
                    </a:cubicBezTo>
                    <a:cubicBezTo>
                      <a:pt x="86" y="358"/>
                      <a:pt x="85" y="359"/>
                      <a:pt x="86" y="360"/>
                    </a:cubicBezTo>
                    <a:cubicBezTo>
                      <a:pt x="86" y="361"/>
                      <a:pt x="87" y="361"/>
                      <a:pt x="87" y="361"/>
                    </a:cubicBezTo>
                    <a:cubicBezTo>
                      <a:pt x="87" y="362"/>
                      <a:pt x="87" y="364"/>
                      <a:pt x="86" y="365"/>
                    </a:cubicBezTo>
                    <a:cubicBezTo>
                      <a:pt x="88" y="364"/>
                      <a:pt x="89" y="363"/>
                      <a:pt x="89" y="363"/>
                    </a:cubicBezTo>
                    <a:cubicBezTo>
                      <a:pt x="91" y="363"/>
                      <a:pt x="92" y="365"/>
                      <a:pt x="93" y="367"/>
                    </a:cubicBezTo>
                    <a:cubicBezTo>
                      <a:pt x="94" y="369"/>
                      <a:pt x="95" y="370"/>
                      <a:pt x="97" y="370"/>
                    </a:cubicBezTo>
                    <a:cubicBezTo>
                      <a:pt x="98" y="370"/>
                      <a:pt x="98" y="370"/>
                      <a:pt x="98" y="370"/>
                    </a:cubicBezTo>
                    <a:cubicBezTo>
                      <a:pt x="100" y="371"/>
                      <a:pt x="101" y="371"/>
                      <a:pt x="103" y="371"/>
                    </a:cubicBezTo>
                    <a:cubicBezTo>
                      <a:pt x="105" y="371"/>
                      <a:pt x="106" y="371"/>
                      <a:pt x="108" y="370"/>
                    </a:cubicBezTo>
                    <a:cubicBezTo>
                      <a:pt x="110" y="373"/>
                      <a:pt x="110" y="373"/>
                      <a:pt x="110" y="373"/>
                    </a:cubicBezTo>
                    <a:cubicBezTo>
                      <a:pt x="109" y="374"/>
                      <a:pt x="109" y="374"/>
                      <a:pt x="109" y="374"/>
                    </a:cubicBezTo>
                    <a:cubicBezTo>
                      <a:pt x="109" y="374"/>
                      <a:pt x="109" y="374"/>
                      <a:pt x="108" y="374"/>
                    </a:cubicBezTo>
                    <a:cubicBezTo>
                      <a:pt x="108" y="374"/>
                      <a:pt x="107" y="373"/>
                      <a:pt x="107" y="373"/>
                    </a:cubicBezTo>
                    <a:cubicBezTo>
                      <a:pt x="106" y="373"/>
                      <a:pt x="106" y="373"/>
                      <a:pt x="105" y="373"/>
                    </a:cubicBezTo>
                    <a:cubicBezTo>
                      <a:pt x="105" y="373"/>
                      <a:pt x="105" y="373"/>
                      <a:pt x="104" y="373"/>
                    </a:cubicBezTo>
                    <a:cubicBezTo>
                      <a:pt x="105" y="374"/>
                      <a:pt x="107" y="375"/>
                      <a:pt x="108" y="375"/>
                    </a:cubicBezTo>
                    <a:cubicBezTo>
                      <a:pt x="105" y="378"/>
                      <a:pt x="105" y="378"/>
                      <a:pt x="105" y="378"/>
                    </a:cubicBezTo>
                    <a:cubicBezTo>
                      <a:pt x="106" y="383"/>
                      <a:pt x="115" y="385"/>
                      <a:pt x="113" y="392"/>
                    </a:cubicBezTo>
                    <a:cubicBezTo>
                      <a:pt x="111" y="393"/>
                      <a:pt x="107" y="395"/>
                      <a:pt x="109" y="397"/>
                    </a:cubicBezTo>
                    <a:cubicBezTo>
                      <a:pt x="109" y="397"/>
                      <a:pt x="109" y="397"/>
                      <a:pt x="110" y="397"/>
                    </a:cubicBezTo>
                    <a:cubicBezTo>
                      <a:pt x="110" y="398"/>
                      <a:pt x="110" y="398"/>
                      <a:pt x="110" y="398"/>
                    </a:cubicBezTo>
                    <a:cubicBezTo>
                      <a:pt x="111" y="397"/>
                      <a:pt x="111" y="397"/>
                      <a:pt x="111" y="397"/>
                    </a:cubicBezTo>
                    <a:cubicBezTo>
                      <a:pt x="115" y="399"/>
                      <a:pt x="117" y="402"/>
                      <a:pt x="120" y="405"/>
                    </a:cubicBezTo>
                    <a:cubicBezTo>
                      <a:pt x="117" y="408"/>
                      <a:pt x="114" y="411"/>
                      <a:pt x="113" y="414"/>
                    </a:cubicBezTo>
                    <a:cubicBezTo>
                      <a:pt x="113" y="415"/>
                      <a:pt x="113" y="415"/>
                      <a:pt x="114" y="416"/>
                    </a:cubicBezTo>
                    <a:cubicBezTo>
                      <a:pt x="112" y="417"/>
                      <a:pt x="110" y="419"/>
                      <a:pt x="108" y="419"/>
                    </a:cubicBezTo>
                    <a:cubicBezTo>
                      <a:pt x="110" y="420"/>
                      <a:pt x="112" y="420"/>
                      <a:pt x="114" y="421"/>
                    </a:cubicBezTo>
                    <a:cubicBezTo>
                      <a:pt x="111" y="423"/>
                      <a:pt x="108" y="425"/>
                      <a:pt x="105" y="426"/>
                    </a:cubicBezTo>
                    <a:cubicBezTo>
                      <a:pt x="106" y="426"/>
                      <a:pt x="106" y="427"/>
                      <a:pt x="107" y="427"/>
                    </a:cubicBezTo>
                    <a:cubicBezTo>
                      <a:pt x="106" y="427"/>
                      <a:pt x="105" y="428"/>
                      <a:pt x="104" y="428"/>
                    </a:cubicBezTo>
                    <a:cubicBezTo>
                      <a:pt x="103" y="428"/>
                      <a:pt x="102" y="427"/>
                      <a:pt x="100" y="426"/>
                    </a:cubicBezTo>
                    <a:cubicBezTo>
                      <a:pt x="94" y="430"/>
                      <a:pt x="86" y="435"/>
                      <a:pt x="84" y="442"/>
                    </a:cubicBezTo>
                    <a:cubicBezTo>
                      <a:pt x="86" y="452"/>
                      <a:pt x="77" y="461"/>
                      <a:pt x="80" y="471"/>
                    </a:cubicBezTo>
                    <a:cubicBezTo>
                      <a:pt x="84" y="475"/>
                      <a:pt x="87" y="479"/>
                      <a:pt x="90" y="483"/>
                    </a:cubicBezTo>
                    <a:cubicBezTo>
                      <a:pt x="90" y="485"/>
                      <a:pt x="90" y="486"/>
                      <a:pt x="90" y="488"/>
                    </a:cubicBezTo>
                    <a:cubicBezTo>
                      <a:pt x="90" y="491"/>
                      <a:pt x="86" y="491"/>
                      <a:pt x="86" y="494"/>
                    </a:cubicBezTo>
                    <a:cubicBezTo>
                      <a:pt x="85" y="494"/>
                      <a:pt x="85" y="496"/>
                      <a:pt x="86" y="496"/>
                    </a:cubicBezTo>
                    <a:cubicBezTo>
                      <a:pt x="85" y="498"/>
                      <a:pt x="85" y="501"/>
                      <a:pt x="83" y="502"/>
                    </a:cubicBezTo>
                    <a:cubicBezTo>
                      <a:pt x="82" y="502"/>
                      <a:pt x="81" y="501"/>
                      <a:pt x="80" y="501"/>
                    </a:cubicBezTo>
                    <a:cubicBezTo>
                      <a:pt x="79" y="501"/>
                      <a:pt x="79" y="501"/>
                      <a:pt x="79" y="501"/>
                    </a:cubicBezTo>
                    <a:cubicBezTo>
                      <a:pt x="79" y="501"/>
                      <a:pt x="79" y="501"/>
                      <a:pt x="79" y="501"/>
                    </a:cubicBezTo>
                    <a:cubicBezTo>
                      <a:pt x="78" y="501"/>
                      <a:pt x="77" y="502"/>
                      <a:pt x="77" y="503"/>
                    </a:cubicBezTo>
                    <a:cubicBezTo>
                      <a:pt x="78" y="503"/>
                      <a:pt x="78" y="503"/>
                      <a:pt x="79" y="503"/>
                    </a:cubicBezTo>
                    <a:cubicBezTo>
                      <a:pt x="79" y="503"/>
                      <a:pt x="80" y="503"/>
                      <a:pt x="81" y="503"/>
                    </a:cubicBezTo>
                    <a:cubicBezTo>
                      <a:pt x="80" y="505"/>
                      <a:pt x="79" y="507"/>
                      <a:pt x="77" y="509"/>
                    </a:cubicBezTo>
                    <a:cubicBezTo>
                      <a:pt x="75" y="508"/>
                      <a:pt x="76" y="505"/>
                      <a:pt x="74" y="503"/>
                    </a:cubicBezTo>
                    <a:cubicBezTo>
                      <a:pt x="73" y="506"/>
                      <a:pt x="76" y="510"/>
                      <a:pt x="74" y="512"/>
                    </a:cubicBezTo>
                    <a:cubicBezTo>
                      <a:pt x="73" y="513"/>
                      <a:pt x="73" y="513"/>
                      <a:pt x="73" y="513"/>
                    </a:cubicBezTo>
                    <a:cubicBezTo>
                      <a:pt x="73" y="513"/>
                      <a:pt x="72" y="512"/>
                      <a:pt x="72" y="512"/>
                    </a:cubicBezTo>
                    <a:cubicBezTo>
                      <a:pt x="72" y="512"/>
                      <a:pt x="72" y="511"/>
                      <a:pt x="71" y="511"/>
                    </a:cubicBezTo>
                    <a:cubicBezTo>
                      <a:pt x="71" y="511"/>
                      <a:pt x="71" y="511"/>
                      <a:pt x="71" y="511"/>
                    </a:cubicBezTo>
                    <a:cubicBezTo>
                      <a:pt x="71" y="512"/>
                      <a:pt x="72" y="514"/>
                      <a:pt x="72" y="515"/>
                    </a:cubicBezTo>
                    <a:cubicBezTo>
                      <a:pt x="71" y="516"/>
                      <a:pt x="73" y="518"/>
                      <a:pt x="71" y="518"/>
                    </a:cubicBezTo>
                    <a:cubicBezTo>
                      <a:pt x="72" y="523"/>
                      <a:pt x="70" y="528"/>
                      <a:pt x="74" y="532"/>
                    </a:cubicBezTo>
                    <a:cubicBezTo>
                      <a:pt x="73" y="535"/>
                      <a:pt x="77" y="536"/>
                      <a:pt x="78" y="538"/>
                    </a:cubicBezTo>
                    <a:cubicBezTo>
                      <a:pt x="79" y="539"/>
                      <a:pt x="81" y="540"/>
                      <a:pt x="83" y="540"/>
                    </a:cubicBezTo>
                    <a:cubicBezTo>
                      <a:pt x="86" y="540"/>
                      <a:pt x="89" y="539"/>
                      <a:pt x="91" y="539"/>
                    </a:cubicBezTo>
                    <a:cubicBezTo>
                      <a:pt x="94" y="537"/>
                      <a:pt x="96" y="534"/>
                      <a:pt x="98" y="532"/>
                    </a:cubicBezTo>
                    <a:cubicBezTo>
                      <a:pt x="97" y="534"/>
                      <a:pt x="98" y="537"/>
                      <a:pt x="98" y="539"/>
                    </a:cubicBezTo>
                    <a:cubicBezTo>
                      <a:pt x="105" y="546"/>
                      <a:pt x="111" y="551"/>
                      <a:pt x="111" y="561"/>
                    </a:cubicBezTo>
                    <a:cubicBezTo>
                      <a:pt x="112" y="560"/>
                      <a:pt x="113" y="560"/>
                      <a:pt x="113" y="560"/>
                    </a:cubicBezTo>
                    <a:cubicBezTo>
                      <a:pt x="115" y="560"/>
                      <a:pt x="117" y="562"/>
                      <a:pt x="118" y="563"/>
                    </a:cubicBezTo>
                    <a:cubicBezTo>
                      <a:pt x="125" y="553"/>
                      <a:pt x="137" y="547"/>
                      <a:pt x="135" y="530"/>
                    </a:cubicBezTo>
                    <a:cubicBezTo>
                      <a:pt x="134" y="523"/>
                      <a:pt x="129" y="517"/>
                      <a:pt x="123" y="517"/>
                    </a:cubicBezTo>
                    <a:cubicBezTo>
                      <a:pt x="122" y="517"/>
                      <a:pt x="122" y="517"/>
                      <a:pt x="121" y="517"/>
                    </a:cubicBezTo>
                    <a:cubicBezTo>
                      <a:pt x="119" y="520"/>
                      <a:pt x="117" y="521"/>
                      <a:pt x="116" y="521"/>
                    </a:cubicBezTo>
                    <a:cubicBezTo>
                      <a:pt x="114" y="521"/>
                      <a:pt x="113" y="521"/>
                      <a:pt x="111" y="520"/>
                    </a:cubicBezTo>
                    <a:cubicBezTo>
                      <a:pt x="110" y="519"/>
                      <a:pt x="108" y="519"/>
                      <a:pt x="107" y="519"/>
                    </a:cubicBezTo>
                    <a:cubicBezTo>
                      <a:pt x="105" y="519"/>
                      <a:pt x="104" y="520"/>
                      <a:pt x="102" y="523"/>
                    </a:cubicBezTo>
                    <a:cubicBezTo>
                      <a:pt x="102" y="523"/>
                      <a:pt x="101" y="523"/>
                      <a:pt x="101" y="524"/>
                    </a:cubicBezTo>
                    <a:cubicBezTo>
                      <a:pt x="101" y="524"/>
                      <a:pt x="100" y="523"/>
                      <a:pt x="100" y="523"/>
                    </a:cubicBezTo>
                    <a:cubicBezTo>
                      <a:pt x="99" y="521"/>
                      <a:pt x="102" y="521"/>
                      <a:pt x="102" y="520"/>
                    </a:cubicBezTo>
                    <a:cubicBezTo>
                      <a:pt x="103" y="519"/>
                      <a:pt x="102" y="519"/>
                      <a:pt x="102" y="519"/>
                    </a:cubicBezTo>
                    <a:cubicBezTo>
                      <a:pt x="102" y="517"/>
                      <a:pt x="104" y="517"/>
                      <a:pt x="105" y="516"/>
                    </a:cubicBezTo>
                    <a:cubicBezTo>
                      <a:pt x="105" y="516"/>
                      <a:pt x="105" y="516"/>
                      <a:pt x="106" y="516"/>
                    </a:cubicBezTo>
                    <a:cubicBezTo>
                      <a:pt x="106" y="516"/>
                      <a:pt x="107" y="516"/>
                      <a:pt x="107" y="516"/>
                    </a:cubicBezTo>
                    <a:cubicBezTo>
                      <a:pt x="108" y="517"/>
                      <a:pt x="108" y="517"/>
                      <a:pt x="109" y="517"/>
                    </a:cubicBezTo>
                    <a:cubicBezTo>
                      <a:pt x="109" y="517"/>
                      <a:pt x="110" y="517"/>
                      <a:pt x="110" y="516"/>
                    </a:cubicBezTo>
                    <a:cubicBezTo>
                      <a:pt x="110" y="515"/>
                      <a:pt x="109" y="515"/>
                      <a:pt x="108" y="515"/>
                    </a:cubicBezTo>
                    <a:cubicBezTo>
                      <a:pt x="108" y="515"/>
                      <a:pt x="107" y="515"/>
                      <a:pt x="107" y="515"/>
                    </a:cubicBezTo>
                    <a:cubicBezTo>
                      <a:pt x="107" y="515"/>
                      <a:pt x="107" y="515"/>
                      <a:pt x="106" y="515"/>
                    </a:cubicBezTo>
                    <a:cubicBezTo>
                      <a:pt x="106" y="515"/>
                      <a:pt x="105" y="515"/>
                      <a:pt x="105" y="514"/>
                    </a:cubicBezTo>
                    <a:cubicBezTo>
                      <a:pt x="104" y="511"/>
                      <a:pt x="103" y="507"/>
                      <a:pt x="103" y="503"/>
                    </a:cubicBezTo>
                    <a:cubicBezTo>
                      <a:pt x="105" y="501"/>
                      <a:pt x="107" y="500"/>
                      <a:pt x="110" y="497"/>
                    </a:cubicBezTo>
                    <a:cubicBezTo>
                      <a:pt x="110" y="498"/>
                      <a:pt x="110" y="498"/>
                      <a:pt x="110" y="498"/>
                    </a:cubicBezTo>
                    <a:cubicBezTo>
                      <a:pt x="113" y="502"/>
                      <a:pt x="117" y="506"/>
                      <a:pt x="122" y="506"/>
                    </a:cubicBezTo>
                    <a:cubicBezTo>
                      <a:pt x="122" y="506"/>
                      <a:pt x="122" y="506"/>
                      <a:pt x="123" y="506"/>
                    </a:cubicBezTo>
                    <a:cubicBezTo>
                      <a:pt x="127" y="505"/>
                      <a:pt x="136" y="507"/>
                      <a:pt x="133" y="499"/>
                    </a:cubicBezTo>
                    <a:cubicBezTo>
                      <a:pt x="134" y="499"/>
                      <a:pt x="134" y="499"/>
                      <a:pt x="135" y="499"/>
                    </a:cubicBezTo>
                    <a:cubicBezTo>
                      <a:pt x="142" y="499"/>
                      <a:pt x="135" y="488"/>
                      <a:pt x="141" y="484"/>
                    </a:cubicBezTo>
                    <a:cubicBezTo>
                      <a:pt x="140" y="482"/>
                      <a:pt x="140" y="481"/>
                      <a:pt x="139" y="479"/>
                    </a:cubicBezTo>
                    <a:cubicBezTo>
                      <a:pt x="142" y="476"/>
                      <a:pt x="137" y="470"/>
                      <a:pt x="136" y="466"/>
                    </a:cubicBezTo>
                    <a:cubicBezTo>
                      <a:pt x="133" y="458"/>
                      <a:pt x="138" y="455"/>
                      <a:pt x="142" y="452"/>
                    </a:cubicBezTo>
                    <a:cubicBezTo>
                      <a:pt x="144" y="453"/>
                      <a:pt x="146" y="453"/>
                      <a:pt x="147" y="453"/>
                    </a:cubicBezTo>
                    <a:cubicBezTo>
                      <a:pt x="152" y="453"/>
                      <a:pt x="157" y="450"/>
                      <a:pt x="161" y="446"/>
                    </a:cubicBezTo>
                    <a:cubicBezTo>
                      <a:pt x="162" y="447"/>
                      <a:pt x="163" y="447"/>
                      <a:pt x="164" y="448"/>
                    </a:cubicBezTo>
                    <a:cubicBezTo>
                      <a:pt x="164" y="450"/>
                      <a:pt x="164" y="451"/>
                      <a:pt x="164" y="453"/>
                    </a:cubicBezTo>
                    <a:cubicBezTo>
                      <a:pt x="165" y="453"/>
                      <a:pt x="165" y="452"/>
                      <a:pt x="166" y="452"/>
                    </a:cubicBezTo>
                    <a:cubicBezTo>
                      <a:pt x="164" y="457"/>
                      <a:pt x="164" y="462"/>
                      <a:pt x="166" y="465"/>
                    </a:cubicBezTo>
                    <a:cubicBezTo>
                      <a:pt x="169" y="462"/>
                      <a:pt x="169" y="457"/>
                      <a:pt x="170" y="453"/>
                    </a:cubicBezTo>
                    <a:cubicBezTo>
                      <a:pt x="174" y="457"/>
                      <a:pt x="177" y="461"/>
                      <a:pt x="180" y="466"/>
                    </a:cubicBezTo>
                    <a:cubicBezTo>
                      <a:pt x="181" y="467"/>
                      <a:pt x="181" y="467"/>
                      <a:pt x="182" y="467"/>
                    </a:cubicBezTo>
                    <a:cubicBezTo>
                      <a:pt x="183" y="467"/>
                      <a:pt x="184" y="466"/>
                      <a:pt x="185" y="464"/>
                    </a:cubicBezTo>
                    <a:cubicBezTo>
                      <a:pt x="186" y="463"/>
                      <a:pt x="187" y="461"/>
                      <a:pt x="188" y="461"/>
                    </a:cubicBezTo>
                    <a:cubicBezTo>
                      <a:pt x="188" y="461"/>
                      <a:pt x="188" y="461"/>
                      <a:pt x="188" y="461"/>
                    </a:cubicBezTo>
                    <a:cubicBezTo>
                      <a:pt x="191" y="462"/>
                      <a:pt x="192" y="463"/>
                      <a:pt x="193" y="464"/>
                    </a:cubicBezTo>
                    <a:cubicBezTo>
                      <a:pt x="192" y="465"/>
                      <a:pt x="192" y="465"/>
                      <a:pt x="191" y="466"/>
                    </a:cubicBezTo>
                    <a:cubicBezTo>
                      <a:pt x="192" y="467"/>
                      <a:pt x="192" y="467"/>
                      <a:pt x="192" y="467"/>
                    </a:cubicBezTo>
                    <a:cubicBezTo>
                      <a:pt x="191" y="469"/>
                      <a:pt x="191" y="469"/>
                      <a:pt x="191" y="469"/>
                    </a:cubicBezTo>
                    <a:cubicBezTo>
                      <a:pt x="191" y="470"/>
                      <a:pt x="193" y="470"/>
                      <a:pt x="193" y="471"/>
                    </a:cubicBezTo>
                    <a:cubicBezTo>
                      <a:pt x="192" y="472"/>
                      <a:pt x="192" y="472"/>
                      <a:pt x="192" y="472"/>
                    </a:cubicBezTo>
                    <a:cubicBezTo>
                      <a:pt x="192" y="472"/>
                      <a:pt x="191" y="473"/>
                      <a:pt x="192" y="473"/>
                    </a:cubicBezTo>
                    <a:cubicBezTo>
                      <a:pt x="192" y="473"/>
                      <a:pt x="192" y="473"/>
                      <a:pt x="192" y="473"/>
                    </a:cubicBezTo>
                    <a:cubicBezTo>
                      <a:pt x="191" y="476"/>
                      <a:pt x="189" y="478"/>
                      <a:pt x="192" y="480"/>
                    </a:cubicBezTo>
                    <a:cubicBezTo>
                      <a:pt x="191" y="480"/>
                      <a:pt x="191" y="481"/>
                      <a:pt x="190" y="481"/>
                    </a:cubicBezTo>
                    <a:cubicBezTo>
                      <a:pt x="190" y="481"/>
                      <a:pt x="190" y="481"/>
                      <a:pt x="190" y="480"/>
                    </a:cubicBezTo>
                    <a:cubicBezTo>
                      <a:pt x="188" y="481"/>
                      <a:pt x="186" y="482"/>
                      <a:pt x="185" y="484"/>
                    </a:cubicBezTo>
                    <a:cubicBezTo>
                      <a:pt x="186" y="486"/>
                      <a:pt x="184" y="488"/>
                      <a:pt x="185" y="491"/>
                    </a:cubicBezTo>
                    <a:cubicBezTo>
                      <a:pt x="185" y="492"/>
                      <a:pt x="185" y="492"/>
                      <a:pt x="185" y="492"/>
                    </a:cubicBezTo>
                    <a:cubicBezTo>
                      <a:pt x="185" y="493"/>
                      <a:pt x="185" y="493"/>
                      <a:pt x="185" y="494"/>
                    </a:cubicBezTo>
                    <a:cubicBezTo>
                      <a:pt x="183" y="496"/>
                      <a:pt x="182" y="498"/>
                      <a:pt x="180" y="500"/>
                    </a:cubicBezTo>
                    <a:cubicBezTo>
                      <a:pt x="180" y="496"/>
                      <a:pt x="179" y="491"/>
                      <a:pt x="176" y="487"/>
                    </a:cubicBezTo>
                    <a:cubicBezTo>
                      <a:pt x="172" y="487"/>
                      <a:pt x="167" y="485"/>
                      <a:pt x="163" y="485"/>
                    </a:cubicBezTo>
                    <a:cubicBezTo>
                      <a:pt x="161" y="485"/>
                      <a:pt x="160" y="485"/>
                      <a:pt x="158" y="487"/>
                    </a:cubicBezTo>
                    <a:cubicBezTo>
                      <a:pt x="147" y="495"/>
                      <a:pt x="145" y="510"/>
                      <a:pt x="145" y="525"/>
                    </a:cubicBezTo>
                    <a:cubicBezTo>
                      <a:pt x="144" y="525"/>
                      <a:pt x="144" y="525"/>
                      <a:pt x="144" y="525"/>
                    </a:cubicBezTo>
                    <a:cubicBezTo>
                      <a:pt x="143" y="525"/>
                      <a:pt x="143" y="525"/>
                      <a:pt x="143" y="525"/>
                    </a:cubicBezTo>
                    <a:cubicBezTo>
                      <a:pt x="141" y="526"/>
                      <a:pt x="140" y="528"/>
                      <a:pt x="141" y="530"/>
                    </a:cubicBezTo>
                    <a:cubicBezTo>
                      <a:pt x="141" y="531"/>
                      <a:pt x="143" y="532"/>
                      <a:pt x="144" y="532"/>
                    </a:cubicBezTo>
                    <a:cubicBezTo>
                      <a:pt x="145" y="532"/>
                      <a:pt x="145" y="532"/>
                      <a:pt x="146" y="531"/>
                    </a:cubicBezTo>
                    <a:cubicBezTo>
                      <a:pt x="150" y="535"/>
                      <a:pt x="145" y="541"/>
                      <a:pt x="147" y="546"/>
                    </a:cubicBezTo>
                    <a:cubicBezTo>
                      <a:pt x="154" y="539"/>
                      <a:pt x="145" y="527"/>
                      <a:pt x="152" y="519"/>
                    </a:cubicBezTo>
                    <a:cubicBezTo>
                      <a:pt x="155" y="521"/>
                      <a:pt x="155" y="521"/>
                      <a:pt x="155" y="521"/>
                    </a:cubicBezTo>
                    <a:cubicBezTo>
                      <a:pt x="155" y="520"/>
                      <a:pt x="153" y="518"/>
                      <a:pt x="155" y="517"/>
                    </a:cubicBezTo>
                    <a:cubicBezTo>
                      <a:pt x="155" y="518"/>
                      <a:pt x="155" y="518"/>
                      <a:pt x="155" y="518"/>
                    </a:cubicBezTo>
                    <a:cubicBezTo>
                      <a:pt x="156" y="516"/>
                      <a:pt x="156" y="513"/>
                      <a:pt x="157" y="511"/>
                    </a:cubicBezTo>
                    <a:cubicBezTo>
                      <a:pt x="157" y="510"/>
                      <a:pt x="157" y="510"/>
                      <a:pt x="157" y="510"/>
                    </a:cubicBezTo>
                    <a:cubicBezTo>
                      <a:pt x="157" y="511"/>
                      <a:pt x="157" y="511"/>
                      <a:pt x="157" y="511"/>
                    </a:cubicBezTo>
                    <a:cubicBezTo>
                      <a:pt x="157" y="509"/>
                      <a:pt x="158" y="508"/>
                      <a:pt x="159" y="508"/>
                    </a:cubicBezTo>
                    <a:cubicBezTo>
                      <a:pt x="159" y="508"/>
                      <a:pt x="160" y="508"/>
                      <a:pt x="160" y="508"/>
                    </a:cubicBezTo>
                    <a:cubicBezTo>
                      <a:pt x="157" y="505"/>
                      <a:pt x="157" y="505"/>
                      <a:pt x="157" y="505"/>
                    </a:cubicBezTo>
                    <a:cubicBezTo>
                      <a:pt x="157" y="504"/>
                      <a:pt x="157" y="504"/>
                      <a:pt x="158" y="504"/>
                    </a:cubicBezTo>
                    <a:cubicBezTo>
                      <a:pt x="158" y="504"/>
                      <a:pt x="159" y="504"/>
                      <a:pt x="160" y="504"/>
                    </a:cubicBezTo>
                    <a:cubicBezTo>
                      <a:pt x="160" y="505"/>
                      <a:pt x="161" y="505"/>
                      <a:pt x="161" y="505"/>
                    </a:cubicBezTo>
                    <a:cubicBezTo>
                      <a:pt x="162" y="505"/>
                      <a:pt x="164" y="504"/>
                      <a:pt x="164" y="503"/>
                    </a:cubicBezTo>
                    <a:cubicBezTo>
                      <a:pt x="164" y="508"/>
                      <a:pt x="166" y="510"/>
                      <a:pt x="162" y="515"/>
                    </a:cubicBezTo>
                    <a:cubicBezTo>
                      <a:pt x="169" y="511"/>
                      <a:pt x="161" y="507"/>
                      <a:pt x="166" y="503"/>
                    </a:cubicBezTo>
                    <a:cubicBezTo>
                      <a:pt x="166" y="501"/>
                      <a:pt x="165" y="501"/>
                      <a:pt x="164" y="501"/>
                    </a:cubicBezTo>
                    <a:cubicBezTo>
                      <a:pt x="163" y="501"/>
                      <a:pt x="163" y="501"/>
                      <a:pt x="162" y="501"/>
                    </a:cubicBezTo>
                    <a:cubicBezTo>
                      <a:pt x="161" y="501"/>
                      <a:pt x="161" y="502"/>
                      <a:pt x="160" y="502"/>
                    </a:cubicBezTo>
                    <a:cubicBezTo>
                      <a:pt x="159" y="502"/>
                      <a:pt x="158" y="501"/>
                      <a:pt x="157" y="500"/>
                    </a:cubicBezTo>
                    <a:cubicBezTo>
                      <a:pt x="160" y="495"/>
                      <a:pt x="160" y="493"/>
                      <a:pt x="165" y="490"/>
                    </a:cubicBezTo>
                    <a:cubicBezTo>
                      <a:pt x="163" y="499"/>
                      <a:pt x="174" y="492"/>
                      <a:pt x="173" y="500"/>
                    </a:cubicBezTo>
                    <a:cubicBezTo>
                      <a:pt x="176" y="499"/>
                      <a:pt x="174" y="495"/>
                      <a:pt x="175" y="493"/>
                    </a:cubicBezTo>
                    <a:cubicBezTo>
                      <a:pt x="176" y="496"/>
                      <a:pt x="177" y="500"/>
                      <a:pt x="177" y="504"/>
                    </a:cubicBezTo>
                    <a:cubicBezTo>
                      <a:pt x="177" y="504"/>
                      <a:pt x="176" y="505"/>
                      <a:pt x="175" y="506"/>
                    </a:cubicBezTo>
                    <a:cubicBezTo>
                      <a:pt x="175" y="505"/>
                      <a:pt x="176" y="503"/>
                      <a:pt x="174" y="503"/>
                    </a:cubicBezTo>
                    <a:cubicBezTo>
                      <a:pt x="174" y="503"/>
                      <a:pt x="174" y="503"/>
                      <a:pt x="174" y="503"/>
                    </a:cubicBezTo>
                    <a:cubicBezTo>
                      <a:pt x="171" y="505"/>
                      <a:pt x="174" y="505"/>
                      <a:pt x="173" y="509"/>
                    </a:cubicBezTo>
                    <a:cubicBezTo>
                      <a:pt x="173" y="509"/>
                      <a:pt x="173" y="509"/>
                      <a:pt x="173" y="509"/>
                    </a:cubicBezTo>
                    <a:cubicBezTo>
                      <a:pt x="171" y="512"/>
                      <a:pt x="168" y="515"/>
                      <a:pt x="166" y="519"/>
                    </a:cubicBezTo>
                    <a:cubicBezTo>
                      <a:pt x="166" y="519"/>
                      <a:pt x="167" y="519"/>
                      <a:pt x="168" y="520"/>
                    </a:cubicBezTo>
                    <a:cubicBezTo>
                      <a:pt x="168" y="520"/>
                      <a:pt x="167" y="522"/>
                      <a:pt x="168" y="522"/>
                    </a:cubicBezTo>
                    <a:cubicBezTo>
                      <a:pt x="168" y="522"/>
                      <a:pt x="168" y="522"/>
                      <a:pt x="168" y="522"/>
                    </a:cubicBezTo>
                    <a:cubicBezTo>
                      <a:pt x="168" y="521"/>
                      <a:pt x="168" y="520"/>
                      <a:pt x="168" y="520"/>
                    </a:cubicBezTo>
                    <a:cubicBezTo>
                      <a:pt x="170" y="520"/>
                      <a:pt x="171" y="520"/>
                      <a:pt x="171" y="522"/>
                    </a:cubicBezTo>
                    <a:cubicBezTo>
                      <a:pt x="172" y="518"/>
                      <a:pt x="175" y="515"/>
                      <a:pt x="178" y="513"/>
                    </a:cubicBezTo>
                    <a:cubicBezTo>
                      <a:pt x="178" y="515"/>
                      <a:pt x="177" y="518"/>
                      <a:pt x="176" y="521"/>
                    </a:cubicBezTo>
                    <a:cubicBezTo>
                      <a:pt x="176" y="522"/>
                      <a:pt x="175" y="522"/>
                      <a:pt x="175" y="522"/>
                    </a:cubicBezTo>
                    <a:cubicBezTo>
                      <a:pt x="174" y="522"/>
                      <a:pt x="174" y="521"/>
                      <a:pt x="174" y="521"/>
                    </a:cubicBezTo>
                    <a:cubicBezTo>
                      <a:pt x="174" y="520"/>
                      <a:pt x="173" y="520"/>
                      <a:pt x="173" y="520"/>
                    </a:cubicBezTo>
                    <a:cubicBezTo>
                      <a:pt x="172" y="520"/>
                      <a:pt x="172" y="520"/>
                      <a:pt x="172" y="521"/>
                    </a:cubicBezTo>
                    <a:cubicBezTo>
                      <a:pt x="179" y="523"/>
                      <a:pt x="170" y="524"/>
                      <a:pt x="175" y="528"/>
                    </a:cubicBezTo>
                    <a:cubicBezTo>
                      <a:pt x="174" y="529"/>
                      <a:pt x="173" y="529"/>
                      <a:pt x="172" y="529"/>
                    </a:cubicBezTo>
                    <a:cubicBezTo>
                      <a:pt x="172" y="528"/>
                      <a:pt x="172" y="528"/>
                      <a:pt x="172" y="528"/>
                    </a:cubicBezTo>
                    <a:cubicBezTo>
                      <a:pt x="172" y="528"/>
                      <a:pt x="172" y="528"/>
                      <a:pt x="171" y="528"/>
                    </a:cubicBezTo>
                    <a:cubicBezTo>
                      <a:pt x="171" y="528"/>
                      <a:pt x="171" y="528"/>
                      <a:pt x="170" y="529"/>
                    </a:cubicBezTo>
                    <a:cubicBezTo>
                      <a:pt x="170" y="529"/>
                      <a:pt x="170" y="529"/>
                      <a:pt x="170" y="529"/>
                    </a:cubicBezTo>
                    <a:cubicBezTo>
                      <a:pt x="168" y="530"/>
                      <a:pt x="166" y="530"/>
                      <a:pt x="165" y="532"/>
                    </a:cubicBezTo>
                    <a:cubicBezTo>
                      <a:pt x="170" y="534"/>
                      <a:pt x="165" y="537"/>
                      <a:pt x="164" y="539"/>
                    </a:cubicBezTo>
                    <a:cubicBezTo>
                      <a:pt x="164" y="539"/>
                      <a:pt x="164" y="539"/>
                      <a:pt x="164" y="539"/>
                    </a:cubicBezTo>
                    <a:cubicBezTo>
                      <a:pt x="165" y="542"/>
                      <a:pt x="162" y="542"/>
                      <a:pt x="163" y="545"/>
                    </a:cubicBezTo>
                    <a:cubicBezTo>
                      <a:pt x="161" y="542"/>
                      <a:pt x="161" y="542"/>
                      <a:pt x="161" y="542"/>
                    </a:cubicBezTo>
                    <a:cubicBezTo>
                      <a:pt x="160" y="544"/>
                      <a:pt x="159" y="546"/>
                      <a:pt x="158" y="548"/>
                    </a:cubicBezTo>
                    <a:cubicBezTo>
                      <a:pt x="158" y="549"/>
                      <a:pt x="157" y="549"/>
                      <a:pt x="158" y="550"/>
                    </a:cubicBezTo>
                    <a:cubicBezTo>
                      <a:pt x="158" y="550"/>
                      <a:pt x="158" y="550"/>
                      <a:pt x="158" y="550"/>
                    </a:cubicBezTo>
                    <a:cubicBezTo>
                      <a:pt x="158" y="550"/>
                      <a:pt x="158" y="551"/>
                      <a:pt x="158" y="552"/>
                    </a:cubicBezTo>
                    <a:cubicBezTo>
                      <a:pt x="158" y="551"/>
                      <a:pt x="159" y="551"/>
                      <a:pt x="160" y="550"/>
                    </a:cubicBezTo>
                    <a:cubicBezTo>
                      <a:pt x="160" y="550"/>
                      <a:pt x="161" y="550"/>
                      <a:pt x="161" y="550"/>
                    </a:cubicBezTo>
                    <a:cubicBezTo>
                      <a:pt x="161" y="552"/>
                      <a:pt x="159" y="554"/>
                      <a:pt x="157" y="556"/>
                    </a:cubicBezTo>
                    <a:cubicBezTo>
                      <a:pt x="155" y="555"/>
                      <a:pt x="156" y="551"/>
                      <a:pt x="154" y="550"/>
                    </a:cubicBezTo>
                    <a:cubicBezTo>
                      <a:pt x="153" y="553"/>
                      <a:pt x="156" y="556"/>
                      <a:pt x="154" y="559"/>
                    </a:cubicBezTo>
                    <a:cubicBezTo>
                      <a:pt x="153" y="559"/>
                      <a:pt x="153" y="560"/>
                      <a:pt x="153" y="560"/>
                    </a:cubicBezTo>
                    <a:cubicBezTo>
                      <a:pt x="153" y="560"/>
                      <a:pt x="153" y="559"/>
                      <a:pt x="152" y="559"/>
                    </a:cubicBezTo>
                    <a:cubicBezTo>
                      <a:pt x="152" y="558"/>
                      <a:pt x="152" y="558"/>
                      <a:pt x="152" y="558"/>
                    </a:cubicBezTo>
                    <a:cubicBezTo>
                      <a:pt x="152" y="558"/>
                      <a:pt x="151" y="558"/>
                      <a:pt x="151" y="558"/>
                    </a:cubicBezTo>
                    <a:cubicBezTo>
                      <a:pt x="151" y="559"/>
                      <a:pt x="152" y="560"/>
                      <a:pt x="152" y="561"/>
                    </a:cubicBezTo>
                    <a:cubicBezTo>
                      <a:pt x="152" y="563"/>
                      <a:pt x="153" y="565"/>
                      <a:pt x="151" y="565"/>
                    </a:cubicBezTo>
                    <a:cubicBezTo>
                      <a:pt x="152" y="570"/>
                      <a:pt x="150" y="575"/>
                      <a:pt x="154" y="579"/>
                    </a:cubicBezTo>
                    <a:cubicBezTo>
                      <a:pt x="153" y="582"/>
                      <a:pt x="157" y="583"/>
                      <a:pt x="158" y="585"/>
                    </a:cubicBezTo>
                    <a:cubicBezTo>
                      <a:pt x="160" y="586"/>
                      <a:pt x="162" y="587"/>
                      <a:pt x="164" y="587"/>
                    </a:cubicBezTo>
                    <a:cubicBezTo>
                      <a:pt x="166" y="587"/>
                      <a:pt x="169" y="586"/>
                      <a:pt x="171" y="585"/>
                    </a:cubicBezTo>
                    <a:cubicBezTo>
                      <a:pt x="176" y="582"/>
                      <a:pt x="179" y="576"/>
                      <a:pt x="184" y="572"/>
                    </a:cubicBezTo>
                    <a:cubicBezTo>
                      <a:pt x="184" y="572"/>
                      <a:pt x="184" y="572"/>
                      <a:pt x="184" y="572"/>
                    </a:cubicBezTo>
                    <a:cubicBezTo>
                      <a:pt x="183" y="572"/>
                      <a:pt x="183" y="573"/>
                      <a:pt x="182" y="573"/>
                    </a:cubicBezTo>
                    <a:cubicBezTo>
                      <a:pt x="182" y="573"/>
                      <a:pt x="181" y="573"/>
                      <a:pt x="181" y="573"/>
                    </a:cubicBezTo>
                    <a:cubicBezTo>
                      <a:pt x="181" y="573"/>
                      <a:pt x="180" y="573"/>
                      <a:pt x="180" y="572"/>
                    </a:cubicBezTo>
                    <a:cubicBezTo>
                      <a:pt x="180" y="572"/>
                      <a:pt x="181" y="571"/>
                      <a:pt x="182" y="571"/>
                    </a:cubicBezTo>
                    <a:cubicBezTo>
                      <a:pt x="181" y="571"/>
                      <a:pt x="181" y="570"/>
                      <a:pt x="180" y="569"/>
                    </a:cubicBezTo>
                    <a:cubicBezTo>
                      <a:pt x="179" y="568"/>
                      <a:pt x="182" y="568"/>
                      <a:pt x="183" y="567"/>
                    </a:cubicBezTo>
                    <a:cubicBezTo>
                      <a:pt x="183" y="566"/>
                      <a:pt x="182" y="566"/>
                      <a:pt x="182" y="566"/>
                    </a:cubicBezTo>
                    <a:cubicBezTo>
                      <a:pt x="182" y="564"/>
                      <a:pt x="184" y="564"/>
                      <a:pt x="185" y="563"/>
                    </a:cubicBezTo>
                    <a:cubicBezTo>
                      <a:pt x="185" y="563"/>
                      <a:pt x="186" y="563"/>
                      <a:pt x="186" y="563"/>
                    </a:cubicBezTo>
                    <a:cubicBezTo>
                      <a:pt x="187" y="563"/>
                      <a:pt x="187" y="563"/>
                      <a:pt x="188" y="563"/>
                    </a:cubicBezTo>
                    <a:cubicBezTo>
                      <a:pt x="188" y="563"/>
                      <a:pt x="189" y="564"/>
                      <a:pt x="189" y="564"/>
                    </a:cubicBezTo>
                    <a:cubicBezTo>
                      <a:pt x="190" y="564"/>
                      <a:pt x="190" y="564"/>
                      <a:pt x="190" y="563"/>
                    </a:cubicBezTo>
                    <a:cubicBezTo>
                      <a:pt x="190" y="562"/>
                      <a:pt x="189" y="562"/>
                      <a:pt x="188" y="562"/>
                    </a:cubicBezTo>
                    <a:cubicBezTo>
                      <a:pt x="188" y="562"/>
                      <a:pt x="188" y="562"/>
                      <a:pt x="187" y="562"/>
                    </a:cubicBezTo>
                    <a:cubicBezTo>
                      <a:pt x="187" y="562"/>
                      <a:pt x="187" y="562"/>
                      <a:pt x="187" y="562"/>
                    </a:cubicBezTo>
                    <a:cubicBezTo>
                      <a:pt x="186" y="562"/>
                      <a:pt x="186" y="562"/>
                      <a:pt x="185" y="561"/>
                    </a:cubicBezTo>
                    <a:cubicBezTo>
                      <a:pt x="184" y="558"/>
                      <a:pt x="183" y="554"/>
                      <a:pt x="183" y="550"/>
                    </a:cubicBezTo>
                    <a:cubicBezTo>
                      <a:pt x="186" y="548"/>
                      <a:pt x="188" y="547"/>
                      <a:pt x="190" y="544"/>
                    </a:cubicBezTo>
                    <a:cubicBezTo>
                      <a:pt x="189" y="544"/>
                      <a:pt x="185" y="544"/>
                      <a:pt x="184" y="547"/>
                    </a:cubicBezTo>
                    <a:cubicBezTo>
                      <a:pt x="185" y="544"/>
                      <a:pt x="187" y="539"/>
                      <a:pt x="190" y="537"/>
                    </a:cubicBezTo>
                    <a:cubicBezTo>
                      <a:pt x="187" y="538"/>
                      <a:pt x="184" y="542"/>
                      <a:pt x="181" y="542"/>
                    </a:cubicBezTo>
                    <a:cubicBezTo>
                      <a:pt x="181" y="542"/>
                      <a:pt x="181" y="542"/>
                      <a:pt x="180" y="542"/>
                    </a:cubicBezTo>
                    <a:cubicBezTo>
                      <a:pt x="180" y="541"/>
                      <a:pt x="179" y="540"/>
                      <a:pt x="179" y="539"/>
                    </a:cubicBezTo>
                    <a:cubicBezTo>
                      <a:pt x="179" y="539"/>
                      <a:pt x="179" y="539"/>
                      <a:pt x="179" y="539"/>
                    </a:cubicBezTo>
                    <a:cubicBezTo>
                      <a:pt x="178" y="539"/>
                      <a:pt x="178" y="539"/>
                      <a:pt x="178" y="540"/>
                    </a:cubicBezTo>
                    <a:cubicBezTo>
                      <a:pt x="175" y="537"/>
                      <a:pt x="177" y="533"/>
                      <a:pt x="177" y="530"/>
                    </a:cubicBezTo>
                    <a:cubicBezTo>
                      <a:pt x="177" y="530"/>
                      <a:pt x="178" y="530"/>
                      <a:pt x="178" y="530"/>
                    </a:cubicBezTo>
                    <a:cubicBezTo>
                      <a:pt x="178" y="530"/>
                      <a:pt x="178" y="530"/>
                      <a:pt x="178" y="530"/>
                    </a:cubicBezTo>
                    <a:cubicBezTo>
                      <a:pt x="178" y="524"/>
                      <a:pt x="179" y="517"/>
                      <a:pt x="180" y="511"/>
                    </a:cubicBezTo>
                    <a:cubicBezTo>
                      <a:pt x="181" y="510"/>
                      <a:pt x="183" y="509"/>
                      <a:pt x="185" y="507"/>
                    </a:cubicBezTo>
                    <a:cubicBezTo>
                      <a:pt x="185" y="509"/>
                      <a:pt x="185" y="511"/>
                      <a:pt x="186" y="512"/>
                    </a:cubicBezTo>
                    <a:cubicBezTo>
                      <a:pt x="187" y="512"/>
                      <a:pt x="188" y="513"/>
                      <a:pt x="189" y="513"/>
                    </a:cubicBezTo>
                    <a:cubicBezTo>
                      <a:pt x="190" y="513"/>
                      <a:pt x="190" y="513"/>
                      <a:pt x="190" y="513"/>
                    </a:cubicBezTo>
                    <a:cubicBezTo>
                      <a:pt x="191" y="512"/>
                      <a:pt x="192" y="511"/>
                      <a:pt x="193" y="510"/>
                    </a:cubicBezTo>
                    <a:cubicBezTo>
                      <a:pt x="194" y="512"/>
                      <a:pt x="196" y="513"/>
                      <a:pt x="197" y="513"/>
                    </a:cubicBezTo>
                    <a:cubicBezTo>
                      <a:pt x="198" y="513"/>
                      <a:pt x="199" y="513"/>
                      <a:pt x="200" y="512"/>
                    </a:cubicBezTo>
                    <a:cubicBezTo>
                      <a:pt x="202" y="510"/>
                      <a:pt x="203" y="508"/>
                      <a:pt x="204" y="505"/>
                    </a:cubicBezTo>
                    <a:cubicBezTo>
                      <a:pt x="205" y="506"/>
                      <a:pt x="205" y="506"/>
                      <a:pt x="205" y="506"/>
                    </a:cubicBezTo>
                    <a:cubicBezTo>
                      <a:pt x="205" y="508"/>
                      <a:pt x="204" y="510"/>
                      <a:pt x="203" y="511"/>
                    </a:cubicBezTo>
                    <a:cubicBezTo>
                      <a:pt x="203" y="511"/>
                      <a:pt x="203" y="511"/>
                      <a:pt x="204" y="511"/>
                    </a:cubicBezTo>
                    <a:cubicBezTo>
                      <a:pt x="205" y="511"/>
                      <a:pt x="205" y="509"/>
                      <a:pt x="206" y="507"/>
                    </a:cubicBezTo>
                    <a:cubicBezTo>
                      <a:pt x="207" y="505"/>
                      <a:pt x="209" y="503"/>
                      <a:pt x="211" y="503"/>
                    </a:cubicBezTo>
                    <a:cubicBezTo>
                      <a:pt x="211" y="503"/>
                      <a:pt x="211" y="503"/>
                      <a:pt x="211" y="503"/>
                    </a:cubicBezTo>
                    <a:cubicBezTo>
                      <a:pt x="215" y="510"/>
                      <a:pt x="217" y="517"/>
                      <a:pt x="217" y="525"/>
                    </a:cubicBezTo>
                    <a:cubicBezTo>
                      <a:pt x="215" y="523"/>
                      <a:pt x="213" y="523"/>
                      <a:pt x="211" y="523"/>
                    </a:cubicBezTo>
                    <a:cubicBezTo>
                      <a:pt x="209" y="523"/>
                      <a:pt x="207" y="523"/>
                      <a:pt x="205" y="524"/>
                    </a:cubicBezTo>
                    <a:cubicBezTo>
                      <a:pt x="203" y="527"/>
                      <a:pt x="200" y="530"/>
                      <a:pt x="200" y="535"/>
                    </a:cubicBezTo>
                    <a:cubicBezTo>
                      <a:pt x="199" y="541"/>
                      <a:pt x="205" y="545"/>
                      <a:pt x="209" y="548"/>
                    </a:cubicBezTo>
                    <a:cubicBezTo>
                      <a:pt x="210" y="548"/>
                      <a:pt x="210" y="548"/>
                      <a:pt x="211" y="548"/>
                    </a:cubicBezTo>
                    <a:cubicBezTo>
                      <a:pt x="214" y="548"/>
                      <a:pt x="217" y="545"/>
                      <a:pt x="219" y="542"/>
                    </a:cubicBezTo>
                    <a:cubicBezTo>
                      <a:pt x="221" y="541"/>
                      <a:pt x="219" y="535"/>
                      <a:pt x="222" y="534"/>
                    </a:cubicBezTo>
                    <a:cubicBezTo>
                      <a:pt x="221" y="534"/>
                      <a:pt x="220" y="533"/>
                      <a:pt x="220" y="532"/>
                    </a:cubicBezTo>
                    <a:cubicBezTo>
                      <a:pt x="222" y="528"/>
                      <a:pt x="222" y="528"/>
                      <a:pt x="222" y="528"/>
                    </a:cubicBezTo>
                    <a:cubicBezTo>
                      <a:pt x="222" y="528"/>
                      <a:pt x="222" y="528"/>
                      <a:pt x="222" y="528"/>
                    </a:cubicBezTo>
                    <a:cubicBezTo>
                      <a:pt x="227" y="528"/>
                      <a:pt x="230" y="535"/>
                      <a:pt x="232" y="537"/>
                    </a:cubicBezTo>
                    <a:cubicBezTo>
                      <a:pt x="233" y="530"/>
                      <a:pt x="235" y="523"/>
                      <a:pt x="237" y="517"/>
                    </a:cubicBezTo>
                    <a:cubicBezTo>
                      <a:pt x="238" y="516"/>
                      <a:pt x="239" y="515"/>
                      <a:pt x="240" y="515"/>
                    </a:cubicBezTo>
                    <a:cubicBezTo>
                      <a:pt x="242" y="515"/>
                      <a:pt x="244" y="517"/>
                      <a:pt x="245" y="519"/>
                    </a:cubicBezTo>
                    <a:cubicBezTo>
                      <a:pt x="247" y="509"/>
                      <a:pt x="247" y="509"/>
                      <a:pt x="247" y="509"/>
                    </a:cubicBezTo>
                    <a:cubicBezTo>
                      <a:pt x="248" y="507"/>
                      <a:pt x="249" y="506"/>
                      <a:pt x="250" y="506"/>
                    </a:cubicBezTo>
                    <a:cubicBezTo>
                      <a:pt x="251" y="506"/>
                      <a:pt x="252" y="508"/>
                      <a:pt x="253" y="509"/>
                    </a:cubicBezTo>
                    <a:cubicBezTo>
                      <a:pt x="254" y="511"/>
                      <a:pt x="255" y="513"/>
                      <a:pt x="256" y="513"/>
                    </a:cubicBezTo>
                    <a:cubicBezTo>
                      <a:pt x="257" y="513"/>
                      <a:pt x="257" y="513"/>
                      <a:pt x="257" y="513"/>
                    </a:cubicBezTo>
                    <a:cubicBezTo>
                      <a:pt x="257" y="514"/>
                      <a:pt x="257" y="514"/>
                      <a:pt x="258" y="515"/>
                    </a:cubicBezTo>
                    <a:cubicBezTo>
                      <a:pt x="259" y="516"/>
                      <a:pt x="259" y="517"/>
                      <a:pt x="260" y="517"/>
                    </a:cubicBezTo>
                    <a:cubicBezTo>
                      <a:pt x="260" y="517"/>
                      <a:pt x="260" y="517"/>
                      <a:pt x="261" y="517"/>
                    </a:cubicBezTo>
                    <a:cubicBezTo>
                      <a:pt x="261" y="518"/>
                      <a:pt x="262" y="518"/>
                      <a:pt x="262" y="518"/>
                    </a:cubicBezTo>
                    <a:cubicBezTo>
                      <a:pt x="263" y="518"/>
                      <a:pt x="264" y="518"/>
                      <a:pt x="265" y="517"/>
                    </a:cubicBezTo>
                    <a:cubicBezTo>
                      <a:pt x="267" y="520"/>
                      <a:pt x="268" y="524"/>
                      <a:pt x="270" y="527"/>
                    </a:cubicBezTo>
                    <a:cubicBezTo>
                      <a:pt x="268" y="528"/>
                      <a:pt x="266" y="529"/>
                      <a:pt x="266" y="531"/>
                    </a:cubicBezTo>
                    <a:cubicBezTo>
                      <a:pt x="266" y="533"/>
                      <a:pt x="264" y="535"/>
                      <a:pt x="265" y="538"/>
                    </a:cubicBezTo>
                    <a:cubicBezTo>
                      <a:pt x="266" y="540"/>
                      <a:pt x="267" y="542"/>
                      <a:pt x="269" y="543"/>
                    </a:cubicBezTo>
                    <a:cubicBezTo>
                      <a:pt x="270" y="543"/>
                      <a:pt x="272" y="543"/>
                      <a:pt x="273" y="543"/>
                    </a:cubicBezTo>
                    <a:cubicBezTo>
                      <a:pt x="273" y="543"/>
                      <a:pt x="274" y="543"/>
                      <a:pt x="275" y="543"/>
                    </a:cubicBezTo>
                    <a:cubicBezTo>
                      <a:pt x="277" y="551"/>
                      <a:pt x="279" y="558"/>
                      <a:pt x="281" y="565"/>
                    </a:cubicBezTo>
                    <a:cubicBezTo>
                      <a:pt x="283" y="561"/>
                      <a:pt x="295" y="567"/>
                      <a:pt x="292" y="558"/>
                    </a:cubicBezTo>
                    <a:cubicBezTo>
                      <a:pt x="285" y="552"/>
                      <a:pt x="288" y="542"/>
                      <a:pt x="281" y="534"/>
                    </a:cubicBezTo>
                    <a:cubicBezTo>
                      <a:pt x="282" y="534"/>
                      <a:pt x="282" y="533"/>
                      <a:pt x="282" y="532"/>
                    </a:cubicBezTo>
                    <a:cubicBezTo>
                      <a:pt x="282" y="532"/>
                      <a:pt x="282" y="532"/>
                      <a:pt x="282" y="532"/>
                    </a:cubicBezTo>
                    <a:cubicBezTo>
                      <a:pt x="283" y="532"/>
                      <a:pt x="283" y="531"/>
                      <a:pt x="282" y="530"/>
                    </a:cubicBezTo>
                    <a:cubicBezTo>
                      <a:pt x="283" y="528"/>
                      <a:pt x="283" y="526"/>
                      <a:pt x="283" y="525"/>
                    </a:cubicBezTo>
                    <a:cubicBezTo>
                      <a:pt x="284" y="524"/>
                      <a:pt x="285" y="524"/>
                      <a:pt x="286" y="524"/>
                    </a:cubicBezTo>
                    <a:cubicBezTo>
                      <a:pt x="287" y="524"/>
                      <a:pt x="287" y="524"/>
                      <a:pt x="288" y="524"/>
                    </a:cubicBezTo>
                    <a:cubicBezTo>
                      <a:pt x="290" y="525"/>
                      <a:pt x="290" y="527"/>
                      <a:pt x="291" y="528"/>
                    </a:cubicBezTo>
                    <a:cubicBezTo>
                      <a:pt x="292" y="528"/>
                      <a:pt x="292" y="528"/>
                      <a:pt x="292" y="528"/>
                    </a:cubicBezTo>
                    <a:cubicBezTo>
                      <a:pt x="293" y="528"/>
                      <a:pt x="293" y="529"/>
                      <a:pt x="294" y="529"/>
                    </a:cubicBezTo>
                    <a:cubicBezTo>
                      <a:pt x="294" y="530"/>
                      <a:pt x="295" y="530"/>
                      <a:pt x="295" y="530"/>
                    </a:cubicBezTo>
                    <a:cubicBezTo>
                      <a:pt x="295" y="530"/>
                      <a:pt x="295" y="530"/>
                      <a:pt x="296" y="530"/>
                    </a:cubicBezTo>
                    <a:cubicBezTo>
                      <a:pt x="294" y="529"/>
                      <a:pt x="296" y="528"/>
                      <a:pt x="295" y="526"/>
                    </a:cubicBezTo>
                    <a:cubicBezTo>
                      <a:pt x="293" y="526"/>
                      <a:pt x="292" y="524"/>
                      <a:pt x="291" y="523"/>
                    </a:cubicBezTo>
                    <a:cubicBezTo>
                      <a:pt x="290" y="521"/>
                      <a:pt x="292" y="520"/>
                      <a:pt x="292" y="519"/>
                    </a:cubicBezTo>
                    <a:cubicBezTo>
                      <a:pt x="297" y="517"/>
                      <a:pt x="300" y="512"/>
                      <a:pt x="303" y="510"/>
                    </a:cubicBezTo>
                    <a:cubicBezTo>
                      <a:pt x="303" y="510"/>
                      <a:pt x="303" y="510"/>
                      <a:pt x="303" y="510"/>
                    </a:cubicBezTo>
                    <a:cubicBezTo>
                      <a:pt x="303" y="510"/>
                      <a:pt x="302" y="510"/>
                      <a:pt x="302" y="510"/>
                    </a:cubicBezTo>
                    <a:cubicBezTo>
                      <a:pt x="301" y="509"/>
                      <a:pt x="301" y="509"/>
                      <a:pt x="300" y="509"/>
                    </a:cubicBezTo>
                    <a:cubicBezTo>
                      <a:pt x="300" y="509"/>
                      <a:pt x="300" y="509"/>
                      <a:pt x="299" y="510"/>
                    </a:cubicBezTo>
                    <a:cubicBezTo>
                      <a:pt x="299" y="509"/>
                      <a:pt x="299" y="509"/>
                      <a:pt x="299" y="508"/>
                    </a:cubicBezTo>
                    <a:cubicBezTo>
                      <a:pt x="301" y="507"/>
                      <a:pt x="304" y="505"/>
                      <a:pt x="306" y="505"/>
                    </a:cubicBezTo>
                    <a:cubicBezTo>
                      <a:pt x="308" y="505"/>
                      <a:pt x="310" y="506"/>
                      <a:pt x="311" y="510"/>
                    </a:cubicBezTo>
                    <a:cubicBezTo>
                      <a:pt x="316" y="512"/>
                      <a:pt x="319" y="519"/>
                      <a:pt x="322" y="522"/>
                    </a:cubicBezTo>
                    <a:cubicBezTo>
                      <a:pt x="322" y="519"/>
                      <a:pt x="322" y="517"/>
                      <a:pt x="323" y="515"/>
                    </a:cubicBezTo>
                    <a:cubicBezTo>
                      <a:pt x="323" y="515"/>
                      <a:pt x="323" y="515"/>
                      <a:pt x="323" y="515"/>
                    </a:cubicBezTo>
                    <a:cubicBezTo>
                      <a:pt x="324" y="515"/>
                      <a:pt x="325" y="515"/>
                      <a:pt x="326" y="514"/>
                    </a:cubicBezTo>
                    <a:cubicBezTo>
                      <a:pt x="327" y="512"/>
                      <a:pt x="326" y="510"/>
                      <a:pt x="325" y="508"/>
                    </a:cubicBezTo>
                    <a:cubicBezTo>
                      <a:pt x="329" y="499"/>
                      <a:pt x="336" y="492"/>
                      <a:pt x="330" y="477"/>
                    </a:cubicBezTo>
                    <a:cubicBezTo>
                      <a:pt x="343" y="467"/>
                      <a:pt x="343" y="467"/>
                      <a:pt x="343" y="467"/>
                    </a:cubicBezTo>
                    <a:cubicBezTo>
                      <a:pt x="343" y="466"/>
                      <a:pt x="344" y="466"/>
                      <a:pt x="345" y="466"/>
                    </a:cubicBezTo>
                    <a:cubicBezTo>
                      <a:pt x="348" y="466"/>
                      <a:pt x="350" y="467"/>
                      <a:pt x="352" y="467"/>
                    </a:cubicBezTo>
                    <a:cubicBezTo>
                      <a:pt x="354" y="468"/>
                      <a:pt x="357" y="469"/>
                      <a:pt x="359" y="469"/>
                    </a:cubicBezTo>
                    <a:cubicBezTo>
                      <a:pt x="360" y="469"/>
                      <a:pt x="361" y="468"/>
                      <a:pt x="362" y="468"/>
                    </a:cubicBezTo>
                    <a:cubicBezTo>
                      <a:pt x="353" y="460"/>
                      <a:pt x="341" y="459"/>
                      <a:pt x="331" y="455"/>
                    </a:cubicBezTo>
                    <a:cubicBezTo>
                      <a:pt x="331" y="454"/>
                      <a:pt x="332" y="452"/>
                      <a:pt x="332" y="451"/>
                    </a:cubicBezTo>
                    <a:cubicBezTo>
                      <a:pt x="332" y="451"/>
                      <a:pt x="332" y="451"/>
                      <a:pt x="332" y="451"/>
                    </a:cubicBezTo>
                    <a:cubicBezTo>
                      <a:pt x="333" y="451"/>
                      <a:pt x="334" y="452"/>
                      <a:pt x="335" y="452"/>
                    </a:cubicBezTo>
                    <a:cubicBezTo>
                      <a:pt x="333" y="455"/>
                      <a:pt x="337" y="454"/>
                      <a:pt x="337" y="456"/>
                    </a:cubicBezTo>
                    <a:cubicBezTo>
                      <a:pt x="338" y="457"/>
                      <a:pt x="339" y="458"/>
                      <a:pt x="341" y="458"/>
                    </a:cubicBezTo>
                    <a:cubicBezTo>
                      <a:pt x="341" y="458"/>
                      <a:pt x="341" y="458"/>
                      <a:pt x="342" y="457"/>
                    </a:cubicBezTo>
                    <a:cubicBezTo>
                      <a:pt x="343" y="456"/>
                      <a:pt x="345" y="456"/>
                      <a:pt x="347" y="454"/>
                    </a:cubicBezTo>
                    <a:cubicBezTo>
                      <a:pt x="347" y="452"/>
                      <a:pt x="347" y="450"/>
                      <a:pt x="347" y="448"/>
                    </a:cubicBezTo>
                    <a:cubicBezTo>
                      <a:pt x="345" y="444"/>
                      <a:pt x="343" y="441"/>
                      <a:pt x="340" y="441"/>
                    </a:cubicBezTo>
                    <a:cubicBezTo>
                      <a:pt x="340" y="441"/>
                      <a:pt x="340" y="441"/>
                      <a:pt x="339" y="441"/>
                    </a:cubicBezTo>
                    <a:cubicBezTo>
                      <a:pt x="338" y="441"/>
                      <a:pt x="338" y="443"/>
                      <a:pt x="338" y="443"/>
                    </a:cubicBezTo>
                    <a:cubicBezTo>
                      <a:pt x="337" y="444"/>
                      <a:pt x="337" y="444"/>
                      <a:pt x="336" y="444"/>
                    </a:cubicBezTo>
                    <a:cubicBezTo>
                      <a:pt x="335" y="444"/>
                      <a:pt x="334" y="443"/>
                      <a:pt x="333" y="443"/>
                    </a:cubicBezTo>
                    <a:cubicBezTo>
                      <a:pt x="332" y="443"/>
                      <a:pt x="332" y="443"/>
                      <a:pt x="332" y="443"/>
                    </a:cubicBezTo>
                    <a:cubicBezTo>
                      <a:pt x="332" y="443"/>
                      <a:pt x="331" y="443"/>
                      <a:pt x="331" y="444"/>
                    </a:cubicBezTo>
                    <a:cubicBezTo>
                      <a:pt x="331" y="448"/>
                      <a:pt x="336" y="447"/>
                      <a:pt x="335" y="450"/>
                    </a:cubicBezTo>
                    <a:cubicBezTo>
                      <a:pt x="333" y="450"/>
                      <a:pt x="331" y="449"/>
                      <a:pt x="329" y="448"/>
                    </a:cubicBezTo>
                    <a:cubicBezTo>
                      <a:pt x="328" y="446"/>
                      <a:pt x="325" y="445"/>
                      <a:pt x="324" y="442"/>
                    </a:cubicBezTo>
                    <a:cubicBezTo>
                      <a:pt x="324" y="440"/>
                      <a:pt x="325" y="438"/>
                      <a:pt x="325" y="437"/>
                    </a:cubicBezTo>
                    <a:cubicBezTo>
                      <a:pt x="323" y="436"/>
                      <a:pt x="325" y="433"/>
                      <a:pt x="323" y="432"/>
                    </a:cubicBezTo>
                    <a:cubicBezTo>
                      <a:pt x="324" y="434"/>
                      <a:pt x="322" y="433"/>
                      <a:pt x="322" y="435"/>
                    </a:cubicBezTo>
                    <a:cubicBezTo>
                      <a:pt x="322" y="437"/>
                      <a:pt x="322" y="439"/>
                      <a:pt x="322" y="441"/>
                    </a:cubicBezTo>
                    <a:cubicBezTo>
                      <a:pt x="321" y="442"/>
                      <a:pt x="321" y="442"/>
                      <a:pt x="320" y="442"/>
                    </a:cubicBezTo>
                    <a:cubicBezTo>
                      <a:pt x="320" y="442"/>
                      <a:pt x="320" y="442"/>
                      <a:pt x="319" y="442"/>
                    </a:cubicBezTo>
                    <a:cubicBezTo>
                      <a:pt x="319" y="442"/>
                      <a:pt x="319" y="442"/>
                      <a:pt x="319" y="442"/>
                    </a:cubicBezTo>
                    <a:cubicBezTo>
                      <a:pt x="318" y="442"/>
                      <a:pt x="318" y="442"/>
                      <a:pt x="318" y="442"/>
                    </a:cubicBezTo>
                    <a:cubicBezTo>
                      <a:pt x="317" y="441"/>
                      <a:pt x="316" y="440"/>
                      <a:pt x="315" y="440"/>
                    </a:cubicBezTo>
                    <a:cubicBezTo>
                      <a:pt x="320" y="430"/>
                      <a:pt x="327" y="421"/>
                      <a:pt x="333" y="412"/>
                    </a:cubicBezTo>
                    <a:cubicBezTo>
                      <a:pt x="333" y="415"/>
                      <a:pt x="333" y="417"/>
                      <a:pt x="333" y="420"/>
                    </a:cubicBezTo>
                    <a:cubicBezTo>
                      <a:pt x="334" y="418"/>
                      <a:pt x="336" y="418"/>
                      <a:pt x="336" y="416"/>
                    </a:cubicBezTo>
                    <a:cubicBezTo>
                      <a:pt x="337" y="417"/>
                      <a:pt x="338" y="418"/>
                      <a:pt x="339" y="419"/>
                    </a:cubicBezTo>
                    <a:cubicBezTo>
                      <a:pt x="339" y="419"/>
                      <a:pt x="339" y="418"/>
                      <a:pt x="340" y="417"/>
                    </a:cubicBezTo>
                    <a:cubicBezTo>
                      <a:pt x="341" y="422"/>
                      <a:pt x="344" y="427"/>
                      <a:pt x="345" y="431"/>
                    </a:cubicBezTo>
                    <a:cubicBezTo>
                      <a:pt x="345" y="432"/>
                      <a:pt x="345" y="432"/>
                      <a:pt x="345" y="432"/>
                    </a:cubicBezTo>
                    <a:cubicBezTo>
                      <a:pt x="345" y="433"/>
                      <a:pt x="346" y="434"/>
                      <a:pt x="346" y="435"/>
                    </a:cubicBezTo>
                    <a:cubicBezTo>
                      <a:pt x="345" y="436"/>
                      <a:pt x="345" y="438"/>
                      <a:pt x="345" y="439"/>
                    </a:cubicBezTo>
                    <a:cubicBezTo>
                      <a:pt x="345" y="441"/>
                      <a:pt x="347" y="442"/>
                      <a:pt x="348" y="444"/>
                    </a:cubicBezTo>
                    <a:cubicBezTo>
                      <a:pt x="349" y="444"/>
                      <a:pt x="349" y="444"/>
                      <a:pt x="349" y="444"/>
                    </a:cubicBezTo>
                    <a:cubicBezTo>
                      <a:pt x="350" y="448"/>
                      <a:pt x="353" y="452"/>
                      <a:pt x="356" y="454"/>
                    </a:cubicBezTo>
                    <a:cubicBezTo>
                      <a:pt x="356" y="454"/>
                      <a:pt x="356" y="454"/>
                      <a:pt x="357" y="454"/>
                    </a:cubicBezTo>
                    <a:cubicBezTo>
                      <a:pt x="360" y="454"/>
                      <a:pt x="363" y="457"/>
                      <a:pt x="367" y="459"/>
                    </a:cubicBezTo>
                    <a:cubicBezTo>
                      <a:pt x="370" y="461"/>
                      <a:pt x="373" y="464"/>
                      <a:pt x="377" y="464"/>
                    </a:cubicBezTo>
                    <a:cubicBezTo>
                      <a:pt x="378" y="464"/>
                      <a:pt x="378" y="464"/>
                      <a:pt x="379" y="464"/>
                    </a:cubicBezTo>
                    <a:cubicBezTo>
                      <a:pt x="386" y="458"/>
                      <a:pt x="395" y="454"/>
                      <a:pt x="399" y="445"/>
                    </a:cubicBezTo>
                    <a:cubicBezTo>
                      <a:pt x="401" y="442"/>
                      <a:pt x="402" y="439"/>
                      <a:pt x="403" y="436"/>
                    </a:cubicBezTo>
                    <a:cubicBezTo>
                      <a:pt x="404" y="436"/>
                      <a:pt x="406" y="436"/>
                      <a:pt x="407" y="435"/>
                    </a:cubicBezTo>
                    <a:cubicBezTo>
                      <a:pt x="411" y="432"/>
                      <a:pt x="415" y="428"/>
                      <a:pt x="416" y="422"/>
                    </a:cubicBezTo>
                    <a:cubicBezTo>
                      <a:pt x="416" y="418"/>
                      <a:pt x="419" y="408"/>
                      <a:pt x="413" y="408"/>
                    </a:cubicBezTo>
                    <a:cubicBezTo>
                      <a:pt x="413" y="408"/>
                      <a:pt x="412" y="408"/>
                      <a:pt x="412" y="408"/>
                    </a:cubicBezTo>
                    <a:cubicBezTo>
                      <a:pt x="415" y="398"/>
                      <a:pt x="403" y="405"/>
                      <a:pt x="401" y="397"/>
                    </a:cubicBezTo>
                    <a:cubicBezTo>
                      <a:pt x="399" y="397"/>
                      <a:pt x="398" y="398"/>
                      <a:pt x="397" y="398"/>
                    </a:cubicBezTo>
                    <a:cubicBezTo>
                      <a:pt x="396" y="397"/>
                      <a:pt x="395" y="397"/>
                      <a:pt x="394" y="397"/>
                    </a:cubicBezTo>
                    <a:cubicBezTo>
                      <a:pt x="392" y="397"/>
                      <a:pt x="391" y="397"/>
                      <a:pt x="389" y="398"/>
                    </a:cubicBezTo>
                    <a:cubicBezTo>
                      <a:pt x="388" y="398"/>
                      <a:pt x="386" y="399"/>
                      <a:pt x="385" y="399"/>
                    </a:cubicBezTo>
                    <a:cubicBezTo>
                      <a:pt x="385" y="399"/>
                      <a:pt x="385" y="399"/>
                      <a:pt x="385" y="399"/>
                    </a:cubicBezTo>
                    <a:cubicBezTo>
                      <a:pt x="384" y="399"/>
                      <a:pt x="384" y="399"/>
                      <a:pt x="383" y="399"/>
                    </a:cubicBezTo>
                    <a:cubicBezTo>
                      <a:pt x="377" y="399"/>
                      <a:pt x="376" y="394"/>
                      <a:pt x="375" y="389"/>
                    </a:cubicBezTo>
                    <a:cubicBezTo>
                      <a:pt x="378" y="383"/>
                      <a:pt x="377" y="377"/>
                      <a:pt x="375" y="371"/>
                    </a:cubicBezTo>
                    <a:cubicBezTo>
                      <a:pt x="376" y="370"/>
                      <a:pt x="376" y="369"/>
                      <a:pt x="377" y="368"/>
                    </a:cubicBezTo>
                    <a:cubicBezTo>
                      <a:pt x="378" y="369"/>
                      <a:pt x="379" y="369"/>
                      <a:pt x="380" y="369"/>
                    </a:cubicBezTo>
                    <a:cubicBezTo>
                      <a:pt x="380" y="369"/>
                      <a:pt x="380" y="369"/>
                      <a:pt x="380" y="369"/>
                    </a:cubicBezTo>
                    <a:cubicBezTo>
                      <a:pt x="380" y="367"/>
                      <a:pt x="381" y="366"/>
                      <a:pt x="381" y="364"/>
                    </a:cubicBezTo>
                    <a:cubicBezTo>
                      <a:pt x="384" y="360"/>
                      <a:pt x="387" y="357"/>
                      <a:pt x="391" y="354"/>
                    </a:cubicBezTo>
                    <a:cubicBezTo>
                      <a:pt x="395" y="349"/>
                      <a:pt x="387" y="348"/>
                      <a:pt x="388" y="344"/>
                    </a:cubicBezTo>
                    <a:cubicBezTo>
                      <a:pt x="390" y="340"/>
                      <a:pt x="391" y="338"/>
                      <a:pt x="393" y="338"/>
                    </a:cubicBezTo>
                    <a:cubicBezTo>
                      <a:pt x="395" y="338"/>
                      <a:pt x="397" y="339"/>
                      <a:pt x="398" y="341"/>
                    </a:cubicBezTo>
                    <a:cubicBezTo>
                      <a:pt x="400" y="342"/>
                      <a:pt x="401" y="343"/>
                      <a:pt x="402" y="343"/>
                    </a:cubicBezTo>
                    <a:cubicBezTo>
                      <a:pt x="403" y="343"/>
                      <a:pt x="404" y="343"/>
                      <a:pt x="404" y="341"/>
                    </a:cubicBezTo>
                    <a:cubicBezTo>
                      <a:pt x="406" y="341"/>
                      <a:pt x="407" y="342"/>
                      <a:pt x="407" y="343"/>
                    </a:cubicBezTo>
                    <a:cubicBezTo>
                      <a:pt x="407" y="343"/>
                      <a:pt x="407" y="343"/>
                      <a:pt x="407" y="343"/>
                    </a:cubicBezTo>
                    <a:cubicBezTo>
                      <a:pt x="411" y="346"/>
                      <a:pt x="415" y="350"/>
                      <a:pt x="419" y="355"/>
                    </a:cubicBezTo>
                    <a:cubicBezTo>
                      <a:pt x="416" y="355"/>
                      <a:pt x="413" y="356"/>
                      <a:pt x="410" y="358"/>
                    </a:cubicBezTo>
                    <a:cubicBezTo>
                      <a:pt x="409" y="364"/>
                      <a:pt x="403" y="371"/>
                      <a:pt x="407" y="378"/>
                    </a:cubicBezTo>
                    <a:cubicBezTo>
                      <a:pt x="412" y="393"/>
                      <a:pt x="426" y="399"/>
                      <a:pt x="440" y="402"/>
                    </a:cubicBezTo>
                    <a:cubicBezTo>
                      <a:pt x="442" y="400"/>
                      <a:pt x="443" y="399"/>
                      <a:pt x="444" y="399"/>
                    </a:cubicBezTo>
                    <a:cubicBezTo>
                      <a:pt x="445" y="399"/>
                      <a:pt x="447" y="400"/>
                      <a:pt x="448" y="401"/>
                    </a:cubicBezTo>
                    <a:cubicBezTo>
                      <a:pt x="450" y="402"/>
                      <a:pt x="451" y="403"/>
                      <a:pt x="453" y="403"/>
                    </a:cubicBezTo>
                    <a:cubicBezTo>
                      <a:pt x="453" y="403"/>
                      <a:pt x="453" y="403"/>
                      <a:pt x="454" y="403"/>
                    </a:cubicBezTo>
                    <a:cubicBezTo>
                      <a:pt x="450" y="392"/>
                      <a:pt x="438" y="401"/>
                      <a:pt x="432" y="391"/>
                    </a:cubicBezTo>
                    <a:cubicBezTo>
                      <a:pt x="434" y="388"/>
                      <a:pt x="434" y="388"/>
                      <a:pt x="434" y="388"/>
                    </a:cubicBezTo>
                    <a:cubicBezTo>
                      <a:pt x="434" y="388"/>
                      <a:pt x="434" y="388"/>
                      <a:pt x="434" y="388"/>
                    </a:cubicBezTo>
                    <a:cubicBezTo>
                      <a:pt x="434" y="388"/>
                      <a:pt x="434" y="388"/>
                      <a:pt x="433" y="389"/>
                    </a:cubicBezTo>
                    <a:cubicBezTo>
                      <a:pt x="433" y="389"/>
                      <a:pt x="433" y="389"/>
                      <a:pt x="432" y="389"/>
                    </a:cubicBezTo>
                    <a:cubicBezTo>
                      <a:pt x="432" y="389"/>
                      <a:pt x="431" y="389"/>
                      <a:pt x="431" y="388"/>
                    </a:cubicBezTo>
                    <a:cubicBezTo>
                      <a:pt x="432" y="387"/>
                      <a:pt x="432" y="387"/>
                      <a:pt x="432" y="387"/>
                    </a:cubicBezTo>
                    <a:cubicBezTo>
                      <a:pt x="430" y="386"/>
                      <a:pt x="428" y="385"/>
                      <a:pt x="426" y="384"/>
                    </a:cubicBezTo>
                    <a:cubicBezTo>
                      <a:pt x="426" y="383"/>
                      <a:pt x="426" y="383"/>
                      <a:pt x="426" y="383"/>
                    </a:cubicBezTo>
                    <a:cubicBezTo>
                      <a:pt x="426" y="384"/>
                      <a:pt x="426" y="384"/>
                      <a:pt x="426" y="384"/>
                    </a:cubicBezTo>
                    <a:cubicBezTo>
                      <a:pt x="424" y="383"/>
                      <a:pt x="423" y="382"/>
                      <a:pt x="424" y="379"/>
                    </a:cubicBezTo>
                    <a:cubicBezTo>
                      <a:pt x="422" y="383"/>
                      <a:pt x="422" y="383"/>
                      <a:pt x="422" y="383"/>
                    </a:cubicBezTo>
                    <a:cubicBezTo>
                      <a:pt x="419" y="381"/>
                      <a:pt x="424" y="377"/>
                      <a:pt x="421" y="373"/>
                    </a:cubicBezTo>
                    <a:cubicBezTo>
                      <a:pt x="426" y="376"/>
                      <a:pt x="427" y="373"/>
                      <a:pt x="431" y="378"/>
                    </a:cubicBezTo>
                    <a:cubicBezTo>
                      <a:pt x="430" y="375"/>
                      <a:pt x="428" y="374"/>
                      <a:pt x="427" y="374"/>
                    </a:cubicBezTo>
                    <a:cubicBezTo>
                      <a:pt x="427" y="374"/>
                      <a:pt x="426" y="374"/>
                      <a:pt x="426" y="374"/>
                    </a:cubicBezTo>
                    <a:cubicBezTo>
                      <a:pt x="426" y="374"/>
                      <a:pt x="425" y="374"/>
                      <a:pt x="425" y="374"/>
                    </a:cubicBezTo>
                    <a:cubicBezTo>
                      <a:pt x="423" y="374"/>
                      <a:pt x="422" y="374"/>
                      <a:pt x="421" y="371"/>
                    </a:cubicBezTo>
                    <a:cubicBezTo>
                      <a:pt x="417" y="373"/>
                      <a:pt x="422" y="379"/>
                      <a:pt x="417" y="381"/>
                    </a:cubicBezTo>
                    <a:cubicBezTo>
                      <a:pt x="414" y="377"/>
                      <a:pt x="412" y="376"/>
                      <a:pt x="410" y="371"/>
                    </a:cubicBezTo>
                    <a:cubicBezTo>
                      <a:pt x="411" y="371"/>
                      <a:pt x="412" y="371"/>
                      <a:pt x="412" y="371"/>
                    </a:cubicBezTo>
                    <a:cubicBezTo>
                      <a:pt x="414" y="371"/>
                      <a:pt x="415" y="369"/>
                      <a:pt x="416" y="367"/>
                    </a:cubicBezTo>
                    <a:cubicBezTo>
                      <a:pt x="416" y="365"/>
                      <a:pt x="417" y="363"/>
                      <a:pt x="419" y="363"/>
                    </a:cubicBezTo>
                    <a:cubicBezTo>
                      <a:pt x="419" y="363"/>
                      <a:pt x="420" y="363"/>
                      <a:pt x="420" y="363"/>
                    </a:cubicBezTo>
                    <a:cubicBezTo>
                      <a:pt x="420" y="360"/>
                      <a:pt x="416" y="361"/>
                      <a:pt x="415" y="360"/>
                    </a:cubicBezTo>
                    <a:cubicBezTo>
                      <a:pt x="417" y="359"/>
                      <a:pt x="419" y="359"/>
                      <a:pt x="422" y="359"/>
                    </a:cubicBezTo>
                    <a:cubicBezTo>
                      <a:pt x="422" y="360"/>
                      <a:pt x="423" y="360"/>
                      <a:pt x="424" y="361"/>
                    </a:cubicBezTo>
                    <a:cubicBezTo>
                      <a:pt x="424" y="361"/>
                      <a:pt x="424" y="361"/>
                      <a:pt x="424" y="361"/>
                    </a:cubicBezTo>
                    <a:cubicBezTo>
                      <a:pt x="423" y="361"/>
                      <a:pt x="423" y="361"/>
                      <a:pt x="423" y="362"/>
                    </a:cubicBezTo>
                    <a:cubicBezTo>
                      <a:pt x="423" y="364"/>
                      <a:pt x="424" y="364"/>
                      <a:pt x="424" y="364"/>
                    </a:cubicBezTo>
                    <a:cubicBezTo>
                      <a:pt x="424" y="364"/>
                      <a:pt x="425" y="364"/>
                      <a:pt x="425" y="364"/>
                    </a:cubicBezTo>
                    <a:cubicBezTo>
                      <a:pt x="425" y="364"/>
                      <a:pt x="425" y="364"/>
                      <a:pt x="426" y="364"/>
                    </a:cubicBezTo>
                    <a:cubicBezTo>
                      <a:pt x="426" y="364"/>
                      <a:pt x="426" y="364"/>
                      <a:pt x="426" y="364"/>
                    </a:cubicBezTo>
                    <a:cubicBezTo>
                      <a:pt x="429" y="368"/>
                      <a:pt x="432" y="372"/>
                      <a:pt x="435" y="375"/>
                    </a:cubicBezTo>
                    <a:cubicBezTo>
                      <a:pt x="437" y="374"/>
                      <a:pt x="436" y="370"/>
                      <a:pt x="438" y="370"/>
                    </a:cubicBezTo>
                    <a:cubicBezTo>
                      <a:pt x="438" y="370"/>
                      <a:pt x="438" y="370"/>
                      <a:pt x="438" y="370"/>
                    </a:cubicBezTo>
                    <a:cubicBezTo>
                      <a:pt x="435" y="367"/>
                      <a:pt x="433" y="364"/>
                      <a:pt x="430" y="359"/>
                    </a:cubicBezTo>
                    <a:cubicBezTo>
                      <a:pt x="433" y="360"/>
                      <a:pt x="436" y="361"/>
                      <a:pt x="438" y="364"/>
                    </a:cubicBezTo>
                    <a:cubicBezTo>
                      <a:pt x="441" y="367"/>
                      <a:pt x="435" y="366"/>
                      <a:pt x="437" y="369"/>
                    </a:cubicBezTo>
                    <a:cubicBezTo>
                      <a:pt x="438" y="366"/>
                      <a:pt x="439" y="366"/>
                      <a:pt x="439" y="366"/>
                    </a:cubicBezTo>
                    <a:cubicBezTo>
                      <a:pt x="440" y="366"/>
                      <a:pt x="440" y="366"/>
                      <a:pt x="440" y="367"/>
                    </a:cubicBezTo>
                    <a:cubicBezTo>
                      <a:pt x="441" y="367"/>
                      <a:pt x="441" y="368"/>
                      <a:pt x="442" y="368"/>
                    </a:cubicBezTo>
                    <a:cubicBezTo>
                      <a:pt x="442" y="368"/>
                      <a:pt x="443" y="367"/>
                      <a:pt x="444" y="366"/>
                    </a:cubicBezTo>
                    <a:cubicBezTo>
                      <a:pt x="444" y="371"/>
                      <a:pt x="443" y="376"/>
                      <a:pt x="446" y="378"/>
                    </a:cubicBezTo>
                    <a:cubicBezTo>
                      <a:pt x="446" y="377"/>
                      <a:pt x="447" y="376"/>
                      <a:pt x="447" y="376"/>
                    </a:cubicBezTo>
                    <a:cubicBezTo>
                      <a:pt x="449" y="376"/>
                      <a:pt x="450" y="380"/>
                      <a:pt x="451" y="381"/>
                    </a:cubicBezTo>
                    <a:cubicBezTo>
                      <a:pt x="451" y="382"/>
                      <a:pt x="451" y="382"/>
                      <a:pt x="451" y="382"/>
                    </a:cubicBezTo>
                    <a:cubicBezTo>
                      <a:pt x="451" y="382"/>
                      <a:pt x="451" y="381"/>
                      <a:pt x="451" y="381"/>
                    </a:cubicBezTo>
                    <a:cubicBezTo>
                      <a:pt x="452" y="381"/>
                      <a:pt x="453" y="382"/>
                      <a:pt x="453" y="383"/>
                    </a:cubicBezTo>
                    <a:cubicBezTo>
                      <a:pt x="454" y="383"/>
                      <a:pt x="454" y="384"/>
                      <a:pt x="455" y="384"/>
                    </a:cubicBezTo>
                    <a:cubicBezTo>
                      <a:pt x="456" y="384"/>
                      <a:pt x="456" y="384"/>
                      <a:pt x="456" y="384"/>
                    </a:cubicBezTo>
                    <a:cubicBezTo>
                      <a:pt x="453" y="386"/>
                      <a:pt x="453" y="386"/>
                      <a:pt x="453" y="386"/>
                    </a:cubicBezTo>
                    <a:cubicBezTo>
                      <a:pt x="456" y="387"/>
                      <a:pt x="458" y="391"/>
                      <a:pt x="461" y="391"/>
                    </a:cubicBezTo>
                    <a:cubicBezTo>
                      <a:pt x="458" y="379"/>
                      <a:pt x="444" y="376"/>
                      <a:pt x="446" y="363"/>
                    </a:cubicBezTo>
                    <a:cubicBezTo>
                      <a:pt x="440" y="362"/>
                      <a:pt x="435" y="359"/>
                      <a:pt x="429" y="357"/>
                    </a:cubicBezTo>
                    <a:cubicBezTo>
                      <a:pt x="425" y="348"/>
                      <a:pt x="422" y="337"/>
                      <a:pt x="421" y="328"/>
                    </a:cubicBezTo>
                    <a:cubicBezTo>
                      <a:pt x="422" y="328"/>
                      <a:pt x="423" y="327"/>
                      <a:pt x="423" y="327"/>
                    </a:cubicBezTo>
                    <a:cubicBezTo>
                      <a:pt x="426" y="327"/>
                      <a:pt x="430" y="330"/>
                      <a:pt x="431" y="331"/>
                    </a:cubicBezTo>
                    <a:cubicBezTo>
                      <a:pt x="433" y="328"/>
                      <a:pt x="424" y="327"/>
                      <a:pt x="425" y="321"/>
                    </a:cubicBezTo>
                    <a:cubicBezTo>
                      <a:pt x="430" y="318"/>
                      <a:pt x="435" y="316"/>
                      <a:pt x="441" y="316"/>
                    </a:cubicBezTo>
                    <a:cubicBezTo>
                      <a:pt x="443" y="316"/>
                      <a:pt x="446" y="317"/>
                      <a:pt x="449" y="318"/>
                    </a:cubicBezTo>
                    <a:cubicBezTo>
                      <a:pt x="449" y="318"/>
                      <a:pt x="449" y="318"/>
                      <a:pt x="449" y="318"/>
                    </a:cubicBezTo>
                    <a:cubicBezTo>
                      <a:pt x="446" y="322"/>
                      <a:pt x="446" y="326"/>
                      <a:pt x="446" y="331"/>
                    </a:cubicBezTo>
                    <a:cubicBezTo>
                      <a:pt x="449" y="334"/>
                      <a:pt x="450" y="338"/>
                      <a:pt x="454" y="339"/>
                    </a:cubicBezTo>
                    <a:cubicBezTo>
                      <a:pt x="455" y="340"/>
                      <a:pt x="456" y="340"/>
                      <a:pt x="457" y="340"/>
                    </a:cubicBezTo>
                    <a:cubicBezTo>
                      <a:pt x="461" y="340"/>
                      <a:pt x="464" y="334"/>
                      <a:pt x="467" y="331"/>
                    </a:cubicBezTo>
                    <a:cubicBezTo>
                      <a:pt x="469" y="326"/>
                      <a:pt x="466" y="322"/>
                      <a:pt x="464" y="318"/>
                    </a:cubicBezTo>
                    <a:cubicBezTo>
                      <a:pt x="463" y="316"/>
                      <a:pt x="458" y="317"/>
                      <a:pt x="458" y="314"/>
                    </a:cubicBezTo>
                    <a:cubicBezTo>
                      <a:pt x="457" y="317"/>
                      <a:pt x="454" y="316"/>
                      <a:pt x="452" y="316"/>
                    </a:cubicBezTo>
                    <a:cubicBezTo>
                      <a:pt x="447" y="311"/>
                      <a:pt x="447" y="311"/>
                      <a:pt x="447" y="311"/>
                    </a:cubicBezTo>
                    <a:cubicBezTo>
                      <a:pt x="447" y="304"/>
                      <a:pt x="453" y="302"/>
                      <a:pt x="456" y="299"/>
                    </a:cubicBezTo>
                    <a:cubicBezTo>
                      <a:pt x="450" y="298"/>
                      <a:pt x="444" y="295"/>
                      <a:pt x="438" y="292"/>
                    </a:cubicBezTo>
                    <a:cubicBezTo>
                      <a:pt x="436" y="288"/>
                      <a:pt x="438" y="285"/>
                      <a:pt x="441" y="283"/>
                    </a:cubicBezTo>
                    <a:cubicBezTo>
                      <a:pt x="432" y="280"/>
                      <a:pt x="432" y="280"/>
                      <a:pt x="432" y="280"/>
                    </a:cubicBezTo>
                    <a:cubicBezTo>
                      <a:pt x="425" y="271"/>
                      <a:pt x="442" y="275"/>
                      <a:pt x="435" y="265"/>
                    </a:cubicBezTo>
                    <a:cubicBezTo>
                      <a:pt x="448" y="251"/>
                      <a:pt x="467" y="251"/>
                      <a:pt x="483" y="245"/>
                    </a:cubicBezTo>
                    <a:cubicBezTo>
                      <a:pt x="480" y="242"/>
                      <a:pt x="484" y="232"/>
                      <a:pt x="480" y="232"/>
                    </a:cubicBezTo>
                    <a:cubicBezTo>
                      <a:pt x="479" y="232"/>
                      <a:pt x="478" y="232"/>
                      <a:pt x="478" y="232"/>
                    </a:cubicBezTo>
                    <a:cubicBezTo>
                      <a:pt x="473" y="238"/>
                      <a:pt x="466" y="237"/>
                      <a:pt x="460" y="240"/>
                    </a:cubicBezTo>
                    <a:cubicBezTo>
                      <a:pt x="460" y="238"/>
                      <a:pt x="459" y="237"/>
                      <a:pt x="459" y="235"/>
                    </a:cubicBezTo>
                    <a:cubicBezTo>
                      <a:pt x="459" y="235"/>
                      <a:pt x="459" y="234"/>
                      <a:pt x="458" y="234"/>
                    </a:cubicBezTo>
                    <a:cubicBezTo>
                      <a:pt x="458" y="234"/>
                      <a:pt x="458" y="235"/>
                      <a:pt x="458" y="235"/>
                    </a:cubicBezTo>
                    <a:cubicBezTo>
                      <a:pt x="458" y="237"/>
                      <a:pt x="458" y="239"/>
                      <a:pt x="459" y="240"/>
                    </a:cubicBezTo>
                    <a:cubicBezTo>
                      <a:pt x="458" y="241"/>
                      <a:pt x="457" y="241"/>
                      <a:pt x="457" y="242"/>
                    </a:cubicBezTo>
                    <a:cubicBezTo>
                      <a:pt x="450" y="238"/>
                      <a:pt x="439" y="239"/>
                      <a:pt x="435" y="231"/>
                    </a:cubicBezTo>
                    <a:cubicBezTo>
                      <a:pt x="440" y="224"/>
                      <a:pt x="433" y="217"/>
                      <a:pt x="433" y="211"/>
                    </a:cubicBezTo>
                    <a:cubicBezTo>
                      <a:pt x="438" y="213"/>
                      <a:pt x="442" y="214"/>
                      <a:pt x="446" y="217"/>
                    </a:cubicBezTo>
                    <a:cubicBezTo>
                      <a:pt x="446" y="215"/>
                      <a:pt x="443" y="215"/>
                      <a:pt x="444" y="212"/>
                    </a:cubicBezTo>
                    <a:cubicBezTo>
                      <a:pt x="445" y="213"/>
                      <a:pt x="446" y="213"/>
                      <a:pt x="446" y="213"/>
                    </a:cubicBezTo>
                    <a:cubicBezTo>
                      <a:pt x="446" y="213"/>
                      <a:pt x="446" y="212"/>
                      <a:pt x="447" y="211"/>
                    </a:cubicBezTo>
                    <a:cubicBezTo>
                      <a:pt x="447" y="211"/>
                      <a:pt x="447" y="211"/>
                      <a:pt x="447" y="211"/>
                    </a:cubicBezTo>
                    <a:cubicBezTo>
                      <a:pt x="448" y="211"/>
                      <a:pt x="449" y="212"/>
                      <a:pt x="450" y="213"/>
                    </a:cubicBezTo>
                    <a:cubicBezTo>
                      <a:pt x="450" y="213"/>
                      <a:pt x="450" y="213"/>
                      <a:pt x="450" y="213"/>
                    </a:cubicBezTo>
                    <a:cubicBezTo>
                      <a:pt x="450" y="213"/>
                      <a:pt x="450" y="212"/>
                      <a:pt x="450" y="212"/>
                    </a:cubicBezTo>
                    <a:cubicBezTo>
                      <a:pt x="450" y="212"/>
                      <a:pt x="450" y="212"/>
                      <a:pt x="450" y="212"/>
                    </a:cubicBezTo>
                    <a:cubicBezTo>
                      <a:pt x="452" y="212"/>
                      <a:pt x="453" y="214"/>
                      <a:pt x="454" y="214"/>
                    </a:cubicBezTo>
                    <a:cubicBezTo>
                      <a:pt x="455" y="215"/>
                      <a:pt x="454" y="219"/>
                      <a:pt x="456" y="219"/>
                    </a:cubicBezTo>
                    <a:cubicBezTo>
                      <a:pt x="458" y="217"/>
                      <a:pt x="455" y="215"/>
                      <a:pt x="455" y="213"/>
                    </a:cubicBezTo>
                    <a:cubicBezTo>
                      <a:pt x="457" y="210"/>
                      <a:pt x="460" y="207"/>
                      <a:pt x="463" y="206"/>
                    </a:cubicBezTo>
                    <a:cubicBezTo>
                      <a:pt x="464" y="207"/>
                      <a:pt x="464" y="207"/>
                      <a:pt x="465" y="207"/>
                    </a:cubicBezTo>
                    <a:cubicBezTo>
                      <a:pt x="462" y="209"/>
                      <a:pt x="460" y="214"/>
                      <a:pt x="463" y="217"/>
                    </a:cubicBezTo>
                    <a:cubicBezTo>
                      <a:pt x="464" y="217"/>
                      <a:pt x="465" y="218"/>
                      <a:pt x="466" y="218"/>
                    </a:cubicBezTo>
                    <a:cubicBezTo>
                      <a:pt x="468" y="218"/>
                      <a:pt x="470" y="213"/>
                      <a:pt x="469" y="210"/>
                    </a:cubicBezTo>
                    <a:cubicBezTo>
                      <a:pt x="470" y="211"/>
                      <a:pt x="470" y="211"/>
                      <a:pt x="471" y="211"/>
                    </a:cubicBezTo>
                    <a:cubicBezTo>
                      <a:pt x="470" y="210"/>
                      <a:pt x="469" y="206"/>
                      <a:pt x="466" y="205"/>
                    </a:cubicBezTo>
                    <a:cubicBezTo>
                      <a:pt x="469" y="206"/>
                      <a:pt x="473" y="206"/>
                      <a:pt x="476" y="208"/>
                    </a:cubicBezTo>
                    <a:cubicBezTo>
                      <a:pt x="474" y="205"/>
                      <a:pt x="469" y="204"/>
                      <a:pt x="468" y="200"/>
                    </a:cubicBezTo>
                    <a:cubicBezTo>
                      <a:pt x="468" y="199"/>
                      <a:pt x="469" y="198"/>
                      <a:pt x="470" y="198"/>
                    </a:cubicBezTo>
                    <a:cubicBezTo>
                      <a:pt x="470" y="197"/>
                      <a:pt x="469" y="197"/>
                      <a:pt x="469" y="196"/>
                    </a:cubicBezTo>
                    <a:cubicBezTo>
                      <a:pt x="470" y="192"/>
                      <a:pt x="475" y="193"/>
                      <a:pt x="478" y="190"/>
                    </a:cubicBezTo>
                    <a:cubicBezTo>
                      <a:pt x="478" y="189"/>
                      <a:pt x="477" y="189"/>
                      <a:pt x="477" y="189"/>
                    </a:cubicBezTo>
                    <a:cubicBezTo>
                      <a:pt x="476" y="190"/>
                      <a:pt x="474" y="189"/>
                      <a:pt x="473" y="191"/>
                    </a:cubicBezTo>
                    <a:cubicBezTo>
                      <a:pt x="472" y="191"/>
                      <a:pt x="471" y="191"/>
                      <a:pt x="471" y="190"/>
                    </a:cubicBezTo>
                    <a:cubicBezTo>
                      <a:pt x="471" y="187"/>
                      <a:pt x="474" y="188"/>
                      <a:pt x="475" y="186"/>
                    </a:cubicBezTo>
                    <a:cubicBezTo>
                      <a:pt x="475" y="185"/>
                      <a:pt x="475" y="184"/>
                      <a:pt x="474" y="184"/>
                    </a:cubicBezTo>
                    <a:cubicBezTo>
                      <a:pt x="472" y="184"/>
                      <a:pt x="471" y="186"/>
                      <a:pt x="470" y="186"/>
                    </a:cubicBezTo>
                    <a:cubicBezTo>
                      <a:pt x="469" y="186"/>
                      <a:pt x="469" y="186"/>
                      <a:pt x="469" y="186"/>
                    </a:cubicBezTo>
                    <a:cubicBezTo>
                      <a:pt x="468" y="186"/>
                      <a:pt x="467" y="186"/>
                      <a:pt x="466" y="185"/>
                    </a:cubicBezTo>
                    <a:cubicBezTo>
                      <a:pt x="465" y="184"/>
                      <a:pt x="464" y="184"/>
                      <a:pt x="463" y="184"/>
                    </a:cubicBezTo>
                    <a:cubicBezTo>
                      <a:pt x="463" y="184"/>
                      <a:pt x="463" y="184"/>
                      <a:pt x="463" y="184"/>
                    </a:cubicBezTo>
                    <a:cubicBezTo>
                      <a:pt x="463" y="184"/>
                      <a:pt x="463" y="184"/>
                      <a:pt x="463" y="184"/>
                    </a:cubicBezTo>
                    <a:cubicBezTo>
                      <a:pt x="462" y="184"/>
                      <a:pt x="461" y="184"/>
                      <a:pt x="461" y="185"/>
                    </a:cubicBezTo>
                    <a:cubicBezTo>
                      <a:pt x="461" y="185"/>
                      <a:pt x="460" y="185"/>
                      <a:pt x="459" y="185"/>
                    </a:cubicBezTo>
                    <a:cubicBezTo>
                      <a:pt x="458" y="185"/>
                      <a:pt x="456" y="185"/>
                      <a:pt x="455" y="184"/>
                    </a:cubicBezTo>
                    <a:cubicBezTo>
                      <a:pt x="455" y="183"/>
                      <a:pt x="455" y="181"/>
                      <a:pt x="454" y="180"/>
                    </a:cubicBezTo>
                    <a:cubicBezTo>
                      <a:pt x="454" y="179"/>
                      <a:pt x="453" y="179"/>
                      <a:pt x="453" y="179"/>
                    </a:cubicBezTo>
                    <a:cubicBezTo>
                      <a:pt x="453" y="179"/>
                      <a:pt x="452" y="179"/>
                      <a:pt x="452" y="179"/>
                    </a:cubicBezTo>
                    <a:cubicBezTo>
                      <a:pt x="452" y="180"/>
                      <a:pt x="453" y="182"/>
                      <a:pt x="454" y="182"/>
                    </a:cubicBezTo>
                    <a:cubicBezTo>
                      <a:pt x="453" y="183"/>
                      <a:pt x="453" y="183"/>
                      <a:pt x="453" y="183"/>
                    </a:cubicBezTo>
                    <a:cubicBezTo>
                      <a:pt x="451" y="183"/>
                      <a:pt x="449" y="182"/>
                      <a:pt x="448" y="181"/>
                    </a:cubicBezTo>
                    <a:cubicBezTo>
                      <a:pt x="447" y="178"/>
                      <a:pt x="450" y="178"/>
                      <a:pt x="451" y="175"/>
                    </a:cubicBezTo>
                    <a:cubicBezTo>
                      <a:pt x="448" y="175"/>
                      <a:pt x="447" y="179"/>
                      <a:pt x="444" y="179"/>
                    </a:cubicBezTo>
                    <a:cubicBezTo>
                      <a:pt x="444" y="179"/>
                      <a:pt x="444" y="179"/>
                      <a:pt x="443" y="179"/>
                    </a:cubicBezTo>
                    <a:cubicBezTo>
                      <a:pt x="441" y="178"/>
                      <a:pt x="444" y="177"/>
                      <a:pt x="443" y="176"/>
                    </a:cubicBezTo>
                    <a:cubicBezTo>
                      <a:pt x="442" y="176"/>
                      <a:pt x="441" y="178"/>
                      <a:pt x="441" y="178"/>
                    </a:cubicBezTo>
                    <a:cubicBezTo>
                      <a:pt x="440" y="178"/>
                      <a:pt x="439" y="179"/>
                      <a:pt x="438" y="179"/>
                    </a:cubicBezTo>
                    <a:cubicBezTo>
                      <a:pt x="438" y="179"/>
                      <a:pt x="437" y="179"/>
                      <a:pt x="437" y="178"/>
                    </a:cubicBezTo>
                    <a:cubicBezTo>
                      <a:pt x="435" y="180"/>
                      <a:pt x="432" y="181"/>
                      <a:pt x="430" y="183"/>
                    </a:cubicBezTo>
                    <a:cubicBezTo>
                      <a:pt x="427" y="180"/>
                      <a:pt x="424" y="178"/>
                      <a:pt x="419" y="178"/>
                    </a:cubicBezTo>
                    <a:cubicBezTo>
                      <a:pt x="417" y="178"/>
                      <a:pt x="414" y="179"/>
                      <a:pt x="412" y="180"/>
                    </a:cubicBezTo>
                    <a:cubicBezTo>
                      <a:pt x="403" y="165"/>
                      <a:pt x="403" y="165"/>
                      <a:pt x="403" y="165"/>
                    </a:cubicBezTo>
                    <a:cubicBezTo>
                      <a:pt x="403" y="164"/>
                      <a:pt x="403" y="164"/>
                      <a:pt x="403" y="164"/>
                    </a:cubicBezTo>
                    <a:cubicBezTo>
                      <a:pt x="409" y="163"/>
                      <a:pt x="415" y="157"/>
                      <a:pt x="414" y="150"/>
                    </a:cubicBezTo>
                    <a:cubicBezTo>
                      <a:pt x="411" y="146"/>
                      <a:pt x="415" y="138"/>
                      <a:pt x="409" y="136"/>
                    </a:cubicBezTo>
                    <a:cubicBezTo>
                      <a:pt x="408" y="136"/>
                      <a:pt x="407" y="136"/>
                      <a:pt x="407" y="136"/>
                    </a:cubicBezTo>
                    <a:cubicBezTo>
                      <a:pt x="402" y="136"/>
                      <a:pt x="396" y="139"/>
                      <a:pt x="393" y="144"/>
                    </a:cubicBezTo>
                    <a:cubicBezTo>
                      <a:pt x="389" y="151"/>
                      <a:pt x="391" y="158"/>
                      <a:pt x="396" y="163"/>
                    </a:cubicBezTo>
                    <a:cubicBezTo>
                      <a:pt x="394" y="171"/>
                      <a:pt x="393" y="179"/>
                      <a:pt x="389" y="185"/>
                    </a:cubicBezTo>
                    <a:cubicBezTo>
                      <a:pt x="389" y="185"/>
                      <a:pt x="389" y="185"/>
                      <a:pt x="388" y="185"/>
                    </a:cubicBezTo>
                    <a:cubicBezTo>
                      <a:pt x="388" y="185"/>
                      <a:pt x="388" y="185"/>
                      <a:pt x="388" y="185"/>
                    </a:cubicBezTo>
                    <a:cubicBezTo>
                      <a:pt x="387" y="186"/>
                      <a:pt x="385" y="187"/>
                      <a:pt x="385" y="189"/>
                    </a:cubicBezTo>
                    <a:cubicBezTo>
                      <a:pt x="385" y="190"/>
                      <a:pt x="385" y="191"/>
                      <a:pt x="385" y="192"/>
                    </a:cubicBezTo>
                    <a:cubicBezTo>
                      <a:pt x="383" y="192"/>
                      <a:pt x="381" y="193"/>
                      <a:pt x="380" y="194"/>
                    </a:cubicBezTo>
                    <a:cubicBezTo>
                      <a:pt x="384" y="193"/>
                      <a:pt x="384" y="193"/>
                      <a:pt x="384" y="193"/>
                    </a:cubicBezTo>
                    <a:cubicBezTo>
                      <a:pt x="383" y="194"/>
                      <a:pt x="382" y="195"/>
                      <a:pt x="381" y="196"/>
                    </a:cubicBezTo>
                    <a:cubicBezTo>
                      <a:pt x="374" y="190"/>
                      <a:pt x="367" y="184"/>
                      <a:pt x="361" y="177"/>
                    </a:cubicBezTo>
                    <a:cubicBezTo>
                      <a:pt x="361" y="176"/>
                      <a:pt x="361" y="176"/>
                      <a:pt x="361" y="176"/>
                    </a:cubicBezTo>
                    <a:cubicBezTo>
                      <a:pt x="361" y="177"/>
                      <a:pt x="361" y="177"/>
                      <a:pt x="361" y="177"/>
                    </a:cubicBezTo>
                    <a:cubicBezTo>
                      <a:pt x="359" y="174"/>
                      <a:pt x="357" y="172"/>
                      <a:pt x="355" y="169"/>
                    </a:cubicBezTo>
                    <a:cubicBezTo>
                      <a:pt x="354" y="166"/>
                      <a:pt x="354" y="163"/>
                      <a:pt x="353" y="161"/>
                    </a:cubicBezTo>
                    <a:cubicBezTo>
                      <a:pt x="355" y="161"/>
                      <a:pt x="355" y="158"/>
                      <a:pt x="356" y="157"/>
                    </a:cubicBezTo>
                    <a:cubicBezTo>
                      <a:pt x="359" y="158"/>
                      <a:pt x="363" y="159"/>
                      <a:pt x="365" y="162"/>
                    </a:cubicBezTo>
                    <a:cubicBezTo>
                      <a:pt x="365" y="165"/>
                      <a:pt x="364" y="167"/>
                      <a:pt x="365" y="171"/>
                    </a:cubicBezTo>
                    <a:cubicBezTo>
                      <a:pt x="366" y="170"/>
                      <a:pt x="368" y="167"/>
                      <a:pt x="367" y="164"/>
                    </a:cubicBezTo>
                    <a:cubicBezTo>
                      <a:pt x="368" y="167"/>
                      <a:pt x="370" y="171"/>
                      <a:pt x="369" y="175"/>
                    </a:cubicBezTo>
                    <a:cubicBezTo>
                      <a:pt x="371" y="171"/>
                      <a:pt x="369" y="166"/>
                      <a:pt x="372" y="164"/>
                    </a:cubicBezTo>
                    <a:cubicBezTo>
                      <a:pt x="372" y="164"/>
                      <a:pt x="372" y="164"/>
                      <a:pt x="372" y="164"/>
                    </a:cubicBezTo>
                    <a:cubicBezTo>
                      <a:pt x="373" y="164"/>
                      <a:pt x="373" y="164"/>
                      <a:pt x="374" y="164"/>
                    </a:cubicBezTo>
                    <a:cubicBezTo>
                      <a:pt x="374" y="164"/>
                      <a:pt x="374" y="164"/>
                      <a:pt x="374" y="164"/>
                    </a:cubicBezTo>
                    <a:cubicBezTo>
                      <a:pt x="375" y="164"/>
                      <a:pt x="374" y="163"/>
                      <a:pt x="375" y="163"/>
                    </a:cubicBezTo>
                    <a:cubicBezTo>
                      <a:pt x="375" y="163"/>
                      <a:pt x="375" y="163"/>
                      <a:pt x="375" y="163"/>
                    </a:cubicBezTo>
                    <a:cubicBezTo>
                      <a:pt x="378" y="163"/>
                      <a:pt x="380" y="167"/>
                      <a:pt x="383" y="169"/>
                    </a:cubicBezTo>
                    <a:cubicBezTo>
                      <a:pt x="383" y="168"/>
                      <a:pt x="383" y="167"/>
                      <a:pt x="384" y="167"/>
                    </a:cubicBezTo>
                    <a:cubicBezTo>
                      <a:pt x="384" y="167"/>
                      <a:pt x="384" y="167"/>
                      <a:pt x="384" y="167"/>
                    </a:cubicBezTo>
                    <a:cubicBezTo>
                      <a:pt x="382" y="166"/>
                      <a:pt x="382" y="164"/>
                      <a:pt x="380" y="164"/>
                    </a:cubicBezTo>
                    <a:cubicBezTo>
                      <a:pt x="380" y="163"/>
                      <a:pt x="379" y="162"/>
                      <a:pt x="380" y="162"/>
                    </a:cubicBezTo>
                    <a:cubicBezTo>
                      <a:pt x="380" y="162"/>
                      <a:pt x="380" y="161"/>
                      <a:pt x="381" y="161"/>
                    </a:cubicBezTo>
                    <a:cubicBezTo>
                      <a:pt x="381" y="161"/>
                      <a:pt x="382" y="162"/>
                      <a:pt x="383" y="163"/>
                    </a:cubicBezTo>
                    <a:cubicBezTo>
                      <a:pt x="383" y="163"/>
                      <a:pt x="384" y="164"/>
                      <a:pt x="385" y="164"/>
                    </a:cubicBezTo>
                    <a:cubicBezTo>
                      <a:pt x="385" y="164"/>
                      <a:pt x="385" y="164"/>
                      <a:pt x="385" y="164"/>
                    </a:cubicBezTo>
                    <a:cubicBezTo>
                      <a:pt x="385" y="164"/>
                      <a:pt x="386" y="163"/>
                      <a:pt x="386" y="162"/>
                    </a:cubicBezTo>
                    <a:cubicBezTo>
                      <a:pt x="385" y="160"/>
                      <a:pt x="383" y="161"/>
                      <a:pt x="382" y="159"/>
                    </a:cubicBezTo>
                    <a:cubicBezTo>
                      <a:pt x="380" y="157"/>
                      <a:pt x="382" y="154"/>
                      <a:pt x="380" y="151"/>
                    </a:cubicBezTo>
                    <a:cubicBezTo>
                      <a:pt x="380" y="151"/>
                      <a:pt x="380" y="150"/>
                      <a:pt x="379" y="150"/>
                    </a:cubicBezTo>
                    <a:cubicBezTo>
                      <a:pt x="379" y="150"/>
                      <a:pt x="379" y="150"/>
                      <a:pt x="379" y="151"/>
                    </a:cubicBezTo>
                    <a:cubicBezTo>
                      <a:pt x="378" y="149"/>
                      <a:pt x="377" y="147"/>
                      <a:pt x="377" y="145"/>
                    </a:cubicBezTo>
                    <a:cubicBezTo>
                      <a:pt x="377" y="145"/>
                      <a:pt x="377" y="145"/>
                      <a:pt x="377" y="145"/>
                    </a:cubicBezTo>
                    <a:cubicBezTo>
                      <a:pt x="377" y="145"/>
                      <a:pt x="378" y="145"/>
                      <a:pt x="378" y="145"/>
                    </a:cubicBezTo>
                    <a:cubicBezTo>
                      <a:pt x="378" y="147"/>
                      <a:pt x="378" y="147"/>
                      <a:pt x="378" y="147"/>
                    </a:cubicBezTo>
                    <a:cubicBezTo>
                      <a:pt x="379" y="147"/>
                      <a:pt x="380" y="143"/>
                      <a:pt x="378" y="143"/>
                    </a:cubicBezTo>
                    <a:cubicBezTo>
                      <a:pt x="378" y="144"/>
                      <a:pt x="377" y="144"/>
                      <a:pt x="377" y="144"/>
                    </a:cubicBezTo>
                    <a:cubicBezTo>
                      <a:pt x="377" y="144"/>
                      <a:pt x="377" y="144"/>
                      <a:pt x="377" y="144"/>
                    </a:cubicBezTo>
                    <a:cubicBezTo>
                      <a:pt x="377" y="143"/>
                      <a:pt x="379" y="143"/>
                      <a:pt x="379" y="141"/>
                    </a:cubicBezTo>
                    <a:cubicBezTo>
                      <a:pt x="380" y="140"/>
                      <a:pt x="380" y="139"/>
                      <a:pt x="379" y="139"/>
                    </a:cubicBezTo>
                    <a:cubicBezTo>
                      <a:pt x="378" y="139"/>
                      <a:pt x="377" y="141"/>
                      <a:pt x="377" y="142"/>
                    </a:cubicBezTo>
                    <a:cubicBezTo>
                      <a:pt x="376" y="141"/>
                      <a:pt x="376" y="138"/>
                      <a:pt x="375" y="136"/>
                    </a:cubicBezTo>
                    <a:cubicBezTo>
                      <a:pt x="376" y="135"/>
                      <a:pt x="376" y="135"/>
                      <a:pt x="377" y="135"/>
                    </a:cubicBezTo>
                    <a:cubicBezTo>
                      <a:pt x="377" y="135"/>
                      <a:pt x="378" y="135"/>
                      <a:pt x="378" y="135"/>
                    </a:cubicBezTo>
                    <a:cubicBezTo>
                      <a:pt x="379" y="136"/>
                      <a:pt x="380" y="136"/>
                      <a:pt x="380" y="136"/>
                    </a:cubicBezTo>
                    <a:cubicBezTo>
                      <a:pt x="381" y="136"/>
                      <a:pt x="381" y="136"/>
                      <a:pt x="381" y="136"/>
                    </a:cubicBezTo>
                    <a:cubicBezTo>
                      <a:pt x="380" y="133"/>
                      <a:pt x="375" y="134"/>
                      <a:pt x="375" y="130"/>
                    </a:cubicBezTo>
                    <a:cubicBezTo>
                      <a:pt x="375" y="129"/>
                      <a:pt x="375" y="129"/>
                      <a:pt x="376" y="129"/>
                    </a:cubicBezTo>
                    <a:cubicBezTo>
                      <a:pt x="376" y="129"/>
                      <a:pt x="376" y="129"/>
                      <a:pt x="376" y="129"/>
                    </a:cubicBezTo>
                    <a:cubicBezTo>
                      <a:pt x="376" y="129"/>
                      <a:pt x="376" y="129"/>
                      <a:pt x="376" y="129"/>
                    </a:cubicBezTo>
                    <a:cubicBezTo>
                      <a:pt x="377" y="129"/>
                      <a:pt x="377" y="129"/>
                      <a:pt x="377" y="129"/>
                    </a:cubicBezTo>
                    <a:cubicBezTo>
                      <a:pt x="376" y="128"/>
                      <a:pt x="375" y="128"/>
                      <a:pt x="374" y="128"/>
                    </a:cubicBezTo>
                    <a:cubicBezTo>
                      <a:pt x="374" y="126"/>
                      <a:pt x="371" y="126"/>
                      <a:pt x="372" y="124"/>
                    </a:cubicBezTo>
                    <a:cubicBezTo>
                      <a:pt x="372" y="124"/>
                      <a:pt x="371" y="124"/>
                      <a:pt x="371" y="123"/>
                    </a:cubicBezTo>
                    <a:cubicBezTo>
                      <a:pt x="377" y="122"/>
                      <a:pt x="383" y="120"/>
                      <a:pt x="389" y="118"/>
                    </a:cubicBezTo>
                    <a:cubicBezTo>
                      <a:pt x="389" y="116"/>
                      <a:pt x="385" y="114"/>
                      <a:pt x="387" y="112"/>
                    </a:cubicBezTo>
                    <a:cubicBezTo>
                      <a:pt x="383" y="114"/>
                      <a:pt x="378" y="115"/>
                      <a:pt x="373" y="115"/>
                    </a:cubicBezTo>
                    <a:cubicBezTo>
                      <a:pt x="364" y="115"/>
                      <a:pt x="355" y="112"/>
                      <a:pt x="347" y="108"/>
                    </a:cubicBezTo>
                    <a:cubicBezTo>
                      <a:pt x="347" y="104"/>
                      <a:pt x="353" y="101"/>
                      <a:pt x="355" y="100"/>
                    </a:cubicBezTo>
                    <a:cubicBezTo>
                      <a:pt x="354" y="99"/>
                      <a:pt x="354" y="99"/>
                      <a:pt x="354" y="99"/>
                    </a:cubicBezTo>
                    <a:cubicBezTo>
                      <a:pt x="353" y="99"/>
                      <a:pt x="352" y="100"/>
                      <a:pt x="351" y="101"/>
                    </a:cubicBezTo>
                    <a:cubicBezTo>
                      <a:pt x="349" y="102"/>
                      <a:pt x="348" y="102"/>
                      <a:pt x="347" y="102"/>
                    </a:cubicBezTo>
                    <a:cubicBezTo>
                      <a:pt x="346" y="102"/>
                      <a:pt x="345" y="102"/>
                      <a:pt x="344" y="101"/>
                    </a:cubicBezTo>
                    <a:cubicBezTo>
                      <a:pt x="344" y="95"/>
                      <a:pt x="345" y="89"/>
                      <a:pt x="348" y="83"/>
                    </a:cubicBezTo>
                    <a:cubicBezTo>
                      <a:pt x="349" y="85"/>
                      <a:pt x="351" y="86"/>
                      <a:pt x="352" y="88"/>
                    </a:cubicBezTo>
                    <a:cubicBezTo>
                      <a:pt x="353" y="89"/>
                      <a:pt x="353" y="91"/>
                      <a:pt x="355" y="91"/>
                    </a:cubicBezTo>
                    <a:cubicBezTo>
                      <a:pt x="355" y="91"/>
                      <a:pt x="355" y="91"/>
                      <a:pt x="356" y="90"/>
                    </a:cubicBezTo>
                    <a:cubicBezTo>
                      <a:pt x="357" y="89"/>
                      <a:pt x="355" y="88"/>
                      <a:pt x="355" y="87"/>
                    </a:cubicBezTo>
                    <a:cubicBezTo>
                      <a:pt x="353" y="85"/>
                      <a:pt x="351" y="82"/>
                      <a:pt x="350" y="80"/>
                    </a:cubicBezTo>
                    <a:cubicBezTo>
                      <a:pt x="352" y="76"/>
                      <a:pt x="355" y="72"/>
                      <a:pt x="359" y="69"/>
                    </a:cubicBezTo>
                    <a:cubicBezTo>
                      <a:pt x="347" y="73"/>
                      <a:pt x="347" y="73"/>
                      <a:pt x="347" y="73"/>
                    </a:cubicBezTo>
                    <a:cubicBezTo>
                      <a:pt x="342" y="70"/>
                      <a:pt x="344" y="63"/>
                      <a:pt x="343" y="59"/>
                    </a:cubicBezTo>
                    <a:cubicBezTo>
                      <a:pt x="339" y="65"/>
                      <a:pt x="334" y="69"/>
                      <a:pt x="329" y="73"/>
                    </a:cubicBezTo>
                    <a:cubicBezTo>
                      <a:pt x="325" y="73"/>
                      <a:pt x="324" y="70"/>
                      <a:pt x="324" y="66"/>
                    </a:cubicBezTo>
                    <a:cubicBezTo>
                      <a:pt x="317" y="73"/>
                      <a:pt x="317" y="73"/>
                      <a:pt x="317" y="73"/>
                    </a:cubicBezTo>
                    <a:cubicBezTo>
                      <a:pt x="316" y="74"/>
                      <a:pt x="315" y="74"/>
                      <a:pt x="315" y="74"/>
                    </a:cubicBezTo>
                    <a:cubicBezTo>
                      <a:pt x="311" y="74"/>
                      <a:pt x="312" y="70"/>
                      <a:pt x="312" y="67"/>
                    </a:cubicBezTo>
                    <a:cubicBezTo>
                      <a:pt x="313" y="66"/>
                      <a:pt x="313" y="66"/>
                      <a:pt x="314" y="66"/>
                    </a:cubicBezTo>
                    <a:cubicBezTo>
                      <a:pt x="315" y="65"/>
                      <a:pt x="314" y="63"/>
                      <a:pt x="314" y="62"/>
                    </a:cubicBezTo>
                    <a:cubicBezTo>
                      <a:pt x="313" y="59"/>
                      <a:pt x="317" y="59"/>
                      <a:pt x="318" y="58"/>
                    </a:cubicBezTo>
                    <a:cubicBezTo>
                      <a:pt x="319" y="58"/>
                      <a:pt x="319" y="56"/>
                      <a:pt x="318" y="56"/>
                    </a:cubicBezTo>
                    <a:cubicBezTo>
                      <a:pt x="318" y="55"/>
                      <a:pt x="317" y="55"/>
                      <a:pt x="317" y="55"/>
                    </a:cubicBezTo>
                    <a:cubicBezTo>
                      <a:pt x="316" y="55"/>
                      <a:pt x="315" y="55"/>
                      <a:pt x="315" y="55"/>
                    </a:cubicBezTo>
                    <a:cubicBezTo>
                      <a:pt x="314" y="56"/>
                      <a:pt x="313" y="56"/>
                      <a:pt x="313" y="56"/>
                    </a:cubicBezTo>
                    <a:cubicBezTo>
                      <a:pt x="312" y="56"/>
                      <a:pt x="312" y="56"/>
                      <a:pt x="311" y="55"/>
                    </a:cubicBezTo>
                    <a:cubicBezTo>
                      <a:pt x="313" y="53"/>
                      <a:pt x="315" y="52"/>
                      <a:pt x="317" y="51"/>
                    </a:cubicBezTo>
                    <a:cubicBezTo>
                      <a:pt x="318" y="51"/>
                      <a:pt x="318" y="51"/>
                      <a:pt x="319" y="51"/>
                    </a:cubicBezTo>
                    <a:cubicBezTo>
                      <a:pt x="319" y="51"/>
                      <a:pt x="320" y="51"/>
                      <a:pt x="320" y="51"/>
                    </a:cubicBezTo>
                    <a:cubicBezTo>
                      <a:pt x="321" y="51"/>
                      <a:pt x="322" y="51"/>
                      <a:pt x="322" y="51"/>
                    </a:cubicBezTo>
                    <a:cubicBezTo>
                      <a:pt x="323" y="51"/>
                      <a:pt x="324" y="51"/>
                      <a:pt x="325" y="51"/>
                    </a:cubicBezTo>
                    <a:cubicBezTo>
                      <a:pt x="326" y="52"/>
                      <a:pt x="327" y="54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9" y="56"/>
                      <a:pt x="329" y="56"/>
                      <a:pt x="330" y="57"/>
                    </a:cubicBezTo>
                    <a:cubicBezTo>
                      <a:pt x="330" y="57"/>
                      <a:pt x="331" y="58"/>
                      <a:pt x="331" y="58"/>
                    </a:cubicBezTo>
                    <a:cubicBezTo>
                      <a:pt x="331" y="58"/>
                      <a:pt x="332" y="58"/>
                      <a:pt x="332" y="58"/>
                    </a:cubicBezTo>
                    <a:cubicBezTo>
                      <a:pt x="330" y="57"/>
                      <a:pt x="332" y="56"/>
                      <a:pt x="331" y="54"/>
                    </a:cubicBezTo>
                    <a:cubicBezTo>
                      <a:pt x="329" y="53"/>
                      <a:pt x="328" y="52"/>
                      <a:pt x="327" y="50"/>
                    </a:cubicBezTo>
                    <a:cubicBezTo>
                      <a:pt x="327" y="48"/>
                      <a:pt x="329" y="47"/>
                      <a:pt x="329" y="46"/>
                    </a:cubicBezTo>
                    <a:cubicBezTo>
                      <a:pt x="334" y="46"/>
                      <a:pt x="337" y="41"/>
                      <a:pt x="341" y="39"/>
                    </a:cubicBezTo>
                    <a:cubicBezTo>
                      <a:pt x="340" y="39"/>
                      <a:pt x="339" y="38"/>
                      <a:pt x="338" y="38"/>
                    </a:cubicBezTo>
                    <a:cubicBezTo>
                      <a:pt x="338" y="38"/>
                      <a:pt x="337" y="38"/>
                      <a:pt x="337" y="38"/>
                    </a:cubicBezTo>
                    <a:cubicBezTo>
                      <a:pt x="337" y="37"/>
                      <a:pt x="337" y="35"/>
                      <a:pt x="337" y="34"/>
                    </a:cubicBezTo>
                    <a:cubicBezTo>
                      <a:pt x="336" y="34"/>
                      <a:pt x="334" y="34"/>
                      <a:pt x="333" y="32"/>
                    </a:cubicBezTo>
                    <a:cubicBezTo>
                      <a:pt x="335" y="29"/>
                      <a:pt x="332" y="26"/>
                      <a:pt x="333" y="24"/>
                    </a:cubicBezTo>
                    <a:cubicBezTo>
                      <a:pt x="332" y="23"/>
                      <a:pt x="332" y="23"/>
                      <a:pt x="331" y="23"/>
                    </a:cubicBezTo>
                    <a:cubicBezTo>
                      <a:pt x="330" y="23"/>
                      <a:pt x="329" y="24"/>
                      <a:pt x="328" y="24"/>
                    </a:cubicBezTo>
                    <a:cubicBezTo>
                      <a:pt x="326" y="25"/>
                      <a:pt x="325" y="26"/>
                      <a:pt x="324" y="26"/>
                    </a:cubicBezTo>
                    <a:cubicBezTo>
                      <a:pt x="323" y="26"/>
                      <a:pt x="322" y="25"/>
                      <a:pt x="321" y="25"/>
                    </a:cubicBezTo>
                    <a:cubicBezTo>
                      <a:pt x="320" y="24"/>
                      <a:pt x="321" y="22"/>
                      <a:pt x="320" y="22"/>
                    </a:cubicBezTo>
                    <a:cubicBezTo>
                      <a:pt x="321" y="24"/>
                      <a:pt x="318" y="24"/>
                      <a:pt x="318" y="26"/>
                    </a:cubicBezTo>
                    <a:cubicBezTo>
                      <a:pt x="318" y="26"/>
                      <a:pt x="318" y="26"/>
                      <a:pt x="318" y="26"/>
                    </a:cubicBezTo>
                    <a:cubicBezTo>
                      <a:pt x="318" y="26"/>
                      <a:pt x="318" y="25"/>
                      <a:pt x="317" y="25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25"/>
                      <a:pt x="316" y="25"/>
                      <a:pt x="316" y="25"/>
                    </a:cubicBezTo>
                    <a:cubicBezTo>
                      <a:pt x="317" y="27"/>
                      <a:pt x="315" y="28"/>
                      <a:pt x="315" y="29"/>
                    </a:cubicBezTo>
                    <a:cubicBezTo>
                      <a:pt x="315" y="29"/>
                      <a:pt x="315" y="29"/>
                      <a:pt x="315" y="29"/>
                    </a:cubicBezTo>
                    <a:cubicBezTo>
                      <a:pt x="314" y="29"/>
                      <a:pt x="314" y="29"/>
                      <a:pt x="314" y="28"/>
                    </a:cubicBezTo>
                    <a:cubicBezTo>
                      <a:pt x="313" y="28"/>
                      <a:pt x="313" y="28"/>
                      <a:pt x="313" y="28"/>
                    </a:cubicBezTo>
                    <a:cubicBezTo>
                      <a:pt x="313" y="28"/>
                      <a:pt x="313" y="28"/>
                      <a:pt x="312" y="28"/>
                    </a:cubicBezTo>
                    <a:cubicBezTo>
                      <a:pt x="313" y="30"/>
                      <a:pt x="313" y="32"/>
                      <a:pt x="311" y="33"/>
                    </a:cubicBezTo>
                    <a:cubicBezTo>
                      <a:pt x="311" y="33"/>
                      <a:pt x="311" y="33"/>
                      <a:pt x="311" y="33"/>
                    </a:cubicBezTo>
                    <a:cubicBezTo>
                      <a:pt x="311" y="33"/>
                      <a:pt x="311" y="33"/>
                      <a:pt x="310" y="33"/>
                    </a:cubicBezTo>
                    <a:cubicBezTo>
                      <a:pt x="310" y="33"/>
                      <a:pt x="310" y="32"/>
                      <a:pt x="309" y="32"/>
                    </a:cubicBezTo>
                    <a:cubicBezTo>
                      <a:pt x="309" y="32"/>
                      <a:pt x="309" y="32"/>
                      <a:pt x="309" y="32"/>
                    </a:cubicBezTo>
                    <a:cubicBezTo>
                      <a:pt x="309" y="34"/>
                      <a:pt x="311" y="33"/>
                      <a:pt x="311" y="35"/>
                    </a:cubicBezTo>
                    <a:cubicBezTo>
                      <a:pt x="311" y="37"/>
                      <a:pt x="310" y="37"/>
                      <a:pt x="309" y="38"/>
                    </a:cubicBezTo>
                    <a:cubicBezTo>
                      <a:pt x="310" y="39"/>
                      <a:pt x="310" y="39"/>
                      <a:pt x="310" y="39"/>
                    </a:cubicBezTo>
                    <a:cubicBezTo>
                      <a:pt x="309" y="40"/>
                      <a:pt x="309" y="40"/>
                      <a:pt x="309" y="40"/>
                    </a:cubicBezTo>
                    <a:cubicBezTo>
                      <a:pt x="309" y="41"/>
                      <a:pt x="311" y="42"/>
                      <a:pt x="310" y="44"/>
                    </a:cubicBezTo>
                    <a:cubicBezTo>
                      <a:pt x="310" y="44"/>
                      <a:pt x="309" y="44"/>
                      <a:pt x="309" y="45"/>
                    </a:cubicBezTo>
                    <a:cubicBezTo>
                      <a:pt x="312" y="46"/>
                      <a:pt x="312" y="49"/>
                      <a:pt x="313" y="51"/>
                    </a:cubicBezTo>
                    <a:cubicBezTo>
                      <a:pt x="314" y="53"/>
                      <a:pt x="312" y="52"/>
                      <a:pt x="311" y="53"/>
                    </a:cubicBezTo>
                    <a:cubicBezTo>
                      <a:pt x="311" y="52"/>
                      <a:pt x="310" y="51"/>
                      <a:pt x="310" y="51"/>
                    </a:cubicBezTo>
                    <a:cubicBezTo>
                      <a:pt x="309" y="51"/>
                      <a:pt x="309" y="52"/>
                      <a:pt x="309" y="52"/>
                    </a:cubicBezTo>
                    <a:cubicBezTo>
                      <a:pt x="308" y="52"/>
                      <a:pt x="308" y="52"/>
                      <a:pt x="307" y="52"/>
                    </a:cubicBezTo>
                    <a:cubicBezTo>
                      <a:pt x="307" y="52"/>
                      <a:pt x="307" y="52"/>
                      <a:pt x="306" y="52"/>
                    </a:cubicBezTo>
                    <a:cubicBezTo>
                      <a:pt x="306" y="52"/>
                      <a:pt x="306" y="52"/>
                      <a:pt x="306" y="52"/>
                    </a:cubicBezTo>
                    <a:cubicBezTo>
                      <a:pt x="306" y="35"/>
                      <a:pt x="313" y="19"/>
                      <a:pt x="315" y="4"/>
                    </a:cubicBezTo>
                    <a:cubicBezTo>
                      <a:pt x="315" y="4"/>
                      <a:pt x="315" y="4"/>
                      <a:pt x="314" y="4"/>
                    </a:cubicBezTo>
                    <a:cubicBezTo>
                      <a:pt x="313" y="4"/>
                      <a:pt x="311" y="3"/>
                      <a:pt x="310" y="2"/>
                    </a:cubicBezTo>
                    <a:cubicBezTo>
                      <a:pt x="308" y="1"/>
                      <a:pt x="307" y="0"/>
                      <a:pt x="30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789"/>
              <p:cNvSpPr>
                <a:spLocks/>
              </p:cNvSpPr>
              <p:nvPr/>
            </p:nvSpPr>
            <p:spPr bwMode="auto">
              <a:xfrm>
                <a:off x="2872" y="2402"/>
                <a:ext cx="19" cy="21"/>
              </a:xfrm>
              <a:custGeom>
                <a:avLst/>
                <a:gdLst>
                  <a:gd name="T0" fmla="*/ 1 w 8"/>
                  <a:gd name="T1" fmla="*/ 0 h 9"/>
                  <a:gd name="T2" fmla="*/ 6 w 8"/>
                  <a:gd name="T3" fmla="*/ 9 h 9"/>
                  <a:gd name="T4" fmla="*/ 8 w 8"/>
                  <a:gd name="T5" fmla="*/ 8 h 9"/>
                  <a:gd name="T6" fmla="*/ 1 w 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1" y="0"/>
                    </a:moveTo>
                    <a:cubicBezTo>
                      <a:pt x="0" y="4"/>
                      <a:pt x="3" y="9"/>
                      <a:pt x="6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8" y="5"/>
                      <a:pt x="4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790"/>
              <p:cNvSpPr>
                <a:spLocks/>
              </p:cNvSpPr>
              <p:nvPr/>
            </p:nvSpPr>
            <p:spPr bwMode="auto">
              <a:xfrm>
                <a:off x="2520" y="1007"/>
                <a:ext cx="55" cy="57"/>
              </a:xfrm>
              <a:custGeom>
                <a:avLst/>
                <a:gdLst>
                  <a:gd name="T0" fmla="*/ 12 w 23"/>
                  <a:gd name="T1" fmla="*/ 0 h 24"/>
                  <a:gd name="T2" fmla="*/ 7 w 23"/>
                  <a:gd name="T3" fmla="*/ 0 h 24"/>
                  <a:gd name="T4" fmla="*/ 1 w 23"/>
                  <a:gd name="T5" fmla="*/ 11 h 24"/>
                  <a:gd name="T6" fmla="*/ 3 w 23"/>
                  <a:gd name="T7" fmla="*/ 20 h 24"/>
                  <a:gd name="T8" fmla="*/ 4 w 23"/>
                  <a:gd name="T9" fmla="*/ 19 h 24"/>
                  <a:gd name="T10" fmla="*/ 7 w 23"/>
                  <a:gd name="T11" fmla="*/ 22 h 24"/>
                  <a:gd name="T12" fmla="*/ 11 w 23"/>
                  <a:gd name="T13" fmla="*/ 24 h 24"/>
                  <a:gd name="T14" fmla="*/ 11 w 23"/>
                  <a:gd name="T15" fmla="*/ 24 h 24"/>
                  <a:gd name="T16" fmla="*/ 12 w 23"/>
                  <a:gd name="T17" fmla="*/ 24 h 24"/>
                  <a:gd name="T18" fmla="*/ 21 w 23"/>
                  <a:gd name="T19" fmla="*/ 17 h 24"/>
                  <a:gd name="T20" fmla="*/ 21 w 23"/>
                  <a:gd name="T21" fmla="*/ 5 h 24"/>
                  <a:gd name="T22" fmla="*/ 12 w 23"/>
                  <a:gd name="T2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24">
                    <a:moveTo>
                      <a:pt x="12" y="0"/>
                    </a:moveTo>
                    <a:cubicBezTo>
                      <a:pt x="10" y="0"/>
                      <a:pt x="8" y="0"/>
                      <a:pt x="7" y="0"/>
                    </a:cubicBezTo>
                    <a:cubicBezTo>
                      <a:pt x="2" y="2"/>
                      <a:pt x="2" y="7"/>
                      <a:pt x="1" y="11"/>
                    </a:cubicBezTo>
                    <a:cubicBezTo>
                      <a:pt x="0" y="14"/>
                      <a:pt x="5" y="17"/>
                      <a:pt x="3" y="20"/>
                    </a:cubicBezTo>
                    <a:cubicBezTo>
                      <a:pt x="3" y="20"/>
                      <a:pt x="3" y="19"/>
                      <a:pt x="4" y="19"/>
                    </a:cubicBezTo>
                    <a:cubicBezTo>
                      <a:pt x="5" y="19"/>
                      <a:pt x="6" y="21"/>
                      <a:pt x="7" y="22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2" y="24"/>
                      <a:pt x="12" y="24"/>
                    </a:cubicBezTo>
                    <a:cubicBezTo>
                      <a:pt x="16" y="24"/>
                      <a:pt x="19" y="21"/>
                      <a:pt x="21" y="17"/>
                    </a:cubicBezTo>
                    <a:cubicBezTo>
                      <a:pt x="21" y="13"/>
                      <a:pt x="23" y="9"/>
                      <a:pt x="21" y="5"/>
                    </a:cubicBezTo>
                    <a:cubicBezTo>
                      <a:pt x="19" y="1"/>
                      <a:pt x="16" y="0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791"/>
              <p:cNvSpPr>
                <a:spLocks/>
              </p:cNvSpPr>
              <p:nvPr/>
            </p:nvSpPr>
            <p:spPr bwMode="auto">
              <a:xfrm>
                <a:off x="2350" y="708"/>
                <a:ext cx="21" cy="14"/>
              </a:xfrm>
              <a:custGeom>
                <a:avLst/>
                <a:gdLst>
                  <a:gd name="T0" fmla="*/ 4 w 9"/>
                  <a:gd name="T1" fmla="*/ 0 h 6"/>
                  <a:gd name="T2" fmla="*/ 3 w 9"/>
                  <a:gd name="T3" fmla="*/ 0 h 6"/>
                  <a:gd name="T4" fmla="*/ 6 w 9"/>
                  <a:gd name="T5" fmla="*/ 6 h 6"/>
                  <a:gd name="T6" fmla="*/ 4 w 9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0" y="2"/>
                      <a:pt x="3" y="5"/>
                      <a:pt x="6" y="6"/>
                    </a:cubicBezTo>
                    <a:cubicBezTo>
                      <a:pt x="4" y="4"/>
                      <a:pt x="9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792"/>
              <p:cNvSpPr>
                <a:spLocks/>
              </p:cNvSpPr>
              <p:nvPr/>
            </p:nvSpPr>
            <p:spPr bwMode="auto">
              <a:xfrm>
                <a:off x="3069" y="917"/>
                <a:ext cx="38" cy="59"/>
              </a:xfrm>
              <a:custGeom>
                <a:avLst/>
                <a:gdLst>
                  <a:gd name="T0" fmla="*/ 6 w 16"/>
                  <a:gd name="T1" fmla="*/ 0 h 25"/>
                  <a:gd name="T2" fmla="*/ 1 w 16"/>
                  <a:gd name="T3" fmla="*/ 12 h 25"/>
                  <a:gd name="T4" fmla="*/ 4 w 16"/>
                  <a:gd name="T5" fmla="*/ 24 h 25"/>
                  <a:gd name="T6" fmla="*/ 7 w 16"/>
                  <a:gd name="T7" fmla="*/ 25 h 25"/>
                  <a:gd name="T8" fmla="*/ 12 w 16"/>
                  <a:gd name="T9" fmla="*/ 22 h 25"/>
                  <a:gd name="T10" fmla="*/ 15 w 16"/>
                  <a:gd name="T11" fmla="*/ 12 h 25"/>
                  <a:gd name="T12" fmla="*/ 16 w 16"/>
                  <a:gd name="T13" fmla="*/ 7 h 25"/>
                  <a:gd name="T14" fmla="*/ 15 w 16"/>
                  <a:gd name="T15" fmla="*/ 4 h 25"/>
                  <a:gd name="T16" fmla="*/ 12 w 16"/>
                  <a:gd name="T17" fmla="*/ 3 h 25"/>
                  <a:gd name="T18" fmla="*/ 11 w 16"/>
                  <a:gd name="T19" fmla="*/ 3 h 25"/>
                  <a:gd name="T20" fmla="*/ 6 w 16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5">
                    <a:moveTo>
                      <a:pt x="6" y="0"/>
                    </a:moveTo>
                    <a:cubicBezTo>
                      <a:pt x="3" y="2"/>
                      <a:pt x="2" y="7"/>
                      <a:pt x="1" y="12"/>
                    </a:cubicBezTo>
                    <a:cubicBezTo>
                      <a:pt x="0" y="17"/>
                      <a:pt x="2" y="21"/>
                      <a:pt x="4" y="24"/>
                    </a:cubicBezTo>
                    <a:cubicBezTo>
                      <a:pt x="5" y="24"/>
                      <a:pt x="6" y="25"/>
                      <a:pt x="7" y="25"/>
                    </a:cubicBezTo>
                    <a:cubicBezTo>
                      <a:pt x="9" y="25"/>
                      <a:pt x="11" y="24"/>
                      <a:pt x="12" y="22"/>
                    </a:cubicBezTo>
                    <a:cubicBezTo>
                      <a:pt x="15" y="19"/>
                      <a:pt x="14" y="16"/>
                      <a:pt x="15" y="12"/>
                    </a:cubicBezTo>
                    <a:cubicBezTo>
                      <a:pt x="16" y="11"/>
                      <a:pt x="16" y="9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4" y="3"/>
                      <a:pt x="13" y="3"/>
                      <a:pt x="12" y="3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10" y="2"/>
                      <a:pt x="8" y="1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793"/>
              <p:cNvSpPr>
                <a:spLocks noEditPoints="1"/>
              </p:cNvSpPr>
              <p:nvPr/>
            </p:nvSpPr>
            <p:spPr bwMode="auto">
              <a:xfrm>
                <a:off x="2663" y="1033"/>
                <a:ext cx="9" cy="9"/>
              </a:xfrm>
              <a:custGeom>
                <a:avLst/>
                <a:gdLst>
                  <a:gd name="T0" fmla="*/ 2 w 4"/>
                  <a:gd name="T1" fmla="*/ 1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3 h 4"/>
                  <a:gd name="T8" fmla="*/ 2 w 4"/>
                  <a:gd name="T9" fmla="*/ 1 h 4"/>
                  <a:gd name="T10" fmla="*/ 2 w 4"/>
                  <a:gd name="T11" fmla="*/ 0 h 4"/>
                  <a:gd name="T12" fmla="*/ 2 w 4"/>
                  <a:gd name="T13" fmla="*/ 1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2" y="3"/>
                      <a:pt x="0" y="3"/>
                      <a:pt x="2" y="4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2" y="2"/>
                      <a:pt x="2" y="1"/>
                    </a:cubicBezTo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794"/>
              <p:cNvSpPr>
                <a:spLocks/>
              </p:cNvSpPr>
              <p:nvPr/>
            </p:nvSpPr>
            <p:spPr bwMode="auto">
              <a:xfrm>
                <a:off x="2675" y="1040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795"/>
              <p:cNvSpPr>
                <a:spLocks/>
              </p:cNvSpPr>
              <p:nvPr/>
            </p:nvSpPr>
            <p:spPr bwMode="auto">
              <a:xfrm>
                <a:off x="2672" y="1040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796"/>
              <p:cNvSpPr>
                <a:spLocks/>
              </p:cNvSpPr>
              <p:nvPr/>
            </p:nvSpPr>
            <p:spPr bwMode="auto">
              <a:xfrm>
                <a:off x="2660" y="1033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797"/>
              <p:cNvSpPr>
                <a:spLocks/>
              </p:cNvSpPr>
              <p:nvPr/>
            </p:nvSpPr>
            <p:spPr bwMode="auto">
              <a:xfrm>
                <a:off x="2668" y="1005"/>
                <a:ext cx="7" cy="9"/>
              </a:xfrm>
              <a:custGeom>
                <a:avLst/>
                <a:gdLst>
                  <a:gd name="T0" fmla="*/ 2 w 7"/>
                  <a:gd name="T1" fmla="*/ 0 h 9"/>
                  <a:gd name="T2" fmla="*/ 0 w 7"/>
                  <a:gd name="T3" fmla="*/ 0 h 9"/>
                  <a:gd name="T4" fmla="*/ 7 w 7"/>
                  <a:gd name="T5" fmla="*/ 9 h 9"/>
                  <a:gd name="T6" fmla="*/ 7 w 7"/>
                  <a:gd name="T7" fmla="*/ 9 h 9"/>
                  <a:gd name="T8" fmla="*/ 2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2" y="0"/>
                    </a:moveTo>
                    <a:lnTo>
                      <a:pt x="0" y="0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798"/>
              <p:cNvSpPr>
                <a:spLocks/>
              </p:cNvSpPr>
              <p:nvPr/>
            </p:nvSpPr>
            <p:spPr bwMode="auto">
              <a:xfrm>
                <a:off x="2668" y="1005"/>
                <a:ext cx="7" cy="9"/>
              </a:xfrm>
              <a:custGeom>
                <a:avLst/>
                <a:gdLst>
                  <a:gd name="T0" fmla="*/ 2 w 7"/>
                  <a:gd name="T1" fmla="*/ 0 h 9"/>
                  <a:gd name="T2" fmla="*/ 0 w 7"/>
                  <a:gd name="T3" fmla="*/ 0 h 9"/>
                  <a:gd name="T4" fmla="*/ 7 w 7"/>
                  <a:gd name="T5" fmla="*/ 9 h 9"/>
                  <a:gd name="T6" fmla="*/ 7 w 7"/>
                  <a:gd name="T7" fmla="*/ 9 h 9"/>
                  <a:gd name="T8" fmla="*/ 2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2" y="0"/>
                    </a:moveTo>
                    <a:lnTo>
                      <a:pt x="0" y="0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799"/>
              <p:cNvSpPr>
                <a:spLocks/>
              </p:cNvSpPr>
              <p:nvPr/>
            </p:nvSpPr>
            <p:spPr bwMode="auto">
              <a:xfrm>
                <a:off x="2642" y="1019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2 h 7"/>
                  <a:gd name="T4" fmla="*/ 4 w 4"/>
                  <a:gd name="T5" fmla="*/ 7 h 7"/>
                  <a:gd name="T6" fmla="*/ 4 w 4"/>
                  <a:gd name="T7" fmla="*/ 7 h 7"/>
                  <a:gd name="T8" fmla="*/ 4 w 4"/>
                  <a:gd name="T9" fmla="*/ 7 h 7"/>
                  <a:gd name="T10" fmla="*/ 2 w 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0" y="2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800"/>
              <p:cNvSpPr>
                <a:spLocks/>
              </p:cNvSpPr>
              <p:nvPr/>
            </p:nvSpPr>
            <p:spPr bwMode="auto">
              <a:xfrm>
                <a:off x="2642" y="1019"/>
                <a:ext cx="4" cy="7"/>
              </a:xfrm>
              <a:custGeom>
                <a:avLst/>
                <a:gdLst>
                  <a:gd name="T0" fmla="*/ 2 w 4"/>
                  <a:gd name="T1" fmla="*/ 0 h 7"/>
                  <a:gd name="T2" fmla="*/ 0 w 4"/>
                  <a:gd name="T3" fmla="*/ 2 h 7"/>
                  <a:gd name="T4" fmla="*/ 4 w 4"/>
                  <a:gd name="T5" fmla="*/ 7 h 7"/>
                  <a:gd name="T6" fmla="*/ 4 w 4"/>
                  <a:gd name="T7" fmla="*/ 7 h 7"/>
                  <a:gd name="T8" fmla="*/ 4 w 4"/>
                  <a:gd name="T9" fmla="*/ 7 h 7"/>
                  <a:gd name="T10" fmla="*/ 2 w 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2" y="0"/>
                    </a:moveTo>
                    <a:lnTo>
                      <a:pt x="0" y="2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801"/>
              <p:cNvSpPr>
                <a:spLocks/>
              </p:cNvSpPr>
              <p:nvPr/>
            </p:nvSpPr>
            <p:spPr bwMode="auto">
              <a:xfrm>
                <a:off x="2668" y="995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2 w 3"/>
                  <a:gd name="T5" fmla="*/ 0 h 2"/>
                  <a:gd name="T6" fmla="*/ 3 w 3"/>
                  <a:gd name="T7" fmla="*/ 0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0"/>
                      <a:pt x="0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802"/>
              <p:cNvSpPr>
                <a:spLocks/>
              </p:cNvSpPr>
              <p:nvPr/>
            </p:nvSpPr>
            <p:spPr bwMode="auto">
              <a:xfrm>
                <a:off x="2679" y="829"/>
                <a:ext cx="100" cy="111"/>
              </a:xfrm>
              <a:custGeom>
                <a:avLst/>
                <a:gdLst>
                  <a:gd name="T0" fmla="*/ 14 w 42"/>
                  <a:gd name="T1" fmla="*/ 0 h 47"/>
                  <a:gd name="T2" fmla="*/ 13 w 42"/>
                  <a:gd name="T3" fmla="*/ 2 h 47"/>
                  <a:gd name="T4" fmla="*/ 12 w 42"/>
                  <a:gd name="T5" fmla="*/ 2 h 47"/>
                  <a:gd name="T6" fmla="*/ 12 w 42"/>
                  <a:gd name="T7" fmla="*/ 2 h 47"/>
                  <a:gd name="T8" fmla="*/ 11 w 42"/>
                  <a:gd name="T9" fmla="*/ 3 h 47"/>
                  <a:gd name="T10" fmla="*/ 8 w 42"/>
                  <a:gd name="T11" fmla="*/ 3 h 47"/>
                  <a:gd name="T12" fmla="*/ 7 w 42"/>
                  <a:gd name="T13" fmla="*/ 3 h 47"/>
                  <a:gd name="T14" fmla="*/ 9 w 42"/>
                  <a:gd name="T15" fmla="*/ 41 h 47"/>
                  <a:gd name="T16" fmla="*/ 20 w 42"/>
                  <a:gd name="T17" fmla="*/ 47 h 47"/>
                  <a:gd name="T18" fmla="*/ 27 w 42"/>
                  <a:gd name="T19" fmla="*/ 43 h 47"/>
                  <a:gd name="T20" fmla="*/ 40 w 42"/>
                  <a:gd name="T21" fmla="*/ 26 h 47"/>
                  <a:gd name="T22" fmla="*/ 35 w 42"/>
                  <a:gd name="T23" fmla="*/ 10 h 47"/>
                  <a:gd name="T24" fmla="*/ 14 w 42"/>
                  <a:gd name="T2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47">
                    <a:moveTo>
                      <a:pt x="14" y="0"/>
                    </a:moveTo>
                    <a:cubicBezTo>
                      <a:pt x="14" y="1"/>
                      <a:pt x="14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1" y="3"/>
                    </a:cubicBezTo>
                    <a:cubicBezTo>
                      <a:pt x="10" y="3"/>
                      <a:pt x="9" y="3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16"/>
                      <a:pt x="0" y="29"/>
                      <a:pt x="9" y="41"/>
                    </a:cubicBezTo>
                    <a:cubicBezTo>
                      <a:pt x="12" y="44"/>
                      <a:pt x="16" y="47"/>
                      <a:pt x="20" y="47"/>
                    </a:cubicBezTo>
                    <a:cubicBezTo>
                      <a:pt x="22" y="47"/>
                      <a:pt x="25" y="45"/>
                      <a:pt x="27" y="43"/>
                    </a:cubicBezTo>
                    <a:cubicBezTo>
                      <a:pt x="26" y="29"/>
                      <a:pt x="41" y="39"/>
                      <a:pt x="40" y="26"/>
                    </a:cubicBezTo>
                    <a:cubicBezTo>
                      <a:pt x="42" y="20"/>
                      <a:pt x="39" y="13"/>
                      <a:pt x="35" y="10"/>
                    </a:cubicBezTo>
                    <a:cubicBezTo>
                      <a:pt x="26" y="9"/>
                      <a:pt x="19" y="8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803"/>
              <p:cNvSpPr>
                <a:spLocks/>
              </p:cNvSpPr>
              <p:nvPr/>
            </p:nvSpPr>
            <p:spPr bwMode="auto">
              <a:xfrm>
                <a:off x="2665" y="945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3 w 5"/>
                  <a:gd name="T3" fmla="*/ 0 h 7"/>
                  <a:gd name="T4" fmla="*/ 0 w 5"/>
                  <a:gd name="T5" fmla="*/ 3 h 7"/>
                  <a:gd name="T6" fmla="*/ 0 w 5"/>
                  <a:gd name="T7" fmla="*/ 7 h 7"/>
                  <a:gd name="T8" fmla="*/ 3 w 5"/>
                  <a:gd name="T9" fmla="*/ 0 h 7"/>
                  <a:gd name="T10" fmla="*/ 5 w 5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804"/>
              <p:cNvSpPr>
                <a:spLocks/>
              </p:cNvSpPr>
              <p:nvPr/>
            </p:nvSpPr>
            <p:spPr bwMode="auto">
              <a:xfrm>
                <a:off x="2665" y="945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3 w 5"/>
                  <a:gd name="T3" fmla="*/ 0 h 7"/>
                  <a:gd name="T4" fmla="*/ 0 w 5"/>
                  <a:gd name="T5" fmla="*/ 3 h 7"/>
                  <a:gd name="T6" fmla="*/ 0 w 5"/>
                  <a:gd name="T7" fmla="*/ 7 h 7"/>
                  <a:gd name="T8" fmla="*/ 3 w 5"/>
                  <a:gd name="T9" fmla="*/ 0 h 7"/>
                  <a:gd name="T10" fmla="*/ 5 w 5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3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805"/>
              <p:cNvSpPr>
                <a:spLocks/>
              </p:cNvSpPr>
              <p:nvPr/>
            </p:nvSpPr>
            <p:spPr bwMode="auto">
              <a:xfrm>
                <a:off x="2475" y="1092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3 h 5"/>
                  <a:gd name="T4" fmla="*/ 3 w 3"/>
                  <a:gd name="T5" fmla="*/ 5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3" y="3"/>
                    </a:lnTo>
                    <a:lnTo>
                      <a:pt x="3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806"/>
              <p:cNvSpPr>
                <a:spLocks/>
              </p:cNvSpPr>
              <p:nvPr/>
            </p:nvSpPr>
            <p:spPr bwMode="auto">
              <a:xfrm>
                <a:off x="2475" y="1092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3 h 5"/>
                  <a:gd name="T4" fmla="*/ 3 w 3"/>
                  <a:gd name="T5" fmla="*/ 5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3" y="3"/>
                    </a:lnTo>
                    <a:lnTo>
                      <a:pt x="3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807"/>
              <p:cNvSpPr>
                <a:spLocks/>
              </p:cNvSpPr>
              <p:nvPr/>
            </p:nvSpPr>
            <p:spPr bwMode="auto">
              <a:xfrm>
                <a:off x="2888" y="933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808"/>
              <p:cNvSpPr>
                <a:spLocks/>
              </p:cNvSpPr>
              <p:nvPr/>
            </p:nvSpPr>
            <p:spPr bwMode="auto">
              <a:xfrm>
                <a:off x="2862" y="777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5 h 5"/>
                  <a:gd name="T4" fmla="*/ 3 w 3"/>
                  <a:gd name="T5" fmla="*/ 5 h 5"/>
                  <a:gd name="T6" fmla="*/ 3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809"/>
              <p:cNvSpPr>
                <a:spLocks/>
              </p:cNvSpPr>
              <p:nvPr/>
            </p:nvSpPr>
            <p:spPr bwMode="auto">
              <a:xfrm>
                <a:off x="2862" y="777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5 h 5"/>
                  <a:gd name="T4" fmla="*/ 3 w 3"/>
                  <a:gd name="T5" fmla="*/ 5 h 5"/>
                  <a:gd name="T6" fmla="*/ 3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810"/>
              <p:cNvSpPr>
                <a:spLocks/>
              </p:cNvSpPr>
              <p:nvPr/>
            </p:nvSpPr>
            <p:spPr bwMode="auto">
              <a:xfrm>
                <a:off x="2850" y="777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3 w 3"/>
                  <a:gd name="T3" fmla="*/ 7 h 7"/>
                  <a:gd name="T4" fmla="*/ 3 w 3"/>
                  <a:gd name="T5" fmla="*/ 5 h 7"/>
                  <a:gd name="T6" fmla="*/ 0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3" y="7"/>
                    </a:lnTo>
                    <a:lnTo>
                      <a:pt x="3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811"/>
              <p:cNvSpPr>
                <a:spLocks/>
              </p:cNvSpPr>
              <p:nvPr/>
            </p:nvSpPr>
            <p:spPr bwMode="auto">
              <a:xfrm>
                <a:off x="2850" y="777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3 w 3"/>
                  <a:gd name="T3" fmla="*/ 7 h 7"/>
                  <a:gd name="T4" fmla="*/ 3 w 3"/>
                  <a:gd name="T5" fmla="*/ 5 h 7"/>
                  <a:gd name="T6" fmla="*/ 0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3" y="7"/>
                    </a:lnTo>
                    <a:lnTo>
                      <a:pt x="3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812"/>
              <p:cNvSpPr>
                <a:spLocks/>
              </p:cNvSpPr>
              <p:nvPr/>
            </p:nvSpPr>
            <p:spPr bwMode="auto">
              <a:xfrm>
                <a:off x="2651" y="926"/>
                <a:ext cx="5" cy="12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0 w 2"/>
                  <a:gd name="T5" fmla="*/ 4 h 5"/>
                  <a:gd name="T6" fmla="*/ 0 w 2"/>
                  <a:gd name="T7" fmla="*/ 5 h 5"/>
                  <a:gd name="T8" fmla="*/ 0 w 2"/>
                  <a:gd name="T9" fmla="*/ 5 h 5"/>
                  <a:gd name="T10" fmla="*/ 1 w 2"/>
                  <a:gd name="T11" fmla="*/ 5 h 5"/>
                  <a:gd name="T12" fmla="*/ 1 w 2"/>
                  <a:gd name="T13" fmla="*/ 1 h 5"/>
                  <a:gd name="T14" fmla="*/ 1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4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813"/>
              <p:cNvSpPr>
                <a:spLocks/>
              </p:cNvSpPr>
              <p:nvPr/>
            </p:nvSpPr>
            <p:spPr bwMode="auto">
              <a:xfrm>
                <a:off x="2423" y="1024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2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814"/>
              <p:cNvSpPr>
                <a:spLocks/>
              </p:cNvSpPr>
              <p:nvPr/>
            </p:nvSpPr>
            <p:spPr bwMode="auto">
              <a:xfrm>
                <a:off x="2701" y="670"/>
                <a:ext cx="73" cy="95"/>
              </a:xfrm>
              <a:custGeom>
                <a:avLst/>
                <a:gdLst>
                  <a:gd name="T0" fmla="*/ 17 w 31"/>
                  <a:gd name="T1" fmla="*/ 0 h 40"/>
                  <a:gd name="T2" fmla="*/ 15 w 31"/>
                  <a:gd name="T3" fmla="*/ 1 h 40"/>
                  <a:gd name="T4" fmla="*/ 2 w 31"/>
                  <a:gd name="T5" fmla="*/ 17 h 40"/>
                  <a:gd name="T6" fmla="*/ 7 w 31"/>
                  <a:gd name="T7" fmla="*/ 37 h 40"/>
                  <a:gd name="T8" fmla="*/ 15 w 31"/>
                  <a:gd name="T9" fmla="*/ 40 h 40"/>
                  <a:gd name="T10" fmla="*/ 30 w 31"/>
                  <a:gd name="T11" fmla="*/ 24 h 40"/>
                  <a:gd name="T12" fmla="*/ 29 w 31"/>
                  <a:gd name="T13" fmla="*/ 13 h 40"/>
                  <a:gd name="T14" fmla="*/ 29 w 31"/>
                  <a:gd name="T15" fmla="*/ 9 h 40"/>
                  <a:gd name="T16" fmla="*/ 27 w 31"/>
                  <a:gd name="T17" fmla="*/ 8 h 40"/>
                  <a:gd name="T18" fmla="*/ 25 w 31"/>
                  <a:gd name="T19" fmla="*/ 4 h 40"/>
                  <a:gd name="T20" fmla="*/ 17 w 31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40">
                    <a:moveTo>
                      <a:pt x="17" y="0"/>
                    </a:moveTo>
                    <a:cubicBezTo>
                      <a:pt x="16" y="0"/>
                      <a:pt x="16" y="0"/>
                      <a:pt x="15" y="1"/>
                    </a:cubicBezTo>
                    <a:cubicBezTo>
                      <a:pt x="8" y="1"/>
                      <a:pt x="4" y="10"/>
                      <a:pt x="2" y="17"/>
                    </a:cubicBezTo>
                    <a:cubicBezTo>
                      <a:pt x="2" y="22"/>
                      <a:pt x="0" y="32"/>
                      <a:pt x="7" y="37"/>
                    </a:cubicBezTo>
                    <a:cubicBezTo>
                      <a:pt x="9" y="39"/>
                      <a:pt x="12" y="40"/>
                      <a:pt x="15" y="40"/>
                    </a:cubicBezTo>
                    <a:cubicBezTo>
                      <a:pt x="22" y="40"/>
                      <a:pt x="29" y="33"/>
                      <a:pt x="30" y="24"/>
                    </a:cubicBezTo>
                    <a:cubicBezTo>
                      <a:pt x="31" y="21"/>
                      <a:pt x="31" y="16"/>
                      <a:pt x="29" y="13"/>
                    </a:cubicBezTo>
                    <a:cubicBezTo>
                      <a:pt x="30" y="12"/>
                      <a:pt x="30" y="10"/>
                      <a:pt x="29" y="9"/>
                    </a:cubicBezTo>
                    <a:cubicBezTo>
                      <a:pt x="29" y="8"/>
                      <a:pt x="28" y="8"/>
                      <a:pt x="27" y="8"/>
                    </a:cubicBezTo>
                    <a:cubicBezTo>
                      <a:pt x="27" y="6"/>
                      <a:pt x="26" y="5"/>
                      <a:pt x="25" y="4"/>
                    </a:cubicBezTo>
                    <a:cubicBezTo>
                      <a:pt x="22" y="2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815"/>
              <p:cNvSpPr>
                <a:spLocks/>
              </p:cNvSpPr>
              <p:nvPr/>
            </p:nvSpPr>
            <p:spPr bwMode="auto">
              <a:xfrm>
                <a:off x="3178" y="1216"/>
                <a:ext cx="14" cy="11"/>
              </a:xfrm>
              <a:custGeom>
                <a:avLst/>
                <a:gdLst>
                  <a:gd name="T0" fmla="*/ 3 w 6"/>
                  <a:gd name="T1" fmla="*/ 0 h 5"/>
                  <a:gd name="T2" fmla="*/ 3 w 6"/>
                  <a:gd name="T3" fmla="*/ 5 h 5"/>
                  <a:gd name="T4" fmla="*/ 4 w 6"/>
                  <a:gd name="T5" fmla="*/ 5 h 5"/>
                  <a:gd name="T6" fmla="*/ 5 w 6"/>
                  <a:gd name="T7" fmla="*/ 0 h 5"/>
                  <a:gd name="T8" fmla="*/ 3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2"/>
                      <a:pt x="0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4"/>
                      <a:pt x="6" y="2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816"/>
              <p:cNvSpPr>
                <a:spLocks/>
              </p:cNvSpPr>
              <p:nvPr/>
            </p:nvSpPr>
            <p:spPr bwMode="auto">
              <a:xfrm>
                <a:off x="3311" y="1277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0" y="1"/>
                      <a:pt x="1" y="2"/>
                    </a:cubicBezTo>
                    <a:cubicBezTo>
                      <a:pt x="1" y="1"/>
                      <a:pt x="3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817"/>
              <p:cNvSpPr>
                <a:spLocks/>
              </p:cNvSpPr>
              <p:nvPr/>
            </p:nvSpPr>
            <p:spPr bwMode="auto">
              <a:xfrm>
                <a:off x="3133" y="1301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0 w 4"/>
                  <a:gd name="T3" fmla="*/ 5 h 7"/>
                  <a:gd name="T4" fmla="*/ 0 w 4"/>
                  <a:gd name="T5" fmla="*/ 7 h 7"/>
                  <a:gd name="T6" fmla="*/ 4 w 4"/>
                  <a:gd name="T7" fmla="*/ 0 h 7"/>
                  <a:gd name="T8" fmla="*/ 4 w 4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818"/>
              <p:cNvSpPr>
                <a:spLocks/>
              </p:cNvSpPr>
              <p:nvPr/>
            </p:nvSpPr>
            <p:spPr bwMode="auto">
              <a:xfrm>
                <a:off x="3133" y="1301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0 w 4"/>
                  <a:gd name="T3" fmla="*/ 5 h 7"/>
                  <a:gd name="T4" fmla="*/ 0 w 4"/>
                  <a:gd name="T5" fmla="*/ 7 h 7"/>
                  <a:gd name="T6" fmla="*/ 4 w 4"/>
                  <a:gd name="T7" fmla="*/ 0 h 7"/>
                  <a:gd name="T8" fmla="*/ 4 w 4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819"/>
              <p:cNvSpPr>
                <a:spLocks/>
              </p:cNvSpPr>
              <p:nvPr/>
            </p:nvSpPr>
            <p:spPr bwMode="auto">
              <a:xfrm>
                <a:off x="3123" y="1289"/>
                <a:ext cx="5" cy="7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1 h 3"/>
                  <a:gd name="T4" fmla="*/ 0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3"/>
                      <a:pt x="2" y="2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820"/>
              <p:cNvSpPr>
                <a:spLocks/>
              </p:cNvSpPr>
              <p:nvPr/>
            </p:nvSpPr>
            <p:spPr bwMode="auto">
              <a:xfrm>
                <a:off x="3282" y="1085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1 h 5"/>
                  <a:gd name="T4" fmla="*/ 2 w 4"/>
                  <a:gd name="T5" fmla="*/ 5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4" y="4"/>
                      <a:pt x="4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821"/>
              <p:cNvSpPr>
                <a:spLocks/>
              </p:cNvSpPr>
              <p:nvPr/>
            </p:nvSpPr>
            <p:spPr bwMode="auto">
              <a:xfrm>
                <a:off x="2241" y="1538"/>
                <a:ext cx="9" cy="5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2 h 2"/>
                  <a:gd name="T4" fmla="*/ 0 w 4"/>
                  <a:gd name="T5" fmla="*/ 2 h 2"/>
                  <a:gd name="T6" fmla="*/ 1 w 4"/>
                  <a:gd name="T7" fmla="*/ 1 h 2"/>
                  <a:gd name="T8" fmla="*/ 3 w 4"/>
                  <a:gd name="T9" fmla="*/ 0 h 2"/>
                  <a:gd name="T10" fmla="*/ 4 w 4"/>
                  <a:gd name="T11" fmla="*/ 1 h 2"/>
                  <a:gd name="T12" fmla="*/ 3 w 4"/>
                  <a:gd name="T13" fmla="*/ 0 h 2"/>
                  <a:gd name="T14" fmla="*/ 2 w 4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822"/>
              <p:cNvSpPr>
                <a:spLocks/>
              </p:cNvSpPr>
              <p:nvPr/>
            </p:nvSpPr>
            <p:spPr bwMode="auto">
              <a:xfrm>
                <a:off x="3318" y="178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823"/>
              <p:cNvSpPr>
                <a:spLocks/>
              </p:cNvSpPr>
              <p:nvPr/>
            </p:nvSpPr>
            <p:spPr bwMode="auto">
              <a:xfrm>
                <a:off x="3318" y="178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824"/>
              <p:cNvSpPr>
                <a:spLocks/>
              </p:cNvSpPr>
              <p:nvPr/>
            </p:nvSpPr>
            <p:spPr bwMode="auto">
              <a:xfrm>
                <a:off x="2338" y="1752"/>
                <a:ext cx="137" cy="123"/>
              </a:xfrm>
              <a:custGeom>
                <a:avLst/>
                <a:gdLst>
                  <a:gd name="T0" fmla="*/ 30 w 58"/>
                  <a:gd name="T1" fmla="*/ 1 h 52"/>
                  <a:gd name="T2" fmla="*/ 25 w 58"/>
                  <a:gd name="T3" fmla="*/ 8 h 52"/>
                  <a:gd name="T4" fmla="*/ 26 w 58"/>
                  <a:gd name="T5" fmla="*/ 11 h 52"/>
                  <a:gd name="T6" fmla="*/ 29 w 58"/>
                  <a:gd name="T7" fmla="*/ 11 h 52"/>
                  <a:gd name="T8" fmla="*/ 25 w 58"/>
                  <a:gd name="T9" fmla="*/ 15 h 52"/>
                  <a:gd name="T10" fmla="*/ 15 w 58"/>
                  <a:gd name="T11" fmla="*/ 9 h 52"/>
                  <a:gd name="T12" fmla="*/ 13 w 58"/>
                  <a:gd name="T13" fmla="*/ 7 h 52"/>
                  <a:gd name="T14" fmla="*/ 11 w 58"/>
                  <a:gd name="T15" fmla="*/ 6 h 52"/>
                  <a:gd name="T16" fmla="*/ 15 w 58"/>
                  <a:gd name="T17" fmla="*/ 15 h 52"/>
                  <a:gd name="T18" fmla="*/ 12 w 58"/>
                  <a:gd name="T19" fmla="*/ 18 h 52"/>
                  <a:gd name="T20" fmla="*/ 3 w 58"/>
                  <a:gd name="T21" fmla="*/ 25 h 52"/>
                  <a:gd name="T22" fmla="*/ 3 w 58"/>
                  <a:gd name="T23" fmla="*/ 29 h 52"/>
                  <a:gd name="T24" fmla="*/ 0 w 58"/>
                  <a:gd name="T25" fmla="*/ 44 h 52"/>
                  <a:gd name="T26" fmla="*/ 10 w 58"/>
                  <a:gd name="T27" fmla="*/ 52 h 52"/>
                  <a:gd name="T28" fmla="*/ 15 w 58"/>
                  <a:gd name="T29" fmla="*/ 49 h 52"/>
                  <a:gd name="T30" fmla="*/ 21 w 58"/>
                  <a:gd name="T31" fmla="*/ 41 h 52"/>
                  <a:gd name="T32" fmla="*/ 22 w 58"/>
                  <a:gd name="T33" fmla="*/ 41 h 52"/>
                  <a:gd name="T34" fmla="*/ 24 w 58"/>
                  <a:gd name="T35" fmla="*/ 38 h 52"/>
                  <a:gd name="T36" fmla="*/ 27 w 58"/>
                  <a:gd name="T37" fmla="*/ 38 h 52"/>
                  <a:gd name="T38" fmla="*/ 28 w 58"/>
                  <a:gd name="T39" fmla="*/ 33 h 52"/>
                  <a:gd name="T40" fmla="*/ 30 w 58"/>
                  <a:gd name="T41" fmla="*/ 35 h 52"/>
                  <a:gd name="T42" fmla="*/ 29 w 58"/>
                  <a:gd name="T43" fmla="*/ 32 h 52"/>
                  <a:gd name="T44" fmla="*/ 30 w 58"/>
                  <a:gd name="T45" fmla="*/ 28 h 52"/>
                  <a:gd name="T46" fmla="*/ 31 w 58"/>
                  <a:gd name="T47" fmla="*/ 23 h 52"/>
                  <a:gd name="T48" fmla="*/ 28 w 58"/>
                  <a:gd name="T49" fmla="*/ 16 h 52"/>
                  <a:gd name="T50" fmla="*/ 33 w 58"/>
                  <a:gd name="T51" fmla="*/ 16 h 52"/>
                  <a:gd name="T52" fmla="*/ 34 w 58"/>
                  <a:gd name="T53" fmla="*/ 16 h 52"/>
                  <a:gd name="T54" fmla="*/ 40 w 58"/>
                  <a:gd name="T55" fmla="*/ 15 h 52"/>
                  <a:gd name="T56" fmla="*/ 36 w 58"/>
                  <a:gd name="T57" fmla="*/ 18 h 52"/>
                  <a:gd name="T58" fmla="*/ 45 w 58"/>
                  <a:gd name="T59" fmla="*/ 19 h 52"/>
                  <a:gd name="T60" fmla="*/ 52 w 58"/>
                  <a:gd name="T61" fmla="*/ 16 h 52"/>
                  <a:gd name="T62" fmla="*/ 54 w 58"/>
                  <a:gd name="T63" fmla="*/ 16 h 52"/>
                  <a:gd name="T64" fmla="*/ 56 w 58"/>
                  <a:gd name="T65" fmla="*/ 16 h 52"/>
                  <a:gd name="T66" fmla="*/ 55 w 58"/>
                  <a:gd name="T67" fmla="*/ 6 h 52"/>
                  <a:gd name="T68" fmla="*/ 46 w 58"/>
                  <a:gd name="T69" fmla="*/ 7 h 52"/>
                  <a:gd name="T70" fmla="*/ 43 w 58"/>
                  <a:gd name="T71" fmla="*/ 8 h 52"/>
                  <a:gd name="T72" fmla="*/ 34 w 58"/>
                  <a:gd name="T7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8" h="52">
                    <a:moveTo>
                      <a:pt x="34" y="0"/>
                    </a:moveTo>
                    <a:cubicBezTo>
                      <a:pt x="33" y="0"/>
                      <a:pt x="31" y="0"/>
                      <a:pt x="30" y="1"/>
                    </a:cubicBezTo>
                    <a:cubicBezTo>
                      <a:pt x="28" y="2"/>
                      <a:pt x="30" y="4"/>
                      <a:pt x="29" y="5"/>
                    </a:cubicBezTo>
                    <a:cubicBezTo>
                      <a:pt x="30" y="8"/>
                      <a:pt x="26" y="7"/>
                      <a:pt x="25" y="8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5" y="11"/>
                      <a:pt x="26" y="11"/>
                      <a:pt x="26" y="11"/>
                    </a:cubicBezTo>
                    <a:cubicBezTo>
                      <a:pt x="27" y="11"/>
                      <a:pt x="27" y="11"/>
                      <a:pt x="28" y="11"/>
                    </a:cubicBezTo>
                    <a:cubicBezTo>
                      <a:pt x="28" y="11"/>
                      <a:pt x="29" y="11"/>
                      <a:pt x="29" y="11"/>
                    </a:cubicBezTo>
                    <a:cubicBezTo>
                      <a:pt x="30" y="11"/>
                      <a:pt x="31" y="11"/>
                      <a:pt x="31" y="12"/>
                    </a:cubicBezTo>
                    <a:cubicBezTo>
                      <a:pt x="29" y="14"/>
                      <a:pt x="27" y="14"/>
                      <a:pt x="25" y="15"/>
                    </a:cubicBezTo>
                    <a:cubicBezTo>
                      <a:pt x="22" y="14"/>
                      <a:pt x="20" y="15"/>
                      <a:pt x="17" y="14"/>
                    </a:cubicBezTo>
                    <a:cubicBezTo>
                      <a:pt x="16" y="13"/>
                      <a:pt x="16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9"/>
                      <a:pt x="14" y="8"/>
                      <a:pt x="13" y="7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7"/>
                      <a:pt x="10" y="8"/>
                      <a:pt x="12" y="10"/>
                    </a:cubicBezTo>
                    <a:cubicBezTo>
                      <a:pt x="13" y="11"/>
                      <a:pt x="14" y="12"/>
                      <a:pt x="15" y="15"/>
                    </a:cubicBezTo>
                    <a:cubicBezTo>
                      <a:pt x="15" y="17"/>
                      <a:pt x="13" y="17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8" y="18"/>
                      <a:pt x="4" y="22"/>
                      <a:pt x="0" y="23"/>
                    </a:cubicBezTo>
                    <a:cubicBezTo>
                      <a:pt x="1" y="23"/>
                      <a:pt x="2" y="25"/>
                      <a:pt x="3" y="25"/>
                    </a:cubicBezTo>
                    <a:cubicBezTo>
                      <a:pt x="3" y="25"/>
                      <a:pt x="3" y="25"/>
                      <a:pt x="3" y="24"/>
                    </a:cubicBezTo>
                    <a:cubicBezTo>
                      <a:pt x="4" y="26"/>
                      <a:pt x="3" y="27"/>
                      <a:pt x="3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0" y="32"/>
                      <a:pt x="1" y="39"/>
                      <a:pt x="0" y="44"/>
                    </a:cubicBezTo>
                    <a:cubicBezTo>
                      <a:pt x="2" y="49"/>
                      <a:pt x="6" y="50"/>
                      <a:pt x="9" y="51"/>
                    </a:cubicBezTo>
                    <a:cubicBezTo>
                      <a:pt x="10" y="51"/>
                      <a:pt x="10" y="52"/>
                      <a:pt x="10" y="52"/>
                    </a:cubicBezTo>
                    <a:cubicBezTo>
                      <a:pt x="11" y="52"/>
                      <a:pt x="12" y="51"/>
                      <a:pt x="13" y="50"/>
                    </a:cubicBezTo>
                    <a:cubicBezTo>
                      <a:pt x="13" y="50"/>
                      <a:pt x="14" y="49"/>
                      <a:pt x="15" y="49"/>
                    </a:cubicBezTo>
                    <a:cubicBezTo>
                      <a:pt x="16" y="49"/>
                      <a:pt x="16" y="50"/>
                      <a:pt x="17" y="50"/>
                    </a:cubicBezTo>
                    <a:cubicBezTo>
                      <a:pt x="16" y="45"/>
                      <a:pt x="21" y="45"/>
                      <a:pt x="21" y="41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39"/>
                      <a:pt x="24" y="39"/>
                      <a:pt x="24" y="38"/>
                    </a:cubicBezTo>
                    <a:cubicBezTo>
                      <a:pt x="25" y="38"/>
                      <a:pt x="26" y="38"/>
                      <a:pt x="26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6" y="37"/>
                      <a:pt x="27" y="35"/>
                      <a:pt x="28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9" y="33"/>
                      <a:pt x="29" y="34"/>
                      <a:pt x="29" y="34"/>
                    </a:cubicBezTo>
                    <a:cubicBezTo>
                      <a:pt x="30" y="34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1" y="33"/>
                      <a:pt x="29" y="34"/>
                      <a:pt x="29" y="32"/>
                    </a:cubicBezTo>
                    <a:cubicBezTo>
                      <a:pt x="29" y="30"/>
                      <a:pt x="30" y="30"/>
                      <a:pt x="31" y="30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6"/>
                      <a:pt x="30" y="25"/>
                      <a:pt x="31" y="23"/>
                    </a:cubicBezTo>
                    <a:cubicBezTo>
                      <a:pt x="31" y="23"/>
                      <a:pt x="32" y="23"/>
                      <a:pt x="32" y="22"/>
                    </a:cubicBezTo>
                    <a:cubicBezTo>
                      <a:pt x="30" y="21"/>
                      <a:pt x="30" y="18"/>
                      <a:pt x="28" y="16"/>
                    </a:cubicBezTo>
                    <a:cubicBezTo>
                      <a:pt x="28" y="14"/>
                      <a:pt x="30" y="15"/>
                      <a:pt x="31" y="14"/>
                    </a:cubicBezTo>
                    <a:cubicBezTo>
                      <a:pt x="31" y="16"/>
                      <a:pt x="32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6"/>
                      <a:pt x="36" y="16"/>
                    </a:cubicBezTo>
                    <a:cubicBezTo>
                      <a:pt x="37" y="16"/>
                      <a:pt x="39" y="16"/>
                      <a:pt x="40" y="15"/>
                    </a:cubicBezTo>
                    <a:cubicBezTo>
                      <a:pt x="39" y="16"/>
                      <a:pt x="37" y="18"/>
                      <a:pt x="35" y="18"/>
                    </a:cubicBezTo>
                    <a:cubicBezTo>
                      <a:pt x="35" y="18"/>
                      <a:pt x="36" y="18"/>
                      <a:pt x="36" y="18"/>
                    </a:cubicBezTo>
                    <a:cubicBezTo>
                      <a:pt x="38" y="18"/>
                      <a:pt x="39" y="17"/>
                      <a:pt x="40" y="17"/>
                    </a:cubicBezTo>
                    <a:cubicBezTo>
                      <a:pt x="42" y="17"/>
                      <a:pt x="45" y="17"/>
                      <a:pt x="45" y="19"/>
                    </a:cubicBezTo>
                    <a:cubicBezTo>
                      <a:pt x="46" y="21"/>
                      <a:pt x="44" y="23"/>
                      <a:pt x="45" y="24"/>
                    </a:cubicBezTo>
                    <a:cubicBezTo>
                      <a:pt x="47" y="21"/>
                      <a:pt x="49" y="19"/>
                      <a:pt x="5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3" y="16"/>
                      <a:pt x="53" y="16"/>
                      <a:pt x="54" y="16"/>
                    </a:cubicBezTo>
                    <a:cubicBezTo>
                      <a:pt x="54" y="15"/>
                      <a:pt x="55" y="15"/>
                      <a:pt x="55" y="15"/>
                    </a:cubicBezTo>
                    <a:cubicBezTo>
                      <a:pt x="55" y="15"/>
                      <a:pt x="56" y="15"/>
                      <a:pt x="56" y="16"/>
                    </a:cubicBezTo>
                    <a:cubicBezTo>
                      <a:pt x="56" y="14"/>
                      <a:pt x="58" y="12"/>
                      <a:pt x="57" y="9"/>
                    </a:cubicBezTo>
                    <a:cubicBezTo>
                      <a:pt x="57" y="8"/>
                      <a:pt x="57" y="6"/>
                      <a:pt x="55" y="6"/>
                    </a:cubicBezTo>
                    <a:cubicBezTo>
                      <a:pt x="54" y="5"/>
                      <a:pt x="53" y="5"/>
                      <a:pt x="52" y="5"/>
                    </a:cubicBezTo>
                    <a:cubicBezTo>
                      <a:pt x="50" y="5"/>
                      <a:pt x="48" y="7"/>
                      <a:pt x="46" y="7"/>
                    </a:cubicBezTo>
                    <a:cubicBezTo>
                      <a:pt x="43" y="8"/>
                      <a:pt x="42" y="11"/>
                      <a:pt x="40" y="14"/>
                    </a:cubicBezTo>
                    <a:cubicBezTo>
                      <a:pt x="41" y="11"/>
                      <a:pt x="43" y="10"/>
                      <a:pt x="43" y="8"/>
                    </a:cubicBezTo>
                    <a:cubicBezTo>
                      <a:pt x="42" y="5"/>
                      <a:pt x="41" y="3"/>
                      <a:pt x="39" y="2"/>
                    </a:cubicBezTo>
                    <a:cubicBezTo>
                      <a:pt x="38" y="0"/>
                      <a:pt x="36" y="0"/>
                      <a:pt x="3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825"/>
              <p:cNvSpPr>
                <a:spLocks noEditPoints="1"/>
              </p:cNvSpPr>
              <p:nvPr/>
            </p:nvSpPr>
            <p:spPr bwMode="auto">
              <a:xfrm>
                <a:off x="2269" y="1654"/>
                <a:ext cx="147" cy="107"/>
              </a:xfrm>
              <a:custGeom>
                <a:avLst/>
                <a:gdLst>
                  <a:gd name="T0" fmla="*/ 56 w 62"/>
                  <a:gd name="T1" fmla="*/ 15 h 45"/>
                  <a:gd name="T2" fmla="*/ 62 w 62"/>
                  <a:gd name="T3" fmla="*/ 13 h 45"/>
                  <a:gd name="T4" fmla="*/ 10 w 62"/>
                  <a:gd name="T5" fmla="*/ 10 h 45"/>
                  <a:gd name="T6" fmla="*/ 3 w 62"/>
                  <a:gd name="T7" fmla="*/ 21 h 45"/>
                  <a:gd name="T8" fmla="*/ 20 w 62"/>
                  <a:gd name="T9" fmla="*/ 12 h 45"/>
                  <a:gd name="T10" fmla="*/ 21 w 62"/>
                  <a:gd name="T11" fmla="*/ 14 h 45"/>
                  <a:gd name="T12" fmla="*/ 22 w 62"/>
                  <a:gd name="T13" fmla="*/ 16 h 45"/>
                  <a:gd name="T14" fmla="*/ 28 w 62"/>
                  <a:gd name="T15" fmla="*/ 28 h 45"/>
                  <a:gd name="T16" fmla="*/ 30 w 62"/>
                  <a:gd name="T17" fmla="*/ 30 h 45"/>
                  <a:gd name="T18" fmla="*/ 24 w 62"/>
                  <a:gd name="T19" fmla="*/ 14 h 45"/>
                  <a:gd name="T20" fmla="*/ 24 w 62"/>
                  <a:gd name="T21" fmla="*/ 14 h 45"/>
                  <a:gd name="T22" fmla="*/ 25 w 62"/>
                  <a:gd name="T23" fmla="*/ 15 h 45"/>
                  <a:gd name="T24" fmla="*/ 31 w 62"/>
                  <a:gd name="T25" fmla="*/ 13 h 45"/>
                  <a:gd name="T26" fmla="*/ 31 w 62"/>
                  <a:gd name="T27" fmla="*/ 13 h 45"/>
                  <a:gd name="T28" fmla="*/ 34 w 62"/>
                  <a:gd name="T29" fmla="*/ 15 h 45"/>
                  <a:gd name="T30" fmla="*/ 35 w 62"/>
                  <a:gd name="T31" fmla="*/ 10 h 45"/>
                  <a:gd name="T32" fmla="*/ 33 w 62"/>
                  <a:gd name="T33" fmla="*/ 21 h 45"/>
                  <a:gd name="T34" fmla="*/ 33 w 62"/>
                  <a:gd name="T35" fmla="*/ 22 h 45"/>
                  <a:gd name="T36" fmla="*/ 39 w 62"/>
                  <a:gd name="T37" fmla="*/ 19 h 45"/>
                  <a:gd name="T38" fmla="*/ 39 w 62"/>
                  <a:gd name="T39" fmla="*/ 9 h 45"/>
                  <a:gd name="T40" fmla="*/ 46 w 62"/>
                  <a:gd name="T41" fmla="*/ 25 h 45"/>
                  <a:gd name="T42" fmla="*/ 50 w 62"/>
                  <a:gd name="T43" fmla="*/ 24 h 45"/>
                  <a:gd name="T44" fmla="*/ 53 w 62"/>
                  <a:gd name="T45" fmla="*/ 23 h 45"/>
                  <a:gd name="T46" fmla="*/ 33 w 62"/>
                  <a:gd name="T47" fmla="*/ 38 h 45"/>
                  <a:gd name="T48" fmla="*/ 30 w 62"/>
                  <a:gd name="T49" fmla="*/ 37 h 45"/>
                  <a:gd name="T50" fmla="*/ 29 w 62"/>
                  <a:gd name="T51" fmla="*/ 37 h 45"/>
                  <a:gd name="T52" fmla="*/ 19 w 62"/>
                  <a:gd name="T53" fmla="*/ 33 h 45"/>
                  <a:gd name="T54" fmla="*/ 18 w 62"/>
                  <a:gd name="T55" fmla="*/ 35 h 45"/>
                  <a:gd name="T56" fmla="*/ 14 w 62"/>
                  <a:gd name="T57" fmla="*/ 34 h 45"/>
                  <a:gd name="T58" fmla="*/ 13 w 62"/>
                  <a:gd name="T59" fmla="*/ 34 h 45"/>
                  <a:gd name="T60" fmla="*/ 11 w 62"/>
                  <a:gd name="T61" fmla="*/ 35 h 45"/>
                  <a:gd name="T62" fmla="*/ 8 w 62"/>
                  <a:gd name="T63" fmla="*/ 36 h 45"/>
                  <a:gd name="T64" fmla="*/ 6 w 62"/>
                  <a:gd name="T65" fmla="*/ 33 h 45"/>
                  <a:gd name="T66" fmla="*/ 5 w 62"/>
                  <a:gd name="T67" fmla="*/ 33 h 45"/>
                  <a:gd name="T68" fmla="*/ 28 w 62"/>
                  <a:gd name="T69" fmla="*/ 45 h 45"/>
                  <a:gd name="T70" fmla="*/ 56 w 62"/>
                  <a:gd name="T71" fmla="*/ 15 h 45"/>
                  <a:gd name="T72" fmla="*/ 49 w 62"/>
                  <a:gd name="T73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" h="45">
                    <a:moveTo>
                      <a:pt x="62" y="13"/>
                    </a:moveTo>
                    <a:cubicBezTo>
                      <a:pt x="61" y="13"/>
                      <a:pt x="58" y="14"/>
                      <a:pt x="56" y="15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3"/>
                      <a:pt x="62" y="13"/>
                      <a:pt x="62" y="13"/>
                    </a:cubicBezTo>
                    <a:moveTo>
                      <a:pt x="37" y="0"/>
                    </a:moveTo>
                    <a:cubicBezTo>
                      <a:pt x="28" y="0"/>
                      <a:pt x="19" y="5"/>
                      <a:pt x="10" y="10"/>
                    </a:cubicBezTo>
                    <a:cubicBezTo>
                      <a:pt x="10" y="19"/>
                      <a:pt x="2" y="15"/>
                      <a:pt x="0" y="20"/>
                    </a:cubicBezTo>
                    <a:cubicBezTo>
                      <a:pt x="1" y="21"/>
                      <a:pt x="2" y="21"/>
                      <a:pt x="3" y="21"/>
                    </a:cubicBezTo>
                    <a:cubicBezTo>
                      <a:pt x="6" y="21"/>
                      <a:pt x="8" y="19"/>
                      <a:pt x="11" y="17"/>
                    </a:cubicBezTo>
                    <a:cubicBezTo>
                      <a:pt x="14" y="14"/>
                      <a:pt x="16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21" y="14"/>
                      <a:pt x="21" y="14"/>
                    </a:cubicBezTo>
                    <a:cubicBezTo>
                      <a:pt x="21" y="15"/>
                      <a:pt x="22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4" y="19"/>
                      <a:pt x="26" y="24"/>
                      <a:pt x="28" y="28"/>
                    </a:cubicBezTo>
                    <a:cubicBezTo>
                      <a:pt x="28" y="28"/>
                      <a:pt x="29" y="29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1" y="30"/>
                      <a:pt x="30" y="28"/>
                      <a:pt x="31" y="28"/>
                    </a:cubicBezTo>
                    <a:cubicBezTo>
                      <a:pt x="29" y="23"/>
                      <a:pt x="27" y="18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5" y="14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7" y="15"/>
                      <a:pt x="29" y="14"/>
                      <a:pt x="31" y="13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2" y="13"/>
                      <a:pt x="32" y="13"/>
                    </a:cubicBezTo>
                    <a:cubicBezTo>
                      <a:pt x="33" y="13"/>
                      <a:pt x="34" y="14"/>
                      <a:pt x="34" y="15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8" y="10"/>
                      <a:pt x="36" y="17"/>
                      <a:pt x="40" y="17"/>
                    </a:cubicBezTo>
                    <a:cubicBezTo>
                      <a:pt x="37" y="19"/>
                      <a:pt x="36" y="21"/>
                      <a:pt x="33" y="21"/>
                    </a:cubicBezTo>
                    <a:cubicBezTo>
                      <a:pt x="32" y="21"/>
                      <a:pt x="32" y="21"/>
                      <a:pt x="30" y="21"/>
                    </a:cubicBezTo>
                    <a:cubicBezTo>
                      <a:pt x="32" y="22"/>
                      <a:pt x="33" y="22"/>
                      <a:pt x="33" y="22"/>
                    </a:cubicBezTo>
                    <a:cubicBezTo>
                      <a:pt x="35" y="22"/>
                      <a:pt x="35" y="21"/>
                      <a:pt x="36" y="21"/>
                    </a:cubicBezTo>
                    <a:cubicBezTo>
                      <a:pt x="37" y="20"/>
                      <a:pt x="38" y="19"/>
                      <a:pt x="39" y="19"/>
                    </a:cubicBezTo>
                    <a:cubicBezTo>
                      <a:pt x="40" y="19"/>
                      <a:pt x="41" y="19"/>
                      <a:pt x="41" y="19"/>
                    </a:cubicBezTo>
                    <a:cubicBezTo>
                      <a:pt x="44" y="15"/>
                      <a:pt x="37" y="14"/>
                      <a:pt x="39" y="9"/>
                    </a:cubicBezTo>
                    <a:cubicBezTo>
                      <a:pt x="44" y="10"/>
                      <a:pt x="46" y="8"/>
                      <a:pt x="50" y="12"/>
                    </a:cubicBezTo>
                    <a:cubicBezTo>
                      <a:pt x="43" y="14"/>
                      <a:pt x="53" y="22"/>
                      <a:pt x="46" y="25"/>
                    </a:cubicBezTo>
                    <a:cubicBezTo>
                      <a:pt x="47" y="25"/>
                      <a:pt x="47" y="25"/>
                      <a:pt x="48" y="25"/>
                    </a:cubicBezTo>
                    <a:cubicBezTo>
                      <a:pt x="49" y="25"/>
                      <a:pt x="50" y="25"/>
                      <a:pt x="50" y="24"/>
                    </a:cubicBezTo>
                    <a:cubicBezTo>
                      <a:pt x="51" y="24"/>
                      <a:pt x="52" y="23"/>
                      <a:pt x="53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48" y="30"/>
                      <a:pt x="41" y="38"/>
                      <a:pt x="33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29" y="38"/>
                      <a:pt x="34" y="34"/>
                      <a:pt x="31" y="33"/>
                    </a:cubicBezTo>
                    <a:cubicBezTo>
                      <a:pt x="31" y="37"/>
                      <a:pt x="31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8" y="37"/>
                      <a:pt x="27" y="38"/>
                      <a:pt x="27" y="41"/>
                    </a:cubicBezTo>
                    <a:cubicBezTo>
                      <a:pt x="24" y="37"/>
                      <a:pt x="22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5"/>
                      <a:pt x="19" y="35"/>
                      <a:pt x="18" y="35"/>
                    </a:cubicBezTo>
                    <a:cubicBezTo>
                      <a:pt x="17" y="35"/>
                      <a:pt x="17" y="35"/>
                      <a:pt x="16" y="35"/>
                    </a:cubicBezTo>
                    <a:cubicBezTo>
                      <a:pt x="15" y="35"/>
                      <a:pt x="14" y="34"/>
                      <a:pt x="14" y="34"/>
                    </a:cubicBezTo>
                    <a:cubicBezTo>
                      <a:pt x="14" y="34"/>
                      <a:pt x="13" y="35"/>
                      <a:pt x="13" y="35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5"/>
                      <a:pt x="12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0" y="35"/>
                      <a:pt x="10" y="35"/>
                    </a:cubicBezTo>
                    <a:cubicBezTo>
                      <a:pt x="10" y="35"/>
                      <a:pt x="9" y="35"/>
                      <a:pt x="8" y="3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8" y="33"/>
                      <a:pt x="7" y="33"/>
                      <a:pt x="6" y="33"/>
                    </a:cubicBezTo>
                    <a:cubicBezTo>
                      <a:pt x="6" y="33"/>
                      <a:pt x="6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3" y="33"/>
                      <a:pt x="2" y="33"/>
                      <a:pt x="1" y="34"/>
                    </a:cubicBezTo>
                    <a:cubicBezTo>
                      <a:pt x="9" y="41"/>
                      <a:pt x="22" y="33"/>
                      <a:pt x="28" y="45"/>
                    </a:cubicBezTo>
                    <a:cubicBezTo>
                      <a:pt x="37" y="37"/>
                      <a:pt x="53" y="37"/>
                      <a:pt x="58" y="21"/>
                    </a:cubicBezTo>
                    <a:cubicBezTo>
                      <a:pt x="57" y="20"/>
                      <a:pt x="56" y="17"/>
                      <a:pt x="56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5" y="10"/>
                      <a:pt x="53" y="5"/>
                      <a:pt x="49" y="3"/>
                    </a:cubicBezTo>
                    <a:cubicBezTo>
                      <a:pt x="45" y="1"/>
                      <a:pt x="41" y="0"/>
                      <a:pt x="3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826"/>
              <p:cNvSpPr>
                <a:spLocks noEditPoints="1"/>
              </p:cNvSpPr>
              <p:nvPr/>
            </p:nvSpPr>
            <p:spPr bwMode="auto">
              <a:xfrm>
                <a:off x="2371" y="1700"/>
                <a:ext cx="7" cy="9"/>
              </a:xfrm>
              <a:custGeom>
                <a:avLst/>
                <a:gdLst>
                  <a:gd name="T0" fmla="*/ 0 w 3"/>
                  <a:gd name="T1" fmla="*/ 2 h 4"/>
                  <a:gd name="T2" fmla="*/ 0 w 3"/>
                  <a:gd name="T3" fmla="*/ 2 h 4"/>
                  <a:gd name="T4" fmla="*/ 0 w 3"/>
                  <a:gd name="T5" fmla="*/ 2 h 4"/>
                  <a:gd name="T6" fmla="*/ 2 w 3"/>
                  <a:gd name="T7" fmla="*/ 0 h 4"/>
                  <a:gd name="T8" fmla="*/ 0 w 3"/>
                  <a:gd name="T9" fmla="*/ 2 h 4"/>
                  <a:gd name="T10" fmla="*/ 0 w 3"/>
                  <a:gd name="T11" fmla="*/ 2 h 4"/>
                  <a:gd name="T12" fmla="*/ 1 w 3"/>
                  <a:gd name="T13" fmla="*/ 3 h 4"/>
                  <a:gd name="T14" fmla="*/ 2 w 3"/>
                  <a:gd name="T15" fmla="*/ 4 h 4"/>
                  <a:gd name="T16" fmla="*/ 3 w 3"/>
                  <a:gd name="T17" fmla="*/ 3 h 4"/>
                  <a:gd name="T18" fmla="*/ 2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2" y="0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2" y="2"/>
                      <a:pt x="2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827"/>
              <p:cNvSpPr>
                <a:spLocks/>
              </p:cNvSpPr>
              <p:nvPr/>
            </p:nvSpPr>
            <p:spPr bwMode="auto">
              <a:xfrm>
                <a:off x="2376" y="169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828"/>
              <p:cNvSpPr>
                <a:spLocks/>
              </p:cNvSpPr>
              <p:nvPr/>
            </p:nvSpPr>
            <p:spPr bwMode="auto">
              <a:xfrm>
                <a:off x="2369" y="1709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829"/>
              <p:cNvSpPr>
                <a:spLocks/>
              </p:cNvSpPr>
              <p:nvPr/>
            </p:nvSpPr>
            <p:spPr bwMode="auto">
              <a:xfrm>
                <a:off x="2371" y="172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830"/>
              <p:cNvSpPr>
                <a:spLocks/>
              </p:cNvSpPr>
              <p:nvPr/>
            </p:nvSpPr>
            <p:spPr bwMode="auto">
              <a:xfrm>
                <a:off x="2371" y="172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831"/>
              <p:cNvSpPr>
                <a:spLocks/>
              </p:cNvSpPr>
              <p:nvPr/>
            </p:nvSpPr>
            <p:spPr bwMode="auto">
              <a:xfrm>
                <a:off x="2364" y="1718"/>
                <a:ext cx="14" cy="8"/>
              </a:xfrm>
              <a:custGeom>
                <a:avLst/>
                <a:gdLst>
                  <a:gd name="T0" fmla="*/ 4 w 6"/>
                  <a:gd name="T1" fmla="*/ 0 h 3"/>
                  <a:gd name="T2" fmla="*/ 0 w 6"/>
                  <a:gd name="T3" fmla="*/ 2 h 3"/>
                  <a:gd name="T4" fmla="*/ 1 w 6"/>
                  <a:gd name="T5" fmla="*/ 2 h 3"/>
                  <a:gd name="T6" fmla="*/ 2 w 6"/>
                  <a:gd name="T7" fmla="*/ 2 h 3"/>
                  <a:gd name="T8" fmla="*/ 3 w 6"/>
                  <a:gd name="T9" fmla="*/ 2 h 3"/>
                  <a:gd name="T10" fmla="*/ 3 w 6"/>
                  <a:gd name="T11" fmla="*/ 3 h 3"/>
                  <a:gd name="T12" fmla="*/ 5 w 6"/>
                  <a:gd name="T13" fmla="*/ 0 h 3"/>
                  <a:gd name="T14" fmla="*/ 4 w 6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3" y="0"/>
                      <a:pt x="3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4" y="2"/>
                      <a:pt x="3" y="3"/>
                    </a:cubicBezTo>
                    <a:cubicBezTo>
                      <a:pt x="4" y="2"/>
                      <a:pt x="6" y="2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832"/>
              <p:cNvSpPr>
                <a:spLocks/>
              </p:cNvSpPr>
              <p:nvPr/>
            </p:nvSpPr>
            <p:spPr bwMode="auto">
              <a:xfrm>
                <a:off x="2345" y="1695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5 h 7"/>
                  <a:gd name="T4" fmla="*/ 0 w 9"/>
                  <a:gd name="T5" fmla="*/ 7 h 7"/>
                  <a:gd name="T6" fmla="*/ 9 w 9"/>
                  <a:gd name="T7" fmla="*/ 0 h 7"/>
                  <a:gd name="T8" fmla="*/ 9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833"/>
              <p:cNvSpPr>
                <a:spLocks/>
              </p:cNvSpPr>
              <p:nvPr/>
            </p:nvSpPr>
            <p:spPr bwMode="auto">
              <a:xfrm>
                <a:off x="2345" y="1695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5 h 7"/>
                  <a:gd name="T4" fmla="*/ 0 w 9"/>
                  <a:gd name="T5" fmla="*/ 7 h 7"/>
                  <a:gd name="T6" fmla="*/ 9 w 9"/>
                  <a:gd name="T7" fmla="*/ 0 h 7"/>
                  <a:gd name="T8" fmla="*/ 9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9" y="0"/>
                    </a:lnTo>
                    <a:lnTo>
                      <a:pt x="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834"/>
              <p:cNvSpPr>
                <a:spLocks/>
              </p:cNvSpPr>
              <p:nvPr/>
            </p:nvSpPr>
            <p:spPr bwMode="auto">
              <a:xfrm>
                <a:off x="2357" y="1728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2 h 7"/>
                  <a:gd name="T4" fmla="*/ 2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0" y="2"/>
                    </a:lnTo>
                    <a:lnTo>
                      <a:pt x="2" y="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835"/>
              <p:cNvSpPr>
                <a:spLocks/>
              </p:cNvSpPr>
              <p:nvPr/>
            </p:nvSpPr>
            <p:spPr bwMode="auto">
              <a:xfrm>
                <a:off x="2357" y="1728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2 h 7"/>
                  <a:gd name="T4" fmla="*/ 2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0" y="2"/>
                    </a:lnTo>
                    <a:lnTo>
                      <a:pt x="2" y="7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836"/>
              <p:cNvSpPr>
                <a:spLocks/>
              </p:cNvSpPr>
              <p:nvPr/>
            </p:nvSpPr>
            <p:spPr bwMode="auto">
              <a:xfrm>
                <a:off x="2437" y="1908"/>
                <a:ext cx="8" cy="5"/>
              </a:xfrm>
              <a:custGeom>
                <a:avLst/>
                <a:gdLst>
                  <a:gd name="T0" fmla="*/ 8 w 8"/>
                  <a:gd name="T1" fmla="*/ 0 h 5"/>
                  <a:gd name="T2" fmla="*/ 0 w 8"/>
                  <a:gd name="T3" fmla="*/ 3 h 5"/>
                  <a:gd name="T4" fmla="*/ 8 w 8"/>
                  <a:gd name="T5" fmla="*/ 5 h 5"/>
                  <a:gd name="T6" fmla="*/ 8 w 8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lnTo>
                      <a:pt x="0" y="3"/>
                    </a:lnTo>
                    <a:lnTo>
                      <a:pt x="8" y="5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837"/>
              <p:cNvSpPr>
                <a:spLocks/>
              </p:cNvSpPr>
              <p:nvPr/>
            </p:nvSpPr>
            <p:spPr bwMode="auto">
              <a:xfrm>
                <a:off x="2437" y="1908"/>
                <a:ext cx="8" cy="5"/>
              </a:xfrm>
              <a:custGeom>
                <a:avLst/>
                <a:gdLst>
                  <a:gd name="T0" fmla="*/ 8 w 8"/>
                  <a:gd name="T1" fmla="*/ 0 h 5"/>
                  <a:gd name="T2" fmla="*/ 0 w 8"/>
                  <a:gd name="T3" fmla="*/ 3 h 5"/>
                  <a:gd name="T4" fmla="*/ 8 w 8"/>
                  <a:gd name="T5" fmla="*/ 5 h 5"/>
                  <a:gd name="T6" fmla="*/ 8 w 8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lnTo>
                      <a:pt x="0" y="3"/>
                    </a:lnTo>
                    <a:lnTo>
                      <a:pt x="8" y="5"/>
                    </a:lnTo>
                    <a:lnTo>
                      <a:pt x="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838"/>
              <p:cNvSpPr>
                <a:spLocks/>
              </p:cNvSpPr>
              <p:nvPr/>
            </p:nvSpPr>
            <p:spPr bwMode="auto">
              <a:xfrm>
                <a:off x="2335" y="1692"/>
                <a:ext cx="5" cy="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3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2"/>
                      <a:pt x="0" y="3"/>
                      <a:pt x="2" y="3"/>
                    </a:cubicBezTo>
                    <a:cubicBezTo>
                      <a:pt x="2" y="3"/>
                      <a:pt x="1" y="2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839"/>
              <p:cNvSpPr>
                <a:spLocks/>
              </p:cNvSpPr>
              <p:nvPr/>
            </p:nvSpPr>
            <p:spPr bwMode="auto">
              <a:xfrm>
                <a:off x="2200" y="1564"/>
                <a:ext cx="100" cy="133"/>
              </a:xfrm>
              <a:custGeom>
                <a:avLst/>
                <a:gdLst>
                  <a:gd name="T0" fmla="*/ 19 w 42"/>
                  <a:gd name="T1" fmla="*/ 0 h 56"/>
                  <a:gd name="T2" fmla="*/ 9 w 42"/>
                  <a:gd name="T3" fmla="*/ 6 h 56"/>
                  <a:gd name="T4" fmla="*/ 0 w 42"/>
                  <a:gd name="T5" fmla="*/ 29 h 56"/>
                  <a:gd name="T6" fmla="*/ 2 w 42"/>
                  <a:gd name="T7" fmla="*/ 38 h 56"/>
                  <a:gd name="T8" fmla="*/ 20 w 42"/>
                  <a:gd name="T9" fmla="*/ 43 h 56"/>
                  <a:gd name="T10" fmla="*/ 13 w 42"/>
                  <a:gd name="T11" fmla="*/ 50 h 56"/>
                  <a:gd name="T12" fmla="*/ 14 w 42"/>
                  <a:gd name="T13" fmla="*/ 51 h 56"/>
                  <a:gd name="T14" fmla="*/ 18 w 42"/>
                  <a:gd name="T15" fmla="*/ 49 h 56"/>
                  <a:gd name="T16" fmla="*/ 23 w 42"/>
                  <a:gd name="T17" fmla="*/ 52 h 56"/>
                  <a:gd name="T18" fmla="*/ 22 w 42"/>
                  <a:gd name="T19" fmla="*/ 56 h 56"/>
                  <a:gd name="T20" fmla="*/ 29 w 42"/>
                  <a:gd name="T21" fmla="*/ 49 h 56"/>
                  <a:gd name="T22" fmla="*/ 30 w 42"/>
                  <a:gd name="T23" fmla="*/ 49 h 56"/>
                  <a:gd name="T24" fmla="*/ 31 w 42"/>
                  <a:gd name="T25" fmla="*/ 48 h 56"/>
                  <a:gd name="T26" fmla="*/ 33 w 42"/>
                  <a:gd name="T27" fmla="*/ 47 h 56"/>
                  <a:gd name="T28" fmla="*/ 34 w 42"/>
                  <a:gd name="T29" fmla="*/ 48 h 56"/>
                  <a:gd name="T30" fmla="*/ 35 w 42"/>
                  <a:gd name="T31" fmla="*/ 41 h 56"/>
                  <a:gd name="T32" fmla="*/ 34 w 42"/>
                  <a:gd name="T33" fmla="*/ 39 h 56"/>
                  <a:gd name="T34" fmla="*/ 34 w 42"/>
                  <a:gd name="T35" fmla="*/ 39 h 56"/>
                  <a:gd name="T36" fmla="*/ 37 w 42"/>
                  <a:gd name="T37" fmla="*/ 18 h 56"/>
                  <a:gd name="T38" fmla="*/ 23 w 42"/>
                  <a:gd name="T39" fmla="*/ 1 h 56"/>
                  <a:gd name="T40" fmla="*/ 19 w 42"/>
                  <a:gd name="T4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56">
                    <a:moveTo>
                      <a:pt x="19" y="0"/>
                    </a:moveTo>
                    <a:cubicBezTo>
                      <a:pt x="15" y="0"/>
                      <a:pt x="12" y="2"/>
                      <a:pt x="9" y="6"/>
                    </a:cubicBezTo>
                    <a:cubicBezTo>
                      <a:pt x="8" y="16"/>
                      <a:pt x="6" y="24"/>
                      <a:pt x="0" y="29"/>
                    </a:cubicBezTo>
                    <a:cubicBezTo>
                      <a:pt x="3" y="30"/>
                      <a:pt x="1" y="35"/>
                      <a:pt x="2" y="38"/>
                    </a:cubicBezTo>
                    <a:cubicBezTo>
                      <a:pt x="8" y="39"/>
                      <a:pt x="14" y="42"/>
                      <a:pt x="20" y="43"/>
                    </a:cubicBezTo>
                    <a:cubicBezTo>
                      <a:pt x="18" y="46"/>
                      <a:pt x="17" y="50"/>
                      <a:pt x="13" y="50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5" y="51"/>
                      <a:pt x="17" y="50"/>
                      <a:pt x="18" y="49"/>
                    </a:cubicBezTo>
                    <a:cubicBezTo>
                      <a:pt x="20" y="50"/>
                      <a:pt x="22" y="49"/>
                      <a:pt x="23" y="52"/>
                    </a:cubicBezTo>
                    <a:cubicBezTo>
                      <a:pt x="24" y="54"/>
                      <a:pt x="22" y="55"/>
                      <a:pt x="22" y="56"/>
                    </a:cubicBezTo>
                    <a:cubicBezTo>
                      <a:pt x="24" y="53"/>
                      <a:pt x="27" y="51"/>
                      <a:pt x="29" y="49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0" y="49"/>
                      <a:pt x="31" y="48"/>
                      <a:pt x="31" y="48"/>
                    </a:cubicBezTo>
                    <a:cubicBezTo>
                      <a:pt x="32" y="48"/>
                      <a:pt x="32" y="47"/>
                      <a:pt x="33" y="47"/>
                    </a:cubicBezTo>
                    <a:cubicBezTo>
                      <a:pt x="33" y="47"/>
                      <a:pt x="33" y="47"/>
                      <a:pt x="34" y="48"/>
                    </a:cubicBezTo>
                    <a:cubicBezTo>
                      <a:pt x="34" y="46"/>
                      <a:pt x="36" y="44"/>
                      <a:pt x="35" y="41"/>
                    </a:cubicBezTo>
                    <a:cubicBezTo>
                      <a:pt x="35" y="41"/>
                      <a:pt x="35" y="39"/>
                      <a:pt x="34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9" y="33"/>
                      <a:pt x="42" y="24"/>
                      <a:pt x="37" y="18"/>
                    </a:cubicBezTo>
                    <a:cubicBezTo>
                      <a:pt x="25" y="17"/>
                      <a:pt x="35" y="2"/>
                      <a:pt x="23" y="1"/>
                    </a:cubicBezTo>
                    <a:cubicBezTo>
                      <a:pt x="22" y="1"/>
                      <a:pt x="20" y="0"/>
                      <a:pt x="1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840"/>
              <p:cNvSpPr>
                <a:spLocks/>
              </p:cNvSpPr>
              <p:nvPr/>
            </p:nvSpPr>
            <p:spPr bwMode="auto">
              <a:xfrm>
                <a:off x="2295" y="169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5 w 5"/>
                  <a:gd name="T5" fmla="*/ 5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5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841"/>
              <p:cNvSpPr>
                <a:spLocks/>
              </p:cNvSpPr>
              <p:nvPr/>
            </p:nvSpPr>
            <p:spPr bwMode="auto">
              <a:xfrm>
                <a:off x="2295" y="169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5 w 5"/>
                  <a:gd name="T5" fmla="*/ 5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5"/>
                    </a:lnTo>
                    <a:lnTo>
                      <a:pt x="5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842"/>
              <p:cNvSpPr>
                <a:spLocks/>
              </p:cNvSpPr>
              <p:nvPr/>
            </p:nvSpPr>
            <p:spPr bwMode="auto">
              <a:xfrm>
                <a:off x="2407" y="1930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4 h 4"/>
                  <a:gd name="T4" fmla="*/ 2 w 4"/>
                  <a:gd name="T5" fmla="*/ 2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843"/>
              <p:cNvSpPr>
                <a:spLocks/>
              </p:cNvSpPr>
              <p:nvPr/>
            </p:nvSpPr>
            <p:spPr bwMode="auto">
              <a:xfrm>
                <a:off x="2407" y="1930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4 h 4"/>
                  <a:gd name="T4" fmla="*/ 2 w 4"/>
                  <a:gd name="T5" fmla="*/ 2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844"/>
              <p:cNvSpPr>
                <a:spLocks/>
              </p:cNvSpPr>
              <p:nvPr/>
            </p:nvSpPr>
            <p:spPr bwMode="auto">
              <a:xfrm>
                <a:off x="2300" y="1431"/>
                <a:ext cx="7" cy="8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2" y="2"/>
                      <a:pt x="2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845"/>
              <p:cNvSpPr>
                <a:spLocks/>
              </p:cNvSpPr>
              <p:nvPr/>
            </p:nvSpPr>
            <p:spPr bwMode="auto">
              <a:xfrm>
                <a:off x="2165" y="1453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4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846"/>
              <p:cNvSpPr>
                <a:spLocks/>
              </p:cNvSpPr>
              <p:nvPr/>
            </p:nvSpPr>
            <p:spPr bwMode="auto">
              <a:xfrm>
                <a:off x="2165" y="1453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4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847"/>
              <p:cNvSpPr>
                <a:spLocks/>
              </p:cNvSpPr>
              <p:nvPr/>
            </p:nvSpPr>
            <p:spPr bwMode="auto">
              <a:xfrm>
                <a:off x="2165" y="1467"/>
                <a:ext cx="7" cy="2"/>
              </a:xfrm>
              <a:custGeom>
                <a:avLst/>
                <a:gdLst>
                  <a:gd name="T0" fmla="*/ 7 w 7"/>
                  <a:gd name="T1" fmla="*/ 0 h 2"/>
                  <a:gd name="T2" fmla="*/ 2 w 7"/>
                  <a:gd name="T3" fmla="*/ 0 h 2"/>
                  <a:gd name="T4" fmla="*/ 0 w 7"/>
                  <a:gd name="T5" fmla="*/ 2 h 2"/>
                  <a:gd name="T6" fmla="*/ 7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848"/>
              <p:cNvSpPr>
                <a:spLocks/>
              </p:cNvSpPr>
              <p:nvPr/>
            </p:nvSpPr>
            <p:spPr bwMode="auto">
              <a:xfrm>
                <a:off x="2165" y="1467"/>
                <a:ext cx="7" cy="2"/>
              </a:xfrm>
              <a:custGeom>
                <a:avLst/>
                <a:gdLst>
                  <a:gd name="T0" fmla="*/ 7 w 7"/>
                  <a:gd name="T1" fmla="*/ 0 h 2"/>
                  <a:gd name="T2" fmla="*/ 2 w 7"/>
                  <a:gd name="T3" fmla="*/ 0 h 2"/>
                  <a:gd name="T4" fmla="*/ 0 w 7"/>
                  <a:gd name="T5" fmla="*/ 2 h 2"/>
                  <a:gd name="T6" fmla="*/ 7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49"/>
              <p:cNvSpPr>
                <a:spLocks/>
              </p:cNvSpPr>
              <p:nvPr/>
            </p:nvSpPr>
            <p:spPr bwMode="auto">
              <a:xfrm>
                <a:off x="2278" y="1711"/>
                <a:ext cx="10" cy="5"/>
              </a:xfrm>
              <a:custGeom>
                <a:avLst/>
                <a:gdLst>
                  <a:gd name="T0" fmla="*/ 3 w 4"/>
                  <a:gd name="T1" fmla="*/ 0 h 2"/>
                  <a:gd name="T2" fmla="*/ 1 w 4"/>
                  <a:gd name="T3" fmla="*/ 1 h 2"/>
                  <a:gd name="T4" fmla="*/ 0 w 4"/>
                  <a:gd name="T5" fmla="*/ 1 h 2"/>
                  <a:gd name="T6" fmla="*/ 0 w 4"/>
                  <a:gd name="T7" fmla="*/ 1 h 2"/>
                  <a:gd name="T8" fmla="*/ 4 w 4"/>
                  <a:gd name="T9" fmla="*/ 2 h 2"/>
                  <a:gd name="T10" fmla="*/ 3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850"/>
              <p:cNvSpPr>
                <a:spLocks/>
              </p:cNvSpPr>
              <p:nvPr/>
            </p:nvSpPr>
            <p:spPr bwMode="auto">
              <a:xfrm>
                <a:off x="2345" y="1984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851"/>
              <p:cNvSpPr>
                <a:spLocks/>
              </p:cNvSpPr>
              <p:nvPr/>
            </p:nvSpPr>
            <p:spPr bwMode="auto">
              <a:xfrm>
                <a:off x="2063" y="1552"/>
                <a:ext cx="92" cy="81"/>
              </a:xfrm>
              <a:custGeom>
                <a:avLst/>
                <a:gdLst>
                  <a:gd name="T0" fmla="*/ 17 w 39"/>
                  <a:gd name="T1" fmla="*/ 0 h 34"/>
                  <a:gd name="T2" fmla="*/ 5 w 39"/>
                  <a:gd name="T3" fmla="*/ 6 h 34"/>
                  <a:gd name="T4" fmla="*/ 2 w 39"/>
                  <a:gd name="T5" fmla="*/ 17 h 34"/>
                  <a:gd name="T6" fmla="*/ 14 w 39"/>
                  <a:gd name="T7" fmla="*/ 34 h 34"/>
                  <a:gd name="T8" fmla="*/ 14 w 39"/>
                  <a:gd name="T9" fmla="*/ 34 h 34"/>
                  <a:gd name="T10" fmla="*/ 18 w 39"/>
                  <a:gd name="T11" fmla="*/ 34 h 34"/>
                  <a:gd name="T12" fmla="*/ 22 w 39"/>
                  <a:gd name="T13" fmla="*/ 34 h 34"/>
                  <a:gd name="T14" fmla="*/ 32 w 39"/>
                  <a:gd name="T15" fmla="*/ 29 h 34"/>
                  <a:gd name="T16" fmla="*/ 23 w 39"/>
                  <a:gd name="T17" fmla="*/ 2 h 34"/>
                  <a:gd name="T18" fmla="*/ 17 w 39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4">
                    <a:moveTo>
                      <a:pt x="17" y="0"/>
                    </a:moveTo>
                    <a:cubicBezTo>
                      <a:pt x="13" y="0"/>
                      <a:pt x="8" y="3"/>
                      <a:pt x="5" y="6"/>
                    </a:cubicBezTo>
                    <a:cubicBezTo>
                      <a:pt x="3" y="9"/>
                      <a:pt x="0" y="13"/>
                      <a:pt x="2" y="17"/>
                    </a:cubicBezTo>
                    <a:cubicBezTo>
                      <a:pt x="2" y="25"/>
                      <a:pt x="8" y="31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6" y="34"/>
                      <a:pt x="17" y="34"/>
                      <a:pt x="18" y="34"/>
                    </a:cubicBezTo>
                    <a:cubicBezTo>
                      <a:pt x="20" y="34"/>
                      <a:pt x="21" y="34"/>
                      <a:pt x="22" y="34"/>
                    </a:cubicBezTo>
                    <a:cubicBezTo>
                      <a:pt x="26" y="34"/>
                      <a:pt x="29" y="33"/>
                      <a:pt x="32" y="29"/>
                    </a:cubicBezTo>
                    <a:cubicBezTo>
                      <a:pt x="39" y="20"/>
                      <a:pt x="33" y="4"/>
                      <a:pt x="23" y="2"/>
                    </a:cubicBezTo>
                    <a:cubicBezTo>
                      <a:pt x="21" y="1"/>
                      <a:pt x="19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852"/>
              <p:cNvSpPr>
                <a:spLocks/>
              </p:cNvSpPr>
              <p:nvPr/>
            </p:nvSpPr>
            <p:spPr bwMode="auto">
              <a:xfrm>
                <a:off x="2456" y="983"/>
                <a:ext cx="12" cy="7"/>
              </a:xfrm>
              <a:custGeom>
                <a:avLst/>
                <a:gdLst>
                  <a:gd name="T0" fmla="*/ 3 w 5"/>
                  <a:gd name="T1" fmla="*/ 0 h 3"/>
                  <a:gd name="T2" fmla="*/ 0 w 5"/>
                  <a:gd name="T3" fmla="*/ 2 h 3"/>
                  <a:gd name="T4" fmla="*/ 1 w 5"/>
                  <a:gd name="T5" fmla="*/ 3 h 3"/>
                  <a:gd name="T6" fmla="*/ 2 w 5"/>
                  <a:gd name="T7" fmla="*/ 3 h 3"/>
                  <a:gd name="T8" fmla="*/ 5 w 5"/>
                  <a:gd name="T9" fmla="*/ 2 h 3"/>
                  <a:gd name="T10" fmla="*/ 3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4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853"/>
              <p:cNvSpPr>
                <a:spLocks/>
              </p:cNvSpPr>
              <p:nvPr/>
            </p:nvSpPr>
            <p:spPr bwMode="auto">
              <a:xfrm>
                <a:off x="2803" y="2264"/>
                <a:ext cx="19" cy="17"/>
              </a:xfrm>
              <a:custGeom>
                <a:avLst/>
                <a:gdLst>
                  <a:gd name="T0" fmla="*/ 3 w 8"/>
                  <a:gd name="T1" fmla="*/ 0 h 7"/>
                  <a:gd name="T2" fmla="*/ 2 w 8"/>
                  <a:gd name="T3" fmla="*/ 0 h 7"/>
                  <a:gd name="T4" fmla="*/ 0 w 8"/>
                  <a:gd name="T5" fmla="*/ 5 h 7"/>
                  <a:gd name="T6" fmla="*/ 3 w 8"/>
                  <a:gd name="T7" fmla="*/ 7 h 7"/>
                  <a:gd name="T8" fmla="*/ 6 w 8"/>
                  <a:gd name="T9" fmla="*/ 5 h 7"/>
                  <a:gd name="T10" fmla="*/ 7 w 8"/>
                  <a:gd name="T11" fmla="*/ 2 h 7"/>
                  <a:gd name="T12" fmla="*/ 3 w 8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7"/>
                      <a:pt x="3" y="7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4"/>
                      <a:pt x="8" y="3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854"/>
              <p:cNvSpPr>
                <a:spLocks/>
              </p:cNvSpPr>
              <p:nvPr/>
            </p:nvSpPr>
            <p:spPr bwMode="auto">
              <a:xfrm>
                <a:off x="2758" y="2250"/>
                <a:ext cx="23" cy="9"/>
              </a:xfrm>
              <a:custGeom>
                <a:avLst/>
                <a:gdLst>
                  <a:gd name="T0" fmla="*/ 2 w 10"/>
                  <a:gd name="T1" fmla="*/ 0 h 4"/>
                  <a:gd name="T2" fmla="*/ 1 w 10"/>
                  <a:gd name="T3" fmla="*/ 2 h 4"/>
                  <a:gd name="T4" fmla="*/ 7 w 10"/>
                  <a:gd name="T5" fmla="*/ 4 h 4"/>
                  <a:gd name="T6" fmla="*/ 8 w 10"/>
                  <a:gd name="T7" fmla="*/ 4 h 4"/>
                  <a:gd name="T8" fmla="*/ 9 w 10"/>
                  <a:gd name="T9" fmla="*/ 4 h 4"/>
                  <a:gd name="T10" fmla="*/ 10 w 10"/>
                  <a:gd name="T11" fmla="*/ 3 h 4"/>
                  <a:gd name="T12" fmla="*/ 2 w 1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4">
                    <a:moveTo>
                      <a:pt x="2" y="0"/>
                    </a:moveTo>
                    <a:cubicBezTo>
                      <a:pt x="1" y="1"/>
                      <a:pt x="0" y="1"/>
                      <a:pt x="1" y="2"/>
                    </a:cubicBezTo>
                    <a:cubicBezTo>
                      <a:pt x="3" y="3"/>
                      <a:pt x="5" y="4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9" y="4"/>
                      <a:pt x="10" y="3"/>
                      <a:pt x="10" y="3"/>
                    </a:cubicBezTo>
                    <a:cubicBezTo>
                      <a:pt x="7" y="1"/>
                      <a:pt x="4" y="2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855"/>
              <p:cNvSpPr>
                <a:spLocks/>
              </p:cNvSpPr>
              <p:nvPr/>
            </p:nvSpPr>
            <p:spPr bwMode="auto">
              <a:xfrm>
                <a:off x="3078" y="2198"/>
                <a:ext cx="50" cy="49"/>
              </a:xfrm>
              <a:custGeom>
                <a:avLst/>
                <a:gdLst>
                  <a:gd name="T0" fmla="*/ 10 w 21"/>
                  <a:gd name="T1" fmla="*/ 0 h 21"/>
                  <a:gd name="T2" fmla="*/ 5 w 21"/>
                  <a:gd name="T3" fmla="*/ 10 h 21"/>
                  <a:gd name="T4" fmla="*/ 2 w 21"/>
                  <a:gd name="T5" fmla="*/ 12 h 21"/>
                  <a:gd name="T6" fmla="*/ 1 w 21"/>
                  <a:gd name="T7" fmla="*/ 12 h 21"/>
                  <a:gd name="T8" fmla="*/ 1 w 21"/>
                  <a:gd name="T9" fmla="*/ 18 h 21"/>
                  <a:gd name="T10" fmla="*/ 3 w 21"/>
                  <a:gd name="T11" fmla="*/ 20 h 21"/>
                  <a:gd name="T12" fmla="*/ 4 w 21"/>
                  <a:gd name="T13" fmla="*/ 20 h 21"/>
                  <a:gd name="T14" fmla="*/ 6 w 21"/>
                  <a:gd name="T15" fmla="*/ 21 h 21"/>
                  <a:gd name="T16" fmla="*/ 12 w 21"/>
                  <a:gd name="T17" fmla="*/ 17 h 21"/>
                  <a:gd name="T18" fmla="*/ 21 w 21"/>
                  <a:gd name="T19" fmla="*/ 3 h 21"/>
                  <a:gd name="T20" fmla="*/ 20 w 21"/>
                  <a:gd name="T21" fmla="*/ 3 h 21"/>
                  <a:gd name="T22" fmla="*/ 16 w 21"/>
                  <a:gd name="T23" fmla="*/ 5 h 21"/>
                  <a:gd name="T24" fmla="*/ 13 w 21"/>
                  <a:gd name="T25" fmla="*/ 6 h 21"/>
                  <a:gd name="T26" fmla="*/ 10 w 21"/>
                  <a:gd name="T27" fmla="*/ 5 h 21"/>
                  <a:gd name="T28" fmla="*/ 10 w 21"/>
                  <a:gd name="T2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21">
                    <a:moveTo>
                      <a:pt x="10" y="0"/>
                    </a:moveTo>
                    <a:cubicBezTo>
                      <a:pt x="9" y="4"/>
                      <a:pt x="7" y="6"/>
                      <a:pt x="5" y="10"/>
                    </a:cubicBezTo>
                    <a:cubicBezTo>
                      <a:pt x="3" y="10"/>
                      <a:pt x="3" y="12"/>
                      <a:pt x="2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4"/>
                      <a:pt x="0" y="16"/>
                      <a:pt x="1" y="18"/>
                    </a:cubicBezTo>
                    <a:cubicBezTo>
                      <a:pt x="2" y="19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1"/>
                      <a:pt x="6" y="21"/>
                    </a:cubicBezTo>
                    <a:cubicBezTo>
                      <a:pt x="8" y="21"/>
                      <a:pt x="10" y="18"/>
                      <a:pt x="12" y="17"/>
                    </a:cubicBezTo>
                    <a:cubicBezTo>
                      <a:pt x="17" y="14"/>
                      <a:pt x="15" y="5"/>
                      <a:pt x="21" y="3"/>
                    </a:cubicBezTo>
                    <a:cubicBezTo>
                      <a:pt x="21" y="3"/>
                      <a:pt x="20" y="3"/>
                      <a:pt x="20" y="3"/>
                    </a:cubicBezTo>
                    <a:cubicBezTo>
                      <a:pt x="19" y="3"/>
                      <a:pt x="17" y="5"/>
                      <a:pt x="16" y="5"/>
                    </a:cubicBezTo>
                    <a:cubicBezTo>
                      <a:pt x="15" y="6"/>
                      <a:pt x="14" y="6"/>
                      <a:pt x="13" y="6"/>
                    </a:cubicBezTo>
                    <a:cubicBezTo>
                      <a:pt x="12" y="6"/>
                      <a:pt x="11" y="6"/>
                      <a:pt x="10" y="5"/>
                    </a:cubicBezTo>
                    <a:cubicBezTo>
                      <a:pt x="9" y="3"/>
                      <a:pt x="11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856"/>
              <p:cNvSpPr>
                <a:spLocks/>
              </p:cNvSpPr>
              <p:nvPr/>
            </p:nvSpPr>
            <p:spPr bwMode="auto">
              <a:xfrm>
                <a:off x="2741" y="2200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857"/>
              <p:cNvSpPr>
                <a:spLocks/>
              </p:cNvSpPr>
              <p:nvPr/>
            </p:nvSpPr>
            <p:spPr bwMode="auto">
              <a:xfrm>
                <a:off x="2741" y="2200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858"/>
              <p:cNvSpPr>
                <a:spLocks/>
              </p:cNvSpPr>
              <p:nvPr/>
            </p:nvSpPr>
            <p:spPr bwMode="auto">
              <a:xfrm>
                <a:off x="2739" y="220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859"/>
              <p:cNvSpPr>
                <a:spLocks/>
              </p:cNvSpPr>
              <p:nvPr/>
            </p:nvSpPr>
            <p:spPr bwMode="auto">
              <a:xfrm>
                <a:off x="2744" y="22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860"/>
              <p:cNvSpPr>
                <a:spLocks/>
              </p:cNvSpPr>
              <p:nvPr/>
            </p:nvSpPr>
            <p:spPr bwMode="auto">
              <a:xfrm>
                <a:off x="2744" y="22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861"/>
              <p:cNvSpPr>
                <a:spLocks/>
              </p:cNvSpPr>
              <p:nvPr/>
            </p:nvSpPr>
            <p:spPr bwMode="auto">
              <a:xfrm>
                <a:off x="2744" y="219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862"/>
              <p:cNvSpPr>
                <a:spLocks/>
              </p:cNvSpPr>
              <p:nvPr/>
            </p:nvSpPr>
            <p:spPr bwMode="auto">
              <a:xfrm>
                <a:off x="2744" y="219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863"/>
              <p:cNvSpPr>
                <a:spLocks/>
              </p:cNvSpPr>
              <p:nvPr/>
            </p:nvSpPr>
            <p:spPr bwMode="auto">
              <a:xfrm>
                <a:off x="2746" y="219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864"/>
              <p:cNvSpPr>
                <a:spLocks/>
              </p:cNvSpPr>
              <p:nvPr/>
            </p:nvSpPr>
            <p:spPr bwMode="auto">
              <a:xfrm>
                <a:off x="2997" y="2117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865"/>
              <p:cNvSpPr>
                <a:spLocks/>
              </p:cNvSpPr>
              <p:nvPr/>
            </p:nvSpPr>
            <p:spPr bwMode="auto">
              <a:xfrm>
                <a:off x="2997" y="2117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866"/>
              <p:cNvSpPr>
                <a:spLocks/>
              </p:cNvSpPr>
              <p:nvPr/>
            </p:nvSpPr>
            <p:spPr bwMode="auto">
              <a:xfrm>
                <a:off x="2993" y="2164"/>
                <a:ext cx="68" cy="72"/>
              </a:xfrm>
              <a:custGeom>
                <a:avLst/>
                <a:gdLst>
                  <a:gd name="T0" fmla="*/ 15 w 29"/>
                  <a:gd name="T1" fmla="*/ 0 h 30"/>
                  <a:gd name="T2" fmla="*/ 10 w 29"/>
                  <a:gd name="T3" fmla="*/ 9 h 30"/>
                  <a:gd name="T4" fmla="*/ 10 w 29"/>
                  <a:gd name="T5" fmla="*/ 11 h 30"/>
                  <a:gd name="T6" fmla="*/ 5 w 29"/>
                  <a:gd name="T7" fmla="*/ 8 h 30"/>
                  <a:gd name="T8" fmla="*/ 3 w 29"/>
                  <a:gd name="T9" fmla="*/ 9 h 30"/>
                  <a:gd name="T10" fmla="*/ 3 w 29"/>
                  <a:gd name="T11" fmla="*/ 9 h 30"/>
                  <a:gd name="T12" fmla="*/ 3 w 29"/>
                  <a:gd name="T13" fmla="*/ 9 h 30"/>
                  <a:gd name="T14" fmla="*/ 3 w 29"/>
                  <a:gd name="T15" fmla="*/ 10 h 30"/>
                  <a:gd name="T16" fmla="*/ 3 w 29"/>
                  <a:gd name="T17" fmla="*/ 10 h 30"/>
                  <a:gd name="T18" fmla="*/ 7 w 29"/>
                  <a:gd name="T19" fmla="*/ 17 h 30"/>
                  <a:gd name="T20" fmla="*/ 8 w 29"/>
                  <a:gd name="T21" fmla="*/ 17 h 30"/>
                  <a:gd name="T22" fmla="*/ 18 w 29"/>
                  <a:gd name="T23" fmla="*/ 27 h 30"/>
                  <a:gd name="T24" fmla="*/ 20 w 29"/>
                  <a:gd name="T25" fmla="*/ 30 h 30"/>
                  <a:gd name="T26" fmla="*/ 22 w 29"/>
                  <a:gd name="T27" fmla="*/ 29 h 30"/>
                  <a:gd name="T28" fmla="*/ 20 w 29"/>
                  <a:gd name="T29" fmla="*/ 26 h 30"/>
                  <a:gd name="T30" fmla="*/ 11 w 29"/>
                  <a:gd name="T31" fmla="*/ 15 h 30"/>
                  <a:gd name="T32" fmla="*/ 11 w 29"/>
                  <a:gd name="T33" fmla="*/ 15 h 30"/>
                  <a:gd name="T34" fmla="*/ 11 w 29"/>
                  <a:gd name="T35" fmla="*/ 13 h 30"/>
                  <a:gd name="T36" fmla="*/ 14 w 29"/>
                  <a:gd name="T37" fmla="*/ 18 h 30"/>
                  <a:gd name="T38" fmla="*/ 22 w 29"/>
                  <a:gd name="T39" fmla="*/ 21 h 30"/>
                  <a:gd name="T40" fmla="*/ 27 w 29"/>
                  <a:gd name="T41" fmla="*/ 19 h 30"/>
                  <a:gd name="T42" fmla="*/ 24 w 29"/>
                  <a:gd name="T43" fmla="*/ 6 h 30"/>
                  <a:gd name="T44" fmla="*/ 15 w 29"/>
                  <a:gd name="T4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" h="30">
                    <a:moveTo>
                      <a:pt x="15" y="0"/>
                    </a:moveTo>
                    <a:cubicBezTo>
                      <a:pt x="12" y="1"/>
                      <a:pt x="10" y="4"/>
                      <a:pt x="10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9" y="10"/>
                      <a:pt x="7" y="8"/>
                      <a:pt x="5" y="8"/>
                    </a:cubicBezTo>
                    <a:cubicBezTo>
                      <a:pt x="5" y="8"/>
                      <a:pt x="4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14"/>
                      <a:pt x="3" y="17"/>
                      <a:pt x="7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11" y="21"/>
                      <a:pt x="14" y="24"/>
                      <a:pt x="18" y="27"/>
                    </a:cubicBezTo>
                    <a:cubicBezTo>
                      <a:pt x="18" y="28"/>
                      <a:pt x="19" y="30"/>
                      <a:pt x="20" y="30"/>
                    </a:cubicBezTo>
                    <a:cubicBezTo>
                      <a:pt x="21" y="30"/>
                      <a:pt x="21" y="30"/>
                      <a:pt x="22" y="29"/>
                    </a:cubicBezTo>
                    <a:cubicBezTo>
                      <a:pt x="23" y="28"/>
                      <a:pt x="21" y="27"/>
                      <a:pt x="20" y="26"/>
                    </a:cubicBezTo>
                    <a:cubicBezTo>
                      <a:pt x="17" y="23"/>
                      <a:pt x="14" y="19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4"/>
                      <a:pt x="11" y="13"/>
                      <a:pt x="11" y="13"/>
                    </a:cubicBezTo>
                    <a:cubicBezTo>
                      <a:pt x="12" y="14"/>
                      <a:pt x="13" y="16"/>
                      <a:pt x="14" y="18"/>
                    </a:cubicBezTo>
                    <a:cubicBezTo>
                      <a:pt x="16" y="20"/>
                      <a:pt x="19" y="21"/>
                      <a:pt x="22" y="21"/>
                    </a:cubicBezTo>
                    <a:cubicBezTo>
                      <a:pt x="24" y="21"/>
                      <a:pt x="26" y="20"/>
                      <a:pt x="27" y="19"/>
                    </a:cubicBezTo>
                    <a:cubicBezTo>
                      <a:pt x="29" y="14"/>
                      <a:pt x="26" y="10"/>
                      <a:pt x="24" y="6"/>
                    </a:cubicBezTo>
                    <a:cubicBezTo>
                      <a:pt x="22" y="2"/>
                      <a:pt x="18" y="1"/>
                      <a:pt x="1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867"/>
              <p:cNvSpPr>
                <a:spLocks/>
              </p:cNvSpPr>
              <p:nvPr/>
            </p:nvSpPr>
            <p:spPr bwMode="auto">
              <a:xfrm>
                <a:off x="2879" y="2134"/>
                <a:ext cx="9" cy="11"/>
              </a:xfrm>
              <a:custGeom>
                <a:avLst/>
                <a:gdLst>
                  <a:gd name="T0" fmla="*/ 3 w 4"/>
                  <a:gd name="T1" fmla="*/ 0 h 5"/>
                  <a:gd name="T2" fmla="*/ 1 w 4"/>
                  <a:gd name="T3" fmla="*/ 1 h 5"/>
                  <a:gd name="T4" fmla="*/ 0 w 4"/>
                  <a:gd name="T5" fmla="*/ 4 h 5"/>
                  <a:gd name="T6" fmla="*/ 2 w 4"/>
                  <a:gd name="T7" fmla="*/ 5 h 5"/>
                  <a:gd name="T8" fmla="*/ 2 w 4"/>
                  <a:gd name="T9" fmla="*/ 5 h 5"/>
                  <a:gd name="T10" fmla="*/ 4 w 4"/>
                  <a:gd name="T11" fmla="*/ 4 h 5"/>
                  <a:gd name="T12" fmla="*/ 4 w 4"/>
                  <a:gd name="T13" fmla="*/ 0 h 5"/>
                  <a:gd name="T14" fmla="*/ 3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cubicBezTo>
                      <a:pt x="2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4" y="4"/>
                    </a:cubicBezTo>
                    <a:cubicBezTo>
                      <a:pt x="4" y="3"/>
                      <a:pt x="4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868"/>
              <p:cNvSpPr>
                <a:spLocks noEditPoints="1"/>
              </p:cNvSpPr>
              <p:nvPr/>
            </p:nvSpPr>
            <p:spPr bwMode="auto">
              <a:xfrm>
                <a:off x="2722" y="211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869"/>
              <p:cNvSpPr>
                <a:spLocks/>
              </p:cNvSpPr>
              <p:nvPr/>
            </p:nvSpPr>
            <p:spPr bwMode="auto">
              <a:xfrm>
                <a:off x="2725" y="211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870"/>
              <p:cNvSpPr>
                <a:spLocks/>
              </p:cNvSpPr>
              <p:nvPr/>
            </p:nvSpPr>
            <p:spPr bwMode="auto">
              <a:xfrm>
                <a:off x="2725" y="211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871"/>
              <p:cNvSpPr>
                <a:spLocks/>
              </p:cNvSpPr>
              <p:nvPr/>
            </p:nvSpPr>
            <p:spPr bwMode="auto">
              <a:xfrm>
                <a:off x="2725" y="21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872"/>
              <p:cNvSpPr>
                <a:spLocks/>
              </p:cNvSpPr>
              <p:nvPr/>
            </p:nvSpPr>
            <p:spPr bwMode="auto">
              <a:xfrm>
                <a:off x="2725" y="21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873"/>
              <p:cNvSpPr>
                <a:spLocks/>
              </p:cNvSpPr>
              <p:nvPr/>
            </p:nvSpPr>
            <p:spPr bwMode="auto">
              <a:xfrm>
                <a:off x="2722" y="2112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874"/>
              <p:cNvSpPr>
                <a:spLocks/>
              </p:cNvSpPr>
              <p:nvPr/>
            </p:nvSpPr>
            <p:spPr bwMode="auto">
              <a:xfrm>
                <a:off x="2720" y="21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875"/>
              <p:cNvSpPr>
                <a:spLocks/>
              </p:cNvSpPr>
              <p:nvPr/>
            </p:nvSpPr>
            <p:spPr bwMode="auto">
              <a:xfrm>
                <a:off x="2720" y="21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876"/>
              <p:cNvSpPr>
                <a:spLocks/>
              </p:cNvSpPr>
              <p:nvPr/>
            </p:nvSpPr>
            <p:spPr bwMode="auto">
              <a:xfrm>
                <a:off x="2720" y="211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0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877"/>
              <p:cNvSpPr>
                <a:spLocks/>
              </p:cNvSpPr>
              <p:nvPr/>
            </p:nvSpPr>
            <p:spPr bwMode="auto">
              <a:xfrm>
                <a:off x="2672" y="2100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878"/>
              <p:cNvSpPr>
                <a:spLocks/>
              </p:cNvSpPr>
              <p:nvPr/>
            </p:nvSpPr>
            <p:spPr bwMode="auto">
              <a:xfrm>
                <a:off x="2672" y="2100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  <a:gd name="T3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879"/>
              <p:cNvSpPr>
                <a:spLocks/>
              </p:cNvSpPr>
              <p:nvPr/>
            </p:nvSpPr>
            <p:spPr bwMode="auto">
              <a:xfrm>
                <a:off x="2675" y="20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880"/>
              <p:cNvSpPr>
                <a:spLocks/>
              </p:cNvSpPr>
              <p:nvPr/>
            </p:nvSpPr>
            <p:spPr bwMode="auto">
              <a:xfrm>
                <a:off x="2675" y="20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881"/>
              <p:cNvSpPr>
                <a:spLocks/>
              </p:cNvSpPr>
              <p:nvPr/>
            </p:nvSpPr>
            <p:spPr bwMode="auto">
              <a:xfrm>
                <a:off x="2504" y="1790"/>
                <a:ext cx="28" cy="45"/>
              </a:xfrm>
              <a:custGeom>
                <a:avLst/>
                <a:gdLst>
                  <a:gd name="T0" fmla="*/ 3 w 12"/>
                  <a:gd name="T1" fmla="*/ 0 h 19"/>
                  <a:gd name="T2" fmla="*/ 2 w 12"/>
                  <a:gd name="T3" fmla="*/ 0 h 19"/>
                  <a:gd name="T4" fmla="*/ 2 w 12"/>
                  <a:gd name="T5" fmla="*/ 4 h 19"/>
                  <a:gd name="T6" fmla="*/ 9 w 12"/>
                  <a:gd name="T7" fmla="*/ 17 h 19"/>
                  <a:gd name="T8" fmla="*/ 11 w 12"/>
                  <a:gd name="T9" fmla="*/ 19 h 19"/>
                  <a:gd name="T10" fmla="*/ 11 w 12"/>
                  <a:gd name="T11" fmla="*/ 19 h 19"/>
                  <a:gd name="T12" fmla="*/ 12 w 12"/>
                  <a:gd name="T13" fmla="*/ 17 h 19"/>
                  <a:gd name="T14" fmla="*/ 5 w 12"/>
                  <a:gd name="T15" fmla="*/ 4 h 19"/>
                  <a:gd name="T16" fmla="*/ 3 w 12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9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2" y="3"/>
                      <a:pt x="2" y="4"/>
                    </a:cubicBezTo>
                    <a:cubicBezTo>
                      <a:pt x="5" y="8"/>
                      <a:pt x="7" y="13"/>
                      <a:pt x="9" y="17"/>
                    </a:cubicBezTo>
                    <a:cubicBezTo>
                      <a:pt x="10" y="18"/>
                      <a:pt x="10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19"/>
                      <a:pt x="12" y="18"/>
                      <a:pt x="12" y="17"/>
                    </a:cubicBezTo>
                    <a:cubicBezTo>
                      <a:pt x="10" y="12"/>
                      <a:pt x="8" y="8"/>
                      <a:pt x="5" y="4"/>
                    </a:cubicBezTo>
                    <a:cubicBezTo>
                      <a:pt x="5" y="3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882"/>
              <p:cNvSpPr>
                <a:spLocks/>
              </p:cNvSpPr>
              <p:nvPr/>
            </p:nvSpPr>
            <p:spPr bwMode="auto">
              <a:xfrm>
                <a:off x="2525" y="1918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883"/>
              <p:cNvSpPr>
                <a:spLocks/>
              </p:cNvSpPr>
              <p:nvPr/>
            </p:nvSpPr>
            <p:spPr bwMode="auto">
              <a:xfrm>
                <a:off x="2646" y="2029"/>
                <a:ext cx="19" cy="19"/>
              </a:xfrm>
              <a:custGeom>
                <a:avLst/>
                <a:gdLst>
                  <a:gd name="T0" fmla="*/ 4 w 8"/>
                  <a:gd name="T1" fmla="*/ 0 h 8"/>
                  <a:gd name="T2" fmla="*/ 2 w 8"/>
                  <a:gd name="T3" fmla="*/ 0 h 8"/>
                  <a:gd name="T4" fmla="*/ 0 w 8"/>
                  <a:gd name="T5" fmla="*/ 4 h 8"/>
                  <a:gd name="T6" fmla="*/ 1 w 8"/>
                  <a:gd name="T7" fmla="*/ 7 h 8"/>
                  <a:gd name="T8" fmla="*/ 3 w 8"/>
                  <a:gd name="T9" fmla="*/ 8 h 8"/>
                  <a:gd name="T10" fmla="*/ 5 w 8"/>
                  <a:gd name="T11" fmla="*/ 7 h 8"/>
                  <a:gd name="T12" fmla="*/ 8 w 8"/>
                  <a:gd name="T13" fmla="*/ 3 h 8"/>
                  <a:gd name="T14" fmla="*/ 4 w 8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8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4" y="8"/>
                      <a:pt x="4" y="8"/>
                      <a:pt x="5" y="7"/>
                    </a:cubicBezTo>
                    <a:cubicBezTo>
                      <a:pt x="6" y="6"/>
                      <a:pt x="8" y="6"/>
                      <a:pt x="8" y="3"/>
                    </a:cubicBezTo>
                    <a:cubicBezTo>
                      <a:pt x="8" y="1"/>
                      <a:pt x="6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884"/>
              <p:cNvSpPr>
                <a:spLocks/>
              </p:cNvSpPr>
              <p:nvPr/>
            </p:nvSpPr>
            <p:spPr bwMode="auto">
              <a:xfrm>
                <a:off x="3133" y="1318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885"/>
              <p:cNvSpPr>
                <a:spLocks/>
              </p:cNvSpPr>
              <p:nvPr/>
            </p:nvSpPr>
            <p:spPr bwMode="auto">
              <a:xfrm>
                <a:off x="3135" y="1320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886"/>
              <p:cNvSpPr>
                <a:spLocks/>
              </p:cNvSpPr>
              <p:nvPr/>
            </p:nvSpPr>
            <p:spPr bwMode="auto">
              <a:xfrm>
                <a:off x="3135" y="1320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887"/>
              <p:cNvSpPr>
                <a:spLocks/>
              </p:cNvSpPr>
              <p:nvPr/>
            </p:nvSpPr>
            <p:spPr bwMode="auto">
              <a:xfrm>
                <a:off x="3135" y="13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888"/>
              <p:cNvSpPr>
                <a:spLocks/>
              </p:cNvSpPr>
              <p:nvPr/>
            </p:nvSpPr>
            <p:spPr bwMode="auto">
              <a:xfrm>
                <a:off x="3135" y="13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889"/>
              <p:cNvSpPr>
                <a:spLocks/>
              </p:cNvSpPr>
              <p:nvPr/>
            </p:nvSpPr>
            <p:spPr bwMode="auto">
              <a:xfrm>
                <a:off x="2658" y="1026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890"/>
              <p:cNvSpPr>
                <a:spLocks/>
              </p:cNvSpPr>
              <p:nvPr/>
            </p:nvSpPr>
            <p:spPr bwMode="auto">
              <a:xfrm>
                <a:off x="2698" y="1078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1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Rectangle 1891"/>
              <p:cNvSpPr>
                <a:spLocks noChangeArrowheads="1"/>
              </p:cNvSpPr>
              <p:nvPr/>
            </p:nvSpPr>
            <p:spPr bwMode="auto">
              <a:xfrm>
                <a:off x="2404" y="1263"/>
                <a:ext cx="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892"/>
              <p:cNvSpPr>
                <a:spLocks/>
              </p:cNvSpPr>
              <p:nvPr/>
            </p:nvSpPr>
            <p:spPr bwMode="auto">
              <a:xfrm>
                <a:off x="2404" y="126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893"/>
              <p:cNvSpPr>
                <a:spLocks/>
              </p:cNvSpPr>
              <p:nvPr/>
            </p:nvSpPr>
            <p:spPr bwMode="auto">
              <a:xfrm>
                <a:off x="2397" y="1254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894"/>
              <p:cNvSpPr>
                <a:spLocks/>
              </p:cNvSpPr>
              <p:nvPr/>
            </p:nvSpPr>
            <p:spPr bwMode="auto">
              <a:xfrm>
                <a:off x="2397" y="1254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895"/>
              <p:cNvSpPr>
                <a:spLocks/>
              </p:cNvSpPr>
              <p:nvPr/>
            </p:nvSpPr>
            <p:spPr bwMode="auto">
              <a:xfrm>
                <a:off x="2383" y="123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896"/>
              <p:cNvSpPr>
                <a:spLocks/>
              </p:cNvSpPr>
              <p:nvPr/>
            </p:nvSpPr>
            <p:spPr bwMode="auto">
              <a:xfrm>
                <a:off x="2796" y="703"/>
                <a:ext cx="21" cy="5"/>
              </a:xfrm>
              <a:custGeom>
                <a:avLst/>
                <a:gdLst>
                  <a:gd name="T0" fmla="*/ 1 w 9"/>
                  <a:gd name="T1" fmla="*/ 0 h 2"/>
                  <a:gd name="T2" fmla="*/ 0 w 9"/>
                  <a:gd name="T3" fmla="*/ 1 h 2"/>
                  <a:gd name="T4" fmla="*/ 3 w 9"/>
                  <a:gd name="T5" fmla="*/ 2 h 2"/>
                  <a:gd name="T6" fmla="*/ 4 w 9"/>
                  <a:gd name="T7" fmla="*/ 2 h 2"/>
                  <a:gd name="T8" fmla="*/ 5 w 9"/>
                  <a:gd name="T9" fmla="*/ 2 h 2"/>
                  <a:gd name="T10" fmla="*/ 8 w 9"/>
                  <a:gd name="T11" fmla="*/ 2 h 2"/>
                  <a:gd name="T12" fmla="*/ 9 w 9"/>
                  <a:gd name="T13" fmla="*/ 1 h 2"/>
                  <a:gd name="T14" fmla="*/ 3 w 9"/>
                  <a:gd name="T15" fmla="*/ 0 h 2"/>
                  <a:gd name="T16" fmla="*/ 1 w 9"/>
                  <a:gd name="T17" fmla="*/ 0 h 2"/>
                  <a:gd name="T18" fmla="*/ 1 w 9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7" y="2"/>
                      <a:pt x="8" y="2"/>
                    </a:cubicBezTo>
                    <a:cubicBezTo>
                      <a:pt x="8" y="2"/>
                      <a:pt x="9" y="2"/>
                      <a:pt x="9" y="1"/>
                    </a:cubicBezTo>
                    <a:cubicBezTo>
                      <a:pt x="7" y="0"/>
                      <a:pt x="5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897"/>
              <p:cNvSpPr>
                <a:spLocks/>
              </p:cNvSpPr>
              <p:nvPr/>
            </p:nvSpPr>
            <p:spPr bwMode="auto">
              <a:xfrm>
                <a:off x="2459" y="770"/>
                <a:ext cx="45" cy="50"/>
              </a:xfrm>
              <a:custGeom>
                <a:avLst/>
                <a:gdLst>
                  <a:gd name="T0" fmla="*/ 13 w 19"/>
                  <a:gd name="T1" fmla="*/ 0 h 21"/>
                  <a:gd name="T2" fmla="*/ 7 w 19"/>
                  <a:gd name="T3" fmla="*/ 5 h 21"/>
                  <a:gd name="T4" fmla="*/ 0 w 19"/>
                  <a:gd name="T5" fmla="*/ 20 h 21"/>
                  <a:gd name="T6" fmla="*/ 0 w 19"/>
                  <a:gd name="T7" fmla="*/ 20 h 21"/>
                  <a:gd name="T8" fmla="*/ 5 w 19"/>
                  <a:gd name="T9" fmla="*/ 17 h 21"/>
                  <a:gd name="T10" fmla="*/ 8 w 19"/>
                  <a:gd name="T11" fmla="*/ 15 h 21"/>
                  <a:gd name="T12" fmla="*/ 10 w 19"/>
                  <a:gd name="T13" fmla="*/ 16 h 21"/>
                  <a:gd name="T14" fmla="*/ 11 w 19"/>
                  <a:gd name="T15" fmla="*/ 21 h 21"/>
                  <a:gd name="T16" fmla="*/ 15 w 19"/>
                  <a:gd name="T17" fmla="*/ 11 h 21"/>
                  <a:gd name="T18" fmla="*/ 18 w 19"/>
                  <a:gd name="T19" fmla="*/ 8 h 21"/>
                  <a:gd name="T20" fmla="*/ 19 w 19"/>
                  <a:gd name="T21" fmla="*/ 8 h 21"/>
                  <a:gd name="T22" fmla="*/ 17 w 19"/>
                  <a:gd name="T23" fmla="*/ 2 h 21"/>
                  <a:gd name="T24" fmla="*/ 15 w 19"/>
                  <a:gd name="T25" fmla="*/ 0 h 21"/>
                  <a:gd name="T26" fmla="*/ 15 w 19"/>
                  <a:gd name="T27" fmla="*/ 0 h 21"/>
                  <a:gd name="T28" fmla="*/ 13 w 19"/>
                  <a:gd name="T2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21">
                    <a:moveTo>
                      <a:pt x="13" y="0"/>
                    </a:moveTo>
                    <a:cubicBezTo>
                      <a:pt x="11" y="0"/>
                      <a:pt x="9" y="3"/>
                      <a:pt x="7" y="5"/>
                    </a:cubicBezTo>
                    <a:cubicBezTo>
                      <a:pt x="2" y="9"/>
                      <a:pt x="5" y="17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" y="20"/>
                      <a:pt x="3" y="18"/>
                      <a:pt x="5" y="17"/>
                    </a:cubicBezTo>
                    <a:cubicBezTo>
                      <a:pt x="6" y="16"/>
                      <a:pt x="7" y="15"/>
                      <a:pt x="8" y="15"/>
                    </a:cubicBezTo>
                    <a:cubicBezTo>
                      <a:pt x="9" y="15"/>
                      <a:pt x="9" y="16"/>
                      <a:pt x="10" y="16"/>
                    </a:cubicBezTo>
                    <a:cubicBezTo>
                      <a:pt x="11" y="18"/>
                      <a:pt x="10" y="21"/>
                      <a:pt x="11" y="21"/>
                    </a:cubicBezTo>
                    <a:cubicBezTo>
                      <a:pt x="12" y="17"/>
                      <a:pt x="13" y="14"/>
                      <a:pt x="15" y="11"/>
                    </a:cubicBezTo>
                    <a:cubicBezTo>
                      <a:pt x="16" y="10"/>
                      <a:pt x="16" y="8"/>
                      <a:pt x="18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8" y="6"/>
                      <a:pt x="19" y="3"/>
                      <a:pt x="17" y="2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4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898"/>
              <p:cNvSpPr>
                <a:spLocks/>
              </p:cNvSpPr>
              <p:nvPr/>
            </p:nvSpPr>
            <p:spPr bwMode="auto">
              <a:xfrm>
                <a:off x="2841" y="75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0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899"/>
              <p:cNvSpPr>
                <a:spLocks/>
              </p:cNvSpPr>
              <p:nvPr/>
            </p:nvSpPr>
            <p:spPr bwMode="auto">
              <a:xfrm>
                <a:off x="2841" y="75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900"/>
              <p:cNvSpPr>
                <a:spLocks/>
              </p:cNvSpPr>
              <p:nvPr/>
            </p:nvSpPr>
            <p:spPr bwMode="auto">
              <a:xfrm>
                <a:off x="2841" y="753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901"/>
              <p:cNvSpPr>
                <a:spLocks/>
              </p:cNvSpPr>
              <p:nvPr/>
            </p:nvSpPr>
            <p:spPr bwMode="auto">
              <a:xfrm>
                <a:off x="2535" y="772"/>
                <a:ext cx="42" cy="33"/>
              </a:xfrm>
              <a:custGeom>
                <a:avLst/>
                <a:gdLst>
                  <a:gd name="T0" fmla="*/ 2 w 18"/>
                  <a:gd name="T1" fmla="*/ 0 h 14"/>
                  <a:gd name="T2" fmla="*/ 1 w 18"/>
                  <a:gd name="T3" fmla="*/ 1 h 14"/>
                  <a:gd name="T4" fmla="*/ 3 w 18"/>
                  <a:gd name="T5" fmla="*/ 4 h 14"/>
                  <a:gd name="T6" fmla="*/ 13 w 18"/>
                  <a:gd name="T7" fmla="*/ 13 h 14"/>
                  <a:gd name="T8" fmla="*/ 16 w 18"/>
                  <a:gd name="T9" fmla="*/ 14 h 14"/>
                  <a:gd name="T10" fmla="*/ 16 w 18"/>
                  <a:gd name="T11" fmla="*/ 14 h 14"/>
                  <a:gd name="T12" fmla="*/ 17 w 18"/>
                  <a:gd name="T13" fmla="*/ 11 h 14"/>
                  <a:gd name="T14" fmla="*/ 5 w 18"/>
                  <a:gd name="T15" fmla="*/ 2 h 14"/>
                  <a:gd name="T16" fmla="*/ 2 w 18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4">
                    <a:moveTo>
                      <a:pt x="2" y="0"/>
                    </a:moveTo>
                    <a:cubicBezTo>
                      <a:pt x="2" y="0"/>
                      <a:pt x="2" y="0"/>
                      <a:pt x="1" y="1"/>
                    </a:cubicBezTo>
                    <a:cubicBezTo>
                      <a:pt x="0" y="3"/>
                      <a:pt x="2" y="3"/>
                      <a:pt x="3" y="4"/>
                    </a:cubicBezTo>
                    <a:cubicBezTo>
                      <a:pt x="7" y="6"/>
                      <a:pt x="10" y="10"/>
                      <a:pt x="13" y="13"/>
                    </a:cubicBezTo>
                    <a:cubicBezTo>
                      <a:pt x="14" y="13"/>
                      <a:pt x="15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8" y="14"/>
                      <a:pt x="16" y="12"/>
                      <a:pt x="17" y="11"/>
                    </a:cubicBezTo>
                    <a:cubicBezTo>
                      <a:pt x="13" y="8"/>
                      <a:pt x="10" y="4"/>
                      <a:pt x="5" y="2"/>
                    </a:cubicBezTo>
                    <a:cubicBezTo>
                      <a:pt x="5" y="2"/>
                      <a:pt x="4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902"/>
              <p:cNvSpPr>
                <a:spLocks/>
              </p:cNvSpPr>
              <p:nvPr/>
            </p:nvSpPr>
            <p:spPr bwMode="auto">
              <a:xfrm>
                <a:off x="2838" y="7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903"/>
              <p:cNvSpPr>
                <a:spLocks/>
              </p:cNvSpPr>
              <p:nvPr/>
            </p:nvSpPr>
            <p:spPr bwMode="auto">
              <a:xfrm>
                <a:off x="2838" y="7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904"/>
              <p:cNvSpPr>
                <a:spLocks/>
              </p:cNvSpPr>
              <p:nvPr/>
            </p:nvSpPr>
            <p:spPr bwMode="auto">
              <a:xfrm>
                <a:off x="2838" y="755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905"/>
              <p:cNvSpPr>
                <a:spLocks/>
              </p:cNvSpPr>
              <p:nvPr/>
            </p:nvSpPr>
            <p:spPr bwMode="auto">
              <a:xfrm>
                <a:off x="2838" y="755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906"/>
              <p:cNvSpPr>
                <a:spLocks/>
              </p:cNvSpPr>
              <p:nvPr/>
            </p:nvSpPr>
            <p:spPr bwMode="auto">
              <a:xfrm>
                <a:off x="2836" y="755"/>
                <a:ext cx="0" cy="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1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907"/>
              <p:cNvSpPr>
                <a:spLocks/>
              </p:cNvSpPr>
              <p:nvPr/>
            </p:nvSpPr>
            <p:spPr bwMode="auto">
              <a:xfrm>
                <a:off x="2596" y="881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908"/>
              <p:cNvSpPr>
                <a:spLocks/>
              </p:cNvSpPr>
              <p:nvPr/>
            </p:nvSpPr>
            <p:spPr bwMode="auto">
              <a:xfrm>
                <a:off x="2596" y="881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909"/>
              <p:cNvSpPr>
                <a:spLocks/>
              </p:cNvSpPr>
              <p:nvPr/>
            </p:nvSpPr>
            <p:spPr bwMode="auto">
              <a:xfrm>
                <a:off x="2592" y="791"/>
                <a:ext cx="90" cy="168"/>
              </a:xfrm>
              <a:custGeom>
                <a:avLst/>
                <a:gdLst>
                  <a:gd name="T0" fmla="*/ 23 w 38"/>
                  <a:gd name="T1" fmla="*/ 4 h 71"/>
                  <a:gd name="T2" fmla="*/ 21 w 38"/>
                  <a:gd name="T3" fmla="*/ 13 h 71"/>
                  <a:gd name="T4" fmla="*/ 22 w 38"/>
                  <a:gd name="T5" fmla="*/ 16 h 71"/>
                  <a:gd name="T6" fmla="*/ 27 w 38"/>
                  <a:gd name="T7" fmla="*/ 13 h 71"/>
                  <a:gd name="T8" fmla="*/ 23 w 38"/>
                  <a:gd name="T9" fmla="*/ 20 h 71"/>
                  <a:gd name="T10" fmla="*/ 16 w 38"/>
                  <a:gd name="T11" fmla="*/ 22 h 71"/>
                  <a:gd name="T12" fmla="*/ 11 w 38"/>
                  <a:gd name="T13" fmla="*/ 18 h 71"/>
                  <a:gd name="T14" fmla="*/ 8 w 38"/>
                  <a:gd name="T15" fmla="*/ 17 h 71"/>
                  <a:gd name="T16" fmla="*/ 9 w 38"/>
                  <a:gd name="T17" fmla="*/ 21 h 71"/>
                  <a:gd name="T18" fmla="*/ 12 w 38"/>
                  <a:gd name="T19" fmla="*/ 28 h 71"/>
                  <a:gd name="T20" fmla="*/ 3 w 38"/>
                  <a:gd name="T21" fmla="*/ 38 h 71"/>
                  <a:gd name="T22" fmla="*/ 5 w 38"/>
                  <a:gd name="T23" fmla="*/ 39 h 71"/>
                  <a:gd name="T24" fmla="*/ 7 w 38"/>
                  <a:gd name="T25" fmla="*/ 42 h 71"/>
                  <a:gd name="T26" fmla="*/ 8 w 38"/>
                  <a:gd name="T27" fmla="*/ 45 h 71"/>
                  <a:gd name="T28" fmla="*/ 4 w 38"/>
                  <a:gd name="T29" fmla="*/ 49 h 71"/>
                  <a:gd name="T30" fmla="*/ 1 w 38"/>
                  <a:gd name="T31" fmla="*/ 46 h 71"/>
                  <a:gd name="T32" fmla="*/ 0 w 38"/>
                  <a:gd name="T33" fmla="*/ 45 h 71"/>
                  <a:gd name="T34" fmla="*/ 1 w 38"/>
                  <a:gd name="T35" fmla="*/ 49 h 71"/>
                  <a:gd name="T36" fmla="*/ 0 w 38"/>
                  <a:gd name="T37" fmla="*/ 62 h 71"/>
                  <a:gd name="T38" fmla="*/ 1 w 38"/>
                  <a:gd name="T39" fmla="*/ 68 h 71"/>
                  <a:gd name="T40" fmla="*/ 4 w 38"/>
                  <a:gd name="T41" fmla="*/ 71 h 71"/>
                  <a:gd name="T42" fmla="*/ 10 w 38"/>
                  <a:gd name="T43" fmla="*/ 63 h 71"/>
                  <a:gd name="T44" fmla="*/ 12 w 38"/>
                  <a:gd name="T45" fmla="*/ 54 h 71"/>
                  <a:gd name="T46" fmla="*/ 10 w 38"/>
                  <a:gd name="T47" fmla="*/ 42 h 71"/>
                  <a:gd name="T48" fmla="*/ 12 w 38"/>
                  <a:gd name="T49" fmla="*/ 43 h 71"/>
                  <a:gd name="T50" fmla="*/ 14 w 38"/>
                  <a:gd name="T51" fmla="*/ 51 h 71"/>
                  <a:gd name="T52" fmla="*/ 23 w 38"/>
                  <a:gd name="T53" fmla="*/ 46 h 71"/>
                  <a:gd name="T54" fmla="*/ 27 w 38"/>
                  <a:gd name="T55" fmla="*/ 49 h 71"/>
                  <a:gd name="T56" fmla="*/ 28 w 38"/>
                  <a:gd name="T57" fmla="*/ 44 h 71"/>
                  <a:gd name="T58" fmla="*/ 29 w 38"/>
                  <a:gd name="T59" fmla="*/ 45 h 71"/>
                  <a:gd name="T60" fmla="*/ 30 w 38"/>
                  <a:gd name="T61" fmla="*/ 41 h 71"/>
                  <a:gd name="T62" fmla="*/ 32 w 38"/>
                  <a:gd name="T63" fmla="*/ 35 h 71"/>
                  <a:gd name="T64" fmla="*/ 34 w 38"/>
                  <a:gd name="T65" fmla="*/ 35 h 71"/>
                  <a:gd name="T66" fmla="*/ 35 w 38"/>
                  <a:gd name="T67" fmla="*/ 35 h 71"/>
                  <a:gd name="T68" fmla="*/ 34 w 38"/>
                  <a:gd name="T69" fmla="*/ 30 h 71"/>
                  <a:gd name="T70" fmla="*/ 34 w 38"/>
                  <a:gd name="T71" fmla="*/ 27 h 71"/>
                  <a:gd name="T72" fmla="*/ 32 w 38"/>
                  <a:gd name="T73" fmla="*/ 23 h 71"/>
                  <a:gd name="T74" fmla="*/ 27 w 38"/>
                  <a:gd name="T75" fmla="*/ 18 h 71"/>
                  <a:gd name="T76" fmla="*/ 30 w 38"/>
                  <a:gd name="T77" fmla="*/ 17 h 71"/>
                  <a:gd name="T78" fmla="*/ 33 w 38"/>
                  <a:gd name="T79" fmla="*/ 15 h 71"/>
                  <a:gd name="T80" fmla="*/ 37 w 38"/>
                  <a:gd name="T81" fmla="*/ 11 h 71"/>
                  <a:gd name="T82" fmla="*/ 32 w 38"/>
                  <a:gd name="T8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" h="71">
                    <a:moveTo>
                      <a:pt x="30" y="0"/>
                    </a:moveTo>
                    <a:cubicBezTo>
                      <a:pt x="27" y="0"/>
                      <a:pt x="25" y="1"/>
                      <a:pt x="23" y="4"/>
                    </a:cubicBezTo>
                    <a:cubicBezTo>
                      <a:pt x="22" y="5"/>
                      <a:pt x="24" y="7"/>
                      <a:pt x="24" y="8"/>
                    </a:cubicBezTo>
                    <a:cubicBezTo>
                      <a:pt x="25" y="11"/>
                      <a:pt x="22" y="11"/>
                      <a:pt x="21" y="13"/>
                    </a:cubicBezTo>
                    <a:cubicBezTo>
                      <a:pt x="20" y="14"/>
                      <a:pt x="20" y="15"/>
                      <a:pt x="21" y="15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23" y="16"/>
                      <a:pt x="24" y="15"/>
                      <a:pt x="24" y="15"/>
                    </a:cubicBezTo>
                    <a:cubicBezTo>
                      <a:pt x="25" y="14"/>
                      <a:pt x="26" y="13"/>
                      <a:pt x="27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7" y="17"/>
                      <a:pt x="25" y="18"/>
                      <a:pt x="23" y="20"/>
                    </a:cubicBezTo>
                    <a:cubicBezTo>
                      <a:pt x="21" y="20"/>
                      <a:pt x="19" y="22"/>
                      <a:pt x="17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4" y="21"/>
                      <a:pt x="13" y="19"/>
                      <a:pt x="12" y="18"/>
                    </a:cubicBezTo>
                    <a:cubicBezTo>
                      <a:pt x="12" y="18"/>
                      <a:pt x="11" y="18"/>
                      <a:pt x="11" y="18"/>
                    </a:cubicBezTo>
                    <a:cubicBezTo>
                      <a:pt x="11" y="18"/>
                      <a:pt x="10" y="18"/>
                      <a:pt x="10" y="18"/>
                    </a:cubicBezTo>
                    <a:cubicBezTo>
                      <a:pt x="9" y="17"/>
                      <a:pt x="9" y="17"/>
                      <a:pt x="8" y="17"/>
                    </a:cubicBezTo>
                    <a:cubicBezTo>
                      <a:pt x="8" y="17"/>
                      <a:pt x="8" y="17"/>
                      <a:pt x="7" y="17"/>
                    </a:cubicBezTo>
                    <a:cubicBezTo>
                      <a:pt x="9" y="18"/>
                      <a:pt x="8" y="20"/>
                      <a:pt x="9" y="21"/>
                    </a:cubicBezTo>
                    <a:cubicBezTo>
                      <a:pt x="11" y="21"/>
                      <a:pt x="12" y="22"/>
                      <a:pt x="14" y="24"/>
                    </a:cubicBezTo>
                    <a:cubicBezTo>
                      <a:pt x="15" y="25"/>
                      <a:pt x="13" y="27"/>
                      <a:pt x="12" y="28"/>
                    </a:cubicBezTo>
                    <a:cubicBezTo>
                      <a:pt x="8" y="30"/>
                      <a:pt x="6" y="36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4" y="39"/>
                      <a:pt x="5" y="39"/>
                      <a:pt x="5" y="39"/>
                    </a:cubicBezTo>
                    <a:cubicBezTo>
                      <a:pt x="6" y="39"/>
                      <a:pt x="6" y="38"/>
                      <a:pt x="7" y="38"/>
                    </a:cubicBezTo>
                    <a:cubicBezTo>
                      <a:pt x="7" y="39"/>
                      <a:pt x="7" y="41"/>
                      <a:pt x="7" y="42"/>
                    </a:cubicBezTo>
                    <a:cubicBezTo>
                      <a:pt x="8" y="42"/>
                      <a:pt x="8" y="42"/>
                      <a:pt x="9" y="42"/>
                    </a:cubicBezTo>
                    <a:cubicBezTo>
                      <a:pt x="8" y="43"/>
                      <a:pt x="8" y="44"/>
                      <a:pt x="8" y="45"/>
                    </a:cubicBezTo>
                    <a:cubicBezTo>
                      <a:pt x="7" y="46"/>
                      <a:pt x="7" y="47"/>
                      <a:pt x="6" y="48"/>
                    </a:cubicBezTo>
                    <a:cubicBezTo>
                      <a:pt x="6" y="49"/>
                      <a:pt x="5" y="49"/>
                      <a:pt x="4" y="49"/>
                    </a:cubicBezTo>
                    <a:cubicBezTo>
                      <a:pt x="4" y="49"/>
                      <a:pt x="4" y="49"/>
                      <a:pt x="3" y="49"/>
                    </a:cubicBezTo>
                    <a:cubicBezTo>
                      <a:pt x="2" y="49"/>
                      <a:pt x="2" y="47"/>
                      <a:pt x="1" y="46"/>
                    </a:cubicBezTo>
                    <a:cubicBezTo>
                      <a:pt x="1" y="46"/>
                      <a:pt x="1" y="45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" y="47"/>
                      <a:pt x="1" y="48"/>
                      <a:pt x="1" y="49"/>
                    </a:cubicBezTo>
                    <a:cubicBezTo>
                      <a:pt x="2" y="52"/>
                      <a:pt x="2" y="54"/>
                      <a:pt x="2" y="57"/>
                    </a:cubicBezTo>
                    <a:cubicBezTo>
                      <a:pt x="1" y="58"/>
                      <a:pt x="2" y="61"/>
                      <a:pt x="0" y="62"/>
                    </a:cubicBezTo>
                    <a:cubicBezTo>
                      <a:pt x="0" y="62"/>
                      <a:pt x="1" y="62"/>
                      <a:pt x="1" y="63"/>
                    </a:cubicBezTo>
                    <a:cubicBezTo>
                      <a:pt x="0" y="64"/>
                      <a:pt x="1" y="66"/>
                      <a:pt x="1" y="68"/>
                    </a:cubicBezTo>
                    <a:cubicBezTo>
                      <a:pt x="1" y="69"/>
                      <a:pt x="2" y="70"/>
                      <a:pt x="3" y="70"/>
                    </a:cubicBezTo>
                    <a:cubicBezTo>
                      <a:pt x="3" y="70"/>
                      <a:pt x="4" y="71"/>
                      <a:pt x="4" y="71"/>
                    </a:cubicBezTo>
                    <a:cubicBezTo>
                      <a:pt x="6" y="71"/>
                      <a:pt x="8" y="69"/>
                      <a:pt x="9" y="67"/>
                    </a:cubicBezTo>
                    <a:cubicBezTo>
                      <a:pt x="10" y="66"/>
                      <a:pt x="10" y="64"/>
                      <a:pt x="10" y="63"/>
                    </a:cubicBezTo>
                    <a:cubicBezTo>
                      <a:pt x="11" y="61"/>
                      <a:pt x="11" y="59"/>
                      <a:pt x="12" y="57"/>
                    </a:cubicBezTo>
                    <a:cubicBezTo>
                      <a:pt x="12" y="56"/>
                      <a:pt x="12" y="55"/>
                      <a:pt x="12" y="54"/>
                    </a:cubicBezTo>
                    <a:cubicBezTo>
                      <a:pt x="12" y="53"/>
                      <a:pt x="12" y="52"/>
                      <a:pt x="11" y="51"/>
                    </a:cubicBezTo>
                    <a:cubicBezTo>
                      <a:pt x="10" y="48"/>
                      <a:pt x="9" y="45"/>
                      <a:pt x="10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2"/>
                      <a:pt x="11" y="42"/>
                      <a:pt x="12" y="43"/>
                    </a:cubicBezTo>
                    <a:cubicBezTo>
                      <a:pt x="11" y="46"/>
                      <a:pt x="14" y="48"/>
                      <a:pt x="14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6" y="51"/>
                      <a:pt x="17" y="50"/>
                      <a:pt x="19" y="48"/>
                    </a:cubicBezTo>
                    <a:cubicBezTo>
                      <a:pt x="20" y="47"/>
                      <a:pt x="21" y="46"/>
                      <a:pt x="23" y="46"/>
                    </a:cubicBezTo>
                    <a:cubicBezTo>
                      <a:pt x="24" y="46"/>
                      <a:pt x="24" y="46"/>
                      <a:pt x="25" y="46"/>
                    </a:cubicBezTo>
                    <a:cubicBezTo>
                      <a:pt x="26" y="47"/>
                      <a:pt x="25" y="48"/>
                      <a:pt x="27" y="49"/>
                    </a:cubicBezTo>
                    <a:cubicBezTo>
                      <a:pt x="25" y="47"/>
                      <a:pt x="28" y="46"/>
                      <a:pt x="28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44"/>
                      <a:pt x="28" y="45"/>
                      <a:pt x="28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5"/>
                      <a:pt x="29" y="45"/>
                      <a:pt x="30" y="45"/>
                    </a:cubicBezTo>
                    <a:cubicBezTo>
                      <a:pt x="29" y="43"/>
                      <a:pt x="30" y="42"/>
                      <a:pt x="30" y="41"/>
                    </a:cubicBezTo>
                    <a:cubicBezTo>
                      <a:pt x="31" y="40"/>
                      <a:pt x="32" y="41"/>
                      <a:pt x="33" y="40"/>
                    </a:cubicBezTo>
                    <a:cubicBezTo>
                      <a:pt x="32" y="39"/>
                      <a:pt x="31" y="37"/>
                      <a:pt x="32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3"/>
                      <a:pt x="33" y="35"/>
                      <a:pt x="32" y="33"/>
                    </a:cubicBezTo>
                    <a:cubicBezTo>
                      <a:pt x="32" y="32"/>
                      <a:pt x="33" y="31"/>
                      <a:pt x="34" y="30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6"/>
                      <a:pt x="31" y="26"/>
                      <a:pt x="31" y="24"/>
                    </a:cubicBezTo>
                    <a:cubicBezTo>
                      <a:pt x="32" y="24"/>
                      <a:pt x="33" y="24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29" y="23"/>
                      <a:pt x="29" y="20"/>
                      <a:pt x="27" y="18"/>
                    </a:cubicBezTo>
                    <a:cubicBezTo>
                      <a:pt x="26" y="17"/>
                      <a:pt x="28" y="17"/>
                      <a:pt x="29" y="16"/>
                    </a:cubicBezTo>
                    <a:cubicBezTo>
                      <a:pt x="29" y="17"/>
                      <a:pt x="30" y="17"/>
                      <a:pt x="30" y="17"/>
                    </a:cubicBezTo>
                    <a:cubicBezTo>
                      <a:pt x="30" y="17"/>
                      <a:pt x="31" y="17"/>
                      <a:pt x="31" y="16"/>
                    </a:cubicBezTo>
                    <a:cubicBezTo>
                      <a:pt x="32" y="16"/>
                      <a:pt x="32" y="15"/>
                      <a:pt x="33" y="15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5" y="15"/>
                      <a:pt x="37" y="13"/>
                      <a:pt x="37" y="11"/>
                    </a:cubicBezTo>
                    <a:cubicBezTo>
                      <a:pt x="36" y="9"/>
                      <a:pt x="38" y="7"/>
                      <a:pt x="37" y="4"/>
                    </a:cubicBezTo>
                    <a:cubicBezTo>
                      <a:pt x="35" y="3"/>
                      <a:pt x="34" y="1"/>
                      <a:pt x="32" y="0"/>
                    </a:cubicBezTo>
                    <a:cubicBezTo>
                      <a:pt x="31" y="0"/>
                      <a:pt x="31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910"/>
              <p:cNvSpPr>
                <a:spLocks/>
              </p:cNvSpPr>
              <p:nvPr/>
            </p:nvSpPr>
            <p:spPr bwMode="auto">
              <a:xfrm>
                <a:off x="2582" y="810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0" y="1"/>
                      <a:pt x="2" y="2"/>
                    </a:cubicBezTo>
                    <a:cubicBezTo>
                      <a:pt x="3" y="2"/>
                      <a:pt x="2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911"/>
              <p:cNvSpPr>
                <a:spLocks/>
              </p:cNvSpPr>
              <p:nvPr/>
            </p:nvSpPr>
            <p:spPr bwMode="auto">
              <a:xfrm>
                <a:off x="2853" y="829"/>
                <a:ext cx="26" cy="43"/>
              </a:xfrm>
              <a:custGeom>
                <a:avLst/>
                <a:gdLst>
                  <a:gd name="T0" fmla="*/ 5 w 11"/>
                  <a:gd name="T1" fmla="*/ 0 h 18"/>
                  <a:gd name="T2" fmla="*/ 4 w 11"/>
                  <a:gd name="T3" fmla="*/ 0 h 18"/>
                  <a:gd name="T4" fmla="*/ 0 w 11"/>
                  <a:gd name="T5" fmla="*/ 12 h 18"/>
                  <a:gd name="T6" fmla="*/ 1 w 11"/>
                  <a:gd name="T7" fmla="*/ 16 h 18"/>
                  <a:gd name="T8" fmla="*/ 2 w 11"/>
                  <a:gd name="T9" fmla="*/ 9 h 18"/>
                  <a:gd name="T10" fmla="*/ 3 w 11"/>
                  <a:gd name="T11" fmla="*/ 9 h 18"/>
                  <a:gd name="T12" fmla="*/ 3 w 11"/>
                  <a:gd name="T13" fmla="*/ 9 h 18"/>
                  <a:gd name="T14" fmla="*/ 3 w 11"/>
                  <a:gd name="T15" fmla="*/ 9 h 18"/>
                  <a:gd name="T16" fmla="*/ 4 w 11"/>
                  <a:gd name="T17" fmla="*/ 7 h 18"/>
                  <a:gd name="T18" fmla="*/ 4 w 11"/>
                  <a:gd name="T19" fmla="*/ 7 h 18"/>
                  <a:gd name="T20" fmla="*/ 4 w 11"/>
                  <a:gd name="T21" fmla="*/ 7 h 18"/>
                  <a:gd name="T22" fmla="*/ 4 w 11"/>
                  <a:gd name="T23" fmla="*/ 6 h 18"/>
                  <a:gd name="T24" fmla="*/ 4 w 11"/>
                  <a:gd name="T25" fmla="*/ 6 h 18"/>
                  <a:gd name="T26" fmla="*/ 3 w 11"/>
                  <a:gd name="T27" fmla="*/ 5 h 18"/>
                  <a:gd name="T28" fmla="*/ 4 w 11"/>
                  <a:gd name="T29" fmla="*/ 5 h 18"/>
                  <a:gd name="T30" fmla="*/ 4 w 11"/>
                  <a:gd name="T31" fmla="*/ 5 h 18"/>
                  <a:gd name="T32" fmla="*/ 5 w 11"/>
                  <a:gd name="T33" fmla="*/ 5 h 18"/>
                  <a:gd name="T34" fmla="*/ 5 w 11"/>
                  <a:gd name="T35" fmla="*/ 4 h 18"/>
                  <a:gd name="T36" fmla="*/ 5 w 11"/>
                  <a:gd name="T37" fmla="*/ 8 h 18"/>
                  <a:gd name="T38" fmla="*/ 6 w 11"/>
                  <a:gd name="T39" fmla="*/ 4 h 18"/>
                  <a:gd name="T40" fmla="*/ 5 w 11"/>
                  <a:gd name="T41" fmla="*/ 4 h 18"/>
                  <a:gd name="T42" fmla="*/ 5 w 11"/>
                  <a:gd name="T43" fmla="*/ 4 h 18"/>
                  <a:gd name="T44" fmla="*/ 4 w 11"/>
                  <a:gd name="T45" fmla="*/ 4 h 18"/>
                  <a:gd name="T46" fmla="*/ 4 w 11"/>
                  <a:gd name="T47" fmla="*/ 4 h 18"/>
                  <a:gd name="T48" fmla="*/ 5 w 11"/>
                  <a:gd name="T49" fmla="*/ 1 h 18"/>
                  <a:gd name="T50" fmla="*/ 8 w 11"/>
                  <a:gd name="T51" fmla="*/ 4 h 18"/>
                  <a:gd name="T52" fmla="*/ 8 w 11"/>
                  <a:gd name="T53" fmla="*/ 2 h 18"/>
                  <a:gd name="T54" fmla="*/ 9 w 11"/>
                  <a:gd name="T55" fmla="*/ 9 h 18"/>
                  <a:gd name="T56" fmla="*/ 9 w 11"/>
                  <a:gd name="T57" fmla="*/ 9 h 18"/>
                  <a:gd name="T58" fmla="*/ 8 w 11"/>
                  <a:gd name="T59" fmla="*/ 9 h 18"/>
                  <a:gd name="T60" fmla="*/ 8 w 11"/>
                  <a:gd name="T61" fmla="*/ 9 h 18"/>
                  <a:gd name="T62" fmla="*/ 8 w 11"/>
                  <a:gd name="T63" fmla="*/ 9 h 18"/>
                  <a:gd name="T64" fmla="*/ 9 w 11"/>
                  <a:gd name="T65" fmla="*/ 11 h 18"/>
                  <a:gd name="T66" fmla="*/ 6 w 11"/>
                  <a:gd name="T67" fmla="*/ 12 h 18"/>
                  <a:gd name="T68" fmla="*/ 6 w 11"/>
                  <a:gd name="T69" fmla="*/ 14 h 18"/>
                  <a:gd name="T70" fmla="*/ 6 w 11"/>
                  <a:gd name="T71" fmla="*/ 14 h 18"/>
                  <a:gd name="T72" fmla="*/ 6 w 11"/>
                  <a:gd name="T73" fmla="*/ 16 h 18"/>
                  <a:gd name="T74" fmla="*/ 5 w 11"/>
                  <a:gd name="T75" fmla="*/ 15 h 18"/>
                  <a:gd name="T76" fmla="*/ 4 w 11"/>
                  <a:gd name="T77" fmla="*/ 18 h 18"/>
                  <a:gd name="T78" fmla="*/ 10 w 11"/>
                  <a:gd name="T79" fmla="*/ 11 h 18"/>
                  <a:gd name="T80" fmla="*/ 8 w 11"/>
                  <a:gd name="T81" fmla="*/ 0 h 18"/>
                  <a:gd name="T82" fmla="*/ 8 w 11"/>
                  <a:gd name="T83" fmla="*/ 0 h 18"/>
                  <a:gd name="T84" fmla="*/ 7 w 11"/>
                  <a:gd name="T85" fmla="*/ 0 h 18"/>
                  <a:gd name="T86" fmla="*/ 5 w 11"/>
                  <a:gd name="T8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" h="18">
                    <a:moveTo>
                      <a:pt x="5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1" y="3"/>
                      <a:pt x="0" y="8"/>
                      <a:pt x="0" y="12"/>
                    </a:cubicBezTo>
                    <a:cubicBezTo>
                      <a:pt x="2" y="13"/>
                      <a:pt x="0" y="15"/>
                      <a:pt x="1" y="16"/>
                    </a:cubicBezTo>
                    <a:cubicBezTo>
                      <a:pt x="3" y="14"/>
                      <a:pt x="0" y="11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3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4"/>
                    </a:cubicBezTo>
                    <a:cubicBezTo>
                      <a:pt x="5" y="6"/>
                      <a:pt x="6" y="6"/>
                      <a:pt x="5" y="8"/>
                    </a:cubicBezTo>
                    <a:cubicBezTo>
                      <a:pt x="7" y="7"/>
                      <a:pt x="5" y="6"/>
                      <a:pt x="6" y="4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2"/>
                      <a:pt x="5" y="1"/>
                    </a:cubicBezTo>
                    <a:cubicBezTo>
                      <a:pt x="5" y="3"/>
                      <a:pt x="8" y="1"/>
                      <a:pt x="8" y="4"/>
                    </a:cubicBezTo>
                    <a:cubicBezTo>
                      <a:pt x="9" y="3"/>
                      <a:pt x="8" y="2"/>
                      <a:pt x="8" y="2"/>
                    </a:cubicBezTo>
                    <a:cubicBezTo>
                      <a:pt x="9" y="4"/>
                      <a:pt x="10" y="7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10" y="10"/>
                      <a:pt x="7" y="10"/>
                      <a:pt x="9" y="11"/>
                    </a:cubicBezTo>
                    <a:cubicBezTo>
                      <a:pt x="8" y="11"/>
                      <a:pt x="6" y="11"/>
                      <a:pt x="6" y="12"/>
                    </a:cubicBezTo>
                    <a:cubicBezTo>
                      <a:pt x="7" y="13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5" y="15"/>
                      <a:pt x="6" y="1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4" y="17"/>
                      <a:pt x="4" y="18"/>
                    </a:cubicBezTo>
                    <a:cubicBezTo>
                      <a:pt x="7" y="16"/>
                      <a:pt x="6" y="11"/>
                      <a:pt x="10" y="11"/>
                    </a:cubicBezTo>
                    <a:cubicBezTo>
                      <a:pt x="9" y="8"/>
                      <a:pt x="11" y="3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912"/>
              <p:cNvSpPr>
                <a:spLocks/>
              </p:cNvSpPr>
              <p:nvPr/>
            </p:nvSpPr>
            <p:spPr bwMode="auto">
              <a:xfrm>
                <a:off x="2867" y="8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913"/>
              <p:cNvSpPr>
                <a:spLocks/>
              </p:cNvSpPr>
              <p:nvPr/>
            </p:nvSpPr>
            <p:spPr bwMode="auto">
              <a:xfrm>
                <a:off x="2867" y="8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914"/>
              <p:cNvSpPr>
                <a:spLocks/>
              </p:cNvSpPr>
              <p:nvPr/>
            </p:nvSpPr>
            <p:spPr bwMode="auto">
              <a:xfrm>
                <a:off x="2867" y="8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915"/>
              <p:cNvSpPr>
                <a:spLocks/>
              </p:cNvSpPr>
              <p:nvPr/>
            </p:nvSpPr>
            <p:spPr bwMode="auto">
              <a:xfrm>
                <a:off x="2867" y="8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916"/>
              <p:cNvSpPr>
                <a:spLocks noEditPoints="1"/>
              </p:cNvSpPr>
              <p:nvPr/>
            </p:nvSpPr>
            <p:spPr bwMode="auto">
              <a:xfrm>
                <a:off x="2867" y="83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917"/>
              <p:cNvSpPr>
                <a:spLocks/>
              </p:cNvSpPr>
              <p:nvPr/>
            </p:nvSpPr>
            <p:spPr bwMode="auto">
              <a:xfrm>
                <a:off x="2869" y="838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918"/>
              <p:cNvSpPr>
                <a:spLocks/>
              </p:cNvSpPr>
              <p:nvPr/>
            </p:nvSpPr>
            <p:spPr bwMode="auto">
              <a:xfrm>
                <a:off x="2869" y="838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1 w 2"/>
                  <a:gd name="T5" fmla="*/ 2 h 2"/>
                  <a:gd name="T6" fmla="*/ 1 w 2"/>
                  <a:gd name="T7" fmla="*/ 2 h 2"/>
                  <a:gd name="T8" fmla="*/ 1 w 2"/>
                  <a:gd name="T9" fmla="*/ 1 h 2"/>
                  <a:gd name="T10" fmla="*/ 1 w 2"/>
                  <a:gd name="T11" fmla="*/ 1 h 2"/>
                  <a:gd name="T12" fmla="*/ 2 w 2"/>
                  <a:gd name="T13" fmla="*/ 1 h 2"/>
                  <a:gd name="T14" fmla="*/ 1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919"/>
              <p:cNvSpPr>
                <a:spLocks/>
              </p:cNvSpPr>
              <p:nvPr/>
            </p:nvSpPr>
            <p:spPr bwMode="auto">
              <a:xfrm>
                <a:off x="2874" y="8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920"/>
              <p:cNvSpPr>
                <a:spLocks/>
              </p:cNvSpPr>
              <p:nvPr/>
            </p:nvSpPr>
            <p:spPr bwMode="auto">
              <a:xfrm>
                <a:off x="2874" y="8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Rectangle 1921"/>
              <p:cNvSpPr>
                <a:spLocks noChangeArrowheads="1"/>
              </p:cNvSpPr>
              <p:nvPr/>
            </p:nvSpPr>
            <p:spPr bwMode="auto">
              <a:xfrm>
                <a:off x="2865" y="843"/>
                <a:ext cx="1" cy="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Rectangle 1922"/>
              <p:cNvSpPr>
                <a:spLocks noChangeArrowheads="1"/>
              </p:cNvSpPr>
              <p:nvPr/>
            </p:nvSpPr>
            <p:spPr bwMode="auto">
              <a:xfrm>
                <a:off x="2865" y="843"/>
                <a:ext cx="1" cy="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923"/>
              <p:cNvSpPr>
                <a:spLocks/>
              </p:cNvSpPr>
              <p:nvPr/>
            </p:nvSpPr>
            <p:spPr bwMode="auto">
              <a:xfrm>
                <a:off x="2872" y="84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924"/>
              <p:cNvSpPr>
                <a:spLocks/>
              </p:cNvSpPr>
              <p:nvPr/>
            </p:nvSpPr>
            <p:spPr bwMode="auto">
              <a:xfrm>
                <a:off x="2872" y="843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Rectangle 1925"/>
              <p:cNvSpPr>
                <a:spLocks noChangeArrowheads="1"/>
              </p:cNvSpPr>
              <p:nvPr/>
            </p:nvSpPr>
            <p:spPr bwMode="auto">
              <a:xfrm>
                <a:off x="2919" y="843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926"/>
              <p:cNvSpPr>
                <a:spLocks/>
              </p:cNvSpPr>
              <p:nvPr/>
            </p:nvSpPr>
            <p:spPr bwMode="auto">
              <a:xfrm>
                <a:off x="2919" y="843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927"/>
              <p:cNvSpPr>
                <a:spLocks/>
              </p:cNvSpPr>
              <p:nvPr/>
            </p:nvSpPr>
            <p:spPr bwMode="auto">
              <a:xfrm>
                <a:off x="2862" y="846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928"/>
              <p:cNvSpPr>
                <a:spLocks/>
              </p:cNvSpPr>
              <p:nvPr/>
            </p:nvSpPr>
            <p:spPr bwMode="auto">
              <a:xfrm>
                <a:off x="2822" y="850"/>
                <a:ext cx="28" cy="31"/>
              </a:xfrm>
              <a:custGeom>
                <a:avLst/>
                <a:gdLst>
                  <a:gd name="T0" fmla="*/ 8 w 12"/>
                  <a:gd name="T1" fmla="*/ 0 h 13"/>
                  <a:gd name="T2" fmla="*/ 7 w 12"/>
                  <a:gd name="T3" fmla="*/ 0 h 13"/>
                  <a:gd name="T4" fmla="*/ 5 w 12"/>
                  <a:gd name="T5" fmla="*/ 2 h 13"/>
                  <a:gd name="T6" fmla="*/ 4 w 12"/>
                  <a:gd name="T7" fmla="*/ 1 h 13"/>
                  <a:gd name="T8" fmla="*/ 3 w 12"/>
                  <a:gd name="T9" fmla="*/ 1 h 13"/>
                  <a:gd name="T10" fmla="*/ 2 w 12"/>
                  <a:gd name="T11" fmla="*/ 2 h 13"/>
                  <a:gd name="T12" fmla="*/ 1 w 12"/>
                  <a:gd name="T13" fmla="*/ 7 h 13"/>
                  <a:gd name="T14" fmla="*/ 5 w 12"/>
                  <a:gd name="T15" fmla="*/ 12 h 13"/>
                  <a:gd name="T16" fmla="*/ 5 w 12"/>
                  <a:gd name="T17" fmla="*/ 12 h 13"/>
                  <a:gd name="T18" fmla="*/ 7 w 12"/>
                  <a:gd name="T19" fmla="*/ 13 h 13"/>
                  <a:gd name="T20" fmla="*/ 11 w 12"/>
                  <a:gd name="T21" fmla="*/ 3 h 13"/>
                  <a:gd name="T22" fmla="*/ 8 w 12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13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8"/>
                      <a:pt x="4" y="10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7" y="13"/>
                    </a:cubicBezTo>
                    <a:cubicBezTo>
                      <a:pt x="8" y="10"/>
                      <a:pt x="12" y="8"/>
                      <a:pt x="11" y="3"/>
                    </a:cubicBezTo>
                    <a:cubicBezTo>
                      <a:pt x="10" y="2"/>
                      <a:pt x="9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929"/>
              <p:cNvSpPr>
                <a:spLocks/>
              </p:cNvSpPr>
              <p:nvPr/>
            </p:nvSpPr>
            <p:spPr bwMode="auto">
              <a:xfrm>
                <a:off x="2857" y="857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Freeform 1931"/>
            <p:cNvSpPr>
              <a:spLocks/>
            </p:cNvSpPr>
            <p:nvPr/>
          </p:nvSpPr>
          <p:spPr bwMode="auto">
            <a:xfrm>
              <a:off x="7485464" y="2574314"/>
              <a:ext cx="4621" cy="4621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3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1932"/>
            <p:cNvSpPr>
              <a:spLocks noChangeArrowheads="1"/>
            </p:cNvSpPr>
            <p:nvPr/>
          </p:nvSpPr>
          <p:spPr bwMode="auto">
            <a:xfrm>
              <a:off x="7580966" y="2571233"/>
              <a:ext cx="3081" cy="15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933"/>
            <p:cNvSpPr>
              <a:spLocks/>
            </p:cNvSpPr>
            <p:nvPr/>
          </p:nvSpPr>
          <p:spPr bwMode="auto">
            <a:xfrm>
              <a:off x="7580966" y="2571233"/>
              <a:ext cx="3081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934"/>
            <p:cNvSpPr>
              <a:spLocks noChangeArrowheads="1"/>
            </p:cNvSpPr>
            <p:nvPr/>
          </p:nvSpPr>
          <p:spPr bwMode="auto">
            <a:xfrm>
              <a:off x="7383800" y="2589717"/>
              <a:ext cx="1540" cy="15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935"/>
            <p:cNvSpPr>
              <a:spLocks/>
            </p:cNvSpPr>
            <p:nvPr/>
          </p:nvSpPr>
          <p:spPr bwMode="auto">
            <a:xfrm>
              <a:off x="7383800" y="25897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936"/>
            <p:cNvSpPr>
              <a:spLocks/>
            </p:cNvSpPr>
            <p:nvPr/>
          </p:nvSpPr>
          <p:spPr bwMode="auto">
            <a:xfrm>
              <a:off x="7386881" y="2589717"/>
              <a:ext cx="4621" cy="3081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937"/>
            <p:cNvSpPr>
              <a:spLocks/>
            </p:cNvSpPr>
            <p:nvPr/>
          </p:nvSpPr>
          <p:spPr bwMode="auto">
            <a:xfrm>
              <a:off x="7386881" y="2589717"/>
              <a:ext cx="4621" cy="3081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938"/>
            <p:cNvSpPr>
              <a:spLocks/>
            </p:cNvSpPr>
            <p:nvPr/>
          </p:nvSpPr>
          <p:spPr bwMode="auto">
            <a:xfrm>
              <a:off x="7490085" y="2586637"/>
              <a:ext cx="0" cy="308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939"/>
            <p:cNvSpPr>
              <a:spLocks/>
            </p:cNvSpPr>
            <p:nvPr/>
          </p:nvSpPr>
          <p:spPr bwMode="auto">
            <a:xfrm>
              <a:off x="7588668" y="260820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940"/>
            <p:cNvSpPr>
              <a:spLocks/>
            </p:cNvSpPr>
            <p:nvPr/>
          </p:nvSpPr>
          <p:spPr bwMode="auto">
            <a:xfrm>
              <a:off x="7314484" y="2677518"/>
              <a:ext cx="32347" cy="32347"/>
            </a:xfrm>
            <a:custGeom>
              <a:avLst/>
              <a:gdLst>
                <a:gd name="T0" fmla="*/ 5 w 9"/>
                <a:gd name="T1" fmla="*/ 0 h 9"/>
                <a:gd name="T2" fmla="*/ 2 w 9"/>
                <a:gd name="T3" fmla="*/ 2 h 9"/>
                <a:gd name="T4" fmla="*/ 1 w 9"/>
                <a:gd name="T5" fmla="*/ 7 h 9"/>
                <a:gd name="T6" fmla="*/ 2 w 9"/>
                <a:gd name="T7" fmla="*/ 9 h 9"/>
                <a:gd name="T8" fmla="*/ 3 w 9"/>
                <a:gd name="T9" fmla="*/ 9 h 9"/>
                <a:gd name="T10" fmla="*/ 7 w 9"/>
                <a:gd name="T11" fmla="*/ 8 h 9"/>
                <a:gd name="T12" fmla="*/ 8 w 9"/>
                <a:gd name="T13" fmla="*/ 3 h 9"/>
                <a:gd name="T14" fmla="*/ 5 w 9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4" y="0"/>
                    <a:pt x="2" y="1"/>
                    <a:pt x="2" y="2"/>
                  </a:cubicBezTo>
                  <a:cubicBezTo>
                    <a:pt x="0" y="3"/>
                    <a:pt x="0" y="6"/>
                    <a:pt x="1" y="7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9"/>
                    <a:pt x="6" y="9"/>
                    <a:pt x="7" y="8"/>
                  </a:cubicBezTo>
                  <a:cubicBezTo>
                    <a:pt x="7" y="6"/>
                    <a:pt x="9" y="5"/>
                    <a:pt x="8" y="3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41"/>
            <p:cNvSpPr>
              <a:spLocks/>
            </p:cNvSpPr>
            <p:nvPr/>
          </p:nvSpPr>
          <p:spPr bwMode="auto">
            <a:xfrm>
              <a:off x="7946031" y="2936298"/>
              <a:ext cx="81639" cy="73937"/>
            </a:xfrm>
            <a:custGeom>
              <a:avLst/>
              <a:gdLst>
                <a:gd name="T0" fmla="*/ 11 w 22"/>
                <a:gd name="T1" fmla="*/ 0 h 20"/>
                <a:gd name="T2" fmla="*/ 6 w 22"/>
                <a:gd name="T3" fmla="*/ 9 h 20"/>
                <a:gd name="T4" fmla="*/ 5 w 22"/>
                <a:gd name="T5" fmla="*/ 9 h 20"/>
                <a:gd name="T6" fmla="*/ 4 w 22"/>
                <a:gd name="T7" fmla="*/ 10 h 20"/>
                <a:gd name="T8" fmla="*/ 2 w 22"/>
                <a:gd name="T9" fmla="*/ 11 h 20"/>
                <a:gd name="T10" fmla="*/ 1 w 22"/>
                <a:gd name="T11" fmla="*/ 11 h 20"/>
                <a:gd name="T12" fmla="*/ 1 w 22"/>
                <a:gd name="T13" fmla="*/ 17 h 20"/>
                <a:gd name="T14" fmla="*/ 3 w 22"/>
                <a:gd name="T15" fmla="*/ 19 h 20"/>
                <a:gd name="T16" fmla="*/ 3 w 22"/>
                <a:gd name="T17" fmla="*/ 19 h 20"/>
                <a:gd name="T18" fmla="*/ 6 w 22"/>
                <a:gd name="T19" fmla="*/ 20 h 20"/>
                <a:gd name="T20" fmla="*/ 12 w 22"/>
                <a:gd name="T21" fmla="*/ 17 h 20"/>
                <a:gd name="T22" fmla="*/ 22 w 22"/>
                <a:gd name="T23" fmla="*/ 5 h 20"/>
                <a:gd name="T24" fmla="*/ 21 w 22"/>
                <a:gd name="T25" fmla="*/ 4 h 20"/>
                <a:gd name="T26" fmla="*/ 17 w 22"/>
                <a:gd name="T27" fmla="*/ 6 h 20"/>
                <a:gd name="T28" fmla="*/ 14 w 22"/>
                <a:gd name="T29" fmla="*/ 7 h 20"/>
                <a:gd name="T30" fmla="*/ 11 w 22"/>
                <a:gd name="T31" fmla="*/ 5 h 20"/>
                <a:gd name="T32" fmla="*/ 11 w 22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0">
                  <a:moveTo>
                    <a:pt x="11" y="0"/>
                  </a:moveTo>
                  <a:cubicBezTo>
                    <a:pt x="10" y="4"/>
                    <a:pt x="8" y="6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3" y="10"/>
                    <a:pt x="3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3"/>
                    <a:pt x="0" y="15"/>
                    <a:pt x="1" y="17"/>
                  </a:cubicBezTo>
                  <a:cubicBezTo>
                    <a:pt x="2" y="18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0"/>
                    <a:pt x="5" y="20"/>
                    <a:pt x="6" y="20"/>
                  </a:cubicBezTo>
                  <a:cubicBezTo>
                    <a:pt x="8" y="20"/>
                    <a:pt x="10" y="18"/>
                    <a:pt x="12" y="17"/>
                  </a:cubicBezTo>
                  <a:cubicBezTo>
                    <a:pt x="17" y="15"/>
                    <a:pt x="16" y="6"/>
                    <a:pt x="22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6"/>
                    <a:pt x="17" y="6"/>
                  </a:cubicBezTo>
                  <a:cubicBezTo>
                    <a:pt x="16" y="6"/>
                    <a:pt x="15" y="7"/>
                    <a:pt x="14" y="7"/>
                  </a:cubicBezTo>
                  <a:cubicBezTo>
                    <a:pt x="13" y="7"/>
                    <a:pt x="12" y="6"/>
                    <a:pt x="11" y="5"/>
                  </a:cubicBezTo>
                  <a:cubicBezTo>
                    <a:pt x="10" y="3"/>
                    <a:pt x="12" y="1"/>
                    <a:pt x="1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42"/>
            <p:cNvSpPr>
              <a:spLocks/>
            </p:cNvSpPr>
            <p:nvPr/>
          </p:nvSpPr>
          <p:spPr bwMode="auto">
            <a:xfrm>
              <a:off x="7841286" y="2794585"/>
              <a:ext cx="308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43"/>
            <p:cNvSpPr>
              <a:spLocks/>
            </p:cNvSpPr>
            <p:nvPr/>
          </p:nvSpPr>
          <p:spPr bwMode="auto">
            <a:xfrm>
              <a:off x="7346832" y="2702163"/>
              <a:ext cx="4621" cy="4621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44"/>
            <p:cNvSpPr>
              <a:spLocks/>
            </p:cNvSpPr>
            <p:nvPr/>
          </p:nvSpPr>
          <p:spPr bwMode="auto">
            <a:xfrm>
              <a:off x="7346832" y="2702163"/>
              <a:ext cx="4621" cy="4621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3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45"/>
            <p:cNvSpPr>
              <a:spLocks/>
            </p:cNvSpPr>
            <p:nvPr/>
          </p:nvSpPr>
          <p:spPr bwMode="auto">
            <a:xfrm>
              <a:off x="7591748" y="2731430"/>
              <a:ext cx="26186" cy="33888"/>
            </a:xfrm>
            <a:custGeom>
              <a:avLst/>
              <a:gdLst>
                <a:gd name="T0" fmla="*/ 6 w 7"/>
                <a:gd name="T1" fmla="*/ 0 h 9"/>
                <a:gd name="T2" fmla="*/ 0 w 7"/>
                <a:gd name="T3" fmla="*/ 6 h 9"/>
                <a:gd name="T4" fmla="*/ 4 w 7"/>
                <a:gd name="T5" fmla="*/ 9 h 9"/>
                <a:gd name="T6" fmla="*/ 7 w 7"/>
                <a:gd name="T7" fmla="*/ 7 h 9"/>
                <a:gd name="T8" fmla="*/ 6 w 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6" y="0"/>
                  </a:moveTo>
                  <a:cubicBezTo>
                    <a:pt x="3" y="1"/>
                    <a:pt x="1" y="3"/>
                    <a:pt x="0" y="6"/>
                  </a:cubicBezTo>
                  <a:cubicBezTo>
                    <a:pt x="0" y="9"/>
                    <a:pt x="2" y="9"/>
                    <a:pt x="4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7" y="5"/>
                    <a:pt x="7" y="2"/>
                    <a:pt x="6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46"/>
            <p:cNvSpPr>
              <a:spLocks/>
            </p:cNvSpPr>
            <p:nvPr/>
          </p:nvSpPr>
          <p:spPr bwMode="auto">
            <a:xfrm>
              <a:off x="7442334" y="2709865"/>
              <a:ext cx="3081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47"/>
            <p:cNvSpPr>
              <a:spLocks/>
            </p:cNvSpPr>
            <p:nvPr/>
          </p:nvSpPr>
          <p:spPr bwMode="auto">
            <a:xfrm>
              <a:off x="7442334" y="2709865"/>
              <a:ext cx="3081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1948"/>
            <p:cNvSpPr>
              <a:spLocks noChangeArrowheads="1"/>
            </p:cNvSpPr>
            <p:nvPr/>
          </p:nvSpPr>
          <p:spPr bwMode="auto">
            <a:xfrm>
              <a:off x="7351453" y="2688300"/>
              <a:ext cx="1540" cy="15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49"/>
            <p:cNvSpPr>
              <a:spLocks/>
            </p:cNvSpPr>
            <p:nvPr/>
          </p:nvSpPr>
          <p:spPr bwMode="auto">
            <a:xfrm>
              <a:off x="7351453" y="26883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50"/>
            <p:cNvSpPr>
              <a:spLocks/>
            </p:cNvSpPr>
            <p:nvPr/>
          </p:nvSpPr>
          <p:spPr bwMode="auto">
            <a:xfrm>
              <a:off x="7442334" y="2699083"/>
              <a:ext cx="3081" cy="308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51"/>
            <p:cNvSpPr>
              <a:spLocks/>
            </p:cNvSpPr>
            <p:nvPr/>
          </p:nvSpPr>
          <p:spPr bwMode="auto">
            <a:xfrm>
              <a:off x="7351453" y="2648251"/>
              <a:ext cx="3081" cy="308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52"/>
            <p:cNvSpPr>
              <a:spLocks/>
            </p:cNvSpPr>
            <p:nvPr/>
          </p:nvSpPr>
          <p:spPr bwMode="auto">
            <a:xfrm>
              <a:off x="7607152" y="2626686"/>
              <a:ext cx="43130" cy="64695"/>
            </a:xfrm>
            <a:custGeom>
              <a:avLst/>
              <a:gdLst>
                <a:gd name="T0" fmla="*/ 5 w 12"/>
                <a:gd name="T1" fmla="*/ 0 h 18"/>
                <a:gd name="T2" fmla="*/ 3 w 12"/>
                <a:gd name="T3" fmla="*/ 1 h 18"/>
                <a:gd name="T4" fmla="*/ 1 w 12"/>
                <a:gd name="T5" fmla="*/ 6 h 18"/>
                <a:gd name="T6" fmla="*/ 3 w 12"/>
                <a:gd name="T7" fmla="*/ 9 h 18"/>
                <a:gd name="T8" fmla="*/ 6 w 12"/>
                <a:gd name="T9" fmla="*/ 18 h 18"/>
                <a:gd name="T10" fmla="*/ 8 w 12"/>
                <a:gd name="T11" fmla="*/ 17 h 18"/>
                <a:gd name="T12" fmla="*/ 6 w 12"/>
                <a:gd name="T13" fmla="*/ 8 h 18"/>
                <a:gd name="T14" fmla="*/ 8 w 12"/>
                <a:gd name="T15" fmla="*/ 4 h 18"/>
                <a:gd name="T16" fmla="*/ 7 w 12"/>
                <a:gd name="T17" fmla="*/ 1 h 18"/>
                <a:gd name="T18" fmla="*/ 5 w 12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8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" y="7"/>
                    <a:pt x="2" y="8"/>
                    <a:pt x="3" y="9"/>
                  </a:cubicBezTo>
                  <a:cubicBezTo>
                    <a:pt x="0" y="11"/>
                    <a:pt x="3" y="18"/>
                    <a:pt x="6" y="18"/>
                  </a:cubicBezTo>
                  <a:cubicBezTo>
                    <a:pt x="7" y="18"/>
                    <a:pt x="7" y="17"/>
                    <a:pt x="8" y="17"/>
                  </a:cubicBezTo>
                  <a:cubicBezTo>
                    <a:pt x="12" y="15"/>
                    <a:pt x="10" y="9"/>
                    <a:pt x="6" y="8"/>
                  </a:cubicBezTo>
                  <a:cubicBezTo>
                    <a:pt x="8" y="7"/>
                    <a:pt x="8" y="5"/>
                    <a:pt x="8" y="4"/>
                  </a:cubicBezTo>
                  <a:cubicBezTo>
                    <a:pt x="8" y="3"/>
                    <a:pt x="8" y="1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53"/>
            <p:cNvSpPr>
              <a:spLocks/>
            </p:cNvSpPr>
            <p:nvPr/>
          </p:nvSpPr>
          <p:spPr bwMode="auto">
            <a:xfrm>
              <a:off x="6923233" y="38281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54"/>
            <p:cNvSpPr>
              <a:spLocks/>
            </p:cNvSpPr>
            <p:nvPr/>
          </p:nvSpPr>
          <p:spPr bwMode="auto">
            <a:xfrm>
              <a:off x="6923233" y="38281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55"/>
            <p:cNvSpPr>
              <a:spLocks/>
            </p:cNvSpPr>
            <p:nvPr/>
          </p:nvSpPr>
          <p:spPr bwMode="auto">
            <a:xfrm>
              <a:off x="6923233" y="3828164"/>
              <a:ext cx="3081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956"/>
            <p:cNvSpPr>
              <a:spLocks/>
            </p:cNvSpPr>
            <p:nvPr/>
          </p:nvSpPr>
          <p:spPr bwMode="auto">
            <a:xfrm>
              <a:off x="6923233" y="3828164"/>
              <a:ext cx="3081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57"/>
            <p:cNvSpPr>
              <a:spLocks noEditPoints="1"/>
            </p:cNvSpPr>
            <p:nvPr/>
          </p:nvSpPr>
          <p:spPr bwMode="auto">
            <a:xfrm>
              <a:off x="6920153" y="3828164"/>
              <a:ext cx="3081" cy="308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58"/>
            <p:cNvSpPr>
              <a:spLocks/>
            </p:cNvSpPr>
            <p:nvPr/>
          </p:nvSpPr>
          <p:spPr bwMode="auto">
            <a:xfrm>
              <a:off x="6920153" y="38281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59"/>
            <p:cNvSpPr>
              <a:spLocks/>
            </p:cNvSpPr>
            <p:nvPr/>
          </p:nvSpPr>
          <p:spPr bwMode="auto">
            <a:xfrm>
              <a:off x="6920153" y="38281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60"/>
            <p:cNvSpPr>
              <a:spLocks/>
            </p:cNvSpPr>
            <p:nvPr/>
          </p:nvSpPr>
          <p:spPr bwMode="auto">
            <a:xfrm>
              <a:off x="6912451" y="3828164"/>
              <a:ext cx="7702" cy="308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2 w 2"/>
                <a:gd name="T11" fmla="*/ 1 h 1"/>
                <a:gd name="T12" fmla="*/ 1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61"/>
            <p:cNvSpPr>
              <a:spLocks/>
            </p:cNvSpPr>
            <p:nvPr/>
          </p:nvSpPr>
          <p:spPr bwMode="auto">
            <a:xfrm>
              <a:off x="6915532" y="38312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962"/>
            <p:cNvSpPr>
              <a:spLocks/>
            </p:cNvSpPr>
            <p:nvPr/>
          </p:nvSpPr>
          <p:spPr bwMode="auto">
            <a:xfrm>
              <a:off x="6915532" y="38312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1963"/>
            <p:cNvSpPr>
              <a:spLocks noChangeArrowheads="1"/>
            </p:cNvSpPr>
            <p:nvPr/>
          </p:nvSpPr>
          <p:spPr bwMode="auto">
            <a:xfrm>
              <a:off x="6920153" y="3817382"/>
              <a:ext cx="1540" cy="15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1964"/>
            <p:cNvSpPr>
              <a:spLocks noChangeArrowheads="1"/>
            </p:cNvSpPr>
            <p:nvPr/>
          </p:nvSpPr>
          <p:spPr bwMode="auto">
            <a:xfrm>
              <a:off x="6920153" y="3817382"/>
              <a:ext cx="1540" cy="15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965"/>
            <p:cNvSpPr>
              <a:spLocks/>
            </p:cNvSpPr>
            <p:nvPr/>
          </p:nvSpPr>
          <p:spPr bwMode="auto">
            <a:xfrm>
              <a:off x="6909370" y="3825083"/>
              <a:ext cx="3081" cy="3081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966"/>
            <p:cNvSpPr>
              <a:spLocks/>
            </p:cNvSpPr>
            <p:nvPr/>
          </p:nvSpPr>
          <p:spPr bwMode="auto">
            <a:xfrm>
              <a:off x="6909370" y="3825083"/>
              <a:ext cx="3081" cy="3081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967"/>
            <p:cNvSpPr>
              <a:spLocks/>
            </p:cNvSpPr>
            <p:nvPr/>
          </p:nvSpPr>
          <p:spPr bwMode="auto">
            <a:xfrm>
              <a:off x="6872402" y="3894400"/>
              <a:ext cx="3081" cy="3081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968"/>
            <p:cNvSpPr>
              <a:spLocks/>
            </p:cNvSpPr>
            <p:nvPr/>
          </p:nvSpPr>
          <p:spPr bwMode="auto">
            <a:xfrm>
              <a:off x="6872402" y="3894400"/>
              <a:ext cx="3081" cy="3081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69"/>
            <p:cNvSpPr>
              <a:spLocks/>
            </p:cNvSpPr>
            <p:nvPr/>
          </p:nvSpPr>
          <p:spPr bwMode="auto">
            <a:xfrm>
              <a:off x="6915532" y="3814301"/>
              <a:ext cx="462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70"/>
            <p:cNvSpPr>
              <a:spLocks/>
            </p:cNvSpPr>
            <p:nvPr/>
          </p:nvSpPr>
          <p:spPr bwMode="auto">
            <a:xfrm>
              <a:off x="6909370" y="3795817"/>
              <a:ext cx="3081" cy="3081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71"/>
            <p:cNvSpPr>
              <a:spLocks/>
            </p:cNvSpPr>
            <p:nvPr/>
          </p:nvSpPr>
          <p:spPr bwMode="auto">
            <a:xfrm>
              <a:off x="6909370" y="3795817"/>
              <a:ext cx="3081" cy="3081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1972"/>
            <p:cNvSpPr>
              <a:spLocks noChangeArrowheads="1"/>
            </p:cNvSpPr>
            <p:nvPr/>
          </p:nvSpPr>
          <p:spPr bwMode="auto">
            <a:xfrm>
              <a:off x="6861619" y="3883617"/>
              <a:ext cx="1540" cy="30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973"/>
            <p:cNvSpPr>
              <a:spLocks/>
            </p:cNvSpPr>
            <p:nvPr/>
          </p:nvSpPr>
          <p:spPr bwMode="auto">
            <a:xfrm>
              <a:off x="6861619" y="3883617"/>
              <a:ext cx="0" cy="3081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974"/>
            <p:cNvSpPr>
              <a:spLocks/>
            </p:cNvSpPr>
            <p:nvPr/>
          </p:nvSpPr>
          <p:spPr bwMode="auto">
            <a:xfrm>
              <a:off x="6835433" y="3868213"/>
              <a:ext cx="0" cy="4621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75"/>
            <p:cNvSpPr>
              <a:spLocks/>
            </p:cNvSpPr>
            <p:nvPr/>
          </p:nvSpPr>
          <p:spPr bwMode="auto">
            <a:xfrm>
              <a:off x="7812019" y="4187067"/>
              <a:ext cx="0" cy="3081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976"/>
            <p:cNvSpPr>
              <a:spLocks/>
            </p:cNvSpPr>
            <p:nvPr/>
          </p:nvSpPr>
          <p:spPr bwMode="auto">
            <a:xfrm>
              <a:off x="8027669" y="3934449"/>
              <a:ext cx="3081" cy="3081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977"/>
            <p:cNvSpPr>
              <a:spLocks/>
            </p:cNvSpPr>
            <p:nvPr/>
          </p:nvSpPr>
          <p:spPr bwMode="auto">
            <a:xfrm>
              <a:off x="8027669" y="3934449"/>
              <a:ext cx="3081" cy="3081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978"/>
            <p:cNvSpPr>
              <a:spLocks/>
            </p:cNvSpPr>
            <p:nvPr/>
          </p:nvSpPr>
          <p:spPr bwMode="auto">
            <a:xfrm>
              <a:off x="8027669" y="4043814"/>
              <a:ext cx="24646" cy="36969"/>
            </a:xfrm>
            <a:custGeom>
              <a:avLst/>
              <a:gdLst>
                <a:gd name="T0" fmla="*/ 4 w 7"/>
                <a:gd name="T1" fmla="*/ 0 h 10"/>
                <a:gd name="T2" fmla="*/ 1 w 7"/>
                <a:gd name="T3" fmla="*/ 5 h 10"/>
                <a:gd name="T4" fmla="*/ 2 w 7"/>
                <a:gd name="T5" fmla="*/ 10 h 10"/>
                <a:gd name="T6" fmla="*/ 4 w 7"/>
                <a:gd name="T7" fmla="*/ 10 h 10"/>
                <a:gd name="T8" fmla="*/ 5 w 7"/>
                <a:gd name="T9" fmla="*/ 10 h 10"/>
                <a:gd name="T10" fmla="*/ 7 w 7"/>
                <a:gd name="T11" fmla="*/ 5 h 10"/>
                <a:gd name="T12" fmla="*/ 5 w 7"/>
                <a:gd name="T13" fmla="*/ 1 h 10"/>
                <a:gd name="T14" fmla="*/ 4 w 7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0">
                  <a:moveTo>
                    <a:pt x="4" y="0"/>
                  </a:moveTo>
                  <a:cubicBezTo>
                    <a:pt x="2" y="0"/>
                    <a:pt x="0" y="2"/>
                    <a:pt x="1" y="5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7" y="9"/>
                    <a:pt x="7" y="7"/>
                    <a:pt x="7" y="5"/>
                  </a:cubicBezTo>
                  <a:cubicBezTo>
                    <a:pt x="7" y="4"/>
                    <a:pt x="7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979"/>
            <p:cNvSpPr>
              <a:spLocks/>
            </p:cNvSpPr>
            <p:nvPr/>
          </p:nvSpPr>
          <p:spPr bwMode="auto">
            <a:xfrm>
              <a:off x="7226684" y="4368829"/>
              <a:ext cx="13863" cy="21565"/>
            </a:xfrm>
            <a:custGeom>
              <a:avLst/>
              <a:gdLst>
                <a:gd name="T0" fmla="*/ 3 w 4"/>
                <a:gd name="T1" fmla="*/ 0 h 6"/>
                <a:gd name="T2" fmla="*/ 1 w 4"/>
                <a:gd name="T3" fmla="*/ 2 h 6"/>
                <a:gd name="T4" fmla="*/ 0 w 4"/>
                <a:gd name="T5" fmla="*/ 4 h 6"/>
                <a:gd name="T6" fmla="*/ 1 w 4"/>
                <a:gd name="T7" fmla="*/ 6 h 6"/>
                <a:gd name="T8" fmla="*/ 2 w 4"/>
                <a:gd name="T9" fmla="*/ 6 h 6"/>
                <a:gd name="T10" fmla="*/ 3 w 4"/>
                <a:gd name="T11" fmla="*/ 4 h 6"/>
                <a:gd name="T12" fmla="*/ 3 w 4"/>
                <a:gd name="T13" fmla="*/ 0 h 6"/>
                <a:gd name="T14" fmla="*/ 3 w 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980"/>
            <p:cNvSpPr>
              <a:spLocks/>
            </p:cNvSpPr>
            <p:nvPr/>
          </p:nvSpPr>
          <p:spPr bwMode="auto">
            <a:xfrm>
              <a:off x="7160448" y="4314917"/>
              <a:ext cx="21565" cy="32347"/>
            </a:xfrm>
            <a:custGeom>
              <a:avLst/>
              <a:gdLst>
                <a:gd name="T0" fmla="*/ 4 w 6"/>
                <a:gd name="T1" fmla="*/ 0 h 9"/>
                <a:gd name="T2" fmla="*/ 0 w 6"/>
                <a:gd name="T3" fmla="*/ 6 h 9"/>
                <a:gd name="T4" fmla="*/ 3 w 6"/>
                <a:gd name="T5" fmla="*/ 9 h 9"/>
                <a:gd name="T6" fmla="*/ 6 w 6"/>
                <a:gd name="T7" fmla="*/ 6 h 9"/>
                <a:gd name="T8" fmla="*/ 4 w 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4" y="0"/>
                  </a:moveTo>
                  <a:cubicBezTo>
                    <a:pt x="2" y="1"/>
                    <a:pt x="0" y="3"/>
                    <a:pt x="0" y="6"/>
                  </a:cubicBezTo>
                  <a:cubicBezTo>
                    <a:pt x="0" y="9"/>
                    <a:pt x="2" y="9"/>
                    <a:pt x="3" y="9"/>
                  </a:cubicBezTo>
                  <a:cubicBezTo>
                    <a:pt x="4" y="8"/>
                    <a:pt x="6" y="7"/>
                    <a:pt x="6" y="6"/>
                  </a:cubicBezTo>
                  <a:cubicBezTo>
                    <a:pt x="6" y="4"/>
                    <a:pt x="6" y="1"/>
                    <a:pt x="4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981"/>
            <p:cNvSpPr>
              <a:spLocks/>
            </p:cNvSpPr>
            <p:nvPr/>
          </p:nvSpPr>
          <p:spPr bwMode="auto">
            <a:xfrm>
              <a:off x="7109617" y="4314917"/>
              <a:ext cx="3081" cy="3081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82"/>
            <p:cNvSpPr>
              <a:spLocks/>
            </p:cNvSpPr>
            <p:nvPr/>
          </p:nvSpPr>
          <p:spPr bwMode="auto">
            <a:xfrm>
              <a:off x="7109617" y="4314917"/>
              <a:ext cx="3081" cy="3081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1983"/>
            <p:cNvSpPr>
              <a:spLocks noChangeArrowheads="1"/>
            </p:cNvSpPr>
            <p:nvPr/>
          </p:nvSpPr>
          <p:spPr bwMode="auto">
            <a:xfrm>
              <a:off x="7106536" y="4310296"/>
              <a:ext cx="1540" cy="462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984"/>
            <p:cNvSpPr>
              <a:spLocks/>
            </p:cNvSpPr>
            <p:nvPr/>
          </p:nvSpPr>
          <p:spPr bwMode="auto">
            <a:xfrm>
              <a:off x="7106536" y="4310296"/>
              <a:ext cx="0" cy="4621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985"/>
            <p:cNvSpPr>
              <a:spLocks/>
            </p:cNvSpPr>
            <p:nvPr/>
          </p:nvSpPr>
          <p:spPr bwMode="auto">
            <a:xfrm>
              <a:off x="6678317" y="4036112"/>
              <a:ext cx="7702" cy="0"/>
            </a:xfrm>
            <a:custGeom>
              <a:avLst/>
              <a:gdLst>
                <a:gd name="T0" fmla="*/ 1 w 2"/>
                <a:gd name="T1" fmla="*/ 0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986"/>
            <p:cNvSpPr>
              <a:spLocks/>
            </p:cNvSpPr>
            <p:nvPr/>
          </p:nvSpPr>
          <p:spPr bwMode="auto">
            <a:xfrm>
              <a:off x="6699882" y="3926747"/>
              <a:ext cx="7702" cy="7702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1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0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987"/>
            <p:cNvSpPr>
              <a:spLocks/>
            </p:cNvSpPr>
            <p:nvPr/>
          </p:nvSpPr>
          <p:spPr bwMode="auto">
            <a:xfrm>
              <a:off x="6853917" y="4043814"/>
              <a:ext cx="18484" cy="18484"/>
            </a:xfrm>
            <a:custGeom>
              <a:avLst/>
              <a:gdLst>
                <a:gd name="T0" fmla="*/ 3 w 5"/>
                <a:gd name="T1" fmla="*/ 0 h 5"/>
                <a:gd name="T2" fmla="*/ 1 w 5"/>
                <a:gd name="T3" fmla="*/ 1 h 5"/>
                <a:gd name="T4" fmla="*/ 0 w 5"/>
                <a:gd name="T5" fmla="*/ 5 h 5"/>
                <a:gd name="T6" fmla="*/ 1 w 5"/>
                <a:gd name="T7" fmla="*/ 5 h 5"/>
                <a:gd name="T8" fmla="*/ 3 w 5"/>
                <a:gd name="T9" fmla="*/ 4 h 5"/>
                <a:gd name="T10" fmla="*/ 5 w 5"/>
                <a:gd name="T11" fmla="*/ 2 h 5"/>
                <a:gd name="T12" fmla="*/ 3 w 5"/>
                <a:gd name="T13" fmla="*/ 0 h 5"/>
                <a:gd name="T14" fmla="*/ 3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988"/>
            <p:cNvSpPr>
              <a:spLocks/>
            </p:cNvSpPr>
            <p:nvPr/>
          </p:nvSpPr>
          <p:spPr bwMode="auto">
            <a:xfrm>
              <a:off x="6867781" y="4029951"/>
              <a:ext cx="66235" cy="104744"/>
            </a:xfrm>
            <a:custGeom>
              <a:avLst/>
              <a:gdLst>
                <a:gd name="T0" fmla="*/ 6 w 18"/>
                <a:gd name="T1" fmla="*/ 0 h 29"/>
                <a:gd name="T2" fmla="*/ 5 w 18"/>
                <a:gd name="T3" fmla="*/ 0 h 29"/>
                <a:gd name="T4" fmla="*/ 2 w 18"/>
                <a:gd name="T5" fmla="*/ 2 h 29"/>
                <a:gd name="T6" fmla="*/ 3 w 18"/>
                <a:gd name="T7" fmla="*/ 13 h 29"/>
                <a:gd name="T8" fmla="*/ 10 w 18"/>
                <a:gd name="T9" fmla="*/ 21 h 29"/>
                <a:gd name="T10" fmla="*/ 9 w 18"/>
                <a:gd name="T11" fmla="*/ 22 h 29"/>
                <a:gd name="T12" fmla="*/ 9 w 18"/>
                <a:gd name="T13" fmla="*/ 29 h 29"/>
                <a:gd name="T14" fmla="*/ 15 w 18"/>
                <a:gd name="T15" fmla="*/ 24 h 29"/>
                <a:gd name="T16" fmla="*/ 12 w 18"/>
                <a:gd name="T17" fmla="*/ 20 h 29"/>
                <a:gd name="T18" fmla="*/ 12 w 18"/>
                <a:gd name="T19" fmla="*/ 21 h 29"/>
                <a:gd name="T20" fmla="*/ 11 w 18"/>
                <a:gd name="T21" fmla="*/ 20 h 29"/>
                <a:gd name="T22" fmla="*/ 13 w 18"/>
                <a:gd name="T23" fmla="*/ 14 h 29"/>
                <a:gd name="T24" fmla="*/ 14 w 18"/>
                <a:gd name="T25" fmla="*/ 14 h 29"/>
                <a:gd name="T26" fmla="*/ 16 w 18"/>
                <a:gd name="T27" fmla="*/ 15 h 29"/>
                <a:gd name="T28" fmla="*/ 17 w 18"/>
                <a:gd name="T29" fmla="*/ 15 h 29"/>
                <a:gd name="T30" fmla="*/ 18 w 18"/>
                <a:gd name="T31" fmla="*/ 15 h 29"/>
                <a:gd name="T32" fmla="*/ 11 w 18"/>
                <a:gd name="T33" fmla="*/ 7 h 29"/>
                <a:gd name="T34" fmla="*/ 10 w 18"/>
                <a:gd name="T35" fmla="*/ 1 h 29"/>
                <a:gd name="T36" fmla="*/ 6 w 18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29"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4" y="1"/>
                    <a:pt x="2" y="0"/>
                    <a:pt x="2" y="2"/>
                  </a:cubicBezTo>
                  <a:cubicBezTo>
                    <a:pt x="0" y="5"/>
                    <a:pt x="2" y="9"/>
                    <a:pt x="3" y="13"/>
                  </a:cubicBezTo>
                  <a:cubicBezTo>
                    <a:pt x="4" y="17"/>
                    <a:pt x="7" y="18"/>
                    <a:pt x="10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8" y="24"/>
                    <a:pt x="8" y="27"/>
                    <a:pt x="9" y="29"/>
                  </a:cubicBezTo>
                  <a:cubicBezTo>
                    <a:pt x="12" y="29"/>
                    <a:pt x="15" y="27"/>
                    <a:pt x="15" y="24"/>
                  </a:cubicBezTo>
                  <a:cubicBezTo>
                    <a:pt x="16" y="22"/>
                    <a:pt x="14" y="21"/>
                    <a:pt x="12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8"/>
                    <a:pt x="11" y="15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16" y="15"/>
                    <a:pt x="17" y="15"/>
                    <a:pt x="17" y="15"/>
                  </a:cubicBezTo>
                  <a:cubicBezTo>
                    <a:pt x="17" y="15"/>
                    <a:pt x="17" y="15"/>
                    <a:pt x="18" y="15"/>
                  </a:cubicBezTo>
                  <a:cubicBezTo>
                    <a:pt x="15" y="13"/>
                    <a:pt x="13" y="10"/>
                    <a:pt x="11" y="7"/>
                  </a:cubicBezTo>
                  <a:cubicBezTo>
                    <a:pt x="11" y="4"/>
                    <a:pt x="9" y="4"/>
                    <a:pt x="10" y="1"/>
                  </a:cubicBezTo>
                  <a:cubicBezTo>
                    <a:pt x="9" y="1"/>
                    <a:pt x="7" y="0"/>
                    <a:pt x="6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989"/>
            <p:cNvSpPr>
              <a:spLocks/>
            </p:cNvSpPr>
            <p:nvPr/>
          </p:nvSpPr>
          <p:spPr bwMode="auto">
            <a:xfrm>
              <a:off x="6966363" y="4150099"/>
              <a:ext cx="0" cy="3081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990"/>
            <p:cNvSpPr>
              <a:spLocks/>
            </p:cNvSpPr>
            <p:nvPr/>
          </p:nvSpPr>
          <p:spPr bwMode="auto">
            <a:xfrm>
              <a:off x="6966363" y="4150099"/>
              <a:ext cx="0" cy="3081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1991"/>
            <p:cNvSpPr>
              <a:spLocks noChangeArrowheads="1"/>
            </p:cNvSpPr>
            <p:nvPr/>
          </p:nvSpPr>
          <p:spPr bwMode="auto">
            <a:xfrm>
              <a:off x="6970985" y="4153179"/>
              <a:ext cx="1540" cy="462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992"/>
            <p:cNvSpPr>
              <a:spLocks/>
            </p:cNvSpPr>
            <p:nvPr/>
          </p:nvSpPr>
          <p:spPr bwMode="auto">
            <a:xfrm>
              <a:off x="6970985" y="4153179"/>
              <a:ext cx="0" cy="4621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993"/>
            <p:cNvSpPr>
              <a:spLocks/>
            </p:cNvSpPr>
            <p:nvPr/>
          </p:nvSpPr>
          <p:spPr bwMode="auto">
            <a:xfrm>
              <a:off x="6641348" y="4110050"/>
              <a:ext cx="40049" cy="40049"/>
            </a:xfrm>
            <a:custGeom>
              <a:avLst/>
              <a:gdLst>
                <a:gd name="T0" fmla="*/ 5 w 11"/>
                <a:gd name="T1" fmla="*/ 0 h 11"/>
                <a:gd name="T2" fmla="*/ 3 w 11"/>
                <a:gd name="T3" fmla="*/ 1 h 11"/>
                <a:gd name="T4" fmla="*/ 0 w 11"/>
                <a:gd name="T5" fmla="*/ 6 h 11"/>
                <a:gd name="T6" fmla="*/ 1 w 11"/>
                <a:gd name="T7" fmla="*/ 9 h 11"/>
                <a:gd name="T8" fmla="*/ 4 w 11"/>
                <a:gd name="T9" fmla="*/ 11 h 11"/>
                <a:gd name="T10" fmla="*/ 8 w 11"/>
                <a:gd name="T11" fmla="*/ 9 h 11"/>
                <a:gd name="T12" fmla="*/ 10 w 11"/>
                <a:gd name="T13" fmla="*/ 4 h 11"/>
                <a:gd name="T14" fmla="*/ 5 w 11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1" y="2"/>
                    <a:pt x="1" y="5"/>
                    <a:pt x="0" y="6"/>
                  </a:cubicBezTo>
                  <a:cubicBezTo>
                    <a:pt x="0" y="7"/>
                    <a:pt x="1" y="8"/>
                    <a:pt x="1" y="9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1"/>
                    <a:pt x="7" y="10"/>
                    <a:pt x="8" y="9"/>
                  </a:cubicBezTo>
                  <a:cubicBezTo>
                    <a:pt x="9" y="8"/>
                    <a:pt x="11" y="6"/>
                    <a:pt x="10" y="4"/>
                  </a:cubicBezTo>
                  <a:cubicBezTo>
                    <a:pt x="10" y="1"/>
                    <a:pt x="8" y="0"/>
                    <a:pt x="5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994"/>
            <p:cNvSpPr>
              <a:spLocks/>
            </p:cNvSpPr>
            <p:nvPr/>
          </p:nvSpPr>
          <p:spPr bwMode="auto">
            <a:xfrm>
              <a:off x="6864700" y="4208632"/>
              <a:ext cx="32347" cy="29267"/>
            </a:xfrm>
            <a:custGeom>
              <a:avLst/>
              <a:gdLst>
                <a:gd name="T0" fmla="*/ 5 w 9"/>
                <a:gd name="T1" fmla="*/ 0 h 8"/>
                <a:gd name="T2" fmla="*/ 3 w 9"/>
                <a:gd name="T3" fmla="*/ 0 h 8"/>
                <a:gd name="T4" fmla="*/ 0 w 9"/>
                <a:gd name="T5" fmla="*/ 4 h 8"/>
                <a:gd name="T6" fmla="*/ 1 w 9"/>
                <a:gd name="T7" fmla="*/ 7 h 8"/>
                <a:gd name="T8" fmla="*/ 4 w 9"/>
                <a:gd name="T9" fmla="*/ 8 h 8"/>
                <a:gd name="T10" fmla="*/ 6 w 9"/>
                <a:gd name="T11" fmla="*/ 8 h 8"/>
                <a:gd name="T12" fmla="*/ 8 w 9"/>
                <a:gd name="T13" fmla="*/ 4 h 8"/>
                <a:gd name="T14" fmla="*/ 5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7" y="7"/>
                    <a:pt x="9" y="6"/>
                    <a:pt x="8" y="4"/>
                  </a:cubicBezTo>
                  <a:cubicBezTo>
                    <a:pt x="9" y="1"/>
                    <a:pt x="7" y="0"/>
                    <a:pt x="5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995"/>
            <p:cNvSpPr>
              <a:spLocks/>
            </p:cNvSpPr>
            <p:nvPr/>
          </p:nvSpPr>
          <p:spPr bwMode="auto">
            <a:xfrm>
              <a:off x="6553548" y="3061066"/>
              <a:ext cx="154036" cy="223352"/>
            </a:xfrm>
            <a:custGeom>
              <a:avLst/>
              <a:gdLst>
                <a:gd name="T0" fmla="*/ 16 w 42"/>
                <a:gd name="T1" fmla="*/ 11 h 61"/>
                <a:gd name="T2" fmla="*/ 13 w 42"/>
                <a:gd name="T3" fmla="*/ 10 h 61"/>
                <a:gd name="T4" fmla="*/ 5 w 42"/>
                <a:gd name="T5" fmla="*/ 3 h 61"/>
                <a:gd name="T6" fmla="*/ 4 w 42"/>
                <a:gd name="T7" fmla="*/ 4 h 61"/>
                <a:gd name="T8" fmla="*/ 7 w 42"/>
                <a:gd name="T9" fmla="*/ 11 h 61"/>
                <a:gd name="T10" fmla="*/ 2 w 42"/>
                <a:gd name="T11" fmla="*/ 7 h 61"/>
                <a:gd name="T12" fmla="*/ 4 w 42"/>
                <a:gd name="T13" fmla="*/ 13 h 61"/>
                <a:gd name="T14" fmla="*/ 5 w 42"/>
                <a:gd name="T15" fmla="*/ 23 h 61"/>
                <a:gd name="T16" fmla="*/ 6 w 42"/>
                <a:gd name="T17" fmla="*/ 30 h 61"/>
                <a:gd name="T18" fmla="*/ 3 w 42"/>
                <a:gd name="T19" fmla="*/ 34 h 61"/>
                <a:gd name="T20" fmla="*/ 6 w 42"/>
                <a:gd name="T21" fmla="*/ 32 h 61"/>
                <a:gd name="T22" fmla="*/ 5 w 42"/>
                <a:gd name="T23" fmla="*/ 40 h 61"/>
                <a:gd name="T24" fmla="*/ 0 w 42"/>
                <a:gd name="T25" fmla="*/ 37 h 61"/>
                <a:gd name="T26" fmla="*/ 5 w 42"/>
                <a:gd name="T27" fmla="*/ 45 h 61"/>
                <a:gd name="T28" fmla="*/ 4 w 42"/>
                <a:gd name="T29" fmla="*/ 45 h 61"/>
                <a:gd name="T30" fmla="*/ 3 w 42"/>
                <a:gd name="T31" fmla="*/ 46 h 61"/>
                <a:gd name="T32" fmla="*/ 7 w 42"/>
                <a:gd name="T33" fmla="*/ 52 h 61"/>
                <a:gd name="T34" fmla="*/ 19 w 42"/>
                <a:gd name="T35" fmla="*/ 61 h 61"/>
                <a:gd name="T36" fmla="*/ 22 w 42"/>
                <a:gd name="T37" fmla="*/ 61 h 61"/>
                <a:gd name="T38" fmla="*/ 33 w 42"/>
                <a:gd name="T39" fmla="*/ 52 h 61"/>
                <a:gd name="T40" fmla="*/ 33 w 42"/>
                <a:gd name="T41" fmla="*/ 35 h 61"/>
                <a:gd name="T42" fmla="*/ 33 w 42"/>
                <a:gd name="T43" fmla="*/ 32 h 61"/>
                <a:gd name="T44" fmla="*/ 31 w 42"/>
                <a:gd name="T45" fmla="*/ 32 h 61"/>
                <a:gd name="T46" fmla="*/ 31 w 42"/>
                <a:gd name="T47" fmla="*/ 28 h 61"/>
                <a:gd name="T48" fmla="*/ 31 w 42"/>
                <a:gd name="T49" fmla="*/ 24 h 61"/>
                <a:gd name="T50" fmla="*/ 32 w 42"/>
                <a:gd name="T51" fmla="*/ 23 h 61"/>
                <a:gd name="T52" fmla="*/ 32 w 42"/>
                <a:gd name="T53" fmla="*/ 26 h 61"/>
                <a:gd name="T54" fmla="*/ 40 w 42"/>
                <a:gd name="T55" fmla="*/ 25 h 61"/>
                <a:gd name="T56" fmla="*/ 40 w 42"/>
                <a:gd name="T57" fmla="*/ 20 h 61"/>
                <a:gd name="T58" fmla="*/ 30 w 42"/>
                <a:gd name="T59" fmla="*/ 7 h 61"/>
                <a:gd name="T60" fmla="*/ 24 w 42"/>
                <a:gd name="T61" fmla="*/ 9 h 61"/>
                <a:gd name="T62" fmla="*/ 21 w 42"/>
                <a:gd name="T63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61">
                  <a:moveTo>
                    <a:pt x="20" y="0"/>
                  </a:moveTo>
                  <a:cubicBezTo>
                    <a:pt x="18" y="3"/>
                    <a:pt x="19" y="9"/>
                    <a:pt x="16" y="11"/>
                  </a:cubicBezTo>
                  <a:cubicBezTo>
                    <a:pt x="15" y="11"/>
                    <a:pt x="14" y="10"/>
                    <a:pt x="14" y="10"/>
                  </a:cubicBezTo>
                  <a:cubicBezTo>
                    <a:pt x="14" y="10"/>
                    <a:pt x="14" y="10"/>
                    <a:pt x="13" y="10"/>
                  </a:cubicBezTo>
                  <a:cubicBezTo>
                    <a:pt x="13" y="10"/>
                    <a:pt x="13" y="11"/>
                    <a:pt x="12" y="11"/>
                  </a:cubicBezTo>
                  <a:cubicBezTo>
                    <a:pt x="9" y="11"/>
                    <a:pt x="8" y="5"/>
                    <a:pt x="5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6" y="8"/>
                    <a:pt x="7" y="8"/>
                  </a:cubicBezTo>
                  <a:cubicBezTo>
                    <a:pt x="7" y="9"/>
                    <a:pt x="8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4" y="11"/>
                    <a:pt x="4" y="7"/>
                    <a:pt x="2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11"/>
                    <a:pt x="3" y="11"/>
                    <a:pt x="4" y="13"/>
                  </a:cubicBezTo>
                  <a:cubicBezTo>
                    <a:pt x="6" y="16"/>
                    <a:pt x="3" y="18"/>
                    <a:pt x="4" y="21"/>
                  </a:cubicBezTo>
                  <a:cubicBezTo>
                    <a:pt x="4" y="22"/>
                    <a:pt x="5" y="23"/>
                    <a:pt x="5" y="23"/>
                  </a:cubicBezTo>
                  <a:cubicBezTo>
                    <a:pt x="5" y="23"/>
                    <a:pt x="5" y="23"/>
                    <a:pt x="6" y="22"/>
                  </a:cubicBezTo>
                  <a:cubicBezTo>
                    <a:pt x="7" y="25"/>
                    <a:pt x="7" y="27"/>
                    <a:pt x="6" y="30"/>
                  </a:cubicBezTo>
                  <a:cubicBezTo>
                    <a:pt x="5" y="31"/>
                    <a:pt x="4" y="31"/>
                    <a:pt x="3" y="32"/>
                  </a:cubicBezTo>
                  <a:cubicBezTo>
                    <a:pt x="3" y="33"/>
                    <a:pt x="2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5" y="33"/>
                    <a:pt x="6" y="32"/>
                  </a:cubicBezTo>
                  <a:cubicBezTo>
                    <a:pt x="6" y="34"/>
                    <a:pt x="6" y="37"/>
                    <a:pt x="6" y="39"/>
                  </a:cubicBezTo>
                  <a:cubicBezTo>
                    <a:pt x="6" y="39"/>
                    <a:pt x="5" y="40"/>
                    <a:pt x="5" y="40"/>
                  </a:cubicBezTo>
                  <a:cubicBezTo>
                    <a:pt x="4" y="40"/>
                    <a:pt x="3" y="39"/>
                    <a:pt x="3" y="38"/>
                  </a:cubicBezTo>
                  <a:cubicBezTo>
                    <a:pt x="2" y="38"/>
                    <a:pt x="1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6" y="41"/>
                    <a:pt x="5" y="45"/>
                  </a:cubicBezTo>
                  <a:cubicBezTo>
                    <a:pt x="5" y="45"/>
                    <a:pt x="5" y="46"/>
                    <a:pt x="5" y="46"/>
                  </a:cubicBezTo>
                  <a:cubicBezTo>
                    <a:pt x="5" y="46"/>
                    <a:pt x="4" y="46"/>
                    <a:pt x="4" y="45"/>
                  </a:cubicBezTo>
                  <a:cubicBezTo>
                    <a:pt x="4" y="45"/>
                    <a:pt x="4" y="45"/>
                    <a:pt x="3" y="45"/>
                  </a:cubicBezTo>
                  <a:cubicBezTo>
                    <a:pt x="3" y="45"/>
                    <a:pt x="3" y="45"/>
                    <a:pt x="3" y="46"/>
                  </a:cubicBezTo>
                  <a:cubicBezTo>
                    <a:pt x="3" y="47"/>
                    <a:pt x="5" y="47"/>
                    <a:pt x="5" y="48"/>
                  </a:cubicBezTo>
                  <a:cubicBezTo>
                    <a:pt x="6" y="49"/>
                    <a:pt x="8" y="50"/>
                    <a:pt x="7" y="52"/>
                  </a:cubicBezTo>
                  <a:cubicBezTo>
                    <a:pt x="10" y="55"/>
                    <a:pt x="12" y="60"/>
                    <a:pt x="17" y="60"/>
                  </a:cubicBezTo>
                  <a:cubicBezTo>
                    <a:pt x="17" y="61"/>
                    <a:pt x="18" y="61"/>
                    <a:pt x="19" y="61"/>
                  </a:cubicBezTo>
                  <a:cubicBezTo>
                    <a:pt x="20" y="61"/>
                    <a:pt x="20" y="61"/>
                    <a:pt x="21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8" y="61"/>
                    <a:pt x="30" y="56"/>
                    <a:pt x="33" y="52"/>
                  </a:cubicBezTo>
                  <a:cubicBezTo>
                    <a:pt x="35" y="45"/>
                    <a:pt x="34" y="38"/>
                    <a:pt x="36" y="31"/>
                  </a:cubicBezTo>
                  <a:cubicBezTo>
                    <a:pt x="34" y="32"/>
                    <a:pt x="35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3" y="33"/>
                    <a:pt x="33" y="32"/>
                  </a:cubicBezTo>
                  <a:cubicBezTo>
                    <a:pt x="33" y="33"/>
                    <a:pt x="33" y="33"/>
                    <a:pt x="32" y="33"/>
                  </a:cubicBezTo>
                  <a:cubicBezTo>
                    <a:pt x="32" y="33"/>
                    <a:pt x="32" y="32"/>
                    <a:pt x="31" y="32"/>
                  </a:cubicBezTo>
                  <a:cubicBezTo>
                    <a:pt x="30" y="31"/>
                    <a:pt x="32" y="30"/>
                    <a:pt x="32" y="29"/>
                  </a:cubicBezTo>
                  <a:cubicBezTo>
                    <a:pt x="32" y="28"/>
                    <a:pt x="31" y="28"/>
                    <a:pt x="31" y="28"/>
                  </a:cubicBezTo>
                  <a:cubicBezTo>
                    <a:pt x="31" y="28"/>
                    <a:pt x="31" y="28"/>
                    <a:pt x="30" y="28"/>
                  </a:cubicBezTo>
                  <a:cubicBezTo>
                    <a:pt x="30" y="27"/>
                    <a:pt x="31" y="25"/>
                    <a:pt x="31" y="2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3" y="23"/>
                    <a:pt x="34" y="23"/>
                  </a:cubicBezTo>
                  <a:cubicBezTo>
                    <a:pt x="33" y="24"/>
                    <a:pt x="32" y="25"/>
                    <a:pt x="32" y="26"/>
                  </a:cubicBezTo>
                  <a:cubicBezTo>
                    <a:pt x="31" y="29"/>
                    <a:pt x="33" y="30"/>
                    <a:pt x="35" y="30"/>
                  </a:cubicBezTo>
                  <a:cubicBezTo>
                    <a:pt x="38" y="30"/>
                    <a:pt x="41" y="28"/>
                    <a:pt x="40" y="25"/>
                  </a:cubicBezTo>
                  <a:cubicBezTo>
                    <a:pt x="40" y="23"/>
                    <a:pt x="39" y="22"/>
                    <a:pt x="38" y="21"/>
                  </a:cubicBezTo>
                  <a:cubicBezTo>
                    <a:pt x="39" y="21"/>
                    <a:pt x="39" y="21"/>
                    <a:pt x="40" y="20"/>
                  </a:cubicBezTo>
                  <a:cubicBezTo>
                    <a:pt x="42" y="17"/>
                    <a:pt x="41" y="13"/>
                    <a:pt x="39" y="10"/>
                  </a:cubicBezTo>
                  <a:cubicBezTo>
                    <a:pt x="36" y="7"/>
                    <a:pt x="34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8" y="7"/>
                    <a:pt x="26" y="8"/>
                    <a:pt x="24" y="9"/>
                  </a:cubicBezTo>
                  <a:cubicBezTo>
                    <a:pt x="24" y="8"/>
                    <a:pt x="24" y="7"/>
                    <a:pt x="24" y="5"/>
                  </a:cubicBezTo>
                  <a:cubicBezTo>
                    <a:pt x="23" y="6"/>
                    <a:pt x="21" y="9"/>
                    <a:pt x="21" y="12"/>
                  </a:cubicBezTo>
                  <a:cubicBezTo>
                    <a:pt x="21" y="9"/>
                    <a:pt x="19" y="4"/>
                    <a:pt x="2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1996"/>
            <p:cNvSpPr>
              <a:spLocks noChangeArrowheads="1"/>
            </p:cNvSpPr>
            <p:nvPr/>
          </p:nvSpPr>
          <p:spPr bwMode="auto">
            <a:xfrm>
              <a:off x="6659832" y="3068768"/>
              <a:ext cx="1540" cy="30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997"/>
            <p:cNvSpPr>
              <a:spLocks/>
            </p:cNvSpPr>
            <p:nvPr/>
          </p:nvSpPr>
          <p:spPr bwMode="auto">
            <a:xfrm>
              <a:off x="6659832" y="3068768"/>
              <a:ext cx="0" cy="3081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998"/>
            <p:cNvSpPr>
              <a:spLocks/>
            </p:cNvSpPr>
            <p:nvPr/>
          </p:nvSpPr>
          <p:spPr bwMode="auto">
            <a:xfrm>
              <a:off x="6659832" y="3071849"/>
              <a:ext cx="4621" cy="770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1" y="1"/>
                    <a:pt x="0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999"/>
            <p:cNvSpPr>
              <a:spLocks/>
            </p:cNvSpPr>
            <p:nvPr/>
          </p:nvSpPr>
          <p:spPr bwMode="auto">
            <a:xfrm>
              <a:off x="6970985" y="2739132"/>
              <a:ext cx="72397" cy="18484"/>
            </a:xfrm>
            <a:custGeom>
              <a:avLst/>
              <a:gdLst>
                <a:gd name="T0" fmla="*/ 4 w 20"/>
                <a:gd name="T1" fmla="*/ 0 h 5"/>
                <a:gd name="T2" fmla="*/ 1 w 20"/>
                <a:gd name="T3" fmla="*/ 1 h 5"/>
                <a:gd name="T4" fmla="*/ 2 w 20"/>
                <a:gd name="T5" fmla="*/ 4 h 5"/>
                <a:gd name="T6" fmla="*/ 11 w 20"/>
                <a:gd name="T7" fmla="*/ 5 h 5"/>
                <a:gd name="T8" fmla="*/ 15 w 20"/>
                <a:gd name="T9" fmla="*/ 4 h 5"/>
                <a:gd name="T10" fmla="*/ 18 w 20"/>
                <a:gd name="T11" fmla="*/ 5 h 5"/>
                <a:gd name="T12" fmla="*/ 20 w 20"/>
                <a:gd name="T13" fmla="*/ 3 h 5"/>
                <a:gd name="T14" fmla="*/ 18 w 20"/>
                <a:gd name="T15" fmla="*/ 2 h 5"/>
                <a:gd name="T16" fmla="*/ 17 w 20"/>
                <a:gd name="T17" fmla="*/ 2 h 5"/>
                <a:gd name="T18" fmla="*/ 17 w 20"/>
                <a:gd name="T19" fmla="*/ 2 h 5"/>
                <a:gd name="T20" fmla="*/ 16 w 20"/>
                <a:gd name="T21" fmla="*/ 2 h 5"/>
                <a:gd name="T22" fmla="*/ 15 w 20"/>
                <a:gd name="T23" fmla="*/ 2 h 5"/>
                <a:gd name="T24" fmla="*/ 4 w 20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">
                  <a:moveTo>
                    <a:pt x="4" y="0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5" y="4"/>
                    <a:pt x="8" y="5"/>
                    <a:pt x="11" y="5"/>
                  </a:cubicBezTo>
                  <a:cubicBezTo>
                    <a:pt x="12" y="5"/>
                    <a:pt x="14" y="5"/>
                    <a:pt x="15" y="4"/>
                  </a:cubicBezTo>
                  <a:cubicBezTo>
                    <a:pt x="16" y="5"/>
                    <a:pt x="17" y="5"/>
                    <a:pt x="18" y="5"/>
                  </a:cubicBezTo>
                  <a:cubicBezTo>
                    <a:pt x="19" y="5"/>
                    <a:pt x="19" y="5"/>
                    <a:pt x="20" y="3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1" y="2"/>
                    <a:pt x="7" y="1"/>
                    <a:pt x="4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000"/>
            <p:cNvSpPr>
              <a:spLocks/>
            </p:cNvSpPr>
            <p:nvPr/>
          </p:nvSpPr>
          <p:spPr bwMode="auto">
            <a:xfrm>
              <a:off x="6659832" y="3061066"/>
              <a:ext cx="0" cy="3081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001"/>
            <p:cNvSpPr>
              <a:spLocks/>
            </p:cNvSpPr>
            <p:nvPr/>
          </p:nvSpPr>
          <p:spPr bwMode="auto">
            <a:xfrm>
              <a:off x="6659832" y="3061066"/>
              <a:ext cx="0" cy="3081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002"/>
            <p:cNvSpPr>
              <a:spLocks/>
            </p:cNvSpPr>
            <p:nvPr/>
          </p:nvSpPr>
          <p:spPr bwMode="auto">
            <a:xfrm>
              <a:off x="6659832" y="30641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003"/>
            <p:cNvSpPr>
              <a:spLocks/>
            </p:cNvSpPr>
            <p:nvPr/>
          </p:nvSpPr>
          <p:spPr bwMode="auto">
            <a:xfrm>
              <a:off x="6659832" y="30641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04"/>
            <p:cNvSpPr>
              <a:spLocks/>
            </p:cNvSpPr>
            <p:nvPr/>
          </p:nvSpPr>
          <p:spPr bwMode="auto">
            <a:xfrm>
              <a:off x="6664453" y="3061066"/>
              <a:ext cx="0" cy="308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005"/>
            <p:cNvSpPr>
              <a:spLocks/>
            </p:cNvSpPr>
            <p:nvPr/>
          </p:nvSpPr>
          <p:spPr bwMode="auto">
            <a:xfrm>
              <a:off x="6886265" y="2662114"/>
              <a:ext cx="4621" cy="462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006"/>
            <p:cNvSpPr>
              <a:spLocks/>
            </p:cNvSpPr>
            <p:nvPr/>
          </p:nvSpPr>
          <p:spPr bwMode="auto">
            <a:xfrm>
              <a:off x="6792303" y="2651332"/>
              <a:ext cx="117067" cy="204867"/>
            </a:xfrm>
            <a:custGeom>
              <a:avLst/>
              <a:gdLst>
                <a:gd name="T0" fmla="*/ 3 w 32"/>
                <a:gd name="T1" fmla="*/ 11 h 56"/>
                <a:gd name="T2" fmla="*/ 2 w 32"/>
                <a:gd name="T3" fmla="*/ 11 h 56"/>
                <a:gd name="T4" fmla="*/ 1 w 32"/>
                <a:gd name="T5" fmla="*/ 10 h 56"/>
                <a:gd name="T6" fmla="*/ 2 w 32"/>
                <a:gd name="T7" fmla="*/ 15 h 56"/>
                <a:gd name="T8" fmla="*/ 1 w 32"/>
                <a:gd name="T9" fmla="*/ 15 h 56"/>
                <a:gd name="T10" fmla="*/ 2 w 32"/>
                <a:gd name="T11" fmla="*/ 20 h 56"/>
                <a:gd name="T12" fmla="*/ 2 w 32"/>
                <a:gd name="T13" fmla="*/ 26 h 56"/>
                <a:gd name="T14" fmla="*/ 0 w 32"/>
                <a:gd name="T15" fmla="*/ 27 h 56"/>
                <a:gd name="T16" fmla="*/ 1 w 32"/>
                <a:gd name="T17" fmla="*/ 28 h 56"/>
                <a:gd name="T18" fmla="*/ 2 w 32"/>
                <a:gd name="T19" fmla="*/ 27 h 56"/>
                <a:gd name="T20" fmla="*/ 3 w 32"/>
                <a:gd name="T21" fmla="*/ 28 h 56"/>
                <a:gd name="T22" fmla="*/ 4 w 32"/>
                <a:gd name="T23" fmla="*/ 31 h 56"/>
                <a:gd name="T24" fmla="*/ 5 w 32"/>
                <a:gd name="T25" fmla="*/ 33 h 56"/>
                <a:gd name="T26" fmla="*/ 6 w 32"/>
                <a:gd name="T27" fmla="*/ 33 h 56"/>
                <a:gd name="T28" fmla="*/ 8 w 32"/>
                <a:gd name="T29" fmla="*/ 34 h 56"/>
                <a:gd name="T30" fmla="*/ 10 w 32"/>
                <a:gd name="T31" fmla="*/ 35 h 56"/>
                <a:gd name="T32" fmla="*/ 15 w 32"/>
                <a:gd name="T33" fmla="*/ 36 h 56"/>
                <a:gd name="T34" fmla="*/ 14 w 32"/>
                <a:gd name="T35" fmla="*/ 40 h 56"/>
                <a:gd name="T36" fmla="*/ 12 w 32"/>
                <a:gd name="T37" fmla="*/ 41 h 56"/>
                <a:gd name="T38" fmla="*/ 10 w 32"/>
                <a:gd name="T39" fmla="*/ 43 h 56"/>
                <a:gd name="T40" fmla="*/ 13 w 32"/>
                <a:gd name="T41" fmla="*/ 55 h 56"/>
                <a:gd name="T42" fmla="*/ 19 w 32"/>
                <a:gd name="T43" fmla="*/ 55 h 56"/>
                <a:gd name="T44" fmla="*/ 22 w 32"/>
                <a:gd name="T45" fmla="*/ 44 h 56"/>
                <a:gd name="T46" fmla="*/ 21 w 32"/>
                <a:gd name="T47" fmla="*/ 35 h 56"/>
                <a:gd name="T48" fmla="*/ 17 w 32"/>
                <a:gd name="T49" fmla="*/ 41 h 56"/>
                <a:gd name="T50" fmla="*/ 17 w 32"/>
                <a:gd name="T51" fmla="*/ 33 h 56"/>
                <a:gd name="T52" fmla="*/ 20 w 32"/>
                <a:gd name="T53" fmla="*/ 29 h 56"/>
                <a:gd name="T54" fmla="*/ 24 w 32"/>
                <a:gd name="T55" fmla="*/ 26 h 56"/>
                <a:gd name="T56" fmla="*/ 29 w 32"/>
                <a:gd name="T57" fmla="*/ 26 h 56"/>
                <a:gd name="T58" fmla="*/ 30 w 32"/>
                <a:gd name="T59" fmla="*/ 26 h 56"/>
                <a:gd name="T60" fmla="*/ 31 w 32"/>
                <a:gd name="T61" fmla="*/ 25 h 56"/>
                <a:gd name="T62" fmla="*/ 29 w 32"/>
                <a:gd name="T63" fmla="*/ 23 h 56"/>
                <a:gd name="T64" fmla="*/ 26 w 32"/>
                <a:gd name="T65" fmla="*/ 24 h 56"/>
                <a:gd name="T66" fmla="*/ 23 w 32"/>
                <a:gd name="T67" fmla="*/ 19 h 56"/>
                <a:gd name="T68" fmla="*/ 23 w 32"/>
                <a:gd name="T69" fmla="*/ 7 h 56"/>
                <a:gd name="T70" fmla="*/ 17 w 32"/>
                <a:gd name="T71" fmla="*/ 6 h 56"/>
                <a:gd name="T72" fmla="*/ 11 w 32"/>
                <a:gd name="T7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56">
                  <a:moveTo>
                    <a:pt x="11" y="0"/>
                  </a:moveTo>
                  <a:cubicBezTo>
                    <a:pt x="7" y="2"/>
                    <a:pt x="9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3" y="11"/>
                    <a:pt x="1" y="13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15"/>
                    <a:pt x="0" y="16"/>
                  </a:cubicBezTo>
                  <a:cubicBezTo>
                    <a:pt x="2" y="16"/>
                    <a:pt x="1" y="18"/>
                    <a:pt x="2" y="20"/>
                  </a:cubicBezTo>
                  <a:cubicBezTo>
                    <a:pt x="1" y="20"/>
                    <a:pt x="0" y="21"/>
                    <a:pt x="0" y="21"/>
                  </a:cubicBezTo>
                  <a:cubicBezTo>
                    <a:pt x="1" y="22"/>
                    <a:pt x="3" y="24"/>
                    <a:pt x="2" y="26"/>
                  </a:cubicBezTo>
                  <a:cubicBezTo>
                    <a:pt x="2" y="26"/>
                    <a:pt x="2" y="26"/>
                    <a:pt x="1" y="26"/>
                  </a:cubicBezTo>
                  <a:cubicBezTo>
                    <a:pt x="1" y="27"/>
                    <a:pt x="0" y="27"/>
                    <a:pt x="0" y="27"/>
                  </a:cubicBezTo>
                  <a:cubicBezTo>
                    <a:pt x="0" y="27"/>
                    <a:pt x="0" y="27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7"/>
                    <a:pt x="3" y="27"/>
                    <a:pt x="3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9"/>
                    <a:pt x="4" y="30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7" y="33"/>
                    <a:pt x="7" y="33"/>
                  </a:cubicBezTo>
                  <a:cubicBezTo>
                    <a:pt x="7" y="33"/>
                    <a:pt x="8" y="33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9" y="35"/>
                    <a:pt x="9" y="35"/>
                    <a:pt x="10" y="35"/>
                  </a:cubicBezTo>
                  <a:cubicBezTo>
                    <a:pt x="11" y="35"/>
                    <a:pt x="11" y="35"/>
                    <a:pt x="12" y="36"/>
                  </a:cubicBezTo>
                  <a:cubicBezTo>
                    <a:pt x="13" y="36"/>
                    <a:pt x="14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7"/>
                    <a:pt x="15" y="39"/>
                    <a:pt x="14" y="40"/>
                  </a:cubicBezTo>
                  <a:cubicBezTo>
                    <a:pt x="14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1"/>
                  </a:cubicBezTo>
                  <a:cubicBezTo>
                    <a:pt x="12" y="42"/>
                    <a:pt x="11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5"/>
                    <a:pt x="9" y="47"/>
                    <a:pt x="9" y="49"/>
                  </a:cubicBezTo>
                  <a:cubicBezTo>
                    <a:pt x="11" y="50"/>
                    <a:pt x="11" y="54"/>
                    <a:pt x="13" y="55"/>
                  </a:cubicBezTo>
                  <a:cubicBezTo>
                    <a:pt x="14" y="55"/>
                    <a:pt x="15" y="56"/>
                    <a:pt x="17" y="56"/>
                  </a:cubicBezTo>
                  <a:cubicBezTo>
                    <a:pt x="17" y="56"/>
                    <a:pt x="18" y="55"/>
                    <a:pt x="19" y="55"/>
                  </a:cubicBezTo>
                  <a:cubicBezTo>
                    <a:pt x="22" y="53"/>
                    <a:pt x="24" y="50"/>
                    <a:pt x="24" y="46"/>
                  </a:cubicBezTo>
                  <a:cubicBezTo>
                    <a:pt x="25" y="45"/>
                    <a:pt x="23" y="44"/>
                    <a:pt x="22" y="44"/>
                  </a:cubicBezTo>
                  <a:cubicBezTo>
                    <a:pt x="20" y="42"/>
                    <a:pt x="22" y="39"/>
                    <a:pt x="23" y="37"/>
                  </a:cubicBezTo>
                  <a:cubicBezTo>
                    <a:pt x="23" y="36"/>
                    <a:pt x="22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8" y="36"/>
                    <a:pt x="19" y="41"/>
                    <a:pt x="17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38"/>
                    <a:pt x="17" y="35"/>
                    <a:pt x="17" y="33"/>
                  </a:cubicBezTo>
                  <a:cubicBezTo>
                    <a:pt x="18" y="32"/>
                    <a:pt x="19" y="31"/>
                    <a:pt x="19" y="31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1" y="28"/>
                    <a:pt x="22" y="27"/>
                    <a:pt x="23" y="27"/>
                  </a:cubicBezTo>
                  <a:cubicBezTo>
                    <a:pt x="23" y="27"/>
                    <a:pt x="23" y="26"/>
                    <a:pt x="24" y="26"/>
                  </a:cubicBezTo>
                  <a:cubicBezTo>
                    <a:pt x="25" y="26"/>
                    <a:pt x="26" y="27"/>
                    <a:pt x="27" y="27"/>
                  </a:cubicBezTo>
                  <a:cubicBezTo>
                    <a:pt x="28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1" y="26"/>
                    <a:pt x="32" y="25"/>
                  </a:cubicBezTo>
                  <a:cubicBezTo>
                    <a:pt x="32" y="25"/>
                    <a:pt x="32" y="25"/>
                    <a:pt x="31" y="25"/>
                  </a:cubicBezTo>
                  <a:cubicBezTo>
                    <a:pt x="31" y="25"/>
                    <a:pt x="30" y="25"/>
                    <a:pt x="30" y="24"/>
                  </a:cubicBezTo>
                  <a:cubicBezTo>
                    <a:pt x="30" y="24"/>
                    <a:pt x="30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24"/>
                    <a:pt x="27" y="24"/>
                    <a:pt x="26" y="24"/>
                  </a:cubicBezTo>
                  <a:cubicBezTo>
                    <a:pt x="25" y="24"/>
                    <a:pt x="25" y="24"/>
                    <a:pt x="24" y="23"/>
                  </a:cubicBezTo>
                  <a:cubicBezTo>
                    <a:pt x="22" y="23"/>
                    <a:pt x="23" y="21"/>
                    <a:pt x="23" y="19"/>
                  </a:cubicBezTo>
                  <a:cubicBezTo>
                    <a:pt x="25" y="15"/>
                    <a:pt x="24" y="9"/>
                    <a:pt x="26" y="4"/>
                  </a:cubicBezTo>
                  <a:cubicBezTo>
                    <a:pt x="25" y="5"/>
                    <a:pt x="23" y="5"/>
                    <a:pt x="23" y="7"/>
                  </a:cubicBezTo>
                  <a:cubicBezTo>
                    <a:pt x="22" y="6"/>
                    <a:pt x="21" y="5"/>
                    <a:pt x="20" y="4"/>
                  </a:cubicBezTo>
                  <a:cubicBezTo>
                    <a:pt x="19" y="5"/>
                    <a:pt x="19" y="6"/>
                    <a:pt x="17" y="6"/>
                  </a:cubicBezTo>
                  <a:cubicBezTo>
                    <a:pt x="17" y="6"/>
                    <a:pt x="17" y="6"/>
                    <a:pt x="16" y="6"/>
                  </a:cubicBezTo>
                  <a:cubicBezTo>
                    <a:pt x="16" y="3"/>
                    <a:pt x="12" y="3"/>
                    <a:pt x="1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007"/>
            <p:cNvSpPr>
              <a:spLocks/>
            </p:cNvSpPr>
            <p:nvPr/>
          </p:nvSpPr>
          <p:spPr bwMode="auto">
            <a:xfrm>
              <a:off x="6944798" y="2743753"/>
              <a:ext cx="10782" cy="6161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0 h 2"/>
                <a:gd name="T4" fmla="*/ 2 w 3"/>
                <a:gd name="T5" fmla="*/ 2 h 2"/>
                <a:gd name="T6" fmla="*/ 2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1" y="2"/>
                    <a:pt x="3" y="0"/>
                    <a:pt x="2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008"/>
            <p:cNvSpPr>
              <a:spLocks/>
            </p:cNvSpPr>
            <p:nvPr/>
          </p:nvSpPr>
          <p:spPr bwMode="auto">
            <a:xfrm>
              <a:off x="6766117" y="2816150"/>
              <a:ext cx="13863" cy="26186"/>
            </a:xfrm>
            <a:custGeom>
              <a:avLst/>
              <a:gdLst>
                <a:gd name="T0" fmla="*/ 2 w 4"/>
                <a:gd name="T1" fmla="*/ 0 h 7"/>
                <a:gd name="T2" fmla="*/ 0 w 4"/>
                <a:gd name="T3" fmla="*/ 4 h 7"/>
                <a:gd name="T4" fmla="*/ 1 w 4"/>
                <a:gd name="T5" fmla="*/ 6 h 7"/>
                <a:gd name="T6" fmla="*/ 2 w 4"/>
                <a:gd name="T7" fmla="*/ 7 h 7"/>
                <a:gd name="T8" fmla="*/ 3 w 4"/>
                <a:gd name="T9" fmla="*/ 6 h 7"/>
                <a:gd name="T10" fmla="*/ 4 w 4"/>
                <a:gd name="T11" fmla="*/ 3 h 7"/>
                <a:gd name="T12" fmla="*/ 2 w 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1" y="1"/>
                    <a:pt x="1" y="2"/>
                    <a:pt x="0" y="4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2"/>
                    <a:pt x="3" y="1"/>
                    <a:pt x="2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009"/>
            <p:cNvSpPr>
              <a:spLocks noEditPoints="1"/>
            </p:cNvSpPr>
            <p:nvPr/>
          </p:nvSpPr>
          <p:spPr bwMode="auto">
            <a:xfrm>
              <a:off x="6542765" y="2933217"/>
              <a:ext cx="44670" cy="69316"/>
            </a:xfrm>
            <a:custGeom>
              <a:avLst/>
              <a:gdLst>
                <a:gd name="T0" fmla="*/ 7 w 12"/>
                <a:gd name="T1" fmla="*/ 10 h 19"/>
                <a:gd name="T2" fmla="*/ 7 w 12"/>
                <a:gd name="T3" fmla="*/ 10 h 19"/>
                <a:gd name="T4" fmla="*/ 7 w 12"/>
                <a:gd name="T5" fmla="*/ 10 h 19"/>
                <a:gd name="T6" fmla="*/ 7 w 12"/>
                <a:gd name="T7" fmla="*/ 10 h 19"/>
                <a:gd name="T8" fmla="*/ 5 w 12"/>
                <a:gd name="T9" fmla="*/ 0 h 19"/>
                <a:gd name="T10" fmla="*/ 7 w 12"/>
                <a:gd name="T11" fmla="*/ 8 h 19"/>
                <a:gd name="T12" fmla="*/ 6 w 12"/>
                <a:gd name="T13" fmla="*/ 8 h 19"/>
                <a:gd name="T14" fmla="*/ 7 w 12"/>
                <a:gd name="T15" fmla="*/ 8 h 19"/>
                <a:gd name="T16" fmla="*/ 7 w 12"/>
                <a:gd name="T17" fmla="*/ 8 h 19"/>
                <a:gd name="T18" fmla="*/ 7 w 12"/>
                <a:gd name="T19" fmla="*/ 10 h 19"/>
                <a:gd name="T20" fmla="*/ 7 w 12"/>
                <a:gd name="T21" fmla="*/ 10 h 19"/>
                <a:gd name="T22" fmla="*/ 7 w 12"/>
                <a:gd name="T23" fmla="*/ 11 h 19"/>
                <a:gd name="T24" fmla="*/ 8 w 12"/>
                <a:gd name="T25" fmla="*/ 11 h 19"/>
                <a:gd name="T26" fmla="*/ 7 w 12"/>
                <a:gd name="T27" fmla="*/ 13 h 19"/>
                <a:gd name="T28" fmla="*/ 6 w 12"/>
                <a:gd name="T29" fmla="*/ 10 h 19"/>
                <a:gd name="T30" fmla="*/ 6 w 12"/>
                <a:gd name="T31" fmla="*/ 14 h 19"/>
                <a:gd name="T32" fmla="*/ 7 w 12"/>
                <a:gd name="T33" fmla="*/ 14 h 19"/>
                <a:gd name="T34" fmla="*/ 7 w 12"/>
                <a:gd name="T35" fmla="*/ 13 h 19"/>
                <a:gd name="T36" fmla="*/ 8 w 12"/>
                <a:gd name="T37" fmla="*/ 13 h 19"/>
                <a:gd name="T38" fmla="*/ 9 w 12"/>
                <a:gd name="T39" fmla="*/ 13 h 19"/>
                <a:gd name="T40" fmla="*/ 8 w 12"/>
                <a:gd name="T41" fmla="*/ 16 h 19"/>
                <a:gd name="T42" fmla="*/ 8 w 12"/>
                <a:gd name="T43" fmla="*/ 16 h 19"/>
                <a:gd name="T44" fmla="*/ 7 w 12"/>
                <a:gd name="T45" fmla="*/ 16 h 19"/>
                <a:gd name="T46" fmla="*/ 6 w 12"/>
                <a:gd name="T47" fmla="*/ 16 h 19"/>
                <a:gd name="T48" fmla="*/ 5 w 12"/>
                <a:gd name="T49" fmla="*/ 16 h 19"/>
                <a:gd name="T50" fmla="*/ 6 w 12"/>
                <a:gd name="T51" fmla="*/ 18 h 19"/>
                <a:gd name="T52" fmla="*/ 2 w 12"/>
                <a:gd name="T53" fmla="*/ 12 h 19"/>
                <a:gd name="T54" fmla="*/ 2 w 12"/>
                <a:gd name="T55" fmla="*/ 11 h 19"/>
                <a:gd name="T56" fmla="*/ 2 w 12"/>
                <a:gd name="T57" fmla="*/ 11 h 19"/>
                <a:gd name="T58" fmla="*/ 3 w 12"/>
                <a:gd name="T59" fmla="*/ 11 h 19"/>
                <a:gd name="T60" fmla="*/ 3 w 12"/>
                <a:gd name="T61" fmla="*/ 11 h 19"/>
                <a:gd name="T62" fmla="*/ 2 w 12"/>
                <a:gd name="T63" fmla="*/ 11 h 19"/>
                <a:gd name="T64" fmla="*/ 2 w 12"/>
                <a:gd name="T65" fmla="*/ 10 h 19"/>
                <a:gd name="T66" fmla="*/ 1 w 12"/>
                <a:gd name="T67" fmla="*/ 10 h 19"/>
                <a:gd name="T68" fmla="*/ 1 w 12"/>
                <a:gd name="T69" fmla="*/ 10 h 19"/>
                <a:gd name="T70" fmla="*/ 3 w 12"/>
                <a:gd name="T71" fmla="*/ 7 h 19"/>
                <a:gd name="T72" fmla="*/ 2 w 12"/>
                <a:gd name="T73" fmla="*/ 7 h 19"/>
                <a:gd name="T74" fmla="*/ 2 w 12"/>
                <a:gd name="T75" fmla="*/ 5 h 19"/>
                <a:gd name="T76" fmla="*/ 2 w 12"/>
                <a:gd name="T77" fmla="*/ 5 h 19"/>
                <a:gd name="T78" fmla="*/ 1 w 12"/>
                <a:gd name="T79" fmla="*/ 4 h 19"/>
                <a:gd name="T80" fmla="*/ 2 w 12"/>
                <a:gd name="T81" fmla="*/ 4 h 19"/>
                <a:gd name="T82" fmla="*/ 2 w 12"/>
                <a:gd name="T83" fmla="*/ 1 h 19"/>
                <a:gd name="T84" fmla="*/ 0 w 12"/>
                <a:gd name="T85" fmla="*/ 10 h 19"/>
                <a:gd name="T86" fmla="*/ 6 w 12"/>
                <a:gd name="T87" fmla="*/ 19 h 19"/>
                <a:gd name="T88" fmla="*/ 10 w 12"/>
                <a:gd name="T89" fmla="*/ 16 h 19"/>
                <a:gd name="T90" fmla="*/ 7 w 12"/>
                <a:gd name="T91" fmla="*/ 4 h 19"/>
                <a:gd name="T92" fmla="*/ 7 w 12"/>
                <a:gd name="T93" fmla="*/ 4 h 19"/>
                <a:gd name="T94" fmla="*/ 5 w 12"/>
                <a:gd name="T9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" h="19">
                  <a:moveTo>
                    <a:pt x="7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moveTo>
                    <a:pt x="5" y="0"/>
                  </a:moveTo>
                  <a:cubicBezTo>
                    <a:pt x="4" y="3"/>
                    <a:pt x="8" y="4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8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7" y="12"/>
                    <a:pt x="7" y="13"/>
                  </a:cubicBezTo>
                  <a:cubicBezTo>
                    <a:pt x="6" y="12"/>
                    <a:pt x="5" y="12"/>
                    <a:pt x="6" y="10"/>
                  </a:cubicBezTo>
                  <a:cubicBezTo>
                    <a:pt x="5" y="12"/>
                    <a:pt x="7" y="12"/>
                    <a:pt x="6" y="14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7" y="14"/>
                    <a:pt x="7" y="14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3"/>
                    <a:pt x="9" y="13"/>
                  </a:cubicBezTo>
                  <a:cubicBezTo>
                    <a:pt x="9" y="14"/>
                    <a:pt x="9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5" y="16"/>
                    <a:pt x="6" y="17"/>
                    <a:pt x="6" y="18"/>
                  </a:cubicBezTo>
                  <a:cubicBezTo>
                    <a:pt x="4" y="16"/>
                    <a:pt x="2" y="14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0" y="4"/>
                    <a:pt x="3" y="8"/>
                    <a:pt x="0" y="10"/>
                  </a:cubicBezTo>
                  <a:cubicBezTo>
                    <a:pt x="2" y="13"/>
                    <a:pt x="3" y="18"/>
                    <a:pt x="6" y="19"/>
                  </a:cubicBezTo>
                  <a:cubicBezTo>
                    <a:pt x="8" y="18"/>
                    <a:pt x="10" y="18"/>
                    <a:pt x="10" y="16"/>
                  </a:cubicBezTo>
                  <a:cubicBezTo>
                    <a:pt x="12" y="11"/>
                    <a:pt x="10" y="7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1"/>
                    <a:pt x="5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010"/>
            <p:cNvSpPr>
              <a:spLocks noEditPoints="1"/>
            </p:cNvSpPr>
            <p:nvPr/>
          </p:nvSpPr>
          <p:spPr bwMode="auto">
            <a:xfrm>
              <a:off x="6561250" y="2984049"/>
              <a:ext cx="7702" cy="462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011"/>
            <p:cNvSpPr>
              <a:spLocks/>
            </p:cNvSpPr>
            <p:nvPr/>
          </p:nvSpPr>
          <p:spPr bwMode="auto">
            <a:xfrm>
              <a:off x="6568951" y="29886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012"/>
            <p:cNvSpPr>
              <a:spLocks/>
            </p:cNvSpPr>
            <p:nvPr/>
          </p:nvSpPr>
          <p:spPr bwMode="auto">
            <a:xfrm>
              <a:off x="6568951" y="29886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013"/>
            <p:cNvSpPr>
              <a:spLocks/>
            </p:cNvSpPr>
            <p:nvPr/>
          </p:nvSpPr>
          <p:spPr bwMode="auto">
            <a:xfrm>
              <a:off x="6568951" y="29886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014"/>
            <p:cNvSpPr>
              <a:spLocks/>
            </p:cNvSpPr>
            <p:nvPr/>
          </p:nvSpPr>
          <p:spPr bwMode="auto">
            <a:xfrm>
              <a:off x="6568951" y="29886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015"/>
            <p:cNvSpPr>
              <a:spLocks/>
            </p:cNvSpPr>
            <p:nvPr/>
          </p:nvSpPr>
          <p:spPr bwMode="auto">
            <a:xfrm>
              <a:off x="6561250" y="2984049"/>
              <a:ext cx="3081" cy="462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016"/>
            <p:cNvSpPr>
              <a:spLocks/>
            </p:cNvSpPr>
            <p:nvPr/>
          </p:nvSpPr>
          <p:spPr bwMode="auto">
            <a:xfrm>
              <a:off x="6558169" y="2984049"/>
              <a:ext cx="3081" cy="462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0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017"/>
            <p:cNvSpPr>
              <a:spLocks/>
            </p:cNvSpPr>
            <p:nvPr/>
          </p:nvSpPr>
          <p:spPr bwMode="auto">
            <a:xfrm>
              <a:off x="6558169" y="29886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018"/>
            <p:cNvSpPr>
              <a:spLocks/>
            </p:cNvSpPr>
            <p:nvPr/>
          </p:nvSpPr>
          <p:spPr bwMode="auto">
            <a:xfrm>
              <a:off x="6558169" y="29886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019"/>
            <p:cNvSpPr>
              <a:spLocks/>
            </p:cNvSpPr>
            <p:nvPr/>
          </p:nvSpPr>
          <p:spPr bwMode="auto">
            <a:xfrm>
              <a:off x="6564330" y="2973266"/>
              <a:ext cx="4621" cy="3081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020"/>
            <p:cNvSpPr>
              <a:spLocks/>
            </p:cNvSpPr>
            <p:nvPr/>
          </p:nvSpPr>
          <p:spPr bwMode="auto">
            <a:xfrm>
              <a:off x="6564330" y="2973266"/>
              <a:ext cx="4621" cy="3081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2021"/>
            <p:cNvSpPr>
              <a:spLocks noChangeArrowheads="1"/>
            </p:cNvSpPr>
            <p:nvPr/>
          </p:nvSpPr>
          <p:spPr bwMode="auto">
            <a:xfrm>
              <a:off x="6553548" y="2980968"/>
              <a:ext cx="1540" cy="15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022"/>
            <p:cNvSpPr>
              <a:spLocks/>
            </p:cNvSpPr>
            <p:nvPr/>
          </p:nvSpPr>
          <p:spPr bwMode="auto">
            <a:xfrm>
              <a:off x="6553548" y="29809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2023"/>
            <p:cNvSpPr>
              <a:spLocks noChangeArrowheads="1"/>
            </p:cNvSpPr>
            <p:nvPr/>
          </p:nvSpPr>
          <p:spPr bwMode="auto">
            <a:xfrm>
              <a:off x="6495014" y="3028719"/>
              <a:ext cx="1540" cy="30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024"/>
            <p:cNvSpPr>
              <a:spLocks/>
            </p:cNvSpPr>
            <p:nvPr/>
          </p:nvSpPr>
          <p:spPr bwMode="auto">
            <a:xfrm>
              <a:off x="6495014" y="3028719"/>
              <a:ext cx="0" cy="3081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025"/>
            <p:cNvSpPr>
              <a:spLocks/>
            </p:cNvSpPr>
            <p:nvPr/>
          </p:nvSpPr>
          <p:spPr bwMode="auto">
            <a:xfrm>
              <a:off x="6564330" y="2970185"/>
              <a:ext cx="462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026"/>
            <p:cNvSpPr>
              <a:spLocks/>
            </p:cNvSpPr>
            <p:nvPr/>
          </p:nvSpPr>
          <p:spPr bwMode="auto">
            <a:xfrm>
              <a:off x="6686018" y="2819230"/>
              <a:ext cx="29267" cy="36969"/>
            </a:xfrm>
            <a:custGeom>
              <a:avLst/>
              <a:gdLst>
                <a:gd name="T0" fmla="*/ 2 w 8"/>
                <a:gd name="T1" fmla="*/ 0 h 10"/>
                <a:gd name="T2" fmla="*/ 2 w 8"/>
                <a:gd name="T3" fmla="*/ 9 h 10"/>
                <a:gd name="T4" fmla="*/ 4 w 8"/>
                <a:gd name="T5" fmla="*/ 10 h 10"/>
                <a:gd name="T6" fmla="*/ 7 w 8"/>
                <a:gd name="T7" fmla="*/ 8 h 10"/>
                <a:gd name="T8" fmla="*/ 7 w 8"/>
                <a:gd name="T9" fmla="*/ 4 h 10"/>
                <a:gd name="T10" fmla="*/ 2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cubicBezTo>
                    <a:pt x="1" y="3"/>
                    <a:pt x="0" y="6"/>
                    <a:pt x="2" y="9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5" y="10"/>
                    <a:pt x="6" y="9"/>
                    <a:pt x="7" y="8"/>
                  </a:cubicBezTo>
                  <a:cubicBezTo>
                    <a:pt x="7" y="7"/>
                    <a:pt x="8" y="5"/>
                    <a:pt x="7" y="4"/>
                  </a:cubicBezTo>
                  <a:cubicBezTo>
                    <a:pt x="6" y="2"/>
                    <a:pt x="4" y="0"/>
                    <a:pt x="2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027"/>
            <p:cNvSpPr>
              <a:spLocks/>
            </p:cNvSpPr>
            <p:nvPr/>
          </p:nvSpPr>
          <p:spPr bwMode="auto">
            <a:xfrm>
              <a:off x="6568951" y="2896248"/>
              <a:ext cx="40049" cy="47751"/>
            </a:xfrm>
            <a:custGeom>
              <a:avLst/>
              <a:gdLst>
                <a:gd name="T0" fmla="*/ 4 w 11"/>
                <a:gd name="T1" fmla="*/ 0 h 13"/>
                <a:gd name="T2" fmla="*/ 3 w 11"/>
                <a:gd name="T3" fmla="*/ 1 h 13"/>
                <a:gd name="T4" fmla="*/ 3 w 11"/>
                <a:gd name="T5" fmla="*/ 1 h 13"/>
                <a:gd name="T6" fmla="*/ 2 w 11"/>
                <a:gd name="T7" fmla="*/ 1 h 13"/>
                <a:gd name="T8" fmla="*/ 2 w 11"/>
                <a:gd name="T9" fmla="*/ 1 h 13"/>
                <a:gd name="T10" fmla="*/ 3 w 11"/>
                <a:gd name="T11" fmla="*/ 12 h 13"/>
                <a:gd name="T12" fmla="*/ 5 w 11"/>
                <a:gd name="T13" fmla="*/ 13 h 13"/>
                <a:gd name="T14" fmla="*/ 7 w 11"/>
                <a:gd name="T15" fmla="*/ 12 h 13"/>
                <a:gd name="T16" fmla="*/ 11 w 11"/>
                <a:gd name="T17" fmla="*/ 7 h 13"/>
                <a:gd name="T18" fmla="*/ 9 w 11"/>
                <a:gd name="T19" fmla="*/ 3 h 13"/>
                <a:gd name="T20" fmla="*/ 4 w 11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3">
                  <a:moveTo>
                    <a:pt x="4" y="0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5"/>
                    <a:pt x="0" y="8"/>
                    <a:pt x="3" y="12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6" y="13"/>
                    <a:pt x="7" y="13"/>
                    <a:pt x="7" y="12"/>
                  </a:cubicBezTo>
                  <a:cubicBezTo>
                    <a:pt x="7" y="8"/>
                    <a:pt x="11" y="11"/>
                    <a:pt x="11" y="7"/>
                  </a:cubicBezTo>
                  <a:cubicBezTo>
                    <a:pt x="11" y="5"/>
                    <a:pt x="11" y="4"/>
                    <a:pt x="9" y="3"/>
                  </a:cubicBezTo>
                  <a:cubicBezTo>
                    <a:pt x="7" y="3"/>
                    <a:pt x="5" y="2"/>
                    <a:pt x="4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028"/>
            <p:cNvSpPr>
              <a:spLocks/>
            </p:cNvSpPr>
            <p:nvPr/>
          </p:nvSpPr>
          <p:spPr bwMode="auto">
            <a:xfrm>
              <a:off x="6561250" y="2947080"/>
              <a:ext cx="3081" cy="4621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029"/>
            <p:cNvSpPr>
              <a:spLocks/>
            </p:cNvSpPr>
            <p:nvPr/>
          </p:nvSpPr>
          <p:spPr bwMode="auto">
            <a:xfrm>
              <a:off x="6561250" y="2947080"/>
              <a:ext cx="3081" cy="4621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030"/>
            <p:cNvSpPr>
              <a:spLocks/>
            </p:cNvSpPr>
            <p:nvPr/>
          </p:nvSpPr>
          <p:spPr bwMode="auto">
            <a:xfrm>
              <a:off x="6484232" y="3013315"/>
              <a:ext cx="0" cy="3081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031"/>
            <p:cNvSpPr>
              <a:spLocks/>
            </p:cNvSpPr>
            <p:nvPr/>
          </p:nvSpPr>
          <p:spPr bwMode="auto">
            <a:xfrm>
              <a:off x="6484232" y="3013315"/>
              <a:ext cx="0" cy="3081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2032"/>
            <p:cNvSpPr>
              <a:spLocks noChangeArrowheads="1"/>
            </p:cNvSpPr>
            <p:nvPr/>
          </p:nvSpPr>
          <p:spPr bwMode="auto">
            <a:xfrm>
              <a:off x="6645969" y="2871603"/>
              <a:ext cx="1540" cy="30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033"/>
            <p:cNvSpPr>
              <a:spLocks/>
            </p:cNvSpPr>
            <p:nvPr/>
          </p:nvSpPr>
          <p:spPr bwMode="auto">
            <a:xfrm>
              <a:off x="6645969" y="2871603"/>
              <a:ext cx="0" cy="3081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034"/>
            <p:cNvSpPr>
              <a:spLocks/>
            </p:cNvSpPr>
            <p:nvPr/>
          </p:nvSpPr>
          <p:spPr bwMode="auto">
            <a:xfrm>
              <a:off x="6638267" y="2874683"/>
              <a:ext cx="3081" cy="3081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035"/>
            <p:cNvSpPr>
              <a:spLocks/>
            </p:cNvSpPr>
            <p:nvPr/>
          </p:nvSpPr>
          <p:spPr bwMode="auto">
            <a:xfrm>
              <a:off x="6638267" y="2874683"/>
              <a:ext cx="3081" cy="3081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36"/>
            <p:cNvSpPr>
              <a:spLocks/>
            </p:cNvSpPr>
            <p:nvPr/>
          </p:nvSpPr>
          <p:spPr bwMode="auto">
            <a:xfrm>
              <a:off x="6558169" y="2940919"/>
              <a:ext cx="0" cy="308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037"/>
            <p:cNvSpPr>
              <a:spLocks/>
            </p:cNvSpPr>
            <p:nvPr/>
          </p:nvSpPr>
          <p:spPr bwMode="auto">
            <a:xfrm>
              <a:off x="6462667" y="2984049"/>
              <a:ext cx="3081" cy="462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038"/>
            <p:cNvSpPr>
              <a:spLocks/>
            </p:cNvSpPr>
            <p:nvPr/>
          </p:nvSpPr>
          <p:spPr bwMode="auto">
            <a:xfrm>
              <a:off x="6601299" y="2731430"/>
              <a:ext cx="55453" cy="33888"/>
            </a:xfrm>
            <a:custGeom>
              <a:avLst/>
              <a:gdLst>
                <a:gd name="T0" fmla="*/ 12 w 15"/>
                <a:gd name="T1" fmla="*/ 0 h 9"/>
                <a:gd name="T2" fmla="*/ 11 w 15"/>
                <a:gd name="T3" fmla="*/ 0 h 9"/>
                <a:gd name="T4" fmla="*/ 8 w 15"/>
                <a:gd name="T5" fmla="*/ 4 h 9"/>
                <a:gd name="T6" fmla="*/ 8 w 15"/>
                <a:gd name="T7" fmla="*/ 5 h 9"/>
                <a:gd name="T8" fmla="*/ 5 w 15"/>
                <a:gd name="T9" fmla="*/ 4 h 9"/>
                <a:gd name="T10" fmla="*/ 0 w 15"/>
                <a:gd name="T11" fmla="*/ 7 h 9"/>
                <a:gd name="T12" fmla="*/ 4 w 15"/>
                <a:gd name="T13" fmla="*/ 9 h 9"/>
                <a:gd name="T14" fmla="*/ 8 w 15"/>
                <a:gd name="T15" fmla="*/ 8 h 9"/>
                <a:gd name="T16" fmla="*/ 9 w 15"/>
                <a:gd name="T17" fmla="*/ 9 h 9"/>
                <a:gd name="T18" fmla="*/ 11 w 15"/>
                <a:gd name="T19" fmla="*/ 9 h 9"/>
                <a:gd name="T20" fmla="*/ 15 w 15"/>
                <a:gd name="T21" fmla="*/ 5 h 9"/>
                <a:gd name="T22" fmla="*/ 13 w 15"/>
                <a:gd name="T23" fmla="*/ 0 h 9"/>
                <a:gd name="T24" fmla="*/ 12 w 15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9">
                  <a:moveTo>
                    <a:pt x="12" y="0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9" y="0"/>
                    <a:pt x="8" y="2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1" y="8"/>
                    <a:pt x="3" y="9"/>
                    <a:pt x="4" y="9"/>
                  </a:cubicBezTo>
                  <a:cubicBezTo>
                    <a:pt x="6" y="9"/>
                    <a:pt x="7" y="8"/>
                    <a:pt x="8" y="8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3" y="9"/>
                    <a:pt x="15" y="8"/>
                    <a:pt x="15" y="5"/>
                  </a:cubicBezTo>
                  <a:cubicBezTo>
                    <a:pt x="15" y="4"/>
                    <a:pt x="14" y="2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039"/>
            <p:cNvSpPr>
              <a:spLocks/>
            </p:cNvSpPr>
            <p:nvPr/>
          </p:nvSpPr>
          <p:spPr bwMode="auto">
            <a:xfrm>
              <a:off x="8023048" y="4493598"/>
              <a:ext cx="183302" cy="141713"/>
            </a:xfrm>
            <a:custGeom>
              <a:avLst/>
              <a:gdLst>
                <a:gd name="T0" fmla="*/ 25 w 50"/>
                <a:gd name="T1" fmla="*/ 0 h 39"/>
                <a:gd name="T2" fmla="*/ 28 w 50"/>
                <a:gd name="T3" fmla="*/ 3 h 39"/>
                <a:gd name="T4" fmla="*/ 26 w 50"/>
                <a:gd name="T5" fmla="*/ 3 h 39"/>
                <a:gd name="T6" fmla="*/ 26 w 50"/>
                <a:gd name="T7" fmla="*/ 5 h 39"/>
                <a:gd name="T8" fmla="*/ 25 w 50"/>
                <a:gd name="T9" fmla="*/ 6 h 39"/>
                <a:gd name="T10" fmla="*/ 23 w 50"/>
                <a:gd name="T11" fmla="*/ 4 h 39"/>
                <a:gd name="T12" fmla="*/ 23 w 50"/>
                <a:gd name="T13" fmla="*/ 4 h 39"/>
                <a:gd name="T14" fmla="*/ 22 w 50"/>
                <a:gd name="T15" fmla="*/ 6 h 39"/>
                <a:gd name="T16" fmla="*/ 22 w 50"/>
                <a:gd name="T17" fmla="*/ 6 h 39"/>
                <a:gd name="T18" fmla="*/ 20 w 50"/>
                <a:gd name="T19" fmla="*/ 5 h 39"/>
                <a:gd name="T20" fmla="*/ 19 w 50"/>
                <a:gd name="T21" fmla="*/ 4 h 39"/>
                <a:gd name="T22" fmla="*/ 19 w 50"/>
                <a:gd name="T23" fmla="*/ 4 h 39"/>
                <a:gd name="T24" fmla="*/ 16 w 50"/>
                <a:gd name="T25" fmla="*/ 0 h 39"/>
                <a:gd name="T26" fmla="*/ 18 w 50"/>
                <a:gd name="T27" fmla="*/ 5 h 39"/>
                <a:gd name="T28" fmla="*/ 12 w 50"/>
                <a:gd name="T29" fmla="*/ 14 h 39"/>
                <a:gd name="T30" fmla="*/ 4 w 50"/>
                <a:gd name="T31" fmla="*/ 11 h 39"/>
                <a:gd name="T32" fmla="*/ 9 w 50"/>
                <a:gd name="T33" fmla="*/ 15 h 39"/>
                <a:gd name="T34" fmla="*/ 3 w 50"/>
                <a:gd name="T35" fmla="*/ 16 h 39"/>
                <a:gd name="T36" fmla="*/ 0 w 50"/>
                <a:gd name="T37" fmla="*/ 15 h 39"/>
                <a:gd name="T38" fmla="*/ 8 w 50"/>
                <a:gd name="T39" fmla="*/ 21 h 39"/>
                <a:gd name="T40" fmla="*/ 7 w 50"/>
                <a:gd name="T41" fmla="*/ 23 h 39"/>
                <a:gd name="T42" fmla="*/ 8 w 50"/>
                <a:gd name="T43" fmla="*/ 24 h 39"/>
                <a:gd name="T44" fmla="*/ 1 w 50"/>
                <a:gd name="T45" fmla="*/ 32 h 39"/>
                <a:gd name="T46" fmla="*/ 2 w 50"/>
                <a:gd name="T47" fmla="*/ 33 h 39"/>
                <a:gd name="T48" fmla="*/ 6 w 50"/>
                <a:gd name="T49" fmla="*/ 30 h 39"/>
                <a:gd name="T50" fmla="*/ 7 w 50"/>
                <a:gd name="T51" fmla="*/ 30 h 39"/>
                <a:gd name="T52" fmla="*/ 8 w 50"/>
                <a:gd name="T53" fmla="*/ 30 h 39"/>
                <a:gd name="T54" fmla="*/ 5 w 50"/>
                <a:gd name="T55" fmla="*/ 36 h 39"/>
                <a:gd name="T56" fmla="*/ 6 w 50"/>
                <a:gd name="T57" fmla="*/ 37 h 39"/>
                <a:gd name="T58" fmla="*/ 10 w 50"/>
                <a:gd name="T59" fmla="*/ 34 h 39"/>
                <a:gd name="T60" fmla="*/ 11 w 50"/>
                <a:gd name="T61" fmla="*/ 33 h 39"/>
                <a:gd name="T62" fmla="*/ 13 w 50"/>
                <a:gd name="T63" fmla="*/ 34 h 39"/>
                <a:gd name="T64" fmla="*/ 15 w 50"/>
                <a:gd name="T65" fmla="*/ 34 h 39"/>
                <a:gd name="T66" fmla="*/ 16 w 50"/>
                <a:gd name="T67" fmla="*/ 34 h 39"/>
                <a:gd name="T68" fmla="*/ 17 w 50"/>
                <a:gd name="T69" fmla="*/ 32 h 39"/>
                <a:gd name="T70" fmla="*/ 21 w 50"/>
                <a:gd name="T71" fmla="*/ 31 h 39"/>
                <a:gd name="T72" fmla="*/ 23 w 50"/>
                <a:gd name="T73" fmla="*/ 32 h 39"/>
                <a:gd name="T74" fmla="*/ 25 w 50"/>
                <a:gd name="T75" fmla="*/ 36 h 39"/>
                <a:gd name="T76" fmla="*/ 26 w 50"/>
                <a:gd name="T77" fmla="*/ 36 h 39"/>
                <a:gd name="T78" fmla="*/ 27 w 50"/>
                <a:gd name="T79" fmla="*/ 36 h 39"/>
                <a:gd name="T80" fmla="*/ 25 w 50"/>
                <a:gd name="T81" fmla="*/ 33 h 39"/>
                <a:gd name="T82" fmla="*/ 27 w 50"/>
                <a:gd name="T83" fmla="*/ 32 h 39"/>
                <a:gd name="T84" fmla="*/ 31 w 50"/>
                <a:gd name="T85" fmla="*/ 33 h 39"/>
                <a:gd name="T86" fmla="*/ 29 w 50"/>
                <a:gd name="T87" fmla="*/ 39 h 39"/>
                <a:gd name="T88" fmla="*/ 34 w 50"/>
                <a:gd name="T89" fmla="*/ 34 h 39"/>
                <a:gd name="T90" fmla="*/ 35 w 50"/>
                <a:gd name="T91" fmla="*/ 34 h 39"/>
                <a:gd name="T92" fmla="*/ 36 w 50"/>
                <a:gd name="T93" fmla="*/ 36 h 39"/>
                <a:gd name="T94" fmla="*/ 37 w 50"/>
                <a:gd name="T95" fmla="*/ 34 h 39"/>
                <a:gd name="T96" fmla="*/ 40 w 50"/>
                <a:gd name="T97" fmla="*/ 32 h 39"/>
                <a:gd name="T98" fmla="*/ 40 w 50"/>
                <a:gd name="T99" fmla="*/ 32 h 39"/>
                <a:gd name="T100" fmla="*/ 47 w 50"/>
                <a:gd name="T101" fmla="*/ 22 h 39"/>
                <a:gd name="T102" fmla="*/ 48 w 50"/>
                <a:gd name="T103" fmla="*/ 15 h 39"/>
                <a:gd name="T104" fmla="*/ 41 w 50"/>
                <a:gd name="T105" fmla="*/ 3 h 39"/>
                <a:gd name="T106" fmla="*/ 25 w 50"/>
                <a:gd name="T10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" h="39">
                  <a:moveTo>
                    <a:pt x="25" y="0"/>
                  </a:moveTo>
                  <a:cubicBezTo>
                    <a:pt x="25" y="2"/>
                    <a:pt x="29" y="1"/>
                    <a:pt x="28" y="3"/>
                  </a:cubicBezTo>
                  <a:cubicBezTo>
                    <a:pt x="27" y="3"/>
                    <a:pt x="26" y="3"/>
                    <a:pt x="26" y="3"/>
                  </a:cubicBezTo>
                  <a:cubicBezTo>
                    <a:pt x="26" y="3"/>
                    <a:pt x="26" y="4"/>
                    <a:pt x="26" y="5"/>
                  </a:cubicBezTo>
                  <a:cubicBezTo>
                    <a:pt x="25" y="5"/>
                    <a:pt x="25" y="6"/>
                    <a:pt x="25" y="6"/>
                  </a:cubicBezTo>
                  <a:cubicBezTo>
                    <a:pt x="24" y="6"/>
                    <a:pt x="24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4"/>
                    <a:pt x="22" y="5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5"/>
                    <a:pt x="20" y="5"/>
                  </a:cubicBezTo>
                  <a:cubicBezTo>
                    <a:pt x="20" y="5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7" y="3"/>
                    <a:pt x="18" y="0"/>
                    <a:pt x="16" y="0"/>
                  </a:cubicBezTo>
                  <a:cubicBezTo>
                    <a:pt x="14" y="2"/>
                    <a:pt x="17" y="3"/>
                    <a:pt x="18" y="5"/>
                  </a:cubicBezTo>
                  <a:cubicBezTo>
                    <a:pt x="16" y="9"/>
                    <a:pt x="14" y="12"/>
                    <a:pt x="12" y="14"/>
                  </a:cubicBezTo>
                  <a:cubicBezTo>
                    <a:pt x="9" y="13"/>
                    <a:pt x="7" y="12"/>
                    <a:pt x="4" y="11"/>
                  </a:cubicBezTo>
                  <a:cubicBezTo>
                    <a:pt x="5" y="12"/>
                    <a:pt x="7" y="15"/>
                    <a:pt x="9" y="15"/>
                  </a:cubicBezTo>
                  <a:cubicBezTo>
                    <a:pt x="8" y="15"/>
                    <a:pt x="5" y="16"/>
                    <a:pt x="3" y="16"/>
                  </a:cubicBezTo>
                  <a:cubicBezTo>
                    <a:pt x="2" y="16"/>
                    <a:pt x="1" y="16"/>
                    <a:pt x="0" y="15"/>
                  </a:cubicBezTo>
                  <a:cubicBezTo>
                    <a:pt x="2" y="18"/>
                    <a:pt x="7" y="17"/>
                    <a:pt x="8" y="21"/>
                  </a:cubicBezTo>
                  <a:cubicBezTo>
                    <a:pt x="8" y="22"/>
                    <a:pt x="8" y="23"/>
                    <a:pt x="7" y="23"/>
                  </a:cubicBezTo>
                  <a:cubicBezTo>
                    <a:pt x="7" y="24"/>
                    <a:pt x="8" y="24"/>
                    <a:pt x="8" y="24"/>
                  </a:cubicBezTo>
                  <a:cubicBezTo>
                    <a:pt x="8" y="29"/>
                    <a:pt x="3" y="29"/>
                    <a:pt x="1" y="32"/>
                  </a:cubicBezTo>
                  <a:cubicBezTo>
                    <a:pt x="1" y="33"/>
                    <a:pt x="2" y="33"/>
                    <a:pt x="2" y="33"/>
                  </a:cubicBezTo>
                  <a:cubicBezTo>
                    <a:pt x="3" y="32"/>
                    <a:pt x="5" y="32"/>
                    <a:pt x="6" y="30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7" y="30"/>
                    <a:pt x="8" y="30"/>
                    <a:pt x="8" y="30"/>
                  </a:cubicBezTo>
                  <a:cubicBezTo>
                    <a:pt x="8" y="34"/>
                    <a:pt x="5" y="33"/>
                    <a:pt x="5" y="36"/>
                  </a:cubicBezTo>
                  <a:cubicBezTo>
                    <a:pt x="5" y="36"/>
                    <a:pt x="5" y="37"/>
                    <a:pt x="6" y="37"/>
                  </a:cubicBezTo>
                  <a:cubicBezTo>
                    <a:pt x="8" y="37"/>
                    <a:pt x="8" y="35"/>
                    <a:pt x="10" y="34"/>
                  </a:cubicBezTo>
                  <a:cubicBezTo>
                    <a:pt x="10" y="33"/>
                    <a:pt x="11" y="33"/>
                    <a:pt x="11" y="33"/>
                  </a:cubicBezTo>
                  <a:cubicBezTo>
                    <a:pt x="12" y="33"/>
                    <a:pt x="12" y="34"/>
                    <a:pt x="13" y="34"/>
                  </a:cubicBezTo>
                  <a:cubicBezTo>
                    <a:pt x="14" y="34"/>
                    <a:pt x="14" y="34"/>
                    <a:pt x="15" y="34"/>
                  </a:cubicBezTo>
                  <a:cubicBezTo>
                    <a:pt x="15" y="34"/>
                    <a:pt x="16" y="34"/>
                    <a:pt x="16" y="34"/>
                  </a:cubicBezTo>
                  <a:cubicBezTo>
                    <a:pt x="17" y="34"/>
                    <a:pt x="18" y="33"/>
                    <a:pt x="17" y="32"/>
                  </a:cubicBezTo>
                  <a:cubicBezTo>
                    <a:pt x="18" y="32"/>
                    <a:pt x="20" y="31"/>
                    <a:pt x="21" y="31"/>
                  </a:cubicBezTo>
                  <a:cubicBezTo>
                    <a:pt x="22" y="31"/>
                    <a:pt x="22" y="31"/>
                    <a:pt x="23" y="32"/>
                  </a:cubicBezTo>
                  <a:cubicBezTo>
                    <a:pt x="24" y="33"/>
                    <a:pt x="24" y="34"/>
                    <a:pt x="25" y="36"/>
                  </a:cubicBezTo>
                  <a:cubicBezTo>
                    <a:pt x="25" y="36"/>
                    <a:pt x="26" y="36"/>
                    <a:pt x="26" y="36"/>
                  </a:cubicBezTo>
                  <a:cubicBezTo>
                    <a:pt x="26" y="36"/>
                    <a:pt x="26" y="36"/>
                    <a:pt x="27" y="36"/>
                  </a:cubicBezTo>
                  <a:cubicBezTo>
                    <a:pt x="27" y="35"/>
                    <a:pt x="26" y="34"/>
                    <a:pt x="25" y="33"/>
                  </a:cubicBezTo>
                  <a:cubicBezTo>
                    <a:pt x="25" y="32"/>
                    <a:pt x="26" y="32"/>
                    <a:pt x="27" y="32"/>
                  </a:cubicBezTo>
                  <a:cubicBezTo>
                    <a:pt x="28" y="32"/>
                    <a:pt x="30" y="32"/>
                    <a:pt x="31" y="33"/>
                  </a:cubicBezTo>
                  <a:cubicBezTo>
                    <a:pt x="32" y="35"/>
                    <a:pt x="29" y="36"/>
                    <a:pt x="29" y="39"/>
                  </a:cubicBezTo>
                  <a:cubicBezTo>
                    <a:pt x="31" y="38"/>
                    <a:pt x="32" y="34"/>
                    <a:pt x="34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7" y="34"/>
                    <a:pt x="35" y="36"/>
                    <a:pt x="36" y="36"/>
                  </a:cubicBezTo>
                  <a:cubicBezTo>
                    <a:pt x="37" y="36"/>
                    <a:pt x="37" y="34"/>
                    <a:pt x="37" y="34"/>
                  </a:cubicBezTo>
                  <a:cubicBezTo>
                    <a:pt x="38" y="33"/>
                    <a:pt x="39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3" y="29"/>
                    <a:pt x="47" y="27"/>
                    <a:pt x="47" y="22"/>
                  </a:cubicBezTo>
                  <a:cubicBezTo>
                    <a:pt x="50" y="21"/>
                    <a:pt x="48" y="17"/>
                    <a:pt x="48" y="15"/>
                  </a:cubicBezTo>
                  <a:cubicBezTo>
                    <a:pt x="48" y="10"/>
                    <a:pt x="44" y="7"/>
                    <a:pt x="41" y="3"/>
                  </a:cubicBezTo>
                  <a:cubicBezTo>
                    <a:pt x="36" y="1"/>
                    <a:pt x="30" y="2"/>
                    <a:pt x="25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040"/>
            <p:cNvSpPr>
              <a:spLocks/>
            </p:cNvSpPr>
            <p:nvPr/>
          </p:nvSpPr>
          <p:spPr bwMode="auto">
            <a:xfrm>
              <a:off x="8023048" y="4347264"/>
              <a:ext cx="26186" cy="24646"/>
            </a:xfrm>
            <a:custGeom>
              <a:avLst/>
              <a:gdLst>
                <a:gd name="T0" fmla="*/ 3 w 7"/>
                <a:gd name="T1" fmla="*/ 0 h 7"/>
                <a:gd name="T2" fmla="*/ 3 w 7"/>
                <a:gd name="T3" fmla="*/ 0 h 7"/>
                <a:gd name="T4" fmla="*/ 0 w 7"/>
                <a:gd name="T5" fmla="*/ 2 h 7"/>
                <a:gd name="T6" fmla="*/ 2 w 7"/>
                <a:gd name="T7" fmla="*/ 6 h 7"/>
                <a:gd name="T8" fmla="*/ 4 w 7"/>
                <a:gd name="T9" fmla="*/ 7 h 7"/>
                <a:gd name="T10" fmla="*/ 6 w 7"/>
                <a:gd name="T11" fmla="*/ 5 h 7"/>
                <a:gd name="T12" fmla="*/ 3 w 7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0"/>
                    <a:pt x="0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7" y="3"/>
                    <a:pt x="5" y="0"/>
                    <a:pt x="3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041"/>
            <p:cNvSpPr>
              <a:spLocks/>
            </p:cNvSpPr>
            <p:nvPr/>
          </p:nvSpPr>
          <p:spPr bwMode="auto">
            <a:xfrm>
              <a:off x="8049234" y="4413500"/>
              <a:ext cx="13863" cy="32347"/>
            </a:xfrm>
            <a:custGeom>
              <a:avLst/>
              <a:gdLst>
                <a:gd name="T0" fmla="*/ 0 w 4"/>
                <a:gd name="T1" fmla="*/ 0 h 9"/>
                <a:gd name="T2" fmla="*/ 0 w 4"/>
                <a:gd name="T3" fmla="*/ 0 h 9"/>
                <a:gd name="T4" fmla="*/ 3 w 4"/>
                <a:gd name="T5" fmla="*/ 8 h 9"/>
                <a:gd name="T6" fmla="*/ 4 w 4"/>
                <a:gd name="T7" fmla="*/ 9 h 9"/>
                <a:gd name="T8" fmla="*/ 4 w 4"/>
                <a:gd name="T9" fmla="*/ 8 h 9"/>
                <a:gd name="T10" fmla="*/ 1 w 4"/>
                <a:gd name="T11" fmla="*/ 1 h 9"/>
                <a:gd name="T12" fmla="*/ 0 w 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2" y="5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3" y="6"/>
                    <a:pt x="3" y="3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042"/>
            <p:cNvSpPr>
              <a:spLocks/>
            </p:cNvSpPr>
            <p:nvPr/>
          </p:nvSpPr>
          <p:spPr bwMode="auto">
            <a:xfrm>
              <a:off x="8027669" y="4515163"/>
              <a:ext cx="3081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043"/>
            <p:cNvSpPr>
              <a:spLocks/>
            </p:cNvSpPr>
            <p:nvPr/>
          </p:nvSpPr>
          <p:spPr bwMode="auto">
            <a:xfrm>
              <a:off x="8027669" y="4515163"/>
              <a:ext cx="3081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044"/>
            <p:cNvSpPr>
              <a:spLocks/>
            </p:cNvSpPr>
            <p:nvPr/>
          </p:nvSpPr>
          <p:spPr bwMode="auto">
            <a:xfrm>
              <a:off x="8030750" y="4512083"/>
              <a:ext cx="3081" cy="308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045"/>
            <p:cNvSpPr>
              <a:spLocks/>
            </p:cNvSpPr>
            <p:nvPr/>
          </p:nvSpPr>
          <p:spPr bwMode="auto">
            <a:xfrm>
              <a:off x="8023048" y="4515163"/>
              <a:ext cx="4621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046"/>
            <p:cNvSpPr>
              <a:spLocks/>
            </p:cNvSpPr>
            <p:nvPr/>
          </p:nvSpPr>
          <p:spPr bwMode="auto">
            <a:xfrm>
              <a:off x="8023048" y="4515163"/>
              <a:ext cx="4621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047"/>
            <p:cNvSpPr>
              <a:spLocks/>
            </p:cNvSpPr>
            <p:nvPr/>
          </p:nvSpPr>
          <p:spPr bwMode="auto">
            <a:xfrm>
              <a:off x="8027669" y="4512083"/>
              <a:ext cx="0" cy="3081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048"/>
            <p:cNvSpPr>
              <a:spLocks/>
            </p:cNvSpPr>
            <p:nvPr/>
          </p:nvSpPr>
          <p:spPr bwMode="auto">
            <a:xfrm>
              <a:off x="8027669" y="4512083"/>
              <a:ext cx="0" cy="3081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049"/>
            <p:cNvSpPr>
              <a:spLocks/>
            </p:cNvSpPr>
            <p:nvPr/>
          </p:nvSpPr>
          <p:spPr bwMode="auto">
            <a:xfrm>
              <a:off x="8019968" y="4512083"/>
              <a:ext cx="7702" cy="0"/>
            </a:xfrm>
            <a:custGeom>
              <a:avLst/>
              <a:gdLst>
                <a:gd name="T0" fmla="*/ 1 w 2"/>
                <a:gd name="T1" fmla="*/ 0 w 2"/>
                <a:gd name="T2" fmla="*/ 1 w 2"/>
                <a:gd name="T3" fmla="*/ 1 w 2"/>
                <a:gd name="T4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050"/>
            <p:cNvSpPr>
              <a:spLocks/>
            </p:cNvSpPr>
            <p:nvPr/>
          </p:nvSpPr>
          <p:spPr bwMode="auto">
            <a:xfrm>
              <a:off x="7828963" y="4371910"/>
              <a:ext cx="18484" cy="15404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2 h 4"/>
                <a:gd name="T4" fmla="*/ 3 w 5"/>
                <a:gd name="T5" fmla="*/ 4 h 4"/>
                <a:gd name="T6" fmla="*/ 3 w 5"/>
                <a:gd name="T7" fmla="*/ 4 h 4"/>
                <a:gd name="T8" fmla="*/ 5 w 5"/>
                <a:gd name="T9" fmla="*/ 3 h 4"/>
                <a:gd name="T10" fmla="*/ 5 w 5"/>
                <a:gd name="T11" fmla="*/ 1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051"/>
            <p:cNvSpPr>
              <a:spLocks/>
            </p:cNvSpPr>
            <p:nvPr/>
          </p:nvSpPr>
          <p:spPr bwMode="auto">
            <a:xfrm>
              <a:off x="7921385" y="4595262"/>
              <a:ext cx="50832" cy="44670"/>
            </a:xfrm>
            <a:custGeom>
              <a:avLst/>
              <a:gdLst>
                <a:gd name="T0" fmla="*/ 9 w 14"/>
                <a:gd name="T1" fmla="*/ 0 h 12"/>
                <a:gd name="T2" fmla="*/ 2 w 14"/>
                <a:gd name="T3" fmla="*/ 3 h 12"/>
                <a:gd name="T4" fmla="*/ 0 w 14"/>
                <a:gd name="T5" fmla="*/ 6 h 12"/>
                <a:gd name="T6" fmla="*/ 0 w 14"/>
                <a:gd name="T7" fmla="*/ 6 h 12"/>
                <a:gd name="T8" fmla="*/ 2 w 14"/>
                <a:gd name="T9" fmla="*/ 5 h 12"/>
                <a:gd name="T10" fmla="*/ 5 w 14"/>
                <a:gd name="T11" fmla="*/ 4 h 12"/>
                <a:gd name="T12" fmla="*/ 5 w 14"/>
                <a:gd name="T13" fmla="*/ 4 h 12"/>
                <a:gd name="T14" fmla="*/ 5 w 14"/>
                <a:gd name="T15" fmla="*/ 5 h 12"/>
                <a:gd name="T16" fmla="*/ 6 w 14"/>
                <a:gd name="T17" fmla="*/ 4 h 12"/>
                <a:gd name="T18" fmla="*/ 6 w 14"/>
                <a:gd name="T19" fmla="*/ 4 h 12"/>
                <a:gd name="T20" fmla="*/ 6 w 14"/>
                <a:gd name="T21" fmla="*/ 4 h 12"/>
                <a:gd name="T22" fmla="*/ 6 w 14"/>
                <a:gd name="T23" fmla="*/ 4 h 12"/>
                <a:gd name="T24" fmla="*/ 7 w 14"/>
                <a:gd name="T25" fmla="*/ 4 h 12"/>
                <a:gd name="T26" fmla="*/ 8 w 14"/>
                <a:gd name="T27" fmla="*/ 4 h 12"/>
                <a:gd name="T28" fmla="*/ 7 w 14"/>
                <a:gd name="T29" fmla="*/ 4 h 12"/>
                <a:gd name="T30" fmla="*/ 8 w 14"/>
                <a:gd name="T31" fmla="*/ 4 h 12"/>
                <a:gd name="T32" fmla="*/ 8 w 14"/>
                <a:gd name="T33" fmla="*/ 4 h 12"/>
                <a:gd name="T34" fmla="*/ 8 w 14"/>
                <a:gd name="T35" fmla="*/ 3 h 12"/>
                <a:gd name="T36" fmla="*/ 8 w 14"/>
                <a:gd name="T37" fmla="*/ 3 h 12"/>
                <a:gd name="T38" fmla="*/ 10 w 14"/>
                <a:gd name="T39" fmla="*/ 5 h 12"/>
                <a:gd name="T40" fmla="*/ 8 w 14"/>
                <a:gd name="T41" fmla="*/ 6 h 12"/>
                <a:gd name="T42" fmla="*/ 8 w 14"/>
                <a:gd name="T43" fmla="*/ 6 h 12"/>
                <a:gd name="T44" fmla="*/ 8 w 14"/>
                <a:gd name="T45" fmla="*/ 6 h 12"/>
                <a:gd name="T46" fmla="*/ 9 w 14"/>
                <a:gd name="T47" fmla="*/ 5 h 12"/>
                <a:gd name="T48" fmla="*/ 10 w 14"/>
                <a:gd name="T49" fmla="*/ 5 h 12"/>
                <a:gd name="T50" fmla="*/ 10 w 14"/>
                <a:gd name="T51" fmla="*/ 5 h 12"/>
                <a:gd name="T52" fmla="*/ 10 w 14"/>
                <a:gd name="T53" fmla="*/ 2 h 12"/>
                <a:gd name="T54" fmla="*/ 12 w 14"/>
                <a:gd name="T55" fmla="*/ 3 h 12"/>
                <a:gd name="T56" fmla="*/ 12 w 14"/>
                <a:gd name="T57" fmla="*/ 6 h 12"/>
                <a:gd name="T58" fmla="*/ 12 w 14"/>
                <a:gd name="T59" fmla="*/ 7 h 12"/>
                <a:gd name="T60" fmla="*/ 13 w 14"/>
                <a:gd name="T61" fmla="*/ 6 h 12"/>
                <a:gd name="T62" fmla="*/ 13 w 14"/>
                <a:gd name="T63" fmla="*/ 6 h 12"/>
                <a:gd name="T64" fmla="*/ 13 w 14"/>
                <a:gd name="T65" fmla="*/ 6 h 12"/>
                <a:gd name="T66" fmla="*/ 8 w 14"/>
                <a:gd name="T67" fmla="*/ 10 h 12"/>
                <a:gd name="T68" fmla="*/ 8 w 14"/>
                <a:gd name="T69" fmla="*/ 10 h 12"/>
                <a:gd name="T70" fmla="*/ 8 w 14"/>
                <a:gd name="T71" fmla="*/ 9 h 12"/>
                <a:gd name="T72" fmla="*/ 8 w 14"/>
                <a:gd name="T73" fmla="*/ 10 h 12"/>
                <a:gd name="T74" fmla="*/ 8 w 14"/>
                <a:gd name="T75" fmla="*/ 10 h 12"/>
                <a:gd name="T76" fmla="*/ 7 w 14"/>
                <a:gd name="T77" fmla="*/ 10 h 12"/>
                <a:gd name="T78" fmla="*/ 7 w 14"/>
                <a:gd name="T79" fmla="*/ 11 h 12"/>
                <a:gd name="T80" fmla="*/ 5 w 14"/>
                <a:gd name="T81" fmla="*/ 9 h 12"/>
                <a:gd name="T82" fmla="*/ 5 w 14"/>
                <a:gd name="T83" fmla="*/ 9 h 12"/>
                <a:gd name="T84" fmla="*/ 5 w 14"/>
                <a:gd name="T85" fmla="*/ 10 h 12"/>
                <a:gd name="T86" fmla="*/ 4 w 14"/>
                <a:gd name="T87" fmla="*/ 9 h 12"/>
                <a:gd name="T88" fmla="*/ 4 w 14"/>
                <a:gd name="T89" fmla="*/ 9 h 12"/>
                <a:gd name="T90" fmla="*/ 3 w 14"/>
                <a:gd name="T91" fmla="*/ 9 h 12"/>
                <a:gd name="T92" fmla="*/ 3 w 14"/>
                <a:gd name="T93" fmla="*/ 9 h 12"/>
                <a:gd name="T94" fmla="*/ 3 w 14"/>
                <a:gd name="T95" fmla="*/ 10 h 12"/>
                <a:gd name="T96" fmla="*/ 3 w 14"/>
                <a:gd name="T97" fmla="*/ 10 h 12"/>
                <a:gd name="T98" fmla="*/ 3 w 14"/>
                <a:gd name="T99" fmla="*/ 10 h 12"/>
                <a:gd name="T100" fmla="*/ 2 w 14"/>
                <a:gd name="T101" fmla="*/ 10 h 12"/>
                <a:gd name="T102" fmla="*/ 2 w 14"/>
                <a:gd name="T103" fmla="*/ 9 h 12"/>
                <a:gd name="T104" fmla="*/ 0 w 14"/>
                <a:gd name="T105" fmla="*/ 10 h 12"/>
                <a:gd name="T106" fmla="*/ 3 w 14"/>
                <a:gd name="T107" fmla="*/ 10 h 12"/>
                <a:gd name="T108" fmla="*/ 3 w 14"/>
                <a:gd name="T109" fmla="*/ 10 h 12"/>
                <a:gd name="T110" fmla="*/ 4 w 14"/>
                <a:gd name="T111" fmla="*/ 10 h 12"/>
                <a:gd name="T112" fmla="*/ 7 w 14"/>
                <a:gd name="T113" fmla="*/ 12 h 12"/>
                <a:gd name="T114" fmla="*/ 14 w 14"/>
                <a:gd name="T115" fmla="*/ 5 h 12"/>
                <a:gd name="T116" fmla="*/ 12 w 14"/>
                <a:gd name="T117" fmla="*/ 1 h 12"/>
                <a:gd name="T118" fmla="*/ 9 w 14"/>
                <a:gd name="T1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" h="12">
                  <a:moveTo>
                    <a:pt x="9" y="0"/>
                  </a:moveTo>
                  <a:cubicBezTo>
                    <a:pt x="7" y="0"/>
                    <a:pt x="4" y="2"/>
                    <a:pt x="2" y="3"/>
                  </a:cubicBezTo>
                  <a:cubicBezTo>
                    <a:pt x="2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6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9" y="5"/>
                    <a:pt x="10" y="5"/>
                  </a:cubicBezTo>
                  <a:cubicBezTo>
                    <a:pt x="9" y="5"/>
                    <a:pt x="9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5"/>
                    <a:pt x="9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9" y="4"/>
                    <a:pt x="10" y="2"/>
                  </a:cubicBezTo>
                  <a:cubicBezTo>
                    <a:pt x="11" y="3"/>
                    <a:pt x="11" y="2"/>
                    <a:pt x="12" y="3"/>
                  </a:cubicBezTo>
                  <a:cubicBezTo>
                    <a:pt x="11" y="4"/>
                    <a:pt x="13" y="6"/>
                    <a:pt x="12" y="6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7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8"/>
                    <a:pt x="10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9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6" y="10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4" y="10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6" y="10"/>
                    <a:pt x="7" y="12"/>
                  </a:cubicBezTo>
                  <a:cubicBezTo>
                    <a:pt x="10" y="10"/>
                    <a:pt x="14" y="9"/>
                    <a:pt x="14" y="5"/>
                  </a:cubicBezTo>
                  <a:cubicBezTo>
                    <a:pt x="14" y="4"/>
                    <a:pt x="14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052"/>
            <p:cNvSpPr>
              <a:spLocks/>
            </p:cNvSpPr>
            <p:nvPr/>
          </p:nvSpPr>
          <p:spPr bwMode="auto">
            <a:xfrm>
              <a:off x="7961434" y="4610665"/>
              <a:ext cx="0" cy="3081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053"/>
            <p:cNvSpPr>
              <a:spLocks/>
            </p:cNvSpPr>
            <p:nvPr/>
          </p:nvSpPr>
          <p:spPr bwMode="auto">
            <a:xfrm>
              <a:off x="7961434" y="4610665"/>
              <a:ext cx="0" cy="3081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054"/>
            <p:cNvSpPr>
              <a:spLocks/>
            </p:cNvSpPr>
            <p:nvPr/>
          </p:nvSpPr>
          <p:spPr bwMode="auto">
            <a:xfrm>
              <a:off x="7961434" y="46137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055"/>
            <p:cNvSpPr>
              <a:spLocks/>
            </p:cNvSpPr>
            <p:nvPr/>
          </p:nvSpPr>
          <p:spPr bwMode="auto">
            <a:xfrm>
              <a:off x="7961434" y="46137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056"/>
            <p:cNvSpPr>
              <a:spLocks noEditPoints="1"/>
            </p:cNvSpPr>
            <p:nvPr/>
          </p:nvSpPr>
          <p:spPr bwMode="auto">
            <a:xfrm>
              <a:off x="7961434" y="4613746"/>
              <a:ext cx="3081" cy="308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1 w 1"/>
                <a:gd name="T17" fmla="*/ 1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057"/>
            <p:cNvSpPr>
              <a:spLocks/>
            </p:cNvSpPr>
            <p:nvPr/>
          </p:nvSpPr>
          <p:spPr bwMode="auto">
            <a:xfrm>
              <a:off x="7961434" y="46168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058"/>
            <p:cNvSpPr>
              <a:spLocks/>
            </p:cNvSpPr>
            <p:nvPr/>
          </p:nvSpPr>
          <p:spPr bwMode="auto">
            <a:xfrm>
              <a:off x="7961434" y="46245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059"/>
            <p:cNvSpPr>
              <a:spLocks/>
            </p:cNvSpPr>
            <p:nvPr/>
          </p:nvSpPr>
          <p:spPr bwMode="auto">
            <a:xfrm>
              <a:off x="7961434" y="46245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060"/>
            <p:cNvSpPr>
              <a:spLocks/>
            </p:cNvSpPr>
            <p:nvPr/>
          </p:nvSpPr>
          <p:spPr bwMode="auto">
            <a:xfrm>
              <a:off x="7958353" y="4621448"/>
              <a:ext cx="6161" cy="3081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1 h 1"/>
                <a:gd name="T8" fmla="*/ 1 w 2"/>
                <a:gd name="T9" fmla="*/ 0 h 1"/>
                <a:gd name="T10" fmla="*/ 1 w 2"/>
                <a:gd name="T11" fmla="*/ 1 h 1"/>
                <a:gd name="T12" fmla="*/ 1 w 2"/>
                <a:gd name="T13" fmla="*/ 0 h 1"/>
                <a:gd name="T14" fmla="*/ 1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2061"/>
            <p:cNvSpPr>
              <a:spLocks noChangeArrowheads="1"/>
            </p:cNvSpPr>
            <p:nvPr/>
          </p:nvSpPr>
          <p:spPr bwMode="auto">
            <a:xfrm>
              <a:off x="7950652" y="4613746"/>
              <a:ext cx="3081" cy="15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2062"/>
            <p:cNvSpPr>
              <a:spLocks noChangeArrowheads="1"/>
            </p:cNvSpPr>
            <p:nvPr/>
          </p:nvSpPr>
          <p:spPr bwMode="auto">
            <a:xfrm>
              <a:off x="7950652" y="4613746"/>
              <a:ext cx="3081" cy="15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063"/>
            <p:cNvSpPr>
              <a:spLocks/>
            </p:cNvSpPr>
            <p:nvPr/>
          </p:nvSpPr>
          <p:spPr bwMode="auto">
            <a:xfrm>
              <a:off x="7953732" y="4624529"/>
              <a:ext cx="4621" cy="4621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3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064"/>
            <p:cNvSpPr>
              <a:spLocks/>
            </p:cNvSpPr>
            <p:nvPr/>
          </p:nvSpPr>
          <p:spPr bwMode="auto">
            <a:xfrm>
              <a:off x="7953732" y="4624529"/>
              <a:ext cx="4621" cy="4621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3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3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2065"/>
            <p:cNvSpPr>
              <a:spLocks noChangeArrowheads="1"/>
            </p:cNvSpPr>
            <p:nvPr/>
          </p:nvSpPr>
          <p:spPr bwMode="auto">
            <a:xfrm>
              <a:off x="7993782" y="4693845"/>
              <a:ext cx="1540" cy="15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066"/>
            <p:cNvSpPr>
              <a:spLocks/>
            </p:cNvSpPr>
            <p:nvPr/>
          </p:nvSpPr>
          <p:spPr bwMode="auto">
            <a:xfrm>
              <a:off x="7993782" y="46938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067"/>
            <p:cNvSpPr>
              <a:spLocks/>
            </p:cNvSpPr>
            <p:nvPr/>
          </p:nvSpPr>
          <p:spPr bwMode="auto">
            <a:xfrm>
              <a:off x="7946031" y="46137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68"/>
            <p:cNvSpPr>
              <a:spLocks/>
            </p:cNvSpPr>
            <p:nvPr/>
          </p:nvSpPr>
          <p:spPr bwMode="auto">
            <a:xfrm>
              <a:off x="7833584" y="4448928"/>
              <a:ext cx="29267" cy="26186"/>
            </a:xfrm>
            <a:custGeom>
              <a:avLst/>
              <a:gdLst>
                <a:gd name="T0" fmla="*/ 3 w 8"/>
                <a:gd name="T1" fmla="*/ 0 h 7"/>
                <a:gd name="T2" fmla="*/ 3 w 8"/>
                <a:gd name="T3" fmla="*/ 0 h 7"/>
                <a:gd name="T4" fmla="*/ 0 w 8"/>
                <a:gd name="T5" fmla="*/ 5 h 7"/>
                <a:gd name="T6" fmla="*/ 4 w 8"/>
                <a:gd name="T7" fmla="*/ 7 h 7"/>
                <a:gd name="T8" fmla="*/ 7 w 8"/>
                <a:gd name="T9" fmla="*/ 5 h 7"/>
                <a:gd name="T10" fmla="*/ 6 w 8"/>
                <a:gd name="T11" fmla="*/ 1 h 7"/>
                <a:gd name="T12" fmla="*/ 3 w 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7" y="5"/>
                  </a:cubicBezTo>
                  <a:cubicBezTo>
                    <a:pt x="8" y="4"/>
                    <a:pt x="7" y="2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069"/>
            <p:cNvSpPr>
              <a:spLocks/>
            </p:cNvSpPr>
            <p:nvPr/>
          </p:nvSpPr>
          <p:spPr bwMode="auto">
            <a:xfrm>
              <a:off x="7892118" y="4565995"/>
              <a:ext cx="36969" cy="36969"/>
            </a:xfrm>
            <a:custGeom>
              <a:avLst/>
              <a:gdLst>
                <a:gd name="T0" fmla="*/ 4 w 10"/>
                <a:gd name="T1" fmla="*/ 0 h 10"/>
                <a:gd name="T2" fmla="*/ 2 w 10"/>
                <a:gd name="T3" fmla="*/ 1 h 10"/>
                <a:gd name="T4" fmla="*/ 0 w 10"/>
                <a:gd name="T5" fmla="*/ 7 h 10"/>
                <a:gd name="T6" fmla="*/ 0 w 10"/>
                <a:gd name="T7" fmla="*/ 9 h 10"/>
                <a:gd name="T8" fmla="*/ 6 w 10"/>
                <a:gd name="T9" fmla="*/ 10 h 10"/>
                <a:gd name="T10" fmla="*/ 9 w 10"/>
                <a:gd name="T11" fmla="*/ 9 h 10"/>
                <a:gd name="T12" fmla="*/ 9 w 10"/>
                <a:gd name="T13" fmla="*/ 4 h 10"/>
                <a:gd name="T14" fmla="*/ 9 w 10"/>
                <a:gd name="T15" fmla="*/ 4 h 10"/>
                <a:gd name="T16" fmla="*/ 7 w 10"/>
                <a:gd name="T17" fmla="*/ 2 h 10"/>
                <a:gd name="T18" fmla="*/ 5 w 10"/>
                <a:gd name="T19" fmla="*/ 0 h 10"/>
                <a:gd name="T20" fmla="*/ 5 w 10"/>
                <a:gd name="T21" fmla="*/ 0 h 10"/>
                <a:gd name="T22" fmla="*/ 4 w 10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0">
                  <a:moveTo>
                    <a:pt x="4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4"/>
                    <a:pt x="1" y="6"/>
                    <a:pt x="0" y="7"/>
                  </a:cubicBezTo>
                  <a:cubicBezTo>
                    <a:pt x="1" y="7"/>
                    <a:pt x="0" y="9"/>
                    <a:pt x="0" y="9"/>
                  </a:cubicBezTo>
                  <a:cubicBezTo>
                    <a:pt x="2" y="9"/>
                    <a:pt x="4" y="10"/>
                    <a:pt x="6" y="10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10" y="8"/>
                    <a:pt x="10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7" y="1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070"/>
            <p:cNvSpPr>
              <a:spLocks/>
            </p:cNvSpPr>
            <p:nvPr/>
          </p:nvSpPr>
          <p:spPr bwMode="auto">
            <a:xfrm>
              <a:off x="7929087" y="4613746"/>
              <a:ext cx="3081" cy="3081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071"/>
            <p:cNvSpPr>
              <a:spLocks/>
            </p:cNvSpPr>
            <p:nvPr/>
          </p:nvSpPr>
          <p:spPr bwMode="auto">
            <a:xfrm>
              <a:off x="7929087" y="4613746"/>
              <a:ext cx="3081" cy="3081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072"/>
            <p:cNvSpPr>
              <a:spLocks/>
            </p:cNvSpPr>
            <p:nvPr/>
          </p:nvSpPr>
          <p:spPr bwMode="auto">
            <a:xfrm>
              <a:off x="7979918" y="4701547"/>
              <a:ext cx="3081" cy="3081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073"/>
            <p:cNvSpPr>
              <a:spLocks/>
            </p:cNvSpPr>
            <p:nvPr/>
          </p:nvSpPr>
          <p:spPr bwMode="auto">
            <a:xfrm>
              <a:off x="7979918" y="4701547"/>
              <a:ext cx="3081" cy="3081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2074"/>
            <p:cNvSpPr>
              <a:spLocks noChangeArrowheads="1"/>
            </p:cNvSpPr>
            <p:nvPr/>
          </p:nvSpPr>
          <p:spPr bwMode="auto">
            <a:xfrm>
              <a:off x="7873634" y="4522865"/>
              <a:ext cx="1540" cy="15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075"/>
            <p:cNvSpPr>
              <a:spLocks/>
            </p:cNvSpPr>
            <p:nvPr/>
          </p:nvSpPr>
          <p:spPr bwMode="auto">
            <a:xfrm>
              <a:off x="7873634" y="45228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2076"/>
            <p:cNvSpPr>
              <a:spLocks noChangeArrowheads="1"/>
            </p:cNvSpPr>
            <p:nvPr/>
          </p:nvSpPr>
          <p:spPr bwMode="auto">
            <a:xfrm>
              <a:off x="7873634" y="4529027"/>
              <a:ext cx="1540" cy="15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077"/>
            <p:cNvSpPr>
              <a:spLocks/>
            </p:cNvSpPr>
            <p:nvPr/>
          </p:nvSpPr>
          <p:spPr bwMode="auto">
            <a:xfrm>
              <a:off x="7873634" y="4529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078"/>
            <p:cNvSpPr>
              <a:spLocks/>
            </p:cNvSpPr>
            <p:nvPr/>
          </p:nvSpPr>
          <p:spPr bwMode="auto">
            <a:xfrm>
              <a:off x="7924466" y="4621448"/>
              <a:ext cx="462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079"/>
            <p:cNvSpPr>
              <a:spLocks/>
            </p:cNvSpPr>
            <p:nvPr/>
          </p:nvSpPr>
          <p:spPr bwMode="auto">
            <a:xfrm>
              <a:off x="7958353" y="472773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080"/>
            <p:cNvSpPr>
              <a:spLocks/>
            </p:cNvSpPr>
            <p:nvPr/>
          </p:nvSpPr>
          <p:spPr bwMode="auto">
            <a:xfrm>
              <a:off x="8267965" y="3590949"/>
              <a:ext cx="26186" cy="24646"/>
            </a:xfrm>
            <a:custGeom>
              <a:avLst/>
              <a:gdLst>
                <a:gd name="T0" fmla="*/ 3 w 7"/>
                <a:gd name="T1" fmla="*/ 0 h 7"/>
                <a:gd name="T2" fmla="*/ 1 w 7"/>
                <a:gd name="T3" fmla="*/ 1 h 7"/>
                <a:gd name="T4" fmla="*/ 3 w 7"/>
                <a:gd name="T5" fmla="*/ 7 h 7"/>
                <a:gd name="T6" fmla="*/ 3 w 7"/>
                <a:gd name="T7" fmla="*/ 7 h 7"/>
                <a:gd name="T8" fmla="*/ 4 w 7"/>
                <a:gd name="T9" fmla="*/ 7 h 7"/>
                <a:gd name="T10" fmla="*/ 5 w 7"/>
                <a:gd name="T11" fmla="*/ 7 h 7"/>
                <a:gd name="T12" fmla="*/ 6 w 7"/>
                <a:gd name="T13" fmla="*/ 7 h 7"/>
                <a:gd name="T14" fmla="*/ 5 w 7"/>
                <a:gd name="T15" fmla="*/ 1 h 7"/>
                <a:gd name="T16" fmla="*/ 3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3"/>
                    <a:pt x="0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5"/>
                    <a:pt x="6" y="3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081"/>
            <p:cNvSpPr>
              <a:spLocks/>
            </p:cNvSpPr>
            <p:nvPr/>
          </p:nvSpPr>
          <p:spPr bwMode="auto">
            <a:xfrm>
              <a:off x="8494398" y="4017628"/>
              <a:ext cx="80099" cy="66235"/>
            </a:xfrm>
            <a:custGeom>
              <a:avLst/>
              <a:gdLst>
                <a:gd name="T0" fmla="*/ 6 w 22"/>
                <a:gd name="T1" fmla="*/ 0 h 18"/>
                <a:gd name="T2" fmla="*/ 1 w 22"/>
                <a:gd name="T3" fmla="*/ 3 h 18"/>
                <a:gd name="T4" fmla="*/ 1 w 22"/>
                <a:gd name="T5" fmla="*/ 6 h 18"/>
                <a:gd name="T6" fmla="*/ 7 w 22"/>
                <a:gd name="T7" fmla="*/ 14 h 18"/>
                <a:gd name="T8" fmla="*/ 12 w 22"/>
                <a:gd name="T9" fmla="*/ 16 h 18"/>
                <a:gd name="T10" fmla="*/ 14 w 22"/>
                <a:gd name="T11" fmla="*/ 15 h 18"/>
                <a:gd name="T12" fmla="*/ 16 w 22"/>
                <a:gd name="T13" fmla="*/ 15 h 18"/>
                <a:gd name="T14" fmla="*/ 22 w 22"/>
                <a:gd name="T15" fmla="*/ 18 h 18"/>
                <a:gd name="T16" fmla="*/ 18 w 22"/>
                <a:gd name="T17" fmla="*/ 13 h 18"/>
                <a:gd name="T18" fmla="*/ 16 w 22"/>
                <a:gd name="T19" fmla="*/ 7 h 18"/>
                <a:gd name="T20" fmla="*/ 20 w 22"/>
                <a:gd name="T21" fmla="*/ 5 h 18"/>
                <a:gd name="T22" fmla="*/ 18 w 22"/>
                <a:gd name="T23" fmla="*/ 5 h 18"/>
                <a:gd name="T24" fmla="*/ 10 w 22"/>
                <a:gd name="T25" fmla="*/ 3 h 18"/>
                <a:gd name="T26" fmla="*/ 6 w 22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18">
                  <a:moveTo>
                    <a:pt x="6" y="0"/>
                  </a:moveTo>
                  <a:cubicBezTo>
                    <a:pt x="5" y="1"/>
                    <a:pt x="2" y="1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0" y="11"/>
                    <a:pt x="5" y="12"/>
                    <a:pt x="7" y="14"/>
                  </a:cubicBezTo>
                  <a:cubicBezTo>
                    <a:pt x="9" y="15"/>
                    <a:pt x="10" y="16"/>
                    <a:pt x="12" y="16"/>
                  </a:cubicBezTo>
                  <a:cubicBezTo>
                    <a:pt x="13" y="16"/>
                    <a:pt x="13" y="16"/>
                    <a:pt x="14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8" y="15"/>
                    <a:pt x="20" y="16"/>
                    <a:pt x="22" y="18"/>
                  </a:cubicBezTo>
                  <a:cubicBezTo>
                    <a:pt x="22" y="15"/>
                    <a:pt x="19" y="15"/>
                    <a:pt x="18" y="13"/>
                  </a:cubicBezTo>
                  <a:cubicBezTo>
                    <a:pt x="17" y="11"/>
                    <a:pt x="15" y="10"/>
                    <a:pt x="16" y="7"/>
                  </a:cubicBezTo>
                  <a:cubicBezTo>
                    <a:pt x="17" y="5"/>
                    <a:pt x="19" y="6"/>
                    <a:pt x="20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15" y="5"/>
                    <a:pt x="12" y="4"/>
                    <a:pt x="10" y="3"/>
                  </a:cubicBezTo>
                  <a:cubicBezTo>
                    <a:pt x="9" y="1"/>
                    <a:pt x="6" y="3"/>
                    <a:pt x="6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082"/>
            <p:cNvSpPr>
              <a:spLocks/>
            </p:cNvSpPr>
            <p:nvPr/>
          </p:nvSpPr>
          <p:spPr bwMode="auto">
            <a:xfrm>
              <a:off x="8318797" y="34446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2083"/>
            <p:cNvSpPr>
              <a:spLocks/>
            </p:cNvSpPr>
            <p:nvPr/>
          </p:nvSpPr>
          <p:spPr bwMode="auto">
            <a:xfrm>
              <a:off x="8318797" y="34446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084"/>
            <p:cNvSpPr>
              <a:spLocks/>
            </p:cNvSpPr>
            <p:nvPr/>
          </p:nvSpPr>
          <p:spPr bwMode="auto">
            <a:xfrm>
              <a:off x="8312636" y="3444615"/>
              <a:ext cx="6161" cy="0"/>
            </a:xfrm>
            <a:custGeom>
              <a:avLst/>
              <a:gdLst>
                <a:gd name="T0" fmla="*/ 1 w 2"/>
                <a:gd name="T1" fmla="*/ 1 w 2"/>
                <a:gd name="T2" fmla="*/ 0 w 2"/>
                <a:gd name="T3" fmla="*/ 0 w 2"/>
                <a:gd name="T4" fmla="*/ 0 w 2"/>
                <a:gd name="T5" fmla="*/ 2 w 2"/>
                <a:gd name="T6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085"/>
            <p:cNvSpPr>
              <a:spLocks/>
            </p:cNvSpPr>
            <p:nvPr/>
          </p:nvSpPr>
          <p:spPr bwMode="auto">
            <a:xfrm>
              <a:off x="8462050" y="3886698"/>
              <a:ext cx="72397" cy="95502"/>
            </a:xfrm>
            <a:custGeom>
              <a:avLst/>
              <a:gdLst>
                <a:gd name="T0" fmla="*/ 12 w 20"/>
                <a:gd name="T1" fmla="*/ 0 h 26"/>
                <a:gd name="T2" fmla="*/ 11 w 20"/>
                <a:gd name="T3" fmla="*/ 0 h 26"/>
                <a:gd name="T4" fmla="*/ 10 w 20"/>
                <a:gd name="T5" fmla="*/ 1 h 26"/>
                <a:gd name="T6" fmla="*/ 10 w 20"/>
                <a:gd name="T7" fmla="*/ 1 h 26"/>
                <a:gd name="T8" fmla="*/ 6 w 20"/>
                <a:gd name="T9" fmla="*/ 11 h 26"/>
                <a:gd name="T10" fmla="*/ 4 w 20"/>
                <a:gd name="T11" fmla="*/ 11 h 26"/>
                <a:gd name="T12" fmla="*/ 0 w 20"/>
                <a:gd name="T13" fmla="*/ 14 h 26"/>
                <a:gd name="T14" fmla="*/ 2 w 20"/>
                <a:gd name="T15" fmla="*/ 20 h 26"/>
                <a:gd name="T16" fmla="*/ 11 w 20"/>
                <a:gd name="T17" fmla="*/ 26 h 26"/>
                <a:gd name="T18" fmla="*/ 16 w 20"/>
                <a:gd name="T19" fmla="*/ 23 h 26"/>
                <a:gd name="T20" fmla="*/ 12 w 20"/>
                <a:gd name="T21" fmla="*/ 14 h 26"/>
                <a:gd name="T22" fmla="*/ 9 w 20"/>
                <a:gd name="T23" fmla="*/ 12 h 26"/>
                <a:gd name="T24" fmla="*/ 12 w 20"/>
                <a:gd name="T25" fmla="*/ 4 h 26"/>
                <a:gd name="T26" fmla="*/ 12 w 20"/>
                <a:gd name="T27" fmla="*/ 1 h 26"/>
                <a:gd name="T28" fmla="*/ 12 w 20"/>
                <a:gd name="T2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6">
                  <a:moveTo>
                    <a:pt x="1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4"/>
                    <a:pt x="7" y="8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5" y="23"/>
                    <a:pt x="8" y="26"/>
                    <a:pt x="11" y="26"/>
                  </a:cubicBezTo>
                  <a:cubicBezTo>
                    <a:pt x="13" y="26"/>
                    <a:pt x="14" y="25"/>
                    <a:pt x="16" y="23"/>
                  </a:cubicBezTo>
                  <a:cubicBezTo>
                    <a:pt x="20" y="18"/>
                    <a:pt x="14" y="17"/>
                    <a:pt x="12" y="14"/>
                  </a:cubicBezTo>
                  <a:cubicBezTo>
                    <a:pt x="12" y="14"/>
                    <a:pt x="10" y="13"/>
                    <a:pt x="9" y="12"/>
                  </a:cubicBezTo>
                  <a:cubicBezTo>
                    <a:pt x="10" y="10"/>
                    <a:pt x="11" y="7"/>
                    <a:pt x="12" y="4"/>
                  </a:cubicBezTo>
                  <a:cubicBezTo>
                    <a:pt x="12" y="3"/>
                    <a:pt x="13" y="2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86"/>
            <p:cNvSpPr>
              <a:spLocks/>
            </p:cNvSpPr>
            <p:nvPr/>
          </p:nvSpPr>
          <p:spPr bwMode="auto">
            <a:xfrm>
              <a:off x="8323418" y="34476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87"/>
            <p:cNvSpPr>
              <a:spLocks/>
            </p:cNvSpPr>
            <p:nvPr/>
          </p:nvSpPr>
          <p:spPr bwMode="auto">
            <a:xfrm>
              <a:off x="8323418" y="34476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88"/>
            <p:cNvSpPr>
              <a:spLocks/>
            </p:cNvSpPr>
            <p:nvPr/>
          </p:nvSpPr>
          <p:spPr bwMode="auto">
            <a:xfrm>
              <a:off x="8323418" y="34476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89"/>
            <p:cNvSpPr>
              <a:spLocks/>
            </p:cNvSpPr>
            <p:nvPr/>
          </p:nvSpPr>
          <p:spPr bwMode="auto">
            <a:xfrm>
              <a:off x="8323418" y="34476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90"/>
            <p:cNvSpPr>
              <a:spLocks/>
            </p:cNvSpPr>
            <p:nvPr/>
          </p:nvSpPr>
          <p:spPr bwMode="auto">
            <a:xfrm>
              <a:off x="8323418" y="3447696"/>
              <a:ext cx="3081" cy="462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91"/>
            <p:cNvSpPr>
              <a:spLocks/>
            </p:cNvSpPr>
            <p:nvPr/>
          </p:nvSpPr>
          <p:spPr bwMode="auto">
            <a:xfrm>
              <a:off x="8592981" y="3814301"/>
              <a:ext cx="4621" cy="308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92"/>
            <p:cNvSpPr>
              <a:spLocks/>
            </p:cNvSpPr>
            <p:nvPr/>
          </p:nvSpPr>
          <p:spPr bwMode="auto">
            <a:xfrm>
              <a:off x="8443566" y="3667967"/>
              <a:ext cx="175601" cy="146334"/>
            </a:xfrm>
            <a:custGeom>
              <a:avLst/>
              <a:gdLst>
                <a:gd name="T0" fmla="*/ 37 w 48"/>
                <a:gd name="T1" fmla="*/ 0 h 40"/>
                <a:gd name="T2" fmla="*/ 30 w 48"/>
                <a:gd name="T3" fmla="*/ 7 h 40"/>
                <a:gd name="T4" fmla="*/ 30 w 48"/>
                <a:gd name="T5" fmla="*/ 7 h 40"/>
                <a:gd name="T6" fmla="*/ 29 w 48"/>
                <a:gd name="T7" fmla="*/ 7 h 40"/>
                <a:gd name="T8" fmla="*/ 28 w 48"/>
                <a:gd name="T9" fmla="*/ 4 h 40"/>
                <a:gd name="T10" fmla="*/ 27 w 48"/>
                <a:gd name="T11" fmla="*/ 7 h 40"/>
                <a:gd name="T12" fmla="*/ 27 w 48"/>
                <a:gd name="T13" fmla="*/ 8 h 40"/>
                <a:gd name="T14" fmla="*/ 25 w 48"/>
                <a:gd name="T15" fmla="*/ 7 h 40"/>
                <a:gd name="T16" fmla="*/ 24 w 48"/>
                <a:gd name="T17" fmla="*/ 9 h 40"/>
                <a:gd name="T18" fmla="*/ 22 w 48"/>
                <a:gd name="T19" fmla="*/ 8 h 40"/>
                <a:gd name="T20" fmla="*/ 21 w 48"/>
                <a:gd name="T21" fmla="*/ 11 h 40"/>
                <a:gd name="T22" fmla="*/ 20 w 48"/>
                <a:gd name="T23" fmla="*/ 10 h 40"/>
                <a:gd name="T24" fmla="*/ 19 w 48"/>
                <a:gd name="T25" fmla="*/ 11 h 40"/>
                <a:gd name="T26" fmla="*/ 17 w 48"/>
                <a:gd name="T27" fmla="*/ 18 h 40"/>
                <a:gd name="T28" fmla="*/ 16 w 48"/>
                <a:gd name="T29" fmla="*/ 18 h 40"/>
                <a:gd name="T30" fmla="*/ 14 w 48"/>
                <a:gd name="T31" fmla="*/ 16 h 40"/>
                <a:gd name="T32" fmla="*/ 13 w 48"/>
                <a:gd name="T33" fmla="*/ 11 h 40"/>
                <a:gd name="T34" fmla="*/ 8 w 48"/>
                <a:gd name="T35" fmla="*/ 8 h 40"/>
                <a:gd name="T36" fmla="*/ 8 w 48"/>
                <a:gd name="T37" fmla="*/ 8 h 40"/>
                <a:gd name="T38" fmla="*/ 2 w 48"/>
                <a:gd name="T39" fmla="*/ 10 h 40"/>
                <a:gd name="T40" fmla="*/ 1 w 48"/>
                <a:gd name="T41" fmla="*/ 17 h 40"/>
                <a:gd name="T42" fmla="*/ 6 w 48"/>
                <a:gd name="T43" fmla="*/ 26 h 40"/>
                <a:gd name="T44" fmla="*/ 7 w 48"/>
                <a:gd name="T45" fmla="*/ 26 h 40"/>
                <a:gd name="T46" fmla="*/ 9 w 48"/>
                <a:gd name="T47" fmla="*/ 24 h 40"/>
                <a:gd name="T48" fmla="*/ 10 w 48"/>
                <a:gd name="T49" fmla="*/ 23 h 40"/>
                <a:gd name="T50" fmla="*/ 14 w 48"/>
                <a:gd name="T51" fmla="*/ 27 h 40"/>
                <a:gd name="T52" fmla="*/ 15 w 48"/>
                <a:gd name="T53" fmla="*/ 27 h 40"/>
                <a:gd name="T54" fmla="*/ 16 w 48"/>
                <a:gd name="T55" fmla="*/ 25 h 40"/>
                <a:gd name="T56" fmla="*/ 13 w 48"/>
                <a:gd name="T57" fmla="*/ 18 h 40"/>
                <a:gd name="T58" fmla="*/ 19 w 48"/>
                <a:gd name="T59" fmla="*/ 22 h 40"/>
                <a:gd name="T60" fmla="*/ 23 w 48"/>
                <a:gd name="T61" fmla="*/ 29 h 40"/>
                <a:gd name="T62" fmla="*/ 21 w 48"/>
                <a:gd name="T63" fmla="*/ 35 h 40"/>
                <a:gd name="T64" fmla="*/ 22 w 48"/>
                <a:gd name="T65" fmla="*/ 40 h 40"/>
                <a:gd name="T66" fmla="*/ 24 w 48"/>
                <a:gd name="T67" fmla="*/ 37 h 40"/>
                <a:gd name="T68" fmla="*/ 25 w 48"/>
                <a:gd name="T69" fmla="*/ 31 h 40"/>
                <a:gd name="T70" fmla="*/ 27 w 48"/>
                <a:gd name="T71" fmla="*/ 31 h 40"/>
                <a:gd name="T72" fmla="*/ 29 w 48"/>
                <a:gd name="T73" fmla="*/ 32 h 40"/>
                <a:gd name="T74" fmla="*/ 41 w 48"/>
                <a:gd name="T75" fmla="*/ 40 h 40"/>
                <a:gd name="T76" fmla="*/ 39 w 48"/>
                <a:gd name="T77" fmla="*/ 35 h 40"/>
                <a:gd name="T78" fmla="*/ 42 w 48"/>
                <a:gd name="T79" fmla="*/ 33 h 40"/>
                <a:gd name="T80" fmla="*/ 42 w 48"/>
                <a:gd name="T81" fmla="*/ 28 h 40"/>
                <a:gd name="T82" fmla="*/ 42 w 48"/>
                <a:gd name="T83" fmla="*/ 28 h 40"/>
                <a:gd name="T84" fmla="*/ 48 w 48"/>
                <a:gd name="T85" fmla="*/ 24 h 40"/>
                <a:gd name="T86" fmla="*/ 41 w 48"/>
                <a:gd name="T87" fmla="*/ 12 h 40"/>
                <a:gd name="T88" fmla="*/ 42 w 48"/>
                <a:gd name="T89" fmla="*/ 10 h 40"/>
                <a:gd name="T90" fmla="*/ 41 w 48"/>
                <a:gd name="T91" fmla="*/ 10 h 40"/>
                <a:gd name="T92" fmla="*/ 40 w 48"/>
                <a:gd name="T93" fmla="*/ 10 h 40"/>
                <a:gd name="T94" fmla="*/ 39 w 48"/>
                <a:gd name="T95" fmla="*/ 9 h 40"/>
                <a:gd name="T96" fmla="*/ 38 w 48"/>
                <a:gd name="T97" fmla="*/ 10 h 40"/>
                <a:gd name="T98" fmla="*/ 38 w 48"/>
                <a:gd name="T99" fmla="*/ 7 h 40"/>
                <a:gd name="T100" fmla="*/ 36 w 48"/>
                <a:gd name="T101" fmla="*/ 8 h 40"/>
                <a:gd name="T102" fmla="*/ 34 w 48"/>
                <a:gd name="T103" fmla="*/ 8 h 40"/>
                <a:gd name="T104" fmla="*/ 34 w 48"/>
                <a:gd name="T105" fmla="*/ 8 h 40"/>
                <a:gd name="T106" fmla="*/ 37 w 48"/>
                <a:gd name="T10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" h="40">
                  <a:moveTo>
                    <a:pt x="37" y="0"/>
                  </a:moveTo>
                  <a:cubicBezTo>
                    <a:pt x="35" y="0"/>
                    <a:pt x="31" y="4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8" y="6"/>
                    <a:pt x="29" y="5"/>
                    <a:pt x="28" y="4"/>
                  </a:cubicBezTo>
                  <a:cubicBezTo>
                    <a:pt x="27" y="5"/>
                    <a:pt x="29" y="6"/>
                    <a:pt x="27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5" y="7"/>
                    <a:pt x="25" y="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11"/>
                    <a:pt x="21" y="11"/>
                  </a:cubicBezTo>
                  <a:cubicBezTo>
                    <a:pt x="20" y="11"/>
                    <a:pt x="20" y="10"/>
                    <a:pt x="20" y="10"/>
                  </a:cubicBezTo>
                  <a:cubicBezTo>
                    <a:pt x="19" y="10"/>
                    <a:pt x="19" y="10"/>
                    <a:pt x="19" y="11"/>
                  </a:cubicBezTo>
                  <a:cubicBezTo>
                    <a:pt x="20" y="13"/>
                    <a:pt x="18" y="15"/>
                    <a:pt x="17" y="18"/>
                  </a:cubicBezTo>
                  <a:cubicBezTo>
                    <a:pt x="17" y="18"/>
                    <a:pt x="17" y="18"/>
                    <a:pt x="16" y="18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6" y="14"/>
                    <a:pt x="12" y="14"/>
                    <a:pt x="13" y="11"/>
                  </a:cubicBezTo>
                  <a:cubicBezTo>
                    <a:pt x="12" y="10"/>
                    <a:pt x="10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10"/>
                    <a:pt x="4" y="8"/>
                    <a:pt x="2" y="10"/>
                  </a:cubicBezTo>
                  <a:cubicBezTo>
                    <a:pt x="2" y="13"/>
                    <a:pt x="0" y="15"/>
                    <a:pt x="1" y="17"/>
                  </a:cubicBezTo>
                  <a:cubicBezTo>
                    <a:pt x="1" y="21"/>
                    <a:pt x="3" y="25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5"/>
                    <a:pt x="9" y="24"/>
                  </a:cubicBezTo>
                  <a:cubicBezTo>
                    <a:pt x="10" y="24"/>
                    <a:pt x="10" y="23"/>
                    <a:pt x="10" y="23"/>
                  </a:cubicBezTo>
                  <a:cubicBezTo>
                    <a:pt x="12" y="23"/>
                    <a:pt x="13" y="26"/>
                    <a:pt x="14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7"/>
                    <a:pt x="16" y="26"/>
                    <a:pt x="16" y="25"/>
                  </a:cubicBezTo>
                  <a:cubicBezTo>
                    <a:pt x="17" y="22"/>
                    <a:pt x="12" y="21"/>
                    <a:pt x="13" y="18"/>
                  </a:cubicBezTo>
                  <a:cubicBezTo>
                    <a:pt x="16" y="19"/>
                    <a:pt x="17" y="20"/>
                    <a:pt x="19" y="22"/>
                  </a:cubicBezTo>
                  <a:cubicBezTo>
                    <a:pt x="20" y="25"/>
                    <a:pt x="23" y="26"/>
                    <a:pt x="23" y="29"/>
                  </a:cubicBezTo>
                  <a:cubicBezTo>
                    <a:pt x="23" y="31"/>
                    <a:pt x="22" y="33"/>
                    <a:pt x="21" y="35"/>
                  </a:cubicBezTo>
                  <a:cubicBezTo>
                    <a:pt x="23" y="36"/>
                    <a:pt x="20" y="39"/>
                    <a:pt x="22" y="40"/>
                  </a:cubicBezTo>
                  <a:cubicBezTo>
                    <a:pt x="22" y="38"/>
                    <a:pt x="24" y="39"/>
                    <a:pt x="24" y="37"/>
                  </a:cubicBezTo>
                  <a:cubicBezTo>
                    <a:pt x="24" y="35"/>
                    <a:pt x="24" y="33"/>
                    <a:pt x="25" y="31"/>
                  </a:cubicBezTo>
                  <a:cubicBezTo>
                    <a:pt x="26" y="31"/>
                    <a:pt x="26" y="31"/>
                    <a:pt x="27" y="31"/>
                  </a:cubicBezTo>
                  <a:cubicBezTo>
                    <a:pt x="27" y="31"/>
                    <a:pt x="28" y="31"/>
                    <a:pt x="29" y="32"/>
                  </a:cubicBezTo>
                  <a:cubicBezTo>
                    <a:pt x="32" y="36"/>
                    <a:pt x="37" y="37"/>
                    <a:pt x="41" y="40"/>
                  </a:cubicBezTo>
                  <a:cubicBezTo>
                    <a:pt x="40" y="38"/>
                    <a:pt x="41" y="36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0" y="30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4" y="28"/>
                    <a:pt x="45" y="24"/>
                    <a:pt x="48" y="24"/>
                  </a:cubicBezTo>
                  <a:cubicBezTo>
                    <a:pt x="47" y="18"/>
                    <a:pt x="41" y="19"/>
                    <a:pt x="41" y="12"/>
                  </a:cubicBezTo>
                  <a:cubicBezTo>
                    <a:pt x="41" y="11"/>
                    <a:pt x="42" y="11"/>
                    <a:pt x="42" y="10"/>
                  </a:cubicBezTo>
                  <a:cubicBezTo>
                    <a:pt x="42" y="10"/>
                    <a:pt x="41" y="10"/>
                    <a:pt x="41" y="10"/>
                  </a:cubicBezTo>
                  <a:cubicBezTo>
                    <a:pt x="41" y="10"/>
                    <a:pt x="40" y="10"/>
                    <a:pt x="40" y="10"/>
                  </a:cubicBezTo>
                  <a:cubicBezTo>
                    <a:pt x="40" y="10"/>
                    <a:pt x="39" y="9"/>
                    <a:pt x="39" y="9"/>
                  </a:cubicBezTo>
                  <a:cubicBezTo>
                    <a:pt x="39" y="9"/>
                    <a:pt x="38" y="9"/>
                    <a:pt x="38" y="10"/>
                  </a:cubicBezTo>
                  <a:cubicBezTo>
                    <a:pt x="38" y="9"/>
                    <a:pt x="39" y="8"/>
                    <a:pt x="38" y="7"/>
                  </a:cubicBezTo>
                  <a:cubicBezTo>
                    <a:pt x="37" y="8"/>
                    <a:pt x="37" y="8"/>
                    <a:pt x="36" y="8"/>
                  </a:cubicBezTo>
                  <a:cubicBezTo>
                    <a:pt x="36" y="8"/>
                    <a:pt x="35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6"/>
                    <a:pt x="39" y="3"/>
                    <a:pt x="3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93"/>
            <p:cNvSpPr>
              <a:spLocks/>
            </p:cNvSpPr>
            <p:nvPr/>
          </p:nvSpPr>
          <p:spPr bwMode="auto">
            <a:xfrm>
              <a:off x="8505180" y="3857431"/>
              <a:ext cx="7702" cy="770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2 h 2"/>
                <a:gd name="T8" fmla="*/ 1 w 2"/>
                <a:gd name="T9" fmla="*/ 2 h 2"/>
                <a:gd name="T10" fmla="*/ 2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94"/>
            <p:cNvSpPr>
              <a:spLocks/>
            </p:cNvSpPr>
            <p:nvPr/>
          </p:nvSpPr>
          <p:spPr bwMode="auto">
            <a:xfrm>
              <a:off x="8475913" y="3630999"/>
              <a:ext cx="23105" cy="13863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1 w 6"/>
                <a:gd name="T5" fmla="*/ 3 h 4"/>
                <a:gd name="T6" fmla="*/ 3 w 6"/>
                <a:gd name="T7" fmla="*/ 4 h 4"/>
                <a:gd name="T8" fmla="*/ 3 w 6"/>
                <a:gd name="T9" fmla="*/ 4 h 4"/>
                <a:gd name="T10" fmla="*/ 6 w 6"/>
                <a:gd name="T11" fmla="*/ 3 h 4"/>
                <a:gd name="T12" fmla="*/ 4 w 6"/>
                <a:gd name="T13" fmla="*/ 1 h 4"/>
                <a:gd name="T14" fmla="*/ 3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5"/>
            <p:cNvSpPr>
              <a:spLocks noEditPoints="1"/>
            </p:cNvSpPr>
            <p:nvPr/>
          </p:nvSpPr>
          <p:spPr bwMode="auto">
            <a:xfrm>
              <a:off x="8400436" y="3342952"/>
              <a:ext cx="53912" cy="40049"/>
            </a:xfrm>
            <a:custGeom>
              <a:avLst/>
              <a:gdLst>
                <a:gd name="T0" fmla="*/ 7 w 15"/>
                <a:gd name="T1" fmla="*/ 8 h 11"/>
                <a:gd name="T2" fmla="*/ 7 w 15"/>
                <a:gd name="T3" fmla="*/ 8 h 11"/>
                <a:gd name="T4" fmla="*/ 7 w 15"/>
                <a:gd name="T5" fmla="*/ 8 h 11"/>
                <a:gd name="T6" fmla="*/ 7 w 15"/>
                <a:gd name="T7" fmla="*/ 8 h 11"/>
                <a:gd name="T8" fmla="*/ 9 w 15"/>
                <a:gd name="T9" fmla="*/ 0 h 11"/>
                <a:gd name="T10" fmla="*/ 0 w 15"/>
                <a:gd name="T11" fmla="*/ 4 h 11"/>
                <a:gd name="T12" fmla="*/ 1 w 15"/>
                <a:gd name="T13" fmla="*/ 10 h 11"/>
                <a:gd name="T14" fmla="*/ 6 w 15"/>
                <a:gd name="T15" fmla="*/ 11 h 11"/>
                <a:gd name="T16" fmla="*/ 12 w 15"/>
                <a:gd name="T17" fmla="*/ 10 h 11"/>
                <a:gd name="T18" fmla="*/ 15 w 15"/>
                <a:gd name="T19" fmla="*/ 8 h 11"/>
                <a:gd name="T20" fmla="*/ 14 w 15"/>
                <a:gd name="T21" fmla="*/ 7 h 11"/>
                <a:gd name="T22" fmla="*/ 12 w 15"/>
                <a:gd name="T23" fmla="*/ 8 h 11"/>
                <a:gd name="T24" fmla="*/ 10 w 15"/>
                <a:gd name="T25" fmla="*/ 9 h 11"/>
                <a:gd name="T26" fmla="*/ 9 w 15"/>
                <a:gd name="T27" fmla="*/ 8 h 11"/>
                <a:gd name="T28" fmla="*/ 9 w 15"/>
                <a:gd name="T29" fmla="*/ 8 h 11"/>
                <a:gd name="T30" fmla="*/ 8 w 15"/>
                <a:gd name="T31" fmla="*/ 8 h 11"/>
                <a:gd name="T32" fmla="*/ 8 w 15"/>
                <a:gd name="T33" fmla="*/ 8 h 11"/>
                <a:gd name="T34" fmla="*/ 8 w 15"/>
                <a:gd name="T35" fmla="*/ 8 h 11"/>
                <a:gd name="T36" fmla="*/ 8 w 15"/>
                <a:gd name="T37" fmla="*/ 8 h 11"/>
                <a:gd name="T38" fmla="*/ 7 w 15"/>
                <a:gd name="T39" fmla="*/ 8 h 11"/>
                <a:gd name="T40" fmla="*/ 7 w 15"/>
                <a:gd name="T41" fmla="*/ 8 h 11"/>
                <a:gd name="T42" fmla="*/ 6 w 15"/>
                <a:gd name="T43" fmla="*/ 8 h 11"/>
                <a:gd name="T44" fmla="*/ 6 w 15"/>
                <a:gd name="T45" fmla="*/ 7 h 11"/>
                <a:gd name="T46" fmla="*/ 5 w 15"/>
                <a:gd name="T47" fmla="*/ 8 h 11"/>
                <a:gd name="T48" fmla="*/ 4 w 15"/>
                <a:gd name="T49" fmla="*/ 6 h 11"/>
                <a:gd name="T50" fmla="*/ 6 w 15"/>
                <a:gd name="T51" fmla="*/ 6 h 11"/>
                <a:gd name="T52" fmla="*/ 7 w 15"/>
                <a:gd name="T53" fmla="*/ 6 h 11"/>
                <a:gd name="T54" fmla="*/ 6 w 15"/>
                <a:gd name="T55" fmla="*/ 5 h 11"/>
                <a:gd name="T56" fmla="*/ 5 w 15"/>
                <a:gd name="T57" fmla="*/ 6 h 11"/>
                <a:gd name="T58" fmla="*/ 5 w 15"/>
                <a:gd name="T59" fmla="*/ 6 h 11"/>
                <a:gd name="T60" fmla="*/ 4 w 15"/>
                <a:gd name="T61" fmla="*/ 6 h 11"/>
                <a:gd name="T62" fmla="*/ 4 w 15"/>
                <a:gd name="T63" fmla="*/ 9 h 11"/>
                <a:gd name="T64" fmla="*/ 1 w 15"/>
                <a:gd name="T65" fmla="*/ 7 h 11"/>
                <a:gd name="T66" fmla="*/ 3 w 15"/>
                <a:gd name="T67" fmla="*/ 4 h 11"/>
                <a:gd name="T68" fmla="*/ 2 w 15"/>
                <a:gd name="T69" fmla="*/ 4 h 11"/>
                <a:gd name="T70" fmla="*/ 2 w 15"/>
                <a:gd name="T71" fmla="*/ 4 h 11"/>
                <a:gd name="T72" fmla="*/ 1 w 15"/>
                <a:gd name="T73" fmla="*/ 4 h 11"/>
                <a:gd name="T74" fmla="*/ 1 w 15"/>
                <a:gd name="T75" fmla="*/ 4 h 11"/>
                <a:gd name="T76" fmla="*/ 6 w 15"/>
                <a:gd name="T77" fmla="*/ 1 h 11"/>
                <a:gd name="T78" fmla="*/ 7 w 15"/>
                <a:gd name="T79" fmla="*/ 1 h 11"/>
                <a:gd name="T80" fmla="*/ 7 w 15"/>
                <a:gd name="T81" fmla="*/ 2 h 11"/>
                <a:gd name="T82" fmla="*/ 7 w 15"/>
                <a:gd name="T83" fmla="*/ 1 h 11"/>
                <a:gd name="T84" fmla="*/ 8 w 15"/>
                <a:gd name="T85" fmla="*/ 2 h 11"/>
                <a:gd name="T86" fmla="*/ 8 w 15"/>
                <a:gd name="T87" fmla="*/ 2 h 11"/>
                <a:gd name="T88" fmla="*/ 9 w 15"/>
                <a:gd name="T89" fmla="*/ 1 h 11"/>
                <a:gd name="T90" fmla="*/ 11 w 15"/>
                <a:gd name="T91" fmla="*/ 3 h 11"/>
                <a:gd name="T92" fmla="*/ 11 w 15"/>
                <a:gd name="T93" fmla="*/ 3 h 11"/>
                <a:gd name="T94" fmla="*/ 11 w 15"/>
                <a:gd name="T95" fmla="*/ 3 h 11"/>
                <a:gd name="T96" fmla="*/ 12 w 15"/>
                <a:gd name="T97" fmla="*/ 3 h 11"/>
                <a:gd name="T98" fmla="*/ 12 w 15"/>
                <a:gd name="T99" fmla="*/ 3 h 11"/>
                <a:gd name="T100" fmla="*/ 12 w 15"/>
                <a:gd name="T101" fmla="*/ 3 h 11"/>
                <a:gd name="T102" fmla="*/ 12 w 15"/>
                <a:gd name="T103" fmla="*/ 3 h 11"/>
                <a:gd name="T104" fmla="*/ 13 w 15"/>
                <a:gd name="T105" fmla="*/ 3 h 11"/>
                <a:gd name="T106" fmla="*/ 13 w 15"/>
                <a:gd name="T107" fmla="*/ 3 h 11"/>
                <a:gd name="T108" fmla="*/ 13 w 15"/>
                <a:gd name="T109" fmla="*/ 3 h 11"/>
                <a:gd name="T110" fmla="*/ 13 w 15"/>
                <a:gd name="T111" fmla="*/ 4 h 11"/>
                <a:gd name="T112" fmla="*/ 13 w 15"/>
                <a:gd name="T113" fmla="*/ 4 h 11"/>
                <a:gd name="T114" fmla="*/ 14 w 15"/>
                <a:gd name="T115" fmla="*/ 4 h 11"/>
                <a:gd name="T116" fmla="*/ 15 w 15"/>
                <a:gd name="T117" fmla="*/ 4 h 11"/>
                <a:gd name="T118" fmla="*/ 15 w 15"/>
                <a:gd name="T119" fmla="*/ 4 h 11"/>
                <a:gd name="T120" fmla="*/ 9 w 15"/>
                <a:gd name="T1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" h="11"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0"/>
                  </a:moveTo>
                  <a:cubicBezTo>
                    <a:pt x="6" y="1"/>
                    <a:pt x="1" y="0"/>
                    <a:pt x="0" y="4"/>
                  </a:cubicBezTo>
                  <a:cubicBezTo>
                    <a:pt x="0" y="6"/>
                    <a:pt x="0" y="9"/>
                    <a:pt x="1" y="10"/>
                  </a:cubicBezTo>
                  <a:cubicBezTo>
                    <a:pt x="3" y="11"/>
                    <a:pt x="4" y="11"/>
                    <a:pt x="6" y="11"/>
                  </a:cubicBezTo>
                  <a:cubicBezTo>
                    <a:pt x="8" y="11"/>
                    <a:pt x="10" y="11"/>
                    <a:pt x="12" y="10"/>
                  </a:cubicBezTo>
                  <a:cubicBezTo>
                    <a:pt x="12" y="8"/>
                    <a:pt x="14" y="9"/>
                    <a:pt x="15" y="8"/>
                  </a:cubicBezTo>
                  <a:cubicBezTo>
                    <a:pt x="15" y="7"/>
                    <a:pt x="14" y="7"/>
                    <a:pt x="14" y="7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10" y="9"/>
                    <a:pt x="9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6" y="5"/>
                    <a:pt x="6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5" y="7"/>
                    <a:pt x="4" y="9"/>
                  </a:cubicBezTo>
                  <a:cubicBezTo>
                    <a:pt x="3" y="8"/>
                    <a:pt x="2" y="8"/>
                    <a:pt x="1" y="7"/>
                  </a:cubicBezTo>
                  <a:cubicBezTo>
                    <a:pt x="3" y="7"/>
                    <a:pt x="1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4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6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9" y="2"/>
                    <a:pt x="10" y="3"/>
                    <a:pt x="11" y="3"/>
                  </a:cubicBezTo>
                  <a:cubicBezTo>
                    <a:pt x="10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3" y="2"/>
                    <a:pt x="10" y="3"/>
                    <a:pt x="9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2096"/>
            <p:cNvSpPr>
              <a:spLocks/>
            </p:cNvSpPr>
            <p:nvPr/>
          </p:nvSpPr>
          <p:spPr bwMode="auto">
            <a:xfrm>
              <a:off x="8406597" y="3364517"/>
              <a:ext cx="4621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2097"/>
            <p:cNvSpPr>
              <a:spLocks/>
            </p:cNvSpPr>
            <p:nvPr/>
          </p:nvSpPr>
          <p:spPr bwMode="auto">
            <a:xfrm>
              <a:off x="8406597" y="3364517"/>
              <a:ext cx="4621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2098"/>
            <p:cNvSpPr>
              <a:spLocks noEditPoints="1"/>
            </p:cNvSpPr>
            <p:nvPr/>
          </p:nvSpPr>
          <p:spPr bwMode="auto">
            <a:xfrm>
              <a:off x="8411218" y="3359896"/>
              <a:ext cx="3081" cy="462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1 h 1"/>
                <a:gd name="T12" fmla="*/ 0 w 1"/>
                <a:gd name="T13" fmla="*/ 0 h 1"/>
                <a:gd name="T14" fmla="*/ 1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2099"/>
            <p:cNvSpPr>
              <a:spLocks noChangeArrowheads="1"/>
            </p:cNvSpPr>
            <p:nvPr/>
          </p:nvSpPr>
          <p:spPr bwMode="auto">
            <a:xfrm>
              <a:off x="8411218" y="3364517"/>
              <a:ext cx="1540" cy="15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100"/>
            <p:cNvSpPr>
              <a:spLocks/>
            </p:cNvSpPr>
            <p:nvPr/>
          </p:nvSpPr>
          <p:spPr bwMode="auto">
            <a:xfrm>
              <a:off x="8411218" y="33645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2101"/>
            <p:cNvSpPr>
              <a:spLocks/>
            </p:cNvSpPr>
            <p:nvPr/>
          </p:nvSpPr>
          <p:spPr bwMode="auto">
            <a:xfrm>
              <a:off x="8411218" y="3356815"/>
              <a:ext cx="3081" cy="308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2102"/>
            <p:cNvSpPr>
              <a:spLocks/>
            </p:cNvSpPr>
            <p:nvPr/>
          </p:nvSpPr>
          <p:spPr bwMode="auto">
            <a:xfrm>
              <a:off x="8414299" y="3349113"/>
              <a:ext cx="0" cy="4621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103"/>
            <p:cNvSpPr>
              <a:spLocks/>
            </p:cNvSpPr>
            <p:nvPr/>
          </p:nvSpPr>
          <p:spPr bwMode="auto">
            <a:xfrm>
              <a:off x="8414299" y="3349113"/>
              <a:ext cx="0" cy="4621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104"/>
            <p:cNvSpPr>
              <a:spLocks/>
            </p:cNvSpPr>
            <p:nvPr/>
          </p:nvSpPr>
          <p:spPr bwMode="auto">
            <a:xfrm>
              <a:off x="8411218" y="3353734"/>
              <a:ext cx="6161" cy="3081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1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105"/>
            <p:cNvSpPr>
              <a:spLocks/>
            </p:cNvSpPr>
            <p:nvPr/>
          </p:nvSpPr>
          <p:spPr bwMode="auto">
            <a:xfrm>
              <a:off x="8417380" y="3364517"/>
              <a:ext cx="4621" cy="3081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106"/>
            <p:cNvSpPr>
              <a:spLocks/>
            </p:cNvSpPr>
            <p:nvPr/>
          </p:nvSpPr>
          <p:spPr bwMode="auto">
            <a:xfrm>
              <a:off x="8417380" y="3364517"/>
              <a:ext cx="4621" cy="3081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107"/>
            <p:cNvSpPr>
              <a:spLocks/>
            </p:cNvSpPr>
            <p:nvPr/>
          </p:nvSpPr>
          <p:spPr bwMode="auto">
            <a:xfrm>
              <a:off x="8417380" y="3349113"/>
              <a:ext cx="4621" cy="462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3 w 3"/>
                <a:gd name="T5" fmla="*/ 3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108"/>
            <p:cNvSpPr>
              <a:spLocks/>
            </p:cNvSpPr>
            <p:nvPr/>
          </p:nvSpPr>
          <p:spPr bwMode="auto">
            <a:xfrm>
              <a:off x="8417380" y="3349113"/>
              <a:ext cx="4621" cy="462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3 w 3"/>
                <a:gd name="T5" fmla="*/ 3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109"/>
            <p:cNvSpPr>
              <a:spLocks/>
            </p:cNvSpPr>
            <p:nvPr/>
          </p:nvSpPr>
          <p:spPr bwMode="auto">
            <a:xfrm>
              <a:off x="8392734" y="3269015"/>
              <a:ext cx="3081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110"/>
            <p:cNvSpPr>
              <a:spLocks/>
            </p:cNvSpPr>
            <p:nvPr/>
          </p:nvSpPr>
          <p:spPr bwMode="auto">
            <a:xfrm>
              <a:off x="8392734" y="3269015"/>
              <a:ext cx="3081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111"/>
            <p:cNvSpPr>
              <a:spLocks/>
            </p:cNvSpPr>
            <p:nvPr/>
          </p:nvSpPr>
          <p:spPr bwMode="auto">
            <a:xfrm>
              <a:off x="8425082" y="3364517"/>
              <a:ext cx="4621" cy="308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112"/>
            <p:cNvSpPr>
              <a:spLocks/>
            </p:cNvSpPr>
            <p:nvPr/>
          </p:nvSpPr>
          <p:spPr bwMode="auto">
            <a:xfrm>
              <a:off x="8483615" y="3540117"/>
              <a:ext cx="33888" cy="29267"/>
            </a:xfrm>
            <a:custGeom>
              <a:avLst/>
              <a:gdLst>
                <a:gd name="T0" fmla="*/ 3 w 9"/>
                <a:gd name="T1" fmla="*/ 0 h 8"/>
                <a:gd name="T2" fmla="*/ 1 w 9"/>
                <a:gd name="T3" fmla="*/ 1 h 8"/>
                <a:gd name="T4" fmla="*/ 1 w 9"/>
                <a:gd name="T5" fmla="*/ 6 h 8"/>
                <a:gd name="T6" fmla="*/ 4 w 9"/>
                <a:gd name="T7" fmla="*/ 8 h 8"/>
                <a:gd name="T8" fmla="*/ 4 w 9"/>
                <a:gd name="T9" fmla="*/ 8 h 8"/>
                <a:gd name="T10" fmla="*/ 9 w 9"/>
                <a:gd name="T11" fmla="*/ 3 h 8"/>
                <a:gd name="T12" fmla="*/ 3 w 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2" y="7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7"/>
                    <a:pt x="8" y="6"/>
                    <a:pt x="9" y="3"/>
                  </a:cubicBezTo>
                  <a:cubicBezTo>
                    <a:pt x="7" y="2"/>
                    <a:pt x="5" y="0"/>
                    <a:pt x="3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113"/>
            <p:cNvSpPr>
              <a:spLocks/>
            </p:cNvSpPr>
            <p:nvPr/>
          </p:nvSpPr>
          <p:spPr bwMode="auto">
            <a:xfrm>
              <a:off x="8435864" y="3386082"/>
              <a:ext cx="44670" cy="44670"/>
            </a:xfrm>
            <a:custGeom>
              <a:avLst/>
              <a:gdLst>
                <a:gd name="T0" fmla="*/ 5 w 12"/>
                <a:gd name="T1" fmla="*/ 0 h 12"/>
                <a:gd name="T2" fmla="*/ 3 w 12"/>
                <a:gd name="T3" fmla="*/ 1 h 12"/>
                <a:gd name="T4" fmla="*/ 2 w 12"/>
                <a:gd name="T5" fmla="*/ 6 h 12"/>
                <a:gd name="T6" fmla="*/ 5 w 12"/>
                <a:gd name="T7" fmla="*/ 11 h 12"/>
                <a:gd name="T8" fmla="*/ 6 w 12"/>
                <a:gd name="T9" fmla="*/ 12 h 12"/>
                <a:gd name="T10" fmla="*/ 9 w 12"/>
                <a:gd name="T11" fmla="*/ 11 h 12"/>
                <a:gd name="T12" fmla="*/ 12 w 12"/>
                <a:gd name="T13" fmla="*/ 5 h 12"/>
                <a:gd name="T14" fmla="*/ 12 w 12"/>
                <a:gd name="T15" fmla="*/ 3 h 12"/>
                <a:gd name="T16" fmla="*/ 5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2" y="2"/>
                    <a:pt x="0" y="4"/>
                    <a:pt x="2" y="6"/>
                  </a:cubicBezTo>
                  <a:cubicBezTo>
                    <a:pt x="5" y="7"/>
                    <a:pt x="2" y="10"/>
                    <a:pt x="5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8" y="11"/>
                    <a:pt x="9" y="11"/>
                  </a:cubicBezTo>
                  <a:cubicBezTo>
                    <a:pt x="9" y="8"/>
                    <a:pt x="10" y="6"/>
                    <a:pt x="12" y="5"/>
                  </a:cubicBezTo>
                  <a:cubicBezTo>
                    <a:pt x="11" y="5"/>
                    <a:pt x="12" y="4"/>
                    <a:pt x="12" y="3"/>
                  </a:cubicBezTo>
                  <a:cubicBezTo>
                    <a:pt x="10" y="2"/>
                    <a:pt x="8" y="0"/>
                    <a:pt x="5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114"/>
            <p:cNvSpPr>
              <a:spLocks/>
            </p:cNvSpPr>
            <p:nvPr/>
          </p:nvSpPr>
          <p:spPr bwMode="auto">
            <a:xfrm>
              <a:off x="8443566" y="3367598"/>
              <a:ext cx="0" cy="4621"/>
            </a:xfrm>
            <a:custGeom>
              <a:avLst/>
              <a:gdLst>
                <a:gd name="T0" fmla="*/ 0 h 3"/>
                <a:gd name="T1" fmla="*/ 3 h 3"/>
                <a:gd name="T2" fmla="*/ 0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115"/>
            <p:cNvSpPr>
              <a:spLocks/>
            </p:cNvSpPr>
            <p:nvPr/>
          </p:nvSpPr>
          <p:spPr bwMode="auto">
            <a:xfrm>
              <a:off x="8443566" y="3367598"/>
              <a:ext cx="0" cy="4621"/>
            </a:xfrm>
            <a:custGeom>
              <a:avLst/>
              <a:gdLst>
                <a:gd name="T0" fmla="*/ 0 h 3"/>
                <a:gd name="T1" fmla="*/ 3 h 3"/>
                <a:gd name="T2" fmla="*/ 0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116"/>
            <p:cNvSpPr>
              <a:spLocks/>
            </p:cNvSpPr>
            <p:nvPr/>
          </p:nvSpPr>
          <p:spPr bwMode="auto">
            <a:xfrm>
              <a:off x="8406597" y="3261313"/>
              <a:ext cx="4621" cy="462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117"/>
            <p:cNvSpPr>
              <a:spLocks/>
            </p:cNvSpPr>
            <p:nvPr/>
          </p:nvSpPr>
          <p:spPr bwMode="auto">
            <a:xfrm>
              <a:off x="8406597" y="3261313"/>
              <a:ext cx="4621" cy="462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3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2118"/>
            <p:cNvSpPr>
              <a:spLocks noChangeArrowheads="1"/>
            </p:cNvSpPr>
            <p:nvPr/>
          </p:nvSpPr>
          <p:spPr bwMode="auto">
            <a:xfrm>
              <a:off x="8483615" y="3481584"/>
              <a:ext cx="1540" cy="15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119"/>
            <p:cNvSpPr>
              <a:spLocks/>
            </p:cNvSpPr>
            <p:nvPr/>
          </p:nvSpPr>
          <p:spPr bwMode="auto">
            <a:xfrm>
              <a:off x="8483615" y="34815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120"/>
            <p:cNvSpPr>
              <a:spLocks/>
            </p:cNvSpPr>
            <p:nvPr/>
          </p:nvSpPr>
          <p:spPr bwMode="auto">
            <a:xfrm>
              <a:off x="8483615" y="3473882"/>
              <a:ext cx="4621" cy="3081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0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121"/>
            <p:cNvSpPr>
              <a:spLocks/>
            </p:cNvSpPr>
            <p:nvPr/>
          </p:nvSpPr>
          <p:spPr bwMode="auto">
            <a:xfrm>
              <a:off x="8483615" y="3473882"/>
              <a:ext cx="4621" cy="3081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0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122"/>
            <p:cNvSpPr>
              <a:spLocks/>
            </p:cNvSpPr>
            <p:nvPr/>
          </p:nvSpPr>
          <p:spPr bwMode="auto">
            <a:xfrm>
              <a:off x="8446647" y="3364517"/>
              <a:ext cx="4621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123"/>
            <p:cNvSpPr>
              <a:spLocks/>
            </p:cNvSpPr>
            <p:nvPr/>
          </p:nvSpPr>
          <p:spPr bwMode="auto">
            <a:xfrm>
              <a:off x="8435864" y="3244369"/>
              <a:ext cx="4621" cy="308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124"/>
            <p:cNvSpPr>
              <a:spLocks/>
            </p:cNvSpPr>
            <p:nvPr/>
          </p:nvSpPr>
          <p:spPr bwMode="auto">
            <a:xfrm>
              <a:off x="8645353" y="3755767"/>
              <a:ext cx="43130" cy="40049"/>
            </a:xfrm>
            <a:custGeom>
              <a:avLst/>
              <a:gdLst>
                <a:gd name="T0" fmla="*/ 7 w 12"/>
                <a:gd name="T1" fmla="*/ 0 h 11"/>
                <a:gd name="T2" fmla="*/ 3 w 12"/>
                <a:gd name="T3" fmla="*/ 1 h 11"/>
                <a:gd name="T4" fmla="*/ 5 w 12"/>
                <a:gd name="T5" fmla="*/ 10 h 11"/>
                <a:gd name="T6" fmla="*/ 7 w 12"/>
                <a:gd name="T7" fmla="*/ 11 h 11"/>
                <a:gd name="T8" fmla="*/ 11 w 12"/>
                <a:gd name="T9" fmla="*/ 10 h 11"/>
                <a:gd name="T10" fmla="*/ 12 w 12"/>
                <a:gd name="T11" fmla="*/ 6 h 11"/>
                <a:gd name="T12" fmla="*/ 7 w 12"/>
                <a:gd name="T13" fmla="*/ 0 h 11"/>
                <a:gd name="T14" fmla="*/ 7 w 1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0" y="4"/>
                    <a:pt x="3" y="9"/>
                    <a:pt x="5" y="10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8" y="11"/>
                    <a:pt x="9" y="10"/>
                    <a:pt x="11" y="10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2" y="3"/>
                    <a:pt x="10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125"/>
            <p:cNvSpPr>
              <a:spLocks/>
            </p:cNvSpPr>
            <p:nvPr/>
          </p:nvSpPr>
          <p:spPr bwMode="auto">
            <a:xfrm>
              <a:off x="8568335" y="3500068"/>
              <a:ext cx="35428" cy="29267"/>
            </a:xfrm>
            <a:custGeom>
              <a:avLst/>
              <a:gdLst>
                <a:gd name="T0" fmla="*/ 4 w 10"/>
                <a:gd name="T1" fmla="*/ 0 h 8"/>
                <a:gd name="T2" fmla="*/ 2 w 10"/>
                <a:gd name="T3" fmla="*/ 1 h 8"/>
                <a:gd name="T4" fmla="*/ 4 w 10"/>
                <a:gd name="T5" fmla="*/ 8 h 8"/>
                <a:gd name="T6" fmla="*/ 6 w 10"/>
                <a:gd name="T7" fmla="*/ 8 h 8"/>
                <a:gd name="T8" fmla="*/ 8 w 10"/>
                <a:gd name="T9" fmla="*/ 8 h 8"/>
                <a:gd name="T10" fmla="*/ 9 w 10"/>
                <a:gd name="T11" fmla="*/ 5 h 8"/>
                <a:gd name="T12" fmla="*/ 7 w 10"/>
                <a:gd name="T13" fmla="*/ 1 h 8"/>
                <a:gd name="T14" fmla="*/ 4 w 10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8">
                  <a:moveTo>
                    <a:pt x="4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1" y="7"/>
                    <a:pt x="4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7"/>
                    <a:pt x="10" y="6"/>
                    <a:pt x="9" y="5"/>
                  </a:cubicBezTo>
                  <a:cubicBezTo>
                    <a:pt x="10" y="3"/>
                    <a:pt x="8" y="2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2" name="矩形 401"/>
          <p:cNvSpPr/>
          <p:nvPr/>
        </p:nvSpPr>
        <p:spPr>
          <a:xfrm>
            <a:off x="4405868" y="2354572"/>
            <a:ext cx="599715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Good Bye</a:t>
            </a:r>
          </a:p>
        </p:txBody>
      </p:sp>
    </p:spTree>
    <p:extLst>
      <p:ext uri="{BB962C8B-B14F-4D97-AF65-F5344CB8AC3E}">
        <p14:creationId xmlns:p14="http://schemas.microsoft.com/office/powerpoint/2010/main" val="197329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2459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chemeClr val="tx1"/>
          </a:solidFill>
          <a:prstDash val="dash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106</Words>
  <Application>Microsoft Office PowerPoint</Application>
  <PresentationFormat>宽屏</PresentationFormat>
  <Paragraphs>24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Meiryo</vt:lpstr>
      <vt:lpstr>宋体</vt:lpstr>
      <vt:lpstr>微软雅黑</vt:lpstr>
      <vt:lpstr>Arial</vt:lpstr>
      <vt:lpstr>Calibri</vt:lpstr>
      <vt:lpstr>Calibri Light</vt:lpstr>
      <vt:lpstr>1_Office 主题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木先生</dc:creator>
  <cp:lastModifiedBy>kan</cp:lastModifiedBy>
  <cp:revision>9</cp:revision>
  <dcterms:created xsi:type="dcterms:W3CDTF">2014-08-19T01:18:48Z</dcterms:created>
  <dcterms:modified xsi:type="dcterms:W3CDTF">2016-02-13T12:41:09Z</dcterms:modified>
</cp:coreProperties>
</file>