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C7B31F-F116-49DC-9D51-F3020896976F}" type="datetimeFigureOut">
              <a:rPr lang="zh-CN" altLang="en-US" smtClean="0"/>
              <a:t>2016/2/13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79A136-ED85-41DB-B6DF-9EDE45954671}" type="slidenum">
              <a:rPr lang="zh-CN" altLang="en-US" smtClean="0"/>
              <a:t>‹#›</a:t>
            </a:fld>
            <a:endParaRPr lang="zh-CN" altLang="en-US"/>
          </a:p>
        </p:txBody>
      </p:sp>
    </p:spTree>
    <p:extLst>
      <p:ext uri="{BB962C8B-B14F-4D97-AF65-F5344CB8AC3E}">
        <p14:creationId xmlns:p14="http://schemas.microsoft.com/office/powerpoint/2010/main" val="122352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24373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477656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00836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545710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65591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2096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0905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22510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27235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52276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22191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3486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367993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528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542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8578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872126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027605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4209252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519592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405913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2680258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pPr/>
              <a:t>2016/2/13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3637217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pPr/>
              <a:t>2016/2/13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pPr/>
              <a:t>‹#›</a:t>
            </a:fld>
            <a:endParaRPr lang="zh-CN" altLang="en-US"/>
          </a:p>
        </p:txBody>
      </p:sp>
    </p:spTree>
    <p:extLst>
      <p:ext uri="{BB962C8B-B14F-4D97-AF65-F5344CB8AC3E}">
        <p14:creationId xmlns:p14="http://schemas.microsoft.com/office/powerpoint/2010/main" val="1438098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75561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17.gif"/></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gif"/><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146942"/>
            <a:ext cx="5806590" cy="769441"/>
          </a:xfrm>
          <a:prstGeom prst="rect">
            <a:avLst/>
          </a:prstGeom>
          <a:noFill/>
        </p:spPr>
        <p:txBody>
          <a:bodyPr wrap="none" rtlCol="0">
            <a:spAutoFit/>
          </a:bodyPr>
          <a:lstStyle/>
          <a:p>
            <a:r>
              <a:rPr lang="en-US" sz="4400" b="1" dirty="0" smtClean="0">
                <a:solidFill>
                  <a:schemeClr val="bg1"/>
                </a:solidFill>
                <a:latin typeface="+mj-lt"/>
              </a:rPr>
              <a:t>MOMODA POWERPOINT</a:t>
            </a:r>
            <a:endParaRPr lang="en-US" sz="4400" b="1" dirty="0">
              <a:solidFill>
                <a:schemeClr val="bg1"/>
              </a:solidFill>
              <a:latin typeface="+mj-lt"/>
            </a:endParaRPr>
          </a:p>
        </p:txBody>
      </p:sp>
      <p:sp>
        <p:nvSpPr>
          <p:cNvPr id="18" name="TextBox 13"/>
          <p:cNvSpPr txBox="1"/>
          <p:nvPr/>
        </p:nvSpPr>
        <p:spPr>
          <a:xfrm>
            <a:off x="838200" y="4879480"/>
            <a:ext cx="6600811" cy="461665"/>
          </a:xfrm>
          <a:prstGeom prst="rect">
            <a:avLst/>
          </a:prstGeom>
          <a:noFill/>
        </p:spPr>
        <p:txBody>
          <a:bodyPr wrap="square" rtlCol="0">
            <a:spAutoFit/>
          </a:bodyPr>
          <a:lstStyle/>
          <a:p>
            <a:r>
              <a:rPr lang="en-US" sz="1200" dirty="0">
                <a:solidFill>
                  <a:schemeClr val="bg1"/>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chemeClr val="bg1"/>
              </a:solidFill>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6</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75553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67" name="TextBox 49"/>
          <p:cNvSpPr txBox="1"/>
          <p:nvPr/>
        </p:nvSpPr>
        <p:spPr>
          <a:xfrm>
            <a:off x="1296643" y="5692282"/>
            <a:ext cx="9572643" cy="830997"/>
          </a:xfrm>
          <a:prstGeom prst="rect">
            <a:avLst/>
          </a:prstGeom>
          <a:noFill/>
        </p:spPr>
        <p:txBody>
          <a:bodyPr wrap="square" rtlCol="0">
            <a:spAutoFit/>
          </a:bodyPr>
          <a:lstStyle/>
          <a:p>
            <a:pPr algn="ctr"/>
            <a:r>
              <a:rPr lang="en-US" sz="1600" b="1" dirty="0">
                <a:solidFill>
                  <a:schemeClr val="tx1">
                    <a:lumMod val="50000"/>
                    <a:lumOff val="50000"/>
                  </a:schemeClr>
                </a:solidFill>
                <a:cs typeface="Arial" panose="020B0604020202020204" pitchFamily="34" charset="0"/>
              </a:rPr>
              <a:t>Lorem ipsum dolor sit amet, consectetur adipiscing elit. Fusce id urna blandit, eleifend nulla ac, fringilla </a:t>
            </a:r>
            <a:r>
              <a:rPr lang="en-US" sz="1600" b="1" dirty="0" smtClean="0">
                <a:solidFill>
                  <a:schemeClr val="tx1">
                    <a:lumMod val="50000"/>
                    <a:lumOff val="50000"/>
                  </a:schemeClr>
                </a:solidFill>
                <a:cs typeface="Arial" panose="020B0604020202020204" pitchFamily="34" charset="0"/>
              </a:rPr>
              <a:t>purus </a:t>
            </a:r>
            <a:r>
              <a:rPr lang="en-US" sz="1600" b="1" dirty="0">
                <a:solidFill>
                  <a:schemeClr val="tx1">
                    <a:lumMod val="50000"/>
                    <a:lumOff val="50000"/>
                  </a:schemeClr>
                </a:solidFill>
                <a:cs typeface="Arial" panose="020B0604020202020204" pitchFamily="34" charset="0"/>
              </a:rPr>
              <a:t>Nulla iaculis tempor felis ut cursus. Fusce fringilla risus non odio </a:t>
            </a:r>
            <a:r>
              <a:rPr lang="en-US" sz="1600" b="1" dirty="0" smtClean="0">
                <a:solidFill>
                  <a:schemeClr val="tx1">
                    <a:lumMod val="50000"/>
                    <a:lumOff val="50000"/>
                  </a:schemeClr>
                </a:solidFill>
                <a:cs typeface="Arial" panose="020B0604020202020204" pitchFamily="34" charset="0"/>
              </a:rPr>
              <a:t>sollicitudin </a:t>
            </a:r>
            <a:endParaRPr lang="vi-VN" sz="1600" b="1" dirty="0" smtClean="0">
              <a:solidFill>
                <a:schemeClr val="tx1">
                  <a:lumMod val="50000"/>
                  <a:lumOff val="50000"/>
                </a:schemeClr>
              </a:solidFill>
              <a:cs typeface="Arial" panose="020B0604020202020204" pitchFamily="34" charset="0"/>
            </a:endParaRPr>
          </a:p>
          <a:p>
            <a:pPr algn="ctr"/>
            <a:r>
              <a:rPr lang="en-US" sz="1600" b="1" dirty="0" smtClean="0">
                <a:solidFill>
                  <a:schemeClr val="tx1">
                    <a:lumMod val="50000"/>
                    <a:lumOff val="50000"/>
                  </a:schemeClr>
                </a:solidFill>
                <a:cs typeface="Arial" panose="020B0604020202020204" pitchFamily="34" charset="0"/>
              </a:rPr>
              <a:t>at </a:t>
            </a:r>
            <a:r>
              <a:rPr lang="en-US" sz="1600" b="1" dirty="0">
                <a:solidFill>
                  <a:schemeClr val="tx1">
                    <a:lumMod val="50000"/>
                    <a:lumOff val="50000"/>
                  </a:schemeClr>
                </a:solidFill>
                <a:cs typeface="Arial" panose="020B0604020202020204"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2</a:t>
            </a:r>
            <a:endParaRPr lang="vi-VN" sz="1600">
              <a:solidFill>
                <a:schemeClr val="tx1">
                  <a:lumMod val="50000"/>
                  <a:lumOff val="50000"/>
                </a:schemeClr>
              </a:solidFill>
              <a:cs typeface="Arial" panose="020B0604020202020204"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1</a:t>
            </a:r>
            <a:endParaRPr lang="vi-VN" sz="1600">
              <a:solidFill>
                <a:schemeClr val="tx1">
                  <a:lumMod val="50000"/>
                  <a:lumOff val="50000"/>
                </a:schemeClr>
              </a:solidFill>
              <a:cs typeface="Arial" panose="020B0604020202020204"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Step 3</a:t>
            </a:r>
            <a:endParaRPr lang="vi-VN" sz="1600">
              <a:solidFill>
                <a:schemeClr val="tx1">
                  <a:lumMod val="50000"/>
                  <a:lumOff val="50000"/>
                </a:schemeClr>
              </a:solidFill>
              <a:cs typeface="Arial" panose="020B0604020202020204"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extLst>
      <p:ext uri="{BB962C8B-B14F-4D97-AF65-F5344CB8AC3E}">
        <p14:creationId xmlns:p14="http://schemas.microsoft.com/office/powerpoint/2010/main" val="136676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dirty="0" smtClean="0">
                <a:solidFill>
                  <a:schemeClr val="tx1">
                    <a:lumMod val="65000"/>
                    <a:lumOff val="35000"/>
                  </a:schemeClr>
                </a:solidFill>
              </a:rPr>
              <a:t>Dignissim </a:t>
            </a:r>
            <a:r>
              <a:rPr lang="en-US" sz="1400" dirty="0">
                <a:solidFill>
                  <a:schemeClr val="tx1">
                    <a:lumMod val="65000"/>
                    <a:lumOff val="35000"/>
                  </a:schemeClr>
                </a:solidFill>
              </a:rPr>
              <a:t>ut, luctus ac urna. Aliquam aliquet non massa quis tincidunt. Mauris ullamcorper justo tristique dui posuere tincidunt</a:t>
            </a:r>
            <a:r>
              <a:rPr lang="en-US" sz="1400" dirty="0" smtClean="0">
                <a:solidFill>
                  <a:schemeClr val="tx1">
                    <a:lumMod val="65000"/>
                    <a:lumOff val="35000"/>
                  </a:schemeClr>
                </a:solidFill>
              </a:rPr>
              <a:t>.</a:t>
            </a:r>
            <a:r>
              <a:rPr lang="en-US" sz="1400" dirty="0">
                <a:solidFill>
                  <a:schemeClr val="tx1">
                    <a:lumMod val="65000"/>
                    <a:lumOff val="35000"/>
                  </a:schemeClr>
                </a:solidFill>
              </a:rPr>
              <a:t> In nec lacus laoreet orci varius imperdiet sit amet </a:t>
            </a:r>
            <a:r>
              <a:rPr lang="en-US" sz="1400" dirty="0" smtClean="0">
                <a:solidFill>
                  <a:schemeClr val="tx1">
                    <a:lumMod val="65000"/>
                    <a:lumOff val="35000"/>
                  </a:schemeClr>
                </a:solidFill>
              </a:rPr>
              <a:t> in </a:t>
            </a:r>
            <a:r>
              <a:rPr lang="en-US" sz="1400" dirty="0">
                <a:solidFill>
                  <a:schemeClr val="tx1">
                    <a:lumMod val="65000"/>
                    <a:lumOff val="35000"/>
                  </a:schemeClr>
                </a:solidFill>
              </a:rPr>
              <a:t>augue. Dignissim ut, luctus ac urna. Aliquam aliquet non massa quis tincidunt. Mauris ullamcorper justo tristique dui posuere tincidunt. </a:t>
            </a:r>
          </a:p>
        </p:txBody>
      </p:sp>
      <p:sp>
        <p:nvSpPr>
          <p:cNvPr id="13" name="Rectangle 17"/>
          <p:cNvSpPr/>
          <p:nvPr/>
        </p:nvSpPr>
        <p:spPr>
          <a:xfrm>
            <a:off x="7780078" y="2584368"/>
            <a:ext cx="3583745" cy="228372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411181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extLst>
      <p:ext uri="{BB962C8B-B14F-4D97-AF65-F5344CB8AC3E}">
        <p14:creationId xmlns:p14="http://schemas.microsoft.com/office/powerpoint/2010/main" val="78930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67827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a:spLocks/>
              </p:cNvSpPr>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a:spLocks/>
              </p:cNvSpPr>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spc="-150" dirty="0" smtClean="0">
                    <a:solidFill>
                      <a:schemeClr val="bg1"/>
                    </a:solidFill>
                    <a:ea typeface="Franchise" pitchFamily="49" charset="0"/>
                  </a:rPr>
                  <a:t>Female.</a:t>
                </a:r>
                <a:endParaRPr lang="en-US" sz="1400" b="1" spc="-150" dirty="0" smtClean="0">
                  <a:solidFill>
                    <a:schemeClr val="bg1"/>
                  </a:solidFill>
                  <a:latin typeface="Signika Negative" pitchFamily="2" charset="0"/>
                  <a:ea typeface="Franchise" pitchFamily="49" charset="0"/>
                </a:endParaRPr>
              </a:p>
            </p:txBody>
          </p:sp>
        </p:grpSp>
      </p:grpSp>
    </p:spTree>
    <p:extLst>
      <p:ext uri="{BB962C8B-B14F-4D97-AF65-F5344CB8AC3E}">
        <p14:creationId xmlns:p14="http://schemas.microsoft.com/office/powerpoint/2010/main" val="41043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675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a:grpSpLocks/>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a:grpSpLocks/>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76"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a:grpSpLocks/>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83"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Facebook</a:t>
            </a:r>
            <a:endParaRPr lang="vi-VN" sz="1400">
              <a:solidFill>
                <a:schemeClr val="bg1"/>
              </a:solidFill>
              <a:cs typeface="Arial" panose="020B0604020202020204"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a:grpSpLocks/>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Skype</a:t>
            </a:r>
            <a:endParaRPr lang="vi-VN" sz="1400">
              <a:solidFill>
                <a:schemeClr val="bg1"/>
              </a:solidFill>
              <a:cs typeface="Arial" panose="020B0604020202020204"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Pinterest</a:t>
            </a:r>
            <a:endParaRPr lang="vi-VN" sz="1400">
              <a:solidFill>
                <a:schemeClr val="bg1"/>
              </a:solidFill>
              <a:cs typeface="Arial" panose="020B0604020202020204"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anose="020B0604020202020204" pitchFamily="34" charset="0"/>
              </a:rPr>
              <a:t>Success</a:t>
            </a:r>
            <a:endParaRPr lang="vi-VN" sz="1400">
              <a:solidFill>
                <a:schemeClr val="bg1"/>
              </a:solidFill>
              <a:cs typeface="Arial" panose="020B0604020202020204"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2144544" cy="1406777"/>
            <a:chOff x="715220" y="2812811"/>
            <a:chExt cx="1608408" cy="1055083"/>
          </a:xfrm>
        </p:grpSpPr>
        <p:sp>
          <p:nvSpPr>
            <p:cNvPr id="96" name="Content Placeholder 2"/>
            <p:cNvSpPr txBox="1">
              <a:spLocks/>
            </p:cNvSpPr>
            <p:nvPr/>
          </p:nvSpPr>
          <p:spPr>
            <a:xfrm>
              <a:off x="715220" y="3316867"/>
              <a:ext cx="1608408"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492818" y="4232473"/>
            <a:ext cx="2122978" cy="1406777"/>
            <a:chOff x="2772353" y="2812811"/>
            <a:chExt cx="1592234" cy="1055083"/>
          </a:xfrm>
        </p:grpSpPr>
        <p:sp>
          <p:nvSpPr>
            <p:cNvPr id="101" name="Content Placeholder 2"/>
            <p:cNvSpPr txBox="1">
              <a:spLocks/>
            </p:cNvSpPr>
            <p:nvPr/>
          </p:nvSpPr>
          <p:spPr>
            <a:xfrm>
              <a:off x="2772353" y="3316867"/>
              <a:ext cx="1592234"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569511" y="4232473"/>
            <a:ext cx="2143169" cy="1406777"/>
            <a:chOff x="4849419" y="2812811"/>
            <a:chExt cx="1607377" cy="1055083"/>
          </a:xfrm>
        </p:grpSpPr>
        <p:sp>
          <p:nvSpPr>
            <p:cNvPr id="106" name="Content Placeholder 2"/>
            <p:cNvSpPr txBox="1">
              <a:spLocks/>
            </p:cNvSpPr>
            <p:nvPr/>
          </p:nvSpPr>
          <p:spPr>
            <a:xfrm>
              <a:off x="4849419" y="3316867"/>
              <a:ext cx="1607377"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773730" y="4232473"/>
            <a:ext cx="2147977" cy="1406777"/>
            <a:chOff x="6881878" y="2812811"/>
            <a:chExt cx="1610983" cy="1055083"/>
          </a:xfrm>
        </p:grpSpPr>
        <p:sp>
          <p:nvSpPr>
            <p:cNvPr id="111" name="Content Placeholder 2"/>
            <p:cNvSpPr txBox="1">
              <a:spLocks/>
            </p:cNvSpPr>
            <p:nvPr/>
          </p:nvSpPr>
          <p:spPr>
            <a:xfrm>
              <a:off x="6881878" y="3316867"/>
              <a:ext cx="1610983"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a:spLocks/>
              </p:cNvSpPr>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a:spLocks/>
              </p:cNvSpPr>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extLst>
      <p:ext uri="{BB962C8B-B14F-4D97-AF65-F5344CB8AC3E}">
        <p14:creationId xmlns:p14="http://schemas.microsoft.com/office/powerpoint/2010/main" val="323793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16"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a:spLocks/>
          </p:cNvSpPr>
          <p:nvPr/>
        </p:nvSpPr>
        <p:spPr>
          <a:xfrm>
            <a:off x="1463901" y="4550850"/>
            <a:ext cx="2821688"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a:spLocks/>
          </p:cNvSpPr>
          <p:nvPr/>
        </p:nvSpPr>
        <p:spPr>
          <a:xfrm>
            <a:off x="4835250" y="4549190"/>
            <a:ext cx="2816380"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a:spLocks/>
          </p:cNvSpPr>
          <p:nvPr/>
        </p:nvSpPr>
        <p:spPr>
          <a:xfrm>
            <a:off x="8040216" y="4549190"/>
            <a:ext cx="2837693"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83438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anose="02070309020205020404"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anose="02070309020205020404"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623722"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623722"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623722"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623722" cy="738664"/>
          </a:xfrm>
          <a:prstGeom prst="rect">
            <a:avLst/>
          </a:prstGeom>
        </p:spPr>
        <p:txBody>
          <a:bodyPr wrap="square">
            <a:spAutoFit/>
          </a:bodyPr>
          <a:lstStyle/>
          <a:p>
            <a:pPr marL="285750" indent="-285750">
              <a:buFont typeface="Courier New" panose="02070309020205020404"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dirty="0" smtClean="0">
              <a:solidFill>
                <a:schemeClr val="tx1">
                  <a:lumMod val="75000"/>
                  <a:lumOff val="25000"/>
                </a:schemeClr>
              </a:solidFill>
            </a:endParaRPr>
          </a:p>
          <a:p>
            <a:pPr marL="285750" indent="-285750">
              <a:buFont typeface="Courier New" panose="02070309020205020404"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2013</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2014</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2015</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rPr>
                <a:t>2016</a:t>
              </a: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7879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35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185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35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85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2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37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47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2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555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05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655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69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155408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8"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7964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a:grpSpLocks/>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0" name="椭圆 80"/>
            <p:cNvSpPr/>
            <p:nvPr/>
          </p:nvSpPr>
          <p:spPr bwMode="auto">
            <a:xfrm>
              <a:off x="4101618" y="2137562"/>
              <a:ext cx="2016471" cy="2020558"/>
            </a:xfrm>
            <a:prstGeom prst="ellipse">
              <a:avLst/>
            </a:prstGeom>
            <a:blipFill>
              <a:blip r:embed="rId4"/>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a:grpSpLocks/>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5" cstate="print"/>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blipFill>
              <a:blip r:embed="rId6" cstate="prin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Tree>
    <p:extLst>
      <p:ext uri="{BB962C8B-B14F-4D97-AF65-F5344CB8AC3E}">
        <p14:creationId xmlns:p14="http://schemas.microsoft.com/office/powerpoint/2010/main" val="299433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a:spLocks/>
            </p:cNvSpPr>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a:spLocks/>
            </p:cNvSpPr>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a:spLocks/>
            </p:cNvSpPr>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a:spLocks/>
          </p:cNvSpPr>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vi-VN"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60038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Content Placeholder 2"/>
          <p:cNvSpPr txBox="1">
            <a:spLocks/>
          </p:cNvSpPr>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1182">
                <a:lnSpc>
                  <a:spcPct val="90000"/>
                </a:lnSpc>
                <a:spcBef>
                  <a:spcPct val="0"/>
                </a:spcBef>
                <a:spcAft>
                  <a:spcPct val="35000"/>
                </a:spcAft>
              </a:pPr>
              <a:endParaRPr lang="en-US" sz="1600" b="1" dirty="0">
                <a:solidFill>
                  <a:schemeClr val="bg1">
                    <a:lumMod val="65000"/>
                  </a:schemeClr>
                </a:solidFill>
              </a:endParaRPr>
            </a:p>
            <a:p>
              <a:pPr algn="ctr" defTabSz="711182">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39" name="Picture 8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extLst>
      <p:ext uri="{BB962C8B-B14F-4D97-AF65-F5344CB8AC3E}">
        <p14:creationId xmlns:p14="http://schemas.microsoft.com/office/powerpoint/2010/main" val="239958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5052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838200" y="4509650"/>
            <a:ext cx="5660204" cy="769441"/>
          </a:xfrm>
          <a:prstGeom prst="rect">
            <a:avLst/>
          </a:prstGeom>
          <a:noFill/>
        </p:spPr>
        <p:txBody>
          <a:bodyPr wrap="none" rtlCol="0">
            <a:spAutoFit/>
          </a:bodyPr>
          <a:lstStyle/>
          <a:p>
            <a:r>
              <a:rPr lang="en-US" sz="4400" b="1" dirty="0" smtClean="0">
                <a:solidFill>
                  <a:schemeClr val="bg1"/>
                </a:solidFill>
                <a:latin typeface="+mj-lt"/>
              </a:rPr>
              <a:t>THANKS FOR YOUR TIME</a:t>
            </a:r>
            <a:endParaRPr lang="en-US" sz="4400" b="1" dirty="0">
              <a:solidFill>
                <a:schemeClr val="bg1"/>
              </a:solidFill>
              <a:latin typeface="+mj-lt"/>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9"/>
          <p:cNvSpPr/>
          <p:nvPr/>
        </p:nvSpPr>
        <p:spPr>
          <a:xfrm>
            <a:off x="3753208" y="1256715"/>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10"/>
          <p:cNvSpPr/>
          <p:nvPr/>
        </p:nvSpPr>
        <p:spPr>
          <a:xfrm>
            <a:off x="2568989" y="1105678"/>
            <a:ext cx="2381614" cy="2381613"/>
          </a:xfrm>
          <a:prstGeom prst="ellipse">
            <a:avLst/>
          </a:prstGeom>
          <a:noFill/>
          <a:ln>
            <a:solidFill>
              <a:srgbClr val="59595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a:grpSpLocks/>
          </p:cNvGrpSpPr>
          <p:nvPr/>
        </p:nvGrpSpPr>
        <p:grpSpPr bwMode="auto">
          <a:xfrm>
            <a:off x="1589596" y="810715"/>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 name="椭圆 80"/>
          <p:cNvSpPr/>
          <p:nvPr/>
        </p:nvSpPr>
        <p:spPr bwMode="auto">
          <a:xfrm>
            <a:off x="1932719" y="1141999"/>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29" name="组合 79"/>
          <p:cNvGrpSpPr>
            <a:grpSpLocks/>
          </p:cNvGrpSpPr>
          <p:nvPr/>
        </p:nvGrpSpPr>
        <p:grpSpPr bwMode="auto">
          <a:xfrm>
            <a:off x="3630929" y="600941"/>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3950515" y="909500"/>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38" name="组合 79"/>
          <p:cNvGrpSpPr>
            <a:grpSpLocks/>
          </p:cNvGrpSpPr>
          <p:nvPr/>
        </p:nvGrpSpPr>
        <p:grpSpPr bwMode="auto">
          <a:xfrm>
            <a:off x="6509312" y="796591"/>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6854479" y="1129847"/>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5</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nvGrpSpPr>
          <p:cNvPr id="47" name="组合 79"/>
          <p:cNvGrpSpPr>
            <a:grpSpLocks/>
          </p:cNvGrpSpPr>
          <p:nvPr/>
        </p:nvGrpSpPr>
        <p:grpSpPr bwMode="auto">
          <a:xfrm>
            <a:off x="5019906" y="1945561"/>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8" name="椭圆 80"/>
          <p:cNvSpPr/>
          <p:nvPr/>
        </p:nvSpPr>
        <p:spPr bwMode="auto">
          <a:xfrm>
            <a:off x="5301430" y="2217371"/>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022039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738847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29556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a:spLocks/>
          </p:cNvSpPr>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smtClean="0">
                <a:solidFill>
                  <a:schemeClr val="tx1">
                    <a:lumMod val="50000"/>
                    <a:lumOff val="50000"/>
                  </a:schemeClr>
                </a:solidFill>
              </a:rPr>
              <a:t>Lorem ipsum dolor sit amet, </a:t>
            </a:r>
            <a:r>
              <a:rPr lang="en-US" sz="1200" b="1" dirty="0" smtClean="0">
                <a:solidFill>
                  <a:schemeClr val="tx1">
                    <a:lumMod val="50000"/>
                    <a:lumOff val="50000"/>
                  </a:schemeClr>
                </a:solidFill>
              </a:rPr>
              <a:t>consectetur adipiscing elit. </a:t>
            </a:r>
            <a:r>
              <a:rPr lang="en-US" sz="1200" dirty="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a:spLocks/>
          </p:cNvSpPr>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a:spLocks/>
          </p:cNvSpPr>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a:spLocks/>
          </p:cNvSpPr>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a:spLocks/>
          </p:cNvSpPr>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a:spLocks/>
          </p:cNvSpPr>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a:grpSpLocks/>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a:grpSpLocks/>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a:grpSpLocks/>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Tree>
    <p:extLst>
      <p:ext uri="{BB962C8B-B14F-4D97-AF65-F5344CB8AC3E}">
        <p14:creationId xmlns:p14="http://schemas.microsoft.com/office/powerpoint/2010/main" val="223631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a:grpSpLocks/>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a:grpSpLocks/>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a:grpSpLocks/>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a:grpSpLocks/>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lnSpc>
                <a:spcPct val="100000"/>
              </a:lnSpc>
              <a:spcBef>
                <a:spcPct val="0"/>
              </a:spcBef>
              <a:spcAft>
                <a:spcPct val="0"/>
              </a:spcAft>
              <a:buClrTx/>
              <a:buSzTx/>
              <a:buFontTx/>
              <a:buNone/>
              <a:tabLst/>
            </a:pPr>
            <a:endParaRPr kumimoji="0" lang="zh-CN" altLang="en-US" sz="44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sp>
        <p:nvSpPr>
          <p:cNvPr id="65" name="Content Placeholder 2"/>
          <p:cNvSpPr txBox="1">
            <a:spLocks/>
          </p:cNvSpPr>
          <p:nvPr/>
        </p:nvSpPr>
        <p:spPr>
          <a:xfrm>
            <a:off x="1181819" y="4913846"/>
            <a:ext cx="215660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smtClean="0">
                <a:solidFill>
                  <a:schemeClr val="tx1">
                    <a:lumMod val="50000"/>
                    <a:lumOff val="50000"/>
                  </a:schemeClr>
                </a:solidFill>
              </a:rPr>
              <a:t>Lorem ipsum dolor sit amet, </a:t>
            </a:r>
            <a:r>
              <a:rPr lang="en-US" sz="1200" b="1" dirty="0" smtClean="0">
                <a:solidFill>
                  <a:schemeClr val="tx1">
                    <a:lumMod val="50000"/>
                    <a:lumOff val="50000"/>
                  </a:schemeClr>
                </a:solidFill>
              </a:rPr>
              <a:t>consectetur adipiscing elit. </a:t>
            </a:r>
            <a:r>
              <a:rPr lang="en-US" sz="1200" dirty="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a:spLocks/>
          </p:cNvSpPr>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a:spLocks/>
          </p:cNvSpPr>
          <p:nvPr/>
        </p:nvSpPr>
        <p:spPr>
          <a:xfrm>
            <a:off x="3744716" y="4913846"/>
            <a:ext cx="2200632"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smtClean="0">
                <a:solidFill>
                  <a:schemeClr val="tx1">
                    <a:lumMod val="50000"/>
                    <a:lumOff val="50000"/>
                  </a:schemeClr>
                </a:solidFill>
              </a:rPr>
              <a:t>Lorem ipsum dolor sit amet, </a:t>
            </a:r>
            <a:r>
              <a:rPr lang="en-US" sz="1200" b="1" dirty="0" smtClean="0">
                <a:solidFill>
                  <a:schemeClr val="tx1">
                    <a:lumMod val="50000"/>
                    <a:lumOff val="50000"/>
                  </a:schemeClr>
                </a:solidFill>
              </a:rPr>
              <a:t>consectetur adipiscing elit. </a:t>
            </a:r>
            <a:r>
              <a:rPr lang="en-US" sz="1200" dirty="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a:spLocks/>
          </p:cNvSpPr>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a:spLocks/>
          </p:cNvSpPr>
          <p:nvPr/>
        </p:nvSpPr>
        <p:spPr>
          <a:xfrm>
            <a:off x="6351641" y="4913846"/>
            <a:ext cx="2193127"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smtClean="0">
                <a:solidFill>
                  <a:schemeClr val="tx1">
                    <a:lumMod val="50000"/>
                    <a:lumOff val="50000"/>
                  </a:schemeClr>
                </a:solidFill>
              </a:rPr>
              <a:t>Lorem ipsum dolor sit amet, </a:t>
            </a:r>
            <a:r>
              <a:rPr lang="en-US" sz="1200" b="1" dirty="0" smtClean="0">
                <a:solidFill>
                  <a:schemeClr val="tx1">
                    <a:lumMod val="50000"/>
                    <a:lumOff val="50000"/>
                  </a:schemeClr>
                </a:solidFill>
              </a:rPr>
              <a:t>consectetur adipiscing elit. </a:t>
            </a:r>
            <a:r>
              <a:rPr lang="en-US" sz="1200" dirty="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a:spLocks/>
          </p:cNvSpPr>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a:spLocks/>
          </p:cNvSpPr>
          <p:nvPr/>
        </p:nvSpPr>
        <p:spPr>
          <a:xfrm>
            <a:off x="8951061" y="4913846"/>
            <a:ext cx="220289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smtClean="0">
                <a:solidFill>
                  <a:schemeClr val="tx1">
                    <a:lumMod val="50000"/>
                    <a:lumOff val="50000"/>
                  </a:schemeClr>
                </a:solidFill>
              </a:rPr>
              <a:t>Lorem ipsum dolor sit amet, </a:t>
            </a:r>
            <a:r>
              <a:rPr lang="en-US" sz="1200" b="1" dirty="0" smtClean="0">
                <a:solidFill>
                  <a:schemeClr val="tx1">
                    <a:lumMod val="50000"/>
                    <a:lumOff val="50000"/>
                  </a:schemeClr>
                </a:solidFill>
              </a:rPr>
              <a:t>consectetur adipiscing elit. </a:t>
            </a:r>
            <a:r>
              <a:rPr lang="en-US" sz="1200" dirty="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a:spLocks/>
          </p:cNvSpPr>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extLst>
      <p:ext uri="{BB962C8B-B14F-4D97-AF65-F5344CB8AC3E}">
        <p14:creationId xmlns:p14="http://schemas.microsoft.com/office/powerpoint/2010/main" val="33377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anose="02070309020205020404"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anose="02070309020205020404"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a:grpSpLocks/>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a:grpSpLocks/>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a:grpSpLocks/>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pic>
          <p:nvPicPr>
            <p:cNvPr id="90" name="Picture 5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extLst>
      <p:ext uri="{BB962C8B-B14F-4D97-AF65-F5344CB8AC3E}">
        <p14:creationId xmlns:p14="http://schemas.microsoft.com/office/powerpoint/2010/main" val="150797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a:grpSpLocks/>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a:grpSpLocks/>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a:grpSpLocks/>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a:grpSpLocks/>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637248" cy="400110"/>
          </a:xfrm>
          <a:prstGeom prst="rect">
            <a:avLst/>
          </a:prstGeom>
          <a:noFill/>
        </p:spPr>
        <p:txBody>
          <a:bodyPr wrap="square" rtlCol="0">
            <a:spAutoFit/>
          </a:bodyPr>
          <a:lstStyle/>
          <a:p>
            <a:r>
              <a:rPr lang="en-US" sz="2000" dirty="0" smtClean="0">
                <a:solidFill>
                  <a:schemeClr val="tx1">
                    <a:lumMod val="65000"/>
                    <a:lumOff val="35000"/>
                  </a:schemeClr>
                </a:solidFill>
              </a:rPr>
              <a:t>Adobe muse</a:t>
            </a:r>
            <a:endParaRPr lang="en-US" sz="2000" dirty="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a:spLocks/>
          </p:cNvSpPr>
          <p:nvPr/>
        </p:nvSpPr>
        <p:spPr>
          <a:xfrm>
            <a:off x="182356" y="5336855"/>
            <a:ext cx="2880317"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a:spLocks/>
          </p:cNvSpPr>
          <p:nvPr/>
        </p:nvSpPr>
        <p:spPr>
          <a:xfrm>
            <a:off x="3116260" y="4763209"/>
            <a:ext cx="2826733"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a:spLocks/>
          </p:cNvSpPr>
          <p:nvPr/>
        </p:nvSpPr>
        <p:spPr>
          <a:xfrm>
            <a:off x="6139086" y="4318680"/>
            <a:ext cx="2855686"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a:spLocks/>
          </p:cNvSpPr>
          <p:nvPr/>
        </p:nvSpPr>
        <p:spPr>
          <a:xfrm>
            <a:off x="9090156" y="3962358"/>
            <a:ext cx="2822923"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extLst>
      <p:ext uri="{BB962C8B-B14F-4D97-AF65-F5344CB8AC3E}">
        <p14:creationId xmlns:p14="http://schemas.microsoft.com/office/powerpoint/2010/main" val="114490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a:grpSpLocks/>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 name="椭圆 80"/>
            <p:cNvSpPr/>
            <p:nvPr/>
          </p:nvSpPr>
          <p:spPr bwMode="auto">
            <a:xfrm>
              <a:off x="4101618" y="2137562"/>
              <a:ext cx="2016471" cy="2020558"/>
            </a:xfrm>
            <a:prstGeom prst="ellipse">
              <a:avLst/>
            </a:prstGeom>
            <a:blipFill>
              <a:blip r:embed="rId2"/>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anose="020B0604020202020204"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extLst>
      <p:ext uri="{BB962C8B-B14F-4D97-AF65-F5344CB8AC3E}">
        <p14:creationId xmlns:p14="http://schemas.microsoft.com/office/powerpoint/2010/main" val="412863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a:grpSpLocks/>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a:grpSpLocks/>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a:grpSpLocks/>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a:grpSpLocks/>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3" y="4347642"/>
            <a:ext cx="1692003" cy="400110"/>
          </a:xfrm>
          <a:prstGeom prst="rect">
            <a:avLst/>
          </a:prstGeom>
          <a:noFill/>
        </p:spPr>
        <p:txBody>
          <a:bodyPr wrap="square" rtlCol="0">
            <a:spAutoFit/>
          </a:bodyPr>
          <a:lstStyle/>
          <a:p>
            <a:r>
              <a:rPr lang="en-US" sz="2000" dirty="0" smtClean="0">
                <a:solidFill>
                  <a:schemeClr val="tx1">
                    <a:lumMod val="65000"/>
                    <a:lumOff val="35000"/>
                  </a:schemeClr>
                </a:solidFill>
              </a:rPr>
              <a:t>Adobe muse</a:t>
            </a:r>
            <a:endParaRPr lang="en-US" sz="2000" dirty="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a:spLocks/>
          </p:cNvSpPr>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dirty="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a:spLocks/>
          </p:cNvSpPr>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a:spLocks/>
          </p:cNvSpPr>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a:spLocks/>
          </p:cNvSpPr>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extLst>
      <p:ext uri="{BB962C8B-B14F-4D97-AF65-F5344CB8AC3E}">
        <p14:creationId xmlns:p14="http://schemas.microsoft.com/office/powerpoint/2010/main" val="289771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lnSpc>
            <a:spcPct val="100000"/>
          </a:lnSpc>
          <a:spcBef>
            <a:spcPct val="0"/>
          </a:spcBef>
          <a:spcAft>
            <a:spcPct val="0"/>
          </a:spcAft>
          <a:buClrTx/>
          <a:buSzTx/>
          <a:buFontTx/>
          <a:buNone/>
          <a:tabLst/>
          <a:defRPr kumimoji="0" sz="1800" b="0" i="0" u="none" strike="noStrike" kern="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1461</Words>
  <Application>Microsoft Office PowerPoint</Application>
  <PresentationFormat>宽屏</PresentationFormat>
  <Paragraphs>229</Paragraphs>
  <Slides>24</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Franchise</vt:lpstr>
      <vt:lpstr>Gill Sans</vt:lpstr>
      <vt:lpstr>Meiryo</vt:lpstr>
      <vt:lpstr>Oswald Regular</vt:lpstr>
      <vt:lpstr>Signika Negative</vt:lpstr>
      <vt:lpstr>宋体</vt:lpstr>
      <vt:lpstr>微软雅黑</vt:lpstr>
      <vt:lpstr>Arial</vt:lpstr>
      <vt:lpstr>Arial Black</vt:lpstr>
      <vt:lpstr>Calibri</vt:lpstr>
      <vt:lpstr>Calibri Light</vt:lpstr>
      <vt:lpstr>Courier New</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kan</cp:lastModifiedBy>
  <cp:revision>93</cp:revision>
  <dcterms:created xsi:type="dcterms:W3CDTF">2014-11-06T06:08:55Z</dcterms:created>
  <dcterms:modified xsi:type="dcterms:W3CDTF">2016-02-13T11:27:43Z</dcterms:modified>
</cp:coreProperties>
</file>