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8" r:id="rId4"/>
    <p:sldId id="259" r:id="rId5"/>
    <p:sldId id="260" r:id="rId6"/>
    <p:sldId id="261" r:id="rId7"/>
    <p:sldId id="263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778" userDrawn="1">
          <p15:clr>
            <a:srgbClr val="A4A3A4"/>
          </p15:clr>
        </p15:guide>
        <p15:guide id="3" pos="4815" userDrawn="1">
          <p15:clr>
            <a:srgbClr val="A4A3A4"/>
          </p15:clr>
        </p15:guide>
        <p15:guide id="4" pos="47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D2A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1162"/>
        <p:guide pos="778"/>
        <p:guide pos="4815"/>
        <p:guide pos="47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6BACB-EBF2-47A3-B100-10AE300C34EB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551EC-3EB1-4A35-8903-EDF4896025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77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66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79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33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66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076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42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90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036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59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939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38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360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495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88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8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42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2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136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51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7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767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0FE9A-0FAE-401A-A52F-EB35C9EF821D}" type="datetimeFigureOut">
              <a:rPr lang="zh-CN" altLang="en-US" smtClean="0"/>
              <a:t>2016/2/11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18D49-5D70-4282-AE05-2E3692266F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3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764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35" name="圆角矩形 34"/>
          <p:cNvSpPr/>
          <p:nvPr/>
        </p:nvSpPr>
        <p:spPr>
          <a:xfrm>
            <a:off x="1432878" y="1921174"/>
            <a:ext cx="9326245" cy="1971886"/>
          </a:xfrm>
          <a:prstGeom prst="roundRect">
            <a:avLst>
              <a:gd name="adj" fmla="val 50000"/>
            </a:avLst>
          </a:prstGeom>
          <a:solidFill>
            <a:srgbClr val="314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57008" y="2228670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迷彩教程</a:t>
            </a:r>
            <a:endParaRPr lang="zh-CN" altLang="en-US" sz="72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827493" y="3998149"/>
            <a:ext cx="6141410" cy="982413"/>
          </a:xfrm>
          <a:prstGeom prst="roundRect">
            <a:avLst>
              <a:gd name="adj" fmla="val 50000"/>
            </a:avLst>
          </a:prstGeom>
          <a:solidFill>
            <a:srgbClr val="314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8698" y="4263450"/>
            <a:ext cx="1733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2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43600" y="0"/>
            <a:ext cx="62484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6134" y="1842829"/>
            <a:ext cx="3244645" cy="2300749"/>
          </a:xfrm>
          <a:prstGeom prst="rect">
            <a:avLst/>
          </a:prstGeom>
          <a:solidFill>
            <a:srgbClr val="E7D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29454" y="4770113"/>
            <a:ext cx="416787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149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9454" y="4272156"/>
            <a:ext cx="2185214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形状：矩形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41833" y="4272156"/>
            <a:ext cx="3858749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复制粘贴为图片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原矩形要保留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13" y="1839090"/>
            <a:ext cx="3243353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943600" y="0"/>
            <a:ext cx="62484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36229" y="4272156"/>
            <a:ext cx="3724096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加艺术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（水彩海绵）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6229" y="4770113"/>
            <a:ext cx="2366353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画笔大小：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 brushSize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2525" y="1839090"/>
            <a:ext cx="3243353" cy="230448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30349" y="4272156"/>
            <a:ext cx="3977371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图片对比度：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复制粘贴为图片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次）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13" y="1839090"/>
            <a:ext cx="324945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943600" y="0"/>
            <a:ext cx="62484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32665" y="4272156"/>
            <a:ext cx="2981907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4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再加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次水彩海绵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画笔大小：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68617" y="4312030"/>
            <a:ext cx="3724096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对比度：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设置透明色，去掉白色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 brushSize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5075" y="1845187"/>
            <a:ext cx="3249450" cy="23044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 brushSize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13" y="1845187"/>
            <a:ext cx="324945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7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943600" y="0"/>
            <a:ext cx="62484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33268" y="4312030"/>
            <a:ext cx="372409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重新着色：找个绿色的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63953" y="4312030"/>
            <a:ext cx="4213013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复制粘贴为图片（第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次）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调亮度：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-44%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35075" y="1839090"/>
            <a:ext cx="3249450" cy="23044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3813" y="1839090"/>
            <a:ext cx="324945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82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943600" y="0"/>
            <a:ext cx="62484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28395" y="4312030"/>
            <a:ext cx="3570208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复制一份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新图片调亮度：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-80%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5075" y="1839090"/>
            <a:ext cx="3249450" cy="23044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1652" y="1124512"/>
            <a:ext cx="3249450" cy="230448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643813" y="4312030"/>
            <a:ext cx="286649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 重合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59053" y="1854910"/>
            <a:ext cx="3240901" cy="2311069"/>
          </a:xfrm>
          <a:prstGeom prst="rect">
            <a:avLst/>
          </a:prstGeom>
          <a:solidFill>
            <a:srgbClr val="E7D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59053" y="1858200"/>
            <a:ext cx="3249450" cy="23044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59053" y="1858200"/>
            <a:ext cx="324945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31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943600" y="0"/>
            <a:ext cx="62484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58832" y="1884208"/>
            <a:ext cx="3240901" cy="2311069"/>
          </a:xfrm>
          <a:prstGeom prst="rect">
            <a:avLst/>
          </a:prstGeom>
          <a:solidFill>
            <a:srgbClr val="E7D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1264" y="1892254"/>
            <a:ext cx="3236036" cy="229497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2137" y="1190772"/>
            <a:ext cx="5214290" cy="369794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118345" y="4322175"/>
            <a:ext cx="3858749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深色图放大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选中整体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复制粘贴为图片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05825" y="4322175"/>
            <a:ext cx="2185214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裁剪后完工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l="19574" t="19574" r="19574" b="19574"/>
          <a:stretch/>
        </p:blipFill>
        <p:spPr>
          <a:xfrm>
            <a:off x="7666673" y="1869394"/>
            <a:ext cx="3171974" cy="225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5076652"/>
            <a:ext cx="12192000" cy="178134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74297" y="2917836"/>
            <a:ext cx="6705131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en-US" altLang="zh-CN" sz="28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小图放大后会模糊，若要清晰的大图怎么破？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为什么要进行多次复制粘贴为图片，隐藏的秘密是什么？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水彩海绵的画笔大小、图片亮度值是固定的还是浮动的？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3435" y="5152853"/>
            <a:ext cx="6705131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本教程为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教程，欢迎分享，请勿商用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的微博</a:t>
            </a:r>
          </a:p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http://weibo.com/slidelab 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l="19574" t="19574" r="19574" b="19574"/>
          <a:stretch/>
        </p:blipFill>
        <p:spPr>
          <a:xfrm>
            <a:off x="2366590" y="902494"/>
            <a:ext cx="2568718" cy="18236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l="18556" t="25121" r="26353" b="18342"/>
          <a:stretch/>
        </p:blipFill>
        <p:spPr>
          <a:xfrm>
            <a:off x="5082664" y="902494"/>
            <a:ext cx="2576310" cy="18236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l="19285" t="20348" r="20713" b="17597"/>
          <a:stretch/>
        </p:blipFill>
        <p:spPr>
          <a:xfrm>
            <a:off x="7815263" y="902494"/>
            <a:ext cx="2483780" cy="18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928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372</Words>
  <Application>Microsoft Office PowerPoint</Application>
  <PresentationFormat>宽屏</PresentationFormat>
  <Paragraphs>38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kan</cp:lastModifiedBy>
  <cp:revision>33</cp:revision>
  <dcterms:created xsi:type="dcterms:W3CDTF">2014-12-02T05:08:26Z</dcterms:created>
  <dcterms:modified xsi:type="dcterms:W3CDTF">2016-02-11T06:40:54Z</dcterms:modified>
</cp:coreProperties>
</file>